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210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95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68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91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21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764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423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24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446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234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650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45AFB-4B80-4C8A-987C-19A134D4A1F8}" type="datetimeFigureOut">
              <a:rPr lang="en-GB" smtClean="0"/>
              <a:t>19/05/2024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059A0-94F7-47E1-98DA-0F4180076B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4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278667"/>
            <a:ext cx="1529783" cy="5793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392" y="6370983"/>
            <a:ext cx="2485665" cy="436774"/>
          </a:xfrm>
          <a:prstGeom prst="rect">
            <a:avLst/>
          </a:prstGeom>
        </p:spPr>
      </p:pic>
      <p:pic>
        <p:nvPicPr>
          <p:cNvPr id="15" name="Picture 8" descr="Δεν υπάρχει διαθέσιμη περιγραφή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2" b="21628"/>
          <a:stretch/>
        </p:blipFill>
        <p:spPr bwMode="auto">
          <a:xfrm>
            <a:off x="2070156" y="2043834"/>
            <a:ext cx="7835719" cy="3976701"/>
          </a:xfrm>
          <a:prstGeom prst="rect">
            <a:avLst/>
          </a:prstGeom>
          <a:ln w="5715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Δεν υπάρχει διαθέσιμη περιγραφή.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35" t="22999" r="3435" b="-704"/>
          <a:stretch/>
        </p:blipFill>
        <p:spPr bwMode="auto">
          <a:xfrm rot="20959899">
            <a:off x="1991139" y="1056979"/>
            <a:ext cx="1704603" cy="2352711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 rot="21228423">
            <a:off x="3873920" y="1408044"/>
            <a:ext cx="1587679" cy="461665"/>
          </a:xfrm>
          <a:prstGeom prst="rect">
            <a:avLst/>
          </a:prstGeom>
          <a:noFill/>
        </p:spPr>
        <p:txBody>
          <a:bodyPr wrap="none" lIns="45720" tIns="22860" rIns="45720" bIns="22860">
            <a:spAutoFit/>
          </a:bodyPr>
          <a:lstStyle/>
          <a:p>
            <a:pPr algn="ctr"/>
            <a:r>
              <a:rPr lang="el-GR" sz="2700" dirty="0">
                <a:ln w="0">
                  <a:solidFill>
                    <a:srgbClr val="C00000"/>
                  </a:solidFill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Ξεκινάμε!!</a:t>
            </a:r>
            <a:endParaRPr lang="en-US" sz="2700" dirty="0">
              <a:ln w="0">
                <a:solidFill>
                  <a:srgbClr val="C00000"/>
                </a:solidFill>
              </a:ln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0156" y="5480179"/>
            <a:ext cx="420694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825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400" i="1" dirty="0">
                <a:solidFill>
                  <a:srgbClr val="C00000"/>
                </a:solidFill>
              </a:rPr>
              <a:t>Παραδίδουμε την αφίσα με τα συνθήματά μας στη διευθύντρια του δημοτικού σχολείου</a:t>
            </a:r>
            <a:endParaRPr lang="en-US" sz="1400" i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92972" y="91259"/>
            <a:ext cx="9006057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825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l-G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Παιδιά, Γονείς και Εκ/</a:t>
            </a:r>
            <a:r>
              <a:rPr lang="el-GR" sz="16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κοι</a:t>
            </a:r>
            <a:r>
              <a:rPr lang="el-G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συμμετέχουμε σε διαδήλωση κατά του σχολικού εκφοβισμού και υπέρ των αξιών της αγάπης, της αποδοχής, του σεβασμού, της  φιλίας, της συνεργασίας και της </a:t>
            </a:r>
            <a:r>
              <a:rPr lang="el-GR" sz="16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ενσυναίσθησης</a:t>
            </a:r>
            <a:r>
              <a:rPr lang="el-G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</a:t>
            </a:r>
            <a:endParaRPr lang="en-US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4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42487730_26389223274010259_8154545859852787708_n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39211" y="1308698"/>
            <a:ext cx="3518451" cy="5259636"/>
          </a:xfrm>
          <a:prstGeom prst="rect">
            <a:avLst/>
          </a:prstGeom>
          <a:ln w="57150">
            <a:solidFill>
              <a:srgbClr val="FFC000"/>
            </a:solidFill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29224" y="174041"/>
            <a:ext cx="7046081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635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  <a:t>Περπατήσαμε </a:t>
            </a:r>
            <a: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  <a:t>στους γειτονικούς δρόμους του σχολείου μας </a:t>
            </a:r>
            <a: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  <a:t>και φωνάξαμε τα συνθήματά μας!!</a:t>
            </a:r>
            <a:br>
              <a:rPr lang="el-GR" sz="1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04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10000000_7498490850245908_3999787599617446940_n (1)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7105" y="1517153"/>
            <a:ext cx="8517790" cy="4045226"/>
          </a:xfrm>
          <a:prstGeom prst="rect">
            <a:avLst/>
          </a:prstGeom>
          <a:ln w="107950" cap="rnd">
            <a:solidFill>
              <a:srgbClr val="C00000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837106" y="374153"/>
            <a:ext cx="851779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825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l-G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Επιστροφή στο σχολείο μας!!</a:t>
            </a:r>
          </a:p>
          <a:p>
            <a:r>
              <a:rPr lang="el-G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Φωνάζουμε για μια ακόμη φορά δυνατά τα συνθήματά μας!!</a:t>
            </a:r>
            <a:endParaRPr lang="en-US" sz="16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02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78</Words>
  <Application>Microsoft Office PowerPoint</Application>
  <PresentationFormat>Widescreen</PresentationFormat>
  <Paragraphs>6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 Περπατήσαμε στους γειτονικούς δρόμους του σχολείου μας και φωνάξαμε τα συνθήματά μας!! </vt:lpstr>
      <vt:lpstr>PowerPoint Presentation</vt:lpstr>
    </vt:vector>
  </TitlesOfParts>
  <Company>Ministry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</dc:creator>
  <cp:lastModifiedBy>Teacher</cp:lastModifiedBy>
  <cp:revision>1</cp:revision>
  <dcterms:created xsi:type="dcterms:W3CDTF">2024-05-19T18:43:39Z</dcterms:created>
  <dcterms:modified xsi:type="dcterms:W3CDTF">2024-05-19T18:44:44Z</dcterms:modified>
</cp:coreProperties>
</file>