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68" r:id="rId5"/>
    <p:sldId id="267" r:id="rId6"/>
    <p:sldId id="270" r:id="rId7"/>
    <p:sldId id="271" r:id="rId8"/>
    <p:sldId id="281" r:id="rId9"/>
    <p:sldId id="272" r:id="rId10"/>
    <p:sldId id="273" r:id="rId11"/>
    <p:sldId id="283" r:id="rId12"/>
    <p:sldId id="284" r:id="rId13"/>
    <p:sldId id="285" r:id="rId14"/>
    <p:sldId id="280" r:id="rId15"/>
    <p:sldId id="261" r:id="rId16"/>
    <p:sldId id="260" r:id="rId17"/>
    <p:sldId id="27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A4FE"/>
    <a:srgbClr val="42EEA8"/>
    <a:srgbClr val="CFCE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193B95-DCDB-45B9-A671-8118953D7A56}" type="doc">
      <dgm:prSet loTypeId="urn:microsoft.com/office/officeart/2005/8/layout/radial6" loCatId="cycle" qsTypeId="urn:microsoft.com/office/officeart/2005/8/quickstyle/3d7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FA79406-083F-427F-89A5-CABD4FB2ED17}">
      <dgm:prSet phldrT="[Text]"/>
      <dgm:spPr/>
      <dgm:t>
        <a:bodyPr/>
        <a:lstStyle/>
        <a:p>
          <a:r>
            <a:rPr lang="el-GR" b="1" dirty="0" smtClean="0"/>
            <a:t>ΠΑΡΑΒΑΤΙΚΟΤΗΤΑ</a:t>
          </a:r>
          <a:endParaRPr lang="en-US" b="1" dirty="0"/>
        </a:p>
      </dgm:t>
    </dgm:pt>
    <dgm:pt modelId="{77B5F500-DF1F-4F90-8176-E02FD40A7A41}" type="parTrans" cxnId="{4E9025FA-DCA5-441F-B15A-CAA62EB0BCAF}">
      <dgm:prSet/>
      <dgm:spPr/>
      <dgm:t>
        <a:bodyPr/>
        <a:lstStyle/>
        <a:p>
          <a:endParaRPr lang="en-US"/>
        </a:p>
      </dgm:t>
    </dgm:pt>
    <dgm:pt modelId="{66DAA622-E46B-4EA5-BE0B-8EA998A513E8}" type="sibTrans" cxnId="{4E9025FA-DCA5-441F-B15A-CAA62EB0BCAF}">
      <dgm:prSet/>
      <dgm:spPr/>
      <dgm:t>
        <a:bodyPr/>
        <a:lstStyle/>
        <a:p>
          <a:endParaRPr lang="en-US"/>
        </a:p>
      </dgm:t>
    </dgm:pt>
    <dgm:pt modelId="{EF24CAC4-1EF9-4AB6-86B5-85542BAC32BB}">
      <dgm:prSet phldrT="[Text]" custT="1"/>
      <dgm:spPr/>
      <dgm:t>
        <a:bodyPr/>
        <a:lstStyle/>
        <a:p>
          <a:r>
            <a:rPr lang="el-GR" sz="2300" b="1" dirty="0" smtClean="0"/>
            <a:t>Απειθαρχία;</a:t>
          </a:r>
          <a:endParaRPr lang="en-US" sz="2300" b="1" dirty="0"/>
        </a:p>
      </dgm:t>
    </dgm:pt>
    <dgm:pt modelId="{CD33D8E6-F20F-4053-A35C-122507D58747}" type="parTrans" cxnId="{554DCD95-AB1B-49A3-93E3-3EEFF9166B0B}">
      <dgm:prSet/>
      <dgm:spPr/>
      <dgm:t>
        <a:bodyPr/>
        <a:lstStyle/>
        <a:p>
          <a:endParaRPr lang="en-US"/>
        </a:p>
      </dgm:t>
    </dgm:pt>
    <dgm:pt modelId="{227711A5-67D1-4102-BA27-5D7517B3E5D2}" type="sibTrans" cxnId="{554DCD95-AB1B-49A3-93E3-3EEFF9166B0B}">
      <dgm:prSet/>
      <dgm:spPr/>
      <dgm:t>
        <a:bodyPr/>
        <a:lstStyle/>
        <a:p>
          <a:endParaRPr lang="en-US"/>
        </a:p>
      </dgm:t>
    </dgm:pt>
    <dgm:pt modelId="{217C5C97-888B-455C-92CB-DFDBD2CA01A6}">
      <dgm:prSet phldrT="[Text]" custT="1"/>
      <dgm:spPr/>
      <dgm:t>
        <a:bodyPr/>
        <a:lstStyle/>
        <a:p>
          <a:r>
            <a:rPr lang="el-GR" sz="2800" dirty="0" err="1" smtClean="0"/>
            <a:t>Εγκλημα</a:t>
          </a:r>
          <a:r>
            <a:rPr lang="el-GR" sz="2800" dirty="0" smtClean="0"/>
            <a:t>-</a:t>
          </a:r>
        </a:p>
        <a:p>
          <a:r>
            <a:rPr lang="el-GR" sz="2800" dirty="0" err="1" smtClean="0"/>
            <a:t>τικότητα</a:t>
          </a:r>
          <a:r>
            <a:rPr lang="el-GR" sz="2800" dirty="0" smtClean="0"/>
            <a:t>;</a:t>
          </a:r>
          <a:endParaRPr lang="en-US" sz="2800" dirty="0"/>
        </a:p>
      </dgm:t>
    </dgm:pt>
    <dgm:pt modelId="{8893869F-0CF2-4ADD-A122-07026EE705DD}" type="parTrans" cxnId="{6B28172B-B329-4053-B754-EA63D06E9C99}">
      <dgm:prSet/>
      <dgm:spPr/>
      <dgm:t>
        <a:bodyPr/>
        <a:lstStyle/>
        <a:p>
          <a:endParaRPr lang="en-US"/>
        </a:p>
      </dgm:t>
    </dgm:pt>
    <dgm:pt modelId="{2232BA18-DBEC-456D-8700-7BFFD8AEA76A}" type="sibTrans" cxnId="{6B28172B-B329-4053-B754-EA63D06E9C99}">
      <dgm:prSet/>
      <dgm:spPr/>
      <dgm:t>
        <a:bodyPr/>
        <a:lstStyle/>
        <a:p>
          <a:endParaRPr lang="en-US"/>
        </a:p>
      </dgm:t>
    </dgm:pt>
    <dgm:pt modelId="{B32ED591-F22D-4A09-AEA0-FAF56E01FAA1}">
      <dgm:prSet phldrT="[Text]" custT="1"/>
      <dgm:spPr/>
      <dgm:t>
        <a:bodyPr/>
        <a:lstStyle/>
        <a:p>
          <a:r>
            <a:rPr lang="el-GR" sz="2800" dirty="0" smtClean="0"/>
            <a:t>Αναρχία;</a:t>
          </a:r>
          <a:endParaRPr lang="en-US" sz="2800" dirty="0"/>
        </a:p>
      </dgm:t>
    </dgm:pt>
    <dgm:pt modelId="{6911578C-1729-4C3A-8E7A-519070994B36}" type="parTrans" cxnId="{5094ECBC-6D23-4587-B75A-B30B75992DAD}">
      <dgm:prSet/>
      <dgm:spPr/>
      <dgm:t>
        <a:bodyPr/>
        <a:lstStyle/>
        <a:p>
          <a:endParaRPr lang="en-US"/>
        </a:p>
      </dgm:t>
    </dgm:pt>
    <dgm:pt modelId="{20B45910-1BEB-4C2A-81BE-8B5F66C99BC1}" type="sibTrans" cxnId="{5094ECBC-6D23-4587-B75A-B30B75992DAD}">
      <dgm:prSet/>
      <dgm:spPr/>
      <dgm:t>
        <a:bodyPr/>
        <a:lstStyle/>
        <a:p>
          <a:endParaRPr lang="en-US"/>
        </a:p>
      </dgm:t>
    </dgm:pt>
    <dgm:pt modelId="{E0E18711-27D1-4342-B9E8-588D4BB76F06}">
      <dgm:prSet phldrT="[Text]" custT="1"/>
      <dgm:spPr/>
      <dgm:t>
        <a:bodyPr/>
        <a:lstStyle/>
        <a:p>
          <a:r>
            <a:rPr lang="el-GR" sz="2800" dirty="0" smtClean="0"/>
            <a:t>Αταξία;</a:t>
          </a:r>
          <a:endParaRPr lang="en-US" sz="2800" dirty="0"/>
        </a:p>
      </dgm:t>
    </dgm:pt>
    <dgm:pt modelId="{AADFA9CE-B2C9-4B8A-9E67-86F046FD0A13}" type="parTrans" cxnId="{AB50BF21-778A-41B9-ABCB-EF0F34DDE2DC}">
      <dgm:prSet/>
      <dgm:spPr/>
      <dgm:t>
        <a:bodyPr/>
        <a:lstStyle/>
        <a:p>
          <a:endParaRPr lang="en-US"/>
        </a:p>
      </dgm:t>
    </dgm:pt>
    <dgm:pt modelId="{3C8C9E54-7FC2-4B10-B275-F3F00BBE5E01}" type="sibTrans" cxnId="{AB50BF21-778A-41B9-ABCB-EF0F34DDE2DC}">
      <dgm:prSet/>
      <dgm:spPr/>
      <dgm:t>
        <a:bodyPr/>
        <a:lstStyle/>
        <a:p>
          <a:endParaRPr lang="en-US"/>
        </a:p>
      </dgm:t>
    </dgm:pt>
    <dgm:pt modelId="{2CAE6946-4D15-4556-A03B-BAC20960B2D8}">
      <dgm:prSet custT="1"/>
      <dgm:spPr/>
      <dgm:t>
        <a:bodyPr/>
        <a:lstStyle/>
        <a:p>
          <a:r>
            <a:rPr lang="el-GR" sz="2800" dirty="0" smtClean="0"/>
            <a:t>Κάτι άλλο;</a:t>
          </a:r>
          <a:endParaRPr lang="en-US" sz="2800" dirty="0"/>
        </a:p>
      </dgm:t>
    </dgm:pt>
    <dgm:pt modelId="{114E5B0F-8E10-4A68-A31C-DB6F18871EB1}" type="parTrans" cxnId="{E69ABFE9-280B-4DD3-9602-22B5BA6B3494}">
      <dgm:prSet/>
      <dgm:spPr/>
      <dgm:t>
        <a:bodyPr/>
        <a:lstStyle/>
        <a:p>
          <a:endParaRPr lang="en-US"/>
        </a:p>
      </dgm:t>
    </dgm:pt>
    <dgm:pt modelId="{216BF03C-42D2-4709-97A1-A9AE1FEEE41B}" type="sibTrans" cxnId="{E69ABFE9-280B-4DD3-9602-22B5BA6B3494}">
      <dgm:prSet/>
      <dgm:spPr/>
      <dgm:t>
        <a:bodyPr/>
        <a:lstStyle/>
        <a:p>
          <a:endParaRPr lang="en-US"/>
        </a:p>
      </dgm:t>
    </dgm:pt>
    <dgm:pt modelId="{E5D5DF2D-56F5-4B79-A91C-F29BFC17C789}" type="pres">
      <dgm:prSet presAssocID="{D1193B95-DCDB-45B9-A671-8118953D7A5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1291DA-852B-40FD-A34B-6CDF5F227CB8}" type="pres">
      <dgm:prSet presAssocID="{6FA79406-083F-427F-89A5-CABD4FB2ED17}" presName="centerShape" presStyleLbl="node0" presStyleIdx="0" presStyleCnt="1" custLinFactNeighborX="-4159" custLinFactNeighborY="2994"/>
      <dgm:spPr/>
      <dgm:t>
        <a:bodyPr/>
        <a:lstStyle/>
        <a:p>
          <a:endParaRPr lang="en-US"/>
        </a:p>
      </dgm:t>
    </dgm:pt>
    <dgm:pt modelId="{9462C3FD-78F3-4D32-8D2F-252CC4725021}" type="pres">
      <dgm:prSet presAssocID="{EF24CAC4-1EF9-4AB6-86B5-85542BAC32BB}" presName="node" presStyleLbl="node1" presStyleIdx="0" presStyleCnt="5" custRadScaleRad="88426" custRadScaleInc="-357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11EE04-A5AE-4BDA-945E-7FA5F171B351}" type="pres">
      <dgm:prSet presAssocID="{EF24CAC4-1EF9-4AB6-86B5-85542BAC32BB}" presName="dummy" presStyleCnt="0"/>
      <dgm:spPr/>
      <dgm:t>
        <a:bodyPr/>
        <a:lstStyle/>
        <a:p>
          <a:endParaRPr lang="en-US"/>
        </a:p>
      </dgm:t>
    </dgm:pt>
    <dgm:pt modelId="{FAB4EB7A-0A5D-4AB6-858B-C71380CB5769}" type="pres">
      <dgm:prSet presAssocID="{227711A5-67D1-4102-BA27-5D7517B3E5D2}" presName="sibTrans" presStyleLbl="sibTrans2D1" presStyleIdx="0" presStyleCnt="5"/>
      <dgm:spPr/>
      <dgm:t>
        <a:bodyPr/>
        <a:lstStyle/>
        <a:p>
          <a:endParaRPr lang="en-US"/>
        </a:p>
      </dgm:t>
    </dgm:pt>
    <dgm:pt modelId="{CE596767-3C53-4158-9B3A-8A8F8A80B20E}" type="pres">
      <dgm:prSet presAssocID="{217C5C97-888B-455C-92CB-DFDBD2CA01A6}" presName="node" presStyleLbl="node1" presStyleIdx="1" presStyleCnt="5" custRadScaleRad="93085" custRadScaleInc="81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9316CA-98C6-4BA4-B553-334E94BA4161}" type="pres">
      <dgm:prSet presAssocID="{217C5C97-888B-455C-92CB-DFDBD2CA01A6}" presName="dummy" presStyleCnt="0"/>
      <dgm:spPr/>
      <dgm:t>
        <a:bodyPr/>
        <a:lstStyle/>
        <a:p>
          <a:endParaRPr lang="en-US"/>
        </a:p>
      </dgm:t>
    </dgm:pt>
    <dgm:pt modelId="{62B51DA9-1AF2-4B03-8967-B2635DB442B5}" type="pres">
      <dgm:prSet presAssocID="{2232BA18-DBEC-456D-8700-7BFFD8AEA76A}" presName="sibTrans" presStyleLbl="sibTrans2D1" presStyleIdx="1" presStyleCnt="5"/>
      <dgm:spPr/>
      <dgm:t>
        <a:bodyPr/>
        <a:lstStyle/>
        <a:p>
          <a:endParaRPr lang="en-US"/>
        </a:p>
      </dgm:t>
    </dgm:pt>
    <dgm:pt modelId="{5B37C431-8DBA-4DD4-B41B-B49FF2644001}" type="pres">
      <dgm:prSet presAssocID="{2CAE6946-4D15-4556-A03B-BAC20960B2D8}" presName="node" presStyleLbl="node1" presStyleIdx="2" presStyleCnt="5" custRadScaleRad="103585" custRadScaleInc="-254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CD0AA7-2F9B-4FDF-8A82-A884E2FBC9DB}" type="pres">
      <dgm:prSet presAssocID="{2CAE6946-4D15-4556-A03B-BAC20960B2D8}" presName="dummy" presStyleCnt="0"/>
      <dgm:spPr/>
      <dgm:t>
        <a:bodyPr/>
        <a:lstStyle/>
        <a:p>
          <a:endParaRPr lang="en-US"/>
        </a:p>
      </dgm:t>
    </dgm:pt>
    <dgm:pt modelId="{D9D0D65E-D7DB-4E51-8CB3-F041CF480A8B}" type="pres">
      <dgm:prSet presAssocID="{216BF03C-42D2-4709-97A1-A9AE1FEEE41B}" presName="sibTrans" presStyleLbl="sibTrans2D1" presStyleIdx="2" presStyleCnt="5"/>
      <dgm:spPr/>
      <dgm:t>
        <a:bodyPr/>
        <a:lstStyle/>
        <a:p>
          <a:endParaRPr lang="en-US"/>
        </a:p>
      </dgm:t>
    </dgm:pt>
    <dgm:pt modelId="{8DABFEC5-DF31-4115-9D30-F7E1AED0FA29}" type="pres">
      <dgm:prSet presAssocID="{B32ED591-F22D-4A09-AEA0-FAF56E01FAA1}" presName="node" presStyleLbl="node1" presStyleIdx="3" presStyleCnt="5" custRadScaleRad="110349" custRadScaleInc="649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5300C9-0007-464F-9234-9234A6172451}" type="pres">
      <dgm:prSet presAssocID="{B32ED591-F22D-4A09-AEA0-FAF56E01FAA1}" presName="dummy" presStyleCnt="0"/>
      <dgm:spPr/>
      <dgm:t>
        <a:bodyPr/>
        <a:lstStyle/>
        <a:p>
          <a:endParaRPr lang="en-US"/>
        </a:p>
      </dgm:t>
    </dgm:pt>
    <dgm:pt modelId="{E60F0CF5-80A7-44C7-97E0-1D9C23BBA1ED}" type="pres">
      <dgm:prSet presAssocID="{20B45910-1BEB-4C2A-81BE-8B5F66C99BC1}" presName="sibTrans" presStyleLbl="sibTrans2D1" presStyleIdx="3" presStyleCnt="5"/>
      <dgm:spPr/>
      <dgm:t>
        <a:bodyPr/>
        <a:lstStyle/>
        <a:p>
          <a:endParaRPr lang="en-US"/>
        </a:p>
      </dgm:t>
    </dgm:pt>
    <dgm:pt modelId="{2EE1660C-FFE7-41EC-8622-5E9331930AE4}" type="pres">
      <dgm:prSet presAssocID="{E0E18711-27D1-4342-B9E8-588D4BB76F06}" presName="node" presStyleLbl="node1" presStyleIdx="4" presStyleCnt="5" custRadScaleRad="109519" custRadScaleInc="70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3B3A79-0E64-4184-B4BA-137C420152A0}" type="pres">
      <dgm:prSet presAssocID="{E0E18711-27D1-4342-B9E8-588D4BB76F06}" presName="dummy" presStyleCnt="0"/>
      <dgm:spPr/>
      <dgm:t>
        <a:bodyPr/>
        <a:lstStyle/>
        <a:p>
          <a:endParaRPr lang="en-US"/>
        </a:p>
      </dgm:t>
    </dgm:pt>
    <dgm:pt modelId="{CF961E88-20BD-4A3B-B8F6-0C80AAD48E4E}" type="pres">
      <dgm:prSet presAssocID="{3C8C9E54-7FC2-4B10-B275-F3F00BBE5E01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BA5F8907-259A-4618-86E4-5579D0133D9F}" type="presOf" srcId="{B32ED591-F22D-4A09-AEA0-FAF56E01FAA1}" destId="{8DABFEC5-DF31-4115-9D30-F7E1AED0FA29}" srcOrd="0" destOrd="0" presId="urn:microsoft.com/office/officeart/2005/8/layout/radial6"/>
    <dgm:cxn modelId="{E69ABFE9-280B-4DD3-9602-22B5BA6B3494}" srcId="{6FA79406-083F-427F-89A5-CABD4FB2ED17}" destId="{2CAE6946-4D15-4556-A03B-BAC20960B2D8}" srcOrd="2" destOrd="0" parTransId="{114E5B0F-8E10-4A68-A31C-DB6F18871EB1}" sibTransId="{216BF03C-42D2-4709-97A1-A9AE1FEEE41B}"/>
    <dgm:cxn modelId="{BF329988-2B09-4421-8F0E-A4422BCE966A}" type="presOf" srcId="{EF24CAC4-1EF9-4AB6-86B5-85542BAC32BB}" destId="{9462C3FD-78F3-4D32-8D2F-252CC4725021}" srcOrd="0" destOrd="0" presId="urn:microsoft.com/office/officeart/2005/8/layout/radial6"/>
    <dgm:cxn modelId="{41FB9DB8-B57F-4D8A-A6B6-D04BDA5004B1}" type="presOf" srcId="{E0E18711-27D1-4342-B9E8-588D4BB76F06}" destId="{2EE1660C-FFE7-41EC-8622-5E9331930AE4}" srcOrd="0" destOrd="0" presId="urn:microsoft.com/office/officeart/2005/8/layout/radial6"/>
    <dgm:cxn modelId="{5094ECBC-6D23-4587-B75A-B30B75992DAD}" srcId="{6FA79406-083F-427F-89A5-CABD4FB2ED17}" destId="{B32ED591-F22D-4A09-AEA0-FAF56E01FAA1}" srcOrd="3" destOrd="0" parTransId="{6911578C-1729-4C3A-8E7A-519070994B36}" sibTransId="{20B45910-1BEB-4C2A-81BE-8B5F66C99BC1}"/>
    <dgm:cxn modelId="{554DCD95-AB1B-49A3-93E3-3EEFF9166B0B}" srcId="{6FA79406-083F-427F-89A5-CABD4FB2ED17}" destId="{EF24CAC4-1EF9-4AB6-86B5-85542BAC32BB}" srcOrd="0" destOrd="0" parTransId="{CD33D8E6-F20F-4053-A35C-122507D58747}" sibTransId="{227711A5-67D1-4102-BA27-5D7517B3E5D2}"/>
    <dgm:cxn modelId="{03EDE923-2FA4-47DB-8E15-0FD549A50850}" type="presOf" srcId="{2232BA18-DBEC-456D-8700-7BFFD8AEA76A}" destId="{62B51DA9-1AF2-4B03-8967-B2635DB442B5}" srcOrd="0" destOrd="0" presId="urn:microsoft.com/office/officeart/2005/8/layout/radial6"/>
    <dgm:cxn modelId="{AB50BF21-778A-41B9-ABCB-EF0F34DDE2DC}" srcId="{6FA79406-083F-427F-89A5-CABD4FB2ED17}" destId="{E0E18711-27D1-4342-B9E8-588D4BB76F06}" srcOrd="4" destOrd="0" parTransId="{AADFA9CE-B2C9-4B8A-9E67-86F046FD0A13}" sibTransId="{3C8C9E54-7FC2-4B10-B275-F3F00BBE5E01}"/>
    <dgm:cxn modelId="{BF339102-747C-4554-BD57-902C240C2118}" type="presOf" srcId="{3C8C9E54-7FC2-4B10-B275-F3F00BBE5E01}" destId="{CF961E88-20BD-4A3B-B8F6-0C80AAD48E4E}" srcOrd="0" destOrd="0" presId="urn:microsoft.com/office/officeart/2005/8/layout/radial6"/>
    <dgm:cxn modelId="{0C2F0115-2EFB-4E0B-89ED-86F0C08C4EFD}" type="presOf" srcId="{227711A5-67D1-4102-BA27-5D7517B3E5D2}" destId="{FAB4EB7A-0A5D-4AB6-858B-C71380CB5769}" srcOrd="0" destOrd="0" presId="urn:microsoft.com/office/officeart/2005/8/layout/radial6"/>
    <dgm:cxn modelId="{6DA58171-5251-4047-B767-43258BC8D387}" type="presOf" srcId="{217C5C97-888B-455C-92CB-DFDBD2CA01A6}" destId="{CE596767-3C53-4158-9B3A-8A8F8A80B20E}" srcOrd="0" destOrd="0" presId="urn:microsoft.com/office/officeart/2005/8/layout/radial6"/>
    <dgm:cxn modelId="{AA8E1153-A8C2-400C-9AFF-012AD47A40FE}" type="presOf" srcId="{6FA79406-083F-427F-89A5-CABD4FB2ED17}" destId="{BB1291DA-852B-40FD-A34B-6CDF5F227CB8}" srcOrd="0" destOrd="0" presId="urn:microsoft.com/office/officeart/2005/8/layout/radial6"/>
    <dgm:cxn modelId="{6B28172B-B329-4053-B754-EA63D06E9C99}" srcId="{6FA79406-083F-427F-89A5-CABD4FB2ED17}" destId="{217C5C97-888B-455C-92CB-DFDBD2CA01A6}" srcOrd="1" destOrd="0" parTransId="{8893869F-0CF2-4ADD-A122-07026EE705DD}" sibTransId="{2232BA18-DBEC-456D-8700-7BFFD8AEA76A}"/>
    <dgm:cxn modelId="{E47C9A7F-85D3-4B7B-8E66-50F72545A75D}" type="presOf" srcId="{216BF03C-42D2-4709-97A1-A9AE1FEEE41B}" destId="{D9D0D65E-D7DB-4E51-8CB3-F041CF480A8B}" srcOrd="0" destOrd="0" presId="urn:microsoft.com/office/officeart/2005/8/layout/radial6"/>
    <dgm:cxn modelId="{BEF1919A-7E77-4FCC-8DE8-6C113637686E}" type="presOf" srcId="{2CAE6946-4D15-4556-A03B-BAC20960B2D8}" destId="{5B37C431-8DBA-4DD4-B41B-B49FF2644001}" srcOrd="0" destOrd="0" presId="urn:microsoft.com/office/officeart/2005/8/layout/radial6"/>
    <dgm:cxn modelId="{A30177CB-A485-43F7-BAEB-EEBB1FC13B3F}" type="presOf" srcId="{20B45910-1BEB-4C2A-81BE-8B5F66C99BC1}" destId="{E60F0CF5-80A7-44C7-97E0-1D9C23BBA1ED}" srcOrd="0" destOrd="0" presId="urn:microsoft.com/office/officeart/2005/8/layout/radial6"/>
    <dgm:cxn modelId="{76FEAD39-C0AA-454B-AD97-70D3378A5076}" type="presOf" srcId="{D1193B95-DCDB-45B9-A671-8118953D7A56}" destId="{E5D5DF2D-56F5-4B79-A91C-F29BFC17C789}" srcOrd="0" destOrd="0" presId="urn:microsoft.com/office/officeart/2005/8/layout/radial6"/>
    <dgm:cxn modelId="{4E9025FA-DCA5-441F-B15A-CAA62EB0BCAF}" srcId="{D1193B95-DCDB-45B9-A671-8118953D7A56}" destId="{6FA79406-083F-427F-89A5-CABD4FB2ED17}" srcOrd="0" destOrd="0" parTransId="{77B5F500-DF1F-4F90-8176-E02FD40A7A41}" sibTransId="{66DAA622-E46B-4EA5-BE0B-8EA998A513E8}"/>
    <dgm:cxn modelId="{5ECDD507-EA9A-4B65-B003-A474C0C96F45}" type="presParOf" srcId="{E5D5DF2D-56F5-4B79-A91C-F29BFC17C789}" destId="{BB1291DA-852B-40FD-A34B-6CDF5F227CB8}" srcOrd="0" destOrd="0" presId="urn:microsoft.com/office/officeart/2005/8/layout/radial6"/>
    <dgm:cxn modelId="{5ECD2AB6-E98F-4B67-9BF6-89F3C089D294}" type="presParOf" srcId="{E5D5DF2D-56F5-4B79-A91C-F29BFC17C789}" destId="{9462C3FD-78F3-4D32-8D2F-252CC4725021}" srcOrd="1" destOrd="0" presId="urn:microsoft.com/office/officeart/2005/8/layout/radial6"/>
    <dgm:cxn modelId="{364560CC-042D-4D0C-B717-CFF8611832B3}" type="presParOf" srcId="{E5D5DF2D-56F5-4B79-A91C-F29BFC17C789}" destId="{0F11EE04-A5AE-4BDA-945E-7FA5F171B351}" srcOrd="2" destOrd="0" presId="urn:microsoft.com/office/officeart/2005/8/layout/radial6"/>
    <dgm:cxn modelId="{C47E9BD2-800D-4227-810D-5ECEE1139A13}" type="presParOf" srcId="{E5D5DF2D-56F5-4B79-A91C-F29BFC17C789}" destId="{FAB4EB7A-0A5D-4AB6-858B-C71380CB5769}" srcOrd="3" destOrd="0" presId="urn:microsoft.com/office/officeart/2005/8/layout/radial6"/>
    <dgm:cxn modelId="{9214B5D3-902D-4B50-9361-27D6B64AE1E3}" type="presParOf" srcId="{E5D5DF2D-56F5-4B79-A91C-F29BFC17C789}" destId="{CE596767-3C53-4158-9B3A-8A8F8A80B20E}" srcOrd="4" destOrd="0" presId="urn:microsoft.com/office/officeart/2005/8/layout/radial6"/>
    <dgm:cxn modelId="{F6ADA02B-D661-48AF-948E-CC157682C19E}" type="presParOf" srcId="{E5D5DF2D-56F5-4B79-A91C-F29BFC17C789}" destId="{A69316CA-98C6-4BA4-B553-334E94BA4161}" srcOrd="5" destOrd="0" presId="urn:microsoft.com/office/officeart/2005/8/layout/radial6"/>
    <dgm:cxn modelId="{0F4BE7E2-30A8-4E57-BBD0-AFA3F22B0561}" type="presParOf" srcId="{E5D5DF2D-56F5-4B79-A91C-F29BFC17C789}" destId="{62B51DA9-1AF2-4B03-8967-B2635DB442B5}" srcOrd="6" destOrd="0" presId="urn:microsoft.com/office/officeart/2005/8/layout/radial6"/>
    <dgm:cxn modelId="{551787B8-8A04-40F2-83E5-21C714548B6F}" type="presParOf" srcId="{E5D5DF2D-56F5-4B79-A91C-F29BFC17C789}" destId="{5B37C431-8DBA-4DD4-B41B-B49FF2644001}" srcOrd="7" destOrd="0" presId="urn:microsoft.com/office/officeart/2005/8/layout/radial6"/>
    <dgm:cxn modelId="{C10A6869-02D0-4C65-966F-C530639095A2}" type="presParOf" srcId="{E5D5DF2D-56F5-4B79-A91C-F29BFC17C789}" destId="{56CD0AA7-2F9B-4FDF-8A82-A884E2FBC9DB}" srcOrd="8" destOrd="0" presId="urn:microsoft.com/office/officeart/2005/8/layout/radial6"/>
    <dgm:cxn modelId="{A6E9D81F-4AA4-465A-AE49-D380E5CF4272}" type="presParOf" srcId="{E5D5DF2D-56F5-4B79-A91C-F29BFC17C789}" destId="{D9D0D65E-D7DB-4E51-8CB3-F041CF480A8B}" srcOrd="9" destOrd="0" presId="urn:microsoft.com/office/officeart/2005/8/layout/radial6"/>
    <dgm:cxn modelId="{EDE1F728-8146-4C83-9A01-AEC3A7B1D251}" type="presParOf" srcId="{E5D5DF2D-56F5-4B79-A91C-F29BFC17C789}" destId="{8DABFEC5-DF31-4115-9D30-F7E1AED0FA29}" srcOrd="10" destOrd="0" presId="urn:microsoft.com/office/officeart/2005/8/layout/radial6"/>
    <dgm:cxn modelId="{5E9D78E4-99F8-4F97-9F4C-7919D24E247C}" type="presParOf" srcId="{E5D5DF2D-56F5-4B79-A91C-F29BFC17C789}" destId="{665300C9-0007-464F-9234-9234A6172451}" srcOrd="11" destOrd="0" presId="urn:microsoft.com/office/officeart/2005/8/layout/radial6"/>
    <dgm:cxn modelId="{B1831BFD-509B-4EF7-8C0C-7D1C56458333}" type="presParOf" srcId="{E5D5DF2D-56F5-4B79-A91C-F29BFC17C789}" destId="{E60F0CF5-80A7-44C7-97E0-1D9C23BBA1ED}" srcOrd="12" destOrd="0" presId="urn:microsoft.com/office/officeart/2005/8/layout/radial6"/>
    <dgm:cxn modelId="{093D19C8-7ED4-43A4-AA48-0E445761E064}" type="presParOf" srcId="{E5D5DF2D-56F5-4B79-A91C-F29BFC17C789}" destId="{2EE1660C-FFE7-41EC-8622-5E9331930AE4}" srcOrd="13" destOrd="0" presId="urn:microsoft.com/office/officeart/2005/8/layout/radial6"/>
    <dgm:cxn modelId="{500E4729-82DA-4B9A-9D00-AC0615A66F0A}" type="presParOf" srcId="{E5D5DF2D-56F5-4B79-A91C-F29BFC17C789}" destId="{623B3A79-0E64-4184-B4BA-137C420152A0}" srcOrd="14" destOrd="0" presId="urn:microsoft.com/office/officeart/2005/8/layout/radial6"/>
    <dgm:cxn modelId="{3AC071B0-846D-480F-96C1-384A6952602E}" type="presParOf" srcId="{E5D5DF2D-56F5-4B79-A91C-F29BFC17C789}" destId="{CF961E88-20BD-4A3B-B8F6-0C80AAD48E4E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84624B-9CDC-4AEC-BD95-12637785AA1B}" type="doc">
      <dgm:prSet loTypeId="urn:microsoft.com/office/officeart/2005/8/layout/radial3" loCatId="cycle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93CA006F-582A-4BFB-B5B3-3599639A19A1}">
      <dgm:prSet phldrT="[Text]"/>
      <dgm:spPr/>
      <dgm:t>
        <a:bodyPr/>
        <a:lstStyle/>
        <a:p>
          <a:r>
            <a:rPr lang="el-GR" dirty="0" smtClean="0"/>
            <a:t>ΠΑΡΑΒΑΤΙΚΟΤΗΤΑ</a:t>
          </a:r>
          <a:endParaRPr lang="en-US" dirty="0"/>
        </a:p>
      </dgm:t>
    </dgm:pt>
    <dgm:pt modelId="{4B6FE8CF-5393-41BA-9C4D-5A8B4A58F97D}" type="parTrans" cxnId="{3A59F7F7-CB04-4FE3-A0E6-FCDA6B6E40C7}">
      <dgm:prSet/>
      <dgm:spPr/>
      <dgm:t>
        <a:bodyPr/>
        <a:lstStyle/>
        <a:p>
          <a:endParaRPr lang="en-US"/>
        </a:p>
      </dgm:t>
    </dgm:pt>
    <dgm:pt modelId="{EDE13BF2-F80B-4FDC-BCBE-D11185E42F5E}" type="sibTrans" cxnId="{3A59F7F7-CB04-4FE3-A0E6-FCDA6B6E40C7}">
      <dgm:prSet/>
      <dgm:spPr/>
      <dgm:t>
        <a:bodyPr/>
        <a:lstStyle/>
        <a:p>
          <a:endParaRPr lang="en-US"/>
        </a:p>
      </dgm:t>
    </dgm:pt>
    <dgm:pt modelId="{CC627A61-8E90-4ED9-BE95-86E294DE9AF0}">
      <dgm:prSet phldrT="[Text]"/>
      <dgm:spPr/>
      <dgm:t>
        <a:bodyPr/>
        <a:lstStyle/>
        <a:p>
          <a:r>
            <a:rPr lang="el-GR" dirty="0" smtClean="0"/>
            <a:t>ΑΠΟΚΛΕΙΣΜΟΣ</a:t>
          </a:r>
          <a:endParaRPr lang="en-US" dirty="0"/>
        </a:p>
      </dgm:t>
    </dgm:pt>
    <dgm:pt modelId="{FF8FDB65-E1EA-4122-905B-C2A7CC73E4A6}" type="parTrans" cxnId="{9DC8C736-82A4-4E5F-AC4A-7C130A09FD01}">
      <dgm:prSet/>
      <dgm:spPr/>
      <dgm:t>
        <a:bodyPr/>
        <a:lstStyle/>
        <a:p>
          <a:endParaRPr lang="en-US"/>
        </a:p>
      </dgm:t>
    </dgm:pt>
    <dgm:pt modelId="{313D7105-B23F-4F71-B726-DBF46E107131}" type="sibTrans" cxnId="{9DC8C736-82A4-4E5F-AC4A-7C130A09FD01}">
      <dgm:prSet/>
      <dgm:spPr/>
      <dgm:t>
        <a:bodyPr/>
        <a:lstStyle/>
        <a:p>
          <a:endParaRPr lang="en-US"/>
        </a:p>
      </dgm:t>
    </dgm:pt>
    <dgm:pt modelId="{E68E5D91-3464-4CAF-968E-ED86C3936913}">
      <dgm:prSet phldrT="[Text]"/>
      <dgm:spPr/>
      <dgm:t>
        <a:bodyPr/>
        <a:lstStyle/>
        <a:p>
          <a:r>
            <a:rPr lang="el-GR" dirty="0" smtClean="0"/>
            <a:t>ΟΙΚΟΓΕΝΕΙΑΚΟΙ</a:t>
          </a:r>
          <a:endParaRPr lang="en-US" dirty="0"/>
        </a:p>
      </dgm:t>
    </dgm:pt>
    <dgm:pt modelId="{8F7628B4-A61D-4177-92B4-7A542A380298}" type="parTrans" cxnId="{2D2ACC24-B35C-48FB-B596-DF64495034CF}">
      <dgm:prSet/>
      <dgm:spPr/>
      <dgm:t>
        <a:bodyPr/>
        <a:lstStyle/>
        <a:p>
          <a:endParaRPr lang="en-US"/>
        </a:p>
      </dgm:t>
    </dgm:pt>
    <dgm:pt modelId="{7B043F70-920E-403D-BE42-A31E47EFB1B4}" type="sibTrans" cxnId="{2D2ACC24-B35C-48FB-B596-DF64495034CF}">
      <dgm:prSet/>
      <dgm:spPr/>
      <dgm:t>
        <a:bodyPr/>
        <a:lstStyle/>
        <a:p>
          <a:endParaRPr lang="en-US"/>
        </a:p>
      </dgm:t>
    </dgm:pt>
    <dgm:pt modelId="{A7104C0E-93F8-4907-8953-BCEED9AA24A6}">
      <dgm:prSet phldrT="[Text]"/>
      <dgm:spPr/>
      <dgm:t>
        <a:bodyPr/>
        <a:lstStyle/>
        <a:p>
          <a:r>
            <a:rPr lang="el-GR" dirty="0" smtClean="0"/>
            <a:t>Η ΕΠΙΛΥΣΗ ΔΙΑΦΟΡΩΝ ΜΕ ΤΗ ΧΡΗΣΗ ΒΙΑΣ</a:t>
          </a:r>
          <a:endParaRPr lang="en-US" dirty="0"/>
        </a:p>
      </dgm:t>
    </dgm:pt>
    <dgm:pt modelId="{B5774918-5BFC-4B8B-833C-034475B75594}" type="parTrans" cxnId="{D945CE57-6833-4464-998C-9F1EF0089E3A}">
      <dgm:prSet/>
      <dgm:spPr/>
      <dgm:t>
        <a:bodyPr/>
        <a:lstStyle/>
        <a:p>
          <a:endParaRPr lang="en-US"/>
        </a:p>
      </dgm:t>
    </dgm:pt>
    <dgm:pt modelId="{E3B01CA5-2E9A-4297-8A3B-8B907B207294}" type="sibTrans" cxnId="{D945CE57-6833-4464-998C-9F1EF0089E3A}">
      <dgm:prSet/>
      <dgm:spPr/>
      <dgm:t>
        <a:bodyPr/>
        <a:lstStyle/>
        <a:p>
          <a:endParaRPr lang="en-US"/>
        </a:p>
      </dgm:t>
    </dgm:pt>
    <dgm:pt modelId="{6580DF92-FFFE-4F64-A8F7-40DAD6363EEB}">
      <dgm:prSet/>
      <dgm:spPr/>
      <dgm:t>
        <a:bodyPr/>
        <a:lstStyle/>
        <a:p>
          <a:r>
            <a:rPr lang="el-GR" smtClean="0"/>
            <a:t>ΚΟΙΝΩΝΙΚΟ-ΟΙΚΟΝΟΜΙΚΟΙ</a:t>
          </a:r>
          <a:endParaRPr lang="el-GR" dirty="0" smtClean="0"/>
        </a:p>
      </dgm:t>
    </dgm:pt>
    <dgm:pt modelId="{0063C461-BE7B-46C5-B6D8-A1779060DDCB}" type="parTrans" cxnId="{9CFD5D85-4918-455A-AB74-7917D32C6041}">
      <dgm:prSet/>
      <dgm:spPr/>
      <dgm:t>
        <a:bodyPr/>
        <a:lstStyle/>
        <a:p>
          <a:endParaRPr lang="en-US"/>
        </a:p>
      </dgm:t>
    </dgm:pt>
    <dgm:pt modelId="{5D06A816-5EE4-45B6-8ED1-EF71B76BC06B}" type="sibTrans" cxnId="{9CFD5D85-4918-455A-AB74-7917D32C6041}">
      <dgm:prSet/>
      <dgm:spPr/>
      <dgm:t>
        <a:bodyPr/>
        <a:lstStyle/>
        <a:p>
          <a:endParaRPr lang="en-US"/>
        </a:p>
      </dgm:t>
    </dgm:pt>
    <dgm:pt modelId="{6D1C3655-FE0E-4260-AB25-524D0EBA749A}">
      <dgm:prSet/>
      <dgm:spPr/>
      <dgm:t>
        <a:bodyPr/>
        <a:lstStyle/>
        <a:p>
          <a:r>
            <a:rPr lang="el-GR" smtClean="0"/>
            <a:t>ΠΟΛΙΤΙΣΜΙΚΟΙ</a:t>
          </a:r>
          <a:endParaRPr lang="el-GR" dirty="0" smtClean="0"/>
        </a:p>
      </dgm:t>
    </dgm:pt>
    <dgm:pt modelId="{DB07DF72-9AB1-48C6-A787-57CDF71F7EA5}" type="parTrans" cxnId="{4EFFFA73-7E87-4CFF-AB5B-E7A00F7584FF}">
      <dgm:prSet/>
      <dgm:spPr/>
      <dgm:t>
        <a:bodyPr/>
        <a:lstStyle/>
        <a:p>
          <a:endParaRPr lang="en-US"/>
        </a:p>
      </dgm:t>
    </dgm:pt>
    <dgm:pt modelId="{5727EECD-131A-421E-95A7-0B45FA98968E}" type="sibTrans" cxnId="{4EFFFA73-7E87-4CFF-AB5B-E7A00F7584FF}">
      <dgm:prSet/>
      <dgm:spPr/>
      <dgm:t>
        <a:bodyPr/>
        <a:lstStyle/>
        <a:p>
          <a:endParaRPr lang="en-US"/>
        </a:p>
      </dgm:t>
    </dgm:pt>
    <dgm:pt modelId="{9FCA67F8-C45F-4518-97B2-8C13E2D8740C}">
      <dgm:prSet phldrT="[Text]"/>
      <dgm:spPr/>
      <dgm:t>
        <a:bodyPr/>
        <a:lstStyle/>
        <a:p>
          <a:r>
            <a:rPr lang="el-GR" dirty="0" smtClean="0"/>
            <a:t>Μ.Μ.Ε.</a:t>
          </a:r>
          <a:endParaRPr lang="en-US" dirty="0"/>
        </a:p>
      </dgm:t>
    </dgm:pt>
    <dgm:pt modelId="{4844DD5F-8DD8-4E97-8FA6-F94F5E71FD26}" type="sibTrans" cxnId="{2614C516-A9ED-4F75-822D-91D6200723CD}">
      <dgm:prSet/>
      <dgm:spPr/>
      <dgm:t>
        <a:bodyPr/>
        <a:lstStyle/>
        <a:p>
          <a:endParaRPr lang="en-US"/>
        </a:p>
      </dgm:t>
    </dgm:pt>
    <dgm:pt modelId="{40C51B2E-C304-4073-B0A2-D478DCF28FE2}" type="parTrans" cxnId="{2614C516-A9ED-4F75-822D-91D6200723CD}">
      <dgm:prSet/>
      <dgm:spPr/>
      <dgm:t>
        <a:bodyPr/>
        <a:lstStyle/>
        <a:p>
          <a:endParaRPr lang="en-US"/>
        </a:p>
      </dgm:t>
    </dgm:pt>
    <dgm:pt modelId="{338E20A1-4D26-4351-8722-65C35A39AB9D}" type="pres">
      <dgm:prSet presAssocID="{C784624B-9CDC-4AEC-BD95-12637785AA1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398085-2D7B-48E4-A5E9-C8D943E73DA4}" type="pres">
      <dgm:prSet presAssocID="{C784624B-9CDC-4AEC-BD95-12637785AA1B}" presName="radial" presStyleCnt="0">
        <dgm:presLayoutVars>
          <dgm:animLvl val="ctr"/>
        </dgm:presLayoutVars>
      </dgm:prSet>
      <dgm:spPr/>
    </dgm:pt>
    <dgm:pt modelId="{98DB684A-9A63-447F-940E-928407CA61C7}" type="pres">
      <dgm:prSet presAssocID="{93CA006F-582A-4BFB-B5B3-3599639A19A1}" presName="centerShape" presStyleLbl="vennNode1" presStyleIdx="0" presStyleCnt="7"/>
      <dgm:spPr/>
      <dgm:t>
        <a:bodyPr/>
        <a:lstStyle/>
        <a:p>
          <a:endParaRPr lang="en-US"/>
        </a:p>
      </dgm:t>
    </dgm:pt>
    <dgm:pt modelId="{33E75320-A9E0-4665-9960-8F8B92CCAA7A}" type="pres">
      <dgm:prSet presAssocID="{9FCA67F8-C45F-4518-97B2-8C13E2D8740C}" presName="node" presStyleLbl="venn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211986-EF41-4535-AE7F-A1615AE30934}" type="pres">
      <dgm:prSet presAssocID="{CC627A61-8E90-4ED9-BE95-86E294DE9AF0}" presName="node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E343A2-23BB-4848-AC6B-3FECFE33E5BF}" type="pres">
      <dgm:prSet presAssocID="{6D1C3655-FE0E-4260-AB25-524D0EBA749A}" presName="node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91D40A-8E1D-400C-867B-23D3705F0B7A}" type="pres">
      <dgm:prSet presAssocID="{E68E5D91-3464-4CAF-968E-ED86C3936913}" presName="node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A18A16-9974-46B5-82E4-D6500D857484}" type="pres">
      <dgm:prSet presAssocID="{A7104C0E-93F8-4907-8953-BCEED9AA24A6}" presName="node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6434FD-8E98-417E-8A93-E6078B287645}" type="pres">
      <dgm:prSet presAssocID="{6580DF92-FFFE-4F64-A8F7-40DAD6363EEB}" presName="node" presStyleLbl="vennNode1" presStyleIdx="6" presStyleCnt="7" custRadScaleRad="103514" custRadScaleInc="13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860420-915B-456E-9D5C-B5FBE1558B49}" type="presOf" srcId="{CC627A61-8E90-4ED9-BE95-86E294DE9AF0}" destId="{DE211986-EF41-4535-AE7F-A1615AE30934}" srcOrd="0" destOrd="0" presId="urn:microsoft.com/office/officeart/2005/8/layout/radial3"/>
    <dgm:cxn modelId="{213E96F7-DA61-47A2-8813-BE6D141267EF}" type="presOf" srcId="{C784624B-9CDC-4AEC-BD95-12637785AA1B}" destId="{338E20A1-4D26-4351-8722-65C35A39AB9D}" srcOrd="0" destOrd="0" presId="urn:microsoft.com/office/officeart/2005/8/layout/radial3"/>
    <dgm:cxn modelId="{D730AEF4-CCD5-4646-BBEE-1C73B2B4CE3B}" type="presOf" srcId="{6580DF92-FFFE-4F64-A8F7-40DAD6363EEB}" destId="{FB6434FD-8E98-417E-8A93-E6078B287645}" srcOrd="0" destOrd="0" presId="urn:microsoft.com/office/officeart/2005/8/layout/radial3"/>
    <dgm:cxn modelId="{2D2ACC24-B35C-48FB-B596-DF64495034CF}" srcId="{93CA006F-582A-4BFB-B5B3-3599639A19A1}" destId="{E68E5D91-3464-4CAF-968E-ED86C3936913}" srcOrd="3" destOrd="0" parTransId="{8F7628B4-A61D-4177-92B4-7A542A380298}" sibTransId="{7B043F70-920E-403D-BE42-A31E47EFB1B4}"/>
    <dgm:cxn modelId="{C2A403F5-827D-4EBC-8F77-072372AB73CA}" type="presOf" srcId="{A7104C0E-93F8-4907-8953-BCEED9AA24A6}" destId="{78A18A16-9974-46B5-82E4-D6500D857484}" srcOrd="0" destOrd="0" presId="urn:microsoft.com/office/officeart/2005/8/layout/radial3"/>
    <dgm:cxn modelId="{D945CE57-6833-4464-998C-9F1EF0089E3A}" srcId="{93CA006F-582A-4BFB-B5B3-3599639A19A1}" destId="{A7104C0E-93F8-4907-8953-BCEED9AA24A6}" srcOrd="4" destOrd="0" parTransId="{B5774918-5BFC-4B8B-833C-034475B75594}" sibTransId="{E3B01CA5-2E9A-4297-8A3B-8B907B207294}"/>
    <dgm:cxn modelId="{9DC8C736-82A4-4E5F-AC4A-7C130A09FD01}" srcId="{93CA006F-582A-4BFB-B5B3-3599639A19A1}" destId="{CC627A61-8E90-4ED9-BE95-86E294DE9AF0}" srcOrd="1" destOrd="0" parTransId="{FF8FDB65-E1EA-4122-905B-C2A7CC73E4A6}" sibTransId="{313D7105-B23F-4F71-B726-DBF46E107131}"/>
    <dgm:cxn modelId="{B5E60902-88AE-40BB-9D5F-5CF3936F1752}" type="presOf" srcId="{9FCA67F8-C45F-4518-97B2-8C13E2D8740C}" destId="{33E75320-A9E0-4665-9960-8F8B92CCAA7A}" srcOrd="0" destOrd="0" presId="urn:microsoft.com/office/officeart/2005/8/layout/radial3"/>
    <dgm:cxn modelId="{5EED5F16-8350-49BC-96FF-F8BAD74E5CAF}" type="presOf" srcId="{E68E5D91-3464-4CAF-968E-ED86C3936913}" destId="{1291D40A-8E1D-400C-867B-23D3705F0B7A}" srcOrd="0" destOrd="0" presId="urn:microsoft.com/office/officeart/2005/8/layout/radial3"/>
    <dgm:cxn modelId="{4EFFFA73-7E87-4CFF-AB5B-E7A00F7584FF}" srcId="{93CA006F-582A-4BFB-B5B3-3599639A19A1}" destId="{6D1C3655-FE0E-4260-AB25-524D0EBA749A}" srcOrd="2" destOrd="0" parTransId="{DB07DF72-9AB1-48C6-A787-57CDF71F7EA5}" sibTransId="{5727EECD-131A-421E-95A7-0B45FA98968E}"/>
    <dgm:cxn modelId="{9CFD5D85-4918-455A-AB74-7917D32C6041}" srcId="{93CA006F-582A-4BFB-B5B3-3599639A19A1}" destId="{6580DF92-FFFE-4F64-A8F7-40DAD6363EEB}" srcOrd="5" destOrd="0" parTransId="{0063C461-BE7B-46C5-B6D8-A1779060DDCB}" sibTransId="{5D06A816-5EE4-45B6-8ED1-EF71B76BC06B}"/>
    <dgm:cxn modelId="{096A817D-5930-4175-83CA-40621239F0A6}" type="presOf" srcId="{93CA006F-582A-4BFB-B5B3-3599639A19A1}" destId="{98DB684A-9A63-447F-940E-928407CA61C7}" srcOrd="0" destOrd="0" presId="urn:microsoft.com/office/officeart/2005/8/layout/radial3"/>
    <dgm:cxn modelId="{1684323B-7DFE-4CF1-9441-E37856724A6B}" type="presOf" srcId="{6D1C3655-FE0E-4260-AB25-524D0EBA749A}" destId="{B0E343A2-23BB-4848-AC6B-3FECFE33E5BF}" srcOrd="0" destOrd="0" presId="urn:microsoft.com/office/officeart/2005/8/layout/radial3"/>
    <dgm:cxn modelId="{2614C516-A9ED-4F75-822D-91D6200723CD}" srcId="{93CA006F-582A-4BFB-B5B3-3599639A19A1}" destId="{9FCA67F8-C45F-4518-97B2-8C13E2D8740C}" srcOrd="0" destOrd="0" parTransId="{40C51B2E-C304-4073-B0A2-D478DCF28FE2}" sibTransId="{4844DD5F-8DD8-4E97-8FA6-F94F5E71FD26}"/>
    <dgm:cxn modelId="{3A59F7F7-CB04-4FE3-A0E6-FCDA6B6E40C7}" srcId="{C784624B-9CDC-4AEC-BD95-12637785AA1B}" destId="{93CA006F-582A-4BFB-B5B3-3599639A19A1}" srcOrd="0" destOrd="0" parTransId="{4B6FE8CF-5393-41BA-9C4D-5A8B4A58F97D}" sibTransId="{EDE13BF2-F80B-4FDC-BCBE-D11185E42F5E}"/>
    <dgm:cxn modelId="{49225BB7-31CC-4016-8EC8-3F66B97169EB}" type="presParOf" srcId="{338E20A1-4D26-4351-8722-65C35A39AB9D}" destId="{23398085-2D7B-48E4-A5E9-C8D943E73DA4}" srcOrd="0" destOrd="0" presId="urn:microsoft.com/office/officeart/2005/8/layout/radial3"/>
    <dgm:cxn modelId="{97036F92-6B67-4A96-AA82-30CC1E0FD7B7}" type="presParOf" srcId="{23398085-2D7B-48E4-A5E9-C8D943E73DA4}" destId="{98DB684A-9A63-447F-940E-928407CA61C7}" srcOrd="0" destOrd="0" presId="urn:microsoft.com/office/officeart/2005/8/layout/radial3"/>
    <dgm:cxn modelId="{96C82350-5370-493A-A3BC-23AF7CB57050}" type="presParOf" srcId="{23398085-2D7B-48E4-A5E9-C8D943E73DA4}" destId="{33E75320-A9E0-4665-9960-8F8B92CCAA7A}" srcOrd="1" destOrd="0" presId="urn:microsoft.com/office/officeart/2005/8/layout/radial3"/>
    <dgm:cxn modelId="{92675C22-A113-4602-93F7-9EE7E2FF797F}" type="presParOf" srcId="{23398085-2D7B-48E4-A5E9-C8D943E73DA4}" destId="{DE211986-EF41-4535-AE7F-A1615AE30934}" srcOrd="2" destOrd="0" presId="urn:microsoft.com/office/officeart/2005/8/layout/radial3"/>
    <dgm:cxn modelId="{0167ED87-DBE9-42EC-816E-81624EA17286}" type="presParOf" srcId="{23398085-2D7B-48E4-A5E9-C8D943E73DA4}" destId="{B0E343A2-23BB-4848-AC6B-3FECFE33E5BF}" srcOrd="3" destOrd="0" presId="urn:microsoft.com/office/officeart/2005/8/layout/radial3"/>
    <dgm:cxn modelId="{22C1DEBE-29E1-46D1-ADE1-AF1FDA115D59}" type="presParOf" srcId="{23398085-2D7B-48E4-A5E9-C8D943E73DA4}" destId="{1291D40A-8E1D-400C-867B-23D3705F0B7A}" srcOrd="4" destOrd="0" presId="urn:microsoft.com/office/officeart/2005/8/layout/radial3"/>
    <dgm:cxn modelId="{44D9EB72-3BBF-47D9-916A-9A13EC3561CC}" type="presParOf" srcId="{23398085-2D7B-48E4-A5E9-C8D943E73DA4}" destId="{78A18A16-9974-46B5-82E4-D6500D857484}" srcOrd="5" destOrd="0" presId="urn:microsoft.com/office/officeart/2005/8/layout/radial3"/>
    <dgm:cxn modelId="{59EFB345-4F03-477C-AD4F-184A42DBDA15}" type="presParOf" srcId="{23398085-2D7B-48E4-A5E9-C8D943E73DA4}" destId="{FB6434FD-8E98-417E-8A93-E6078B287645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96A5C2-8B7F-4BEF-9A72-49E55E68F4ED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28AC5673-47EC-4D42-AC38-128C442107F4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l-GR" sz="2400" b="1" dirty="0" smtClean="0">
              <a:solidFill>
                <a:schemeClr val="tx1"/>
              </a:solidFill>
            </a:rPr>
            <a:t>Συνειδητοποιήσαμε τις ευθύνες μας; </a:t>
          </a:r>
          <a:endParaRPr lang="en-US" sz="2400" b="1" dirty="0">
            <a:solidFill>
              <a:schemeClr val="tx1"/>
            </a:solidFill>
          </a:endParaRPr>
        </a:p>
      </dgm:t>
    </dgm:pt>
    <dgm:pt modelId="{3C1C0657-4788-4EBB-AAEC-29D7F0FB78DD}" type="parTrans" cxnId="{BD1F4590-EADC-462B-B571-3CD305F861C9}">
      <dgm:prSet/>
      <dgm:spPr/>
      <dgm:t>
        <a:bodyPr/>
        <a:lstStyle/>
        <a:p>
          <a:endParaRPr lang="en-US"/>
        </a:p>
      </dgm:t>
    </dgm:pt>
    <dgm:pt modelId="{6FE49876-2265-47CB-A76C-3CD57C716F07}" type="sibTrans" cxnId="{BD1F4590-EADC-462B-B571-3CD305F861C9}">
      <dgm:prSet/>
      <dgm:spPr/>
      <dgm:t>
        <a:bodyPr/>
        <a:lstStyle/>
        <a:p>
          <a:endParaRPr lang="en-US"/>
        </a:p>
      </dgm:t>
    </dgm:pt>
    <dgm:pt modelId="{F362E3A7-B6E8-4EB4-A225-6C468A04C413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l-GR" sz="2000" b="1" dirty="0" smtClean="0">
              <a:solidFill>
                <a:schemeClr val="tx1"/>
              </a:solidFill>
            </a:rPr>
            <a:t>Αντιληφθήκαμε πως τα παιδιά αντιδρούν στον δικό μας κόσμο, στον δικό μας τρόπο ζωής;</a:t>
          </a:r>
          <a:endParaRPr lang="en-US" sz="2000" b="1" dirty="0">
            <a:solidFill>
              <a:schemeClr val="tx1"/>
            </a:solidFill>
          </a:endParaRPr>
        </a:p>
      </dgm:t>
    </dgm:pt>
    <dgm:pt modelId="{7C4CA89D-6CBA-4041-8301-DB3A15D8FCA7}" type="parTrans" cxnId="{6393F6CD-BDBE-4099-8A05-7A8D4E50863A}">
      <dgm:prSet/>
      <dgm:spPr/>
      <dgm:t>
        <a:bodyPr/>
        <a:lstStyle/>
        <a:p>
          <a:endParaRPr lang="en-US"/>
        </a:p>
      </dgm:t>
    </dgm:pt>
    <dgm:pt modelId="{16DA9505-41EA-49F1-BF56-31F6FA7CA576}" type="sibTrans" cxnId="{6393F6CD-BDBE-4099-8A05-7A8D4E50863A}">
      <dgm:prSet/>
      <dgm:spPr/>
      <dgm:t>
        <a:bodyPr/>
        <a:lstStyle/>
        <a:p>
          <a:endParaRPr lang="en-US"/>
        </a:p>
      </dgm:t>
    </dgm:pt>
    <dgm:pt modelId="{52079856-5C0B-40D1-BB30-258FF67D20B8}">
      <dgm:prSet phldrT="[Text]" custT="1"/>
      <dgm:spPr>
        <a:solidFill>
          <a:srgbClr val="F5A4FE"/>
        </a:solidFill>
      </dgm:spPr>
      <dgm:t>
        <a:bodyPr/>
        <a:lstStyle/>
        <a:p>
          <a:r>
            <a:rPr lang="el-GR" sz="2400" b="1" dirty="0" smtClean="0">
              <a:solidFill>
                <a:schemeClr val="tx1"/>
              </a:solidFill>
            </a:rPr>
            <a:t>Καταλάβαμε πως πρέπει να αλλάξουμε πρώτα τον εαυτό μας; </a:t>
          </a:r>
          <a:endParaRPr lang="en-US" sz="2400" b="1" dirty="0">
            <a:solidFill>
              <a:schemeClr val="tx1"/>
            </a:solidFill>
          </a:endParaRPr>
        </a:p>
      </dgm:t>
    </dgm:pt>
    <dgm:pt modelId="{940C4D14-373D-4550-B5C6-028CC7BE2783}" type="sibTrans" cxnId="{B4CB3651-05E2-4D6B-8736-EE7B7D4227F5}">
      <dgm:prSet/>
      <dgm:spPr/>
      <dgm:t>
        <a:bodyPr/>
        <a:lstStyle/>
        <a:p>
          <a:endParaRPr lang="en-US"/>
        </a:p>
      </dgm:t>
    </dgm:pt>
    <dgm:pt modelId="{C94C14F9-1133-4399-9E33-93283C5FCC99}" type="parTrans" cxnId="{B4CB3651-05E2-4D6B-8736-EE7B7D4227F5}">
      <dgm:prSet/>
      <dgm:spPr/>
      <dgm:t>
        <a:bodyPr/>
        <a:lstStyle/>
        <a:p>
          <a:endParaRPr lang="en-US"/>
        </a:p>
      </dgm:t>
    </dgm:pt>
    <dgm:pt modelId="{C4FB6093-9590-422A-AA6E-622CEF8A2239}" type="pres">
      <dgm:prSet presAssocID="{7996A5C2-8B7F-4BEF-9A72-49E55E68F4E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461104C-8A7B-4E3B-A27E-1FE528E1ACCA}" type="pres">
      <dgm:prSet presAssocID="{28AC5673-47EC-4D42-AC38-128C442107F4}" presName="gear1" presStyleLbl="node1" presStyleIdx="0" presStyleCnt="3" custLinFactNeighborX="5816" custLinFactNeighborY="-918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2BFF51-4D32-4F90-9184-E512B8844E2C}" type="pres">
      <dgm:prSet presAssocID="{28AC5673-47EC-4D42-AC38-128C442107F4}" presName="gear1srcNode" presStyleLbl="node1" presStyleIdx="0" presStyleCnt="3"/>
      <dgm:spPr/>
      <dgm:t>
        <a:bodyPr/>
        <a:lstStyle/>
        <a:p>
          <a:endParaRPr lang="el-GR"/>
        </a:p>
      </dgm:t>
    </dgm:pt>
    <dgm:pt modelId="{C656DF60-7798-4990-B13C-5381B75EE3D6}" type="pres">
      <dgm:prSet presAssocID="{28AC5673-47EC-4D42-AC38-128C442107F4}" presName="gear1dstNode" presStyleLbl="node1" presStyleIdx="0" presStyleCnt="3"/>
      <dgm:spPr/>
      <dgm:t>
        <a:bodyPr/>
        <a:lstStyle/>
        <a:p>
          <a:endParaRPr lang="el-GR"/>
        </a:p>
      </dgm:t>
    </dgm:pt>
    <dgm:pt modelId="{EB034B4A-F952-4151-95EE-DE2125D51155}" type="pres">
      <dgm:prSet presAssocID="{52079856-5C0B-40D1-BB30-258FF67D20B8}" presName="gear2" presStyleLbl="node1" presStyleIdx="1" presStyleCnt="3" custScaleX="137398" custScaleY="109039" custLinFactNeighborX="-19360" custLinFactNeighborY="1683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F706F2-7A95-400C-948E-0CDBAA926ED6}" type="pres">
      <dgm:prSet presAssocID="{52079856-5C0B-40D1-BB30-258FF67D20B8}" presName="gear2srcNode" presStyleLbl="node1" presStyleIdx="1" presStyleCnt="3"/>
      <dgm:spPr/>
      <dgm:t>
        <a:bodyPr/>
        <a:lstStyle/>
        <a:p>
          <a:endParaRPr lang="el-GR"/>
        </a:p>
      </dgm:t>
    </dgm:pt>
    <dgm:pt modelId="{E329994F-3374-4E50-AB08-4448B22DC113}" type="pres">
      <dgm:prSet presAssocID="{52079856-5C0B-40D1-BB30-258FF67D20B8}" presName="gear2dstNode" presStyleLbl="node1" presStyleIdx="1" presStyleCnt="3"/>
      <dgm:spPr/>
      <dgm:t>
        <a:bodyPr/>
        <a:lstStyle/>
        <a:p>
          <a:endParaRPr lang="el-GR"/>
        </a:p>
      </dgm:t>
    </dgm:pt>
    <dgm:pt modelId="{4AB535EA-E453-49E2-8C30-3AE3E6146869}" type="pres">
      <dgm:prSet presAssocID="{F362E3A7-B6E8-4EB4-A225-6C468A04C413}" presName="gear3" presStyleLbl="node1" presStyleIdx="2" presStyleCnt="3" custScaleX="134488" custScaleY="123370"/>
      <dgm:spPr/>
      <dgm:t>
        <a:bodyPr/>
        <a:lstStyle/>
        <a:p>
          <a:endParaRPr lang="en-US"/>
        </a:p>
      </dgm:t>
    </dgm:pt>
    <dgm:pt modelId="{B8ACAC3E-E4B7-44FD-B614-B8A256563FBD}" type="pres">
      <dgm:prSet presAssocID="{F362E3A7-B6E8-4EB4-A225-6C468A04C413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055043-141B-44FD-904E-71B18CF88233}" type="pres">
      <dgm:prSet presAssocID="{F362E3A7-B6E8-4EB4-A225-6C468A04C413}" presName="gear3srcNode" presStyleLbl="node1" presStyleIdx="2" presStyleCnt="3"/>
      <dgm:spPr/>
      <dgm:t>
        <a:bodyPr/>
        <a:lstStyle/>
        <a:p>
          <a:endParaRPr lang="el-GR"/>
        </a:p>
      </dgm:t>
    </dgm:pt>
    <dgm:pt modelId="{1E2976D8-ED2D-4934-AE1A-2ABBDDD3FE18}" type="pres">
      <dgm:prSet presAssocID="{F362E3A7-B6E8-4EB4-A225-6C468A04C413}" presName="gear3dstNode" presStyleLbl="node1" presStyleIdx="2" presStyleCnt="3"/>
      <dgm:spPr/>
      <dgm:t>
        <a:bodyPr/>
        <a:lstStyle/>
        <a:p>
          <a:endParaRPr lang="el-GR"/>
        </a:p>
      </dgm:t>
    </dgm:pt>
    <dgm:pt modelId="{B105F7BC-9ED3-47FD-B70B-925915A81E34}" type="pres">
      <dgm:prSet presAssocID="{6FE49876-2265-47CB-A76C-3CD57C716F07}" presName="connector1" presStyleLbl="sibTrans2D1" presStyleIdx="0" presStyleCnt="3" custAng="165054" custLinFactNeighborX="4544" custLinFactNeighborY="-31327"/>
      <dgm:spPr/>
      <dgm:t>
        <a:bodyPr/>
        <a:lstStyle/>
        <a:p>
          <a:endParaRPr lang="el-GR"/>
        </a:p>
      </dgm:t>
    </dgm:pt>
    <dgm:pt modelId="{00627E36-8CED-48C8-92EB-4CC49B9F4194}" type="pres">
      <dgm:prSet presAssocID="{940C4D14-373D-4550-B5C6-028CC7BE2783}" presName="connector2" presStyleLbl="sibTrans2D1" presStyleIdx="1" presStyleCnt="3" custLinFactNeighborX="-658" custLinFactNeighborY="-12507"/>
      <dgm:spPr/>
      <dgm:t>
        <a:bodyPr/>
        <a:lstStyle/>
        <a:p>
          <a:endParaRPr lang="el-GR"/>
        </a:p>
      </dgm:t>
    </dgm:pt>
    <dgm:pt modelId="{4A45826D-D8D7-4A60-85B0-D79442120C36}" type="pres">
      <dgm:prSet presAssocID="{16DA9505-41EA-49F1-BF56-31F6FA7CA576}" presName="connector3" presStyleLbl="sibTrans2D1" presStyleIdx="2" presStyleCnt="3" custAng="1904888" custLinFactNeighborX="-10989" custLinFactNeighborY="8548"/>
      <dgm:spPr/>
      <dgm:t>
        <a:bodyPr/>
        <a:lstStyle/>
        <a:p>
          <a:endParaRPr lang="el-GR"/>
        </a:p>
      </dgm:t>
    </dgm:pt>
  </dgm:ptLst>
  <dgm:cxnLst>
    <dgm:cxn modelId="{CA7439EF-91BF-49F9-A0BD-99357B0A4DB8}" type="presOf" srcId="{52079856-5C0B-40D1-BB30-258FF67D20B8}" destId="{E329994F-3374-4E50-AB08-4448B22DC113}" srcOrd="2" destOrd="0" presId="urn:microsoft.com/office/officeart/2005/8/layout/gear1"/>
    <dgm:cxn modelId="{A9A4FDDE-4A9A-41CB-B099-2B13C2152AD4}" type="presOf" srcId="{F362E3A7-B6E8-4EB4-A225-6C468A04C413}" destId="{A5055043-141B-44FD-904E-71B18CF88233}" srcOrd="2" destOrd="0" presId="urn:microsoft.com/office/officeart/2005/8/layout/gear1"/>
    <dgm:cxn modelId="{7456D2F1-AEAB-4D4B-AEE9-5ABC0251F3B4}" type="presOf" srcId="{28AC5673-47EC-4D42-AC38-128C442107F4}" destId="{642BFF51-4D32-4F90-9184-E512B8844E2C}" srcOrd="1" destOrd="0" presId="urn:microsoft.com/office/officeart/2005/8/layout/gear1"/>
    <dgm:cxn modelId="{56E1B7A5-1A2C-4CD2-B0E9-C3288660B6A0}" type="presOf" srcId="{940C4D14-373D-4550-B5C6-028CC7BE2783}" destId="{00627E36-8CED-48C8-92EB-4CC49B9F4194}" srcOrd="0" destOrd="0" presId="urn:microsoft.com/office/officeart/2005/8/layout/gear1"/>
    <dgm:cxn modelId="{D668DD23-593F-4F14-A461-266239A3F213}" type="presOf" srcId="{F362E3A7-B6E8-4EB4-A225-6C468A04C413}" destId="{1E2976D8-ED2D-4934-AE1A-2ABBDDD3FE18}" srcOrd="3" destOrd="0" presId="urn:microsoft.com/office/officeart/2005/8/layout/gear1"/>
    <dgm:cxn modelId="{FAFBB404-FBAD-4F3B-A0EE-ED61545992B1}" type="presOf" srcId="{52079856-5C0B-40D1-BB30-258FF67D20B8}" destId="{EB034B4A-F952-4151-95EE-DE2125D51155}" srcOrd="0" destOrd="0" presId="urn:microsoft.com/office/officeart/2005/8/layout/gear1"/>
    <dgm:cxn modelId="{6393F6CD-BDBE-4099-8A05-7A8D4E50863A}" srcId="{7996A5C2-8B7F-4BEF-9A72-49E55E68F4ED}" destId="{F362E3A7-B6E8-4EB4-A225-6C468A04C413}" srcOrd="2" destOrd="0" parTransId="{7C4CA89D-6CBA-4041-8301-DB3A15D8FCA7}" sibTransId="{16DA9505-41EA-49F1-BF56-31F6FA7CA576}"/>
    <dgm:cxn modelId="{BA6E96AB-F9CF-434A-8747-02CAB9FDDCDC}" type="presOf" srcId="{28AC5673-47EC-4D42-AC38-128C442107F4}" destId="{5461104C-8A7B-4E3B-A27E-1FE528E1ACCA}" srcOrd="0" destOrd="0" presId="urn:microsoft.com/office/officeart/2005/8/layout/gear1"/>
    <dgm:cxn modelId="{1364FDF7-CEDD-4259-814E-7CEF3682B7A4}" type="presOf" srcId="{7996A5C2-8B7F-4BEF-9A72-49E55E68F4ED}" destId="{C4FB6093-9590-422A-AA6E-622CEF8A2239}" srcOrd="0" destOrd="0" presId="urn:microsoft.com/office/officeart/2005/8/layout/gear1"/>
    <dgm:cxn modelId="{7F2C4515-9AC3-4F8D-8037-588399ED9C0A}" type="presOf" srcId="{6FE49876-2265-47CB-A76C-3CD57C716F07}" destId="{B105F7BC-9ED3-47FD-B70B-925915A81E34}" srcOrd="0" destOrd="0" presId="urn:microsoft.com/office/officeart/2005/8/layout/gear1"/>
    <dgm:cxn modelId="{B4CB3651-05E2-4D6B-8736-EE7B7D4227F5}" srcId="{7996A5C2-8B7F-4BEF-9A72-49E55E68F4ED}" destId="{52079856-5C0B-40D1-BB30-258FF67D20B8}" srcOrd="1" destOrd="0" parTransId="{C94C14F9-1133-4399-9E33-93283C5FCC99}" sibTransId="{940C4D14-373D-4550-B5C6-028CC7BE2783}"/>
    <dgm:cxn modelId="{AD3F0840-CB71-4E4F-A887-C9BC677CF589}" type="presOf" srcId="{F362E3A7-B6E8-4EB4-A225-6C468A04C413}" destId="{4AB535EA-E453-49E2-8C30-3AE3E6146869}" srcOrd="0" destOrd="0" presId="urn:microsoft.com/office/officeart/2005/8/layout/gear1"/>
    <dgm:cxn modelId="{A309B31B-CB3F-4F13-8770-4C5B92B3066A}" type="presOf" srcId="{28AC5673-47EC-4D42-AC38-128C442107F4}" destId="{C656DF60-7798-4990-B13C-5381B75EE3D6}" srcOrd="2" destOrd="0" presId="urn:microsoft.com/office/officeart/2005/8/layout/gear1"/>
    <dgm:cxn modelId="{F2800D17-C79B-45EB-92D7-1AB4668F0A01}" type="presOf" srcId="{52079856-5C0B-40D1-BB30-258FF67D20B8}" destId="{ACF706F2-7A95-400C-948E-0CDBAA926ED6}" srcOrd="1" destOrd="0" presId="urn:microsoft.com/office/officeart/2005/8/layout/gear1"/>
    <dgm:cxn modelId="{BD1F4590-EADC-462B-B571-3CD305F861C9}" srcId="{7996A5C2-8B7F-4BEF-9A72-49E55E68F4ED}" destId="{28AC5673-47EC-4D42-AC38-128C442107F4}" srcOrd="0" destOrd="0" parTransId="{3C1C0657-4788-4EBB-AAEC-29D7F0FB78DD}" sibTransId="{6FE49876-2265-47CB-A76C-3CD57C716F07}"/>
    <dgm:cxn modelId="{97B55DEC-F594-47AD-8A2B-0B500BF7FAB7}" type="presOf" srcId="{F362E3A7-B6E8-4EB4-A225-6C468A04C413}" destId="{B8ACAC3E-E4B7-44FD-B614-B8A256563FBD}" srcOrd="1" destOrd="0" presId="urn:microsoft.com/office/officeart/2005/8/layout/gear1"/>
    <dgm:cxn modelId="{B40007CB-2087-498B-8422-05AB93769FD8}" type="presOf" srcId="{16DA9505-41EA-49F1-BF56-31F6FA7CA576}" destId="{4A45826D-D8D7-4A60-85B0-D79442120C36}" srcOrd="0" destOrd="0" presId="urn:microsoft.com/office/officeart/2005/8/layout/gear1"/>
    <dgm:cxn modelId="{83EC2CC3-E9E2-40B6-805D-116EB9739AFC}" type="presParOf" srcId="{C4FB6093-9590-422A-AA6E-622CEF8A2239}" destId="{5461104C-8A7B-4E3B-A27E-1FE528E1ACCA}" srcOrd="0" destOrd="0" presId="urn:microsoft.com/office/officeart/2005/8/layout/gear1"/>
    <dgm:cxn modelId="{4EB557FE-E6F3-480A-A3A0-5C649E55F68C}" type="presParOf" srcId="{C4FB6093-9590-422A-AA6E-622CEF8A2239}" destId="{642BFF51-4D32-4F90-9184-E512B8844E2C}" srcOrd="1" destOrd="0" presId="urn:microsoft.com/office/officeart/2005/8/layout/gear1"/>
    <dgm:cxn modelId="{DA68C752-3E66-4AC7-A9DF-0DC28F46EA35}" type="presParOf" srcId="{C4FB6093-9590-422A-AA6E-622CEF8A2239}" destId="{C656DF60-7798-4990-B13C-5381B75EE3D6}" srcOrd="2" destOrd="0" presId="urn:microsoft.com/office/officeart/2005/8/layout/gear1"/>
    <dgm:cxn modelId="{C0D527A2-2020-44AD-9E7B-85D7A13A8615}" type="presParOf" srcId="{C4FB6093-9590-422A-AA6E-622CEF8A2239}" destId="{EB034B4A-F952-4151-95EE-DE2125D51155}" srcOrd="3" destOrd="0" presId="urn:microsoft.com/office/officeart/2005/8/layout/gear1"/>
    <dgm:cxn modelId="{F4645B74-108A-48F9-9B52-291061294ACC}" type="presParOf" srcId="{C4FB6093-9590-422A-AA6E-622CEF8A2239}" destId="{ACF706F2-7A95-400C-948E-0CDBAA926ED6}" srcOrd="4" destOrd="0" presId="urn:microsoft.com/office/officeart/2005/8/layout/gear1"/>
    <dgm:cxn modelId="{24DB4668-D893-4C46-83E0-6D091D0D463F}" type="presParOf" srcId="{C4FB6093-9590-422A-AA6E-622CEF8A2239}" destId="{E329994F-3374-4E50-AB08-4448B22DC113}" srcOrd="5" destOrd="0" presId="urn:microsoft.com/office/officeart/2005/8/layout/gear1"/>
    <dgm:cxn modelId="{D8B4B2F6-A670-4A80-BB19-82EDE08AF321}" type="presParOf" srcId="{C4FB6093-9590-422A-AA6E-622CEF8A2239}" destId="{4AB535EA-E453-49E2-8C30-3AE3E6146869}" srcOrd="6" destOrd="0" presId="urn:microsoft.com/office/officeart/2005/8/layout/gear1"/>
    <dgm:cxn modelId="{EF8841DF-F470-40B3-BEAB-27CD6EA49BA8}" type="presParOf" srcId="{C4FB6093-9590-422A-AA6E-622CEF8A2239}" destId="{B8ACAC3E-E4B7-44FD-B614-B8A256563FBD}" srcOrd="7" destOrd="0" presId="urn:microsoft.com/office/officeart/2005/8/layout/gear1"/>
    <dgm:cxn modelId="{FA9BB067-6AA1-4FFD-91F6-B0C048B2CCD9}" type="presParOf" srcId="{C4FB6093-9590-422A-AA6E-622CEF8A2239}" destId="{A5055043-141B-44FD-904E-71B18CF88233}" srcOrd="8" destOrd="0" presId="urn:microsoft.com/office/officeart/2005/8/layout/gear1"/>
    <dgm:cxn modelId="{1E58F4BB-5F13-44B8-A1EF-2CCB8C901ED3}" type="presParOf" srcId="{C4FB6093-9590-422A-AA6E-622CEF8A2239}" destId="{1E2976D8-ED2D-4934-AE1A-2ABBDDD3FE18}" srcOrd="9" destOrd="0" presId="urn:microsoft.com/office/officeart/2005/8/layout/gear1"/>
    <dgm:cxn modelId="{8664E478-E81D-4425-8E24-61C15495E590}" type="presParOf" srcId="{C4FB6093-9590-422A-AA6E-622CEF8A2239}" destId="{B105F7BC-9ED3-47FD-B70B-925915A81E34}" srcOrd="10" destOrd="0" presId="urn:microsoft.com/office/officeart/2005/8/layout/gear1"/>
    <dgm:cxn modelId="{7E8E3CE8-4217-4F6F-B373-2AD683603E95}" type="presParOf" srcId="{C4FB6093-9590-422A-AA6E-622CEF8A2239}" destId="{00627E36-8CED-48C8-92EB-4CC49B9F4194}" srcOrd="11" destOrd="0" presId="urn:microsoft.com/office/officeart/2005/8/layout/gear1"/>
    <dgm:cxn modelId="{4D87D4DE-9FF7-460A-A9CB-29EBAC64E4AD}" type="presParOf" srcId="{C4FB6093-9590-422A-AA6E-622CEF8A2239}" destId="{4A45826D-D8D7-4A60-85B0-D79442120C36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961E88-20BD-4A3B-B8F6-0C80AAD48E4E}">
      <dsp:nvSpPr>
        <dsp:cNvPr id="0" name=""/>
        <dsp:cNvSpPr/>
      </dsp:nvSpPr>
      <dsp:spPr>
        <a:xfrm>
          <a:off x="3029865" y="1399450"/>
          <a:ext cx="6620452" cy="6620452"/>
        </a:xfrm>
        <a:prstGeom prst="blockArc">
          <a:avLst>
            <a:gd name="adj1" fmla="val 12577153"/>
            <a:gd name="adj2" fmla="val 16303219"/>
            <a:gd name="adj3" fmla="val 4643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60F0CF5-80A7-44C7-97E0-1D9C23BBA1ED}">
      <dsp:nvSpPr>
        <dsp:cNvPr id="0" name=""/>
        <dsp:cNvSpPr/>
      </dsp:nvSpPr>
      <dsp:spPr>
        <a:xfrm>
          <a:off x="3188740" y="1080215"/>
          <a:ext cx="6620452" cy="6620452"/>
        </a:xfrm>
        <a:prstGeom prst="blockArc">
          <a:avLst>
            <a:gd name="adj1" fmla="val 8325930"/>
            <a:gd name="adj2" fmla="val 12197839"/>
            <a:gd name="adj3" fmla="val 4643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9D0D65E-D7DB-4E51-8CB3-F041CF480A8B}">
      <dsp:nvSpPr>
        <dsp:cNvPr id="0" name=""/>
        <dsp:cNvSpPr/>
      </dsp:nvSpPr>
      <dsp:spPr>
        <a:xfrm>
          <a:off x="3385263" y="1327880"/>
          <a:ext cx="6620452" cy="6620452"/>
        </a:xfrm>
        <a:prstGeom prst="blockArc">
          <a:avLst>
            <a:gd name="adj1" fmla="val 2503251"/>
            <a:gd name="adj2" fmla="val 8662211"/>
            <a:gd name="adj3" fmla="val 46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2B51DA9-1AF2-4B03-8967-B2635DB442B5}">
      <dsp:nvSpPr>
        <dsp:cNvPr id="0" name=""/>
        <dsp:cNvSpPr/>
      </dsp:nvSpPr>
      <dsp:spPr>
        <a:xfrm>
          <a:off x="3416357" y="1293506"/>
          <a:ext cx="6620452" cy="6620452"/>
        </a:xfrm>
        <a:prstGeom prst="blockArc">
          <a:avLst>
            <a:gd name="adj1" fmla="val 20371409"/>
            <a:gd name="adj2" fmla="val 2552531"/>
            <a:gd name="adj3" fmla="val 4643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AB4EB7A-0A5D-4AB6-858B-C71380CB5769}">
      <dsp:nvSpPr>
        <dsp:cNvPr id="0" name=""/>
        <dsp:cNvSpPr/>
      </dsp:nvSpPr>
      <dsp:spPr>
        <a:xfrm>
          <a:off x="3451924" y="1384533"/>
          <a:ext cx="6620452" cy="6620452"/>
        </a:xfrm>
        <a:prstGeom prst="blockArc">
          <a:avLst>
            <a:gd name="adj1" fmla="val 15853883"/>
            <a:gd name="adj2" fmla="val 20267499"/>
            <a:gd name="adj3" fmla="val 4643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B1291DA-852B-40FD-A34B-6CDF5F227CB8}">
      <dsp:nvSpPr>
        <dsp:cNvPr id="0" name=""/>
        <dsp:cNvSpPr/>
      </dsp:nvSpPr>
      <dsp:spPr>
        <a:xfrm>
          <a:off x="5069506" y="2973793"/>
          <a:ext cx="3049590" cy="30495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200" b="1" kern="1200" dirty="0" smtClean="0"/>
            <a:t>ΠΑΡΑΒΑΤΙΚΟΤΗΤΑ</a:t>
          </a:r>
          <a:endParaRPr lang="en-US" sz="2200" b="1" kern="1200" dirty="0"/>
        </a:p>
      </dsp:txBody>
      <dsp:txXfrm>
        <a:off x="5516108" y="3420395"/>
        <a:ext cx="2156386" cy="2156386"/>
      </dsp:txXfrm>
    </dsp:sp>
    <dsp:sp modelId="{9462C3FD-78F3-4D32-8D2F-252CC4725021}">
      <dsp:nvSpPr>
        <dsp:cNvPr id="0" name=""/>
        <dsp:cNvSpPr/>
      </dsp:nvSpPr>
      <dsp:spPr>
        <a:xfrm>
          <a:off x="5369803" y="410400"/>
          <a:ext cx="2134713" cy="213471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300" b="1" kern="1200" dirty="0" smtClean="0"/>
            <a:t>Απειθαρχία;</a:t>
          </a:r>
          <a:endParaRPr lang="en-US" sz="2300" b="1" kern="1200" dirty="0"/>
        </a:p>
      </dsp:txBody>
      <dsp:txXfrm>
        <a:off x="5682424" y="723021"/>
        <a:ext cx="1509471" cy="1509471"/>
      </dsp:txXfrm>
    </dsp:sp>
    <dsp:sp modelId="{CE596767-3C53-4158-9B3A-8A8F8A80B20E}">
      <dsp:nvSpPr>
        <dsp:cNvPr id="0" name=""/>
        <dsp:cNvSpPr/>
      </dsp:nvSpPr>
      <dsp:spPr>
        <a:xfrm>
          <a:off x="8688304" y="2405264"/>
          <a:ext cx="2134713" cy="213471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dirty="0" err="1" smtClean="0"/>
            <a:t>Εγκλημα</a:t>
          </a:r>
          <a:r>
            <a:rPr lang="el-GR" sz="2800" kern="1200" dirty="0" smtClean="0"/>
            <a:t>-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dirty="0" err="1" smtClean="0"/>
            <a:t>τικότητα</a:t>
          </a:r>
          <a:r>
            <a:rPr lang="el-GR" sz="2800" kern="1200" dirty="0" smtClean="0"/>
            <a:t>;</a:t>
          </a:r>
          <a:endParaRPr lang="en-US" sz="2800" kern="1200" dirty="0"/>
        </a:p>
      </dsp:txBody>
      <dsp:txXfrm>
        <a:off x="9000925" y="2717885"/>
        <a:ext cx="1509471" cy="1509471"/>
      </dsp:txXfrm>
    </dsp:sp>
    <dsp:sp modelId="{5B37C431-8DBA-4DD4-B41B-B49FF2644001}">
      <dsp:nvSpPr>
        <dsp:cNvPr id="0" name=""/>
        <dsp:cNvSpPr/>
      </dsp:nvSpPr>
      <dsp:spPr>
        <a:xfrm>
          <a:off x="8041512" y="5722567"/>
          <a:ext cx="2134713" cy="213471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dirty="0" smtClean="0"/>
            <a:t>Κάτι άλλο;</a:t>
          </a:r>
          <a:endParaRPr lang="en-US" sz="2800" kern="1200" dirty="0"/>
        </a:p>
      </dsp:txBody>
      <dsp:txXfrm>
        <a:off x="8354133" y="6035188"/>
        <a:ext cx="1509471" cy="1509471"/>
      </dsp:txXfrm>
    </dsp:sp>
    <dsp:sp modelId="{8DABFEC5-DF31-4115-9D30-F7E1AED0FA29}">
      <dsp:nvSpPr>
        <dsp:cNvPr id="0" name=""/>
        <dsp:cNvSpPr/>
      </dsp:nvSpPr>
      <dsp:spPr>
        <a:xfrm>
          <a:off x="3000052" y="5454340"/>
          <a:ext cx="2134713" cy="213471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dirty="0" smtClean="0"/>
            <a:t>Αναρχία;</a:t>
          </a:r>
          <a:endParaRPr lang="en-US" sz="2800" kern="1200" dirty="0"/>
        </a:p>
      </dsp:txBody>
      <dsp:txXfrm>
        <a:off x="3312673" y="5766961"/>
        <a:ext cx="1509471" cy="1509471"/>
      </dsp:txXfrm>
    </dsp:sp>
    <dsp:sp modelId="{2EE1660C-FFE7-41EC-8622-5E9331930AE4}">
      <dsp:nvSpPr>
        <dsp:cNvPr id="0" name=""/>
        <dsp:cNvSpPr/>
      </dsp:nvSpPr>
      <dsp:spPr>
        <a:xfrm>
          <a:off x="2461866" y="2044276"/>
          <a:ext cx="2134713" cy="213471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dirty="0" smtClean="0"/>
            <a:t>Αταξία;</a:t>
          </a:r>
          <a:endParaRPr lang="en-US" sz="2800" kern="1200" dirty="0"/>
        </a:p>
      </dsp:txBody>
      <dsp:txXfrm>
        <a:off x="2774487" y="2356897"/>
        <a:ext cx="1509471" cy="15094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DB684A-9A63-447F-940E-928407CA61C7}">
      <dsp:nvSpPr>
        <dsp:cNvPr id="0" name=""/>
        <dsp:cNvSpPr/>
      </dsp:nvSpPr>
      <dsp:spPr>
        <a:xfrm>
          <a:off x="3861501" y="1362525"/>
          <a:ext cx="3394362" cy="339436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500" kern="1200" dirty="0" smtClean="0"/>
            <a:t>ΠΑΡΑΒΑΤΙΚΟΤΗΤΑ</a:t>
          </a:r>
          <a:endParaRPr lang="en-US" sz="2500" kern="1200" dirty="0"/>
        </a:p>
      </dsp:txBody>
      <dsp:txXfrm>
        <a:off x="4358594" y="1859618"/>
        <a:ext cx="2400176" cy="2400176"/>
      </dsp:txXfrm>
    </dsp:sp>
    <dsp:sp modelId="{33E75320-A9E0-4665-9960-8F8B92CCAA7A}">
      <dsp:nvSpPr>
        <dsp:cNvPr id="0" name=""/>
        <dsp:cNvSpPr/>
      </dsp:nvSpPr>
      <dsp:spPr>
        <a:xfrm>
          <a:off x="4710092" y="605"/>
          <a:ext cx="1697181" cy="1697181"/>
        </a:xfrm>
        <a:prstGeom prst="ellipse">
          <a:avLst/>
        </a:prstGeom>
        <a:solidFill>
          <a:schemeClr val="accent3">
            <a:alpha val="50000"/>
            <a:hueOff val="451767"/>
            <a:satOff val="16667"/>
            <a:lumOff val="-245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kern="1200" dirty="0" smtClean="0"/>
            <a:t>Μ.Μ.Ε.</a:t>
          </a:r>
          <a:endParaRPr lang="en-US" sz="1400" kern="1200" dirty="0"/>
        </a:p>
      </dsp:txBody>
      <dsp:txXfrm>
        <a:off x="4958638" y="249151"/>
        <a:ext cx="1200089" cy="1200089"/>
      </dsp:txXfrm>
    </dsp:sp>
    <dsp:sp modelId="{DE211986-EF41-4535-AE7F-A1615AE30934}">
      <dsp:nvSpPr>
        <dsp:cNvPr id="0" name=""/>
        <dsp:cNvSpPr/>
      </dsp:nvSpPr>
      <dsp:spPr>
        <a:xfrm>
          <a:off x="6624450" y="1105861"/>
          <a:ext cx="1697181" cy="1697181"/>
        </a:xfrm>
        <a:prstGeom prst="ellipse">
          <a:avLst/>
        </a:prstGeom>
        <a:solidFill>
          <a:schemeClr val="accent3">
            <a:alpha val="50000"/>
            <a:hueOff val="903533"/>
            <a:satOff val="33333"/>
            <a:lumOff val="-490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kern="1200" dirty="0" smtClean="0"/>
            <a:t>ΑΠΟΚΛΕΙΣΜΟΣ</a:t>
          </a:r>
          <a:endParaRPr lang="en-US" sz="1400" kern="1200" dirty="0"/>
        </a:p>
      </dsp:txBody>
      <dsp:txXfrm>
        <a:off x="6872996" y="1354407"/>
        <a:ext cx="1200089" cy="1200089"/>
      </dsp:txXfrm>
    </dsp:sp>
    <dsp:sp modelId="{B0E343A2-23BB-4848-AC6B-3FECFE33E5BF}">
      <dsp:nvSpPr>
        <dsp:cNvPr id="0" name=""/>
        <dsp:cNvSpPr/>
      </dsp:nvSpPr>
      <dsp:spPr>
        <a:xfrm>
          <a:off x="6624450" y="3316371"/>
          <a:ext cx="1697181" cy="1697181"/>
        </a:xfrm>
        <a:prstGeom prst="ellipse">
          <a:avLst/>
        </a:prstGeom>
        <a:solidFill>
          <a:schemeClr val="accent3">
            <a:alpha val="50000"/>
            <a:hueOff val="1355300"/>
            <a:satOff val="50000"/>
            <a:lumOff val="-735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kern="1200" smtClean="0"/>
            <a:t>ΠΟΛΙΤΙΣΜΙΚΟΙ</a:t>
          </a:r>
          <a:endParaRPr lang="el-GR" sz="1400" kern="1200" dirty="0" smtClean="0"/>
        </a:p>
      </dsp:txBody>
      <dsp:txXfrm>
        <a:off x="6872996" y="3564917"/>
        <a:ext cx="1200089" cy="1200089"/>
      </dsp:txXfrm>
    </dsp:sp>
    <dsp:sp modelId="{1291D40A-8E1D-400C-867B-23D3705F0B7A}">
      <dsp:nvSpPr>
        <dsp:cNvPr id="0" name=""/>
        <dsp:cNvSpPr/>
      </dsp:nvSpPr>
      <dsp:spPr>
        <a:xfrm>
          <a:off x="4710092" y="4421626"/>
          <a:ext cx="1697181" cy="1697181"/>
        </a:xfrm>
        <a:prstGeom prst="ellipse">
          <a:avLst/>
        </a:prstGeom>
        <a:solidFill>
          <a:schemeClr val="accent3">
            <a:alpha val="50000"/>
            <a:hueOff val="1807066"/>
            <a:satOff val="66667"/>
            <a:lumOff val="-9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kern="1200" dirty="0" smtClean="0"/>
            <a:t>ΟΙΚΟΓΕΝΕΙΑΚΟΙ</a:t>
          </a:r>
          <a:endParaRPr lang="en-US" sz="1400" kern="1200" dirty="0"/>
        </a:p>
      </dsp:txBody>
      <dsp:txXfrm>
        <a:off x="4958638" y="4670172"/>
        <a:ext cx="1200089" cy="1200089"/>
      </dsp:txXfrm>
    </dsp:sp>
    <dsp:sp modelId="{78A18A16-9974-46B5-82E4-D6500D857484}">
      <dsp:nvSpPr>
        <dsp:cNvPr id="0" name=""/>
        <dsp:cNvSpPr/>
      </dsp:nvSpPr>
      <dsp:spPr>
        <a:xfrm>
          <a:off x="2795734" y="3316371"/>
          <a:ext cx="1697181" cy="1697181"/>
        </a:xfrm>
        <a:prstGeom prst="ellipse">
          <a:avLst/>
        </a:prstGeom>
        <a:solidFill>
          <a:schemeClr val="accent3">
            <a:alpha val="50000"/>
            <a:hueOff val="2258833"/>
            <a:satOff val="83333"/>
            <a:lumOff val="-1225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kern="1200" dirty="0" smtClean="0"/>
            <a:t>Η ΕΠΙΛΥΣΗ ΔΙΑΦΟΡΩΝ ΜΕ ΤΗ ΧΡΗΣΗ ΒΙΑΣ</a:t>
          </a:r>
          <a:endParaRPr lang="en-US" sz="1400" kern="1200" dirty="0"/>
        </a:p>
      </dsp:txBody>
      <dsp:txXfrm>
        <a:off x="3044280" y="3564917"/>
        <a:ext cx="1200089" cy="1200089"/>
      </dsp:txXfrm>
    </dsp:sp>
    <dsp:sp modelId="{FB6434FD-8E98-417E-8A93-E6078B287645}">
      <dsp:nvSpPr>
        <dsp:cNvPr id="0" name=""/>
        <dsp:cNvSpPr/>
      </dsp:nvSpPr>
      <dsp:spPr>
        <a:xfrm>
          <a:off x="2745129" y="1038629"/>
          <a:ext cx="1697181" cy="1697181"/>
        </a:xfrm>
        <a:prstGeom prst="ellipse">
          <a:avLst/>
        </a:prstGeom>
        <a:solidFill>
          <a:schemeClr val="accent3">
            <a:alpha val="50000"/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400" kern="1200" smtClean="0"/>
            <a:t>ΚΟΙΝΩΝΙΚΟ-ΟΙΚΟΝΟΜΙΚΟΙ</a:t>
          </a:r>
          <a:endParaRPr lang="el-GR" sz="1400" kern="1200" dirty="0" smtClean="0"/>
        </a:p>
      </dsp:txBody>
      <dsp:txXfrm>
        <a:off x="2993675" y="1287175"/>
        <a:ext cx="1200089" cy="12000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1104C-8A7B-4E3B-A27E-1FE528E1ACCA}">
      <dsp:nvSpPr>
        <dsp:cNvPr id="0" name=""/>
        <dsp:cNvSpPr/>
      </dsp:nvSpPr>
      <dsp:spPr>
        <a:xfrm>
          <a:off x="5667977" y="3055507"/>
          <a:ext cx="3930717" cy="3930717"/>
        </a:xfrm>
        <a:prstGeom prst="gear9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400" b="1" kern="1200" dirty="0" smtClean="0">
              <a:solidFill>
                <a:schemeClr val="tx1"/>
              </a:solidFill>
            </a:rPr>
            <a:t>Συνειδητοποιήσαμε τις ευθύνες μας; </a:t>
          </a:r>
          <a:endParaRPr lang="en-US" sz="2400" b="1" kern="1200" dirty="0">
            <a:solidFill>
              <a:schemeClr val="tx1"/>
            </a:solidFill>
          </a:endParaRPr>
        </a:p>
      </dsp:txBody>
      <dsp:txXfrm>
        <a:off x="6458226" y="3976259"/>
        <a:ext cx="2350219" cy="2020469"/>
      </dsp:txXfrm>
    </dsp:sp>
    <dsp:sp modelId="{EB034B4A-F952-4151-95EE-DE2125D51155}">
      <dsp:nvSpPr>
        <dsp:cNvPr id="0" name=""/>
        <dsp:cNvSpPr/>
      </dsp:nvSpPr>
      <dsp:spPr>
        <a:xfrm>
          <a:off x="2064410" y="2839450"/>
          <a:ext cx="3927801" cy="3117101"/>
        </a:xfrm>
        <a:prstGeom prst="gear6">
          <a:avLst/>
        </a:prstGeom>
        <a:solidFill>
          <a:srgbClr val="F5A4F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400" b="1" kern="1200" dirty="0" smtClean="0">
              <a:solidFill>
                <a:schemeClr val="tx1"/>
              </a:solidFill>
            </a:rPr>
            <a:t>Καταλάβαμε πως πρέπει να αλλάξουμε πρώτα τον εαυτό μας; </a:t>
          </a:r>
          <a:endParaRPr lang="en-US" sz="2400" b="1" kern="1200" dirty="0">
            <a:solidFill>
              <a:schemeClr val="tx1"/>
            </a:solidFill>
          </a:endParaRPr>
        </a:p>
      </dsp:txBody>
      <dsp:txXfrm>
        <a:off x="2966994" y="3628932"/>
        <a:ext cx="2122633" cy="1538137"/>
      </dsp:txXfrm>
    </dsp:sp>
    <dsp:sp modelId="{4AB535EA-E453-49E2-8C30-3AE3E6146869}">
      <dsp:nvSpPr>
        <dsp:cNvPr id="0" name=""/>
        <dsp:cNvSpPr/>
      </dsp:nvSpPr>
      <dsp:spPr>
        <a:xfrm rot="20700000">
          <a:off x="4213582" y="244874"/>
          <a:ext cx="3880920" cy="3341543"/>
        </a:xfrm>
        <a:prstGeom prst="gear6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b="1" kern="1200" dirty="0" smtClean="0">
              <a:solidFill>
                <a:schemeClr val="tx1"/>
              </a:solidFill>
            </a:rPr>
            <a:t>Αντιληφθήκαμε πως τα παιδιά αντιδρούν στον δικό μας κόσμο, στον δικό μας τρόπο ζωής;</a:t>
          </a:r>
          <a:endParaRPr lang="en-US" sz="2000" b="1" kern="1200" dirty="0">
            <a:solidFill>
              <a:schemeClr val="tx1"/>
            </a:solidFill>
          </a:endParaRPr>
        </a:p>
      </dsp:txBody>
      <dsp:txXfrm rot="-20700000">
        <a:off x="5096774" y="945780"/>
        <a:ext cx="2114537" cy="1939730"/>
      </dsp:txXfrm>
    </dsp:sp>
    <dsp:sp modelId="{B105F7BC-9ED3-47FD-B70B-925915A81E34}">
      <dsp:nvSpPr>
        <dsp:cNvPr id="0" name=""/>
        <dsp:cNvSpPr/>
      </dsp:nvSpPr>
      <dsp:spPr>
        <a:xfrm rot="165054">
          <a:off x="5399289" y="1227891"/>
          <a:ext cx="5031318" cy="5031318"/>
        </a:xfrm>
        <a:prstGeom prst="circularArrow">
          <a:avLst>
            <a:gd name="adj1" fmla="val 4688"/>
            <a:gd name="adj2" fmla="val 299029"/>
            <a:gd name="adj3" fmla="val 2559462"/>
            <a:gd name="adj4" fmla="val 1577097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627E36-8CED-48C8-92EB-4CC49B9F4194}">
      <dsp:nvSpPr>
        <dsp:cNvPr id="0" name=""/>
        <dsp:cNvSpPr/>
      </dsp:nvSpPr>
      <dsp:spPr>
        <a:xfrm>
          <a:off x="2622079" y="1384991"/>
          <a:ext cx="3655567" cy="365556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45826D-D8D7-4A60-85B0-D79442120C36}">
      <dsp:nvSpPr>
        <dsp:cNvPr id="0" name=""/>
        <dsp:cNvSpPr/>
      </dsp:nvSpPr>
      <dsp:spPr>
        <a:xfrm rot="1904888">
          <a:off x="3672557" y="225903"/>
          <a:ext cx="3941437" cy="394143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11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406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540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889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158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584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094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383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159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8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02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4FEEB-FF54-4E3B-9C8F-E0074E296279}" type="datetimeFigureOut">
              <a:rPr lang="en-US" smtClean="0"/>
              <a:t>23/02/2023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0E078-2894-4116-9676-A49A6CC65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940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149" y="1214438"/>
            <a:ext cx="7091120" cy="2387600"/>
          </a:xfrm>
        </p:spPr>
        <p:txBody>
          <a:bodyPr>
            <a:normAutofit fontScale="90000"/>
          </a:bodyPr>
          <a:lstStyle/>
          <a:p>
            <a:r>
              <a:rPr lang="el-GR" b="1" dirty="0" smtClean="0">
                <a:latin typeface="Arial" panose="020B0604020202020204" pitchFamily="34" charset="0"/>
                <a:cs typeface="Arial" panose="020B0604020202020204" pitchFamily="34" charset="0"/>
              </a:rPr>
              <a:t>ΣΧΟΛΙΚΗ </a:t>
            </a:r>
            <a:br>
              <a:rPr lang="el-GR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l-GR" b="1" dirty="0" smtClean="0">
                <a:latin typeface="Arial" panose="020B0604020202020204" pitchFamily="34" charset="0"/>
                <a:cs typeface="Arial" panose="020B0604020202020204" pitchFamily="34" charset="0"/>
              </a:rPr>
              <a:t>ΠΑΡΑΒΑΤΙΚΟΤΗΤΑ</a:t>
            </a:r>
            <a:br>
              <a:rPr lang="el-GR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149" y="4258743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el-G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ΓΥΜΝΑΣΙΟ ΚΑΛΟΓΕΡΟΠΟΥΛΟΥ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βι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953" y="1039091"/>
            <a:ext cx="4064461" cy="460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06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b="1" dirty="0" smtClean="0"/>
              <a:t>ΠΟΛΙΤΙΣΜΙΚΟΙ</a:t>
            </a:r>
            <a:endParaRPr lang="en-US" b="1" dirty="0"/>
          </a:p>
        </p:txBody>
      </p:sp>
      <p:pic>
        <p:nvPicPr>
          <p:cNvPr id="1026" name="Picture 2" descr="Rich Teen Images – Browse 7,938 Stock Photos, Vectors, and Video | Adobe  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47" y="1625600"/>
            <a:ext cx="5167215" cy="477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Teen Boy Counting Money Stock Photos - Free &amp; Royalty-Free Stock Photos  from Dreamsti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560" y="1625600"/>
            <a:ext cx="5823194" cy="477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46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dirty="0" smtClean="0"/>
              <a:t>ΑΣΤΙΚΟΠΟΙΗΣΗ</a:t>
            </a:r>
            <a:endParaRPr lang="en-US" dirty="0"/>
          </a:p>
        </p:txBody>
      </p:sp>
      <p:pic>
        <p:nvPicPr>
          <p:cNvPr id="2050" name="Picture 2" descr="Is crime rising in the U.S.? Here's what data can and can't tell us : NP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1578708"/>
            <a:ext cx="10642599" cy="461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14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5912" y="365125"/>
            <a:ext cx="4247803" cy="1621617"/>
          </a:xfrm>
        </p:spPr>
        <p:txBody>
          <a:bodyPr/>
          <a:lstStyle/>
          <a:p>
            <a:pPr algn="ctr"/>
            <a:r>
              <a:rPr lang="el-GR" b="1" dirty="0" smtClean="0"/>
              <a:t>ΑΠΟΚΛΕΙΣΜΟΣ</a:t>
            </a:r>
            <a:endParaRPr lang="en-US" b="1" dirty="0"/>
          </a:p>
        </p:txBody>
      </p:sp>
      <p:pic>
        <p:nvPicPr>
          <p:cNvPr id="1026" name="Picture 2" descr="When Exclusion and Gossiping Become Painful Bully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9" y="1072343"/>
            <a:ext cx="3358341" cy="367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rain scans on street gangs to trace reasons for life of crime | London  Evening Standard | Evening Stand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202" y="1072342"/>
            <a:ext cx="3884979" cy="3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rug and Substance Abuse in Teens | Substance Abuse Treatm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426" y="2219498"/>
            <a:ext cx="3751407" cy="4305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85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7217"/>
          </a:xfrm>
        </p:spPr>
        <p:txBody>
          <a:bodyPr/>
          <a:lstStyle/>
          <a:p>
            <a:pPr algn="ctr"/>
            <a:r>
              <a:rPr lang="el-GR" b="1" dirty="0" smtClean="0"/>
              <a:t>ΜΕΣΑ ΜΑΖΙΚΗΣ ΕΝΗΜΕΡΩΣΗΣ</a:t>
            </a:r>
            <a:endParaRPr lang="en-US" b="1" dirty="0"/>
          </a:p>
        </p:txBody>
      </p:sp>
      <p:sp>
        <p:nvSpPr>
          <p:cNvPr id="10" name="AutoShape 4" descr="Does Gaming Encourage Crime? - Noobie"/>
          <p:cNvSpPr>
            <a:spLocks noChangeAspect="1" noChangeArrowheads="1"/>
          </p:cNvSpPr>
          <p:nvPr/>
        </p:nvSpPr>
        <p:spPr bwMode="auto">
          <a:xfrm>
            <a:off x="155575" y="0"/>
            <a:ext cx="304800" cy="16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75" y="1396537"/>
            <a:ext cx="5253240" cy="5170517"/>
          </a:xfrm>
          <a:prstGeom prst="rect">
            <a:avLst/>
          </a:prstGeom>
        </p:spPr>
      </p:pic>
      <p:pic>
        <p:nvPicPr>
          <p:cNvPr id="2054" name="Picture 6" descr="Study: Involved parents dim the effects of media violence on teens | Around  the 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688" y="1396537"/>
            <a:ext cx="5705946" cy="517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53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55600"/>
            <a:ext cx="10941274" cy="1325563"/>
          </a:xfrm>
        </p:spPr>
        <p:txBody>
          <a:bodyPr/>
          <a:lstStyle/>
          <a:p>
            <a:r>
              <a:rPr lang="el-GR" b="1" dirty="0" smtClean="0"/>
              <a:t>ΜΙΑ ΓΕΝΙΑ ΠΟΥ ….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2344846" cy="823912"/>
          </a:xfrm>
        </p:spPr>
        <p:txBody>
          <a:bodyPr>
            <a:normAutofit/>
          </a:bodyPr>
          <a:lstStyle/>
          <a:p>
            <a:r>
              <a:rPr lang="el-GR" dirty="0" smtClean="0"/>
              <a:t>Έχει τα πάντα</a:t>
            </a:r>
            <a:br>
              <a:rPr lang="el-GR" dirty="0" smtClean="0"/>
            </a:b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8956" y="1681163"/>
            <a:ext cx="4096897" cy="430869"/>
          </a:xfrm>
        </p:spPr>
        <p:txBody>
          <a:bodyPr/>
          <a:lstStyle/>
          <a:p>
            <a:r>
              <a:rPr lang="el-GR" dirty="0" smtClean="0"/>
              <a:t>Δεν θέλει τίποτα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27570" y="1681163"/>
            <a:ext cx="3864429" cy="620110"/>
          </a:xfrm>
        </p:spPr>
        <p:txBody>
          <a:bodyPr/>
          <a:lstStyle/>
          <a:p>
            <a:pPr marL="0" indent="0">
              <a:buNone/>
            </a:pPr>
            <a:r>
              <a:rPr lang="el-GR" b="1" dirty="0" smtClean="0"/>
              <a:t>Δεν ελπίζει σε τίποτα</a:t>
            </a:r>
            <a:endParaRPr lang="en-US" b="1" dirty="0"/>
          </a:p>
        </p:txBody>
      </p:sp>
      <p:pic>
        <p:nvPicPr>
          <p:cNvPr id="3074" name="Picture 2" descr="How to Link an Epic Games Account to a PS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69" y="2595246"/>
            <a:ext cx="3211488" cy="370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eens and the Cell Phone: The Pros, the Cons, and Setting Limits - Houston  Family Magaz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95" y="2595247"/>
            <a:ext cx="3402862" cy="370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anksy: Satirical Outlaw, Graffiti Bomber, Mockumentari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711" y="2595247"/>
            <a:ext cx="3585845" cy="371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11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Από ποιον κόσμο θέλουν να ξεφύγουν  οι νέοι </a:t>
            </a:r>
            <a:r>
              <a:rPr lang="el-GR" dirty="0" smtClean="0"/>
              <a:t>μας;</a:t>
            </a:r>
            <a:r>
              <a:rPr lang="el-GR" dirty="0"/>
              <a:t/>
            </a:r>
            <a:br>
              <a:rPr lang="el-GR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1920" y="4247804"/>
            <a:ext cx="7421880" cy="192915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el-GR" dirty="0"/>
          </a:p>
          <a:p>
            <a:pPr>
              <a:buFont typeface="Wingdings" panose="05000000000000000000" pitchFamily="2" charset="2"/>
              <a:buChar char="v"/>
            </a:pPr>
            <a:r>
              <a:rPr lang="el-GR" dirty="0" smtClean="0"/>
              <a:t>Πώς μπορεί ένας νέος ή μια νέα να ζει σε ένα κόσμο που μοιάζει με ένα ατελείωτο αγώνα δρόμου;</a:t>
            </a:r>
            <a:endParaRPr lang="el-GR" dirty="0"/>
          </a:p>
          <a:p>
            <a:pPr>
              <a:buFont typeface="Wingdings" panose="05000000000000000000" pitchFamily="2" charset="2"/>
              <a:buChar char="v"/>
            </a:pPr>
            <a:r>
              <a:rPr lang="el-GR" dirty="0" smtClean="0"/>
              <a:t>Με ένα ατελείωτο αγώνα δρόμου χωρίς πραγματικό στόχο και σκοπό, χωρίς ιδανικά και κοινωνικές αξίες;</a:t>
            </a:r>
            <a:endParaRPr lang="en-US" dirty="0"/>
          </a:p>
        </p:txBody>
      </p:sp>
      <p:pic>
        <p:nvPicPr>
          <p:cNvPr id="3074" name="Picture 2" descr="One of the Best Ways to Keep Kids Off Drugs | Narconon - Addiction and  Recove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39" y="3579913"/>
            <a:ext cx="3327458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Callout 4"/>
          <p:cNvSpPr/>
          <p:nvPr/>
        </p:nvSpPr>
        <p:spPr>
          <a:xfrm>
            <a:off x="91439" y="1487978"/>
            <a:ext cx="4281055" cy="1381516"/>
          </a:xfrm>
          <a:prstGeom prst="cloudCallout">
            <a:avLst>
              <a:gd name="adj1" fmla="val 4085"/>
              <a:gd name="adj2" fmla="val 8316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l-GR" dirty="0"/>
              <a:t>Μήπως από ένα κόσμο που αναλώνεται στο χρήμα και </a:t>
            </a:r>
            <a:r>
              <a:rPr lang="el-GR" dirty="0" smtClean="0"/>
              <a:t>την καλοπέραση; 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5385263" y="904811"/>
            <a:ext cx="5041669" cy="1853738"/>
          </a:xfrm>
          <a:prstGeom prst="cloudCallout">
            <a:avLst>
              <a:gd name="adj1" fmla="val -63895"/>
              <a:gd name="adj2" fmla="val 51748"/>
            </a:avLst>
          </a:prstGeom>
          <a:solidFill>
            <a:srgbClr val="42EEA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</a:rPr>
              <a:t>Μήπως από ένα κόσμο που δεν προσφέρει κανένα περιθώριο στο διαφορετικό; 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5219009" y="3273297"/>
            <a:ext cx="5968537" cy="1213658"/>
          </a:xfrm>
          <a:prstGeom prst="cloudCallout">
            <a:avLst>
              <a:gd name="adj1" fmla="val -73057"/>
              <a:gd name="adj2" fmla="val -3257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2000" dirty="0">
                <a:solidFill>
                  <a:schemeClr val="tx1"/>
                </a:solidFill>
              </a:rPr>
              <a:t>Ίσως η κοινωνία μας έχει ελάχιστη ανοχή προς κάθε είδους αποτυχία;</a:t>
            </a:r>
          </a:p>
          <a:p>
            <a:endParaRPr lang="el-G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1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b="1" dirty="0" smtClean="0"/>
              <a:t>ΠΡΟΛΗΨΗ ΠΑΡΑΒΑΤΙΚΟΤΗΤΑΣ</a:t>
            </a:r>
            <a:endParaRPr lang="en-US" b="1" dirty="0"/>
          </a:p>
        </p:txBody>
      </p:sp>
      <p:sp>
        <p:nvSpPr>
          <p:cNvPr id="4" name="Vertical Scroll 3"/>
          <p:cNvSpPr/>
          <p:nvPr/>
        </p:nvSpPr>
        <p:spPr>
          <a:xfrm>
            <a:off x="1475508" y="1662545"/>
            <a:ext cx="8312727" cy="4831773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Char char="v"/>
            </a:pPr>
            <a:r>
              <a:rPr lang="el-G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Σήμερα δεν παρουσιάζουμε μόνο σε εσάς τους συμμαθητές μας στους φίλους μας στους συνομήλικους μας που θα χρεωθείτε την ευθύνη της κοινωνίας </a:t>
            </a:r>
            <a:r>
              <a:rPr lang="el-G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μας, </a:t>
            </a:r>
            <a:r>
              <a:rPr lang="el-G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αλλά και σε εσάς τους ενήλικες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l-G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τους καθηγητές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l-G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και τις καθηγήτριες μας, τους γονείς μας τους προστάτες μας που προσπαθείτε να διαφυλάξετε το ήθος μας.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4394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863444"/>
              </p:ext>
            </p:extLst>
          </p:nvPr>
        </p:nvGraphicFramePr>
        <p:xfrm>
          <a:off x="-343884" y="-288759"/>
          <a:ext cx="11593410" cy="71467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1338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9085" y="334735"/>
            <a:ext cx="10564585" cy="596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26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l-GR" dirty="0" smtClean="0"/>
              <a:t>ι είναι</a:t>
            </a:r>
            <a:r>
              <a:rPr lang="en-US" dirty="0" smtClean="0"/>
              <a:t>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 smtClean="0"/>
              <a:t/>
            </a:r>
            <a:br>
              <a:rPr lang="el-GR" dirty="0" smtClean="0"/>
            </a:br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94724121"/>
              </p:ext>
            </p:extLst>
          </p:nvPr>
        </p:nvGraphicFramePr>
        <p:xfrm>
          <a:off x="0" y="-861847"/>
          <a:ext cx="13726509" cy="805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236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b="1" dirty="0" smtClean="0"/>
              <a:t>ΣΧΟΛΙΚΗ ΠΑΡΑΒΑΤΙΚΟΤΗΤΑ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7563522" cy="4351338"/>
          </a:xfrm>
        </p:spPr>
        <p:txBody>
          <a:bodyPr>
            <a:normAutofit/>
          </a:bodyPr>
          <a:lstStyle/>
          <a:p>
            <a:pPr algn="just"/>
            <a:r>
              <a:rPr lang="el-GR" dirty="0" smtClean="0"/>
              <a:t>Ορίζεται ως η συμπεριφορά που είναι αντίθετη ή διαφορετική σε σχέση με τα κοινωνικώς αποδεκτά πρότυπα (αποκλίνουσα συμπεριφορά) η οποία συνδέεται με κοινωνικο-πολιτιστικούς, οικονομικούς, οικογενειακούς και ατομικούς παράγοντες (Molinedo-Quilez, 2020).</a:t>
            </a:r>
          </a:p>
          <a:p>
            <a:pPr algn="just"/>
            <a:r>
              <a:rPr lang="el-GR" dirty="0"/>
              <a:t>Συμπεριφορές που μπορούν να χαρακτηριστούν παραβατικές αφορούν τη μη τήρηση των άγραφων αλλά και των γραπτών </a:t>
            </a:r>
            <a:r>
              <a:rPr lang="el-GR" dirty="0" smtClean="0"/>
              <a:t>νόμων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26" name="Picture 2" descr="Τόλμη και Προφητεία» - Ο Ξενής Χ. Ξενοφώντος παρουσιάζει το βιβλίο του στη  Λάρνακα - Larnakaonline.com.c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301" y="2926080"/>
            <a:ext cx="3162748" cy="338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99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4800" i="1" dirty="0" smtClean="0"/>
              <a:t>…Θυμηθείτε…</a:t>
            </a:r>
            <a:endParaRPr lang="en-US" sz="4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39558"/>
            <a:ext cx="7379746" cy="4516373"/>
          </a:xfrm>
        </p:spPr>
        <p:txBody>
          <a:bodyPr/>
          <a:lstStyle/>
          <a:p>
            <a:r>
              <a:rPr lang="el-GR" dirty="0" smtClean="0"/>
              <a:t>Κάναμε κοπάνα από το σχολείο</a:t>
            </a:r>
          </a:p>
          <a:p>
            <a:r>
              <a:rPr lang="el-GR" dirty="0" smtClean="0"/>
              <a:t>Στις κενές μας πηγαίναμε σε άλλα σχολεία</a:t>
            </a:r>
            <a:endParaRPr lang="en-US" dirty="0" smtClean="0"/>
          </a:p>
          <a:p>
            <a:r>
              <a:rPr lang="el-GR" dirty="0" smtClean="0"/>
              <a:t>Κάναμε σκονάκια στα διαγωνίσματα</a:t>
            </a:r>
          </a:p>
          <a:p>
            <a:r>
              <a:rPr lang="el-GR" dirty="0" smtClean="0"/>
              <a:t>Κάναμε τηλεφωνήματα για φάρσες</a:t>
            </a:r>
            <a:endParaRPr lang="en-US" dirty="0" smtClean="0"/>
          </a:p>
          <a:p>
            <a:r>
              <a:rPr lang="el-GR" dirty="0" smtClean="0"/>
              <a:t>Νιώσαμε </a:t>
            </a:r>
            <a:r>
              <a:rPr lang="el-GR" dirty="0"/>
              <a:t>ωραία γιατί κάναμε κάτι </a:t>
            </a:r>
            <a:r>
              <a:rPr lang="el-GR" dirty="0" smtClean="0"/>
              <a:t>απαγορευμένο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8965" y="1690688"/>
            <a:ext cx="4171950" cy="466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7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n on Kentuck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59" y="1430081"/>
            <a:ext cx="3306903" cy="251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47688" y="361950"/>
            <a:ext cx="10515600" cy="1004888"/>
          </a:xfrm>
        </p:spPr>
        <p:txBody>
          <a:bodyPr>
            <a:normAutofit fontScale="70000" lnSpcReduction="20000"/>
          </a:bodyPr>
          <a:lstStyle/>
          <a:p>
            <a:endParaRPr lang="el-GR" dirty="0" smtClean="0"/>
          </a:p>
          <a:p>
            <a:pPr marL="0" indent="0">
              <a:buNone/>
            </a:pPr>
            <a:endParaRPr lang="el-GR" dirty="0" smtClean="0"/>
          </a:p>
          <a:p>
            <a:r>
              <a:rPr lang="el-GR" dirty="0" err="1" smtClean="0"/>
              <a:t>Mε</a:t>
            </a:r>
            <a:r>
              <a:rPr lang="el-GR" dirty="0" smtClean="0"/>
              <a:t> </a:t>
            </a:r>
            <a:r>
              <a:rPr lang="el-GR" dirty="0"/>
              <a:t>άλλο </a:t>
            </a:r>
            <a:r>
              <a:rPr lang="el-GR" dirty="0" smtClean="0"/>
              <a:t>πρόσωπο</a:t>
            </a:r>
            <a:r>
              <a:rPr lang="el-GR" dirty="0"/>
              <a:t>, με άλλη έκφραση…μα πάντα ΠΑΡΑΒΑΤΙΚΟΤΗΤΑ</a:t>
            </a:r>
            <a:endParaRPr lang="en-US" dirty="0"/>
          </a:p>
        </p:txBody>
      </p:sp>
      <p:pic>
        <p:nvPicPr>
          <p:cNvPr id="2052" name="Picture 4" descr="784 Skipping School Photos and Premium High Res Pictures - Getty 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59" y="4163209"/>
            <a:ext cx="3306903" cy="251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2965" y="1430080"/>
            <a:ext cx="3794235" cy="2517976"/>
          </a:xfrm>
          <a:prstGeom prst="rect">
            <a:avLst/>
          </a:prstGeom>
        </p:spPr>
      </p:pic>
      <p:pic>
        <p:nvPicPr>
          <p:cNvPr id="2056" name="Picture 8" descr="Largo High School teacher arrested after fight video surfac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966" y="4163209"/>
            <a:ext cx="3794235" cy="251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6483" y="1430080"/>
            <a:ext cx="3927532" cy="509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5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83" y="365125"/>
            <a:ext cx="11981793" cy="31804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l-GR" sz="4000" b="1" dirty="0" smtClean="0"/>
              <a:t>Γιατί </a:t>
            </a:r>
            <a:r>
              <a:rPr lang="el-GR" sz="4000" b="1" dirty="0"/>
              <a:t>οι έφηβοι οδηγούνται </a:t>
            </a:r>
            <a:r>
              <a:rPr lang="el-GR" sz="4000" b="1" dirty="0" smtClean="0"/>
              <a:t>στην </a:t>
            </a:r>
            <a:r>
              <a:rPr lang="el-GR" sz="4000" b="1" dirty="0"/>
              <a:t>Π</a:t>
            </a:r>
            <a:r>
              <a:rPr lang="el-GR" sz="4000" b="1" dirty="0" smtClean="0"/>
              <a:t>αραβατική </a:t>
            </a:r>
            <a:r>
              <a:rPr lang="el-GR" sz="4000" b="1" dirty="0"/>
              <a:t>Σ</a:t>
            </a:r>
            <a:r>
              <a:rPr lang="el-GR" sz="4000" b="1" dirty="0" smtClean="0"/>
              <a:t>υμπεριφορά</a:t>
            </a:r>
            <a:r>
              <a:rPr lang="el-GR" sz="4000" b="1" dirty="0"/>
              <a:t>;</a:t>
            </a:r>
            <a:r>
              <a:rPr lang="el-GR" sz="4000" dirty="0"/>
              <a:t/>
            </a:r>
            <a:br>
              <a:rPr lang="el-GR" sz="4000" dirty="0"/>
            </a:br>
            <a:r>
              <a:rPr lang="el-GR" cap="all" dirty="0"/>
              <a:t/>
            </a:r>
            <a:br>
              <a:rPr lang="el-GR" cap="all" dirty="0"/>
            </a:br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70670484"/>
              </p:ext>
            </p:extLst>
          </p:nvPr>
        </p:nvGraphicFramePr>
        <p:xfrm>
          <a:off x="516296" y="683172"/>
          <a:ext cx="11117366" cy="6119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428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dirty="0" smtClean="0"/>
              <a:t>ΟΙΚΟΓΕΝΕΙΑΚΟΙ ΛΟΓΟΙ</a:t>
            </a:r>
            <a:endParaRPr lang="en-US" dirty="0"/>
          </a:p>
        </p:txBody>
      </p:sp>
      <p:pic>
        <p:nvPicPr>
          <p:cNvPr id="3074" name="Picture 2" descr="Navigating Family Struggles with Adolescents - McLean Counseling Cen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6596"/>
            <a:ext cx="3723513" cy="372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eenage Boy Hiding in Abandoned Building, Escaped from Dysfunctional Family  Stock Photo - Image of outdoor, escape: 1375307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178" y="1806596"/>
            <a:ext cx="4136515" cy="372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9357" y="1806596"/>
            <a:ext cx="4342643" cy="372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29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b="1" dirty="0" smtClean="0"/>
              <a:t>ΚΟΙΝΩΝΙΚΟ-ΟΙΚΟΝΟΜΙΚΟΙ ΛΟΓΟΙ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54" y="1585912"/>
            <a:ext cx="10941538" cy="491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9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321</Words>
  <Application>Microsoft Office PowerPoint</Application>
  <PresentationFormat>Widescreen</PresentationFormat>
  <Paragraphs>53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Office Theme</vt:lpstr>
      <vt:lpstr>ΣΧΟΛΙΚΗ  ΠΑΡΑΒΑΤΙΚΟΤΗΤΑ </vt:lpstr>
      <vt:lpstr>PowerPoint Presentation</vt:lpstr>
      <vt:lpstr>Tι είναι;</vt:lpstr>
      <vt:lpstr>ΣΧΟΛΙΚΗ ΠΑΡΑΒΑΤΙΚΟΤΗΤΑ</vt:lpstr>
      <vt:lpstr>…Θυμηθείτε…</vt:lpstr>
      <vt:lpstr>PowerPoint Presentation</vt:lpstr>
      <vt:lpstr> Γιατί οι έφηβοι οδηγούνται στην Παραβατική Συμπεριφορά;  </vt:lpstr>
      <vt:lpstr>ΟΙΚΟΓΕΝΕΙΑΚΟΙ ΛΟΓΟΙ</vt:lpstr>
      <vt:lpstr>ΚΟΙΝΩΝΙΚΟ-ΟΙΚΟΝΟΜΙΚΟΙ ΛΟΓΟΙ</vt:lpstr>
      <vt:lpstr>ΠΟΛΙΤΙΣΜΙΚΟΙ</vt:lpstr>
      <vt:lpstr>ΑΣΤΙΚΟΠΟΙΗΣΗ</vt:lpstr>
      <vt:lpstr>ΑΠΟΚΛΕΙΣΜΟΣ</vt:lpstr>
      <vt:lpstr>ΜΕΣΑ ΜΑΖΙΚΗΣ ΕΝΗΜΕΡΩΣΗΣ</vt:lpstr>
      <vt:lpstr>ΜΙΑ ΓΕΝΙΑ ΠΟΥ ….</vt:lpstr>
      <vt:lpstr>Από ποιον κόσμο θέλουν να ξεφύγουν  οι νέοι μας; </vt:lpstr>
      <vt:lpstr>ΠΡΟΛΗΨΗ ΠΑΡΑΒΑΤΙΚΟΤΗΤΑΣ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ΣΧΟΛΙΚΗ  ΠΑΡΑΒΑΤΙΚΟΤΗΤΑ</dc:title>
  <dc:creator>Student</dc:creator>
  <cp:lastModifiedBy>Student</cp:lastModifiedBy>
  <cp:revision>43</cp:revision>
  <dcterms:created xsi:type="dcterms:W3CDTF">2023-01-24T06:54:29Z</dcterms:created>
  <dcterms:modified xsi:type="dcterms:W3CDTF">2023-02-23T09:06:18Z</dcterms:modified>
</cp:coreProperties>
</file>