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91" r:id="rId6"/>
    <p:sldId id="262" r:id="rId7"/>
    <p:sldId id="292" r:id="rId8"/>
    <p:sldId id="259" r:id="rId9"/>
    <p:sldId id="294" r:id="rId10"/>
    <p:sldId id="260" r:id="rId11"/>
    <p:sldId id="261" r:id="rId12"/>
    <p:sldId id="266" r:id="rId13"/>
    <p:sldId id="269" r:id="rId14"/>
    <p:sldId id="270" r:id="rId15"/>
    <p:sldId id="271" r:id="rId16"/>
    <p:sldId id="272" r:id="rId17"/>
    <p:sldId id="267" r:id="rId18"/>
    <p:sldId id="273" r:id="rId19"/>
    <p:sldId id="274" r:id="rId20"/>
    <p:sldId id="268" r:id="rId21"/>
    <p:sldId id="290" r:id="rId22"/>
    <p:sldId id="275" r:id="rId23"/>
    <p:sldId id="276" r:id="rId24"/>
    <p:sldId id="277" r:id="rId25"/>
    <p:sldId id="295" r:id="rId26"/>
    <p:sldId id="278" r:id="rId27"/>
    <p:sldId id="279" r:id="rId28"/>
    <p:sldId id="281" r:id="rId29"/>
    <p:sldId id="280" r:id="rId30"/>
    <p:sldId id="283" r:id="rId31"/>
    <p:sldId id="284" r:id="rId32"/>
    <p:sldId id="285" r:id="rId33"/>
    <p:sldId id="296" r:id="rId34"/>
    <p:sldId id="286" r:id="rId35"/>
    <p:sldId id="287" r:id="rId36"/>
    <p:sldId id="288" r:id="rId37"/>
  </p:sldIdLst>
  <p:sldSz cx="12192000" cy="6858000"/>
  <p:notesSz cx="6858000" cy="9144000"/>
  <p:defaultTextStyle>
    <a:defPPr>
      <a:defRPr lang="en-C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E1BDE9-DB09-4A81-BE16-E04176F426D9}" v="180" dt="2023-06-27T11:11:26.9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2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i Lovari" userId="4c4a6d3819a878d7" providerId="LiveId" clId="{0FE1BDE9-DB09-4A81-BE16-E04176F426D9}"/>
    <pc:docChg chg="undo redo custSel addSld delSld modSld sldOrd">
      <pc:chgData name="Eleni Lovari" userId="4c4a6d3819a878d7" providerId="LiveId" clId="{0FE1BDE9-DB09-4A81-BE16-E04176F426D9}" dt="2023-06-27T11:11:32.497" v="3763" actId="1076"/>
      <pc:docMkLst>
        <pc:docMk/>
      </pc:docMkLst>
      <pc:sldChg chg="addSp delSp modSp new mod setBg addAnim delAnim setClrOvrMap">
        <pc:chgData name="Eleni Lovari" userId="4c4a6d3819a878d7" providerId="LiveId" clId="{0FE1BDE9-DB09-4A81-BE16-E04176F426D9}" dt="2023-06-27T09:51:02.608" v="3282" actId="20577"/>
        <pc:sldMkLst>
          <pc:docMk/>
          <pc:sldMk cId="885579569" sldId="256"/>
        </pc:sldMkLst>
        <pc:spChg chg="mod ord">
          <ac:chgData name="Eleni Lovari" userId="4c4a6d3819a878d7" providerId="LiveId" clId="{0FE1BDE9-DB09-4A81-BE16-E04176F426D9}" dt="2023-06-27T09:51:02.608" v="3282" actId="20577"/>
          <ac:spMkLst>
            <pc:docMk/>
            <pc:sldMk cId="885579569" sldId="256"/>
            <ac:spMk id="2" creationId="{F86C009A-E798-7337-56CC-9B59CE824170}"/>
          </ac:spMkLst>
        </pc:spChg>
        <pc:spChg chg="del mod">
          <ac:chgData name="Eleni Lovari" userId="4c4a6d3819a878d7" providerId="LiveId" clId="{0FE1BDE9-DB09-4A81-BE16-E04176F426D9}" dt="2023-06-26T20:40:32.511" v="51" actId="21"/>
          <ac:spMkLst>
            <pc:docMk/>
            <pc:sldMk cId="885579569" sldId="256"/>
            <ac:spMk id="3" creationId="{69A17BA2-BF5B-43AD-B7E5-51823DB500F3}"/>
          </ac:spMkLst>
        </pc:spChg>
        <pc:spChg chg="add del mod">
          <ac:chgData name="Eleni Lovari" userId="4c4a6d3819a878d7" providerId="LiveId" clId="{0FE1BDE9-DB09-4A81-BE16-E04176F426D9}" dt="2023-06-26T20:40:37.666" v="52" actId="21"/>
          <ac:spMkLst>
            <pc:docMk/>
            <pc:sldMk cId="885579569" sldId="256"/>
            <ac:spMk id="5" creationId="{9667EF2D-A87E-58E9-00ED-4751420B826F}"/>
          </ac:spMkLst>
        </pc:spChg>
        <pc:spChg chg="add del">
          <ac:chgData name="Eleni Lovari" userId="4c4a6d3819a878d7" providerId="LiveId" clId="{0FE1BDE9-DB09-4A81-BE16-E04176F426D9}" dt="2023-06-26T20:44:13.064" v="100" actId="26606"/>
          <ac:spMkLst>
            <pc:docMk/>
            <pc:sldMk cId="885579569" sldId="256"/>
            <ac:spMk id="12" creationId="{06DA9DF9-31F7-4056-B42E-878CC92417B8}"/>
          </ac:spMkLst>
        </pc:spChg>
        <pc:spChg chg="add del">
          <ac:chgData name="Eleni Lovari" userId="4c4a6d3819a878d7" providerId="LiveId" clId="{0FE1BDE9-DB09-4A81-BE16-E04176F426D9}" dt="2023-06-26T20:44:22.653" v="103" actId="26606"/>
          <ac:spMkLst>
            <pc:docMk/>
            <pc:sldMk cId="885579569" sldId="256"/>
            <ac:spMk id="14" creationId="{71B2258F-86CA-4D4D-8270-BC05FCDEBFB3}"/>
          </ac:spMkLst>
        </pc:spChg>
        <pc:spChg chg="add">
          <ac:chgData name="Eleni Lovari" userId="4c4a6d3819a878d7" providerId="LiveId" clId="{0FE1BDE9-DB09-4A81-BE16-E04176F426D9}" dt="2023-06-26T20:44:22.653" v="104" actId="26606"/>
          <ac:spMkLst>
            <pc:docMk/>
            <pc:sldMk cId="885579569" sldId="256"/>
            <ac:spMk id="16" creationId="{9B7AD9F6-8CE7-4299-8FC6-328F4DCD3FF9}"/>
          </ac:spMkLst>
        </pc:spChg>
        <pc:spChg chg="add">
          <ac:chgData name="Eleni Lovari" userId="4c4a6d3819a878d7" providerId="LiveId" clId="{0FE1BDE9-DB09-4A81-BE16-E04176F426D9}" dt="2023-06-26T20:44:22.653" v="104" actId="26606"/>
          <ac:spMkLst>
            <pc:docMk/>
            <pc:sldMk cId="885579569" sldId="256"/>
            <ac:spMk id="17" creationId="{F49775AF-8896-43EE-92C6-83497D6DC56F}"/>
          </ac:spMkLst>
        </pc:spChg>
        <pc:picChg chg="add mod">
          <ac:chgData name="Eleni Lovari" userId="4c4a6d3819a878d7" providerId="LiveId" clId="{0FE1BDE9-DB09-4A81-BE16-E04176F426D9}" dt="2023-06-26T20:44:22.653" v="104" actId="26606"/>
          <ac:picMkLst>
            <pc:docMk/>
            <pc:sldMk cId="885579569" sldId="256"/>
            <ac:picMk id="7" creationId="{94EAD8CF-1F37-7452-9249-A33FE1CA797C}"/>
          </ac:picMkLst>
        </pc:picChg>
      </pc:sldChg>
      <pc:sldChg chg="addSp delSp modSp new mod setBg addAnim">
        <pc:chgData name="Eleni Lovari" userId="4c4a6d3819a878d7" providerId="LiveId" clId="{0FE1BDE9-DB09-4A81-BE16-E04176F426D9}" dt="2023-06-27T10:32:32.871" v="3643" actId="20577"/>
        <pc:sldMkLst>
          <pc:docMk/>
          <pc:sldMk cId="2937412968" sldId="257"/>
        </pc:sldMkLst>
        <pc:spChg chg="mod">
          <ac:chgData name="Eleni Lovari" userId="4c4a6d3819a878d7" providerId="LiveId" clId="{0FE1BDE9-DB09-4A81-BE16-E04176F426D9}" dt="2023-06-27T10:32:32.871" v="3643" actId="20577"/>
          <ac:spMkLst>
            <pc:docMk/>
            <pc:sldMk cId="2937412968" sldId="257"/>
            <ac:spMk id="2" creationId="{A5FA0E1F-2C8C-F84D-E20B-3F5F151AAB9D}"/>
          </ac:spMkLst>
        </pc:spChg>
        <pc:spChg chg="del mod">
          <ac:chgData name="Eleni Lovari" userId="4c4a6d3819a878d7" providerId="LiveId" clId="{0FE1BDE9-DB09-4A81-BE16-E04176F426D9}" dt="2023-06-26T20:48:58.004" v="309" actId="478"/>
          <ac:spMkLst>
            <pc:docMk/>
            <pc:sldMk cId="2937412968" sldId="257"/>
            <ac:spMk id="3" creationId="{B29F91B8-A70C-4817-9B63-6391F37DB489}"/>
          </ac:spMkLst>
        </pc:spChg>
        <pc:spChg chg="add">
          <ac:chgData name="Eleni Lovari" userId="4c4a6d3819a878d7" providerId="LiveId" clId="{0FE1BDE9-DB09-4A81-BE16-E04176F426D9}" dt="2023-06-26T20:56:51.956" v="565" actId="26606"/>
          <ac:spMkLst>
            <pc:docMk/>
            <pc:sldMk cId="2937412968" sldId="257"/>
            <ac:spMk id="10" creationId="{9B7AD9F6-8CE7-4299-8FC6-328F4DCD3FF9}"/>
          </ac:spMkLst>
        </pc:spChg>
        <pc:spChg chg="add">
          <ac:chgData name="Eleni Lovari" userId="4c4a6d3819a878d7" providerId="LiveId" clId="{0FE1BDE9-DB09-4A81-BE16-E04176F426D9}" dt="2023-06-26T20:56:51.956" v="565" actId="26606"/>
          <ac:spMkLst>
            <pc:docMk/>
            <pc:sldMk cId="2937412968" sldId="257"/>
            <ac:spMk id="12" creationId="{F49775AF-8896-43EE-92C6-83497D6DC56F}"/>
          </ac:spMkLst>
        </pc:spChg>
        <pc:picChg chg="add mod">
          <ac:chgData name="Eleni Lovari" userId="4c4a6d3819a878d7" providerId="LiveId" clId="{0FE1BDE9-DB09-4A81-BE16-E04176F426D9}" dt="2023-06-26T20:56:51.956" v="565" actId="26606"/>
          <ac:picMkLst>
            <pc:docMk/>
            <pc:sldMk cId="2937412968" sldId="257"/>
            <ac:picMk id="5" creationId="{4E9F91EC-1505-1D47-C218-0D2F3BE3AE10}"/>
          </ac:picMkLst>
        </pc:picChg>
      </pc:sldChg>
      <pc:sldChg chg="modSp new del mod">
        <pc:chgData name="Eleni Lovari" userId="4c4a6d3819a878d7" providerId="LiveId" clId="{0FE1BDE9-DB09-4A81-BE16-E04176F426D9}" dt="2023-06-26T21:03:29.353" v="886" actId="2696"/>
        <pc:sldMkLst>
          <pc:docMk/>
          <pc:sldMk cId="2781484779" sldId="258"/>
        </pc:sldMkLst>
        <pc:spChg chg="mod">
          <ac:chgData name="Eleni Lovari" userId="4c4a6d3819a878d7" providerId="LiveId" clId="{0FE1BDE9-DB09-4A81-BE16-E04176F426D9}" dt="2023-06-26T20:49:22.104" v="323" actId="5793"/>
          <ac:spMkLst>
            <pc:docMk/>
            <pc:sldMk cId="2781484779" sldId="258"/>
            <ac:spMk id="2" creationId="{8F6F6DD5-1E6C-409C-58ED-020CDBCFF89F}"/>
          </ac:spMkLst>
        </pc:spChg>
      </pc:sldChg>
      <pc:sldChg chg="addSp delSp modSp new mod setBg addAnim delAnim">
        <pc:chgData name="Eleni Lovari" userId="4c4a6d3819a878d7" providerId="LiveId" clId="{0FE1BDE9-DB09-4A81-BE16-E04176F426D9}" dt="2023-06-26T20:54:10.281" v="478"/>
        <pc:sldMkLst>
          <pc:docMk/>
          <pc:sldMk cId="134483550" sldId="259"/>
        </pc:sldMkLst>
        <pc:spChg chg="mod">
          <ac:chgData name="Eleni Lovari" userId="4c4a6d3819a878d7" providerId="LiveId" clId="{0FE1BDE9-DB09-4A81-BE16-E04176F426D9}" dt="2023-06-26T20:54:10.281" v="477" actId="26606"/>
          <ac:spMkLst>
            <pc:docMk/>
            <pc:sldMk cId="134483550" sldId="259"/>
            <ac:spMk id="2" creationId="{04D2EC8D-CA2C-B44C-C9B5-7B114ADF9FDC}"/>
          </ac:spMkLst>
        </pc:spChg>
        <pc:spChg chg="del">
          <ac:chgData name="Eleni Lovari" userId="4c4a6d3819a878d7" providerId="LiveId" clId="{0FE1BDE9-DB09-4A81-BE16-E04176F426D9}" dt="2023-06-26T20:51:07.672" v="400" actId="478"/>
          <ac:spMkLst>
            <pc:docMk/>
            <pc:sldMk cId="134483550" sldId="259"/>
            <ac:spMk id="3" creationId="{7E6C3B79-183E-CC69-8B84-A0769BF16901}"/>
          </ac:spMkLst>
        </pc:spChg>
        <pc:spChg chg="add del">
          <ac:chgData name="Eleni Lovari" userId="4c4a6d3819a878d7" providerId="LiveId" clId="{0FE1BDE9-DB09-4A81-BE16-E04176F426D9}" dt="2023-06-26T20:54:10.276" v="476" actId="26606"/>
          <ac:spMkLst>
            <pc:docMk/>
            <pc:sldMk cId="134483550" sldId="259"/>
            <ac:spMk id="9" creationId="{06DA9DF9-31F7-4056-B42E-878CC92417B8}"/>
          </ac:spMkLst>
        </pc:spChg>
        <pc:spChg chg="add">
          <ac:chgData name="Eleni Lovari" userId="4c4a6d3819a878d7" providerId="LiveId" clId="{0FE1BDE9-DB09-4A81-BE16-E04176F426D9}" dt="2023-06-26T20:54:10.281" v="477" actId="26606"/>
          <ac:spMkLst>
            <pc:docMk/>
            <pc:sldMk cId="134483550" sldId="259"/>
            <ac:spMk id="11" creationId="{F49775AF-8896-43EE-92C6-83497D6DC56F}"/>
          </ac:spMkLst>
        </pc:spChg>
        <pc:spChg chg="add">
          <ac:chgData name="Eleni Lovari" userId="4c4a6d3819a878d7" providerId="LiveId" clId="{0FE1BDE9-DB09-4A81-BE16-E04176F426D9}" dt="2023-06-26T20:54:10.281" v="477" actId="26606"/>
          <ac:spMkLst>
            <pc:docMk/>
            <pc:sldMk cId="134483550" sldId="259"/>
            <ac:spMk id="12" creationId="{9B7AD9F6-8CE7-4299-8FC6-328F4DCD3FF9}"/>
          </ac:spMkLst>
        </pc:spChg>
        <pc:picChg chg="add mod">
          <ac:chgData name="Eleni Lovari" userId="4c4a6d3819a878d7" providerId="LiveId" clId="{0FE1BDE9-DB09-4A81-BE16-E04176F426D9}" dt="2023-06-26T20:54:10.281" v="477" actId="26606"/>
          <ac:picMkLst>
            <pc:docMk/>
            <pc:sldMk cId="134483550" sldId="259"/>
            <ac:picMk id="4" creationId="{0D6CBBF5-4068-AFF5-57D4-EEC9F61126EE}"/>
          </ac:picMkLst>
        </pc:picChg>
      </pc:sldChg>
      <pc:sldChg chg="addSp delSp modSp new mod setBg">
        <pc:chgData name="Eleni Lovari" userId="4c4a6d3819a878d7" providerId="LiveId" clId="{0FE1BDE9-DB09-4A81-BE16-E04176F426D9}" dt="2023-06-27T11:06:41.262" v="3730" actId="1076"/>
        <pc:sldMkLst>
          <pc:docMk/>
          <pc:sldMk cId="990410138" sldId="260"/>
        </pc:sldMkLst>
        <pc:spChg chg="del">
          <ac:chgData name="Eleni Lovari" userId="4c4a6d3819a878d7" providerId="LiveId" clId="{0FE1BDE9-DB09-4A81-BE16-E04176F426D9}" dt="2023-06-26T20:54:22.521" v="480" actId="478"/>
          <ac:spMkLst>
            <pc:docMk/>
            <pc:sldMk cId="990410138" sldId="260"/>
            <ac:spMk id="2" creationId="{C3044406-405C-616F-A377-A426D0AC4E20}"/>
          </ac:spMkLst>
        </pc:spChg>
        <pc:spChg chg="del">
          <ac:chgData name="Eleni Lovari" userId="4c4a6d3819a878d7" providerId="LiveId" clId="{0FE1BDE9-DB09-4A81-BE16-E04176F426D9}" dt="2023-06-26T20:54:23.701" v="481" actId="478"/>
          <ac:spMkLst>
            <pc:docMk/>
            <pc:sldMk cId="990410138" sldId="260"/>
            <ac:spMk id="3" creationId="{AFD33559-B486-B716-E7C2-97768ABAC05F}"/>
          </ac:spMkLst>
        </pc:spChg>
        <pc:spChg chg="add">
          <ac:chgData name="Eleni Lovari" userId="4c4a6d3819a878d7" providerId="LiveId" clId="{0FE1BDE9-DB09-4A81-BE16-E04176F426D9}" dt="2023-06-26T20:54:53.083" v="487" actId="26606"/>
          <ac:spMkLst>
            <pc:docMk/>
            <pc:sldMk cId="990410138" sldId="260"/>
            <ac:spMk id="6" creationId="{AB8C311F-7253-4AED-9701-7FC0708C41C7}"/>
          </ac:spMkLst>
        </pc:spChg>
        <pc:spChg chg="add del">
          <ac:chgData name="Eleni Lovari" userId="4c4a6d3819a878d7" providerId="LiveId" clId="{0FE1BDE9-DB09-4A81-BE16-E04176F426D9}" dt="2023-06-26T20:54:48.342" v="484" actId="26606"/>
          <ac:spMkLst>
            <pc:docMk/>
            <pc:sldMk cId="990410138" sldId="260"/>
            <ac:spMk id="9" creationId="{42A4FC2C-047E-45A5-965D-8E1E3BF09BC6}"/>
          </ac:spMkLst>
        </pc:spChg>
        <pc:spChg chg="add">
          <ac:chgData name="Eleni Lovari" userId="4c4a6d3819a878d7" providerId="LiveId" clId="{0FE1BDE9-DB09-4A81-BE16-E04176F426D9}" dt="2023-06-26T20:54:53.083" v="487" actId="26606"/>
          <ac:spMkLst>
            <pc:docMk/>
            <pc:sldMk cId="990410138" sldId="260"/>
            <ac:spMk id="11" creationId="{E2384209-CB15-4CDF-9D31-C44FD9A3F20D}"/>
          </ac:spMkLst>
        </pc:spChg>
        <pc:spChg chg="add">
          <ac:chgData name="Eleni Lovari" userId="4c4a6d3819a878d7" providerId="LiveId" clId="{0FE1BDE9-DB09-4A81-BE16-E04176F426D9}" dt="2023-06-26T20:54:53.083" v="487" actId="26606"/>
          <ac:spMkLst>
            <pc:docMk/>
            <pc:sldMk cId="990410138" sldId="260"/>
            <ac:spMk id="13" creationId="{2633B3B5-CC90-43F0-8714-D31D1F3F0209}"/>
          </ac:spMkLst>
        </pc:spChg>
        <pc:spChg chg="add">
          <ac:chgData name="Eleni Lovari" userId="4c4a6d3819a878d7" providerId="LiveId" clId="{0FE1BDE9-DB09-4A81-BE16-E04176F426D9}" dt="2023-06-26T20:54:53.083" v="487" actId="26606"/>
          <ac:spMkLst>
            <pc:docMk/>
            <pc:sldMk cId="990410138" sldId="260"/>
            <ac:spMk id="15" creationId="{A8D57A06-A426-446D-B02C-A2DC6B62E45E}"/>
          </ac:spMkLst>
        </pc:spChg>
        <pc:picChg chg="add mod">
          <ac:chgData name="Eleni Lovari" userId="4c4a6d3819a878d7" providerId="LiveId" clId="{0FE1BDE9-DB09-4A81-BE16-E04176F426D9}" dt="2023-06-27T11:05:07.466" v="3711" actId="1076"/>
          <ac:picMkLst>
            <pc:docMk/>
            <pc:sldMk cId="990410138" sldId="260"/>
            <ac:picMk id="3" creationId="{B45DE072-ECDC-6F68-DF69-CAF418F9B4A3}"/>
          </ac:picMkLst>
        </pc:picChg>
        <pc:picChg chg="add mod">
          <ac:chgData name="Eleni Lovari" userId="4c4a6d3819a878d7" providerId="LiveId" clId="{0FE1BDE9-DB09-4A81-BE16-E04176F426D9}" dt="2023-06-26T20:54:53.083" v="487" actId="26606"/>
          <ac:picMkLst>
            <pc:docMk/>
            <pc:sldMk cId="990410138" sldId="260"/>
            <ac:picMk id="4" creationId="{A88E9465-9DAE-ADD4-985C-ADE1990A8E20}"/>
          </ac:picMkLst>
        </pc:picChg>
        <pc:picChg chg="add mod">
          <ac:chgData name="Eleni Lovari" userId="4c4a6d3819a878d7" providerId="LiveId" clId="{0FE1BDE9-DB09-4A81-BE16-E04176F426D9}" dt="2023-06-27T11:05:29.891" v="3715" actId="1076"/>
          <ac:picMkLst>
            <pc:docMk/>
            <pc:sldMk cId="990410138" sldId="260"/>
            <ac:picMk id="7" creationId="{8EC4D506-3912-1EED-9228-85A5F11436F0}"/>
          </ac:picMkLst>
        </pc:picChg>
        <pc:picChg chg="add mod">
          <ac:chgData name="Eleni Lovari" userId="4c4a6d3819a878d7" providerId="LiveId" clId="{0FE1BDE9-DB09-4A81-BE16-E04176F426D9}" dt="2023-06-27T11:05:49.596" v="3719" actId="1076"/>
          <ac:picMkLst>
            <pc:docMk/>
            <pc:sldMk cId="990410138" sldId="260"/>
            <ac:picMk id="9" creationId="{0468346A-75D2-E500-E2F0-78D98CAEBAF3}"/>
          </ac:picMkLst>
        </pc:picChg>
        <pc:picChg chg="add mod">
          <ac:chgData name="Eleni Lovari" userId="4c4a6d3819a878d7" providerId="LiveId" clId="{0FE1BDE9-DB09-4A81-BE16-E04176F426D9}" dt="2023-06-27T11:06:41.262" v="3730" actId="1076"/>
          <ac:picMkLst>
            <pc:docMk/>
            <pc:sldMk cId="990410138" sldId="260"/>
            <ac:picMk id="12" creationId="{72763DE8-EFA2-2E1F-3A8D-7C97B476D230}"/>
          </ac:picMkLst>
        </pc:picChg>
        <pc:picChg chg="add mod">
          <ac:chgData name="Eleni Lovari" userId="4c4a6d3819a878d7" providerId="LiveId" clId="{0FE1BDE9-DB09-4A81-BE16-E04176F426D9}" dt="2023-06-27T11:06:28.206" v="3728" actId="1076"/>
          <ac:picMkLst>
            <pc:docMk/>
            <pc:sldMk cId="990410138" sldId="260"/>
            <ac:picMk id="14" creationId="{6FD1F765-806F-8071-BC51-82890ABE730B}"/>
          </ac:picMkLst>
        </pc:picChg>
      </pc:sldChg>
      <pc:sldChg chg="addSp delSp modSp new mod setBg">
        <pc:chgData name="Eleni Lovari" userId="4c4a6d3819a878d7" providerId="LiveId" clId="{0FE1BDE9-DB09-4A81-BE16-E04176F426D9}" dt="2023-06-26T21:08:50.839" v="989" actId="26606"/>
        <pc:sldMkLst>
          <pc:docMk/>
          <pc:sldMk cId="2893891673" sldId="261"/>
        </pc:sldMkLst>
        <pc:spChg chg="mod ord">
          <ac:chgData name="Eleni Lovari" userId="4c4a6d3819a878d7" providerId="LiveId" clId="{0FE1BDE9-DB09-4A81-BE16-E04176F426D9}" dt="2023-06-26T21:08:50.839" v="989" actId="26606"/>
          <ac:spMkLst>
            <pc:docMk/>
            <pc:sldMk cId="2893891673" sldId="261"/>
            <ac:spMk id="2" creationId="{0B032BA6-5095-F702-E852-2A265F1046F2}"/>
          </ac:spMkLst>
        </pc:spChg>
        <pc:spChg chg="del mod">
          <ac:chgData name="Eleni Lovari" userId="4c4a6d3819a878d7" providerId="LiveId" clId="{0FE1BDE9-DB09-4A81-BE16-E04176F426D9}" dt="2023-06-26T20:55:47.551" v="563" actId="478"/>
          <ac:spMkLst>
            <pc:docMk/>
            <pc:sldMk cId="2893891673" sldId="261"/>
            <ac:spMk id="3" creationId="{674A7850-07E6-80A7-D501-7D8E1666B7E4}"/>
          </ac:spMkLst>
        </pc:spChg>
        <pc:spChg chg="add">
          <ac:chgData name="Eleni Lovari" userId="4c4a6d3819a878d7" providerId="LiveId" clId="{0FE1BDE9-DB09-4A81-BE16-E04176F426D9}" dt="2023-06-26T21:08:50.839" v="989" actId="26606"/>
          <ac:spMkLst>
            <pc:docMk/>
            <pc:sldMk cId="2893891673" sldId="261"/>
            <ac:spMk id="10" creationId="{E91DC736-0EF8-4F87-9146-EBF1D2EE4D3D}"/>
          </ac:spMkLst>
        </pc:spChg>
        <pc:spChg chg="add">
          <ac:chgData name="Eleni Lovari" userId="4c4a6d3819a878d7" providerId="LiveId" clId="{0FE1BDE9-DB09-4A81-BE16-E04176F426D9}" dt="2023-06-26T21:08:50.839" v="989" actId="26606"/>
          <ac:spMkLst>
            <pc:docMk/>
            <pc:sldMk cId="2893891673" sldId="261"/>
            <ac:spMk id="12" creationId="{097CD68E-23E3-4007-8847-CD0944C4F7BE}"/>
          </ac:spMkLst>
        </pc:spChg>
        <pc:spChg chg="add">
          <ac:chgData name="Eleni Lovari" userId="4c4a6d3819a878d7" providerId="LiveId" clId="{0FE1BDE9-DB09-4A81-BE16-E04176F426D9}" dt="2023-06-26T21:08:50.839" v="989" actId="26606"/>
          <ac:spMkLst>
            <pc:docMk/>
            <pc:sldMk cId="2893891673" sldId="261"/>
            <ac:spMk id="14" creationId="{AF2F604E-43BE-4DC3-B983-E071523364F8}"/>
          </ac:spMkLst>
        </pc:spChg>
        <pc:spChg chg="add">
          <ac:chgData name="Eleni Lovari" userId="4c4a6d3819a878d7" providerId="LiveId" clId="{0FE1BDE9-DB09-4A81-BE16-E04176F426D9}" dt="2023-06-26T21:08:50.839" v="989" actId="26606"/>
          <ac:spMkLst>
            <pc:docMk/>
            <pc:sldMk cId="2893891673" sldId="261"/>
            <ac:spMk id="16" creationId="{08C9B587-E65E-4B52-B37C-ABEBB6E87928}"/>
          </ac:spMkLst>
        </pc:spChg>
        <pc:picChg chg="add mod">
          <ac:chgData name="Eleni Lovari" userId="4c4a6d3819a878d7" providerId="LiveId" clId="{0FE1BDE9-DB09-4A81-BE16-E04176F426D9}" dt="2023-06-26T21:08:50.839" v="989" actId="26606"/>
          <ac:picMkLst>
            <pc:docMk/>
            <pc:sldMk cId="2893891673" sldId="261"/>
            <ac:picMk id="5" creationId="{B6BE69BA-73F1-39CB-2E10-5FF6B1F1963A}"/>
          </ac:picMkLst>
        </pc:picChg>
      </pc:sldChg>
      <pc:sldChg chg="addSp delSp modSp new mod setBg addAnim delAnim">
        <pc:chgData name="Eleni Lovari" userId="4c4a6d3819a878d7" providerId="LiveId" clId="{0FE1BDE9-DB09-4A81-BE16-E04176F426D9}" dt="2023-06-27T10:33:22.971" v="3659" actId="20577"/>
        <pc:sldMkLst>
          <pc:docMk/>
          <pc:sldMk cId="1376908106" sldId="262"/>
        </pc:sldMkLst>
        <pc:spChg chg="mod ord">
          <ac:chgData name="Eleni Lovari" userId="4c4a6d3819a878d7" providerId="LiveId" clId="{0FE1BDE9-DB09-4A81-BE16-E04176F426D9}" dt="2023-06-27T10:33:22.971" v="3659" actId="20577"/>
          <ac:spMkLst>
            <pc:docMk/>
            <pc:sldMk cId="1376908106" sldId="262"/>
            <ac:spMk id="2" creationId="{0E8BE85F-905E-8479-3DAC-2795008CD479}"/>
          </ac:spMkLst>
        </pc:spChg>
        <pc:spChg chg="del">
          <ac:chgData name="Eleni Lovari" userId="4c4a6d3819a878d7" providerId="LiveId" clId="{0FE1BDE9-DB09-4A81-BE16-E04176F426D9}" dt="2023-06-26T20:57:43.561" v="643" actId="478"/>
          <ac:spMkLst>
            <pc:docMk/>
            <pc:sldMk cId="1376908106" sldId="262"/>
            <ac:spMk id="3" creationId="{EFD49124-F00F-2B6C-E5EE-62F53BCFAB98}"/>
          </ac:spMkLst>
        </pc:spChg>
        <pc:spChg chg="add del">
          <ac:chgData name="Eleni Lovari" userId="4c4a6d3819a878d7" providerId="LiveId" clId="{0FE1BDE9-DB09-4A81-BE16-E04176F426D9}" dt="2023-06-26T20:58:28.823" v="647" actId="26606"/>
          <ac:spMkLst>
            <pc:docMk/>
            <pc:sldMk cId="1376908106" sldId="262"/>
            <ac:spMk id="10" creationId="{9B7AD9F6-8CE7-4299-8FC6-328F4DCD3FF9}"/>
          </ac:spMkLst>
        </pc:spChg>
        <pc:spChg chg="add del">
          <ac:chgData name="Eleni Lovari" userId="4c4a6d3819a878d7" providerId="LiveId" clId="{0FE1BDE9-DB09-4A81-BE16-E04176F426D9}" dt="2023-06-26T20:58:28.823" v="647" actId="26606"/>
          <ac:spMkLst>
            <pc:docMk/>
            <pc:sldMk cId="1376908106" sldId="262"/>
            <ac:spMk id="12" creationId="{F49775AF-8896-43EE-92C6-83497D6DC56F}"/>
          </ac:spMkLst>
        </pc:spChg>
        <pc:spChg chg="add del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14" creationId="{32E62931-8EB4-42BB-BAAB-D8757BE66D8E}"/>
          </ac:spMkLst>
        </pc:spChg>
        <pc:spChg chg="add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19" creationId="{55666830-9A19-4E01-8505-D6C7F9AC5665}"/>
          </ac:spMkLst>
        </pc:spChg>
        <pc:spChg chg="add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21" creationId="{AE9FC877-7FB6-4D22-9988-35420644E202}"/>
          </ac:spMkLst>
        </pc:spChg>
        <pc:spChg chg="add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23" creationId="{E41809D1-F12E-46BB-B804-5F209D325E8B}"/>
          </ac:spMkLst>
        </pc:spChg>
        <pc:spChg chg="add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25" creationId="{AF2F604E-43BE-4DC3-B983-E071523364F8}"/>
          </ac:spMkLst>
        </pc:spChg>
        <pc:spChg chg="add">
          <ac:chgData name="Eleni Lovari" userId="4c4a6d3819a878d7" providerId="LiveId" clId="{0FE1BDE9-DB09-4A81-BE16-E04176F426D9}" dt="2023-06-27T09:55:10.753" v="3367" actId="26606"/>
          <ac:spMkLst>
            <pc:docMk/>
            <pc:sldMk cId="1376908106" sldId="262"/>
            <ac:spMk id="27" creationId="{08C9B587-E65E-4B52-B37C-ABEBB6E87928}"/>
          </ac:spMkLst>
        </pc:spChg>
        <pc:picChg chg="add mod">
          <ac:chgData name="Eleni Lovari" userId="4c4a6d3819a878d7" providerId="LiveId" clId="{0FE1BDE9-DB09-4A81-BE16-E04176F426D9}" dt="2023-06-27T09:55:10.753" v="3367" actId="26606"/>
          <ac:picMkLst>
            <pc:docMk/>
            <pc:sldMk cId="1376908106" sldId="262"/>
            <ac:picMk id="5" creationId="{F6936187-C4CA-B624-553E-115F9115B3F3}"/>
          </ac:picMkLst>
        </pc:picChg>
      </pc:sldChg>
      <pc:sldChg chg="addSp delSp modSp new mod setBg addAnim">
        <pc:chgData name="Eleni Lovari" userId="4c4a6d3819a878d7" providerId="LiveId" clId="{0FE1BDE9-DB09-4A81-BE16-E04176F426D9}" dt="2023-06-27T11:04:02.475" v="3701" actId="14100"/>
        <pc:sldMkLst>
          <pc:docMk/>
          <pc:sldMk cId="1323390200" sldId="263"/>
        </pc:sldMkLst>
        <pc:spChg chg="mod ord">
          <ac:chgData name="Eleni Lovari" userId="4c4a6d3819a878d7" providerId="LiveId" clId="{0FE1BDE9-DB09-4A81-BE16-E04176F426D9}" dt="2023-06-27T07:28:32.243" v="3079" actId="20577"/>
          <ac:spMkLst>
            <pc:docMk/>
            <pc:sldMk cId="1323390200" sldId="263"/>
            <ac:spMk id="2" creationId="{16F387A7-67A2-8AE2-79F6-B67E09C6FF27}"/>
          </ac:spMkLst>
        </pc:spChg>
        <pc:spChg chg="del mod">
          <ac:chgData name="Eleni Lovari" userId="4c4a6d3819a878d7" providerId="LiveId" clId="{0FE1BDE9-DB09-4A81-BE16-E04176F426D9}" dt="2023-06-26T21:01:19.283" v="840" actId="478"/>
          <ac:spMkLst>
            <pc:docMk/>
            <pc:sldMk cId="1323390200" sldId="263"/>
            <ac:spMk id="3" creationId="{340BF414-479A-4D87-12DE-5ED7B7F7C94D}"/>
          </ac:spMkLst>
        </pc:spChg>
        <pc:spChg chg="add">
          <ac:chgData name="Eleni Lovari" userId="4c4a6d3819a878d7" providerId="LiveId" clId="{0FE1BDE9-DB09-4A81-BE16-E04176F426D9}" dt="2023-06-26T21:02:31.641" v="865" actId="26606"/>
          <ac:spMkLst>
            <pc:docMk/>
            <pc:sldMk cId="1323390200" sldId="263"/>
            <ac:spMk id="10" creationId="{37C89E4B-3C9F-44B9-8B86-D9E3D112D8EC}"/>
          </ac:spMkLst>
        </pc:spChg>
        <pc:picChg chg="add mod">
          <ac:chgData name="Eleni Lovari" userId="4c4a6d3819a878d7" providerId="LiveId" clId="{0FE1BDE9-DB09-4A81-BE16-E04176F426D9}" dt="2023-06-27T10:32:02.068" v="3622" actId="1076"/>
          <ac:picMkLst>
            <pc:docMk/>
            <pc:sldMk cId="1323390200" sldId="263"/>
            <ac:picMk id="4" creationId="{BE75E52E-839A-7108-68EE-35C470C9E83B}"/>
          </ac:picMkLst>
        </pc:picChg>
        <pc:picChg chg="add mod">
          <ac:chgData name="Eleni Lovari" userId="4c4a6d3819a878d7" providerId="LiveId" clId="{0FE1BDE9-DB09-4A81-BE16-E04176F426D9}" dt="2023-06-26T21:02:31.641" v="865" actId="26606"/>
          <ac:picMkLst>
            <pc:docMk/>
            <pc:sldMk cId="1323390200" sldId="263"/>
            <ac:picMk id="5" creationId="{D556E506-3E73-879A-41D0-4118A9D69A62}"/>
          </ac:picMkLst>
        </pc:picChg>
        <pc:picChg chg="add mod">
          <ac:chgData name="Eleni Lovari" userId="4c4a6d3819a878d7" providerId="LiveId" clId="{0FE1BDE9-DB09-4A81-BE16-E04176F426D9}" dt="2023-06-27T11:04:02.475" v="3701" actId="14100"/>
          <ac:picMkLst>
            <pc:docMk/>
            <pc:sldMk cId="1323390200" sldId="263"/>
            <ac:picMk id="7" creationId="{AC2F08C6-6FDA-B220-59A2-5254D89469C1}"/>
          </ac:picMkLst>
        </pc:picChg>
        <pc:picChg chg="add mod">
          <ac:chgData name="Eleni Lovari" userId="4c4a6d3819a878d7" providerId="LiveId" clId="{0FE1BDE9-DB09-4A81-BE16-E04176F426D9}" dt="2023-06-27T11:03:57.663" v="3700" actId="1076"/>
          <ac:picMkLst>
            <pc:docMk/>
            <pc:sldMk cId="1323390200" sldId="263"/>
            <ac:picMk id="9" creationId="{3CC85615-4DA1-4E21-735D-ADDEF1239AC0}"/>
          </ac:picMkLst>
        </pc:picChg>
        <pc:cxnChg chg="add">
          <ac:chgData name="Eleni Lovari" userId="4c4a6d3819a878d7" providerId="LiveId" clId="{0FE1BDE9-DB09-4A81-BE16-E04176F426D9}" dt="2023-06-26T21:02:31.641" v="865" actId="26606"/>
          <ac:cxnSpMkLst>
            <pc:docMk/>
            <pc:sldMk cId="1323390200" sldId="263"/>
            <ac:cxnSpMk id="12" creationId="{AA2EAA10-076F-46BD-8F0F-B9A2FB77A85C}"/>
          </ac:cxnSpMkLst>
        </pc:cxnChg>
        <pc:cxnChg chg="add">
          <ac:chgData name="Eleni Lovari" userId="4c4a6d3819a878d7" providerId="LiveId" clId="{0FE1BDE9-DB09-4A81-BE16-E04176F426D9}" dt="2023-06-26T21:02:31.641" v="865" actId="26606"/>
          <ac:cxnSpMkLst>
            <pc:docMk/>
            <pc:sldMk cId="1323390200" sldId="263"/>
            <ac:cxnSpMk id="14" creationId="{D891E407-403B-4764-86C9-33A56D3BCAA3}"/>
          </ac:cxnSpMkLst>
        </pc:cxnChg>
      </pc:sldChg>
      <pc:sldChg chg="addSp delSp modSp new mod setBg setClrOvrMap">
        <pc:chgData name="Eleni Lovari" userId="4c4a6d3819a878d7" providerId="LiveId" clId="{0FE1BDE9-DB09-4A81-BE16-E04176F426D9}" dt="2023-06-26T21:03:05.132" v="885" actId="26606"/>
        <pc:sldMkLst>
          <pc:docMk/>
          <pc:sldMk cId="3824978287" sldId="264"/>
        </pc:sldMkLst>
        <pc:spChg chg="mod">
          <ac:chgData name="Eleni Lovari" userId="4c4a6d3819a878d7" providerId="LiveId" clId="{0FE1BDE9-DB09-4A81-BE16-E04176F426D9}" dt="2023-06-26T21:03:05.132" v="885" actId="26606"/>
          <ac:spMkLst>
            <pc:docMk/>
            <pc:sldMk cId="3824978287" sldId="264"/>
            <ac:spMk id="2" creationId="{59634636-7595-7293-B7FF-4F8C4F1A6AC4}"/>
          </ac:spMkLst>
        </pc:spChg>
        <pc:spChg chg="del">
          <ac:chgData name="Eleni Lovari" userId="4c4a6d3819a878d7" providerId="LiveId" clId="{0FE1BDE9-DB09-4A81-BE16-E04176F426D9}" dt="2023-06-26T21:03:05.132" v="885" actId="26606"/>
          <ac:spMkLst>
            <pc:docMk/>
            <pc:sldMk cId="3824978287" sldId="264"/>
            <ac:spMk id="3" creationId="{C6EC157A-5271-E8CA-8650-1235FE61C7F9}"/>
          </ac:spMkLst>
        </pc:spChg>
        <pc:spChg chg="add">
          <ac:chgData name="Eleni Lovari" userId="4c4a6d3819a878d7" providerId="LiveId" clId="{0FE1BDE9-DB09-4A81-BE16-E04176F426D9}" dt="2023-06-26T21:03:05.132" v="885" actId="26606"/>
          <ac:spMkLst>
            <pc:docMk/>
            <pc:sldMk cId="3824978287" sldId="264"/>
            <ac:spMk id="8" creationId="{66B332A4-D438-4773-A77F-5ED49A448D9D}"/>
          </ac:spMkLst>
        </pc:spChg>
        <pc:spChg chg="add">
          <ac:chgData name="Eleni Lovari" userId="4c4a6d3819a878d7" providerId="LiveId" clId="{0FE1BDE9-DB09-4A81-BE16-E04176F426D9}" dt="2023-06-26T21:03:05.132" v="885" actId="26606"/>
          <ac:spMkLst>
            <pc:docMk/>
            <pc:sldMk cId="3824978287" sldId="264"/>
            <ac:spMk id="10" creationId="{DF9AD32D-FF05-44F4-BD4D-9CEE89B71EB9}"/>
          </ac:spMkLst>
        </pc:spChg>
      </pc:sldChg>
      <pc:sldChg chg="modSp new del mod">
        <pc:chgData name="Eleni Lovari" userId="4c4a6d3819a878d7" providerId="LiveId" clId="{0FE1BDE9-DB09-4A81-BE16-E04176F426D9}" dt="2023-06-27T10:09:46.922" v="3445" actId="2696"/>
        <pc:sldMkLst>
          <pc:docMk/>
          <pc:sldMk cId="3023696011" sldId="265"/>
        </pc:sldMkLst>
        <pc:spChg chg="mod">
          <ac:chgData name="Eleni Lovari" userId="4c4a6d3819a878d7" providerId="LiveId" clId="{0FE1BDE9-DB09-4A81-BE16-E04176F426D9}" dt="2023-06-26T21:04:09.368" v="941" actId="20577"/>
          <ac:spMkLst>
            <pc:docMk/>
            <pc:sldMk cId="3023696011" sldId="265"/>
            <ac:spMk id="2" creationId="{932E9D76-C9C6-297F-FF40-6D5CBFF5D65B}"/>
          </ac:spMkLst>
        </pc:spChg>
      </pc:sldChg>
      <pc:sldChg chg="addSp delSp modSp new mod setBg">
        <pc:chgData name="Eleni Lovari" userId="4c4a6d3819a878d7" providerId="LiveId" clId="{0FE1BDE9-DB09-4A81-BE16-E04176F426D9}" dt="2023-06-26T21:11:25.132" v="992" actId="26606"/>
        <pc:sldMkLst>
          <pc:docMk/>
          <pc:sldMk cId="258514280" sldId="266"/>
        </pc:sldMkLst>
        <pc:spChg chg="del">
          <ac:chgData name="Eleni Lovari" userId="4c4a6d3819a878d7" providerId="LiveId" clId="{0FE1BDE9-DB09-4A81-BE16-E04176F426D9}" dt="2023-06-26T21:11:25.132" v="992" actId="26606"/>
          <ac:spMkLst>
            <pc:docMk/>
            <pc:sldMk cId="258514280" sldId="266"/>
            <ac:spMk id="2" creationId="{61E127A7-9ED3-290F-0935-9F7CB2C2EE09}"/>
          </ac:spMkLst>
        </pc:spChg>
        <pc:spChg chg="del">
          <ac:chgData name="Eleni Lovari" userId="4c4a6d3819a878d7" providerId="LiveId" clId="{0FE1BDE9-DB09-4A81-BE16-E04176F426D9}" dt="2023-06-26T21:11:25.132" v="992" actId="26606"/>
          <ac:spMkLst>
            <pc:docMk/>
            <pc:sldMk cId="258514280" sldId="266"/>
            <ac:spMk id="3" creationId="{60543624-6643-E56B-C100-43102610E792}"/>
          </ac:spMkLst>
        </pc:spChg>
        <pc:spChg chg="add">
          <ac:chgData name="Eleni Lovari" userId="4c4a6d3819a878d7" providerId="LiveId" clId="{0FE1BDE9-DB09-4A81-BE16-E04176F426D9}" dt="2023-06-26T21:11:25.132" v="992" actId="26606"/>
          <ac:spMkLst>
            <pc:docMk/>
            <pc:sldMk cId="258514280" sldId="266"/>
            <ac:spMk id="10" creationId="{59F81F08-B3D2-4FCD-AA95-9A7D77BA2542}"/>
          </ac:spMkLst>
        </pc:spChg>
        <pc:spChg chg="add">
          <ac:chgData name="Eleni Lovari" userId="4c4a6d3819a878d7" providerId="LiveId" clId="{0FE1BDE9-DB09-4A81-BE16-E04176F426D9}" dt="2023-06-26T21:11:25.132" v="992" actId="26606"/>
          <ac:spMkLst>
            <pc:docMk/>
            <pc:sldMk cId="258514280" sldId="266"/>
            <ac:spMk id="12" creationId="{66537C28-7D02-447F-9F0C-36DE2D1BF6C2}"/>
          </ac:spMkLst>
        </pc:spChg>
        <pc:spChg chg="add">
          <ac:chgData name="Eleni Lovari" userId="4c4a6d3819a878d7" providerId="LiveId" clId="{0FE1BDE9-DB09-4A81-BE16-E04176F426D9}" dt="2023-06-26T21:11:25.132" v="992" actId="26606"/>
          <ac:spMkLst>
            <pc:docMk/>
            <pc:sldMk cId="258514280" sldId="266"/>
            <ac:spMk id="14" creationId="{4EA3CC4C-B1A0-4F1A-9CF7-5A51A4EDEE14}"/>
          </ac:spMkLst>
        </pc:spChg>
        <pc:picChg chg="add mod">
          <ac:chgData name="Eleni Lovari" userId="4c4a6d3819a878d7" providerId="LiveId" clId="{0FE1BDE9-DB09-4A81-BE16-E04176F426D9}" dt="2023-06-26T21:11:25.132" v="992" actId="26606"/>
          <ac:picMkLst>
            <pc:docMk/>
            <pc:sldMk cId="258514280" sldId="266"/>
            <ac:picMk id="5" creationId="{038F53CC-C850-70F5-DD83-A157675D0D53}"/>
          </ac:picMkLst>
        </pc:picChg>
      </pc:sldChg>
      <pc:sldChg chg="addSp delSp modSp new mod setBg">
        <pc:chgData name="Eleni Lovari" userId="4c4a6d3819a878d7" providerId="LiveId" clId="{0FE1BDE9-DB09-4A81-BE16-E04176F426D9}" dt="2023-06-27T11:07:13.855" v="3732" actId="26606"/>
        <pc:sldMkLst>
          <pc:docMk/>
          <pc:sldMk cId="1592792899" sldId="267"/>
        </pc:sldMkLst>
        <pc:spChg chg="mod">
          <ac:chgData name="Eleni Lovari" userId="4c4a6d3819a878d7" providerId="LiveId" clId="{0FE1BDE9-DB09-4A81-BE16-E04176F426D9}" dt="2023-06-27T11:07:13.855" v="3732" actId="26606"/>
          <ac:spMkLst>
            <pc:docMk/>
            <pc:sldMk cId="1592792899" sldId="267"/>
            <ac:spMk id="2" creationId="{03F5F62B-4DD1-1B91-8D33-CADA8169F189}"/>
          </ac:spMkLst>
        </pc:spChg>
        <pc:spChg chg="del">
          <ac:chgData name="Eleni Lovari" userId="4c4a6d3819a878d7" providerId="LiveId" clId="{0FE1BDE9-DB09-4A81-BE16-E04176F426D9}" dt="2023-06-26T21:13:21.958" v="1141" actId="26606"/>
          <ac:spMkLst>
            <pc:docMk/>
            <pc:sldMk cId="1592792899" sldId="267"/>
            <ac:spMk id="3" creationId="{4E99319D-322A-FBB4-F050-5DE91F6442CE}"/>
          </ac:spMkLst>
        </pc:spChg>
        <pc:spChg chg="add del">
          <ac:chgData name="Eleni Lovari" userId="4c4a6d3819a878d7" providerId="LiveId" clId="{0FE1BDE9-DB09-4A81-BE16-E04176F426D9}" dt="2023-06-27T11:07:13.855" v="3732" actId="26606"/>
          <ac:spMkLst>
            <pc:docMk/>
            <pc:sldMk cId="1592792899" sldId="267"/>
            <ac:spMk id="10" creationId="{9B7AD9F6-8CE7-4299-8FC6-328F4DCD3FF9}"/>
          </ac:spMkLst>
        </pc:spChg>
        <pc:spChg chg="add del">
          <ac:chgData name="Eleni Lovari" userId="4c4a6d3819a878d7" providerId="LiveId" clId="{0FE1BDE9-DB09-4A81-BE16-E04176F426D9}" dt="2023-06-27T11:07:13.855" v="3732" actId="26606"/>
          <ac:spMkLst>
            <pc:docMk/>
            <pc:sldMk cId="1592792899" sldId="267"/>
            <ac:spMk id="12" creationId="{F49775AF-8896-43EE-92C6-83497D6DC56F}"/>
          </ac:spMkLst>
        </pc:spChg>
        <pc:spChg chg="add del">
          <ac:chgData name="Eleni Lovari" userId="4c4a6d3819a878d7" providerId="LiveId" clId="{0FE1BDE9-DB09-4A81-BE16-E04176F426D9}" dt="2023-06-27T11:07:13.855" v="3732" actId="26606"/>
          <ac:spMkLst>
            <pc:docMk/>
            <pc:sldMk cId="1592792899" sldId="267"/>
            <ac:spMk id="17" creationId="{1707FC24-6981-43D9-B525-C7832BA22463}"/>
          </ac:spMkLst>
        </pc:spChg>
        <pc:picChg chg="add mod">
          <ac:chgData name="Eleni Lovari" userId="4c4a6d3819a878d7" providerId="LiveId" clId="{0FE1BDE9-DB09-4A81-BE16-E04176F426D9}" dt="2023-06-27T11:07:13.855" v="3732" actId="26606"/>
          <ac:picMkLst>
            <pc:docMk/>
            <pc:sldMk cId="1592792899" sldId="267"/>
            <ac:picMk id="5" creationId="{73A9FFE4-ED54-7571-1A15-1CF546C3BFB8}"/>
          </ac:picMkLst>
        </pc:picChg>
      </pc:sldChg>
      <pc:sldChg chg="addSp delSp modSp new mod setBg">
        <pc:chgData name="Eleni Lovari" userId="4c4a6d3819a878d7" providerId="LiveId" clId="{0FE1BDE9-DB09-4A81-BE16-E04176F426D9}" dt="2023-06-27T07:31:02.485" v="3173" actId="20577"/>
        <pc:sldMkLst>
          <pc:docMk/>
          <pc:sldMk cId="1179413323" sldId="268"/>
        </pc:sldMkLst>
        <pc:spChg chg="mod ord">
          <ac:chgData name="Eleni Lovari" userId="4c4a6d3819a878d7" providerId="LiveId" clId="{0FE1BDE9-DB09-4A81-BE16-E04176F426D9}" dt="2023-06-27T07:31:02.485" v="3173" actId="20577"/>
          <ac:spMkLst>
            <pc:docMk/>
            <pc:sldMk cId="1179413323" sldId="268"/>
            <ac:spMk id="2" creationId="{97D99432-904F-8246-A5E8-4258313E5369}"/>
          </ac:spMkLst>
        </pc:spChg>
        <pc:spChg chg="del">
          <ac:chgData name="Eleni Lovari" userId="4c4a6d3819a878d7" providerId="LiveId" clId="{0FE1BDE9-DB09-4A81-BE16-E04176F426D9}" dt="2023-06-26T21:30:42.732" v="1552" actId="26606"/>
          <ac:spMkLst>
            <pc:docMk/>
            <pc:sldMk cId="1179413323" sldId="268"/>
            <ac:spMk id="3" creationId="{7EA83653-6E2E-8FD7-9E4E-BB8DC1BAA84B}"/>
          </ac:spMkLst>
        </pc:spChg>
        <pc:spChg chg="add">
          <ac:chgData name="Eleni Lovari" userId="4c4a6d3819a878d7" providerId="LiveId" clId="{0FE1BDE9-DB09-4A81-BE16-E04176F426D9}" dt="2023-06-26T21:30:42.732" v="1552" actId="26606"/>
          <ac:spMkLst>
            <pc:docMk/>
            <pc:sldMk cId="1179413323" sldId="268"/>
            <ac:spMk id="10" creationId="{37C89E4B-3C9F-44B9-8B86-D9E3D112D8EC}"/>
          </ac:spMkLst>
        </pc:spChg>
        <pc:picChg chg="add mod">
          <ac:chgData name="Eleni Lovari" userId="4c4a6d3819a878d7" providerId="LiveId" clId="{0FE1BDE9-DB09-4A81-BE16-E04176F426D9}" dt="2023-06-26T21:30:42.732" v="1552" actId="26606"/>
          <ac:picMkLst>
            <pc:docMk/>
            <pc:sldMk cId="1179413323" sldId="268"/>
            <ac:picMk id="5" creationId="{32D7C371-1390-2989-A5E5-A9E722F52BAA}"/>
          </ac:picMkLst>
        </pc:picChg>
        <pc:cxnChg chg="add">
          <ac:chgData name="Eleni Lovari" userId="4c4a6d3819a878d7" providerId="LiveId" clId="{0FE1BDE9-DB09-4A81-BE16-E04176F426D9}" dt="2023-06-26T21:30:42.732" v="1552" actId="26606"/>
          <ac:cxnSpMkLst>
            <pc:docMk/>
            <pc:sldMk cId="1179413323" sldId="268"/>
            <ac:cxnSpMk id="12" creationId="{AA2EAA10-076F-46BD-8F0F-B9A2FB77A85C}"/>
          </ac:cxnSpMkLst>
        </pc:cxnChg>
        <pc:cxnChg chg="add">
          <ac:chgData name="Eleni Lovari" userId="4c4a6d3819a878d7" providerId="LiveId" clId="{0FE1BDE9-DB09-4A81-BE16-E04176F426D9}" dt="2023-06-26T21:30:42.732" v="1552" actId="26606"/>
          <ac:cxnSpMkLst>
            <pc:docMk/>
            <pc:sldMk cId="1179413323" sldId="268"/>
            <ac:cxnSpMk id="14" creationId="{D891E407-403B-4764-86C9-33A56D3BCAA3}"/>
          </ac:cxnSpMkLst>
        </pc:cxnChg>
      </pc:sldChg>
      <pc:sldChg chg="addSp delSp modSp new mod setBg addAnim setClrOvrMap">
        <pc:chgData name="Eleni Lovari" userId="4c4a6d3819a878d7" providerId="LiveId" clId="{0FE1BDE9-DB09-4A81-BE16-E04176F426D9}" dt="2023-06-27T10:34:12.948" v="3661"/>
        <pc:sldMkLst>
          <pc:docMk/>
          <pc:sldMk cId="720666143" sldId="269"/>
        </pc:sldMkLst>
        <pc:spChg chg="mod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2" creationId="{12841CFE-1F73-867A-C424-FB11E1DA2EBA}"/>
          </ac:spMkLst>
        </pc:spChg>
        <pc:spChg chg="del">
          <ac:chgData name="Eleni Lovari" userId="4c4a6d3819a878d7" providerId="LiveId" clId="{0FE1BDE9-DB09-4A81-BE16-E04176F426D9}" dt="2023-06-26T21:14:53.125" v="1230" actId="26606"/>
          <ac:spMkLst>
            <pc:docMk/>
            <pc:sldMk cId="720666143" sldId="269"/>
            <ac:spMk id="3" creationId="{5EE8157E-8861-9EE3-13CC-89D6B15E9A9B}"/>
          </ac:spMkLst>
        </pc:spChg>
        <pc:spChg chg="add del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8" creationId="{66B332A4-D438-4773-A77F-5ED49A448D9D}"/>
          </ac:spMkLst>
        </pc:spChg>
        <pc:spChg chg="add del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10" creationId="{DF9AD32D-FF05-44F4-BD4D-9CEE89B71EB9}"/>
          </ac:spMkLst>
        </pc:spChg>
        <pc:spChg chg="add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15" creationId="{FFD48BC7-DC40-47DE-87EE-9F4B6ECB9ABB}"/>
          </ac:spMkLst>
        </pc:spChg>
        <pc:spChg chg="add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17" creationId="{E502BBC7-2C76-46F3-BC24-5985BC13DB88}"/>
          </ac:spMkLst>
        </pc:spChg>
        <pc:spChg chg="add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19" creationId="{C7F28D52-2A5F-4D23-81AE-7CB8B591C7AF}"/>
          </ac:spMkLst>
        </pc:spChg>
        <pc:spChg chg="add">
          <ac:chgData name="Eleni Lovari" userId="4c4a6d3819a878d7" providerId="LiveId" clId="{0FE1BDE9-DB09-4A81-BE16-E04176F426D9}" dt="2023-06-27T10:34:12.944" v="3660" actId="26606"/>
          <ac:spMkLst>
            <pc:docMk/>
            <pc:sldMk cId="720666143" sldId="269"/>
            <ac:spMk id="21" creationId="{3629484E-3792-4B3D-89AD-7C8A1ED0E0D4}"/>
          </ac:spMkLst>
        </pc:spChg>
      </pc:sldChg>
      <pc:sldChg chg="addSp delSp modSp new mod setBg">
        <pc:chgData name="Eleni Lovari" userId="4c4a6d3819a878d7" providerId="LiveId" clId="{0FE1BDE9-DB09-4A81-BE16-E04176F426D9}" dt="2023-06-26T21:21:48.555" v="1233" actId="26606"/>
        <pc:sldMkLst>
          <pc:docMk/>
          <pc:sldMk cId="3544896895" sldId="270"/>
        </pc:sldMkLst>
        <pc:spChg chg="del">
          <ac:chgData name="Eleni Lovari" userId="4c4a6d3819a878d7" providerId="LiveId" clId="{0FE1BDE9-DB09-4A81-BE16-E04176F426D9}" dt="2023-06-26T21:21:48.555" v="1233" actId="26606"/>
          <ac:spMkLst>
            <pc:docMk/>
            <pc:sldMk cId="3544896895" sldId="270"/>
            <ac:spMk id="2" creationId="{AA655F33-E203-9E04-4504-BED2C3D5E676}"/>
          </ac:spMkLst>
        </pc:spChg>
        <pc:spChg chg="del">
          <ac:chgData name="Eleni Lovari" userId="4c4a6d3819a878d7" providerId="LiveId" clId="{0FE1BDE9-DB09-4A81-BE16-E04176F426D9}" dt="2023-06-26T21:21:48.555" v="1233" actId="26606"/>
          <ac:spMkLst>
            <pc:docMk/>
            <pc:sldMk cId="3544896895" sldId="270"/>
            <ac:spMk id="3" creationId="{E06BA1C1-1234-7CA4-5959-7D168CF21B89}"/>
          </ac:spMkLst>
        </pc:spChg>
        <pc:picChg chg="add mod">
          <ac:chgData name="Eleni Lovari" userId="4c4a6d3819a878d7" providerId="LiveId" clId="{0FE1BDE9-DB09-4A81-BE16-E04176F426D9}" dt="2023-06-26T21:21:48.555" v="1233" actId="26606"/>
          <ac:picMkLst>
            <pc:docMk/>
            <pc:sldMk cId="3544896895" sldId="270"/>
            <ac:picMk id="5" creationId="{A7137199-3CFD-A297-BB94-81C9393AB1B1}"/>
          </ac:picMkLst>
        </pc:picChg>
      </pc:sldChg>
      <pc:sldChg chg="addSp delSp modSp new mod setBg">
        <pc:chgData name="Eleni Lovari" userId="4c4a6d3819a878d7" providerId="LiveId" clId="{0FE1BDE9-DB09-4A81-BE16-E04176F426D9}" dt="2023-06-26T21:22:26.239" v="1236" actId="26606"/>
        <pc:sldMkLst>
          <pc:docMk/>
          <pc:sldMk cId="3917923672" sldId="271"/>
        </pc:sldMkLst>
        <pc:spChg chg="del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2" creationId="{AFFFA9B7-C373-9380-FED9-DAD687D86763}"/>
          </ac:spMkLst>
        </pc:spChg>
        <pc:spChg chg="del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3" creationId="{0FC640F8-D13A-9FBA-6B4F-CAC278F4924F}"/>
          </ac:spMkLst>
        </pc:spChg>
        <pc:spChg chg="add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10" creationId="{AB8C311F-7253-4AED-9701-7FC0708C41C7}"/>
          </ac:spMkLst>
        </pc:spChg>
        <pc:spChg chg="add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12" creationId="{E2384209-CB15-4CDF-9D31-C44FD9A3F20D}"/>
          </ac:spMkLst>
        </pc:spChg>
        <pc:spChg chg="add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14" creationId="{2633B3B5-CC90-43F0-8714-D31D1F3F0209}"/>
          </ac:spMkLst>
        </pc:spChg>
        <pc:spChg chg="add">
          <ac:chgData name="Eleni Lovari" userId="4c4a6d3819a878d7" providerId="LiveId" clId="{0FE1BDE9-DB09-4A81-BE16-E04176F426D9}" dt="2023-06-26T21:22:26.239" v="1236" actId="26606"/>
          <ac:spMkLst>
            <pc:docMk/>
            <pc:sldMk cId="3917923672" sldId="271"/>
            <ac:spMk id="16" creationId="{A8D57A06-A426-446D-B02C-A2DC6B62E45E}"/>
          </ac:spMkLst>
        </pc:spChg>
        <pc:picChg chg="add mod">
          <ac:chgData name="Eleni Lovari" userId="4c4a6d3819a878d7" providerId="LiveId" clId="{0FE1BDE9-DB09-4A81-BE16-E04176F426D9}" dt="2023-06-26T21:22:26.239" v="1236" actId="26606"/>
          <ac:picMkLst>
            <pc:docMk/>
            <pc:sldMk cId="3917923672" sldId="271"/>
            <ac:picMk id="5" creationId="{D0CEED3D-0EAC-0004-A3E4-308321F786BB}"/>
          </ac:picMkLst>
        </pc:picChg>
      </pc:sldChg>
      <pc:sldChg chg="addSp delSp modSp new mod setBg">
        <pc:chgData name="Eleni Lovari" userId="4c4a6d3819a878d7" providerId="LiveId" clId="{0FE1BDE9-DB09-4A81-BE16-E04176F426D9}" dt="2023-06-26T21:23:28.858" v="1245" actId="26606"/>
        <pc:sldMkLst>
          <pc:docMk/>
          <pc:sldMk cId="2947189253" sldId="272"/>
        </pc:sldMkLst>
        <pc:spChg chg="add del">
          <ac:chgData name="Eleni Lovari" userId="4c4a6d3819a878d7" providerId="LiveId" clId="{0FE1BDE9-DB09-4A81-BE16-E04176F426D9}" dt="2023-06-26T21:23:28.858" v="1245" actId="26606"/>
          <ac:spMkLst>
            <pc:docMk/>
            <pc:sldMk cId="2947189253" sldId="272"/>
            <ac:spMk id="2" creationId="{C5CB32A5-C907-2590-514D-F4DDE8FC4E8B}"/>
          </ac:spMkLst>
        </pc:spChg>
        <pc:spChg chg="add del">
          <ac:chgData name="Eleni Lovari" userId="4c4a6d3819a878d7" providerId="LiveId" clId="{0FE1BDE9-DB09-4A81-BE16-E04176F426D9}" dt="2023-06-26T21:23:28.858" v="1245" actId="26606"/>
          <ac:spMkLst>
            <pc:docMk/>
            <pc:sldMk cId="2947189253" sldId="272"/>
            <ac:spMk id="3" creationId="{566EF5ED-F28E-10A7-1B68-449198CF91B8}"/>
          </ac:spMkLst>
        </pc:spChg>
        <pc:spChg chg="add del">
          <ac:chgData name="Eleni Lovari" userId="4c4a6d3819a878d7" providerId="LiveId" clId="{0FE1BDE9-DB09-4A81-BE16-E04176F426D9}" dt="2023-06-26T21:23:10.433" v="1240" actId="26606"/>
          <ac:spMkLst>
            <pc:docMk/>
            <pc:sldMk cId="2947189253" sldId="272"/>
            <ac:spMk id="10" creationId="{AB8C311F-7253-4AED-9701-7FC0708C41C7}"/>
          </ac:spMkLst>
        </pc:spChg>
        <pc:spChg chg="add del">
          <ac:chgData name="Eleni Lovari" userId="4c4a6d3819a878d7" providerId="LiveId" clId="{0FE1BDE9-DB09-4A81-BE16-E04176F426D9}" dt="2023-06-26T21:23:10.433" v="1240" actId="26606"/>
          <ac:spMkLst>
            <pc:docMk/>
            <pc:sldMk cId="2947189253" sldId="272"/>
            <ac:spMk id="12" creationId="{FD073016-B734-483B-8953-5BADEE145112}"/>
          </ac:spMkLst>
        </pc:spChg>
        <pc:spChg chg="add del">
          <ac:chgData name="Eleni Lovari" userId="4c4a6d3819a878d7" providerId="LiveId" clId="{0FE1BDE9-DB09-4A81-BE16-E04176F426D9}" dt="2023-06-26T21:23:10.433" v="1240" actId="26606"/>
          <ac:spMkLst>
            <pc:docMk/>
            <pc:sldMk cId="2947189253" sldId="272"/>
            <ac:spMk id="14" creationId="{90A7EAB6-59D3-4325-8DE6-E0CA4009CE53}"/>
          </ac:spMkLst>
        </pc:spChg>
        <pc:spChg chg="add del">
          <ac:chgData name="Eleni Lovari" userId="4c4a6d3819a878d7" providerId="LiveId" clId="{0FE1BDE9-DB09-4A81-BE16-E04176F426D9}" dt="2023-06-26T21:23:10.433" v="1240" actId="26606"/>
          <ac:spMkLst>
            <pc:docMk/>
            <pc:sldMk cId="2947189253" sldId="272"/>
            <ac:spMk id="16" creationId="{A8D57A06-A426-446D-B02C-A2DC6B62E45E}"/>
          </ac:spMkLst>
        </pc:spChg>
        <pc:spChg chg="add del">
          <ac:chgData name="Eleni Lovari" userId="4c4a6d3819a878d7" providerId="LiveId" clId="{0FE1BDE9-DB09-4A81-BE16-E04176F426D9}" dt="2023-06-26T21:23:17.189" v="1242" actId="26606"/>
          <ac:spMkLst>
            <pc:docMk/>
            <pc:sldMk cId="2947189253" sldId="272"/>
            <ac:spMk id="18" creationId="{DA2E7C1E-2B5A-4BBA-AE51-1CD8C19309D7}"/>
          </ac:spMkLst>
        </pc:spChg>
        <pc:spChg chg="add del">
          <ac:chgData name="Eleni Lovari" userId="4c4a6d3819a878d7" providerId="LiveId" clId="{0FE1BDE9-DB09-4A81-BE16-E04176F426D9}" dt="2023-06-26T21:23:17.189" v="1242" actId="26606"/>
          <ac:spMkLst>
            <pc:docMk/>
            <pc:sldMk cId="2947189253" sldId="272"/>
            <ac:spMk id="19" creationId="{43DF76B1-5174-4FAF-9D19-FFEE98426836}"/>
          </ac:spMkLst>
        </pc:spChg>
        <pc:spChg chg="add del">
          <ac:chgData name="Eleni Lovari" userId="4c4a6d3819a878d7" providerId="LiveId" clId="{0FE1BDE9-DB09-4A81-BE16-E04176F426D9}" dt="2023-06-26T21:23:28.858" v="1244" actId="26606"/>
          <ac:spMkLst>
            <pc:docMk/>
            <pc:sldMk cId="2947189253" sldId="272"/>
            <ac:spMk id="21" creationId="{AB8C311F-7253-4AED-9701-7FC0708C41C7}"/>
          </ac:spMkLst>
        </pc:spChg>
        <pc:spChg chg="add del">
          <ac:chgData name="Eleni Lovari" userId="4c4a6d3819a878d7" providerId="LiveId" clId="{0FE1BDE9-DB09-4A81-BE16-E04176F426D9}" dt="2023-06-26T21:23:28.858" v="1244" actId="26606"/>
          <ac:spMkLst>
            <pc:docMk/>
            <pc:sldMk cId="2947189253" sldId="272"/>
            <ac:spMk id="22" creationId="{FD073016-B734-483B-8953-5BADEE145112}"/>
          </ac:spMkLst>
        </pc:spChg>
        <pc:spChg chg="add del">
          <ac:chgData name="Eleni Lovari" userId="4c4a6d3819a878d7" providerId="LiveId" clId="{0FE1BDE9-DB09-4A81-BE16-E04176F426D9}" dt="2023-06-26T21:23:28.858" v="1244" actId="26606"/>
          <ac:spMkLst>
            <pc:docMk/>
            <pc:sldMk cId="2947189253" sldId="272"/>
            <ac:spMk id="23" creationId="{90A7EAB6-59D3-4325-8DE6-E0CA4009CE53}"/>
          </ac:spMkLst>
        </pc:spChg>
        <pc:spChg chg="add del">
          <ac:chgData name="Eleni Lovari" userId="4c4a6d3819a878d7" providerId="LiveId" clId="{0FE1BDE9-DB09-4A81-BE16-E04176F426D9}" dt="2023-06-26T21:23:28.858" v="1244" actId="26606"/>
          <ac:spMkLst>
            <pc:docMk/>
            <pc:sldMk cId="2947189253" sldId="272"/>
            <ac:spMk id="24" creationId="{A8D57A06-A426-446D-B02C-A2DC6B62E45E}"/>
          </ac:spMkLst>
        </pc:spChg>
        <pc:spChg chg="add">
          <ac:chgData name="Eleni Lovari" userId="4c4a6d3819a878d7" providerId="LiveId" clId="{0FE1BDE9-DB09-4A81-BE16-E04176F426D9}" dt="2023-06-26T21:23:28.858" v="1245" actId="26606"/>
          <ac:spMkLst>
            <pc:docMk/>
            <pc:sldMk cId="2947189253" sldId="272"/>
            <ac:spMk id="26" creationId="{DA2E7C1E-2B5A-4BBA-AE51-1CD8C19309D7}"/>
          </ac:spMkLst>
        </pc:spChg>
        <pc:spChg chg="add">
          <ac:chgData name="Eleni Lovari" userId="4c4a6d3819a878d7" providerId="LiveId" clId="{0FE1BDE9-DB09-4A81-BE16-E04176F426D9}" dt="2023-06-26T21:23:28.858" v="1245" actId="26606"/>
          <ac:spMkLst>
            <pc:docMk/>
            <pc:sldMk cId="2947189253" sldId="272"/>
            <ac:spMk id="27" creationId="{43DF76B1-5174-4FAF-9D19-FFEE98426836}"/>
          </ac:spMkLst>
        </pc:spChg>
        <pc:picChg chg="add mod">
          <ac:chgData name="Eleni Lovari" userId="4c4a6d3819a878d7" providerId="LiveId" clId="{0FE1BDE9-DB09-4A81-BE16-E04176F426D9}" dt="2023-06-26T21:23:28.858" v="1245" actId="26606"/>
          <ac:picMkLst>
            <pc:docMk/>
            <pc:sldMk cId="2947189253" sldId="272"/>
            <ac:picMk id="5" creationId="{5FD12943-D734-2293-6CFC-1ACD3B4F4642}"/>
          </ac:picMkLst>
        </pc:picChg>
      </pc:sldChg>
      <pc:sldChg chg="addSp delSp modSp new mod ord setBg">
        <pc:chgData name="Eleni Lovari" userId="4c4a6d3819a878d7" providerId="LiveId" clId="{0FE1BDE9-DB09-4A81-BE16-E04176F426D9}" dt="2023-06-26T21:25:07.078" v="1375"/>
        <pc:sldMkLst>
          <pc:docMk/>
          <pc:sldMk cId="245704401" sldId="273"/>
        </pc:sldMkLst>
        <pc:spChg chg="del">
          <ac:chgData name="Eleni Lovari" userId="4c4a6d3819a878d7" providerId="LiveId" clId="{0FE1BDE9-DB09-4A81-BE16-E04176F426D9}" dt="2023-06-26T21:24:28.692" v="1248" actId="26606"/>
          <ac:spMkLst>
            <pc:docMk/>
            <pc:sldMk cId="245704401" sldId="273"/>
            <ac:spMk id="2" creationId="{6E5978B1-E74C-0732-0C0A-64101629D9BB}"/>
          </ac:spMkLst>
        </pc:spChg>
        <pc:spChg chg="del">
          <ac:chgData name="Eleni Lovari" userId="4c4a6d3819a878d7" providerId="LiveId" clId="{0FE1BDE9-DB09-4A81-BE16-E04176F426D9}" dt="2023-06-26T21:24:28.692" v="1248" actId="26606"/>
          <ac:spMkLst>
            <pc:docMk/>
            <pc:sldMk cId="245704401" sldId="273"/>
            <ac:spMk id="3" creationId="{693E9C28-6845-81F6-81F3-A4F176EB0EC8}"/>
          </ac:spMkLst>
        </pc:spChg>
        <pc:spChg chg="add">
          <ac:chgData name="Eleni Lovari" userId="4c4a6d3819a878d7" providerId="LiveId" clId="{0FE1BDE9-DB09-4A81-BE16-E04176F426D9}" dt="2023-06-26T21:24:28.692" v="1248" actId="26606"/>
          <ac:spMkLst>
            <pc:docMk/>
            <pc:sldMk cId="245704401" sldId="273"/>
            <ac:spMk id="10" creationId="{32BC26D8-82FB-445E-AA49-62A77D7C1EE0}"/>
          </ac:spMkLst>
        </pc:spChg>
        <pc:spChg chg="add">
          <ac:chgData name="Eleni Lovari" userId="4c4a6d3819a878d7" providerId="LiveId" clId="{0FE1BDE9-DB09-4A81-BE16-E04176F426D9}" dt="2023-06-26T21:24:28.692" v="1248" actId="26606"/>
          <ac:spMkLst>
            <pc:docMk/>
            <pc:sldMk cId="245704401" sldId="273"/>
            <ac:spMk id="12" creationId="{CB44330D-EA18-4254-AA95-EB49948539B8}"/>
          </ac:spMkLst>
        </pc:spChg>
        <pc:picChg chg="add mod">
          <ac:chgData name="Eleni Lovari" userId="4c4a6d3819a878d7" providerId="LiveId" clId="{0FE1BDE9-DB09-4A81-BE16-E04176F426D9}" dt="2023-06-26T21:24:28.692" v="1248" actId="26606"/>
          <ac:picMkLst>
            <pc:docMk/>
            <pc:sldMk cId="245704401" sldId="273"/>
            <ac:picMk id="5" creationId="{95D07717-B915-F932-51E3-9C3F7FF8B522}"/>
          </ac:picMkLst>
        </pc:picChg>
      </pc:sldChg>
      <pc:sldChg chg="addSp delSp modSp new mod setBg">
        <pc:chgData name="Eleni Lovari" userId="4c4a6d3819a878d7" providerId="LiveId" clId="{0FE1BDE9-DB09-4A81-BE16-E04176F426D9}" dt="2023-06-27T11:07:59.532" v="3738" actId="1076"/>
        <pc:sldMkLst>
          <pc:docMk/>
          <pc:sldMk cId="3728157061" sldId="274"/>
        </pc:sldMkLst>
        <pc:spChg chg="del">
          <ac:chgData name="Eleni Lovari" userId="4c4a6d3819a878d7" providerId="LiveId" clId="{0FE1BDE9-DB09-4A81-BE16-E04176F426D9}" dt="2023-06-26T21:28:45.259" v="1546" actId="26606"/>
          <ac:spMkLst>
            <pc:docMk/>
            <pc:sldMk cId="3728157061" sldId="274"/>
            <ac:spMk id="2" creationId="{9CEE3FE1-B73C-6F38-0393-AF270F26F3E1}"/>
          </ac:spMkLst>
        </pc:spChg>
        <pc:spChg chg="del">
          <ac:chgData name="Eleni Lovari" userId="4c4a6d3819a878d7" providerId="LiveId" clId="{0FE1BDE9-DB09-4A81-BE16-E04176F426D9}" dt="2023-06-26T21:28:45.259" v="1546" actId="26606"/>
          <ac:spMkLst>
            <pc:docMk/>
            <pc:sldMk cId="3728157061" sldId="274"/>
            <ac:spMk id="3" creationId="{59A05406-11D8-C4CB-D730-2968500EA3FB}"/>
          </ac:spMkLst>
        </pc:spChg>
        <pc:spChg chg="add">
          <ac:chgData name="Eleni Lovari" userId="4c4a6d3819a878d7" providerId="LiveId" clId="{0FE1BDE9-DB09-4A81-BE16-E04176F426D9}" dt="2023-06-26T21:28:45.259" v="1546" actId="26606"/>
          <ac:spMkLst>
            <pc:docMk/>
            <pc:sldMk cId="3728157061" sldId="274"/>
            <ac:spMk id="10" creationId="{AF2A46FC-A8BE-4771-BE51-D9123E91856E}"/>
          </ac:spMkLst>
        </pc:spChg>
        <pc:picChg chg="add mod">
          <ac:chgData name="Eleni Lovari" userId="4c4a6d3819a878d7" providerId="LiveId" clId="{0FE1BDE9-DB09-4A81-BE16-E04176F426D9}" dt="2023-06-27T11:07:33.010" v="3734" actId="1076"/>
          <ac:picMkLst>
            <pc:docMk/>
            <pc:sldMk cId="3728157061" sldId="274"/>
            <ac:picMk id="5" creationId="{57278B74-6CA4-7CD7-0433-6717BDD7051F}"/>
          </ac:picMkLst>
        </pc:picChg>
        <pc:picChg chg="add mod">
          <ac:chgData name="Eleni Lovari" userId="4c4a6d3819a878d7" providerId="LiveId" clId="{0FE1BDE9-DB09-4A81-BE16-E04176F426D9}" dt="2023-06-27T11:07:45.187" v="3736" actId="688"/>
          <ac:picMkLst>
            <pc:docMk/>
            <pc:sldMk cId="3728157061" sldId="274"/>
            <ac:picMk id="7" creationId="{2344B70A-7B8F-06AB-144C-DAA54F12563F}"/>
          </ac:picMkLst>
        </pc:picChg>
        <pc:picChg chg="add mod">
          <ac:chgData name="Eleni Lovari" userId="4c4a6d3819a878d7" providerId="LiveId" clId="{0FE1BDE9-DB09-4A81-BE16-E04176F426D9}" dt="2023-06-27T11:07:59.532" v="3738" actId="1076"/>
          <ac:picMkLst>
            <pc:docMk/>
            <pc:sldMk cId="3728157061" sldId="274"/>
            <ac:picMk id="9" creationId="{380FB8EF-0922-038B-2D47-93D90062E4DF}"/>
          </ac:picMkLst>
        </pc:picChg>
      </pc:sldChg>
      <pc:sldChg chg="addSp delSp modSp new mod setBg">
        <pc:chgData name="Eleni Lovari" userId="4c4a6d3819a878d7" providerId="LiveId" clId="{0FE1BDE9-DB09-4A81-BE16-E04176F426D9}" dt="2023-06-27T07:31:20.211" v="3174" actId="20577"/>
        <pc:sldMkLst>
          <pc:docMk/>
          <pc:sldMk cId="1805902962" sldId="275"/>
        </pc:sldMkLst>
        <pc:spChg chg="mod">
          <ac:chgData name="Eleni Lovari" userId="4c4a6d3819a878d7" providerId="LiveId" clId="{0FE1BDE9-DB09-4A81-BE16-E04176F426D9}" dt="2023-06-27T07:31:20.211" v="3174" actId="20577"/>
          <ac:spMkLst>
            <pc:docMk/>
            <pc:sldMk cId="1805902962" sldId="275"/>
            <ac:spMk id="2" creationId="{1EBADA95-631B-D6D4-8456-4C344E5B2E03}"/>
          </ac:spMkLst>
        </pc:spChg>
        <pc:spChg chg="del">
          <ac:chgData name="Eleni Lovari" userId="4c4a6d3819a878d7" providerId="LiveId" clId="{0FE1BDE9-DB09-4A81-BE16-E04176F426D9}" dt="2023-06-26T21:32:59.441" v="1836" actId="26606"/>
          <ac:spMkLst>
            <pc:docMk/>
            <pc:sldMk cId="1805902962" sldId="275"/>
            <ac:spMk id="3" creationId="{8B0B0350-E91F-3150-FFA3-454CD9534618}"/>
          </ac:spMkLst>
        </pc:spChg>
        <pc:spChg chg="add">
          <ac:chgData name="Eleni Lovari" userId="4c4a6d3819a878d7" providerId="LiveId" clId="{0FE1BDE9-DB09-4A81-BE16-E04176F426D9}" dt="2023-06-26T21:32:59.441" v="1836" actId="26606"/>
          <ac:spMkLst>
            <pc:docMk/>
            <pc:sldMk cId="1805902962" sldId="275"/>
            <ac:spMk id="10" creationId="{1707FC24-6981-43D9-B525-C7832BA22463}"/>
          </ac:spMkLst>
        </pc:spChg>
        <pc:picChg chg="add mod">
          <ac:chgData name="Eleni Lovari" userId="4c4a6d3819a878d7" providerId="LiveId" clId="{0FE1BDE9-DB09-4A81-BE16-E04176F426D9}" dt="2023-06-26T21:32:59.441" v="1836" actId="26606"/>
          <ac:picMkLst>
            <pc:docMk/>
            <pc:sldMk cId="1805902962" sldId="275"/>
            <ac:picMk id="5" creationId="{327C7FBB-DFB1-6FB6-301A-CA67183F6F6D}"/>
          </ac:picMkLst>
        </pc:picChg>
      </pc:sldChg>
      <pc:sldChg chg="addSp delSp modSp new mod setBg">
        <pc:chgData name="Eleni Lovari" userId="4c4a6d3819a878d7" providerId="LiveId" clId="{0FE1BDE9-DB09-4A81-BE16-E04176F426D9}" dt="2023-06-27T10:11:05.592" v="3451" actId="1076"/>
        <pc:sldMkLst>
          <pc:docMk/>
          <pc:sldMk cId="2136612020" sldId="276"/>
        </pc:sldMkLst>
        <pc:spChg chg="mod">
          <ac:chgData name="Eleni Lovari" userId="4c4a6d3819a878d7" providerId="LiveId" clId="{0FE1BDE9-DB09-4A81-BE16-E04176F426D9}" dt="2023-06-26T21:39:21.381" v="1877" actId="5793"/>
          <ac:spMkLst>
            <pc:docMk/>
            <pc:sldMk cId="2136612020" sldId="276"/>
            <ac:spMk id="2" creationId="{38DF7AA9-247A-5317-4D6B-C2AAB7E28C40}"/>
          </ac:spMkLst>
        </pc:spChg>
        <pc:spChg chg="add del mod ord">
          <ac:chgData name="Eleni Lovari" userId="4c4a6d3819a878d7" providerId="LiveId" clId="{0FE1BDE9-DB09-4A81-BE16-E04176F426D9}" dt="2023-06-26T21:38:55.776" v="1856" actId="931"/>
          <ac:spMkLst>
            <pc:docMk/>
            <pc:sldMk cId="2136612020" sldId="276"/>
            <ac:spMk id="3" creationId="{A1A34682-D134-D123-9735-609E5D98CD0E}"/>
          </ac:spMkLst>
        </pc:spChg>
        <pc:spChg chg="add del">
          <ac:chgData name="Eleni Lovari" userId="4c4a6d3819a878d7" providerId="LiveId" clId="{0FE1BDE9-DB09-4A81-BE16-E04176F426D9}" dt="2023-06-26T21:38:45.051" v="1855" actId="26606"/>
          <ac:spMkLst>
            <pc:docMk/>
            <pc:sldMk cId="2136612020" sldId="276"/>
            <ac:spMk id="10" creationId="{305265DC-CF6B-4AE8-B3F3-2A7A16374D31}"/>
          </ac:spMkLst>
        </pc:spChg>
        <pc:spChg chg="add del">
          <ac:chgData name="Eleni Lovari" userId="4c4a6d3819a878d7" providerId="LiveId" clId="{0FE1BDE9-DB09-4A81-BE16-E04176F426D9}" dt="2023-06-26T21:38:28.663" v="1852" actId="26606"/>
          <ac:spMkLst>
            <pc:docMk/>
            <pc:sldMk cId="2136612020" sldId="276"/>
            <ac:spMk id="19" creationId="{99F1FFA9-D672-408C-9220-ADEEC6ABDD09}"/>
          </ac:spMkLst>
        </pc:spChg>
        <pc:spChg chg="add">
          <ac:chgData name="Eleni Lovari" userId="4c4a6d3819a878d7" providerId="LiveId" clId="{0FE1BDE9-DB09-4A81-BE16-E04176F426D9}" dt="2023-06-26T21:38:45.051" v="1855" actId="26606"/>
          <ac:spMkLst>
            <pc:docMk/>
            <pc:sldMk cId="2136612020" sldId="276"/>
            <ac:spMk id="22" creationId="{CEF6118E-44FB-4509-B4D9-129052E4C6EE}"/>
          </ac:spMkLst>
        </pc:spChg>
        <pc:grpChg chg="add del">
          <ac:chgData name="Eleni Lovari" userId="4c4a6d3819a878d7" providerId="LiveId" clId="{0FE1BDE9-DB09-4A81-BE16-E04176F426D9}" dt="2023-06-26T21:38:45.051" v="1855" actId="26606"/>
          <ac:grpSpMkLst>
            <pc:docMk/>
            <pc:sldMk cId="2136612020" sldId="276"/>
            <ac:grpSpMk id="12" creationId="{37EA779C-87BF-454F-919D-A3DA98FD8A79}"/>
          </ac:grpSpMkLst>
        </pc:grpChg>
        <pc:picChg chg="add mod">
          <ac:chgData name="Eleni Lovari" userId="4c4a6d3819a878d7" providerId="LiveId" clId="{0FE1BDE9-DB09-4A81-BE16-E04176F426D9}" dt="2023-06-27T10:11:05.592" v="3451" actId="1076"/>
          <ac:picMkLst>
            <pc:docMk/>
            <pc:sldMk cId="2136612020" sldId="276"/>
            <ac:picMk id="4" creationId="{C6A3E501-AED6-DA16-F28C-04450FA287CE}"/>
          </ac:picMkLst>
        </pc:picChg>
        <pc:picChg chg="add mod ord">
          <ac:chgData name="Eleni Lovari" userId="4c4a6d3819a878d7" providerId="LiveId" clId="{0FE1BDE9-DB09-4A81-BE16-E04176F426D9}" dt="2023-06-26T21:38:45.051" v="1855" actId="26606"/>
          <ac:picMkLst>
            <pc:docMk/>
            <pc:sldMk cId="2136612020" sldId="276"/>
            <ac:picMk id="5" creationId="{5637299F-D348-8E7C-CD75-28545B3D7E40}"/>
          </ac:picMkLst>
        </pc:picChg>
        <pc:picChg chg="add del mod">
          <ac:chgData name="Eleni Lovari" userId="4c4a6d3819a878d7" providerId="LiveId" clId="{0FE1BDE9-DB09-4A81-BE16-E04176F426D9}" dt="2023-06-26T21:38:30.365" v="1853" actId="478"/>
          <ac:picMkLst>
            <pc:docMk/>
            <pc:sldMk cId="2136612020" sldId="276"/>
            <ac:picMk id="7" creationId="{284C87E5-523B-C57A-543E-A685598533FB}"/>
          </ac:picMkLst>
        </pc:picChg>
        <pc:picChg chg="add del mod">
          <ac:chgData name="Eleni Lovari" userId="4c4a6d3819a878d7" providerId="LiveId" clId="{0FE1BDE9-DB09-4A81-BE16-E04176F426D9}" dt="2023-06-26T21:38:21.954" v="1849" actId="931"/>
          <ac:picMkLst>
            <pc:docMk/>
            <pc:sldMk cId="2136612020" sldId="276"/>
            <ac:picMk id="9" creationId="{7ECE88F8-D281-7A35-60DF-BE561AAAA2C7}"/>
          </ac:picMkLst>
        </pc:picChg>
        <pc:picChg chg="add del mod">
          <ac:chgData name="Eleni Lovari" userId="4c4a6d3819a878d7" providerId="LiveId" clId="{0FE1BDE9-DB09-4A81-BE16-E04176F426D9}" dt="2023-06-26T21:38:20.614" v="1847" actId="931"/>
          <ac:picMkLst>
            <pc:docMk/>
            <pc:sldMk cId="2136612020" sldId="276"/>
            <ac:picMk id="15" creationId="{45DF18A7-621C-C7FF-54F9-B960018798C1}"/>
          </ac:picMkLst>
        </pc:picChg>
        <pc:picChg chg="add mod">
          <ac:chgData name="Eleni Lovari" userId="4c4a6d3819a878d7" providerId="LiveId" clId="{0FE1BDE9-DB09-4A81-BE16-E04176F426D9}" dt="2023-06-26T21:38:45.051" v="1855" actId="26606"/>
          <ac:picMkLst>
            <pc:docMk/>
            <pc:sldMk cId="2136612020" sldId="276"/>
            <ac:picMk id="17" creationId="{0BE90A25-DEBD-C127-541E-51ED470CB2C2}"/>
          </ac:picMkLst>
        </pc:picChg>
        <pc:picChg chg="add mod">
          <ac:chgData name="Eleni Lovari" userId="4c4a6d3819a878d7" providerId="LiveId" clId="{0FE1BDE9-DB09-4A81-BE16-E04176F426D9}" dt="2023-06-26T21:38:59.037" v="1857" actId="1076"/>
          <ac:picMkLst>
            <pc:docMk/>
            <pc:sldMk cId="2136612020" sldId="276"/>
            <ac:picMk id="20" creationId="{3178CA16-5D17-3EB1-85D9-F56772E67F6F}"/>
          </ac:picMkLst>
        </pc:picChg>
        <pc:picChg chg="add mod">
          <ac:chgData name="Eleni Lovari" userId="4c4a6d3819a878d7" providerId="LiveId" clId="{0FE1BDE9-DB09-4A81-BE16-E04176F426D9}" dt="2023-06-26T21:39:11.045" v="1859" actId="1076"/>
          <ac:picMkLst>
            <pc:docMk/>
            <pc:sldMk cId="2136612020" sldId="276"/>
            <ac:picMk id="23" creationId="{1AB58DA5-C599-E932-BA22-0B2C5C0F078E}"/>
          </ac:picMkLst>
        </pc:picChg>
      </pc:sldChg>
      <pc:sldChg chg="addSp delSp modSp new mod setBg">
        <pc:chgData name="Eleni Lovari" userId="4c4a6d3819a878d7" providerId="LiveId" clId="{0FE1BDE9-DB09-4A81-BE16-E04176F426D9}" dt="2023-06-27T10:37:46.434" v="3662" actId="26606"/>
        <pc:sldMkLst>
          <pc:docMk/>
          <pc:sldMk cId="2048701397" sldId="277"/>
        </pc:sldMkLst>
        <pc:spChg chg="mod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2" creationId="{6C49BB0C-8D37-5958-5EB9-4B43EC008101}"/>
          </ac:spMkLst>
        </pc:spChg>
        <pc:spChg chg="del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3" creationId="{6051D664-ED22-86E8-44B1-A268FE2155B3}"/>
          </ac:spMkLst>
        </pc:spChg>
        <pc:spChg chg="add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8" creationId="{FFD48BC7-DC40-47DE-87EE-9F4B6ECB9ABB}"/>
          </ac:spMkLst>
        </pc:spChg>
        <pc:spChg chg="add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10" creationId="{E502BBC7-2C76-46F3-BC24-5985BC13DB88}"/>
          </ac:spMkLst>
        </pc:spChg>
        <pc:spChg chg="add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12" creationId="{C7F28D52-2A5F-4D23-81AE-7CB8B591C7AF}"/>
          </ac:spMkLst>
        </pc:spChg>
        <pc:spChg chg="add">
          <ac:chgData name="Eleni Lovari" userId="4c4a6d3819a878d7" providerId="LiveId" clId="{0FE1BDE9-DB09-4A81-BE16-E04176F426D9}" dt="2023-06-27T10:37:46.434" v="3662" actId="26606"/>
          <ac:spMkLst>
            <pc:docMk/>
            <pc:sldMk cId="2048701397" sldId="277"/>
            <ac:spMk id="14" creationId="{3629484E-3792-4B3D-89AD-7C8A1ED0E0D4}"/>
          </ac:spMkLst>
        </pc:spChg>
      </pc:sldChg>
      <pc:sldChg chg="addSp delSp modSp new mod setBg addAnim">
        <pc:chgData name="Eleni Lovari" userId="4c4a6d3819a878d7" providerId="LiveId" clId="{0FE1BDE9-DB09-4A81-BE16-E04176F426D9}" dt="2023-06-27T10:46:47.142" v="3677"/>
        <pc:sldMkLst>
          <pc:docMk/>
          <pc:sldMk cId="3301980976" sldId="278"/>
        </pc:sldMkLst>
        <pc:spChg chg="mod">
          <ac:chgData name="Eleni Lovari" userId="4c4a6d3819a878d7" providerId="LiveId" clId="{0FE1BDE9-DB09-4A81-BE16-E04176F426D9}" dt="2023-06-27T10:46:47.135" v="3675" actId="26606"/>
          <ac:spMkLst>
            <pc:docMk/>
            <pc:sldMk cId="3301980976" sldId="278"/>
            <ac:spMk id="2" creationId="{E1F34357-DF99-BB1F-E38F-FD7D47A8704E}"/>
          </ac:spMkLst>
        </pc:spChg>
        <pc:spChg chg="del">
          <ac:chgData name="Eleni Lovari" userId="4c4a6d3819a878d7" providerId="LiveId" clId="{0FE1BDE9-DB09-4A81-BE16-E04176F426D9}" dt="2023-06-27T10:37:55.507" v="3663" actId="26606"/>
          <ac:spMkLst>
            <pc:docMk/>
            <pc:sldMk cId="3301980976" sldId="278"/>
            <ac:spMk id="3" creationId="{C5164B9F-B0E0-3B72-2105-8C7E5C57FF43}"/>
          </ac:spMkLst>
        </pc:spChg>
        <pc:spChg chg="add del">
          <ac:chgData name="Eleni Lovari" userId="4c4a6d3819a878d7" providerId="LiveId" clId="{0FE1BDE9-DB09-4A81-BE16-E04176F426D9}" dt="2023-06-27T10:46:15.903" v="3672" actId="26606"/>
          <ac:spMkLst>
            <pc:docMk/>
            <pc:sldMk cId="3301980976" sldId="278"/>
            <ac:spMk id="8" creationId="{F1C4E306-BC28-4A7B-871B-1926F6FA6EF3}"/>
          </ac:spMkLst>
        </pc:spChg>
        <pc:spChg chg="add del">
          <ac:chgData name="Eleni Lovari" userId="4c4a6d3819a878d7" providerId="LiveId" clId="{0FE1BDE9-DB09-4A81-BE16-E04176F426D9}" dt="2023-06-27T10:46:15.903" v="3672" actId="26606"/>
          <ac:spMkLst>
            <pc:docMk/>
            <pc:sldMk cId="3301980976" sldId="278"/>
            <ac:spMk id="10" creationId="{C3ECC9B4-989C-4F71-A6BC-DEBC1D9FD0BD}"/>
          </ac:spMkLst>
        </pc:spChg>
        <pc:spChg chg="add del">
          <ac:chgData name="Eleni Lovari" userId="4c4a6d3819a878d7" providerId="LiveId" clId="{0FE1BDE9-DB09-4A81-BE16-E04176F426D9}" dt="2023-06-27T10:46:15.903" v="3672" actId="26606"/>
          <ac:spMkLst>
            <pc:docMk/>
            <pc:sldMk cId="3301980976" sldId="278"/>
            <ac:spMk id="12" creationId="{E20AF01B-D099-4710-BF18-E2832A9B61CF}"/>
          </ac:spMkLst>
        </pc:spChg>
        <pc:spChg chg="add del">
          <ac:chgData name="Eleni Lovari" userId="4c4a6d3819a878d7" providerId="LiveId" clId="{0FE1BDE9-DB09-4A81-BE16-E04176F426D9}" dt="2023-06-27T10:46:15.903" v="3672" actId="26606"/>
          <ac:spMkLst>
            <pc:docMk/>
            <pc:sldMk cId="3301980976" sldId="278"/>
            <ac:spMk id="14" creationId="{B0E4BB4F-99AB-4C4E-A763-C5AC5273DF5D}"/>
          </ac:spMkLst>
        </pc:spChg>
        <pc:spChg chg="add del">
          <ac:chgData name="Eleni Lovari" userId="4c4a6d3819a878d7" providerId="LiveId" clId="{0FE1BDE9-DB09-4A81-BE16-E04176F426D9}" dt="2023-06-27T10:46:47.142" v="3676" actId="26606"/>
          <ac:spMkLst>
            <pc:docMk/>
            <pc:sldMk cId="3301980976" sldId="278"/>
            <ac:spMk id="19" creationId="{9B7AD9F6-8CE7-4299-8FC6-328F4DCD3FF9}"/>
          </ac:spMkLst>
        </pc:spChg>
        <pc:spChg chg="add del">
          <ac:chgData name="Eleni Lovari" userId="4c4a6d3819a878d7" providerId="LiveId" clId="{0FE1BDE9-DB09-4A81-BE16-E04176F426D9}" dt="2023-06-27T10:46:47.142" v="3676" actId="26606"/>
          <ac:spMkLst>
            <pc:docMk/>
            <pc:sldMk cId="3301980976" sldId="278"/>
            <ac:spMk id="21" creationId="{F49775AF-8896-43EE-92C6-83497D6DC56F}"/>
          </ac:spMkLst>
        </pc:spChg>
        <pc:spChg chg="add del">
          <ac:chgData name="Eleni Lovari" userId="4c4a6d3819a878d7" providerId="LiveId" clId="{0FE1BDE9-DB09-4A81-BE16-E04176F426D9}" dt="2023-06-27T10:46:47.135" v="3675" actId="26606"/>
          <ac:spMkLst>
            <pc:docMk/>
            <pc:sldMk cId="3301980976" sldId="278"/>
            <ac:spMk id="26" creationId="{3C54F4CE-85F0-46ED-80DA-9518C9251AD1}"/>
          </ac:spMkLst>
        </pc:spChg>
        <pc:spChg chg="add del">
          <ac:chgData name="Eleni Lovari" userId="4c4a6d3819a878d7" providerId="LiveId" clId="{0FE1BDE9-DB09-4A81-BE16-E04176F426D9}" dt="2023-06-27T10:46:47.135" v="3675" actId="26606"/>
          <ac:spMkLst>
            <pc:docMk/>
            <pc:sldMk cId="3301980976" sldId="278"/>
            <ac:spMk id="28" creationId="{DADD1FCA-8ACB-4958-81DD-4CDD6D3E1921}"/>
          </ac:spMkLst>
        </pc:spChg>
        <pc:spChg chg="add">
          <ac:chgData name="Eleni Lovari" userId="4c4a6d3819a878d7" providerId="LiveId" clId="{0FE1BDE9-DB09-4A81-BE16-E04176F426D9}" dt="2023-06-27T10:46:47.142" v="3676" actId="26606"/>
          <ac:spMkLst>
            <pc:docMk/>
            <pc:sldMk cId="3301980976" sldId="278"/>
            <ac:spMk id="30" creationId="{9B7AD9F6-8CE7-4299-8FC6-328F4DCD3FF9}"/>
          </ac:spMkLst>
        </pc:spChg>
        <pc:spChg chg="add">
          <ac:chgData name="Eleni Lovari" userId="4c4a6d3819a878d7" providerId="LiveId" clId="{0FE1BDE9-DB09-4A81-BE16-E04176F426D9}" dt="2023-06-27T10:46:47.142" v="3676" actId="26606"/>
          <ac:spMkLst>
            <pc:docMk/>
            <pc:sldMk cId="3301980976" sldId="278"/>
            <ac:spMk id="31" creationId="{F49775AF-8896-43EE-92C6-83497D6DC56F}"/>
          </ac:spMkLst>
        </pc:spChg>
        <pc:picChg chg="add mod">
          <ac:chgData name="Eleni Lovari" userId="4c4a6d3819a878d7" providerId="LiveId" clId="{0FE1BDE9-DB09-4A81-BE16-E04176F426D9}" dt="2023-06-27T10:46:47.142" v="3676" actId="26606"/>
          <ac:picMkLst>
            <pc:docMk/>
            <pc:sldMk cId="3301980976" sldId="278"/>
            <ac:picMk id="5" creationId="{13E9A35A-C8F7-E19E-EF9C-BFBE77535245}"/>
          </ac:picMkLst>
        </pc:picChg>
      </pc:sldChg>
      <pc:sldChg chg="addSp delSp modSp new mod setBg">
        <pc:chgData name="Eleni Lovari" userId="4c4a6d3819a878d7" providerId="LiveId" clId="{0FE1BDE9-DB09-4A81-BE16-E04176F426D9}" dt="2023-06-27T11:02:47.771" v="3693" actId="1076"/>
        <pc:sldMkLst>
          <pc:docMk/>
          <pc:sldMk cId="1601782967" sldId="279"/>
        </pc:sldMkLst>
        <pc:spChg chg="mod or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2" creationId="{918B2BDD-72E6-98DE-805B-1BA2CC03EE6B}"/>
          </ac:spMkLst>
        </pc:spChg>
        <pc:spChg chg="del">
          <ac:chgData name="Eleni Lovari" userId="4c4a6d3819a878d7" providerId="LiveId" clId="{0FE1BDE9-DB09-4A81-BE16-E04176F426D9}" dt="2023-06-26T21:48:18.505" v="2291" actId="26606"/>
          <ac:spMkLst>
            <pc:docMk/>
            <pc:sldMk cId="1601782967" sldId="279"/>
            <ac:spMk id="3" creationId="{FB63DCE9-4E5A-91A8-D125-F8129D46A55C}"/>
          </ac:spMkLst>
        </pc:spChg>
        <pc:spChg chg="add del">
          <ac:chgData name="Eleni Lovari" userId="4c4a6d3819a878d7" providerId="LiveId" clId="{0FE1BDE9-DB09-4A81-BE16-E04176F426D9}" dt="2023-06-27T10:38:48.542" v="3667" actId="26606"/>
          <ac:spMkLst>
            <pc:docMk/>
            <pc:sldMk cId="1601782967" sldId="279"/>
            <ac:spMk id="8" creationId="{0262E669-7774-4EAE-BBCE-F9FFE664D513}"/>
          </ac:spMkLst>
        </pc:spChg>
        <pc:spChg chg="add del">
          <ac:chgData name="Eleni Lovari" userId="4c4a6d3819a878d7" providerId="LiveId" clId="{0FE1BDE9-DB09-4A81-BE16-E04176F426D9}" dt="2023-06-27T10:38:48.542" v="3667" actId="26606"/>
          <ac:spMkLst>
            <pc:docMk/>
            <pc:sldMk cId="1601782967" sldId="279"/>
            <ac:spMk id="10" creationId="{0CD485ED-328F-4350-AB3E-F6EA4514990B}"/>
          </ac:spMkLst>
        </pc:spChg>
        <pc:spChg chg="add del">
          <ac:chgData name="Eleni Lovari" userId="4c4a6d3819a878d7" providerId="LiveId" clId="{0FE1BDE9-DB09-4A81-BE16-E04176F426D9}" dt="2023-06-27T10:38:48.542" v="3667" actId="26606"/>
          <ac:spMkLst>
            <pc:docMk/>
            <pc:sldMk cId="1601782967" sldId="279"/>
            <ac:spMk id="12" creationId="{5353D259-DA18-451D-9A95-02198BF55E20}"/>
          </ac:spMkLst>
        </pc:spChg>
        <pc:spChg chg="add del">
          <ac:chgData name="Eleni Lovari" userId="4c4a6d3819a878d7" providerId="LiveId" clId="{0FE1BDE9-DB09-4A81-BE16-E04176F426D9}" dt="2023-06-27T10:38:48.536" v="3666" actId="26606"/>
          <ac:spMkLst>
            <pc:docMk/>
            <pc:sldMk cId="1601782967" sldId="279"/>
            <ac:spMk id="17" creationId="{0E42565C-E3CC-4EF0-8093-88FCC788A3C2}"/>
          </ac:spMkLst>
        </pc:spChg>
        <pc:spChg chg="add del">
          <ac:chgData name="Eleni Lovari" userId="4c4a6d3819a878d7" providerId="LiveId" clId="{0FE1BDE9-DB09-4A81-BE16-E04176F426D9}" dt="2023-06-27T10:38:48.536" v="3666" actId="26606"/>
          <ac:spMkLst>
            <pc:docMk/>
            <pc:sldMk cId="1601782967" sldId="279"/>
            <ac:spMk id="19" creationId="{02F429C4-ABC9-46FC-818A-B5429CDE4A96}"/>
          </ac:spMkLst>
        </pc:spChg>
        <pc:spChg chg="add del">
          <ac:chgData name="Eleni Lovari" userId="4c4a6d3819a878d7" providerId="LiveId" clId="{0FE1BDE9-DB09-4A81-BE16-E04176F426D9}" dt="2023-06-27T10:38:48.536" v="3666" actId="26606"/>
          <ac:spMkLst>
            <pc:docMk/>
            <pc:sldMk cId="1601782967" sldId="279"/>
            <ac:spMk id="21" creationId="{2CEF98E4-3709-4952-8F42-2305CCE34FA3}"/>
          </ac:spMkLst>
        </pc:spChg>
        <pc:spChg chg="add del">
          <ac:chgData name="Eleni Lovari" userId="4c4a6d3819a878d7" providerId="LiveId" clId="{0FE1BDE9-DB09-4A81-BE16-E04176F426D9}" dt="2023-06-27T10:38:48.536" v="3666" actId="26606"/>
          <ac:spMkLst>
            <pc:docMk/>
            <pc:sldMk cId="1601782967" sldId="279"/>
            <ac:spMk id="23" creationId="{F10BCCF5-D685-47FF-B675-647EAEB72C8E}"/>
          </ac:spMkLst>
        </pc:spChg>
        <pc:spChg chg="add del">
          <ac:chgData name="Eleni Lovari" userId="4c4a6d3819a878d7" providerId="LiveId" clId="{0FE1BDE9-DB09-4A81-BE16-E04176F426D9}" dt="2023-06-27T10:38:48.536" v="3666" actId="26606"/>
          <ac:spMkLst>
            <pc:docMk/>
            <pc:sldMk cId="1601782967" sldId="279"/>
            <ac:spMk id="25" creationId="{B0EE8A42-107A-4D4C-8D56-BBAE95C7FC0D}"/>
          </ac:spMkLst>
        </pc:spChg>
        <pc:spChg chg="add del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27" creationId="{5463EB0A-3D7C-4AA5-BFA5-8EE5B4BA5624}"/>
          </ac:spMkLst>
        </pc:spChg>
        <pc:spChg chg="add del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28" creationId="{7945AD00-F967-454D-A4B2-39ABA5C88C20}"/>
          </ac:spMkLst>
        </pc:spChg>
        <pc:spChg chg="add del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29" creationId="{E9BC5B79-B912-427C-8219-E3E50943FCDE}"/>
          </ac:spMkLst>
        </pc:spChg>
        <pc:spChg chg="add del">
          <ac:chgData name="Eleni Lovari" userId="4c4a6d3819a878d7" providerId="LiveId" clId="{0FE1BDE9-DB09-4A81-BE16-E04176F426D9}" dt="2023-06-27T10:47:34.396" v="3681" actId="26606"/>
          <ac:spMkLst>
            <pc:docMk/>
            <pc:sldMk cId="1601782967" sldId="279"/>
            <ac:spMk id="34" creationId="{3A930249-8242-4E2B-AF17-C01826488321}"/>
          </ac:spMkLst>
        </pc:spChg>
        <pc:spChg chg="add del">
          <ac:chgData name="Eleni Lovari" userId="4c4a6d3819a878d7" providerId="LiveId" clId="{0FE1BDE9-DB09-4A81-BE16-E04176F426D9}" dt="2023-06-27T10:47:34.396" v="3681" actId="26606"/>
          <ac:spMkLst>
            <pc:docMk/>
            <pc:sldMk cId="1601782967" sldId="279"/>
            <ac:spMk id="36" creationId="{A5BDD999-C5E1-4B3E-A710-768673819165}"/>
          </ac:spMkLst>
        </pc:spChg>
        <pc:spChg chg="add del">
          <ac:chgData name="Eleni Lovari" userId="4c4a6d3819a878d7" providerId="LiveId" clId="{0FE1BDE9-DB09-4A81-BE16-E04176F426D9}" dt="2023-06-27T10:47:47.936" v="3683" actId="26606"/>
          <ac:spMkLst>
            <pc:docMk/>
            <pc:sldMk cId="1601782967" sldId="279"/>
            <ac:spMk id="38" creationId="{6832F003-FCA6-4CFB-A2EA-308F3AA257D1}"/>
          </ac:spMkLst>
        </pc:spChg>
        <pc:spChg chg="add del">
          <ac:chgData name="Eleni Lovari" userId="4c4a6d3819a878d7" providerId="LiveId" clId="{0FE1BDE9-DB09-4A81-BE16-E04176F426D9}" dt="2023-06-27T10:47:47.936" v="3683" actId="26606"/>
          <ac:spMkLst>
            <pc:docMk/>
            <pc:sldMk cId="1601782967" sldId="279"/>
            <ac:spMk id="39" creationId="{C3896A03-3945-419A-B66B-4EE266EDD152}"/>
          </ac:spMkLst>
        </pc:spChg>
        <pc:spChg chg="add del">
          <ac:chgData name="Eleni Lovari" userId="4c4a6d3819a878d7" providerId="LiveId" clId="{0FE1BDE9-DB09-4A81-BE16-E04176F426D9}" dt="2023-06-27T10:47:47.936" v="3683" actId="26606"/>
          <ac:spMkLst>
            <pc:docMk/>
            <pc:sldMk cId="1601782967" sldId="279"/>
            <ac:spMk id="40" creationId="{B34F5AD2-EDBD-4BBD-A55C-EAFFD0C7097A}"/>
          </ac:spMkLst>
        </pc:spChg>
        <pc:spChg chg="ad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42" creationId="{08C9B587-E65E-4B52-B37C-ABEBB6E87928}"/>
          </ac:spMkLst>
        </pc:spChg>
        <pc:spChg chg="ad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43" creationId="{5DCB5928-DC7D-4612-9922-441966E15627}"/>
          </ac:spMkLst>
        </pc:spChg>
        <pc:spChg chg="ad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44" creationId="{682C1161-1736-45EC-99B7-33F3CAE9D517}"/>
          </ac:spMkLst>
        </pc:spChg>
        <pc:spChg chg="ad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45" creationId="{84D4DDB8-B68F-45B0-9F62-C4279996F672}"/>
          </ac:spMkLst>
        </pc:spChg>
        <pc:spChg chg="add">
          <ac:chgData name="Eleni Lovari" userId="4c4a6d3819a878d7" providerId="LiveId" clId="{0FE1BDE9-DB09-4A81-BE16-E04176F426D9}" dt="2023-06-27T10:47:47.951" v="3684" actId="26606"/>
          <ac:spMkLst>
            <pc:docMk/>
            <pc:sldMk cId="1601782967" sldId="279"/>
            <ac:spMk id="46" creationId="{AF2F604E-43BE-4DC3-B983-E071523364F8}"/>
          </ac:spMkLst>
        </pc:spChg>
        <pc:picChg chg="add mod">
          <ac:chgData name="Eleni Lovari" userId="4c4a6d3819a878d7" providerId="LiveId" clId="{0FE1BDE9-DB09-4A81-BE16-E04176F426D9}" dt="2023-06-27T10:48:01.324" v="3687" actId="14100"/>
          <ac:picMkLst>
            <pc:docMk/>
            <pc:sldMk cId="1601782967" sldId="279"/>
            <ac:picMk id="3" creationId="{A06F68EA-43E9-5FBF-93CB-D1E3B47C13BC}"/>
          </ac:picMkLst>
        </pc:picChg>
        <pc:picChg chg="add mod">
          <ac:chgData name="Eleni Lovari" userId="4c4a6d3819a878d7" providerId="LiveId" clId="{0FE1BDE9-DB09-4A81-BE16-E04176F426D9}" dt="2023-06-27T11:02:47.771" v="3693" actId="1076"/>
          <ac:picMkLst>
            <pc:docMk/>
            <pc:sldMk cId="1601782967" sldId="279"/>
            <ac:picMk id="5" creationId="{E036C7AD-8828-A912-F036-898E796D752E}"/>
          </ac:picMkLst>
        </pc:picChg>
      </pc:sldChg>
      <pc:sldChg chg="addSp delSp modSp new mod setBg">
        <pc:chgData name="Eleni Lovari" userId="4c4a6d3819a878d7" providerId="LiveId" clId="{0FE1BDE9-DB09-4A81-BE16-E04176F426D9}" dt="2023-06-27T07:31:56.495" v="3178" actId="20577"/>
        <pc:sldMkLst>
          <pc:docMk/>
          <pc:sldMk cId="547698430" sldId="280"/>
        </pc:sldMkLst>
        <pc:spChg chg="mod">
          <ac:chgData name="Eleni Lovari" userId="4c4a6d3819a878d7" providerId="LiveId" clId="{0FE1BDE9-DB09-4A81-BE16-E04176F426D9}" dt="2023-06-27T07:31:56.495" v="3178" actId="20577"/>
          <ac:spMkLst>
            <pc:docMk/>
            <pc:sldMk cId="547698430" sldId="280"/>
            <ac:spMk id="2" creationId="{B550F3F4-5EB6-F60E-7CD1-CFE5699C720C}"/>
          </ac:spMkLst>
        </pc:spChg>
        <pc:spChg chg="del mod">
          <ac:chgData name="Eleni Lovari" userId="4c4a6d3819a878d7" providerId="LiveId" clId="{0FE1BDE9-DB09-4A81-BE16-E04176F426D9}" dt="2023-06-26T21:44:20.294" v="2272" actId="22"/>
          <ac:spMkLst>
            <pc:docMk/>
            <pc:sldMk cId="547698430" sldId="280"/>
            <ac:spMk id="3" creationId="{94566B18-C5EA-3DBD-7B56-41D15BFC20B3}"/>
          </ac:spMkLst>
        </pc:spChg>
        <pc:spChg chg="add del">
          <ac:chgData name="Eleni Lovari" userId="4c4a6d3819a878d7" providerId="LiveId" clId="{0FE1BDE9-DB09-4A81-BE16-E04176F426D9}" dt="2023-06-26T21:44:24.025" v="2273" actId="26606"/>
          <ac:spMkLst>
            <pc:docMk/>
            <pc:sldMk cId="547698430" sldId="280"/>
            <ac:spMk id="8" creationId="{68717E5B-2C1D-4094-9D25-6FF6FBD92379}"/>
          </ac:spMkLst>
        </pc:spChg>
        <pc:spChg chg="add del">
          <ac:chgData name="Eleni Lovari" userId="4c4a6d3819a878d7" providerId="LiveId" clId="{0FE1BDE9-DB09-4A81-BE16-E04176F426D9}" dt="2023-06-26T21:44:24.025" v="2273" actId="26606"/>
          <ac:spMkLst>
            <pc:docMk/>
            <pc:sldMk cId="547698430" sldId="280"/>
            <ac:spMk id="10" creationId="{6B6E033A-DB2E-49B8-B600-B38E0C280263}"/>
          </ac:spMkLst>
        </pc:spChg>
        <pc:spChg chg="add">
          <ac:chgData name="Eleni Lovari" userId="4c4a6d3819a878d7" providerId="LiveId" clId="{0FE1BDE9-DB09-4A81-BE16-E04176F426D9}" dt="2023-06-26T21:44:24.025" v="2273" actId="26606"/>
          <ac:spMkLst>
            <pc:docMk/>
            <pc:sldMk cId="547698430" sldId="280"/>
            <ac:spMk id="15" creationId="{870A1295-61BC-4214-AA3E-D396673024D0}"/>
          </ac:spMkLst>
        </pc:spChg>
        <pc:grpChg chg="add">
          <ac:chgData name="Eleni Lovari" userId="4c4a6d3819a878d7" providerId="LiveId" clId="{0FE1BDE9-DB09-4A81-BE16-E04176F426D9}" dt="2023-06-26T21:44:24.025" v="2273" actId="26606"/>
          <ac:grpSpMkLst>
            <pc:docMk/>
            <pc:sldMk cId="547698430" sldId="280"/>
            <ac:grpSpMk id="17" creationId="{0B139475-2B26-4CA9-9413-DE741E49F7BB}"/>
          </ac:grpSpMkLst>
        </pc:grpChg>
        <pc:picChg chg="add mod ord">
          <ac:chgData name="Eleni Lovari" userId="4c4a6d3819a878d7" providerId="LiveId" clId="{0FE1BDE9-DB09-4A81-BE16-E04176F426D9}" dt="2023-06-26T21:44:24.025" v="2273" actId="26606"/>
          <ac:picMkLst>
            <pc:docMk/>
            <pc:sldMk cId="547698430" sldId="280"/>
            <ac:picMk id="5" creationId="{6BD65342-AB57-6327-A6AD-D924908077C1}"/>
          </ac:picMkLst>
        </pc:picChg>
      </pc:sldChg>
      <pc:sldChg chg="addSp delSp modSp new mod setBg">
        <pc:chgData name="Eleni Lovari" userId="4c4a6d3819a878d7" providerId="LiveId" clId="{0FE1BDE9-DB09-4A81-BE16-E04176F426D9}" dt="2023-06-27T10:26:32.947" v="3587" actId="1076"/>
        <pc:sldMkLst>
          <pc:docMk/>
          <pc:sldMk cId="393141261" sldId="281"/>
        </pc:sldMkLst>
        <pc:spChg chg="mod ord">
          <ac:chgData name="Eleni Lovari" userId="4c4a6d3819a878d7" providerId="LiveId" clId="{0FE1BDE9-DB09-4A81-BE16-E04176F426D9}" dt="2023-06-27T10:26:00.570" v="3581" actId="14100"/>
          <ac:spMkLst>
            <pc:docMk/>
            <pc:sldMk cId="393141261" sldId="281"/>
            <ac:spMk id="2" creationId="{1A56A057-D6E5-C012-DF96-7077FF5E2BF6}"/>
          </ac:spMkLst>
        </pc:spChg>
        <pc:spChg chg="del">
          <ac:chgData name="Eleni Lovari" userId="4c4a6d3819a878d7" providerId="LiveId" clId="{0FE1BDE9-DB09-4A81-BE16-E04176F426D9}" dt="2023-06-27T10:25:12.754" v="3541" actId="22"/>
          <ac:spMkLst>
            <pc:docMk/>
            <pc:sldMk cId="393141261" sldId="281"/>
            <ac:spMk id="3" creationId="{20322FC1-3012-0CD4-88CC-30E70A7BC862}"/>
          </ac:spMkLst>
        </pc:spChg>
        <pc:spChg chg="add del">
          <ac:chgData name="Eleni Lovari" userId="4c4a6d3819a878d7" providerId="LiveId" clId="{0FE1BDE9-DB09-4A81-BE16-E04176F426D9}" dt="2023-06-27T10:25:42.995" v="3544" actId="26606"/>
          <ac:spMkLst>
            <pc:docMk/>
            <pc:sldMk cId="393141261" sldId="281"/>
            <ac:spMk id="11" creationId="{D595A8CA-AC44-6768-2889-D61FA1CE358B}"/>
          </ac:spMkLst>
        </pc:spChg>
        <pc:spChg chg="add">
          <ac:chgData name="Eleni Lovari" userId="4c4a6d3819a878d7" providerId="LiveId" clId="{0FE1BDE9-DB09-4A81-BE16-E04176F426D9}" dt="2023-06-27T10:25:43.008" v="3545" actId="26606"/>
          <ac:spMkLst>
            <pc:docMk/>
            <pc:sldMk cId="393141261" sldId="281"/>
            <ac:spMk id="12" creationId="{2151139A-886F-4B97-8815-729AD3831BBD}"/>
          </ac:spMkLst>
        </pc:spChg>
        <pc:spChg chg="add del">
          <ac:chgData name="Eleni Lovari" userId="4c4a6d3819a878d7" providerId="LiveId" clId="{0FE1BDE9-DB09-4A81-BE16-E04176F426D9}" dt="2023-06-27T10:25:42.995" v="3544" actId="26606"/>
          <ac:spMkLst>
            <pc:docMk/>
            <pc:sldMk cId="393141261" sldId="281"/>
            <ac:spMk id="14" creationId="{C0A1ED06-4733-4020-9C60-81D4D801408D}"/>
          </ac:spMkLst>
        </pc:spChg>
        <pc:spChg chg="add del">
          <ac:chgData name="Eleni Lovari" userId="4c4a6d3819a878d7" providerId="LiveId" clId="{0FE1BDE9-DB09-4A81-BE16-E04176F426D9}" dt="2023-06-27T10:25:42.995" v="3544" actId="26606"/>
          <ac:spMkLst>
            <pc:docMk/>
            <pc:sldMk cId="393141261" sldId="281"/>
            <ac:spMk id="16" creationId="{B0CA3509-3AF9-45FE-93ED-57BB5D5E8E07}"/>
          </ac:spMkLst>
        </pc:spChg>
        <pc:spChg chg="add">
          <ac:chgData name="Eleni Lovari" userId="4c4a6d3819a878d7" providerId="LiveId" clId="{0FE1BDE9-DB09-4A81-BE16-E04176F426D9}" dt="2023-06-27T10:25:43.008" v="3545" actId="26606"/>
          <ac:spMkLst>
            <pc:docMk/>
            <pc:sldMk cId="393141261" sldId="281"/>
            <ac:spMk id="18" creationId="{D3539FEE-81D3-4406-802E-60B20B16F4F6}"/>
          </ac:spMkLst>
        </pc:spChg>
        <pc:spChg chg="add">
          <ac:chgData name="Eleni Lovari" userId="4c4a6d3819a878d7" providerId="LiveId" clId="{0FE1BDE9-DB09-4A81-BE16-E04176F426D9}" dt="2023-06-27T10:25:43.008" v="3545" actId="26606"/>
          <ac:spMkLst>
            <pc:docMk/>
            <pc:sldMk cId="393141261" sldId="281"/>
            <ac:spMk id="19" creationId="{AB5E08C4-8CDD-4623-A5B8-E998C6DEE3B7}"/>
          </ac:spMkLst>
        </pc:spChg>
        <pc:spChg chg="add">
          <ac:chgData name="Eleni Lovari" userId="4c4a6d3819a878d7" providerId="LiveId" clId="{0FE1BDE9-DB09-4A81-BE16-E04176F426D9}" dt="2023-06-27T10:25:43.008" v="3545" actId="26606"/>
          <ac:spMkLst>
            <pc:docMk/>
            <pc:sldMk cId="393141261" sldId="281"/>
            <ac:spMk id="20" creationId="{DC701763-729E-462F-A5A8-E0DEFEB1E2E4}"/>
          </ac:spMkLst>
        </pc:spChg>
        <pc:spChg chg="add">
          <ac:chgData name="Eleni Lovari" userId="4c4a6d3819a878d7" providerId="LiveId" clId="{0FE1BDE9-DB09-4A81-BE16-E04176F426D9}" dt="2023-06-27T10:25:43.008" v="3545" actId="26606"/>
          <ac:spMkLst>
            <pc:docMk/>
            <pc:sldMk cId="393141261" sldId="281"/>
            <ac:spMk id="21" creationId="{15F33878-D502-4FFA-8ACE-F2AECDB2A23F}"/>
          </ac:spMkLst>
        </pc:spChg>
        <pc:picChg chg="add mod">
          <ac:chgData name="Eleni Lovari" userId="4c4a6d3819a878d7" providerId="LiveId" clId="{0FE1BDE9-DB09-4A81-BE16-E04176F426D9}" dt="2023-06-27T10:26:31.052" v="3586" actId="1076"/>
          <ac:picMkLst>
            <pc:docMk/>
            <pc:sldMk cId="393141261" sldId="281"/>
            <ac:picMk id="5" creationId="{7F201A53-CF9E-7DFE-A15A-5B6118FB9AC3}"/>
          </ac:picMkLst>
        </pc:picChg>
        <pc:picChg chg="add mod ord">
          <ac:chgData name="Eleni Lovari" userId="4c4a6d3819a878d7" providerId="LiveId" clId="{0FE1BDE9-DB09-4A81-BE16-E04176F426D9}" dt="2023-06-27T10:26:32.947" v="3587" actId="1076"/>
          <ac:picMkLst>
            <pc:docMk/>
            <pc:sldMk cId="393141261" sldId="281"/>
            <ac:picMk id="7" creationId="{7AA84BBC-EE8C-4D27-4B6A-D74363ADDF39}"/>
          </ac:picMkLst>
        </pc:picChg>
      </pc:sldChg>
      <pc:sldChg chg="addSp delSp modSp new del mod setBg">
        <pc:chgData name="Eleni Lovari" userId="4c4a6d3819a878d7" providerId="LiveId" clId="{0FE1BDE9-DB09-4A81-BE16-E04176F426D9}" dt="2023-06-26T21:47:17.117" v="2279" actId="2696"/>
        <pc:sldMkLst>
          <pc:docMk/>
          <pc:sldMk cId="1157431898" sldId="281"/>
        </pc:sldMkLst>
        <pc:spChg chg="del">
          <ac:chgData name="Eleni Lovari" userId="4c4a6d3819a878d7" providerId="LiveId" clId="{0FE1BDE9-DB09-4A81-BE16-E04176F426D9}" dt="2023-06-26T21:46:38.005" v="2276" actId="26606"/>
          <ac:spMkLst>
            <pc:docMk/>
            <pc:sldMk cId="1157431898" sldId="281"/>
            <ac:spMk id="2" creationId="{3BD41861-E8C7-89A8-1E11-AA1D4CE13DEB}"/>
          </ac:spMkLst>
        </pc:spChg>
        <pc:spChg chg="del">
          <ac:chgData name="Eleni Lovari" userId="4c4a6d3819a878d7" providerId="LiveId" clId="{0FE1BDE9-DB09-4A81-BE16-E04176F426D9}" dt="2023-06-26T21:46:38.005" v="2276" actId="26606"/>
          <ac:spMkLst>
            <pc:docMk/>
            <pc:sldMk cId="1157431898" sldId="281"/>
            <ac:spMk id="3" creationId="{39F9EA16-2002-BC21-32F8-2A8380EE97DA}"/>
          </ac:spMkLst>
        </pc:spChg>
        <pc:spChg chg="add">
          <ac:chgData name="Eleni Lovari" userId="4c4a6d3819a878d7" providerId="LiveId" clId="{0FE1BDE9-DB09-4A81-BE16-E04176F426D9}" dt="2023-06-26T21:46:38.005" v="2276" actId="26606"/>
          <ac:spMkLst>
            <pc:docMk/>
            <pc:sldMk cId="1157431898" sldId="281"/>
            <ac:spMk id="10" creationId="{6EE0B6E2-7CE8-4D86-87FC-4B58A7D8E759}"/>
          </ac:spMkLst>
        </pc:spChg>
        <pc:picChg chg="add mod">
          <ac:chgData name="Eleni Lovari" userId="4c4a6d3819a878d7" providerId="LiveId" clId="{0FE1BDE9-DB09-4A81-BE16-E04176F426D9}" dt="2023-06-26T21:46:38.005" v="2276" actId="26606"/>
          <ac:picMkLst>
            <pc:docMk/>
            <pc:sldMk cId="1157431898" sldId="281"/>
            <ac:picMk id="5" creationId="{41E772F3-1F10-0005-8437-6CD673317A38}"/>
          </ac:picMkLst>
        </pc:picChg>
        <pc:picChg chg="add mod">
          <ac:chgData name="Eleni Lovari" userId="4c4a6d3819a878d7" providerId="LiveId" clId="{0FE1BDE9-DB09-4A81-BE16-E04176F426D9}" dt="2023-06-26T21:46:55.361" v="2278" actId="1076"/>
          <ac:picMkLst>
            <pc:docMk/>
            <pc:sldMk cId="1157431898" sldId="281"/>
            <ac:picMk id="7" creationId="{CBFBBBFE-5D23-6352-80C1-B835130DDDF4}"/>
          </ac:picMkLst>
        </pc:picChg>
      </pc:sldChg>
      <pc:sldChg chg="delSp modSp add del mod setBg delDesignElem">
        <pc:chgData name="Eleni Lovari" userId="4c4a6d3819a878d7" providerId="LiveId" clId="{0FE1BDE9-DB09-4A81-BE16-E04176F426D9}" dt="2023-06-26T21:47:45.705" v="2284" actId="2696"/>
        <pc:sldMkLst>
          <pc:docMk/>
          <pc:sldMk cId="1608789383" sldId="281"/>
        </pc:sldMkLst>
        <pc:spChg chg="del">
          <ac:chgData name="Eleni Lovari" userId="4c4a6d3819a878d7" providerId="LiveId" clId="{0FE1BDE9-DB09-4A81-BE16-E04176F426D9}" dt="2023-06-26T21:47:22.356" v="2281"/>
          <ac:spMkLst>
            <pc:docMk/>
            <pc:sldMk cId="1608789383" sldId="281"/>
            <ac:spMk id="10" creationId="{6EE0B6E2-7CE8-4D86-87FC-4B58A7D8E759}"/>
          </ac:spMkLst>
        </pc:spChg>
        <pc:picChg chg="mod">
          <ac:chgData name="Eleni Lovari" userId="4c4a6d3819a878d7" providerId="LiveId" clId="{0FE1BDE9-DB09-4A81-BE16-E04176F426D9}" dt="2023-06-26T21:47:34.219" v="2283" actId="1076"/>
          <ac:picMkLst>
            <pc:docMk/>
            <pc:sldMk cId="1608789383" sldId="281"/>
            <ac:picMk id="5" creationId="{41E772F3-1F10-0005-8437-6CD673317A38}"/>
          </ac:picMkLst>
        </pc:picChg>
        <pc:picChg chg="del">
          <ac:chgData name="Eleni Lovari" userId="4c4a6d3819a878d7" providerId="LiveId" clId="{0FE1BDE9-DB09-4A81-BE16-E04176F426D9}" dt="2023-06-26T21:47:27.909" v="2282" actId="478"/>
          <ac:picMkLst>
            <pc:docMk/>
            <pc:sldMk cId="1608789383" sldId="281"/>
            <ac:picMk id="7" creationId="{CBFBBBFE-5D23-6352-80C1-B835130DDDF4}"/>
          </ac:picMkLst>
        </pc:picChg>
      </pc:sldChg>
      <pc:sldChg chg="modSp add del mod">
        <pc:chgData name="Eleni Lovari" userId="4c4a6d3819a878d7" providerId="LiveId" clId="{0FE1BDE9-DB09-4A81-BE16-E04176F426D9}" dt="2023-06-26T21:48:07.784" v="2290"/>
        <pc:sldMkLst>
          <pc:docMk/>
          <pc:sldMk cId="2362899035" sldId="281"/>
        </pc:sldMkLst>
        <pc:picChg chg="mod">
          <ac:chgData name="Eleni Lovari" userId="4c4a6d3819a878d7" providerId="LiveId" clId="{0FE1BDE9-DB09-4A81-BE16-E04176F426D9}" dt="2023-06-26T21:48:06.023" v="2289" actId="14100"/>
          <ac:picMkLst>
            <pc:docMk/>
            <pc:sldMk cId="2362899035" sldId="281"/>
            <ac:picMk id="5" creationId="{41E772F3-1F10-0005-8437-6CD673317A38}"/>
          </ac:picMkLst>
        </pc:picChg>
      </pc:sldChg>
      <pc:sldChg chg="addSp modSp add del mod setBg">
        <pc:chgData name="Eleni Lovari" userId="4c4a6d3819a878d7" providerId="LiveId" clId="{0FE1BDE9-DB09-4A81-BE16-E04176F426D9}" dt="2023-06-27T11:08:52.872" v="3739" actId="2696"/>
        <pc:sldMkLst>
          <pc:docMk/>
          <pc:sldMk cId="416107926" sldId="282"/>
        </pc:sldMkLst>
        <pc:spChg chg="add">
          <ac:chgData name="Eleni Lovari" userId="4c4a6d3819a878d7" providerId="LiveId" clId="{0FE1BDE9-DB09-4A81-BE16-E04176F426D9}" dt="2023-06-26T21:48:32.408" v="2294" actId="26606"/>
          <ac:spMkLst>
            <pc:docMk/>
            <pc:sldMk cId="416107926" sldId="282"/>
            <ac:spMk id="10" creationId="{2D2B266D-3625-4584-A5C3-7D3F672CFF30}"/>
          </ac:spMkLst>
        </pc:spChg>
        <pc:spChg chg="add">
          <ac:chgData name="Eleni Lovari" userId="4c4a6d3819a878d7" providerId="LiveId" clId="{0FE1BDE9-DB09-4A81-BE16-E04176F426D9}" dt="2023-06-26T21:48:32.408" v="2294" actId="26606"/>
          <ac:spMkLst>
            <pc:docMk/>
            <pc:sldMk cId="416107926" sldId="282"/>
            <ac:spMk id="12" creationId="{A5D2A5D1-BA0D-47D3-B051-DA7743C46E28}"/>
          </ac:spMkLst>
        </pc:spChg>
        <pc:picChg chg="add mod">
          <ac:chgData name="Eleni Lovari" userId="4c4a6d3819a878d7" providerId="LiveId" clId="{0FE1BDE9-DB09-4A81-BE16-E04176F426D9}" dt="2023-06-26T21:48:44.966" v="2296" actId="1076"/>
          <ac:picMkLst>
            <pc:docMk/>
            <pc:sldMk cId="416107926" sldId="282"/>
            <ac:picMk id="3" creationId="{1DF1E3F5-CBBE-ED93-C2CF-669C9195FDC8}"/>
          </ac:picMkLst>
        </pc:picChg>
        <pc:picChg chg="mod">
          <ac:chgData name="Eleni Lovari" userId="4c4a6d3819a878d7" providerId="LiveId" clId="{0FE1BDE9-DB09-4A81-BE16-E04176F426D9}" dt="2023-06-26T21:48:32.408" v="2294" actId="26606"/>
          <ac:picMkLst>
            <pc:docMk/>
            <pc:sldMk cId="416107926" sldId="282"/>
            <ac:picMk id="5" creationId="{41E772F3-1F10-0005-8437-6CD673317A38}"/>
          </ac:picMkLst>
        </pc:picChg>
      </pc:sldChg>
      <pc:sldChg chg="add del">
        <pc:chgData name="Eleni Lovari" userId="4c4a6d3819a878d7" providerId="LiveId" clId="{0FE1BDE9-DB09-4A81-BE16-E04176F426D9}" dt="2023-06-26T21:48:05.142" v="2288"/>
        <pc:sldMkLst>
          <pc:docMk/>
          <pc:sldMk cId="3466018218" sldId="282"/>
        </pc:sldMkLst>
      </pc:sldChg>
      <pc:sldChg chg="addSp delSp modSp new mod setBg">
        <pc:chgData name="Eleni Lovari" userId="4c4a6d3819a878d7" providerId="LiveId" clId="{0FE1BDE9-DB09-4A81-BE16-E04176F426D9}" dt="2023-06-27T07:32:10.367" v="3183" actId="5793"/>
        <pc:sldMkLst>
          <pc:docMk/>
          <pc:sldMk cId="2007704659" sldId="283"/>
        </pc:sldMkLst>
        <pc:spChg chg="del mod ord">
          <ac:chgData name="Eleni Lovari" userId="4c4a6d3819a878d7" providerId="LiveId" clId="{0FE1BDE9-DB09-4A81-BE16-E04176F426D9}" dt="2023-06-26T21:54:06.644" v="2371" actId="478"/>
          <ac:spMkLst>
            <pc:docMk/>
            <pc:sldMk cId="2007704659" sldId="283"/>
            <ac:spMk id="2" creationId="{7472A07D-F486-2A00-62EF-D1E7E28B7442}"/>
          </ac:spMkLst>
        </pc:spChg>
        <pc:spChg chg="del">
          <ac:chgData name="Eleni Lovari" userId="4c4a6d3819a878d7" providerId="LiveId" clId="{0FE1BDE9-DB09-4A81-BE16-E04176F426D9}" dt="2023-06-26T21:51:51.096" v="2300" actId="22"/>
          <ac:spMkLst>
            <pc:docMk/>
            <pc:sldMk cId="2007704659" sldId="283"/>
            <ac:spMk id="3" creationId="{4D62AECA-B45B-4D1D-F711-F4E0ED4D5CF3}"/>
          </ac:spMkLst>
        </pc:spChg>
        <pc:spChg chg="add mod">
          <ac:chgData name="Eleni Lovari" userId="4c4a6d3819a878d7" providerId="LiveId" clId="{0FE1BDE9-DB09-4A81-BE16-E04176F426D9}" dt="2023-06-27T07:32:10.367" v="3183" actId="5793"/>
          <ac:spMkLst>
            <pc:docMk/>
            <pc:sldMk cId="2007704659" sldId="283"/>
            <ac:spMk id="11" creationId="{0CB26F94-39A3-8C5D-72BB-A6DB71991045}"/>
          </ac:spMkLst>
        </pc:spChg>
        <pc:spChg chg="add del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14" creationId="{63F5877B-98C7-49DD-83AB-0F6F57CB6543}"/>
          </ac:spMkLst>
        </pc:spChg>
        <pc:spChg chg="add del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16" creationId="{4EA91930-66BC-4C41-B4F5-C31EB216F64B}"/>
          </ac:spMkLst>
        </pc:spChg>
        <pc:spChg chg="add del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18" creationId="{6313CF8F-B436-401E-9575-DE0F8E8B5B17}"/>
          </ac:spMkLst>
        </pc:spChg>
        <pc:spChg chg="add del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20" creationId="{2A38CFE9-C30A-4551-ACCB-D5808FBC39CD}"/>
          </ac:spMkLst>
        </pc:spChg>
        <pc:spChg chg="add del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22" creationId="{67EF550F-47CE-4FB2-9DAC-12AD835C833D}"/>
          </ac:spMkLst>
        </pc:spChg>
        <pc:spChg chg="add del">
          <ac:chgData name="Eleni Lovari" userId="4c4a6d3819a878d7" providerId="LiveId" clId="{0FE1BDE9-DB09-4A81-BE16-E04176F426D9}" dt="2023-06-26T21:54:04.341" v="2369" actId="26606"/>
          <ac:spMkLst>
            <pc:docMk/>
            <pc:sldMk cId="2007704659" sldId="283"/>
            <ac:spMk id="27" creationId="{A51A0227-072A-4F5F-928C-E2C3E5CCD10C}"/>
          </ac:spMkLst>
        </pc:spChg>
        <pc:spChg chg="add del">
          <ac:chgData name="Eleni Lovari" userId="4c4a6d3819a878d7" providerId="LiveId" clId="{0FE1BDE9-DB09-4A81-BE16-E04176F426D9}" dt="2023-06-26T21:54:04.341" v="2369" actId="26606"/>
          <ac:spMkLst>
            <pc:docMk/>
            <pc:sldMk cId="2007704659" sldId="283"/>
            <ac:spMk id="29" creationId="{35D99776-4B38-47DF-A302-11AD9AF87ACA}"/>
          </ac:spMkLst>
        </pc:spChg>
        <pc:spChg chg="add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31" creationId="{6313CF8F-B436-401E-9575-DE0F8E8B5B17}"/>
          </ac:spMkLst>
        </pc:spChg>
        <pc:spChg chg="add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32" creationId="{63F5877B-98C7-49DD-83AB-0F6F57CB6543}"/>
          </ac:spMkLst>
        </pc:spChg>
        <pc:spChg chg="add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33" creationId="{2A38CFE9-C30A-4551-ACCB-D5808FBC39CD}"/>
          </ac:spMkLst>
        </pc:spChg>
        <pc:spChg chg="add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34" creationId="{4EA91930-66BC-4C41-B4F5-C31EB216F64B}"/>
          </ac:spMkLst>
        </pc:spChg>
        <pc:spChg chg="add">
          <ac:chgData name="Eleni Lovari" userId="4c4a6d3819a878d7" providerId="LiveId" clId="{0FE1BDE9-DB09-4A81-BE16-E04176F426D9}" dt="2023-06-26T21:54:04.345" v="2370" actId="26606"/>
          <ac:spMkLst>
            <pc:docMk/>
            <pc:sldMk cId="2007704659" sldId="283"/>
            <ac:spMk id="35" creationId="{67EF550F-47CE-4FB2-9DAC-12AD835C833D}"/>
          </ac:spMkLst>
        </pc:spChg>
        <pc:picChg chg="add mod ord">
          <ac:chgData name="Eleni Lovari" userId="4c4a6d3819a878d7" providerId="LiveId" clId="{0FE1BDE9-DB09-4A81-BE16-E04176F426D9}" dt="2023-06-26T21:54:04.341" v="2369" actId="26606"/>
          <ac:picMkLst>
            <pc:docMk/>
            <pc:sldMk cId="2007704659" sldId="283"/>
            <ac:picMk id="5" creationId="{3231D790-9541-2906-98E0-B9AC89FF4625}"/>
          </ac:picMkLst>
        </pc:picChg>
        <pc:picChg chg="add mod ord">
          <ac:chgData name="Eleni Lovari" userId="4c4a6d3819a878d7" providerId="LiveId" clId="{0FE1BDE9-DB09-4A81-BE16-E04176F426D9}" dt="2023-06-26T21:54:04.341" v="2369" actId="26606"/>
          <ac:picMkLst>
            <pc:docMk/>
            <pc:sldMk cId="2007704659" sldId="283"/>
            <ac:picMk id="7" creationId="{675933EB-7596-76AF-4001-18DC37DAB673}"/>
          </ac:picMkLst>
        </pc:picChg>
        <pc:picChg chg="add mod">
          <ac:chgData name="Eleni Lovari" userId="4c4a6d3819a878d7" providerId="LiveId" clId="{0FE1BDE9-DB09-4A81-BE16-E04176F426D9}" dt="2023-06-26T21:55:00.074" v="2383" actId="1076"/>
          <ac:picMkLst>
            <pc:docMk/>
            <pc:sldMk cId="2007704659" sldId="283"/>
            <ac:picMk id="9" creationId="{0878712F-CB0B-049E-7E25-AAC8D24F1F20}"/>
          </ac:picMkLst>
        </pc:picChg>
        <pc:picChg chg="add mod">
          <ac:chgData name="Eleni Lovari" userId="4c4a6d3819a878d7" providerId="LiveId" clId="{0FE1BDE9-DB09-4A81-BE16-E04176F426D9}" dt="2023-06-26T21:55:18.188" v="2385" actId="1076"/>
          <ac:picMkLst>
            <pc:docMk/>
            <pc:sldMk cId="2007704659" sldId="283"/>
            <ac:picMk id="12" creationId="{36A05993-A81D-1B53-06C6-CA6E5F44D258}"/>
          </ac:picMkLst>
        </pc:picChg>
        <pc:picChg chg="add mod">
          <ac:chgData name="Eleni Lovari" userId="4c4a6d3819a878d7" providerId="LiveId" clId="{0FE1BDE9-DB09-4A81-BE16-E04176F426D9}" dt="2023-06-26T21:55:33.362" v="2387" actId="1076"/>
          <ac:picMkLst>
            <pc:docMk/>
            <pc:sldMk cId="2007704659" sldId="283"/>
            <ac:picMk id="15" creationId="{89B1F432-26CB-AB25-2F95-8FF25E97DB28}"/>
          </ac:picMkLst>
        </pc:picChg>
        <pc:picChg chg="add mod">
          <ac:chgData name="Eleni Lovari" userId="4c4a6d3819a878d7" providerId="LiveId" clId="{0FE1BDE9-DB09-4A81-BE16-E04176F426D9}" dt="2023-06-26T21:55:50.296" v="2389" actId="1076"/>
          <ac:picMkLst>
            <pc:docMk/>
            <pc:sldMk cId="2007704659" sldId="283"/>
            <ac:picMk id="19" creationId="{02088E3D-47F0-E594-A477-B126397B3875}"/>
          </ac:picMkLst>
        </pc:picChg>
      </pc:sldChg>
      <pc:sldChg chg="addSp delSp modSp new mod setBg addAnim">
        <pc:chgData name="Eleni Lovari" userId="4c4a6d3819a878d7" providerId="LiveId" clId="{0FE1BDE9-DB09-4A81-BE16-E04176F426D9}" dt="2023-06-26T22:00:57.903" v="2426" actId="1076"/>
        <pc:sldMkLst>
          <pc:docMk/>
          <pc:sldMk cId="1666787202" sldId="284"/>
        </pc:sldMkLst>
        <pc:spChg chg="mod ord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2" creationId="{0D8C07DE-EE98-F17D-4BE6-DDCC199F058B}"/>
          </ac:spMkLst>
        </pc:spChg>
        <pc:spChg chg="del mod">
          <ac:chgData name="Eleni Lovari" userId="4c4a6d3819a878d7" providerId="LiveId" clId="{0FE1BDE9-DB09-4A81-BE16-E04176F426D9}" dt="2023-06-26T21:59:02.045" v="2404" actId="478"/>
          <ac:spMkLst>
            <pc:docMk/>
            <pc:sldMk cId="1666787202" sldId="284"/>
            <ac:spMk id="3" creationId="{B825BADB-C9E4-6969-C792-9DFFC6E31531}"/>
          </ac:spMkLst>
        </pc:spChg>
        <pc:spChg chg="add del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12" creationId="{38468727-63BE-4191-B4A6-C30C82C0E986}"/>
          </ac:spMkLst>
        </pc:spChg>
        <pc:spChg chg="add del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14" creationId="{9D355BB6-1BB8-4828-B246-CFB31742D7B8}"/>
          </ac:spMkLst>
        </pc:spChg>
        <pc:spChg chg="add del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16" creationId="{CA52A9B9-B2B3-46F0-9D53-0EFF9905BF8F}"/>
          </ac:spMkLst>
        </pc:spChg>
        <pc:spChg chg="add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21" creationId="{FFCDD23B-75C8-427B-BD08-53C8156CD7CD}"/>
          </ac:spMkLst>
        </pc:spChg>
        <pc:spChg chg="add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23" creationId="{AFFC87AC-C919-4FE5-BAC3-39509E001152}"/>
          </ac:spMkLst>
        </pc:spChg>
        <pc:spChg chg="add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25" creationId="{AB5E08C4-8CDD-4623-A5B8-E998C6DEE3B7}"/>
          </ac:spMkLst>
        </pc:spChg>
        <pc:spChg chg="add">
          <ac:chgData name="Eleni Lovari" userId="4c4a6d3819a878d7" providerId="LiveId" clId="{0FE1BDE9-DB09-4A81-BE16-E04176F426D9}" dt="2023-06-26T21:59:07.325" v="2405" actId="26606"/>
          <ac:spMkLst>
            <pc:docMk/>
            <pc:sldMk cId="1666787202" sldId="284"/>
            <ac:spMk id="27" creationId="{15F33878-D502-4FFA-8ACE-F2AECDB2A23F}"/>
          </ac:spMkLst>
        </pc:spChg>
        <pc:picChg chg="add mod ord">
          <ac:chgData name="Eleni Lovari" userId="4c4a6d3819a878d7" providerId="LiveId" clId="{0FE1BDE9-DB09-4A81-BE16-E04176F426D9}" dt="2023-06-26T21:59:07.325" v="2405" actId="26606"/>
          <ac:picMkLst>
            <pc:docMk/>
            <pc:sldMk cId="1666787202" sldId="284"/>
            <ac:picMk id="5" creationId="{27398C57-B626-05FB-0E03-8AF060454F9B}"/>
          </ac:picMkLst>
        </pc:picChg>
        <pc:picChg chg="add mod">
          <ac:chgData name="Eleni Lovari" userId="4c4a6d3819a878d7" providerId="LiveId" clId="{0FE1BDE9-DB09-4A81-BE16-E04176F426D9}" dt="2023-06-26T21:59:07.325" v="2405" actId="26606"/>
          <ac:picMkLst>
            <pc:docMk/>
            <pc:sldMk cId="1666787202" sldId="284"/>
            <ac:picMk id="7" creationId="{6A7DD2D4-B218-0828-E731-19E5AE0F06C6}"/>
          </ac:picMkLst>
        </pc:picChg>
        <pc:picChg chg="add mod">
          <ac:chgData name="Eleni Lovari" userId="4c4a6d3819a878d7" providerId="LiveId" clId="{0FE1BDE9-DB09-4A81-BE16-E04176F426D9}" dt="2023-06-26T21:59:32.142" v="2410" actId="1076"/>
          <ac:picMkLst>
            <pc:docMk/>
            <pc:sldMk cId="1666787202" sldId="284"/>
            <ac:picMk id="9" creationId="{763E9272-4FD7-5C28-F831-CD776FC5744B}"/>
          </ac:picMkLst>
        </pc:picChg>
        <pc:picChg chg="add mod">
          <ac:chgData name="Eleni Lovari" userId="4c4a6d3819a878d7" providerId="LiveId" clId="{0FE1BDE9-DB09-4A81-BE16-E04176F426D9}" dt="2023-06-26T21:59:52.401" v="2413" actId="1076"/>
          <ac:picMkLst>
            <pc:docMk/>
            <pc:sldMk cId="1666787202" sldId="284"/>
            <ac:picMk id="11" creationId="{BA7A32FF-8723-3D2E-2648-67033905CAB2}"/>
          </ac:picMkLst>
        </pc:picChg>
        <pc:picChg chg="add mod">
          <ac:chgData name="Eleni Lovari" userId="4c4a6d3819a878d7" providerId="LiveId" clId="{0FE1BDE9-DB09-4A81-BE16-E04176F426D9}" dt="2023-06-26T22:00:31.371" v="2421" actId="1076"/>
          <ac:picMkLst>
            <pc:docMk/>
            <pc:sldMk cId="1666787202" sldId="284"/>
            <ac:picMk id="15" creationId="{13D341F4-9662-F12A-FA08-CAB0C1267378}"/>
          </ac:picMkLst>
        </pc:picChg>
        <pc:picChg chg="add mod">
          <ac:chgData name="Eleni Lovari" userId="4c4a6d3819a878d7" providerId="LiveId" clId="{0FE1BDE9-DB09-4A81-BE16-E04176F426D9}" dt="2023-06-26T22:00:57.903" v="2426" actId="1076"/>
          <ac:picMkLst>
            <pc:docMk/>
            <pc:sldMk cId="1666787202" sldId="284"/>
            <ac:picMk id="18" creationId="{DCACD4E1-9425-1064-90AF-297B31FA64B1}"/>
          </ac:picMkLst>
        </pc:picChg>
      </pc:sldChg>
      <pc:sldChg chg="addSp delSp modSp new mod setBg">
        <pc:chgData name="Eleni Lovari" userId="4c4a6d3819a878d7" providerId="LiveId" clId="{0FE1BDE9-DB09-4A81-BE16-E04176F426D9}" dt="2023-06-27T11:10:22.012" v="3754" actId="1076"/>
        <pc:sldMkLst>
          <pc:docMk/>
          <pc:sldMk cId="2585705511" sldId="285"/>
        </pc:sldMkLst>
        <pc:spChg chg="mod">
          <ac:chgData name="Eleni Lovari" userId="4c4a6d3819a878d7" providerId="LiveId" clId="{0FE1BDE9-DB09-4A81-BE16-E04176F426D9}" dt="2023-06-27T10:28:16.448" v="3590" actId="255"/>
          <ac:spMkLst>
            <pc:docMk/>
            <pc:sldMk cId="2585705511" sldId="285"/>
            <ac:spMk id="2" creationId="{4258189C-206A-40A9-9699-F68B97CC1D2D}"/>
          </ac:spMkLst>
        </pc:spChg>
        <pc:spChg chg="del mod">
          <ac:chgData name="Eleni Lovari" userId="4c4a6d3819a878d7" providerId="LiveId" clId="{0FE1BDE9-DB09-4A81-BE16-E04176F426D9}" dt="2023-06-26T22:05:06.058" v="2478" actId="21"/>
          <ac:spMkLst>
            <pc:docMk/>
            <pc:sldMk cId="2585705511" sldId="285"/>
            <ac:spMk id="3" creationId="{E905538F-0DD3-5629-1FFC-A14630B41F6C}"/>
          </ac:spMkLst>
        </pc:spChg>
        <pc:spChg chg="add">
          <ac:chgData name="Eleni Lovari" userId="4c4a6d3819a878d7" providerId="LiveId" clId="{0FE1BDE9-DB09-4A81-BE16-E04176F426D9}" dt="2023-06-26T22:04:56.585" v="2477" actId="26606"/>
          <ac:spMkLst>
            <pc:docMk/>
            <pc:sldMk cId="2585705511" sldId="285"/>
            <ac:spMk id="10" creationId="{6B5E2835-4E47-45B3-9CFE-732FF7B05472}"/>
          </ac:spMkLst>
        </pc:spChg>
        <pc:spChg chg="add">
          <ac:chgData name="Eleni Lovari" userId="4c4a6d3819a878d7" providerId="LiveId" clId="{0FE1BDE9-DB09-4A81-BE16-E04176F426D9}" dt="2023-06-26T22:04:56.585" v="2477" actId="26606"/>
          <ac:spMkLst>
            <pc:docMk/>
            <pc:sldMk cId="2585705511" sldId="285"/>
            <ac:spMk id="12" creationId="{5B45AD5D-AA52-4F7B-9362-576A39AD9E09}"/>
          </ac:spMkLst>
        </pc:spChg>
        <pc:spChg chg="add">
          <ac:chgData name="Eleni Lovari" userId="4c4a6d3819a878d7" providerId="LiveId" clId="{0FE1BDE9-DB09-4A81-BE16-E04176F426D9}" dt="2023-06-26T22:04:56.585" v="2477" actId="26606"/>
          <ac:spMkLst>
            <pc:docMk/>
            <pc:sldMk cId="2585705511" sldId="285"/>
            <ac:spMk id="14" creationId="{AEDD7960-4866-4399-BEF6-DD1431AB4E34}"/>
          </ac:spMkLst>
        </pc:spChg>
        <pc:spChg chg="add">
          <ac:chgData name="Eleni Lovari" userId="4c4a6d3819a878d7" providerId="LiveId" clId="{0FE1BDE9-DB09-4A81-BE16-E04176F426D9}" dt="2023-06-26T22:04:56.585" v="2477" actId="26606"/>
          <ac:spMkLst>
            <pc:docMk/>
            <pc:sldMk cId="2585705511" sldId="285"/>
            <ac:spMk id="16" creationId="{55D4142C-5077-457F-A6AD-3FECFDB39685}"/>
          </ac:spMkLst>
        </pc:spChg>
        <pc:spChg chg="add">
          <ac:chgData name="Eleni Lovari" userId="4c4a6d3819a878d7" providerId="LiveId" clId="{0FE1BDE9-DB09-4A81-BE16-E04176F426D9}" dt="2023-06-26T22:04:56.585" v="2477" actId="26606"/>
          <ac:spMkLst>
            <pc:docMk/>
            <pc:sldMk cId="2585705511" sldId="285"/>
            <ac:spMk id="18" creationId="{7A5F0580-5EE9-419F-96EE-B6529EF6E7D0}"/>
          </ac:spMkLst>
        </pc:spChg>
        <pc:picChg chg="add mod">
          <ac:chgData name="Eleni Lovari" userId="4c4a6d3819a878d7" providerId="LiveId" clId="{0FE1BDE9-DB09-4A81-BE16-E04176F426D9}" dt="2023-06-27T11:09:44.900" v="3745" actId="1076"/>
          <ac:picMkLst>
            <pc:docMk/>
            <pc:sldMk cId="2585705511" sldId="285"/>
            <ac:picMk id="4" creationId="{D89A8677-02DE-E5D2-316A-D157CF833DAE}"/>
          </ac:picMkLst>
        </pc:picChg>
        <pc:picChg chg="add mod ord">
          <ac:chgData name="Eleni Lovari" userId="4c4a6d3819a878d7" providerId="LiveId" clId="{0FE1BDE9-DB09-4A81-BE16-E04176F426D9}" dt="2023-06-26T22:04:56.585" v="2477" actId="26606"/>
          <ac:picMkLst>
            <pc:docMk/>
            <pc:sldMk cId="2585705511" sldId="285"/>
            <ac:picMk id="5" creationId="{B96BB927-EF20-AE6F-D2D7-2523ACDEAE9F}"/>
          </ac:picMkLst>
        </pc:picChg>
        <pc:picChg chg="add mod">
          <ac:chgData name="Eleni Lovari" userId="4c4a6d3819a878d7" providerId="LiveId" clId="{0FE1BDE9-DB09-4A81-BE16-E04176F426D9}" dt="2023-06-27T11:09:54.461" v="3747" actId="1076"/>
          <ac:picMkLst>
            <pc:docMk/>
            <pc:sldMk cId="2585705511" sldId="285"/>
            <ac:picMk id="6" creationId="{C497058B-4817-60AD-01A7-6839D7495B72}"/>
          </ac:picMkLst>
        </pc:picChg>
        <pc:picChg chg="add mod">
          <ac:chgData name="Eleni Lovari" userId="4c4a6d3819a878d7" providerId="LiveId" clId="{0FE1BDE9-DB09-4A81-BE16-E04176F426D9}" dt="2023-06-27T11:10:12.262" v="3752" actId="1076"/>
          <ac:picMkLst>
            <pc:docMk/>
            <pc:sldMk cId="2585705511" sldId="285"/>
            <ac:picMk id="7" creationId="{078DA576-E702-3272-099B-3A8947F7DF84}"/>
          </ac:picMkLst>
        </pc:picChg>
        <pc:picChg chg="add mod">
          <ac:chgData name="Eleni Lovari" userId="4c4a6d3819a878d7" providerId="LiveId" clId="{0FE1BDE9-DB09-4A81-BE16-E04176F426D9}" dt="2023-06-27T11:10:22.012" v="3754" actId="1076"/>
          <ac:picMkLst>
            <pc:docMk/>
            <pc:sldMk cId="2585705511" sldId="285"/>
            <ac:picMk id="8" creationId="{B9171371-178C-A0D1-F600-2570224BA34A}"/>
          </ac:picMkLst>
        </pc:picChg>
      </pc:sldChg>
      <pc:sldChg chg="addSp delSp modSp new mod setBg">
        <pc:chgData name="Eleni Lovari" userId="4c4a6d3819a878d7" providerId="LiveId" clId="{0FE1BDE9-DB09-4A81-BE16-E04176F426D9}" dt="2023-06-27T10:28:42.410" v="3595" actId="20577"/>
        <pc:sldMkLst>
          <pc:docMk/>
          <pc:sldMk cId="992052478" sldId="286"/>
        </pc:sldMkLst>
        <pc:spChg chg="del mod">
          <ac:chgData name="Eleni Lovari" userId="4c4a6d3819a878d7" providerId="LiveId" clId="{0FE1BDE9-DB09-4A81-BE16-E04176F426D9}" dt="2023-06-26T22:07:52.618" v="2630" actId="21"/>
          <ac:spMkLst>
            <pc:docMk/>
            <pc:sldMk cId="992052478" sldId="286"/>
            <ac:spMk id="2" creationId="{A49F90F0-8308-F415-4BB1-FBBD81F88933}"/>
          </ac:spMkLst>
        </pc:spChg>
        <pc:spChg chg="mod">
          <ac:chgData name="Eleni Lovari" userId="4c4a6d3819a878d7" providerId="LiveId" clId="{0FE1BDE9-DB09-4A81-BE16-E04176F426D9}" dt="2023-06-27T10:28:42.410" v="3595" actId="20577"/>
          <ac:spMkLst>
            <pc:docMk/>
            <pc:sldMk cId="992052478" sldId="286"/>
            <ac:spMk id="3" creationId="{129E69DF-E420-2FC8-1B6C-7D218362EC74}"/>
          </ac:spMkLst>
        </pc:spChg>
        <pc:spChg chg="add">
          <ac:chgData name="Eleni Lovari" userId="4c4a6d3819a878d7" providerId="LiveId" clId="{0FE1BDE9-DB09-4A81-BE16-E04176F426D9}" dt="2023-06-26T22:06:45.583" v="2481" actId="26606"/>
          <ac:spMkLst>
            <pc:docMk/>
            <pc:sldMk cId="992052478" sldId="286"/>
            <ac:spMk id="10" creationId="{6B5E2835-4E47-45B3-9CFE-732FF7B05472}"/>
          </ac:spMkLst>
        </pc:spChg>
        <pc:spChg chg="add">
          <ac:chgData name="Eleni Lovari" userId="4c4a6d3819a878d7" providerId="LiveId" clId="{0FE1BDE9-DB09-4A81-BE16-E04176F426D9}" dt="2023-06-26T22:06:45.583" v="2481" actId="26606"/>
          <ac:spMkLst>
            <pc:docMk/>
            <pc:sldMk cId="992052478" sldId="286"/>
            <ac:spMk id="12" creationId="{5B45AD5D-AA52-4F7B-9362-576A39AD9E09}"/>
          </ac:spMkLst>
        </pc:spChg>
        <pc:spChg chg="add">
          <ac:chgData name="Eleni Lovari" userId="4c4a6d3819a878d7" providerId="LiveId" clId="{0FE1BDE9-DB09-4A81-BE16-E04176F426D9}" dt="2023-06-26T22:06:45.583" v="2481" actId="26606"/>
          <ac:spMkLst>
            <pc:docMk/>
            <pc:sldMk cId="992052478" sldId="286"/>
            <ac:spMk id="14" creationId="{AEDD7960-4866-4399-BEF6-DD1431AB4E34}"/>
          </ac:spMkLst>
        </pc:spChg>
        <pc:spChg chg="add">
          <ac:chgData name="Eleni Lovari" userId="4c4a6d3819a878d7" providerId="LiveId" clId="{0FE1BDE9-DB09-4A81-BE16-E04176F426D9}" dt="2023-06-26T22:06:45.583" v="2481" actId="26606"/>
          <ac:spMkLst>
            <pc:docMk/>
            <pc:sldMk cId="992052478" sldId="286"/>
            <ac:spMk id="16" creationId="{55D4142C-5077-457F-A6AD-3FECFDB39685}"/>
          </ac:spMkLst>
        </pc:spChg>
        <pc:spChg chg="add">
          <ac:chgData name="Eleni Lovari" userId="4c4a6d3819a878d7" providerId="LiveId" clId="{0FE1BDE9-DB09-4A81-BE16-E04176F426D9}" dt="2023-06-26T22:06:45.583" v="2481" actId="26606"/>
          <ac:spMkLst>
            <pc:docMk/>
            <pc:sldMk cId="992052478" sldId="286"/>
            <ac:spMk id="18" creationId="{7A5F0580-5EE9-419F-96EE-B6529EF6E7D0}"/>
          </ac:spMkLst>
        </pc:spChg>
        <pc:picChg chg="add mod ord">
          <ac:chgData name="Eleni Lovari" userId="4c4a6d3819a878d7" providerId="LiveId" clId="{0FE1BDE9-DB09-4A81-BE16-E04176F426D9}" dt="2023-06-26T22:06:45.583" v="2481" actId="26606"/>
          <ac:picMkLst>
            <pc:docMk/>
            <pc:sldMk cId="992052478" sldId="286"/>
            <ac:picMk id="5" creationId="{D73A168A-4708-026A-F6CC-4D782AFABFFE}"/>
          </ac:picMkLst>
        </pc:picChg>
      </pc:sldChg>
      <pc:sldChg chg="addSp delSp modSp new mod setBg">
        <pc:chgData name="Eleni Lovari" userId="4c4a6d3819a878d7" providerId="LiveId" clId="{0FE1BDE9-DB09-4A81-BE16-E04176F426D9}" dt="2023-06-27T11:11:32.497" v="3763" actId="1076"/>
        <pc:sldMkLst>
          <pc:docMk/>
          <pc:sldMk cId="4216690710" sldId="287"/>
        </pc:sldMkLst>
        <pc:spChg chg="mod">
          <ac:chgData name="Eleni Lovari" userId="4c4a6d3819a878d7" providerId="LiveId" clId="{0FE1BDE9-DB09-4A81-BE16-E04176F426D9}" dt="2023-06-27T10:39:22.774" v="3668" actId="113"/>
          <ac:spMkLst>
            <pc:docMk/>
            <pc:sldMk cId="4216690710" sldId="287"/>
            <ac:spMk id="2" creationId="{EEB5C2FC-6DC2-C756-16DD-510FD79F2D7D}"/>
          </ac:spMkLst>
        </pc:spChg>
        <pc:spChg chg="del mod">
          <ac:chgData name="Eleni Lovari" userId="4c4a6d3819a878d7" providerId="LiveId" clId="{0FE1BDE9-DB09-4A81-BE16-E04176F426D9}" dt="2023-06-26T22:11:31.643" v="2692" actId="931"/>
          <ac:spMkLst>
            <pc:docMk/>
            <pc:sldMk cId="4216690710" sldId="287"/>
            <ac:spMk id="3" creationId="{B2B0947D-E273-5E3A-870C-D70FEF252DFC}"/>
          </ac:spMkLst>
        </pc:spChg>
        <pc:spChg chg="add">
          <ac:chgData name="Eleni Lovari" userId="4c4a6d3819a878d7" providerId="LiveId" clId="{0FE1BDE9-DB09-4A81-BE16-E04176F426D9}" dt="2023-06-26T22:11:21.166" v="2691" actId="26606"/>
          <ac:spMkLst>
            <pc:docMk/>
            <pc:sldMk cId="4216690710" sldId="287"/>
            <ac:spMk id="10" creationId="{F13C74B1-5B17-4795-BED0-7140497B445A}"/>
          </ac:spMkLst>
        </pc:spChg>
        <pc:spChg chg="add">
          <ac:chgData name="Eleni Lovari" userId="4c4a6d3819a878d7" providerId="LiveId" clId="{0FE1BDE9-DB09-4A81-BE16-E04176F426D9}" dt="2023-06-26T22:11:21.166" v="2691" actId="26606"/>
          <ac:spMkLst>
            <pc:docMk/>
            <pc:sldMk cId="4216690710" sldId="287"/>
            <ac:spMk id="12" creationId="{D4974D33-8DC5-464E-8C6D-BE58F0669C17}"/>
          </ac:spMkLst>
        </pc:spChg>
        <pc:picChg chg="add mod">
          <ac:chgData name="Eleni Lovari" userId="4c4a6d3819a878d7" providerId="LiveId" clId="{0FE1BDE9-DB09-4A81-BE16-E04176F426D9}" dt="2023-06-27T11:11:04.768" v="3756" actId="1076"/>
          <ac:picMkLst>
            <pc:docMk/>
            <pc:sldMk cId="4216690710" sldId="287"/>
            <ac:picMk id="3" creationId="{469C259C-13B3-44E2-7E7D-5A09FDC0BE16}"/>
          </ac:picMkLst>
        </pc:picChg>
        <pc:picChg chg="add mod">
          <ac:chgData name="Eleni Lovari" userId="4c4a6d3819a878d7" providerId="LiveId" clId="{0FE1BDE9-DB09-4A81-BE16-E04176F426D9}" dt="2023-06-27T11:11:13.078" v="3758" actId="1076"/>
          <ac:picMkLst>
            <pc:docMk/>
            <pc:sldMk cId="4216690710" sldId="287"/>
            <ac:picMk id="4" creationId="{5AB1BD60-C95E-D391-2E32-B586E414E56B}"/>
          </ac:picMkLst>
        </pc:picChg>
        <pc:picChg chg="add mod">
          <ac:chgData name="Eleni Lovari" userId="4c4a6d3819a878d7" providerId="LiveId" clId="{0FE1BDE9-DB09-4A81-BE16-E04176F426D9}" dt="2023-06-26T22:11:21.166" v="2691" actId="26606"/>
          <ac:picMkLst>
            <pc:docMk/>
            <pc:sldMk cId="4216690710" sldId="287"/>
            <ac:picMk id="5" creationId="{9C9A23E0-F1E2-9E3B-5502-2FB1C48F56A3}"/>
          </ac:picMkLst>
        </pc:picChg>
        <pc:picChg chg="add mod">
          <ac:chgData name="Eleni Lovari" userId="4c4a6d3819a878d7" providerId="LiveId" clId="{0FE1BDE9-DB09-4A81-BE16-E04176F426D9}" dt="2023-06-27T11:11:21.620" v="3760" actId="1076"/>
          <ac:picMkLst>
            <pc:docMk/>
            <pc:sldMk cId="4216690710" sldId="287"/>
            <ac:picMk id="6" creationId="{9776D5C6-1FBA-D6DC-01CF-76C271F149D1}"/>
          </ac:picMkLst>
        </pc:picChg>
        <pc:picChg chg="add mod">
          <ac:chgData name="Eleni Lovari" userId="4c4a6d3819a878d7" providerId="LiveId" clId="{0FE1BDE9-DB09-4A81-BE16-E04176F426D9}" dt="2023-06-26T22:11:43.660" v="2694" actId="1076"/>
          <ac:picMkLst>
            <pc:docMk/>
            <pc:sldMk cId="4216690710" sldId="287"/>
            <ac:picMk id="7" creationId="{B325A43E-7476-8D56-9586-95C28F2297A4}"/>
          </ac:picMkLst>
        </pc:picChg>
        <pc:picChg chg="add mod">
          <ac:chgData name="Eleni Lovari" userId="4c4a6d3819a878d7" providerId="LiveId" clId="{0FE1BDE9-DB09-4A81-BE16-E04176F426D9}" dt="2023-06-27T11:11:32.497" v="3763" actId="1076"/>
          <ac:picMkLst>
            <pc:docMk/>
            <pc:sldMk cId="4216690710" sldId="287"/>
            <ac:picMk id="8" creationId="{76C0A05C-1BBB-E2BB-5DA0-18D478C76975}"/>
          </ac:picMkLst>
        </pc:picChg>
        <pc:picChg chg="add mod">
          <ac:chgData name="Eleni Lovari" userId="4c4a6d3819a878d7" providerId="LiveId" clId="{0FE1BDE9-DB09-4A81-BE16-E04176F426D9}" dt="2023-06-26T22:12:05.284" v="2700" actId="1076"/>
          <ac:picMkLst>
            <pc:docMk/>
            <pc:sldMk cId="4216690710" sldId="287"/>
            <ac:picMk id="9" creationId="{A7CDAF1C-8BBF-62D6-E9BD-BFD3FFB77435}"/>
          </ac:picMkLst>
        </pc:picChg>
        <pc:picChg chg="add mod">
          <ac:chgData name="Eleni Lovari" userId="4c4a6d3819a878d7" providerId="LiveId" clId="{0FE1BDE9-DB09-4A81-BE16-E04176F426D9}" dt="2023-06-26T22:12:26.650" v="2704" actId="1076"/>
          <ac:picMkLst>
            <pc:docMk/>
            <pc:sldMk cId="4216690710" sldId="287"/>
            <ac:picMk id="13" creationId="{16AB12EF-F38C-95F7-1283-63F3727BB101}"/>
          </ac:picMkLst>
        </pc:picChg>
      </pc:sldChg>
      <pc:sldChg chg="addSp delSp modSp new mod setBg">
        <pc:chgData name="Eleni Lovari" userId="4c4a6d3819a878d7" providerId="LiveId" clId="{0FE1BDE9-DB09-4A81-BE16-E04176F426D9}" dt="2023-06-27T07:33:05.050" v="3209" actId="20577"/>
        <pc:sldMkLst>
          <pc:docMk/>
          <pc:sldMk cId="3715178120" sldId="288"/>
        </pc:sldMkLst>
        <pc:spChg chg="mod ord">
          <ac:chgData name="Eleni Lovari" userId="4c4a6d3819a878d7" providerId="LiveId" clId="{0FE1BDE9-DB09-4A81-BE16-E04176F426D9}" dt="2023-06-27T07:33:05.050" v="3209" actId="20577"/>
          <ac:spMkLst>
            <pc:docMk/>
            <pc:sldMk cId="3715178120" sldId="288"/>
            <ac:spMk id="2" creationId="{1AAA1E58-3E8A-BF9A-E43D-4FD930B15AAB}"/>
          </ac:spMkLst>
        </pc:spChg>
        <pc:spChg chg="del mod ord">
          <ac:chgData name="Eleni Lovari" userId="4c4a6d3819a878d7" providerId="LiveId" clId="{0FE1BDE9-DB09-4A81-BE16-E04176F426D9}" dt="2023-06-26T22:16:05.890" v="3005" actId="26606"/>
          <ac:spMkLst>
            <pc:docMk/>
            <pc:sldMk cId="3715178120" sldId="288"/>
            <ac:spMk id="3" creationId="{736AE023-05D1-5AC2-FB24-B0408E619AE6}"/>
          </ac:spMkLst>
        </pc:spChg>
        <pc:spChg chg="add del">
          <ac:chgData name="Eleni Lovari" userId="4c4a6d3819a878d7" providerId="LiveId" clId="{0FE1BDE9-DB09-4A81-BE16-E04176F426D9}" dt="2023-06-26T22:16:05.890" v="3004" actId="26606"/>
          <ac:spMkLst>
            <pc:docMk/>
            <pc:sldMk cId="3715178120" sldId="288"/>
            <ac:spMk id="10" creationId="{3AFE8227-C443-417B-BA91-520EB1EF4559}"/>
          </ac:spMkLst>
        </pc:spChg>
        <pc:spChg chg="add del">
          <ac:chgData name="Eleni Lovari" userId="4c4a6d3819a878d7" providerId="LiveId" clId="{0FE1BDE9-DB09-4A81-BE16-E04176F426D9}" dt="2023-06-26T22:16:05.890" v="3004" actId="26606"/>
          <ac:spMkLst>
            <pc:docMk/>
            <pc:sldMk cId="3715178120" sldId="288"/>
            <ac:spMk id="12" creationId="{907741FC-B544-4A6E-B831-6789D042333D}"/>
          </ac:spMkLst>
        </pc:spChg>
        <pc:spChg chg="add del">
          <ac:chgData name="Eleni Lovari" userId="4c4a6d3819a878d7" providerId="LiveId" clId="{0FE1BDE9-DB09-4A81-BE16-E04176F426D9}" dt="2023-06-26T22:16:05.890" v="3004" actId="26606"/>
          <ac:spMkLst>
            <pc:docMk/>
            <pc:sldMk cId="3715178120" sldId="288"/>
            <ac:spMk id="14" creationId="{3F0BE7ED-7814-4273-B18A-F26CC0380380}"/>
          </ac:spMkLst>
        </pc:spChg>
        <pc:spChg chg="add">
          <ac:chgData name="Eleni Lovari" userId="4c4a6d3819a878d7" providerId="LiveId" clId="{0FE1BDE9-DB09-4A81-BE16-E04176F426D9}" dt="2023-06-26T22:16:05.890" v="3005" actId="26606"/>
          <ac:spMkLst>
            <pc:docMk/>
            <pc:sldMk cId="3715178120" sldId="288"/>
            <ac:spMk id="16" creationId="{37C89E4B-3C9F-44B9-8B86-D9E3D112D8EC}"/>
          </ac:spMkLst>
        </pc:spChg>
        <pc:picChg chg="add mod">
          <ac:chgData name="Eleni Lovari" userId="4c4a6d3819a878d7" providerId="LiveId" clId="{0FE1BDE9-DB09-4A81-BE16-E04176F426D9}" dt="2023-06-26T22:16:05.890" v="3005" actId="26606"/>
          <ac:picMkLst>
            <pc:docMk/>
            <pc:sldMk cId="3715178120" sldId="288"/>
            <ac:picMk id="5" creationId="{48A1338B-9CF9-E658-EB76-8623E1E28A66}"/>
          </ac:picMkLst>
        </pc:picChg>
        <pc:cxnChg chg="add">
          <ac:chgData name="Eleni Lovari" userId="4c4a6d3819a878d7" providerId="LiveId" clId="{0FE1BDE9-DB09-4A81-BE16-E04176F426D9}" dt="2023-06-26T22:16:05.890" v="3005" actId="26606"/>
          <ac:cxnSpMkLst>
            <pc:docMk/>
            <pc:sldMk cId="3715178120" sldId="288"/>
            <ac:cxnSpMk id="17" creationId="{AA2EAA10-076F-46BD-8F0F-B9A2FB77A85C}"/>
          </ac:cxnSpMkLst>
        </pc:cxnChg>
        <pc:cxnChg chg="add">
          <ac:chgData name="Eleni Lovari" userId="4c4a6d3819a878d7" providerId="LiveId" clId="{0FE1BDE9-DB09-4A81-BE16-E04176F426D9}" dt="2023-06-26T22:16:05.890" v="3005" actId="26606"/>
          <ac:cxnSpMkLst>
            <pc:docMk/>
            <pc:sldMk cId="3715178120" sldId="288"/>
            <ac:cxnSpMk id="18" creationId="{D891E407-403B-4764-86C9-33A56D3BCAA3}"/>
          </ac:cxnSpMkLst>
        </pc:cxnChg>
      </pc:sldChg>
      <pc:sldChg chg="new del">
        <pc:chgData name="Eleni Lovari" userId="4c4a6d3819a878d7" providerId="LiveId" clId="{0FE1BDE9-DB09-4A81-BE16-E04176F426D9}" dt="2023-06-26T22:19:27.798" v="3045" actId="680"/>
        <pc:sldMkLst>
          <pc:docMk/>
          <pc:sldMk cId="61726125" sldId="289"/>
        </pc:sldMkLst>
      </pc:sldChg>
      <pc:sldChg chg="modSp new del mod">
        <pc:chgData name="Eleni Lovari" userId="4c4a6d3819a878d7" providerId="LiveId" clId="{0FE1BDE9-DB09-4A81-BE16-E04176F426D9}" dt="2023-06-26T22:18:52.742" v="3040" actId="680"/>
        <pc:sldMkLst>
          <pc:docMk/>
          <pc:sldMk cId="619174788" sldId="289"/>
        </pc:sldMkLst>
        <pc:spChg chg="mod">
          <ac:chgData name="Eleni Lovari" userId="4c4a6d3819a878d7" providerId="LiveId" clId="{0FE1BDE9-DB09-4A81-BE16-E04176F426D9}" dt="2023-06-26T22:18:52.030" v="3039" actId="20577"/>
          <ac:spMkLst>
            <pc:docMk/>
            <pc:sldMk cId="619174788" sldId="289"/>
            <ac:spMk id="2" creationId="{D6E87C6E-F7F9-7E98-7CBC-8AFCFD8F0D6C}"/>
          </ac:spMkLst>
        </pc:spChg>
      </pc:sldChg>
      <pc:sldChg chg="addSp delSp add del setBg delDesignElem">
        <pc:chgData name="Eleni Lovari" userId="4c4a6d3819a878d7" providerId="LiveId" clId="{0FE1BDE9-DB09-4A81-BE16-E04176F426D9}" dt="2023-06-26T22:18:09.177" v="3025"/>
        <pc:sldMkLst>
          <pc:docMk/>
          <pc:sldMk cId="1030941626" sldId="289"/>
        </pc:sldMkLst>
        <pc:spChg chg="add del">
          <ac:chgData name="Eleni Lovari" userId="4c4a6d3819a878d7" providerId="LiveId" clId="{0FE1BDE9-DB09-4A81-BE16-E04176F426D9}" dt="2023-06-26T22:18:09.177" v="3025"/>
          <ac:spMkLst>
            <pc:docMk/>
            <pc:sldMk cId="1030941626" sldId="289"/>
            <ac:spMk id="8" creationId="{66B332A4-D438-4773-A77F-5ED49A448D9D}"/>
          </ac:spMkLst>
        </pc:spChg>
        <pc:spChg chg="add del">
          <ac:chgData name="Eleni Lovari" userId="4c4a6d3819a878d7" providerId="LiveId" clId="{0FE1BDE9-DB09-4A81-BE16-E04176F426D9}" dt="2023-06-26T22:18:09.177" v="3025"/>
          <ac:spMkLst>
            <pc:docMk/>
            <pc:sldMk cId="1030941626" sldId="289"/>
            <ac:spMk id="10" creationId="{DF9AD32D-FF05-44F4-BD4D-9CEE89B71EB9}"/>
          </ac:spMkLst>
        </pc:spChg>
      </pc:sldChg>
      <pc:sldChg chg="del delDesignElem">
        <pc:chgData name="Eleni Lovari" userId="4c4a6d3819a878d7" providerId="LiveId" clId="{0FE1BDE9-DB09-4A81-BE16-E04176F426D9}" dt="2023-06-26T22:20:15.457" v="3052" actId="2696"/>
        <pc:sldMkLst>
          <pc:docMk/>
          <pc:sldMk cId="1607918418" sldId="289"/>
        </pc:sldMkLst>
      </pc:sldChg>
      <pc:sldChg chg="addSp delSp add del setBg delDesignElem">
        <pc:chgData name="Eleni Lovari" userId="4c4a6d3819a878d7" providerId="LiveId" clId="{0FE1BDE9-DB09-4A81-BE16-E04176F426D9}" dt="2023-06-26T22:19:26.956" v="3044"/>
        <pc:sldMkLst>
          <pc:docMk/>
          <pc:sldMk cId="1440981897" sldId="290"/>
        </pc:sldMkLst>
        <pc:spChg chg="add del">
          <ac:chgData name="Eleni Lovari" userId="4c4a6d3819a878d7" providerId="LiveId" clId="{0FE1BDE9-DB09-4A81-BE16-E04176F426D9}" dt="2023-06-26T22:19:26.956" v="3044"/>
          <ac:spMkLst>
            <pc:docMk/>
            <pc:sldMk cId="1440981897" sldId="290"/>
            <ac:spMk id="8" creationId="{66B332A4-D438-4773-A77F-5ED49A448D9D}"/>
          </ac:spMkLst>
        </pc:spChg>
        <pc:spChg chg="add del">
          <ac:chgData name="Eleni Lovari" userId="4c4a6d3819a878d7" providerId="LiveId" clId="{0FE1BDE9-DB09-4A81-BE16-E04176F426D9}" dt="2023-06-26T22:19:26.956" v="3044"/>
          <ac:spMkLst>
            <pc:docMk/>
            <pc:sldMk cId="1440981897" sldId="290"/>
            <ac:spMk id="10" creationId="{DF9AD32D-FF05-44F4-BD4D-9CEE89B71EB9}"/>
          </ac:spMkLst>
        </pc:spChg>
      </pc:sldChg>
      <pc:sldChg chg="addSp delSp add del setBg delDesignElem">
        <pc:chgData name="Eleni Lovari" userId="4c4a6d3819a878d7" providerId="LiveId" clId="{0FE1BDE9-DB09-4A81-BE16-E04176F426D9}" dt="2023-06-26T22:19:43.403" v="3049"/>
        <pc:sldMkLst>
          <pc:docMk/>
          <pc:sldMk cId="1854232346" sldId="290"/>
        </pc:sldMkLst>
        <pc:spChg chg="add del">
          <ac:chgData name="Eleni Lovari" userId="4c4a6d3819a878d7" providerId="LiveId" clId="{0FE1BDE9-DB09-4A81-BE16-E04176F426D9}" dt="2023-06-26T22:19:43.403" v="3049"/>
          <ac:spMkLst>
            <pc:docMk/>
            <pc:sldMk cId="1854232346" sldId="290"/>
            <ac:spMk id="8" creationId="{66B332A4-D438-4773-A77F-5ED49A448D9D}"/>
          </ac:spMkLst>
        </pc:spChg>
        <pc:spChg chg="add del">
          <ac:chgData name="Eleni Lovari" userId="4c4a6d3819a878d7" providerId="LiveId" clId="{0FE1BDE9-DB09-4A81-BE16-E04176F426D9}" dt="2023-06-26T22:19:43.403" v="3049"/>
          <ac:spMkLst>
            <pc:docMk/>
            <pc:sldMk cId="1854232346" sldId="290"/>
            <ac:spMk id="10" creationId="{DF9AD32D-FF05-44F4-BD4D-9CEE89B71EB9}"/>
          </ac:spMkLst>
        </pc:spChg>
      </pc:sldChg>
      <pc:sldChg chg="modSp mod ord">
        <pc:chgData name="Eleni Lovari" userId="4c4a6d3819a878d7" providerId="LiveId" clId="{0FE1BDE9-DB09-4A81-BE16-E04176F426D9}" dt="2023-06-26T22:20:24.001" v="3073" actId="20577"/>
        <pc:sldMkLst>
          <pc:docMk/>
          <pc:sldMk cId="3484679409" sldId="290"/>
        </pc:sldMkLst>
        <pc:spChg chg="mod">
          <ac:chgData name="Eleni Lovari" userId="4c4a6d3819a878d7" providerId="LiveId" clId="{0FE1BDE9-DB09-4A81-BE16-E04176F426D9}" dt="2023-06-26T22:20:24.001" v="3073" actId="20577"/>
          <ac:spMkLst>
            <pc:docMk/>
            <pc:sldMk cId="3484679409" sldId="290"/>
            <ac:spMk id="2" creationId="{59634636-7595-7293-B7FF-4F8C4F1A6AC4}"/>
          </ac:spMkLst>
        </pc:spChg>
      </pc:sldChg>
      <pc:sldChg chg="addSp delSp modSp new mod setBg">
        <pc:chgData name="Eleni Lovari" userId="4c4a6d3819a878d7" providerId="LiveId" clId="{0FE1BDE9-DB09-4A81-BE16-E04176F426D9}" dt="2023-06-27T09:54:26.831" v="3324" actId="26606"/>
        <pc:sldMkLst>
          <pc:docMk/>
          <pc:sldMk cId="1749668674" sldId="291"/>
        </pc:sldMkLst>
        <pc:spChg chg="add del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2" creationId="{E531B373-E672-673F-ED91-FA94359C8DAD}"/>
          </ac:spMkLst>
        </pc:spChg>
        <pc:spChg chg="add del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3" creationId="{E77F98D7-BC08-7936-F76F-C8C77826B0C7}"/>
          </ac:spMkLst>
        </pc:spChg>
        <pc:spChg chg="add del">
          <ac:chgData name="Eleni Lovari" userId="4c4a6d3819a878d7" providerId="LiveId" clId="{0FE1BDE9-DB09-4A81-BE16-E04176F426D9}" dt="2023-06-27T09:54:26.820" v="3323" actId="26606"/>
          <ac:spMkLst>
            <pc:docMk/>
            <pc:sldMk cId="1749668674" sldId="291"/>
            <ac:spMk id="10" creationId="{42A4FC2C-047E-45A5-965D-8E1E3BF09BC6}"/>
          </ac:spMkLst>
        </pc:spChg>
        <pc:spChg chg="add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12" creationId="{E2384209-CB15-4CDF-9D31-C44FD9A3F20D}"/>
          </ac:spMkLst>
        </pc:spChg>
        <pc:spChg chg="add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13" creationId="{AB8C311F-7253-4AED-9701-7FC0708C41C7}"/>
          </ac:spMkLst>
        </pc:spChg>
        <pc:spChg chg="add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14" creationId="{2633B3B5-CC90-43F0-8714-D31D1F3F0209}"/>
          </ac:spMkLst>
        </pc:spChg>
        <pc:spChg chg="add">
          <ac:chgData name="Eleni Lovari" userId="4c4a6d3819a878d7" providerId="LiveId" clId="{0FE1BDE9-DB09-4A81-BE16-E04176F426D9}" dt="2023-06-27T09:54:26.831" v="3324" actId="26606"/>
          <ac:spMkLst>
            <pc:docMk/>
            <pc:sldMk cId="1749668674" sldId="291"/>
            <ac:spMk id="16" creationId="{A8D57A06-A426-446D-B02C-A2DC6B62E45E}"/>
          </ac:spMkLst>
        </pc:spChg>
        <pc:picChg chg="add mod">
          <ac:chgData name="Eleni Lovari" userId="4c4a6d3819a878d7" providerId="LiveId" clId="{0FE1BDE9-DB09-4A81-BE16-E04176F426D9}" dt="2023-06-27T09:54:26.831" v="3324" actId="26606"/>
          <ac:picMkLst>
            <pc:docMk/>
            <pc:sldMk cId="1749668674" sldId="291"/>
            <ac:picMk id="5" creationId="{D65F31BE-4EB3-2160-0A4F-10952935D01C}"/>
          </ac:picMkLst>
        </pc:picChg>
      </pc:sldChg>
      <pc:sldChg chg="addSp delSp modSp new mod setBg">
        <pc:chgData name="Eleni Lovari" userId="4c4a6d3819a878d7" providerId="LiveId" clId="{0FE1BDE9-DB09-4A81-BE16-E04176F426D9}" dt="2023-06-27T09:57:45.494" v="3371" actId="26606"/>
        <pc:sldMkLst>
          <pc:docMk/>
          <pc:sldMk cId="3746619724" sldId="292"/>
        </pc:sldMkLst>
        <pc:spChg chg="del">
          <ac:chgData name="Eleni Lovari" userId="4c4a6d3819a878d7" providerId="LiveId" clId="{0FE1BDE9-DB09-4A81-BE16-E04176F426D9}" dt="2023-06-27T09:57:45.494" v="3371" actId="26606"/>
          <ac:spMkLst>
            <pc:docMk/>
            <pc:sldMk cId="3746619724" sldId="292"/>
            <ac:spMk id="2" creationId="{EC1624E0-5A83-1E24-B4EA-46874DD20CB0}"/>
          </ac:spMkLst>
        </pc:spChg>
        <pc:spChg chg="del">
          <ac:chgData name="Eleni Lovari" userId="4c4a6d3819a878d7" providerId="LiveId" clId="{0FE1BDE9-DB09-4A81-BE16-E04176F426D9}" dt="2023-06-27T09:57:45.494" v="3371" actId="26606"/>
          <ac:spMkLst>
            <pc:docMk/>
            <pc:sldMk cId="3746619724" sldId="292"/>
            <ac:spMk id="3" creationId="{1F1A2C3F-9B2B-27DA-D133-7C25BD67D05D}"/>
          </ac:spMkLst>
        </pc:spChg>
        <pc:spChg chg="add">
          <ac:chgData name="Eleni Lovari" userId="4c4a6d3819a878d7" providerId="LiveId" clId="{0FE1BDE9-DB09-4A81-BE16-E04176F426D9}" dt="2023-06-27T09:57:45.494" v="3371" actId="26606"/>
          <ac:spMkLst>
            <pc:docMk/>
            <pc:sldMk cId="3746619724" sldId="292"/>
            <ac:spMk id="10" creationId="{32BC26D8-82FB-445E-AA49-62A77D7C1EE0}"/>
          </ac:spMkLst>
        </pc:spChg>
        <pc:spChg chg="add">
          <ac:chgData name="Eleni Lovari" userId="4c4a6d3819a878d7" providerId="LiveId" clId="{0FE1BDE9-DB09-4A81-BE16-E04176F426D9}" dt="2023-06-27T09:57:45.494" v="3371" actId="26606"/>
          <ac:spMkLst>
            <pc:docMk/>
            <pc:sldMk cId="3746619724" sldId="292"/>
            <ac:spMk id="12" creationId="{CB44330D-EA18-4254-AA95-EB49948539B8}"/>
          </ac:spMkLst>
        </pc:spChg>
        <pc:picChg chg="add mod">
          <ac:chgData name="Eleni Lovari" userId="4c4a6d3819a878d7" providerId="LiveId" clId="{0FE1BDE9-DB09-4A81-BE16-E04176F426D9}" dt="2023-06-27T09:57:45.494" v="3371" actId="26606"/>
          <ac:picMkLst>
            <pc:docMk/>
            <pc:sldMk cId="3746619724" sldId="292"/>
            <ac:picMk id="5" creationId="{9F4504E8-3221-62DD-0E37-3D9F4552087C}"/>
          </ac:picMkLst>
        </pc:picChg>
      </pc:sldChg>
      <pc:sldChg chg="addSp delSp modSp new del mod setBg">
        <pc:chgData name="Eleni Lovari" userId="4c4a6d3819a878d7" providerId="LiveId" clId="{0FE1BDE9-DB09-4A81-BE16-E04176F426D9}" dt="2023-06-27T10:09:01.185" v="3444" actId="2696"/>
        <pc:sldMkLst>
          <pc:docMk/>
          <pc:sldMk cId="1022918039" sldId="293"/>
        </pc:sldMkLst>
        <pc:spChg chg="del mod ord">
          <ac:chgData name="Eleni Lovari" userId="4c4a6d3819a878d7" providerId="LiveId" clId="{0FE1BDE9-DB09-4A81-BE16-E04176F426D9}" dt="2023-06-27T10:05:04.882" v="3408" actId="478"/>
          <ac:spMkLst>
            <pc:docMk/>
            <pc:sldMk cId="1022918039" sldId="293"/>
            <ac:spMk id="2" creationId="{9BE8ACD6-289B-AD14-62A9-C79E9E1CEA43}"/>
          </ac:spMkLst>
        </pc:spChg>
        <pc:spChg chg="del">
          <ac:chgData name="Eleni Lovari" userId="4c4a6d3819a878d7" providerId="LiveId" clId="{0FE1BDE9-DB09-4A81-BE16-E04176F426D9}" dt="2023-06-27T10:03:23.351" v="3374" actId="22"/>
          <ac:spMkLst>
            <pc:docMk/>
            <pc:sldMk cId="1022918039" sldId="293"/>
            <ac:spMk id="3" creationId="{A368F540-37EA-4813-B3B3-22B0E4C4250D}"/>
          </ac:spMkLst>
        </pc:spChg>
        <pc:spChg chg="add mod">
          <ac:chgData name="Eleni Lovari" userId="4c4a6d3819a878d7" providerId="LiveId" clId="{0FE1BDE9-DB09-4A81-BE16-E04176F426D9}" dt="2023-06-27T10:06:30.708" v="3419"/>
          <ac:spMkLst>
            <pc:docMk/>
            <pc:sldMk cId="1022918039" sldId="293"/>
            <ac:spMk id="8" creationId="{2082D012-3964-DDCE-05E3-A174AA322B61}"/>
          </ac:spMkLst>
        </pc:spChg>
        <pc:spChg chg="add del">
          <ac:chgData name="Eleni Lovari" userId="4c4a6d3819a878d7" providerId="LiveId" clId="{0FE1BDE9-DB09-4A81-BE16-E04176F426D9}" dt="2023-06-27T10:03:50.255" v="3378" actId="26606"/>
          <ac:spMkLst>
            <pc:docMk/>
            <pc:sldMk cId="1022918039" sldId="293"/>
            <ac:spMk id="11" creationId="{C9BB25E4-664E-8270-CB1F-D79120BB945D}"/>
          </ac:spMkLst>
        </pc:spChg>
        <pc:spChg chg="add del">
          <ac:chgData name="Eleni Lovari" userId="4c4a6d3819a878d7" providerId="LiveId" clId="{0FE1BDE9-DB09-4A81-BE16-E04176F426D9}" dt="2023-06-27T10:03:44.454" v="3376" actId="26606"/>
          <ac:spMkLst>
            <pc:docMk/>
            <pc:sldMk cId="1022918039" sldId="293"/>
            <ac:spMk id="12" creationId="{D1520B01-A2E4-41C2-8A8F-7683F250890E}"/>
          </ac:spMkLst>
        </pc:spChg>
        <pc:spChg chg="add del">
          <ac:chgData name="Eleni Lovari" userId="4c4a6d3819a878d7" providerId="LiveId" clId="{0FE1BDE9-DB09-4A81-BE16-E04176F426D9}" dt="2023-06-27T10:03:59.116" v="3380" actId="26606"/>
          <ac:spMkLst>
            <pc:docMk/>
            <pc:sldMk cId="1022918039" sldId="293"/>
            <ac:spMk id="16" creationId="{586B4EF9-43BA-4655-A6FF-1D8E21574C95}"/>
          </ac:spMkLst>
        </pc:spChg>
        <pc:spChg chg="add del">
          <ac:chgData name="Eleni Lovari" userId="4c4a6d3819a878d7" providerId="LiveId" clId="{0FE1BDE9-DB09-4A81-BE16-E04176F426D9}" dt="2023-06-27T10:03:50.255" v="3378" actId="26606"/>
          <ac:spMkLst>
            <pc:docMk/>
            <pc:sldMk cId="1022918039" sldId="293"/>
            <ac:spMk id="30" creationId="{20366137-3DBB-4912-98D5-6727020207DE}"/>
          </ac:spMkLst>
        </pc:spChg>
        <pc:spChg chg="add del">
          <ac:chgData name="Eleni Lovari" userId="4c4a6d3819a878d7" providerId="LiveId" clId="{0FE1BDE9-DB09-4A81-BE16-E04176F426D9}" dt="2023-06-27T10:03:50.255" v="3378" actId="26606"/>
          <ac:spMkLst>
            <pc:docMk/>
            <pc:sldMk cId="1022918039" sldId="293"/>
            <ac:spMk id="31" creationId="{5D28D1CE-5BF4-45B7-8D6D-B31A3198079C}"/>
          </ac:spMkLst>
        </pc:spChg>
        <pc:spChg chg="add del">
          <ac:chgData name="Eleni Lovari" userId="4c4a6d3819a878d7" providerId="LiveId" clId="{0FE1BDE9-DB09-4A81-BE16-E04176F426D9}" dt="2023-06-27T10:03:59.116" v="3380" actId="26606"/>
          <ac:spMkLst>
            <pc:docMk/>
            <pc:sldMk cId="1022918039" sldId="293"/>
            <ac:spMk id="33" creationId="{197C305C-0E98-44D5-A930-21F23CC52F93}"/>
          </ac:spMkLst>
        </pc:spChg>
        <pc:spChg chg="add del">
          <ac:chgData name="Eleni Lovari" userId="4c4a6d3819a878d7" providerId="LiveId" clId="{0FE1BDE9-DB09-4A81-BE16-E04176F426D9}" dt="2023-06-27T10:03:59.116" v="3380" actId="26606"/>
          <ac:spMkLst>
            <pc:docMk/>
            <pc:sldMk cId="1022918039" sldId="293"/>
            <ac:spMk id="34" creationId="{A3473CF9-37EB-43E7-89EF-D2D1C53D1DAC}"/>
          </ac:spMkLst>
        </pc:spChg>
        <pc:spChg chg="add del">
          <ac:chgData name="Eleni Lovari" userId="4c4a6d3819a878d7" providerId="LiveId" clId="{0FE1BDE9-DB09-4A81-BE16-E04176F426D9}" dt="2023-06-27T10:04:39.906" v="3400" actId="26606"/>
          <ac:spMkLst>
            <pc:docMk/>
            <pc:sldMk cId="1022918039" sldId="293"/>
            <ac:spMk id="36" creationId="{21516CB1-E8C8-4751-B6A6-46B2D1E72A61}"/>
          </ac:spMkLst>
        </pc:spChg>
        <pc:spChg chg="add del">
          <ac:chgData name="Eleni Lovari" userId="4c4a6d3819a878d7" providerId="LiveId" clId="{0FE1BDE9-DB09-4A81-BE16-E04176F426D9}" dt="2023-06-27T10:04:39.906" v="3400" actId="26606"/>
          <ac:spMkLst>
            <pc:docMk/>
            <pc:sldMk cId="1022918039" sldId="293"/>
            <ac:spMk id="37" creationId="{90C0C0D1-E79A-41FF-8322-256F6DD1499B}"/>
          </ac:spMkLst>
        </pc:spChg>
        <pc:spChg chg="add del">
          <ac:chgData name="Eleni Lovari" userId="4c4a6d3819a878d7" providerId="LiveId" clId="{0FE1BDE9-DB09-4A81-BE16-E04176F426D9}" dt="2023-06-27T10:04:39.906" v="3400" actId="26606"/>
          <ac:spMkLst>
            <pc:docMk/>
            <pc:sldMk cId="1022918039" sldId="293"/>
            <ac:spMk id="38" creationId="{395FA420-5595-49D1-9D5F-79EC43B55574}"/>
          </ac:spMkLst>
        </pc:spChg>
        <pc:spChg chg="add del mod">
          <ac:chgData name="Eleni Lovari" userId="4c4a6d3819a878d7" providerId="LiveId" clId="{0FE1BDE9-DB09-4A81-BE16-E04176F426D9}" dt="2023-06-27T10:04:39.906" v="3400" actId="26606"/>
          <ac:spMkLst>
            <pc:docMk/>
            <pc:sldMk cId="1022918039" sldId="293"/>
            <ac:spMk id="39" creationId="{A1DC8295-4823-BC6E-747D-8616DB01DEAA}"/>
          </ac:spMkLst>
        </pc:spChg>
        <pc:grpChg chg="add del">
          <ac:chgData name="Eleni Lovari" userId="4c4a6d3819a878d7" providerId="LiveId" clId="{0FE1BDE9-DB09-4A81-BE16-E04176F426D9}" dt="2023-06-27T10:03:44.454" v="3376" actId="26606"/>
          <ac:grpSpMkLst>
            <pc:docMk/>
            <pc:sldMk cId="1022918039" sldId="293"/>
            <ac:grpSpMk id="14" creationId="{1F634C0A-A487-42AF-8DFD-4DAD62FE92BF}"/>
          </ac:grpSpMkLst>
        </pc:grpChg>
        <pc:grpChg chg="add del">
          <ac:chgData name="Eleni Lovari" userId="4c4a6d3819a878d7" providerId="LiveId" clId="{0FE1BDE9-DB09-4A81-BE16-E04176F426D9}" dt="2023-06-27T10:03:44.454" v="3376" actId="26606"/>
          <ac:grpSpMkLst>
            <pc:docMk/>
            <pc:sldMk cId="1022918039" sldId="293"/>
            <ac:grpSpMk id="18" creationId="{066EE5A2-0D35-4D6A-A5C7-1CA91F740684}"/>
          </ac:grpSpMkLst>
        </pc:grpChg>
        <pc:grpChg chg="add del">
          <ac:chgData name="Eleni Lovari" userId="4c4a6d3819a878d7" providerId="LiveId" clId="{0FE1BDE9-DB09-4A81-BE16-E04176F426D9}" dt="2023-06-27T10:03:44.454" v="3376" actId="26606"/>
          <ac:grpSpMkLst>
            <pc:docMk/>
            <pc:sldMk cId="1022918039" sldId="293"/>
            <ac:grpSpMk id="22" creationId="{56AA1647-0DA6-4A17-B3E1-95D61BD54714}"/>
          </ac:grpSpMkLst>
        </pc:grpChg>
        <pc:grpChg chg="add del">
          <ac:chgData name="Eleni Lovari" userId="4c4a6d3819a878d7" providerId="LiveId" clId="{0FE1BDE9-DB09-4A81-BE16-E04176F426D9}" dt="2023-06-27T10:03:44.454" v="3376" actId="26606"/>
          <ac:grpSpMkLst>
            <pc:docMk/>
            <pc:sldMk cId="1022918039" sldId="293"/>
            <ac:grpSpMk id="26" creationId="{08D20F07-CD49-4F17-BC00-9429DA80C502}"/>
          </ac:grpSpMkLst>
        </pc:grpChg>
        <pc:picChg chg="add mod">
          <ac:chgData name="Eleni Lovari" userId="4c4a6d3819a878d7" providerId="LiveId" clId="{0FE1BDE9-DB09-4A81-BE16-E04176F426D9}" dt="2023-06-27T10:05:48.476" v="3415" actId="14100"/>
          <ac:picMkLst>
            <pc:docMk/>
            <pc:sldMk cId="1022918039" sldId="293"/>
            <ac:picMk id="5" creationId="{1080F154-DC46-F3DF-BA41-B31AA667AB5B}"/>
          </ac:picMkLst>
        </pc:picChg>
        <pc:picChg chg="add mod ord">
          <ac:chgData name="Eleni Lovari" userId="4c4a6d3819a878d7" providerId="LiveId" clId="{0FE1BDE9-DB09-4A81-BE16-E04176F426D9}" dt="2023-06-27T10:05:59.306" v="3418" actId="1076"/>
          <ac:picMkLst>
            <pc:docMk/>
            <pc:sldMk cId="1022918039" sldId="293"/>
            <ac:picMk id="7" creationId="{AD1E4293-2D45-BEDD-1435-A7CF206F2599}"/>
          </ac:picMkLst>
        </pc:picChg>
      </pc:sldChg>
      <pc:sldChg chg="addSp delSp modSp new mod setBg">
        <pc:chgData name="Eleni Lovari" userId="4c4a6d3819a878d7" providerId="LiveId" clId="{0FE1BDE9-DB09-4A81-BE16-E04176F426D9}" dt="2023-06-27T10:08:51.168" v="3443" actId="21"/>
        <pc:sldMkLst>
          <pc:docMk/>
          <pc:sldMk cId="3609624995" sldId="294"/>
        </pc:sldMkLst>
        <pc:spChg chg="del">
          <ac:chgData name="Eleni Lovari" userId="4c4a6d3819a878d7" providerId="LiveId" clId="{0FE1BDE9-DB09-4A81-BE16-E04176F426D9}" dt="2023-06-27T10:06:42.930" v="3421"/>
          <ac:spMkLst>
            <pc:docMk/>
            <pc:sldMk cId="3609624995" sldId="294"/>
            <ac:spMk id="2" creationId="{75FEB4B6-D2DA-0C28-33EC-3B5B73D61663}"/>
          </ac:spMkLst>
        </pc:spChg>
        <pc:spChg chg="mod ord">
          <ac:chgData name="Eleni Lovari" userId="4c4a6d3819a878d7" providerId="LiveId" clId="{0FE1BDE9-DB09-4A81-BE16-E04176F426D9}" dt="2023-06-27T10:08:44.970" v="3442" actId="1076"/>
          <ac:spMkLst>
            <pc:docMk/>
            <pc:sldMk cId="3609624995" sldId="294"/>
            <ac:spMk id="3" creationId="{A0A0E73B-50FA-6E2C-986C-7460FD71B60C}"/>
          </ac:spMkLst>
        </pc:spChg>
        <pc:spChg chg="add del mod">
          <ac:chgData name="Eleni Lovari" userId="4c4a6d3819a878d7" providerId="LiveId" clId="{0FE1BDE9-DB09-4A81-BE16-E04176F426D9}" dt="2023-06-27T10:08:51.168" v="3443" actId="21"/>
          <ac:spMkLst>
            <pc:docMk/>
            <pc:sldMk cId="3609624995" sldId="294"/>
            <ac:spMk id="4" creationId="{269BC4CA-D352-30A8-2997-6596977BB4A0}"/>
          </ac:spMkLst>
        </pc:spChg>
        <pc:spChg chg="add del">
          <ac:chgData name="Eleni Lovari" userId="4c4a6d3819a878d7" providerId="LiveId" clId="{0FE1BDE9-DB09-4A81-BE16-E04176F426D9}" dt="2023-06-27T10:07:20.895" v="3425" actId="26606"/>
          <ac:spMkLst>
            <pc:docMk/>
            <pc:sldMk cId="3609624995" sldId="294"/>
            <ac:spMk id="11" creationId="{61293230-B0F6-45B1-96D1-13D18E242995}"/>
          </ac:spMkLst>
        </pc:spChg>
        <pc:spChg chg="add del">
          <ac:chgData name="Eleni Lovari" userId="4c4a6d3819a878d7" providerId="LiveId" clId="{0FE1BDE9-DB09-4A81-BE16-E04176F426D9}" dt="2023-06-27T10:07:20.895" v="3425" actId="26606"/>
          <ac:spMkLst>
            <pc:docMk/>
            <pc:sldMk cId="3609624995" sldId="294"/>
            <ac:spMk id="13" creationId="{0A1E0707-4985-454B-ACE0-4855BB55875E}"/>
          </ac:spMkLst>
        </pc:spChg>
        <pc:spChg chg="add del">
          <ac:chgData name="Eleni Lovari" userId="4c4a6d3819a878d7" providerId="LiveId" clId="{0FE1BDE9-DB09-4A81-BE16-E04176F426D9}" dt="2023-06-27T10:07:27.069" v="3427" actId="26606"/>
          <ac:spMkLst>
            <pc:docMk/>
            <pc:sldMk cId="3609624995" sldId="294"/>
            <ac:spMk id="15" creationId="{889AE703-9EC1-473D-8723-8E991E88520E}"/>
          </ac:spMkLst>
        </pc:spChg>
        <pc:spChg chg="add">
          <ac:chgData name="Eleni Lovari" userId="4c4a6d3819a878d7" providerId="LiveId" clId="{0FE1BDE9-DB09-4A81-BE16-E04176F426D9}" dt="2023-06-27T10:07:27.069" v="3428" actId="26606"/>
          <ac:spMkLst>
            <pc:docMk/>
            <pc:sldMk cId="3609624995" sldId="294"/>
            <ac:spMk id="17" creationId="{21AC6A30-4F22-4C0F-B278-19C5B8A80C55}"/>
          </ac:spMkLst>
        </pc:spChg>
        <pc:spChg chg="add">
          <ac:chgData name="Eleni Lovari" userId="4c4a6d3819a878d7" providerId="LiveId" clId="{0FE1BDE9-DB09-4A81-BE16-E04176F426D9}" dt="2023-06-27T10:07:27.069" v="3428" actId="26606"/>
          <ac:spMkLst>
            <pc:docMk/>
            <pc:sldMk cId="3609624995" sldId="294"/>
            <ac:spMk id="18" creationId="{BB4335AD-65B1-44E4-90AF-264024FE4BD2}"/>
          </ac:spMkLst>
        </pc:spChg>
        <pc:picChg chg="add mod">
          <ac:chgData name="Eleni Lovari" userId="4c4a6d3819a878d7" providerId="LiveId" clId="{0FE1BDE9-DB09-4A81-BE16-E04176F426D9}" dt="2023-06-27T10:07:34.673" v="3429" actId="14100"/>
          <ac:picMkLst>
            <pc:docMk/>
            <pc:sldMk cId="3609624995" sldId="294"/>
            <ac:picMk id="5" creationId="{C0C081B6-2DAF-12EB-3348-652101DC4DAB}"/>
          </ac:picMkLst>
        </pc:picChg>
        <pc:picChg chg="add mod ord">
          <ac:chgData name="Eleni Lovari" userId="4c4a6d3819a878d7" providerId="LiveId" clId="{0FE1BDE9-DB09-4A81-BE16-E04176F426D9}" dt="2023-06-27T10:07:38.920" v="3430" actId="14100"/>
          <ac:picMkLst>
            <pc:docMk/>
            <pc:sldMk cId="3609624995" sldId="294"/>
            <ac:picMk id="6" creationId="{EC38E2F2-7FED-A201-2D2E-B191ADE9B9E5}"/>
          </ac:picMkLst>
        </pc:picChg>
      </pc:sldChg>
      <pc:sldChg chg="addSp delSp modSp new mod setBg">
        <pc:chgData name="Eleni Lovari" userId="4c4a6d3819a878d7" providerId="LiveId" clId="{0FE1BDE9-DB09-4A81-BE16-E04176F426D9}" dt="2023-06-27T10:17:26.689" v="3491" actId="20577"/>
        <pc:sldMkLst>
          <pc:docMk/>
          <pc:sldMk cId="1530802689" sldId="295"/>
        </pc:sldMkLst>
        <pc:spChg chg="mod ord">
          <ac:chgData name="Eleni Lovari" userId="4c4a6d3819a878d7" providerId="LiveId" clId="{0FE1BDE9-DB09-4A81-BE16-E04176F426D9}" dt="2023-06-27T10:17:26.689" v="3491" actId="20577"/>
          <ac:spMkLst>
            <pc:docMk/>
            <pc:sldMk cId="1530802689" sldId="295"/>
            <ac:spMk id="2" creationId="{533DE684-2513-779C-8665-1A38581D9512}"/>
          </ac:spMkLst>
        </pc:spChg>
        <pc:spChg chg="del">
          <ac:chgData name="Eleni Lovari" userId="4c4a6d3819a878d7" providerId="LiveId" clId="{0FE1BDE9-DB09-4A81-BE16-E04176F426D9}" dt="2023-06-27T10:15:21.313" v="3455" actId="22"/>
          <ac:spMkLst>
            <pc:docMk/>
            <pc:sldMk cId="1530802689" sldId="295"/>
            <ac:spMk id="3" creationId="{2F03323D-7F1F-E0AA-7F06-3C7B7CA48F7A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14" creationId="{7E734232-46A8-4884-9A59-B7E3BA4BC313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16" creationId="{D346B8D2-3218-41A5-B817-9ABFB108C6DA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18" creationId="{51E014CA-4279-4E70-AC56-0BBEBF92C298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20" creationId="{28B3DCF8-9D1E-4907-B1EC-98D11BC16F55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22" creationId="{88D6B9EF-FF47-487C-8B82-F9F2B9A54AD6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24" creationId="{5717D090-7948-433A-AED2-EA1A98E6F0B3}"/>
          </ac:spMkLst>
        </pc:spChg>
        <pc:spChg chg="add del">
          <ac:chgData name="Eleni Lovari" userId="4c4a6d3819a878d7" providerId="LiveId" clId="{0FE1BDE9-DB09-4A81-BE16-E04176F426D9}" dt="2023-06-27T10:16:42.994" v="3462" actId="26606"/>
          <ac:spMkLst>
            <pc:docMk/>
            <pc:sldMk cId="1530802689" sldId="295"/>
            <ac:spMk id="26" creationId="{D618C3E8-8260-4E23-8BA1-C2C3E80BEF9F}"/>
          </ac:spMkLst>
        </pc:spChg>
        <pc:spChg chg="add del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28" creationId="{B7B42F36-B3C1-4247-AF36-090F0134ED59}"/>
          </ac:spMkLst>
        </pc:spChg>
        <pc:spChg chg="add del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29" creationId="{FEF131A2-E574-4D95-A322-C5FF0B64E821}"/>
          </ac:spMkLst>
        </pc:spChg>
        <pc:spChg chg="add del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30" creationId="{696B4F8D-F261-41C2-B0A1-B0899F667F0C}"/>
          </ac:spMkLst>
        </pc:spChg>
        <pc:spChg chg="add del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31" creationId="{A3C7563A-4B20-4E0B-8548-374928B55F30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36" creationId="{7E734232-46A8-4884-9A59-B7E3BA4BC313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38" creationId="{D346B8D2-3218-41A5-B817-9ABFB108C6DA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40" creationId="{51E014CA-4279-4E70-AC56-0BBEBF92C298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42" creationId="{28B3DCF8-9D1E-4907-B1EC-98D11BC16F55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44" creationId="{88D6B9EF-FF47-487C-8B82-F9F2B9A54AD6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46" creationId="{5717D090-7948-433A-AED2-EA1A98E6F0B3}"/>
          </ac:spMkLst>
        </pc:spChg>
        <pc:spChg chg="add">
          <ac:chgData name="Eleni Lovari" userId="4c4a6d3819a878d7" providerId="LiveId" clId="{0FE1BDE9-DB09-4A81-BE16-E04176F426D9}" dt="2023-06-27T10:16:59.221" v="3465" actId="26606"/>
          <ac:spMkLst>
            <pc:docMk/>
            <pc:sldMk cId="1530802689" sldId="295"/>
            <ac:spMk id="48" creationId="{D618C3E8-8260-4E23-8BA1-C2C3E80BEF9F}"/>
          </ac:spMkLst>
        </pc:spChg>
        <pc:picChg chg="add mod ord">
          <ac:chgData name="Eleni Lovari" userId="4c4a6d3819a878d7" providerId="LiveId" clId="{0FE1BDE9-DB09-4A81-BE16-E04176F426D9}" dt="2023-06-27T10:16:59.221" v="3465" actId="26606"/>
          <ac:picMkLst>
            <pc:docMk/>
            <pc:sldMk cId="1530802689" sldId="295"/>
            <ac:picMk id="5" creationId="{439028D2-A4EE-8C1B-2D7B-6927FC0D5ADC}"/>
          </ac:picMkLst>
        </pc:picChg>
        <pc:picChg chg="add mod ord">
          <ac:chgData name="Eleni Lovari" userId="4c4a6d3819a878d7" providerId="LiveId" clId="{0FE1BDE9-DB09-4A81-BE16-E04176F426D9}" dt="2023-06-27T10:16:59.221" v="3465" actId="26606"/>
          <ac:picMkLst>
            <pc:docMk/>
            <pc:sldMk cId="1530802689" sldId="295"/>
            <ac:picMk id="7" creationId="{F72B14CF-E3F6-12C7-CEE1-D506F8B7C518}"/>
          </ac:picMkLst>
        </pc:picChg>
        <pc:picChg chg="add mod ord">
          <ac:chgData name="Eleni Lovari" userId="4c4a6d3819a878d7" providerId="LiveId" clId="{0FE1BDE9-DB09-4A81-BE16-E04176F426D9}" dt="2023-06-27T10:16:59.221" v="3465" actId="26606"/>
          <ac:picMkLst>
            <pc:docMk/>
            <pc:sldMk cId="1530802689" sldId="295"/>
            <ac:picMk id="9" creationId="{AA158375-41B3-2231-80C3-E454E69D71A5}"/>
          </ac:picMkLst>
        </pc:picChg>
      </pc:sldChg>
      <pc:sldChg chg="addSp delSp modSp new mod setBg">
        <pc:chgData name="Eleni Lovari" userId="4c4a6d3819a878d7" providerId="LiveId" clId="{0FE1BDE9-DB09-4A81-BE16-E04176F426D9}" dt="2023-06-27T10:39:43.512" v="3670" actId="113"/>
        <pc:sldMkLst>
          <pc:docMk/>
          <pc:sldMk cId="1560821449" sldId="296"/>
        </pc:sldMkLst>
        <pc:spChg chg="mod">
          <ac:chgData name="Eleni Lovari" userId="4c4a6d3819a878d7" providerId="LiveId" clId="{0FE1BDE9-DB09-4A81-BE16-E04176F426D9}" dt="2023-06-27T10:39:43.512" v="3670" actId="113"/>
          <ac:spMkLst>
            <pc:docMk/>
            <pc:sldMk cId="1560821449" sldId="296"/>
            <ac:spMk id="2" creationId="{8D8FBF75-F7D4-0327-3F8A-EF2AF2F04D91}"/>
          </ac:spMkLst>
        </pc:spChg>
        <pc:spChg chg="del">
          <ac:chgData name="Eleni Lovari" userId="4c4a6d3819a878d7" providerId="LiveId" clId="{0FE1BDE9-DB09-4A81-BE16-E04176F426D9}" dt="2023-06-27T10:30:37.955" v="3614" actId="26606"/>
          <ac:spMkLst>
            <pc:docMk/>
            <pc:sldMk cId="1560821449" sldId="296"/>
            <ac:spMk id="3" creationId="{D4C0A054-4AAF-07CE-468A-FD5861523E01}"/>
          </ac:spMkLst>
        </pc:spChg>
        <pc:spChg chg="add">
          <ac:chgData name="Eleni Lovari" userId="4c4a6d3819a878d7" providerId="LiveId" clId="{0FE1BDE9-DB09-4A81-BE16-E04176F426D9}" dt="2023-06-27T10:30:37.955" v="3614" actId="26606"/>
          <ac:spMkLst>
            <pc:docMk/>
            <pc:sldMk cId="1560821449" sldId="296"/>
            <ac:spMk id="10" creationId="{6753252F-4873-4F63-801D-CC719279A7D5}"/>
          </ac:spMkLst>
        </pc:spChg>
        <pc:spChg chg="add">
          <ac:chgData name="Eleni Lovari" userId="4c4a6d3819a878d7" providerId="LiveId" clId="{0FE1BDE9-DB09-4A81-BE16-E04176F426D9}" dt="2023-06-27T10:30:37.955" v="3614" actId="26606"/>
          <ac:spMkLst>
            <pc:docMk/>
            <pc:sldMk cId="1560821449" sldId="296"/>
            <ac:spMk id="12" creationId="{047C8CCB-F95D-4249-92DD-651249D3535A}"/>
          </ac:spMkLst>
        </pc:spChg>
        <pc:picChg chg="add mod">
          <ac:chgData name="Eleni Lovari" userId="4c4a6d3819a878d7" providerId="LiveId" clId="{0FE1BDE9-DB09-4A81-BE16-E04176F426D9}" dt="2023-06-27T10:30:37.955" v="3614" actId="26606"/>
          <ac:picMkLst>
            <pc:docMk/>
            <pc:sldMk cId="1560821449" sldId="296"/>
            <ac:picMk id="5" creationId="{83BBB0DF-B76F-AF78-B9CE-28A150527855}"/>
          </ac:picMkLst>
        </pc:picChg>
        <pc:picChg chg="add mod">
          <ac:chgData name="Eleni Lovari" userId="4c4a6d3819a878d7" providerId="LiveId" clId="{0FE1BDE9-DB09-4A81-BE16-E04176F426D9}" dt="2023-06-27T10:31:03.463" v="3618" actId="14100"/>
          <ac:picMkLst>
            <pc:docMk/>
            <pc:sldMk cId="1560821449" sldId="296"/>
            <ac:picMk id="7" creationId="{2552EEB6-8E14-4DCD-8B0F-8DEFA0EE116F}"/>
          </ac:picMkLst>
        </pc:picChg>
      </pc:sldChg>
      <pc:sldChg chg="new del">
        <pc:chgData name="Eleni Lovari" userId="4c4a6d3819a878d7" providerId="LiveId" clId="{0FE1BDE9-DB09-4A81-BE16-E04176F426D9}" dt="2023-06-27T10:46:59.167" v="3678" actId="2696"/>
        <pc:sldMkLst>
          <pc:docMk/>
          <pc:sldMk cId="4204623258" sldId="29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47218-4450-AD2C-272D-60C663611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41F207-0DC7-776F-EB64-00F75FDD1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6FC7F-25C0-6807-338D-A6CF410A6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2D3F8-EB18-D6B2-48B9-A6D94B07E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7B8BF-108F-2EFB-2361-E8E13A13D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400234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C414-AA8D-D367-C8EF-5269E6617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8AFA5-A47F-877C-360F-8EE49BE75D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5262F-1C95-769B-A7D3-FFBA32FBC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8CFA5-742F-8173-79FF-F6122AFF6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C0D5A-CD0A-C96B-CC7C-B3C3D62B4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1530735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8E0731-7A93-D996-EDBE-CB3500CDC9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5E0A42-C169-D58C-FA8E-3CC37C7D4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0830D-706A-7125-F07C-2DB61D7C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97616-2568-8C5A-999F-EF932CD9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A6D345-89C8-EB59-2613-6D5A9BA0E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93976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88341-7737-D539-FAC6-1B52F3C0C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BB702-9879-FF26-BB45-E6BE30B34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235F4-3A92-2CA7-C2A2-FA84EBFA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7B8A6-037F-B806-A075-3F8839C4F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7F330-9201-E386-AF27-FD875517D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106532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830B0-6305-FF50-9046-465ABF952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AC7162-F70B-F97B-20D0-30895001E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8B00F-A172-D084-D405-BCACDB9CC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3D01D-0542-9396-7A4C-8C00439EB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6DB48-2501-C2E4-70DE-FD0EE910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664360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ABEED-3654-CED5-D52E-E430B5BA0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FC86B-DB88-A21D-CE93-7EB72AAD1D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FF37D-E7A9-7B30-C388-E1F564754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7686A-4991-DD0B-099D-E464C136F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8217AD-4041-88FC-19F8-B6B5188FD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FD088-95AD-2DD0-C484-E391D56E8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139481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4948C-395C-736A-C18A-16FA771FB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88490-E037-B19C-9FF7-ECD653108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A4E7D3-ECAE-FA8D-E06A-532C4F802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6EC600-52A3-3E0E-B717-07E9D6FD1B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49A22-B819-EEFB-FA2B-417C0FE03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43F338-BE5A-3635-1083-932EEF1E1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CD5C4E-E143-7979-E51C-E249690BE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FA4A82-1283-2A64-B69E-2343CF0CE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4131036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10501-D04A-16AC-2C92-987AA6BFF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A5CA21-69B7-5963-BE64-BD11EF99A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9CFBE-7C1C-313D-BF31-D472876B8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6FF9A6-DA18-F9C7-55CC-016FDB63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78506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BA0EAF-2E3F-DB0D-72F9-6BFE3D478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5575CB-E908-D23C-5B0F-075CDD62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5996C-6BC6-5C0C-A62C-F56006968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608571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9D036-AA9C-FE50-EFCB-69F06F6B1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4D1FF-9351-2EB0-F503-5A454B00E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4BE063-A8BE-B308-C859-58E14C871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900C5-2C33-B3EF-03B6-AEA5FBE12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CE5E1-8B60-8E9B-2FA2-DE6D9CADF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07927-9B71-8CC2-2181-8618296B1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397948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71441-76B0-EBFB-F396-C103791FF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D8BE68-2285-C188-26C1-9325C1EF3A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90E235-C360-CC72-9D82-CA05E73FE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4E51E4-F515-CFD6-5600-5AB0400B4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E0614-8DEF-7D99-5CEF-D93B2727D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5C5DA2-F122-A637-D56A-2D8719948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198554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9133A5-8861-C0A5-737A-C284CE142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EA8DB-D506-DA46-BCE4-907C1AB66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25CDF-0763-970D-6A22-08633B091B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D78C9-81BC-4C0C-9A5A-B0A0C11602C2}" type="datetimeFigureOut">
              <a:rPr lang="en-CY" smtClean="0"/>
              <a:t>27/06/2023</a:t>
            </a:fld>
            <a:endParaRPr lang="en-C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B188D-F2D5-F2E0-F41F-2367BB7853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ABC16-61ED-A98D-E5F6-9518E78E5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111EF-4516-4A89-AD41-A7AFFD044CF5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195689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4.sv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22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C009A-E798-7337-56CC-9B59CE824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7345" y="640080"/>
            <a:ext cx="7306055" cy="3566160"/>
          </a:xfrm>
        </p:spPr>
        <p:txBody>
          <a:bodyPr anchor="b">
            <a:normAutofit/>
          </a:bodyPr>
          <a:lstStyle/>
          <a:p>
            <a:pPr algn="l"/>
            <a:r>
              <a:rPr lang="el-GR" sz="5400" dirty="0"/>
              <a:t>Δημοτικό Σχολείο Κόρνου</a:t>
            </a:r>
            <a:br>
              <a:rPr lang="el-GR" sz="5400" dirty="0"/>
            </a:br>
            <a:br>
              <a:rPr lang="el-GR" sz="5400" dirty="0"/>
            </a:br>
            <a:r>
              <a:rPr lang="el-GR" sz="5400" dirty="0"/>
              <a:t>         Ημερίδα Σχολικού</a:t>
            </a:r>
            <a:br>
              <a:rPr lang="el-GR" sz="5400" dirty="0"/>
            </a:br>
            <a:r>
              <a:rPr lang="el-GR" sz="5400" dirty="0"/>
              <a:t>              Εκφοβισμού</a:t>
            </a:r>
            <a:endParaRPr lang="en-CY" sz="5400" dirty="0"/>
          </a:p>
        </p:txBody>
      </p:sp>
      <p:pic>
        <p:nvPicPr>
          <p:cNvPr id="7" name="Picture 6" descr="A picture containing text, handwriting, person, indoor&#10;&#10;Description automatically generated">
            <a:extLst>
              <a:ext uri="{FF2B5EF4-FFF2-40B4-BE49-F238E27FC236}">
                <a16:creationId xmlns:a16="http://schemas.microsoft.com/office/drawing/2014/main" id="{94EAD8CF-1F37-7452-9249-A33FE1CA79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r="7510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79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oup of people sitting at desks in a classroom&#10;&#10;Description automatically generated with medium confidence">
            <a:extLst>
              <a:ext uri="{FF2B5EF4-FFF2-40B4-BE49-F238E27FC236}">
                <a16:creationId xmlns:a16="http://schemas.microsoft.com/office/drawing/2014/main" id="{A88E9465-9DAE-ADD4-985C-ADE1990A8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906524"/>
            <a:ext cx="11277600" cy="3044952"/>
          </a:xfrm>
          <a:prstGeom prst="rect">
            <a:avLst/>
          </a:prstGeom>
          <a:noFill/>
        </p:spPr>
      </p:pic>
      <p:pic>
        <p:nvPicPr>
          <p:cNvPr id="3" name="Graphic 2" descr="3d Glasses with solid fill">
            <a:extLst>
              <a:ext uri="{FF2B5EF4-FFF2-40B4-BE49-F238E27FC236}">
                <a16:creationId xmlns:a16="http://schemas.microsoft.com/office/drawing/2014/main" id="{B45DE072-ECDC-6F68-DF69-CAF418F9B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2383972" y="3107871"/>
            <a:ext cx="642257" cy="642257"/>
          </a:xfrm>
          <a:prstGeom prst="rect">
            <a:avLst/>
          </a:prstGeom>
        </p:spPr>
      </p:pic>
      <p:pic>
        <p:nvPicPr>
          <p:cNvPr id="7" name="Graphic 6" descr="3d Glasses with solid fill">
            <a:extLst>
              <a:ext uri="{FF2B5EF4-FFF2-40B4-BE49-F238E27FC236}">
                <a16:creationId xmlns:a16="http://schemas.microsoft.com/office/drawing/2014/main" id="{8EC4D506-3912-1EED-9228-85A5F1143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3341914" y="3069771"/>
            <a:ext cx="544286" cy="544286"/>
          </a:xfrm>
          <a:prstGeom prst="rect">
            <a:avLst/>
          </a:prstGeom>
        </p:spPr>
      </p:pic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0468346A-75D2-E500-E2F0-78D98CAEBA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201885" y="3243943"/>
            <a:ext cx="544286" cy="544286"/>
          </a:xfrm>
          <a:prstGeom prst="rect">
            <a:avLst/>
          </a:prstGeom>
        </p:spPr>
      </p:pic>
      <p:pic>
        <p:nvPicPr>
          <p:cNvPr id="12" name="Graphic 11" descr="3d Glasses with solid fill">
            <a:extLst>
              <a:ext uri="{FF2B5EF4-FFF2-40B4-BE49-F238E27FC236}">
                <a16:creationId xmlns:a16="http://schemas.microsoft.com/office/drawing/2014/main" id="{72763DE8-EFA2-2E1F-3A8D-7C97B476D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6449800" y="2817315"/>
            <a:ext cx="485390" cy="485390"/>
          </a:xfrm>
          <a:prstGeom prst="rect">
            <a:avLst/>
          </a:prstGeom>
        </p:spPr>
      </p:pic>
      <p:pic>
        <p:nvPicPr>
          <p:cNvPr id="14" name="Graphic 13" descr="3d Glasses with solid fill">
            <a:extLst>
              <a:ext uri="{FF2B5EF4-FFF2-40B4-BE49-F238E27FC236}">
                <a16:creationId xmlns:a16="http://schemas.microsoft.com/office/drawing/2014/main" id="{6FD1F765-806F-8071-BC51-82890ABE7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5061856" y="3075214"/>
            <a:ext cx="454983" cy="4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10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E69BA-73F1-39CB-2E10-5FF6B1F196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62" r="23872" b="52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032BA6-5095-F702-E852-2A265F104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/>
              <a:t>Δημιούργησαν, στο μάθημα της Τέχνης, ζωγραφιές από τις κύριες σκηνές του παραμυθιού.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891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F81F08-B3D2-4FCD-AA95-9A7D77BA25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537C28-7D02-447F-9F0C-36DE2D1BF6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7518"/>
            <a:ext cx="128016" cy="53218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8F53CC-C850-70F5-DD83-A157675D0D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321" r="1" b="27778"/>
          <a:stretch/>
        </p:blipFill>
        <p:spPr>
          <a:xfrm>
            <a:off x="650945" y="537518"/>
            <a:ext cx="10927080" cy="531889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EA3CC4C-B1A0-4F1A-9CF7-5A51A4EDE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945" y="6197504"/>
            <a:ext cx="109270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514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41CFE-1F73-867A-C424-FB11E1DA2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Οι μαθητές και μαθήτριες της Γ΄ τάξης συμπλήρωσαν ασκήσεις σχετικά με το παραμύθι.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66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137199-3CFD-A297-BB94-81C9393AB1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7380" y="643466"/>
            <a:ext cx="399724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96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CEED3D-0EAC-0004-A3E4-308321F786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0317" y="457200"/>
            <a:ext cx="407136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23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9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D12943-D734-2293-6CFC-1ACD3B4F46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68502" y="914400"/>
            <a:ext cx="3378796" cy="496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89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F5F62B-4DD1-1B91-8D33-CADA8169F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l-GR" sz="3800"/>
              <a:t>Έφτιαξαν αφίσες κατά του σχολικού εκφοβισμού</a:t>
            </a:r>
            <a:endParaRPr lang="en-US" sz="38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A9FFE4-ED54-7571-1A15-1CF546C3BF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5664" r="-1" b="956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92792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6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D07717-B915-F932-51E3-9C3F7FF8B5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6127" y="643467"/>
            <a:ext cx="389974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4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F2A46FC-A8BE-4771-BE51-D9123E918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2612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278B74-6CA4-7CD7-0433-6717BDD705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5181" r="1" b="25181"/>
          <a:stretch/>
        </p:blipFill>
        <p:spPr>
          <a:xfrm>
            <a:off x="614266" y="520041"/>
            <a:ext cx="10960420" cy="5792694"/>
          </a:xfrm>
          <a:custGeom>
            <a:avLst/>
            <a:gdLst/>
            <a:ahLst/>
            <a:cxnLst/>
            <a:rect l="l" t="t" r="r" b="b"/>
            <a:pathLst>
              <a:path w="10485104" h="5523506">
                <a:moveTo>
                  <a:pt x="5949681" y="536"/>
                </a:moveTo>
                <a:cubicBezTo>
                  <a:pt x="6074035" y="-2131"/>
                  <a:pt x="6198411" y="5173"/>
                  <a:pt x="6321822" y="22405"/>
                </a:cubicBezTo>
                <a:cubicBezTo>
                  <a:pt x="6498937" y="51493"/>
                  <a:pt x="6677824" y="73364"/>
                  <a:pt x="6857694" y="55210"/>
                </a:cubicBezTo>
                <a:cubicBezTo>
                  <a:pt x="6981675" y="42526"/>
                  <a:pt x="7105459" y="35089"/>
                  <a:pt x="7230031" y="35528"/>
                </a:cubicBezTo>
                <a:cubicBezTo>
                  <a:pt x="7516370" y="35528"/>
                  <a:pt x="7802902" y="38152"/>
                  <a:pt x="8089242" y="32684"/>
                </a:cubicBezTo>
                <a:cubicBezTo>
                  <a:pt x="8344090" y="27873"/>
                  <a:pt x="8597956" y="17377"/>
                  <a:pt x="8853003" y="43837"/>
                </a:cubicBezTo>
                <a:cubicBezTo>
                  <a:pt x="9229472" y="82767"/>
                  <a:pt x="9607909" y="70300"/>
                  <a:pt x="9985559" y="65708"/>
                </a:cubicBezTo>
                <a:cubicBezTo>
                  <a:pt x="10083101" y="64320"/>
                  <a:pt x="10180599" y="61132"/>
                  <a:pt x="10278047" y="56140"/>
                </a:cubicBezTo>
                <a:lnTo>
                  <a:pt x="10449151" y="44199"/>
                </a:lnTo>
                <a:lnTo>
                  <a:pt x="10468533" y="198724"/>
                </a:lnTo>
                <a:cubicBezTo>
                  <a:pt x="10475933" y="234109"/>
                  <a:pt x="10480462" y="270161"/>
                  <a:pt x="10482057" y="306442"/>
                </a:cubicBezTo>
                <a:cubicBezTo>
                  <a:pt x="10492136" y="438884"/>
                  <a:pt x="10475168" y="569479"/>
                  <a:pt x="10461007" y="700359"/>
                </a:cubicBezTo>
                <a:cubicBezTo>
                  <a:pt x="10451566" y="783776"/>
                  <a:pt x="10437150" y="868045"/>
                  <a:pt x="10461007" y="950608"/>
                </a:cubicBezTo>
                <a:cubicBezTo>
                  <a:pt x="10477350" y="1008147"/>
                  <a:pt x="10480985" y="1069224"/>
                  <a:pt x="10471595" y="1128666"/>
                </a:cubicBezTo>
                <a:cubicBezTo>
                  <a:pt x="10455763" y="1234166"/>
                  <a:pt x="10452459" y="1341527"/>
                  <a:pt x="10461772" y="1447979"/>
                </a:cubicBezTo>
                <a:cubicBezTo>
                  <a:pt x="10467921" y="1518165"/>
                  <a:pt x="10466977" y="1588906"/>
                  <a:pt x="10458965" y="1658865"/>
                </a:cubicBezTo>
                <a:cubicBezTo>
                  <a:pt x="10448377" y="1752939"/>
                  <a:pt x="10431919" y="1848719"/>
                  <a:pt x="10451949" y="1943076"/>
                </a:cubicBezTo>
                <a:cubicBezTo>
                  <a:pt x="10483843" y="2092999"/>
                  <a:pt x="10477464" y="2242779"/>
                  <a:pt x="10464706" y="2393837"/>
                </a:cubicBezTo>
                <a:cubicBezTo>
                  <a:pt x="10455138" y="2506243"/>
                  <a:pt x="10444549" y="2619928"/>
                  <a:pt x="10463686" y="2733613"/>
                </a:cubicBezTo>
                <a:cubicBezTo>
                  <a:pt x="10471914" y="2786362"/>
                  <a:pt x="10471914" y="2840306"/>
                  <a:pt x="10463686" y="2893056"/>
                </a:cubicBezTo>
                <a:cubicBezTo>
                  <a:pt x="10453735" y="2964109"/>
                  <a:pt x="10444294" y="3034452"/>
                  <a:pt x="10457052" y="3106215"/>
                </a:cubicBezTo>
                <a:cubicBezTo>
                  <a:pt x="10462665" y="3137479"/>
                  <a:pt x="10466875" y="3169026"/>
                  <a:pt x="10469810" y="3200574"/>
                </a:cubicBezTo>
                <a:cubicBezTo>
                  <a:pt x="10475653" y="3281119"/>
                  <a:pt x="10473561" y="3362120"/>
                  <a:pt x="10463559" y="3442154"/>
                </a:cubicBezTo>
                <a:cubicBezTo>
                  <a:pt x="10453990" y="3535091"/>
                  <a:pt x="10469554" y="3628597"/>
                  <a:pt x="10456797" y="3721250"/>
                </a:cubicBezTo>
                <a:cubicBezTo>
                  <a:pt x="10447738" y="3795870"/>
                  <a:pt x="10447394" y="3871485"/>
                  <a:pt x="10455776" y="3946204"/>
                </a:cubicBezTo>
                <a:cubicBezTo>
                  <a:pt x="10470855" y="4087457"/>
                  <a:pt x="10469912" y="4230260"/>
                  <a:pt x="10452970" y="4371244"/>
                </a:cubicBezTo>
                <a:cubicBezTo>
                  <a:pt x="10442508" y="4453523"/>
                  <a:pt x="10436512" y="4538218"/>
                  <a:pt x="10455266" y="4618934"/>
                </a:cubicBezTo>
                <a:cubicBezTo>
                  <a:pt x="10499408" y="4808646"/>
                  <a:pt x="10473637" y="4998642"/>
                  <a:pt x="10455266" y="5187359"/>
                </a:cubicBezTo>
                <a:cubicBezTo>
                  <a:pt x="10444103" y="5288708"/>
                  <a:pt x="10443847" y="5391181"/>
                  <a:pt x="10454500" y="5492602"/>
                </a:cubicBezTo>
                <a:lnTo>
                  <a:pt x="10454510" y="5492731"/>
                </a:lnTo>
                <a:lnTo>
                  <a:pt x="10414967" y="5491139"/>
                </a:lnTo>
                <a:cubicBezTo>
                  <a:pt x="10117611" y="5495732"/>
                  <a:pt x="9820450" y="5526349"/>
                  <a:pt x="9523092" y="5507105"/>
                </a:cubicBezTo>
                <a:cubicBezTo>
                  <a:pt x="9272964" y="5490920"/>
                  <a:pt x="9023034" y="5477142"/>
                  <a:pt x="8772711" y="5490483"/>
                </a:cubicBezTo>
                <a:cubicBezTo>
                  <a:pt x="8636774" y="5499549"/>
                  <a:pt x="8500636" y="5503107"/>
                  <a:pt x="8364561" y="5501172"/>
                </a:cubicBezTo>
                <a:lnTo>
                  <a:pt x="8196562" y="5491993"/>
                </a:lnTo>
                <a:lnTo>
                  <a:pt x="8077075" y="5475562"/>
                </a:lnTo>
                <a:lnTo>
                  <a:pt x="7915670" y="5468917"/>
                </a:lnTo>
                <a:lnTo>
                  <a:pt x="7914092" y="5467957"/>
                </a:lnTo>
                <a:lnTo>
                  <a:pt x="7894412" y="5467957"/>
                </a:lnTo>
                <a:lnTo>
                  <a:pt x="7892834" y="5468758"/>
                </a:lnTo>
                <a:lnTo>
                  <a:pt x="7727602" y="5475562"/>
                </a:lnTo>
                <a:lnTo>
                  <a:pt x="7690606" y="5480649"/>
                </a:lnTo>
                <a:lnTo>
                  <a:pt x="7624212" y="5484579"/>
                </a:lnTo>
                <a:cubicBezTo>
                  <a:pt x="7434738" y="5508001"/>
                  <a:pt x="7243868" y="5514147"/>
                  <a:pt x="7053506" y="5502949"/>
                </a:cubicBezTo>
                <a:cubicBezTo>
                  <a:pt x="6777009" y="5485453"/>
                  <a:pt x="6500117" y="5474737"/>
                  <a:pt x="6223029" y="5498574"/>
                </a:cubicBezTo>
                <a:cubicBezTo>
                  <a:pt x="6065592" y="5511916"/>
                  <a:pt x="5908157" y="5526131"/>
                  <a:pt x="5750720" y="5507761"/>
                </a:cubicBezTo>
                <a:cubicBezTo>
                  <a:pt x="5616170" y="5490965"/>
                  <a:pt x="5480520" y="5488253"/>
                  <a:pt x="5345518" y="5499668"/>
                </a:cubicBezTo>
                <a:cubicBezTo>
                  <a:pt x="5197844" y="5511040"/>
                  <a:pt x="5049616" y="5511040"/>
                  <a:pt x="4901942" y="5499668"/>
                </a:cubicBezTo>
                <a:cubicBezTo>
                  <a:pt x="4760445" y="5490920"/>
                  <a:pt x="4618556" y="5476268"/>
                  <a:pt x="4477454" y="5492013"/>
                </a:cubicBezTo>
                <a:cubicBezTo>
                  <a:pt x="4279085" y="5513884"/>
                  <a:pt x="4081305" y="5506667"/>
                  <a:pt x="3883329" y="5493326"/>
                </a:cubicBezTo>
                <a:cubicBezTo>
                  <a:pt x="3719792" y="5482391"/>
                  <a:pt x="3555664" y="5466425"/>
                  <a:pt x="3392914" y="5492233"/>
                </a:cubicBezTo>
                <a:cubicBezTo>
                  <a:pt x="3175771" y="5523222"/>
                  <a:pt x="2956480" y="5531206"/>
                  <a:pt x="2737979" y="5516072"/>
                </a:cubicBezTo>
                <a:cubicBezTo>
                  <a:pt x="2289680" y="5492670"/>
                  <a:pt x="1840986" y="5498574"/>
                  <a:pt x="1392489" y="5480641"/>
                </a:cubicBezTo>
                <a:cubicBezTo>
                  <a:pt x="1244499" y="5474519"/>
                  <a:pt x="1097296" y="5507322"/>
                  <a:pt x="949699" y="5509072"/>
                </a:cubicBezTo>
                <a:cubicBezTo>
                  <a:pt x="684469" y="5512352"/>
                  <a:pt x="418241" y="5493120"/>
                  <a:pt x="151598" y="5492249"/>
                </a:cubicBezTo>
                <a:lnTo>
                  <a:pt x="1415" y="5496057"/>
                </a:lnTo>
                <a:lnTo>
                  <a:pt x="3772" y="5431261"/>
                </a:lnTo>
                <a:cubicBezTo>
                  <a:pt x="7163" y="5398149"/>
                  <a:pt x="12808" y="5364994"/>
                  <a:pt x="20909" y="5331792"/>
                </a:cubicBezTo>
                <a:cubicBezTo>
                  <a:pt x="51502" y="5208362"/>
                  <a:pt x="50009" y="5079152"/>
                  <a:pt x="16572" y="4956462"/>
                </a:cubicBezTo>
                <a:cubicBezTo>
                  <a:pt x="9172" y="4924695"/>
                  <a:pt x="4643" y="4892329"/>
                  <a:pt x="3048" y="4859758"/>
                </a:cubicBezTo>
                <a:cubicBezTo>
                  <a:pt x="-7031" y="4740857"/>
                  <a:pt x="9937" y="4623614"/>
                  <a:pt x="24098" y="4506116"/>
                </a:cubicBezTo>
                <a:cubicBezTo>
                  <a:pt x="33539" y="4431228"/>
                  <a:pt x="47955" y="4355575"/>
                  <a:pt x="24098" y="4281453"/>
                </a:cubicBezTo>
                <a:cubicBezTo>
                  <a:pt x="7755" y="4229797"/>
                  <a:pt x="4120" y="4174965"/>
                  <a:pt x="13510" y="4121600"/>
                </a:cubicBezTo>
                <a:cubicBezTo>
                  <a:pt x="29342" y="4026887"/>
                  <a:pt x="32646" y="3930503"/>
                  <a:pt x="23333" y="3834935"/>
                </a:cubicBezTo>
                <a:cubicBezTo>
                  <a:pt x="17184" y="3771925"/>
                  <a:pt x="18128" y="3708417"/>
                  <a:pt x="26140" y="3645611"/>
                </a:cubicBezTo>
                <a:cubicBezTo>
                  <a:pt x="36728" y="3561155"/>
                  <a:pt x="53186" y="3475168"/>
                  <a:pt x="33156" y="3390458"/>
                </a:cubicBezTo>
                <a:cubicBezTo>
                  <a:pt x="1262" y="3255864"/>
                  <a:pt x="7641" y="3121398"/>
                  <a:pt x="20399" y="2985784"/>
                </a:cubicBezTo>
                <a:cubicBezTo>
                  <a:pt x="29967" y="2884871"/>
                  <a:pt x="40556" y="2782810"/>
                  <a:pt x="21419" y="2680748"/>
                </a:cubicBezTo>
                <a:cubicBezTo>
                  <a:pt x="13191" y="2633392"/>
                  <a:pt x="13191" y="2584964"/>
                  <a:pt x="21419" y="2537607"/>
                </a:cubicBezTo>
                <a:cubicBezTo>
                  <a:pt x="31370" y="2473819"/>
                  <a:pt x="40811" y="2410668"/>
                  <a:pt x="28053" y="2346242"/>
                </a:cubicBezTo>
                <a:cubicBezTo>
                  <a:pt x="22440" y="2318175"/>
                  <a:pt x="18230" y="2289853"/>
                  <a:pt x="15295" y="2261531"/>
                </a:cubicBezTo>
                <a:cubicBezTo>
                  <a:pt x="9452" y="2189221"/>
                  <a:pt x="11544" y="2116502"/>
                  <a:pt x="21546" y="2044651"/>
                </a:cubicBezTo>
                <a:cubicBezTo>
                  <a:pt x="31115" y="1961216"/>
                  <a:pt x="15551" y="1877270"/>
                  <a:pt x="28308" y="1794090"/>
                </a:cubicBezTo>
                <a:cubicBezTo>
                  <a:pt x="37367" y="1727100"/>
                  <a:pt x="37711" y="1659216"/>
                  <a:pt x="29329" y="1592136"/>
                </a:cubicBezTo>
                <a:cubicBezTo>
                  <a:pt x="14250" y="1465325"/>
                  <a:pt x="15193" y="1337123"/>
                  <a:pt x="32135" y="1210554"/>
                </a:cubicBezTo>
                <a:cubicBezTo>
                  <a:pt x="42597" y="1136687"/>
                  <a:pt x="48593" y="1060652"/>
                  <a:pt x="29839" y="988188"/>
                </a:cubicBezTo>
                <a:cubicBezTo>
                  <a:pt x="-14303" y="817873"/>
                  <a:pt x="11468" y="647303"/>
                  <a:pt x="29839" y="477881"/>
                </a:cubicBezTo>
                <a:cubicBezTo>
                  <a:pt x="41002" y="386894"/>
                  <a:pt x="41258" y="294898"/>
                  <a:pt x="30605" y="203847"/>
                </a:cubicBezTo>
                <a:lnTo>
                  <a:pt x="17136" y="42362"/>
                </a:lnTo>
                <a:lnTo>
                  <a:pt x="155390" y="51827"/>
                </a:lnTo>
                <a:cubicBezTo>
                  <a:pt x="380715" y="63616"/>
                  <a:pt x="606095" y="63411"/>
                  <a:pt x="831032" y="41432"/>
                </a:cubicBezTo>
                <a:cubicBezTo>
                  <a:pt x="1107234" y="18075"/>
                  <a:pt x="1384519" y="14708"/>
                  <a:pt x="1661115" y="31372"/>
                </a:cubicBezTo>
                <a:cubicBezTo>
                  <a:pt x="1911045" y="42962"/>
                  <a:pt x="2160581" y="71395"/>
                  <a:pt x="2411103" y="47120"/>
                </a:cubicBezTo>
                <a:cubicBezTo>
                  <a:pt x="2497298" y="38807"/>
                  <a:pt x="2581920" y="18689"/>
                  <a:pt x="2668707" y="14096"/>
                </a:cubicBezTo>
                <a:cubicBezTo>
                  <a:pt x="3075287" y="-7775"/>
                  <a:pt x="3480488" y="25030"/>
                  <a:pt x="3885690" y="51930"/>
                </a:cubicBezTo>
                <a:cubicBezTo>
                  <a:pt x="4033287" y="61770"/>
                  <a:pt x="4180883" y="73799"/>
                  <a:pt x="4328480" y="46900"/>
                </a:cubicBezTo>
                <a:cubicBezTo>
                  <a:pt x="4453032" y="25577"/>
                  <a:pt x="4579453" y="21181"/>
                  <a:pt x="4704949" y="33778"/>
                </a:cubicBezTo>
                <a:cubicBezTo>
                  <a:pt x="4816098" y="46376"/>
                  <a:pt x="4927939" y="49371"/>
                  <a:pt x="5039501" y="42745"/>
                </a:cubicBezTo>
                <a:cubicBezTo>
                  <a:pt x="5342568" y="15407"/>
                  <a:pt x="5645828" y="318"/>
                  <a:pt x="5949681" y="536"/>
                </a:cubicBezTo>
                <a:close/>
              </a:path>
            </a:pathLst>
          </a:custGeom>
        </p:spPr>
      </p:pic>
      <p:pic>
        <p:nvPicPr>
          <p:cNvPr id="7" name="Graphic 6" descr="3d Glasses with solid fill">
            <a:extLst>
              <a:ext uri="{FF2B5EF4-FFF2-40B4-BE49-F238E27FC236}">
                <a16:creationId xmlns:a16="http://schemas.microsoft.com/office/drawing/2014/main" id="{2344B70A-7B8F-06AB-144C-DAA54F125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4714" y="2518228"/>
            <a:ext cx="1197429" cy="1197429"/>
          </a:xfrm>
          <a:prstGeom prst="rect">
            <a:avLst/>
          </a:prstGeom>
        </p:spPr>
      </p:pic>
      <p:pic>
        <p:nvPicPr>
          <p:cNvPr id="9" name="Graphic 8" descr="3d Glasses outline">
            <a:extLst>
              <a:ext uri="{FF2B5EF4-FFF2-40B4-BE49-F238E27FC236}">
                <a16:creationId xmlns:a16="http://schemas.microsoft.com/office/drawing/2014/main" id="{380FB8EF-0922-038B-2D47-93D90062E4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7652657" y="1153885"/>
            <a:ext cx="729343" cy="72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57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556E506-3E73-879A-41D0-4118A9D69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421" b="357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F387A7-67A2-8AE2-79F6-B67E09C6F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Οι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μα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θητές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των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Α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΄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Β΄ και Γ΄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τάξεων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συμμετείχ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αν σε διαδικτυακή συνάντηση με τον δημιουργό του παραμυθιού «Ο Αληθινός ΤΡΙΚΕΡΑΤΩΨ φοβάται;», Βαγγέλη Ηλιόπουλο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 descr="3d Glasses with solid fill">
            <a:extLst>
              <a:ext uri="{FF2B5EF4-FFF2-40B4-BE49-F238E27FC236}">
                <a16:creationId xmlns:a16="http://schemas.microsoft.com/office/drawing/2014/main" id="{BE75E52E-839A-7108-68EE-35C470C9E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613302">
            <a:off x="8817428" y="3941893"/>
            <a:ext cx="914400" cy="914400"/>
          </a:xfrm>
          <a:prstGeom prst="rect">
            <a:avLst/>
          </a:prstGeom>
        </p:spPr>
      </p:pic>
      <p:pic>
        <p:nvPicPr>
          <p:cNvPr id="7" name="Graphic 6" descr="3d Glasses with solid fill">
            <a:extLst>
              <a:ext uri="{FF2B5EF4-FFF2-40B4-BE49-F238E27FC236}">
                <a16:creationId xmlns:a16="http://schemas.microsoft.com/office/drawing/2014/main" id="{AC2F08C6-6FDA-B220-59A2-5254D8946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26973">
            <a:off x="11173635" y="2506764"/>
            <a:ext cx="783645" cy="783645"/>
          </a:xfrm>
          <a:prstGeom prst="rect">
            <a:avLst/>
          </a:prstGeom>
        </p:spPr>
      </p:pic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3CC85615-4DA1-4E21-735D-ADDEF1239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4368" y="2188029"/>
            <a:ext cx="599011" cy="59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9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D7C371-1390-2989-A5E5-A9E722F52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617" b="1338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D99432-904F-8246-A5E8-4258313E5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Συμμετοχή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των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μα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θητών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και μα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θητριών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της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Δ΄, Ε΄ και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Στ΄τάξης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σε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εκ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παιδευτική παρουσίαση με θέμα «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Κίνδυνοι στο διαδίκτυο και διαδικτυακός εκφοβισμός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», από 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λειτουργό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της CYTA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2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4133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634636-7595-7293-B7FF-4F8C4F1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l-GR" sz="5400">
                <a:solidFill>
                  <a:schemeClr val="bg1">
                    <a:lumMod val="95000"/>
                    <a:lumOff val="5000"/>
                  </a:schemeClr>
                </a:solidFill>
              </a:rPr>
              <a:t>Ακολούθως</a:t>
            </a: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3484679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BADA95-631B-D6D4-8456-4C344E5B2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l-GR" sz="2600" dirty="0">
                <a:solidFill>
                  <a:srgbClr val="FFFFFF"/>
                </a:solidFill>
              </a:rPr>
              <a:t>Η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Δ΄</a:t>
            </a:r>
            <a:r>
              <a:rPr lang="el-GR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τάξη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δημιούργησε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έν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α θεατρικό, δίνοντας έμφαση στα συναισθήματα ενός παιδιού όταν δέχεται σχολικό εκφοβισμό και την αλλαγή τους με την στήριξη των συμμαθητών και συμμαθητριών του</a:t>
            </a:r>
            <a:r>
              <a:rPr lang="el-GR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7C7FBB-DFB1-6FB6-301A-CA67183F6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5296" y="492573"/>
            <a:ext cx="4410597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02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CEF6118E-44FB-4509-B4D9-129052E4C6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DF7AA9-247A-5317-4D6B-C2AAB7E28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55" y="525195"/>
            <a:ext cx="3986155" cy="2806506"/>
          </a:xfrm>
        </p:spPr>
        <p:txBody>
          <a:bodyPr anchor="b">
            <a:normAutofit/>
          </a:bodyPr>
          <a:lstStyle/>
          <a:p>
            <a:r>
              <a:rPr lang="el-GR" sz="4000" dirty="0"/>
              <a:t>Είσαι άσχημη…</a:t>
            </a:r>
            <a:endParaRPr lang="en-CY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37299F-D348-8E7C-CD75-28545B3D7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47" r="13346" b="-1"/>
          <a:stretch/>
        </p:blipFill>
        <p:spPr>
          <a:xfrm>
            <a:off x="5186554" y="163646"/>
            <a:ext cx="6806703" cy="2623097"/>
          </a:xfrm>
          <a:prstGeom prst="rect">
            <a:avLst/>
          </a:prstGeom>
        </p:spPr>
      </p:pic>
      <p:pic>
        <p:nvPicPr>
          <p:cNvPr id="20" name="Content Placeholder 19" descr="3d Glasses with solid fill">
            <a:extLst>
              <a:ext uri="{FF2B5EF4-FFF2-40B4-BE49-F238E27FC236}">
                <a16:creationId xmlns:a16="http://schemas.microsoft.com/office/drawing/2014/main" id="{3178CA16-5D17-3EB1-85D9-F56772E67F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80075" y="4297929"/>
            <a:ext cx="914400" cy="914400"/>
          </a:xfr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E90A25-DEBD-C127-541E-51ED470CB2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150" r="1" b="12203"/>
          <a:stretch/>
        </p:blipFill>
        <p:spPr>
          <a:xfrm>
            <a:off x="5186554" y="2956875"/>
            <a:ext cx="6806703" cy="3352653"/>
          </a:xfrm>
          <a:prstGeom prst="rect">
            <a:avLst/>
          </a:prstGeom>
        </p:spPr>
      </p:pic>
      <p:pic>
        <p:nvPicPr>
          <p:cNvPr id="23" name="Graphic 22" descr="3d Glasses with solid fill">
            <a:extLst>
              <a:ext uri="{FF2B5EF4-FFF2-40B4-BE49-F238E27FC236}">
                <a16:creationId xmlns:a16="http://schemas.microsoft.com/office/drawing/2014/main" id="{1AB58DA5-C599-E932-BA22-0B2C5C0F0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0151" y="3840729"/>
            <a:ext cx="914400" cy="914400"/>
          </a:xfrm>
          <a:prstGeom prst="rect">
            <a:avLst/>
          </a:prstGeom>
        </p:spPr>
      </p:pic>
      <p:pic>
        <p:nvPicPr>
          <p:cNvPr id="4" name="Graphic 3" descr="3d Glasses with solid fill">
            <a:extLst>
              <a:ext uri="{FF2B5EF4-FFF2-40B4-BE49-F238E27FC236}">
                <a16:creationId xmlns:a16="http://schemas.microsoft.com/office/drawing/2014/main" id="{C6A3E501-AED6-DA16-F28C-04450FA28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513071" y="3360991"/>
            <a:ext cx="868929" cy="86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12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49BB0C-8D37-5958-5EB9-4B43EC00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Συμπλήρωσαν ασκήσεις που είχαν σχέση με τον διαδικτυακό εκφοβισμό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701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7E734232-46A8-4884-9A59-B7E3BA4BC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158375-41B3-2231-80C3-E454E69D71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" b="6340"/>
          <a:stretch/>
        </p:blipFill>
        <p:spPr>
          <a:xfrm>
            <a:off x="1" y="1"/>
            <a:ext cx="4038603" cy="5271924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72B14CF-E3F6-12C7-CEE1-D506F8B7C5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969" b="9065"/>
          <a:stretch/>
        </p:blipFill>
        <p:spPr>
          <a:xfrm>
            <a:off x="4038600" y="1"/>
            <a:ext cx="4076700" cy="52719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9028D2-A4EE-8C1B-2D7B-6927FC0D5A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" b="10772"/>
          <a:stretch/>
        </p:blipFill>
        <p:spPr>
          <a:xfrm>
            <a:off x="8115292" y="1"/>
            <a:ext cx="4076700" cy="527192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D346B8D2-3218-41A5-B817-9ABFB108C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60724"/>
            <a:ext cx="12191998" cy="1595775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1E014CA-4279-4E70-AC56-0BBEBF92C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62225"/>
            <a:ext cx="8115300" cy="1594275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8B3DCF8-9D1E-4907-B1EC-98D11BC1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6" y="5262226"/>
            <a:ext cx="12196636" cy="1594274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8D6B9EF-FF47-487C-8B82-F9F2B9A54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6" y="5262224"/>
            <a:ext cx="4076697" cy="1594275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717D090-7948-433A-AED2-EA1A98E6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291050" y="-40689"/>
            <a:ext cx="1594274" cy="12192000"/>
          </a:xfrm>
          <a:prstGeom prst="rect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99000">
                <a:srgbClr val="000000">
                  <a:alpha val="7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618C3E8-8260-4E23-8BA1-C2C3E80BE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5331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chemeClr val="accent1">
                  <a:alpha val="2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3DE684-2513-779C-8665-1A38581D9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5588000"/>
            <a:ext cx="6867277" cy="92059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z="4000" dirty="0">
                <a:solidFill>
                  <a:srgbClr val="FFFFFF"/>
                </a:solidFill>
              </a:rPr>
              <a:t>Άλλαξε την εικόνα 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30802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5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34357-DF99-BB1F-E38F-FD7D47A8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640080"/>
            <a:ext cx="6251110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/>
              <a:t>Οι μαθητές της Ε ΄τάξης δημιούργησαν ένα πρωτότυπο παραμύθι με πρωταγωνιστές γνωστούς ήρωες παραμυθιών.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E9A35A-C8F7-E19E-EF9C-BFBE775352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27" r="6808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33">
            <a:extLst>
              <a:ext uri="{FF2B5EF4-FFF2-40B4-BE49-F238E27FC236}">
                <a16:creationId xmlns:a16="http://schemas.microsoft.com/office/drawing/2014/main" id="{5DCB5928-DC7D-4612-9922-441966E1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4" name="Freeform: Shape 35">
            <a:extLst>
              <a:ext uri="{FF2B5EF4-FFF2-40B4-BE49-F238E27FC236}">
                <a16:creationId xmlns:a16="http://schemas.microsoft.com/office/drawing/2014/main" id="{682C1161-1736-45EC-99B7-33F3CAE9D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762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5" name="Freeform: Shape 37">
            <a:extLst>
              <a:ext uri="{FF2B5EF4-FFF2-40B4-BE49-F238E27FC236}">
                <a16:creationId xmlns:a16="http://schemas.microsoft.com/office/drawing/2014/main" id="{84D4DDB8-B68F-45B0-9F62-C4279996F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8B2BDD-72E6-98DE-805B-1BA2CC03E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Οι μαθητές και μαθήτριες της Στ΄ δημιούργησαν αφίσες για τον σχολικό εκφοβισμό </a:t>
            </a:r>
          </a:p>
        </p:txBody>
      </p:sp>
      <p:sp>
        <p:nvSpPr>
          <p:cNvPr id="46" name="Rectangle 39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A06F68EA-43E9-5FBF-93CB-D1E3B47C1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353" r="25894" b="-1"/>
          <a:stretch/>
        </p:blipFill>
        <p:spPr>
          <a:xfrm>
            <a:off x="5190243" y="1970314"/>
            <a:ext cx="6877561" cy="3657600"/>
          </a:xfrm>
          <a:prstGeom prst="rect">
            <a:avLst/>
          </a:prstGeom>
        </p:spPr>
      </p:pic>
      <p:pic>
        <p:nvPicPr>
          <p:cNvPr id="5" name="Graphic 4" descr="3d Glasses outline">
            <a:extLst>
              <a:ext uri="{FF2B5EF4-FFF2-40B4-BE49-F238E27FC236}">
                <a16:creationId xmlns:a16="http://schemas.microsoft.com/office/drawing/2014/main" id="{E036C7AD-8828-A912-F036-898E796D7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554685" y="3276599"/>
            <a:ext cx="729342" cy="72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782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539FEE-81D3-4406-802E-60B20B16F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701763-729E-462F-A5A8-E0DEFEB1E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56A057-D6E5-C012-DF96-7077FF5E2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4" y="353160"/>
            <a:ext cx="8226572" cy="89858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l-GR" sz="4000" dirty="0">
                <a:solidFill>
                  <a:srgbClr val="FFFFFF"/>
                </a:solidFill>
              </a:rPr>
              <a:t>ΣΤΑΜΑΤΩ ΤΟΝ ΔΙΑΔΙΚΤΥΑΚΟ ΕΚΦΟΒΙΣΜΟ 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AA84BBC-EE8C-4D27-4B6A-D74363ADD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5597" y="1716117"/>
            <a:ext cx="3539065" cy="50022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201A53-CF9E-7DFE-A15A-5B6118FB9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0258" y="1716117"/>
            <a:ext cx="3326470" cy="500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1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870A1295-61BC-4214-AA3E-D39667302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50F3F4-5EB6-F60E-7CD1-CFE5699C7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5116529"/>
            <a:ext cx="10592174" cy="10006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100" dirty="0">
                <a:solidFill>
                  <a:schemeClr val="tx2"/>
                </a:solidFill>
              </a:rPr>
              <a:t>Η </a:t>
            </a:r>
            <a:r>
              <a:rPr lang="en-US" sz="3100" dirty="0" err="1">
                <a:solidFill>
                  <a:schemeClr val="tx2"/>
                </a:solidFill>
              </a:rPr>
              <a:t>ημερίδ</a:t>
            </a:r>
            <a:r>
              <a:rPr lang="en-US" sz="3100" dirty="0">
                <a:solidFill>
                  <a:schemeClr val="tx2"/>
                </a:solidFill>
              </a:rPr>
              <a:t>α ολοκληρώθηκε με την παρουσίαση των εργασιών των παιδιών σε όλο το σχολείο</a:t>
            </a:r>
            <a:r>
              <a:rPr lang="el-GR" sz="3100" dirty="0">
                <a:solidFill>
                  <a:schemeClr val="tx2"/>
                </a:solidFill>
              </a:rPr>
              <a:t>.</a:t>
            </a:r>
            <a:endParaRPr lang="en-US" sz="3100" dirty="0">
              <a:solidFill>
                <a:schemeClr val="tx2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D65342-AB57-6327-A6AD-D92490807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422" b="7645"/>
          <a:stretch/>
        </p:blipFill>
        <p:spPr>
          <a:xfrm>
            <a:off x="-1" y="10"/>
            <a:ext cx="12192001" cy="420144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B139475-2B26-4CA9-9413-DE741E49F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2941813"/>
            <a:ext cx="12188952" cy="1828800"/>
            <a:chOff x="-305" y="3144820"/>
            <a:chExt cx="9182100" cy="1551136"/>
          </a:xfrm>
        </p:grpSpPr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16C6BF63-6277-4C39-BE5D-3C341662C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76854"/>
              <a:ext cx="9182100" cy="1019102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EA3BAD9-C130-4A9C-9086-20D132A6C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44820"/>
              <a:ext cx="9182100" cy="932744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587D38B-9E07-4A8B-B285-5FEBF6A60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80789"/>
              <a:ext cx="9182100" cy="544245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EF4DD4B-217B-4346-A2B8-432793639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324550"/>
              <a:ext cx="9182100" cy="765639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47698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634636-7595-7293-B7FF-4F8C4F1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Στη συνέχεια …</a:t>
            </a:r>
          </a:p>
        </p:txBody>
      </p:sp>
    </p:spTree>
    <p:extLst>
      <p:ext uri="{BB962C8B-B14F-4D97-AF65-F5344CB8AC3E}">
        <p14:creationId xmlns:p14="http://schemas.microsoft.com/office/powerpoint/2010/main" val="3824978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26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5933EB-7596-76AF-4001-18DC37DAB6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" b="5895"/>
          <a:stretch/>
        </p:blipFill>
        <p:spPr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31D790-9541-2906-98E0-B9AC89FF46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4" r="-1" b="46146"/>
          <a:stretch/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34" name="Freeform: Shape 28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CB26F94-39A3-8C5D-72BB-A6DB71991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258171"/>
            <a:ext cx="2804504" cy="28798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sz="3200" b="1" dirty="0">
                <a:latin typeface="+mj-lt"/>
              </a:rPr>
              <a:t>Α΄ τάξεις</a:t>
            </a:r>
          </a:p>
          <a:p>
            <a:pPr marL="0" indent="0">
              <a:buNone/>
            </a:pPr>
            <a:r>
              <a:rPr lang="el-GR" sz="3200" dirty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l-GR" sz="3200" dirty="0">
                <a:latin typeface="+mj-lt"/>
              </a:rPr>
              <a:t>ΜΕ ΕΝΑ ΦΙΛΟ ΝΙΩΘΩ ΔΥΝΑΤΗ </a:t>
            </a:r>
          </a:p>
          <a:p>
            <a:pPr marL="0" indent="0">
              <a:buNone/>
            </a:pPr>
            <a:endParaRPr lang="el-GR" sz="3200" dirty="0">
              <a:latin typeface="+mj-lt"/>
            </a:endParaRPr>
          </a:p>
          <a:p>
            <a:pPr marL="0" indent="0">
              <a:buNone/>
            </a:pPr>
            <a:r>
              <a:rPr lang="el-GR" sz="3200" dirty="0">
                <a:latin typeface="+mj-lt"/>
              </a:rPr>
              <a:t>ΜΗ ΦΟΒΑΣΑΙ…</a:t>
            </a:r>
            <a:endParaRPr lang="en-US" sz="3200" dirty="0">
              <a:latin typeface="+mj-lt"/>
            </a:endParaRPr>
          </a:p>
        </p:txBody>
      </p:sp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0878712F-CB0B-049E-7E25-AAC8D24F1F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37191" y="2416629"/>
            <a:ext cx="1218854" cy="1218854"/>
          </a:xfrm>
          <a:prstGeom prst="rect">
            <a:avLst/>
          </a:prstGeom>
        </p:spPr>
      </p:pic>
      <p:pic>
        <p:nvPicPr>
          <p:cNvPr id="12" name="Graphic 11" descr="3d Glasses with solid fill">
            <a:extLst>
              <a:ext uri="{FF2B5EF4-FFF2-40B4-BE49-F238E27FC236}">
                <a16:creationId xmlns:a16="http://schemas.microsoft.com/office/drawing/2014/main" id="{36A05993-A81D-1B53-06C6-CA6E5F44D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4525" y="2258171"/>
            <a:ext cx="914400" cy="914400"/>
          </a:xfrm>
          <a:prstGeom prst="rect">
            <a:avLst/>
          </a:prstGeom>
        </p:spPr>
      </p:pic>
      <p:pic>
        <p:nvPicPr>
          <p:cNvPr id="15" name="Graphic 14" descr="3d Glasses outline">
            <a:extLst>
              <a:ext uri="{FF2B5EF4-FFF2-40B4-BE49-F238E27FC236}">
                <a16:creationId xmlns:a16="http://schemas.microsoft.com/office/drawing/2014/main" id="{89B1F432-26CB-AB25-2F95-8FF25E97DB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27914" y="2500685"/>
            <a:ext cx="914400" cy="914400"/>
          </a:xfrm>
          <a:prstGeom prst="rect">
            <a:avLst/>
          </a:prstGeom>
        </p:spPr>
      </p:pic>
      <p:pic>
        <p:nvPicPr>
          <p:cNvPr id="19" name="Graphic 18" descr="3d Glasses with solid fill">
            <a:extLst>
              <a:ext uri="{FF2B5EF4-FFF2-40B4-BE49-F238E27FC236}">
                <a16:creationId xmlns:a16="http://schemas.microsoft.com/office/drawing/2014/main" id="{02088E3D-47F0-E594-A477-B126397B3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04776" y="198871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04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FCDD23B-75C8-427B-BD08-53C8156C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7DD2D4-B218-0828-E731-19E5AE0F06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19" r="21257" b="-1"/>
          <a:stretch/>
        </p:blipFill>
        <p:spPr>
          <a:xfrm>
            <a:off x="-1" y="190"/>
            <a:ext cx="8128855" cy="529119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FFC87AC-C919-4FE5-BAC3-39509E00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6384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rgbClr val="000000">
                  <a:alpha val="77000"/>
                </a:srgb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82206"/>
            <a:ext cx="12191998" cy="158648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8C07DE-EE98-F17D-4BE6-DDCC199F0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5" y="5635366"/>
            <a:ext cx="7091299" cy="8985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Β΄τάξη</a:t>
            </a: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5282206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398C57-B626-05FB-0E03-8AF060454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846" b="28737"/>
          <a:stretch/>
        </p:blipFill>
        <p:spPr>
          <a:xfrm>
            <a:off x="8128856" y="1"/>
            <a:ext cx="4063143" cy="5291384"/>
          </a:xfrm>
          <a:prstGeom prst="rect">
            <a:avLst/>
          </a:prstGeom>
        </p:spPr>
      </p:pic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763E9272-4FD7-5C28-F831-CD776FC57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226960" y="1313046"/>
            <a:ext cx="918526" cy="918526"/>
          </a:xfrm>
          <a:prstGeom prst="rect">
            <a:avLst/>
          </a:prstGeom>
        </p:spPr>
      </p:pic>
      <p:pic>
        <p:nvPicPr>
          <p:cNvPr id="11" name="Graphic 10" descr="3d Glasses with solid fill">
            <a:extLst>
              <a:ext uri="{FF2B5EF4-FFF2-40B4-BE49-F238E27FC236}">
                <a16:creationId xmlns:a16="http://schemas.microsoft.com/office/drawing/2014/main" id="{BA7A32FF-8723-3D2E-2648-67033905CA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142" y="2601685"/>
            <a:ext cx="598714" cy="598714"/>
          </a:xfrm>
          <a:prstGeom prst="rect">
            <a:avLst/>
          </a:prstGeom>
        </p:spPr>
      </p:pic>
      <p:pic>
        <p:nvPicPr>
          <p:cNvPr id="15" name="Graphic 14" descr="3d Glasses with solid fill">
            <a:extLst>
              <a:ext uri="{FF2B5EF4-FFF2-40B4-BE49-F238E27FC236}">
                <a16:creationId xmlns:a16="http://schemas.microsoft.com/office/drawing/2014/main" id="{13D341F4-9662-F12A-FA08-CAB0C1267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064426" y="2858818"/>
            <a:ext cx="598714" cy="598714"/>
          </a:xfrm>
          <a:prstGeom prst="rect">
            <a:avLst/>
          </a:prstGeom>
        </p:spPr>
      </p:pic>
      <p:pic>
        <p:nvPicPr>
          <p:cNvPr id="18" name="Graphic 17" descr="3d Glasses with solid fill">
            <a:extLst>
              <a:ext uri="{FF2B5EF4-FFF2-40B4-BE49-F238E27FC236}">
                <a16:creationId xmlns:a16="http://schemas.microsoft.com/office/drawing/2014/main" id="{DCACD4E1-9425-1064-90AF-297B31FA6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2988128" y="2601685"/>
            <a:ext cx="756557" cy="7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8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6BB927-EF20-AE6F-D2D7-2523ACDEAE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315" b="15212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58189C-206A-40A9-9699-F68B97CC1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el-GR" sz="3600" b="1" dirty="0"/>
              <a:t>Γ΄ τάξη</a:t>
            </a:r>
            <a:endParaRPr lang="en-CY" sz="36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Graphic 3" descr="3d Glasses with solid fill">
            <a:extLst>
              <a:ext uri="{FF2B5EF4-FFF2-40B4-BE49-F238E27FC236}">
                <a16:creationId xmlns:a16="http://schemas.microsoft.com/office/drawing/2014/main" id="{D89A8677-02DE-E5D2-316A-D157CF833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240338" y="960518"/>
            <a:ext cx="763634" cy="763634"/>
          </a:xfrm>
          <a:prstGeom prst="rect">
            <a:avLst/>
          </a:prstGeom>
        </p:spPr>
      </p:pic>
      <p:pic>
        <p:nvPicPr>
          <p:cNvPr id="6" name="Graphic 5" descr="3d Glasses with solid fill">
            <a:extLst>
              <a:ext uri="{FF2B5EF4-FFF2-40B4-BE49-F238E27FC236}">
                <a16:creationId xmlns:a16="http://schemas.microsoft.com/office/drawing/2014/main" id="{C497058B-4817-60AD-01A7-6839D7495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0759712" y="1161288"/>
            <a:ext cx="763634" cy="763634"/>
          </a:xfrm>
          <a:prstGeom prst="rect">
            <a:avLst/>
          </a:prstGeom>
        </p:spPr>
      </p:pic>
      <p:pic>
        <p:nvPicPr>
          <p:cNvPr id="7" name="Graphic 6" descr="3d Glasses with solid fill">
            <a:extLst>
              <a:ext uri="{FF2B5EF4-FFF2-40B4-BE49-F238E27FC236}">
                <a16:creationId xmlns:a16="http://schemas.microsoft.com/office/drawing/2014/main" id="{078DA576-E702-3272-099B-3A8947F7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91058" y="880110"/>
            <a:ext cx="763634" cy="763634"/>
          </a:xfrm>
          <a:prstGeom prst="rect">
            <a:avLst/>
          </a:prstGeom>
        </p:spPr>
      </p:pic>
      <p:pic>
        <p:nvPicPr>
          <p:cNvPr id="8" name="Graphic 7" descr="3d Glasses with solid fill">
            <a:extLst>
              <a:ext uri="{FF2B5EF4-FFF2-40B4-BE49-F238E27FC236}">
                <a16:creationId xmlns:a16="http://schemas.microsoft.com/office/drawing/2014/main" id="{B9171371-178C-A0D1-F600-2570224BA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252585" y="960518"/>
            <a:ext cx="763634" cy="76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055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74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8FBF75-F7D4-0327-3F8A-EF2AF2F04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Δ΄ </a:t>
            </a:r>
            <a:r>
              <a:rPr lang="en-US" sz="2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τάξη</a:t>
            </a:r>
            <a:endParaRPr lang="en-US" sz="26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BBB0DF-B76F-AF78-B9CE-28A1505278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8539" y="961812"/>
            <a:ext cx="4228321" cy="4930987"/>
          </a:xfrm>
          <a:prstGeom prst="rect">
            <a:avLst/>
          </a:prstGeom>
        </p:spPr>
      </p:pic>
      <p:pic>
        <p:nvPicPr>
          <p:cNvPr id="7" name="Graphic 6" descr="3d Glasses with solid fill">
            <a:extLst>
              <a:ext uri="{FF2B5EF4-FFF2-40B4-BE49-F238E27FC236}">
                <a16:creationId xmlns:a16="http://schemas.microsoft.com/office/drawing/2014/main" id="{2552EEB6-8E14-4DCD-8B0F-8DEFA0EE1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97416" y="3265714"/>
            <a:ext cx="489857" cy="48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214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3A168A-4708-026A-F6CC-4D782AFABF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9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E69DF-E420-2FC8-1B6C-7D218362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l-GR" dirty="0">
                <a:latin typeface="+mj-lt"/>
              </a:rPr>
              <a:t>Η </a:t>
            </a:r>
            <a:r>
              <a:rPr lang="el-GR" b="1" dirty="0">
                <a:latin typeface="+mj-lt"/>
              </a:rPr>
              <a:t>Ε΄ τάξη</a:t>
            </a:r>
            <a:r>
              <a:rPr lang="el-GR" dirty="0">
                <a:latin typeface="+mj-lt"/>
              </a:rPr>
              <a:t> παρουσίασε το παραμύθι που δημιούργησε για τον σχολικό εκφοβισμό με γνωστούς πρωταγωνιστές άλλων παραμυθιών. </a:t>
            </a:r>
            <a:endParaRPr lang="en-CY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20524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5C2FC-6DC2-C756-16DD-510FD79F2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l-GR" sz="3400" dirty="0"/>
              <a:t>Η </a:t>
            </a:r>
            <a:r>
              <a:rPr lang="el-GR" sz="3400" b="1" dirty="0" err="1"/>
              <a:t>Στ</a:t>
            </a:r>
            <a:r>
              <a:rPr lang="el-GR" sz="3400" b="1" dirty="0"/>
              <a:t>΄ τάξη</a:t>
            </a:r>
            <a:r>
              <a:rPr lang="el-GR" sz="3400" dirty="0"/>
              <a:t> παρουσίασε αφίσες για τον διαδικτυακό εκφοβισμό.</a:t>
            </a:r>
            <a:endParaRPr lang="en-CY" sz="34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3d Glasses with solid fill">
            <a:extLst>
              <a:ext uri="{FF2B5EF4-FFF2-40B4-BE49-F238E27FC236}">
                <a16:creationId xmlns:a16="http://schemas.microsoft.com/office/drawing/2014/main" id="{B325A43E-7476-8D56-9586-95C28F2297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2570" y="3160542"/>
            <a:ext cx="536915" cy="53691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A23E0-F1E2-9E3B-5502-2FB1C48F56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92" r="-1" b="1223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A7CDAF1C-8BBF-62D6-E9BD-BFD3FFB77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737316" y="2904471"/>
            <a:ext cx="787458" cy="787458"/>
          </a:xfrm>
          <a:prstGeom prst="rect">
            <a:avLst/>
          </a:prstGeom>
        </p:spPr>
      </p:pic>
      <p:pic>
        <p:nvPicPr>
          <p:cNvPr id="13" name="Graphic 12" descr="3d Glasses with solid fill">
            <a:extLst>
              <a:ext uri="{FF2B5EF4-FFF2-40B4-BE49-F238E27FC236}">
                <a16:creationId xmlns:a16="http://schemas.microsoft.com/office/drawing/2014/main" id="{16AB12EF-F38C-95F7-1283-63F3727BB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016" y="2605282"/>
            <a:ext cx="787458" cy="787458"/>
          </a:xfrm>
          <a:prstGeom prst="rect">
            <a:avLst/>
          </a:prstGeom>
        </p:spPr>
      </p:pic>
      <p:pic>
        <p:nvPicPr>
          <p:cNvPr id="3" name="Graphic 2" descr="3d Glasses with solid fill">
            <a:extLst>
              <a:ext uri="{FF2B5EF4-FFF2-40B4-BE49-F238E27FC236}">
                <a16:creationId xmlns:a16="http://schemas.microsoft.com/office/drawing/2014/main" id="{469C259C-13B3-44E2-7E7D-5A09FDC0B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512131" y="2928295"/>
            <a:ext cx="763634" cy="763634"/>
          </a:xfrm>
          <a:prstGeom prst="rect">
            <a:avLst/>
          </a:prstGeom>
        </p:spPr>
      </p:pic>
      <p:pic>
        <p:nvPicPr>
          <p:cNvPr id="4" name="Graphic 3" descr="3d Glasses with solid fill">
            <a:extLst>
              <a:ext uri="{FF2B5EF4-FFF2-40B4-BE49-F238E27FC236}">
                <a16:creationId xmlns:a16="http://schemas.microsoft.com/office/drawing/2014/main" id="{5AB1BD60-C95E-D391-2E32-B586E414E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824114" y="2282210"/>
            <a:ext cx="763634" cy="763634"/>
          </a:xfrm>
          <a:prstGeom prst="rect">
            <a:avLst/>
          </a:prstGeom>
        </p:spPr>
      </p:pic>
      <p:pic>
        <p:nvPicPr>
          <p:cNvPr id="6" name="Graphic 5" descr="3d Glasses with solid fill">
            <a:extLst>
              <a:ext uri="{FF2B5EF4-FFF2-40B4-BE49-F238E27FC236}">
                <a16:creationId xmlns:a16="http://schemas.microsoft.com/office/drawing/2014/main" id="{9776D5C6-1FBA-D6DC-01CF-76C271F14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778119" y="2396908"/>
            <a:ext cx="763634" cy="763634"/>
          </a:xfrm>
          <a:prstGeom prst="rect">
            <a:avLst/>
          </a:prstGeom>
        </p:spPr>
      </p:pic>
      <p:pic>
        <p:nvPicPr>
          <p:cNvPr id="8" name="Graphic 7" descr="3d Glasses with solid fill">
            <a:extLst>
              <a:ext uri="{FF2B5EF4-FFF2-40B4-BE49-F238E27FC236}">
                <a16:creationId xmlns:a16="http://schemas.microsoft.com/office/drawing/2014/main" id="{76C0A05C-1BBB-E2BB-5DA0-18D478C76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7674" y="2546478"/>
            <a:ext cx="763634" cy="76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90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8A1338B-9CF9-E658-EB76-8623E1E28A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969" b="1203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AA1E58-3E8A-BF9A-E43D-4FD930B15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Οι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δράσεις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της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Ημερίδ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ας για τον «Σχολικό Εκφοβισμό» ολοκληρώθηκαν, 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με τη δημιουργία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μι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α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π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ιν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ακίδα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με τις εργασίες των παιδιών</a:t>
            </a:r>
            <a:r>
              <a:rPr lang="el-GR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2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178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FA0E1F-2C8C-F84D-E20B-3F5F151AA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640080"/>
            <a:ext cx="6251110" cy="356616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dirty="0" err="1"/>
              <a:t>Οι</a:t>
            </a:r>
            <a:r>
              <a:rPr lang="en-US" sz="4200" dirty="0"/>
              <a:t> μα</a:t>
            </a:r>
            <a:r>
              <a:rPr lang="en-US" sz="4200" dirty="0" err="1"/>
              <a:t>θητές</a:t>
            </a:r>
            <a:r>
              <a:rPr lang="en-US" sz="4200" dirty="0"/>
              <a:t> και </a:t>
            </a:r>
            <a:r>
              <a:rPr lang="en-US" sz="4200" dirty="0" err="1"/>
              <a:t>οι</a:t>
            </a:r>
            <a:r>
              <a:rPr lang="en-US" sz="4200" dirty="0"/>
              <a:t> μα</a:t>
            </a:r>
            <a:r>
              <a:rPr lang="en-US" sz="4200" dirty="0" err="1"/>
              <a:t>θήτριες</a:t>
            </a:r>
            <a:r>
              <a:rPr lang="en-US" sz="4200" dirty="0"/>
              <a:t> </a:t>
            </a:r>
            <a:r>
              <a:rPr lang="en-US" sz="4200" dirty="0" err="1"/>
              <a:t>των</a:t>
            </a:r>
            <a:r>
              <a:rPr lang="en-US" sz="4200" dirty="0"/>
              <a:t> Α΄</a:t>
            </a:r>
            <a:r>
              <a:rPr lang="el-GR" sz="4200" dirty="0"/>
              <a:t> </a:t>
            </a:r>
            <a:r>
              <a:rPr lang="en-US" sz="4200" dirty="0" err="1"/>
              <a:t>τάξεων</a:t>
            </a:r>
            <a:r>
              <a:rPr lang="en-US" sz="4200" dirty="0"/>
              <a:t> </a:t>
            </a:r>
            <a:r>
              <a:rPr lang="en-US" sz="4200" dirty="0" err="1"/>
              <a:t>σύγκριν</a:t>
            </a:r>
            <a:r>
              <a:rPr lang="en-US" sz="4200" dirty="0"/>
              <a:t>αν το παραμύθι «Ο Αληθινός Τ</a:t>
            </a:r>
            <a:r>
              <a:rPr lang="el-GR" sz="4200" dirty="0"/>
              <a:t>ΡΙΚΕΡΑΤΩΨ</a:t>
            </a:r>
            <a:r>
              <a:rPr lang="en-US" sz="4200" dirty="0"/>
              <a:t> φοβάται;» με το παραμύθι «</a:t>
            </a:r>
            <a:r>
              <a:rPr lang="el-GR" sz="4200" dirty="0"/>
              <a:t>Η μέρα που έγινα κι εγώ «λύκος».</a:t>
            </a:r>
            <a:endParaRPr lang="en-US" sz="4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9F91EC-1505-1D47-C218-0D2F3BE3AE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45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65F31BE-4EB3-2160-0A4F-10952935D0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457200"/>
            <a:ext cx="79248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6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936187-C4CA-B624-553E-115F9115B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30" r="2" b="30329"/>
          <a:stretch/>
        </p:blipFill>
        <p:spPr>
          <a:xfrm>
            <a:off x="4110127" y="1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21" name="Freeform: Shape 20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8BE85F-905E-8479-3DAC-2795008CD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/>
              <a:t>Επ</a:t>
            </a:r>
            <a:r>
              <a:rPr lang="en-US" sz="3400" dirty="0" err="1"/>
              <a:t>ίσης</a:t>
            </a:r>
            <a:r>
              <a:rPr lang="en-US" sz="3400" dirty="0"/>
              <a:t>, </a:t>
            </a:r>
            <a:r>
              <a:rPr lang="en-US" sz="3400" dirty="0" err="1"/>
              <a:t>δημιούργησ</a:t>
            </a:r>
            <a:r>
              <a:rPr lang="en-US" sz="3400" dirty="0"/>
              <a:t>αν κρεμαστάρια πόρτας</a:t>
            </a:r>
            <a:r>
              <a:rPr lang="el-GR" sz="3400" dirty="0"/>
              <a:t> (</a:t>
            </a:r>
            <a:r>
              <a:rPr lang="en-US" sz="3400" dirty="0"/>
              <a:t>door hangers</a:t>
            </a:r>
            <a:r>
              <a:rPr lang="el-GR" sz="3400" dirty="0"/>
              <a:t>)</a:t>
            </a:r>
            <a:r>
              <a:rPr lang="en-US" sz="3400" dirty="0"/>
              <a:t> </a:t>
            </a:r>
            <a:r>
              <a:rPr lang="en-US" sz="3400" dirty="0" err="1"/>
              <a:t>με</a:t>
            </a:r>
            <a:r>
              <a:rPr lang="en-US" sz="3400" dirty="0"/>
              <a:t> συνθήματα κατά του σχολικού εκφοβισμού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90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A5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F4504E8-3221-62DD-0E37-3D9F455208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0150" y="643467"/>
            <a:ext cx="779170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19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D2EC8D-CA2C-B44C-C9B5-7B114ADF9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640080"/>
            <a:ext cx="6251110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/>
              <a:t>Οι μαθητές και μαθήτριες της Β΄τάξης, </a:t>
            </a:r>
            <a:r>
              <a:rPr lang="en-US" sz="2200">
                <a:effectLst/>
              </a:rPr>
              <a:t>μπήκαν στη θέση των ηρώων του παραμυθιού. Ανέλυσαν τους χαρακτήρες του παραμυθιού «Ο αληθινός ΤΡΙΚΕΡΑΤΩΨ φοβάται;» του Βαγγέλη Ηλιόπουλου, κάθισαν στην καυτή καρέκλα και απάντησαν ερωτήσεις από τους συμμαθητές τους, υποδυόμενοι τους πρωταγωνιστές του παραμυθιού.</a:t>
            </a:r>
            <a:br>
              <a:rPr lang="en-US" sz="2200">
                <a:effectLst/>
              </a:rPr>
            </a:br>
            <a:r>
              <a:rPr lang="en-US" sz="2200"/>
              <a:t> </a:t>
            </a:r>
          </a:p>
        </p:txBody>
      </p:sp>
      <p:pic>
        <p:nvPicPr>
          <p:cNvPr id="4" name="Picture 3" descr="A chair with a red cloth on it&#10;&#10;Description automatically generated with low confidence">
            <a:extLst>
              <a:ext uri="{FF2B5EF4-FFF2-40B4-BE49-F238E27FC236}">
                <a16:creationId xmlns:a16="http://schemas.microsoft.com/office/drawing/2014/main" id="{0D6CBBF5-4068-AFF5-57D4-EEC9F61126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" r="8790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0">
            <a:extLst>
              <a:ext uri="{FF2B5EF4-FFF2-40B4-BE49-F238E27FC236}">
                <a16:creationId xmlns:a16="http://schemas.microsoft.com/office/drawing/2014/main" id="{21AC6A30-4F22-4C0F-B278-19C5B8A80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BB4335AD-65B1-44E4-90AF-264024FE4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C081B6-2DAF-12EB-3348-652101DC4D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48" r="12434"/>
          <a:stretch/>
        </p:blipFill>
        <p:spPr>
          <a:xfrm>
            <a:off x="3" y="1"/>
            <a:ext cx="5431968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0E73B-50FA-6E2C-986C-7460FD71B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8829" y="2396501"/>
            <a:ext cx="2177145" cy="15658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Συμπλήρωσαν εκπαιδευτικό υλικό σε σχέση με το παραμύθι</a:t>
            </a:r>
            <a:endParaRPr lang="en-CY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EC38E2F2-7FED-A201-2D2E-B191ADE9B9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5" r="11354"/>
          <a:stretch/>
        </p:blipFill>
        <p:spPr>
          <a:xfrm>
            <a:off x="6760031" y="10"/>
            <a:ext cx="5431969" cy="6857990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  <a:solidFill>
            <a:schemeClr val="accent2"/>
          </a:solidFill>
        </p:spPr>
      </p:pic>
    </p:spTree>
    <p:extLst>
      <p:ext uri="{BB962C8B-B14F-4D97-AF65-F5344CB8AC3E}">
        <p14:creationId xmlns:p14="http://schemas.microsoft.com/office/powerpoint/2010/main" val="3609624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392</Words>
  <Application>Microsoft Office PowerPoint</Application>
  <PresentationFormat>Widescreen</PresentationFormat>
  <Paragraphs>31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Theme</vt:lpstr>
      <vt:lpstr>Δημοτικό Σχολείο Κόρνου           Ημερίδα Σχολικού               Εκφοβισμού</vt:lpstr>
      <vt:lpstr>Οι μαθητές των Α΄, Β΄ και Γ΄ τάξεων συμμετείχαν σε διαδικτυακή συνάντηση με τον δημιουργό του παραμυθιού «Ο Αληθινός ΤΡΙΚΕΡΑΤΩΨ φοβάται;», Βαγγέλη Ηλιόπουλο.   </vt:lpstr>
      <vt:lpstr>Στη συνέχεια …</vt:lpstr>
      <vt:lpstr>Οι μαθητές και οι μαθήτριες των Α΄ τάξεων σύγκριναν το παραμύθι «Ο Αληθινός ΤΡΙΚΕΡΑΤΩΨ φοβάται;» με το παραμύθι «Η μέρα που έγινα κι εγώ «λύκος».</vt:lpstr>
      <vt:lpstr>PowerPoint Presentation</vt:lpstr>
      <vt:lpstr>Επίσης, δημιούργησαν κρεμαστάρια πόρτας (door hangers) με συνθήματα κατά του σχολικού εκφοβισμού</vt:lpstr>
      <vt:lpstr>PowerPoint Presentation</vt:lpstr>
      <vt:lpstr>Οι μαθητές και μαθήτριες της Β΄τάξης, μπήκαν στη θέση των ηρώων του παραμυθιού. Ανέλυσαν τους χαρακτήρες του παραμυθιού «Ο αληθινός ΤΡΙΚΕΡΑΤΩΨ φοβάται;» του Βαγγέλη Ηλιόπουλου, κάθισαν στην καυτή καρέκλα και απάντησαν ερωτήσεις από τους συμμαθητές τους, υποδυόμενοι τους πρωταγωνιστές του παραμυθιού.  </vt:lpstr>
      <vt:lpstr>PowerPoint Presentation</vt:lpstr>
      <vt:lpstr>PowerPoint Presentation</vt:lpstr>
      <vt:lpstr>Δημιούργησαν, στο μάθημα της Τέχνης, ζωγραφιές από τις κύριες σκηνές του παραμυθιού.</vt:lpstr>
      <vt:lpstr>PowerPoint Presentation</vt:lpstr>
      <vt:lpstr>Οι μαθητές και μαθήτριες της Γ΄ τάξης συμπλήρωσαν ασκήσεις σχετικά με το παραμύθι.</vt:lpstr>
      <vt:lpstr>PowerPoint Presentation</vt:lpstr>
      <vt:lpstr>PowerPoint Presentation</vt:lpstr>
      <vt:lpstr>PowerPoint Presentation</vt:lpstr>
      <vt:lpstr>Έφτιαξαν αφίσες κατά του σχολικού εκφοβισμού</vt:lpstr>
      <vt:lpstr>PowerPoint Presentation</vt:lpstr>
      <vt:lpstr>PowerPoint Presentation</vt:lpstr>
      <vt:lpstr>Συμμετοχή των μαθητών και μαθητριών της Δ΄, Ε΄ και Στ΄τάξης σε εκπαιδευτική παρουσίαση με θέμα «Κίνδυνοι στο διαδίκτυο και διαδικτυακός εκφοβισμός», από λειτουργό της CYTA.</vt:lpstr>
      <vt:lpstr>Ακολούθως …</vt:lpstr>
      <vt:lpstr>Η Δ΄ τάξη δημιούργησε ένα θεατρικό, δίνοντας έμφαση στα συναισθήματα ενός παιδιού όταν δέχεται σχολικό εκφοβισμό και την αλλαγή τους με την στήριξη των συμμαθητών και συμμαθητριών του. </vt:lpstr>
      <vt:lpstr>Είσαι άσχημη…</vt:lpstr>
      <vt:lpstr>Συμπλήρωσαν ασκήσεις που είχαν σχέση με τον διαδικτυακό εκφοβισμό</vt:lpstr>
      <vt:lpstr>Άλλαξε την εικόνα </vt:lpstr>
      <vt:lpstr>Οι μαθητές της Ε ΄τάξης δημιούργησαν ένα πρωτότυπο παραμύθι με πρωταγωνιστές γνωστούς ήρωες παραμυθιών.</vt:lpstr>
      <vt:lpstr>Οι μαθητές και μαθήτριες της Στ΄ δημιούργησαν αφίσες για τον σχολικό εκφοβισμό </vt:lpstr>
      <vt:lpstr>ΣΤΑΜΑΤΩ ΤΟΝ ΔΙΑΔΙΚΤΥΑΚΟ ΕΚΦΟΒΙΣΜΟ </vt:lpstr>
      <vt:lpstr>Η ημερίδα ολοκληρώθηκε με την παρουσίαση των εργασιών των παιδιών σε όλο το σχολείο.</vt:lpstr>
      <vt:lpstr>PowerPoint Presentation</vt:lpstr>
      <vt:lpstr>Β΄τάξη </vt:lpstr>
      <vt:lpstr>Γ΄ τάξη</vt:lpstr>
      <vt:lpstr>Δ΄ τάξη</vt:lpstr>
      <vt:lpstr>PowerPoint Presentation</vt:lpstr>
      <vt:lpstr>Η Στ΄ τάξη παρουσίασε αφίσες για τον διαδικτυακό εκφοβισμό.</vt:lpstr>
      <vt:lpstr>Οι δράσεις της Ημερίδας για τον «Σχολικό Εκφοβισμό» ολοκληρώθηκαν, με τη δημιουργία μιας πινακίδας με τις εργασίες των παιδιών.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Δημοτικό Σχολείο Κόρνου Ημερίδα Σχολικού Εκφοβισμού</dc:title>
  <dc:creator>Eleni Lovari</dc:creator>
  <cp:lastModifiedBy>Eleni Lovari</cp:lastModifiedBy>
  <cp:revision>1</cp:revision>
  <dcterms:created xsi:type="dcterms:W3CDTF">2023-06-26T20:39:50Z</dcterms:created>
  <dcterms:modified xsi:type="dcterms:W3CDTF">2023-06-27T11:11:37Z</dcterms:modified>
</cp:coreProperties>
</file>