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56" r:id="rId5"/>
    <p:sldId id="257" r:id="rId6"/>
    <p:sldId id="258" r:id="rId7"/>
    <p:sldId id="259" r:id="rId8"/>
    <p:sldId id="260" r:id="rId9"/>
    <p:sldId id="266" r:id="rId10"/>
    <p:sldId id="261" r:id="rId11"/>
    <p:sldId id="265" r:id="rId12"/>
    <p:sldId id="267" r:id="rId13"/>
  </p:sldIdLst>
  <p:sldSz cx="12192000" cy="6858000"/>
  <p:notesSz cx="6858000" cy="9144000"/>
  <p:defaultTextStyle>
    <a:defPPr>
      <a:defRPr lang="en-C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32FA86-DAC1-411F-8155-C0204BC4658D}" v="1" dt="2023-06-27T11:46:14.6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ni Lovari" userId="4c4a6d3819a878d7" providerId="LiveId" clId="{F232FA86-DAC1-411F-8155-C0204BC4658D}"/>
    <pc:docChg chg="modSld">
      <pc:chgData name="Eleni Lovari" userId="4c4a6d3819a878d7" providerId="LiveId" clId="{F232FA86-DAC1-411F-8155-C0204BC4658D}" dt="2023-06-27T11:46:19.703" v="2" actId="1076"/>
      <pc:docMkLst>
        <pc:docMk/>
      </pc:docMkLst>
      <pc:sldChg chg="addSp modSp mod">
        <pc:chgData name="Eleni Lovari" userId="4c4a6d3819a878d7" providerId="LiveId" clId="{F232FA86-DAC1-411F-8155-C0204BC4658D}" dt="2023-06-27T11:46:19.703" v="2" actId="1076"/>
        <pc:sldMkLst>
          <pc:docMk/>
          <pc:sldMk cId="2335242162" sldId="262"/>
        </pc:sldMkLst>
        <pc:spChg chg="add mod">
          <ac:chgData name="Eleni Lovari" userId="4c4a6d3819a878d7" providerId="LiveId" clId="{F232FA86-DAC1-411F-8155-C0204BC4658D}" dt="2023-06-27T11:46:19.703" v="2" actId="1076"/>
          <ac:spMkLst>
            <pc:docMk/>
            <pc:sldMk cId="2335242162" sldId="262"/>
            <ac:spMk id="4" creationId="{B57B4A81-5D86-6ACD-E5E3-39A18BBAD3C3}"/>
          </ac:spMkLst>
        </pc:spChg>
      </pc:sldChg>
      <pc:sldChg chg="modSp mod">
        <pc:chgData name="Eleni Lovari" userId="4c4a6d3819a878d7" providerId="LiveId" clId="{F232FA86-DAC1-411F-8155-C0204BC4658D}" dt="2023-06-27T07:34:43.173" v="0" actId="20577"/>
        <pc:sldMkLst>
          <pc:docMk/>
          <pc:sldMk cId="3726062585" sldId="267"/>
        </pc:sldMkLst>
        <pc:spChg chg="mod">
          <ac:chgData name="Eleni Lovari" userId="4c4a6d3819a878d7" providerId="LiveId" clId="{F232FA86-DAC1-411F-8155-C0204BC4658D}" dt="2023-06-27T07:34:43.173" v="0" actId="20577"/>
          <ac:spMkLst>
            <pc:docMk/>
            <pc:sldMk cId="3726062585" sldId="26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FF763-A505-AAC0-640D-7B3037F5E0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AE6701-5B55-74C4-688C-A6836E41F9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7ACDF-B783-CDAF-8FF6-D3CE1D9B3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8CA78A-7F90-D100-5B17-1B838DB8B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15D34A-9E3E-311B-8014-2167A3C72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1590644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15701-6F34-849E-FA86-F475A11F1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E75C14-1EA9-60E0-8BB1-62676940C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258CC-7D18-5CB6-0EE1-83F565AF9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CD70F-902A-543E-2758-55B34BE13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9DD485-E408-D7BC-13AE-0C88AA650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950665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E670D6B-B995-B526-4A03-E034229CB1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C85870-DFC3-BD9E-078D-EE06E73626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F5EB5-4CC8-4AB7-19E8-2273FAEE8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9AE64-767F-983B-B931-2F4D4CF23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A7895F-2321-0540-9BDC-C3E43A58E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514143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3D2DD-F9B1-5E44-61F9-31B615889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54298-B5A5-5230-6582-CB70FD146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46198-3466-DEED-BF1F-79E9428D4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6F7F6-B1A4-99B5-F4CC-2CCBC0013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D57D6-A6E3-B8F2-F931-6EDE4A4237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4018113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4A76F-A7E5-CC1B-7446-56E7C99DB2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C2CE2D-6275-779F-306A-1ED7B934B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633AE-E7A4-D390-1B28-DA451DDAE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14BB3-73C4-1B99-C271-800B4A9BC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088-E2F6-A3D4-A6A7-6DA4767D5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1685874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B11AC-492E-A01B-C05E-A2E1F953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0C784-E42A-78F1-1BD0-0C80EEAA1F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012E8A-E574-AEC0-B826-2B7B5865E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44D7E-CE4C-F777-4BAE-12B0D1144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82238-AEA3-4456-77FB-02C6369FF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6C8292-12FD-7866-B986-739CEE568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2024601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F3FCE-9126-7B46-7B70-8F36E5283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9103C5-31A8-5281-EBE1-3468621DCF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F4F1D1-87FE-4AB7-0D13-DC728954F3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F10908-9013-1AA7-B9F4-F5A99FFD2B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FC0B66-2B52-00B7-1B8C-DE19757125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CAFA50-9C68-49F8-4339-EF7B203DB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61AB02-79CC-8C6E-03A0-C520C61A4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43DEA7-0FB1-6ACE-93A2-9CB3EF171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74590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82CD0-F833-C844-DAED-EDC5DDA50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CBE228-4700-7C6B-A708-34662327F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EBE8E6-E4DF-176E-F909-BAF1C33CC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D5A7F2-EBE5-115E-6A24-83303198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288603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15E228-C32E-7743-0C72-1EA6C4FDB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3A84F2-3F95-E728-133F-3182FBBC1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1E1CD-3FAE-DAE1-57D1-99DA0F6D0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1253954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01A4C7-E645-AC7E-BBA5-7CA9089D6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60407-FE1E-5B81-BAA3-974C18BED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B786C-3FCB-0CF7-1B55-F7F459879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9BF8B-AF16-E8CD-1293-E4B4B5828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807788-2B90-FD0C-AA53-205C5CB0C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4A4EBC-9D0F-7289-FC8C-8BC896772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1999876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C66A40-24A1-DA4E-5513-AF20DF358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6CCBF1-57F7-3F9E-F648-5E80BFD055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2CE1AD-1652-1033-89AB-4423F0F92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9F16E-9B93-7F38-EC24-9CE2AB070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E3C234-A502-F866-2FE7-01F5406A2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4FB253-AE9D-D12F-E4C5-5EFC19424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357210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4FF82D0-B3A6-E597-131C-A40386F4D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34CAC6-7740-CF0C-54F0-205D98066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3DD24-D362-77B9-F005-22E00477AC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280A1-E1E5-41E1-9EFB-F8760B0B7A0D}" type="datetimeFigureOut">
              <a:rPr lang="en-CY" smtClean="0"/>
              <a:t>27/06/2023</a:t>
            </a:fld>
            <a:endParaRPr lang="en-C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B3876-EB02-129C-D092-6C7600DAA8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24CAA-C4CE-F1E2-7FBE-A61AAB9376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DC676-20B8-4505-A5B0-88A17A938A60}" type="slidenum">
              <a:rPr lang="en-CY" smtClean="0"/>
              <a:t>‹#›</a:t>
            </a:fld>
            <a:endParaRPr lang="en-CY"/>
          </a:p>
        </p:txBody>
      </p:sp>
    </p:spTree>
    <p:extLst>
      <p:ext uri="{BB962C8B-B14F-4D97-AF65-F5344CB8AC3E}">
        <p14:creationId xmlns:p14="http://schemas.microsoft.com/office/powerpoint/2010/main" val="2888267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mH5y8TIJJo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RUC_JtyWu4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Kn0Sv2tJDs8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Di7PIsFJZa4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S1cnSWT4Hw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AEAAF-3E79-1CEE-0279-5F7807C41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Είμαι διαφορετικός/ή, είμαι μοναδικός/ή …</a:t>
            </a:r>
            <a:endParaRPr lang="en-CY" dirty="0"/>
          </a:p>
        </p:txBody>
      </p:sp>
      <p:pic>
        <p:nvPicPr>
          <p:cNvPr id="10244" name="Picture 4" descr="Not every person is special, but every person is unique">
            <a:extLst>
              <a:ext uri="{FF2B5EF4-FFF2-40B4-BE49-F238E27FC236}">
                <a16:creationId xmlns:a16="http://schemas.microsoft.com/office/drawing/2014/main" id="{3AF58205-07D8-9285-E4D4-77A49BB28E7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743" y="1836511"/>
            <a:ext cx="846638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8C547D-D708-2A4C-C675-0EF945F9C4F8}"/>
              </a:ext>
            </a:extLst>
          </p:cNvPr>
          <p:cNvSpPr txBox="1"/>
          <p:nvPr/>
        </p:nvSpPr>
        <p:spPr>
          <a:xfrm>
            <a:off x="6574972" y="630820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https://www.youtube.com/watch?v=amH5y8TIJJo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CY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84E9078-ECBA-6510-B715-471ABDC8F09C}"/>
              </a:ext>
            </a:extLst>
          </p:cNvPr>
          <p:cNvSpPr/>
          <p:nvPr/>
        </p:nvSpPr>
        <p:spPr>
          <a:xfrm>
            <a:off x="740229" y="6308209"/>
            <a:ext cx="284117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Ελένη Λοβαρή </a:t>
            </a:r>
            <a:endParaRPr lang="en-CY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7B4A81-5D86-6ACD-E5E3-39A18BBAD3C3}"/>
              </a:ext>
            </a:extLst>
          </p:cNvPr>
          <p:cNvSpPr/>
          <p:nvPr/>
        </p:nvSpPr>
        <p:spPr>
          <a:xfrm>
            <a:off x="7239001" y="63614"/>
            <a:ext cx="4767942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CY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Χρησιμοποιήθηκαν εικόνες από το διαδίκτυο</a:t>
            </a:r>
            <a:endParaRPr lang="en-CY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242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CF02D4-7299-8839-C42F-6FCB8B3CA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Y"/>
          </a:p>
        </p:txBody>
      </p:sp>
      <p:pic>
        <p:nvPicPr>
          <p:cNvPr id="9218" name="Picture 2" descr="Ζ. Σµυρναίου, Επικ. Καθηγήτρια, ΕΚΠΑ ΚΕΦΑΛΑΙΟ 1 ΕΝΝΟΙΟΛΟΓΙΚΗ ΟΡΙΟΘΕΤΗΣ">
            <a:extLst>
              <a:ext uri="{FF2B5EF4-FFF2-40B4-BE49-F238E27FC236}">
                <a16:creationId xmlns:a16="http://schemas.microsoft.com/office/drawing/2014/main" id="{108B32B3-FDDA-3371-12EB-4A163527FA5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3" y="365125"/>
            <a:ext cx="10853057" cy="612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D370E9A-C626-695E-E002-BD8FCE75C913}"/>
              </a:ext>
            </a:extLst>
          </p:cNvPr>
          <p:cNvSpPr txBox="1"/>
          <p:nvPr/>
        </p:nvSpPr>
        <p:spPr>
          <a:xfrm>
            <a:off x="4724400" y="612354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https://www.youtube.com/watch?v=7RUC_JtyWu4</a:t>
            </a:r>
            <a:endParaRPr lang="en-CY" dirty="0"/>
          </a:p>
        </p:txBody>
      </p:sp>
    </p:spTree>
    <p:extLst>
      <p:ext uri="{BB962C8B-B14F-4D97-AF65-F5344CB8AC3E}">
        <p14:creationId xmlns:p14="http://schemas.microsoft.com/office/powerpoint/2010/main" val="3173322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E398D-66BB-25B7-994B-B563767B1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δύναμη των θεατών …</a:t>
            </a:r>
            <a:endParaRPr lang="en-CY" dirty="0"/>
          </a:p>
        </p:txBody>
      </p:sp>
      <p:pic>
        <p:nvPicPr>
          <p:cNvPr id="12290" name="Picture 2" descr="Κατανοώ και αντιμετωπίζω το Σχολικό Εκφοβισμό - ppt κατέβασμα">
            <a:extLst>
              <a:ext uri="{FF2B5EF4-FFF2-40B4-BE49-F238E27FC236}">
                <a16:creationId xmlns:a16="http://schemas.microsoft.com/office/drawing/2014/main" id="{1AAF823D-7663-1827-3A24-3533F74AEB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086" y="1785257"/>
            <a:ext cx="7990114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876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Σενάριο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Η Μόνικα είναι στην τάξη της και δίνει μια απάντηση στη δασκάλα σε σχέση με το μάθημα. Η Χρίστος γυρίζει προς το μέρος της, όπως κάνει πολύ συχνά, και λέει μεγαλόφωνα και κοροϊδευτικά την απάντηση της. Η τάξη γελάει…</a:t>
            </a:r>
          </a:p>
          <a:p>
            <a:pPr>
              <a:buFontTx/>
              <a:buChar char="-"/>
            </a:pPr>
            <a:r>
              <a:rPr lang="el-GR" dirty="0"/>
              <a:t>Πώς νιώθει η Μόνικα; </a:t>
            </a:r>
          </a:p>
          <a:p>
            <a:pPr>
              <a:buFontTx/>
              <a:buChar char="-"/>
            </a:pPr>
            <a:r>
              <a:rPr lang="el-GR" dirty="0"/>
              <a:t>Πώς νιώθει ο Χρίστος; </a:t>
            </a:r>
          </a:p>
          <a:p>
            <a:pPr>
              <a:buFontTx/>
              <a:buChar char="-"/>
            </a:pPr>
            <a:r>
              <a:rPr lang="el-GR" dirty="0"/>
              <a:t>Με ποιους τρόπους μπορεί να αντιδράσει ο/η δάσκαλος</a:t>
            </a:r>
            <a:r>
              <a:rPr lang="el-GR"/>
              <a:t>/α;</a:t>
            </a:r>
            <a:endParaRPr lang="el-GR" dirty="0"/>
          </a:p>
          <a:p>
            <a:pPr>
              <a:buFontTx/>
              <a:buChar char="-"/>
            </a:pPr>
            <a:r>
              <a:rPr lang="el-GR" dirty="0"/>
              <a:t>Ποια είναι η δύναμη των </a:t>
            </a:r>
            <a:r>
              <a:rPr lang="el-GR" b="1" dirty="0"/>
              <a:t>θεατών</a:t>
            </a:r>
            <a:r>
              <a:rPr lang="el-GR" dirty="0"/>
              <a:t>;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06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2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ADDC6D-7CF7-6B4B-8F5C-1D5399BC1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1" y="457200"/>
            <a:ext cx="10909640" cy="136861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600"/>
              <a:t>Είμαι διαφορετικός/ή, είμαι ίσος/η …</a:t>
            </a:r>
          </a:p>
        </p:txBody>
      </p:sp>
      <p:sp>
        <p:nvSpPr>
          <p:cNvPr id="15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50080" y="1850683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58368 w 3291840"/>
              <a:gd name="connsiteY1" fmla="*/ 0 h 18288"/>
              <a:gd name="connsiteX2" fmla="*/ 1283818 w 3291840"/>
              <a:gd name="connsiteY2" fmla="*/ 0 h 18288"/>
              <a:gd name="connsiteX3" fmla="*/ 1909267 w 3291840"/>
              <a:gd name="connsiteY3" fmla="*/ 0 h 18288"/>
              <a:gd name="connsiteX4" fmla="*/ 2633472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633472 w 3291840"/>
              <a:gd name="connsiteY7" fmla="*/ 18288 h 18288"/>
              <a:gd name="connsiteX8" fmla="*/ 2073859 w 3291840"/>
              <a:gd name="connsiteY8" fmla="*/ 18288 h 18288"/>
              <a:gd name="connsiteX9" fmla="*/ 1448410 w 3291840"/>
              <a:gd name="connsiteY9" fmla="*/ 18288 h 18288"/>
              <a:gd name="connsiteX10" fmla="*/ 822960 w 3291840"/>
              <a:gd name="connsiteY10" fmla="*/ 18288 h 18288"/>
              <a:gd name="connsiteX11" fmla="*/ 0 w 3291840"/>
              <a:gd name="connsiteY11" fmla="*/ 18288 h 18288"/>
              <a:gd name="connsiteX12" fmla="*/ 0 w 329184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077" y="-20031"/>
                  <a:pt x="443104" y="6424"/>
                  <a:pt x="658368" y="0"/>
                </a:cubicBezTo>
                <a:cubicBezTo>
                  <a:pt x="873632" y="-6424"/>
                  <a:pt x="1034028" y="11764"/>
                  <a:pt x="1283818" y="0"/>
                </a:cubicBezTo>
                <a:cubicBezTo>
                  <a:pt x="1533608" y="-11764"/>
                  <a:pt x="1691227" y="-30112"/>
                  <a:pt x="1909267" y="0"/>
                </a:cubicBezTo>
                <a:cubicBezTo>
                  <a:pt x="2127307" y="30112"/>
                  <a:pt x="2272465" y="-18735"/>
                  <a:pt x="2633472" y="0"/>
                </a:cubicBezTo>
                <a:cubicBezTo>
                  <a:pt x="2994479" y="18735"/>
                  <a:pt x="3023324" y="-32030"/>
                  <a:pt x="3291840" y="0"/>
                </a:cubicBezTo>
                <a:cubicBezTo>
                  <a:pt x="3291406" y="7551"/>
                  <a:pt x="3291373" y="9822"/>
                  <a:pt x="3291840" y="18288"/>
                </a:cubicBezTo>
                <a:cubicBezTo>
                  <a:pt x="3048445" y="38989"/>
                  <a:pt x="2846548" y="-14400"/>
                  <a:pt x="2633472" y="18288"/>
                </a:cubicBezTo>
                <a:cubicBezTo>
                  <a:pt x="2420396" y="50976"/>
                  <a:pt x="2304099" y="6336"/>
                  <a:pt x="2073859" y="18288"/>
                </a:cubicBezTo>
                <a:cubicBezTo>
                  <a:pt x="1843619" y="30240"/>
                  <a:pt x="1706926" y="10778"/>
                  <a:pt x="1448410" y="18288"/>
                </a:cubicBezTo>
                <a:cubicBezTo>
                  <a:pt x="1189894" y="25798"/>
                  <a:pt x="1002278" y="8992"/>
                  <a:pt x="822960" y="18288"/>
                </a:cubicBezTo>
                <a:cubicBezTo>
                  <a:pt x="643642" y="27585"/>
                  <a:pt x="307039" y="38051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195850" y="28018"/>
                  <a:pt x="434891" y="17390"/>
                  <a:pt x="592531" y="0"/>
                </a:cubicBezTo>
                <a:cubicBezTo>
                  <a:pt x="750171" y="-17390"/>
                  <a:pt x="1018709" y="32200"/>
                  <a:pt x="1316736" y="0"/>
                </a:cubicBezTo>
                <a:cubicBezTo>
                  <a:pt x="1614763" y="-32200"/>
                  <a:pt x="1696480" y="-11367"/>
                  <a:pt x="1876349" y="0"/>
                </a:cubicBezTo>
                <a:cubicBezTo>
                  <a:pt x="2056218" y="11367"/>
                  <a:pt x="2193364" y="13433"/>
                  <a:pt x="2435962" y="0"/>
                </a:cubicBezTo>
                <a:cubicBezTo>
                  <a:pt x="2678560" y="-13433"/>
                  <a:pt x="3010901" y="-42367"/>
                  <a:pt x="3291840" y="0"/>
                </a:cubicBezTo>
                <a:cubicBezTo>
                  <a:pt x="3291758" y="4406"/>
                  <a:pt x="3291751" y="9982"/>
                  <a:pt x="3291840" y="18288"/>
                </a:cubicBezTo>
                <a:cubicBezTo>
                  <a:pt x="3108993" y="14228"/>
                  <a:pt x="2952658" y="46900"/>
                  <a:pt x="2666390" y="18288"/>
                </a:cubicBezTo>
                <a:cubicBezTo>
                  <a:pt x="2380122" y="-10324"/>
                  <a:pt x="2263855" y="41055"/>
                  <a:pt x="2040941" y="18288"/>
                </a:cubicBezTo>
                <a:cubicBezTo>
                  <a:pt x="1818027" y="-4479"/>
                  <a:pt x="1675097" y="6509"/>
                  <a:pt x="1415491" y="18288"/>
                </a:cubicBezTo>
                <a:cubicBezTo>
                  <a:pt x="1155885" y="30068"/>
                  <a:pt x="852976" y="36210"/>
                  <a:pt x="691286" y="18288"/>
                </a:cubicBezTo>
                <a:cubicBezTo>
                  <a:pt x="529596" y="366"/>
                  <a:pt x="187183" y="13912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5C27B09-DA07-CEA4-7B46-EA37E3D16D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73936" y="2642616"/>
            <a:ext cx="2506623" cy="3605784"/>
          </a:xfrm>
          <a:prstGeom prst="rect">
            <a:avLst/>
          </a:prstGeom>
          <a:noFill/>
        </p:spPr>
      </p:pic>
      <p:pic>
        <p:nvPicPr>
          <p:cNvPr id="8" name="Picture 7" descr="Una tortilla contra el racismo cocinada en Facebook desde Palencia | El  Norte de Castilla">
            <a:extLst>
              <a:ext uri="{FF2B5EF4-FFF2-40B4-BE49-F238E27FC236}">
                <a16:creationId xmlns:a16="http://schemas.microsoft.com/office/drawing/2014/main" id="{A8D30439-73C1-384D-105E-B8D8F96ED0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54496" y="2712057"/>
            <a:ext cx="5614416" cy="3466901"/>
          </a:xfrm>
          <a:prstGeom prst="rect">
            <a:avLst/>
          </a:prstGeom>
          <a:noFill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90C45E-AA69-BE4C-AD8A-1C6562545B42}"/>
              </a:ext>
            </a:extLst>
          </p:cNvPr>
          <p:cNvSpPr txBox="1"/>
          <p:nvPr/>
        </p:nvSpPr>
        <p:spPr>
          <a:xfrm>
            <a:off x="6961094" y="631643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https://www.youtube.com/watch?v=Kn0Sv2tJDs8</a:t>
            </a:r>
            <a:endParaRPr lang="en-CY" dirty="0"/>
          </a:p>
        </p:txBody>
      </p:sp>
    </p:spTree>
    <p:extLst>
      <p:ext uri="{BB962C8B-B14F-4D97-AF65-F5344CB8AC3E}">
        <p14:creationId xmlns:p14="http://schemas.microsoft.com/office/powerpoint/2010/main" val="2919343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115BC1-F38B-6A4F-8FE5-02C221998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Είμαι </a:t>
            </a:r>
            <a:r>
              <a:rPr lang="el-GR" dirty="0" err="1"/>
              <a:t>διφορετικός</a:t>
            </a:r>
            <a:r>
              <a:rPr lang="el-GR" dirty="0"/>
              <a:t>/ή, έχω δικαιώματα …</a:t>
            </a:r>
            <a:endParaRPr lang="en-CY" dirty="0"/>
          </a:p>
        </p:txBody>
      </p:sp>
      <p:pic>
        <p:nvPicPr>
          <p:cNvPr id="4" name="Content Placeholder 3" descr="The Elusive Pursuit of Equity - The Second Line Education Blog">
            <a:extLst>
              <a:ext uri="{FF2B5EF4-FFF2-40B4-BE49-F238E27FC236}">
                <a16:creationId xmlns:a16="http://schemas.microsoft.com/office/drawing/2014/main" id="{535C9736-CB3E-A99B-5228-CB68CF5A60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629" y="1825625"/>
            <a:ext cx="9100457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2432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1825AC39-5F85-4CAA-8A81-A1287086B2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3" name="Freeform: Shape 1032">
            <a:extLst>
              <a:ext uri="{FF2B5EF4-FFF2-40B4-BE49-F238E27FC236}">
                <a16:creationId xmlns:a16="http://schemas.microsoft.com/office/drawing/2014/main" id="{95DA4D23-37FC-4B90-8188-F0377C5FF4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417162" cy="6858000"/>
          </a:xfrm>
          <a:custGeom>
            <a:avLst/>
            <a:gdLst>
              <a:gd name="connsiteX0" fmla="*/ 0 w 4417162"/>
              <a:gd name="connsiteY0" fmla="*/ 0 h 6858000"/>
              <a:gd name="connsiteX1" fmla="*/ 144378 w 4417162"/>
              <a:gd name="connsiteY1" fmla="*/ 0 h 6858000"/>
              <a:gd name="connsiteX2" fmla="*/ 2310062 w 4417162"/>
              <a:gd name="connsiteY2" fmla="*/ 0 h 6858000"/>
              <a:gd name="connsiteX3" fmla="*/ 4227367 w 4417162"/>
              <a:gd name="connsiteY3" fmla="*/ 0 h 6858000"/>
              <a:gd name="connsiteX4" fmla="*/ 4232407 w 4417162"/>
              <a:gd name="connsiteY4" fmla="*/ 66675 h 6858000"/>
              <a:gd name="connsiteX5" fmla="*/ 4240804 w 4417162"/>
              <a:gd name="connsiteY5" fmla="*/ 122237 h 6858000"/>
              <a:gd name="connsiteX6" fmla="*/ 4250882 w 4417162"/>
              <a:gd name="connsiteY6" fmla="*/ 174625 h 6858000"/>
              <a:gd name="connsiteX7" fmla="*/ 4267678 w 4417162"/>
              <a:gd name="connsiteY7" fmla="*/ 217487 h 6858000"/>
              <a:gd name="connsiteX8" fmla="*/ 4284474 w 4417162"/>
              <a:gd name="connsiteY8" fmla="*/ 260350 h 6858000"/>
              <a:gd name="connsiteX9" fmla="*/ 4304629 w 4417162"/>
              <a:gd name="connsiteY9" fmla="*/ 296862 h 6858000"/>
              <a:gd name="connsiteX10" fmla="*/ 4324784 w 4417162"/>
              <a:gd name="connsiteY10" fmla="*/ 334962 h 6858000"/>
              <a:gd name="connsiteX11" fmla="*/ 4343260 w 4417162"/>
              <a:gd name="connsiteY11" fmla="*/ 369887 h 6858000"/>
              <a:gd name="connsiteX12" fmla="*/ 4361735 w 4417162"/>
              <a:gd name="connsiteY12" fmla="*/ 409575 h 6858000"/>
              <a:gd name="connsiteX13" fmla="*/ 4378531 w 4417162"/>
              <a:gd name="connsiteY13" fmla="*/ 450850 h 6858000"/>
              <a:gd name="connsiteX14" fmla="*/ 4393648 w 4417162"/>
              <a:gd name="connsiteY14" fmla="*/ 496887 h 6858000"/>
              <a:gd name="connsiteX15" fmla="*/ 4405405 w 4417162"/>
              <a:gd name="connsiteY15" fmla="*/ 546100 h 6858000"/>
              <a:gd name="connsiteX16" fmla="*/ 4413803 w 4417162"/>
              <a:gd name="connsiteY16" fmla="*/ 606425 h 6858000"/>
              <a:gd name="connsiteX17" fmla="*/ 4417162 w 4417162"/>
              <a:gd name="connsiteY17" fmla="*/ 673100 h 6858000"/>
              <a:gd name="connsiteX18" fmla="*/ 4413803 w 4417162"/>
              <a:gd name="connsiteY18" fmla="*/ 744537 h 6858000"/>
              <a:gd name="connsiteX19" fmla="*/ 4405405 w 4417162"/>
              <a:gd name="connsiteY19" fmla="*/ 801687 h 6858000"/>
              <a:gd name="connsiteX20" fmla="*/ 4393648 w 4417162"/>
              <a:gd name="connsiteY20" fmla="*/ 854075 h 6858000"/>
              <a:gd name="connsiteX21" fmla="*/ 4378531 w 4417162"/>
              <a:gd name="connsiteY21" fmla="*/ 901700 h 6858000"/>
              <a:gd name="connsiteX22" fmla="*/ 4361735 w 4417162"/>
              <a:gd name="connsiteY22" fmla="*/ 942975 h 6858000"/>
              <a:gd name="connsiteX23" fmla="*/ 4341580 w 4417162"/>
              <a:gd name="connsiteY23" fmla="*/ 981075 h 6858000"/>
              <a:gd name="connsiteX24" fmla="*/ 4321425 w 4417162"/>
              <a:gd name="connsiteY24" fmla="*/ 1017587 h 6858000"/>
              <a:gd name="connsiteX25" fmla="*/ 4301270 w 4417162"/>
              <a:gd name="connsiteY25" fmla="*/ 1055687 h 6858000"/>
              <a:gd name="connsiteX26" fmla="*/ 4282794 w 4417162"/>
              <a:gd name="connsiteY26" fmla="*/ 1095375 h 6858000"/>
              <a:gd name="connsiteX27" fmla="*/ 4264318 w 4417162"/>
              <a:gd name="connsiteY27" fmla="*/ 1136650 h 6858000"/>
              <a:gd name="connsiteX28" fmla="*/ 4249203 w 4417162"/>
              <a:gd name="connsiteY28" fmla="*/ 1182687 h 6858000"/>
              <a:gd name="connsiteX29" fmla="*/ 4239125 w 4417162"/>
              <a:gd name="connsiteY29" fmla="*/ 1235075 h 6858000"/>
              <a:gd name="connsiteX30" fmla="*/ 4229047 w 4417162"/>
              <a:gd name="connsiteY30" fmla="*/ 1295400 h 6858000"/>
              <a:gd name="connsiteX31" fmla="*/ 4227367 w 4417162"/>
              <a:gd name="connsiteY31" fmla="*/ 1363662 h 6858000"/>
              <a:gd name="connsiteX32" fmla="*/ 4229047 w 4417162"/>
              <a:gd name="connsiteY32" fmla="*/ 1431925 h 6858000"/>
              <a:gd name="connsiteX33" fmla="*/ 4239125 w 4417162"/>
              <a:gd name="connsiteY33" fmla="*/ 1492250 h 6858000"/>
              <a:gd name="connsiteX34" fmla="*/ 4249203 w 4417162"/>
              <a:gd name="connsiteY34" fmla="*/ 1544637 h 6858000"/>
              <a:gd name="connsiteX35" fmla="*/ 4264318 w 4417162"/>
              <a:gd name="connsiteY35" fmla="*/ 1589087 h 6858000"/>
              <a:gd name="connsiteX36" fmla="*/ 4282794 w 4417162"/>
              <a:gd name="connsiteY36" fmla="*/ 1631950 h 6858000"/>
              <a:gd name="connsiteX37" fmla="*/ 4301270 w 4417162"/>
              <a:gd name="connsiteY37" fmla="*/ 1671637 h 6858000"/>
              <a:gd name="connsiteX38" fmla="*/ 4321425 w 4417162"/>
              <a:gd name="connsiteY38" fmla="*/ 1708150 h 6858000"/>
              <a:gd name="connsiteX39" fmla="*/ 4341580 w 4417162"/>
              <a:gd name="connsiteY39" fmla="*/ 1743075 h 6858000"/>
              <a:gd name="connsiteX40" fmla="*/ 4361735 w 4417162"/>
              <a:gd name="connsiteY40" fmla="*/ 1782762 h 6858000"/>
              <a:gd name="connsiteX41" fmla="*/ 4378531 w 4417162"/>
              <a:gd name="connsiteY41" fmla="*/ 1824037 h 6858000"/>
              <a:gd name="connsiteX42" fmla="*/ 4393648 w 4417162"/>
              <a:gd name="connsiteY42" fmla="*/ 1870075 h 6858000"/>
              <a:gd name="connsiteX43" fmla="*/ 4405405 w 4417162"/>
              <a:gd name="connsiteY43" fmla="*/ 1922462 h 6858000"/>
              <a:gd name="connsiteX44" fmla="*/ 4413803 w 4417162"/>
              <a:gd name="connsiteY44" fmla="*/ 1982787 h 6858000"/>
              <a:gd name="connsiteX45" fmla="*/ 4417162 w 4417162"/>
              <a:gd name="connsiteY45" fmla="*/ 2051050 h 6858000"/>
              <a:gd name="connsiteX46" fmla="*/ 4413803 w 4417162"/>
              <a:gd name="connsiteY46" fmla="*/ 2119312 h 6858000"/>
              <a:gd name="connsiteX47" fmla="*/ 4405405 w 4417162"/>
              <a:gd name="connsiteY47" fmla="*/ 2179637 h 6858000"/>
              <a:gd name="connsiteX48" fmla="*/ 4393648 w 4417162"/>
              <a:gd name="connsiteY48" fmla="*/ 2232025 h 6858000"/>
              <a:gd name="connsiteX49" fmla="*/ 4378531 w 4417162"/>
              <a:gd name="connsiteY49" fmla="*/ 2278062 h 6858000"/>
              <a:gd name="connsiteX50" fmla="*/ 4361735 w 4417162"/>
              <a:gd name="connsiteY50" fmla="*/ 2319337 h 6858000"/>
              <a:gd name="connsiteX51" fmla="*/ 4341580 w 4417162"/>
              <a:gd name="connsiteY51" fmla="*/ 2359025 h 6858000"/>
              <a:gd name="connsiteX52" fmla="*/ 4321425 w 4417162"/>
              <a:gd name="connsiteY52" fmla="*/ 2395537 h 6858000"/>
              <a:gd name="connsiteX53" fmla="*/ 4301270 w 4417162"/>
              <a:gd name="connsiteY53" fmla="*/ 2433637 h 6858000"/>
              <a:gd name="connsiteX54" fmla="*/ 4282794 w 4417162"/>
              <a:gd name="connsiteY54" fmla="*/ 2471737 h 6858000"/>
              <a:gd name="connsiteX55" fmla="*/ 4264318 w 4417162"/>
              <a:gd name="connsiteY55" fmla="*/ 2513012 h 6858000"/>
              <a:gd name="connsiteX56" fmla="*/ 4249203 w 4417162"/>
              <a:gd name="connsiteY56" fmla="*/ 2560637 h 6858000"/>
              <a:gd name="connsiteX57" fmla="*/ 4239125 w 4417162"/>
              <a:gd name="connsiteY57" fmla="*/ 2613025 h 6858000"/>
              <a:gd name="connsiteX58" fmla="*/ 4229047 w 4417162"/>
              <a:gd name="connsiteY58" fmla="*/ 2671762 h 6858000"/>
              <a:gd name="connsiteX59" fmla="*/ 4227367 w 4417162"/>
              <a:gd name="connsiteY59" fmla="*/ 2741612 h 6858000"/>
              <a:gd name="connsiteX60" fmla="*/ 4229047 w 4417162"/>
              <a:gd name="connsiteY60" fmla="*/ 2809875 h 6858000"/>
              <a:gd name="connsiteX61" fmla="*/ 4239125 w 4417162"/>
              <a:gd name="connsiteY61" fmla="*/ 2868612 h 6858000"/>
              <a:gd name="connsiteX62" fmla="*/ 4249203 w 4417162"/>
              <a:gd name="connsiteY62" fmla="*/ 2922587 h 6858000"/>
              <a:gd name="connsiteX63" fmla="*/ 4264318 w 4417162"/>
              <a:gd name="connsiteY63" fmla="*/ 2967037 h 6858000"/>
              <a:gd name="connsiteX64" fmla="*/ 4282794 w 4417162"/>
              <a:gd name="connsiteY64" fmla="*/ 3009900 h 6858000"/>
              <a:gd name="connsiteX65" fmla="*/ 4301270 w 4417162"/>
              <a:gd name="connsiteY65" fmla="*/ 3046412 h 6858000"/>
              <a:gd name="connsiteX66" fmla="*/ 4321425 w 4417162"/>
              <a:gd name="connsiteY66" fmla="*/ 3084512 h 6858000"/>
              <a:gd name="connsiteX67" fmla="*/ 4341580 w 4417162"/>
              <a:gd name="connsiteY67" fmla="*/ 3121025 h 6858000"/>
              <a:gd name="connsiteX68" fmla="*/ 4361735 w 4417162"/>
              <a:gd name="connsiteY68" fmla="*/ 3160712 h 6858000"/>
              <a:gd name="connsiteX69" fmla="*/ 4378531 w 4417162"/>
              <a:gd name="connsiteY69" fmla="*/ 3201987 h 6858000"/>
              <a:gd name="connsiteX70" fmla="*/ 4393648 w 4417162"/>
              <a:gd name="connsiteY70" fmla="*/ 3248025 h 6858000"/>
              <a:gd name="connsiteX71" fmla="*/ 4405405 w 4417162"/>
              <a:gd name="connsiteY71" fmla="*/ 3300412 h 6858000"/>
              <a:gd name="connsiteX72" fmla="*/ 4413803 w 4417162"/>
              <a:gd name="connsiteY72" fmla="*/ 3360737 h 6858000"/>
              <a:gd name="connsiteX73" fmla="*/ 4417162 w 4417162"/>
              <a:gd name="connsiteY73" fmla="*/ 3427412 h 6858000"/>
              <a:gd name="connsiteX74" fmla="*/ 4413803 w 4417162"/>
              <a:gd name="connsiteY74" fmla="*/ 3497262 h 6858000"/>
              <a:gd name="connsiteX75" fmla="*/ 4405405 w 4417162"/>
              <a:gd name="connsiteY75" fmla="*/ 3557587 h 6858000"/>
              <a:gd name="connsiteX76" fmla="*/ 4393648 w 4417162"/>
              <a:gd name="connsiteY76" fmla="*/ 3609975 h 6858000"/>
              <a:gd name="connsiteX77" fmla="*/ 4378531 w 4417162"/>
              <a:gd name="connsiteY77" fmla="*/ 3656012 h 6858000"/>
              <a:gd name="connsiteX78" fmla="*/ 4361735 w 4417162"/>
              <a:gd name="connsiteY78" fmla="*/ 3697287 h 6858000"/>
              <a:gd name="connsiteX79" fmla="*/ 4341580 w 4417162"/>
              <a:gd name="connsiteY79" fmla="*/ 3736975 h 6858000"/>
              <a:gd name="connsiteX80" fmla="*/ 4301270 w 4417162"/>
              <a:gd name="connsiteY80" fmla="*/ 3811587 h 6858000"/>
              <a:gd name="connsiteX81" fmla="*/ 4282794 w 4417162"/>
              <a:gd name="connsiteY81" fmla="*/ 3848100 h 6858000"/>
              <a:gd name="connsiteX82" fmla="*/ 4264318 w 4417162"/>
              <a:gd name="connsiteY82" fmla="*/ 3890962 h 6858000"/>
              <a:gd name="connsiteX83" fmla="*/ 4249203 w 4417162"/>
              <a:gd name="connsiteY83" fmla="*/ 3935412 h 6858000"/>
              <a:gd name="connsiteX84" fmla="*/ 4239125 w 4417162"/>
              <a:gd name="connsiteY84" fmla="*/ 3987800 h 6858000"/>
              <a:gd name="connsiteX85" fmla="*/ 4229047 w 4417162"/>
              <a:gd name="connsiteY85" fmla="*/ 4048125 h 6858000"/>
              <a:gd name="connsiteX86" fmla="*/ 4227367 w 4417162"/>
              <a:gd name="connsiteY86" fmla="*/ 4116387 h 6858000"/>
              <a:gd name="connsiteX87" fmla="*/ 4229047 w 4417162"/>
              <a:gd name="connsiteY87" fmla="*/ 4186237 h 6858000"/>
              <a:gd name="connsiteX88" fmla="*/ 4239125 w 4417162"/>
              <a:gd name="connsiteY88" fmla="*/ 4244975 h 6858000"/>
              <a:gd name="connsiteX89" fmla="*/ 4249203 w 4417162"/>
              <a:gd name="connsiteY89" fmla="*/ 4297362 h 6858000"/>
              <a:gd name="connsiteX90" fmla="*/ 4264318 w 4417162"/>
              <a:gd name="connsiteY90" fmla="*/ 4343400 h 6858000"/>
              <a:gd name="connsiteX91" fmla="*/ 4282794 w 4417162"/>
              <a:gd name="connsiteY91" fmla="*/ 4386262 h 6858000"/>
              <a:gd name="connsiteX92" fmla="*/ 4301270 w 4417162"/>
              <a:gd name="connsiteY92" fmla="*/ 4424362 h 6858000"/>
              <a:gd name="connsiteX93" fmla="*/ 4341580 w 4417162"/>
              <a:gd name="connsiteY93" fmla="*/ 4498975 h 6858000"/>
              <a:gd name="connsiteX94" fmla="*/ 4361735 w 4417162"/>
              <a:gd name="connsiteY94" fmla="*/ 4537075 h 6858000"/>
              <a:gd name="connsiteX95" fmla="*/ 4378531 w 4417162"/>
              <a:gd name="connsiteY95" fmla="*/ 4579937 h 6858000"/>
              <a:gd name="connsiteX96" fmla="*/ 4393648 w 4417162"/>
              <a:gd name="connsiteY96" fmla="*/ 4625975 h 6858000"/>
              <a:gd name="connsiteX97" fmla="*/ 4405405 w 4417162"/>
              <a:gd name="connsiteY97" fmla="*/ 4678362 h 6858000"/>
              <a:gd name="connsiteX98" fmla="*/ 4413803 w 4417162"/>
              <a:gd name="connsiteY98" fmla="*/ 4738687 h 6858000"/>
              <a:gd name="connsiteX99" fmla="*/ 4417162 w 4417162"/>
              <a:gd name="connsiteY99" fmla="*/ 4806950 h 6858000"/>
              <a:gd name="connsiteX100" fmla="*/ 4413803 w 4417162"/>
              <a:gd name="connsiteY100" fmla="*/ 4875212 h 6858000"/>
              <a:gd name="connsiteX101" fmla="*/ 4405405 w 4417162"/>
              <a:gd name="connsiteY101" fmla="*/ 4935537 h 6858000"/>
              <a:gd name="connsiteX102" fmla="*/ 4393648 w 4417162"/>
              <a:gd name="connsiteY102" fmla="*/ 4987925 h 6858000"/>
              <a:gd name="connsiteX103" fmla="*/ 4378531 w 4417162"/>
              <a:gd name="connsiteY103" fmla="*/ 5033962 h 6858000"/>
              <a:gd name="connsiteX104" fmla="*/ 4361735 w 4417162"/>
              <a:gd name="connsiteY104" fmla="*/ 5075237 h 6858000"/>
              <a:gd name="connsiteX105" fmla="*/ 4341580 w 4417162"/>
              <a:gd name="connsiteY105" fmla="*/ 5114925 h 6858000"/>
              <a:gd name="connsiteX106" fmla="*/ 4321425 w 4417162"/>
              <a:gd name="connsiteY106" fmla="*/ 5149850 h 6858000"/>
              <a:gd name="connsiteX107" fmla="*/ 4301270 w 4417162"/>
              <a:gd name="connsiteY107" fmla="*/ 5186362 h 6858000"/>
              <a:gd name="connsiteX108" fmla="*/ 4282794 w 4417162"/>
              <a:gd name="connsiteY108" fmla="*/ 5226050 h 6858000"/>
              <a:gd name="connsiteX109" fmla="*/ 4264318 w 4417162"/>
              <a:gd name="connsiteY109" fmla="*/ 5268912 h 6858000"/>
              <a:gd name="connsiteX110" fmla="*/ 4249203 w 4417162"/>
              <a:gd name="connsiteY110" fmla="*/ 5313362 h 6858000"/>
              <a:gd name="connsiteX111" fmla="*/ 4239125 w 4417162"/>
              <a:gd name="connsiteY111" fmla="*/ 5365750 h 6858000"/>
              <a:gd name="connsiteX112" fmla="*/ 4229047 w 4417162"/>
              <a:gd name="connsiteY112" fmla="*/ 5426075 h 6858000"/>
              <a:gd name="connsiteX113" fmla="*/ 4227367 w 4417162"/>
              <a:gd name="connsiteY113" fmla="*/ 5494337 h 6858000"/>
              <a:gd name="connsiteX114" fmla="*/ 4229047 w 4417162"/>
              <a:gd name="connsiteY114" fmla="*/ 5562600 h 6858000"/>
              <a:gd name="connsiteX115" fmla="*/ 4239125 w 4417162"/>
              <a:gd name="connsiteY115" fmla="*/ 5622925 h 6858000"/>
              <a:gd name="connsiteX116" fmla="*/ 4249203 w 4417162"/>
              <a:gd name="connsiteY116" fmla="*/ 5675312 h 6858000"/>
              <a:gd name="connsiteX117" fmla="*/ 4264318 w 4417162"/>
              <a:gd name="connsiteY117" fmla="*/ 5721350 h 6858000"/>
              <a:gd name="connsiteX118" fmla="*/ 4282794 w 4417162"/>
              <a:gd name="connsiteY118" fmla="*/ 5762625 h 6858000"/>
              <a:gd name="connsiteX119" fmla="*/ 4301270 w 4417162"/>
              <a:gd name="connsiteY119" fmla="*/ 5802312 h 6858000"/>
              <a:gd name="connsiteX120" fmla="*/ 4321425 w 4417162"/>
              <a:gd name="connsiteY120" fmla="*/ 5840412 h 6858000"/>
              <a:gd name="connsiteX121" fmla="*/ 4341580 w 4417162"/>
              <a:gd name="connsiteY121" fmla="*/ 5876925 h 6858000"/>
              <a:gd name="connsiteX122" fmla="*/ 4361735 w 4417162"/>
              <a:gd name="connsiteY122" fmla="*/ 5915025 h 6858000"/>
              <a:gd name="connsiteX123" fmla="*/ 4378531 w 4417162"/>
              <a:gd name="connsiteY123" fmla="*/ 5956300 h 6858000"/>
              <a:gd name="connsiteX124" fmla="*/ 4393648 w 4417162"/>
              <a:gd name="connsiteY124" fmla="*/ 6003925 h 6858000"/>
              <a:gd name="connsiteX125" fmla="*/ 4405405 w 4417162"/>
              <a:gd name="connsiteY125" fmla="*/ 6056312 h 6858000"/>
              <a:gd name="connsiteX126" fmla="*/ 4413803 w 4417162"/>
              <a:gd name="connsiteY126" fmla="*/ 6113462 h 6858000"/>
              <a:gd name="connsiteX127" fmla="*/ 4417162 w 4417162"/>
              <a:gd name="connsiteY127" fmla="*/ 6183312 h 6858000"/>
              <a:gd name="connsiteX128" fmla="*/ 4413803 w 4417162"/>
              <a:gd name="connsiteY128" fmla="*/ 6251575 h 6858000"/>
              <a:gd name="connsiteX129" fmla="*/ 4405405 w 4417162"/>
              <a:gd name="connsiteY129" fmla="*/ 6311900 h 6858000"/>
              <a:gd name="connsiteX130" fmla="*/ 4393648 w 4417162"/>
              <a:gd name="connsiteY130" fmla="*/ 6361112 h 6858000"/>
              <a:gd name="connsiteX131" fmla="*/ 4378531 w 4417162"/>
              <a:gd name="connsiteY131" fmla="*/ 6407150 h 6858000"/>
              <a:gd name="connsiteX132" fmla="*/ 4361735 w 4417162"/>
              <a:gd name="connsiteY132" fmla="*/ 6448425 h 6858000"/>
              <a:gd name="connsiteX133" fmla="*/ 4343260 w 4417162"/>
              <a:gd name="connsiteY133" fmla="*/ 6488112 h 6858000"/>
              <a:gd name="connsiteX134" fmla="*/ 4324784 w 4417162"/>
              <a:gd name="connsiteY134" fmla="*/ 6523037 h 6858000"/>
              <a:gd name="connsiteX135" fmla="*/ 4304629 w 4417162"/>
              <a:gd name="connsiteY135" fmla="*/ 6561137 h 6858000"/>
              <a:gd name="connsiteX136" fmla="*/ 4284474 w 4417162"/>
              <a:gd name="connsiteY136" fmla="*/ 6597650 h 6858000"/>
              <a:gd name="connsiteX137" fmla="*/ 4267678 w 4417162"/>
              <a:gd name="connsiteY137" fmla="*/ 6640512 h 6858000"/>
              <a:gd name="connsiteX138" fmla="*/ 4250882 w 4417162"/>
              <a:gd name="connsiteY138" fmla="*/ 6683375 h 6858000"/>
              <a:gd name="connsiteX139" fmla="*/ 4240804 w 4417162"/>
              <a:gd name="connsiteY139" fmla="*/ 6735762 h 6858000"/>
              <a:gd name="connsiteX140" fmla="*/ 4232407 w 4417162"/>
              <a:gd name="connsiteY140" fmla="*/ 6791325 h 6858000"/>
              <a:gd name="connsiteX141" fmla="*/ 4227367 w 4417162"/>
              <a:gd name="connsiteY141" fmla="*/ 6858000 h 6858000"/>
              <a:gd name="connsiteX142" fmla="*/ 2310062 w 4417162"/>
              <a:gd name="connsiteY142" fmla="*/ 6858000 h 6858000"/>
              <a:gd name="connsiteX143" fmla="*/ 144378 w 4417162"/>
              <a:gd name="connsiteY143" fmla="*/ 6858000 h 6858000"/>
              <a:gd name="connsiteX144" fmla="*/ 0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0" y="0"/>
                </a:moveTo>
                <a:lnTo>
                  <a:pt x="144378" y="0"/>
                </a:lnTo>
                <a:lnTo>
                  <a:pt x="2310062" y="0"/>
                </a:lnTo>
                <a:lnTo>
                  <a:pt x="4227367" y="0"/>
                </a:lnTo>
                <a:lnTo>
                  <a:pt x="4232407" y="66675"/>
                </a:lnTo>
                <a:lnTo>
                  <a:pt x="4240804" y="122237"/>
                </a:lnTo>
                <a:lnTo>
                  <a:pt x="4250882" y="174625"/>
                </a:lnTo>
                <a:lnTo>
                  <a:pt x="4267678" y="217487"/>
                </a:lnTo>
                <a:lnTo>
                  <a:pt x="4284474" y="260350"/>
                </a:lnTo>
                <a:lnTo>
                  <a:pt x="4304629" y="296862"/>
                </a:lnTo>
                <a:lnTo>
                  <a:pt x="4324784" y="334962"/>
                </a:lnTo>
                <a:lnTo>
                  <a:pt x="4343260" y="369887"/>
                </a:lnTo>
                <a:lnTo>
                  <a:pt x="4361735" y="409575"/>
                </a:lnTo>
                <a:lnTo>
                  <a:pt x="4378531" y="450850"/>
                </a:lnTo>
                <a:lnTo>
                  <a:pt x="4393648" y="496887"/>
                </a:lnTo>
                <a:lnTo>
                  <a:pt x="4405405" y="546100"/>
                </a:lnTo>
                <a:lnTo>
                  <a:pt x="4413803" y="606425"/>
                </a:lnTo>
                <a:lnTo>
                  <a:pt x="4417162" y="673100"/>
                </a:lnTo>
                <a:lnTo>
                  <a:pt x="4413803" y="744537"/>
                </a:lnTo>
                <a:lnTo>
                  <a:pt x="4405405" y="801687"/>
                </a:lnTo>
                <a:lnTo>
                  <a:pt x="4393648" y="854075"/>
                </a:lnTo>
                <a:lnTo>
                  <a:pt x="4378531" y="901700"/>
                </a:lnTo>
                <a:lnTo>
                  <a:pt x="4361735" y="942975"/>
                </a:lnTo>
                <a:lnTo>
                  <a:pt x="4341580" y="981075"/>
                </a:lnTo>
                <a:lnTo>
                  <a:pt x="4321425" y="1017587"/>
                </a:lnTo>
                <a:lnTo>
                  <a:pt x="4301270" y="1055687"/>
                </a:lnTo>
                <a:lnTo>
                  <a:pt x="4282794" y="1095375"/>
                </a:lnTo>
                <a:lnTo>
                  <a:pt x="4264318" y="1136650"/>
                </a:lnTo>
                <a:lnTo>
                  <a:pt x="4249203" y="1182687"/>
                </a:lnTo>
                <a:lnTo>
                  <a:pt x="4239125" y="1235075"/>
                </a:lnTo>
                <a:lnTo>
                  <a:pt x="4229047" y="1295400"/>
                </a:lnTo>
                <a:lnTo>
                  <a:pt x="4227367" y="1363662"/>
                </a:lnTo>
                <a:lnTo>
                  <a:pt x="4229047" y="1431925"/>
                </a:lnTo>
                <a:lnTo>
                  <a:pt x="4239125" y="1492250"/>
                </a:lnTo>
                <a:lnTo>
                  <a:pt x="4249203" y="1544637"/>
                </a:lnTo>
                <a:lnTo>
                  <a:pt x="4264318" y="1589087"/>
                </a:lnTo>
                <a:lnTo>
                  <a:pt x="4282794" y="1631950"/>
                </a:lnTo>
                <a:lnTo>
                  <a:pt x="4301270" y="1671637"/>
                </a:lnTo>
                <a:lnTo>
                  <a:pt x="4321425" y="1708150"/>
                </a:lnTo>
                <a:lnTo>
                  <a:pt x="4341580" y="1743075"/>
                </a:lnTo>
                <a:lnTo>
                  <a:pt x="4361735" y="1782762"/>
                </a:lnTo>
                <a:lnTo>
                  <a:pt x="4378531" y="1824037"/>
                </a:lnTo>
                <a:lnTo>
                  <a:pt x="4393648" y="1870075"/>
                </a:lnTo>
                <a:lnTo>
                  <a:pt x="4405405" y="1922462"/>
                </a:lnTo>
                <a:lnTo>
                  <a:pt x="4413803" y="1982787"/>
                </a:lnTo>
                <a:lnTo>
                  <a:pt x="4417162" y="2051050"/>
                </a:lnTo>
                <a:lnTo>
                  <a:pt x="4413803" y="2119312"/>
                </a:lnTo>
                <a:lnTo>
                  <a:pt x="4405405" y="2179637"/>
                </a:lnTo>
                <a:lnTo>
                  <a:pt x="4393648" y="2232025"/>
                </a:lnTo>
                <a:lnTo>
                  <a:pt x="4378531" y="2278062"/>
                </a:lnTo>
                <a:lnTo>
                  <a:pt x="4361735" y="2319337"/>
                </a:lnTo>
                <a:lnTo>
                  <a:pt x="4341580" y="2359025"/>
                </a:lnTo>
                <a:lnTo>
                  <a:pt x="4321425" y="2395537"/>
                </a:lnTo>
                <a:lnTo>
                  <a:pt x="4301270" y="2433637"/>
                </a:lnTo>
                <a:lnTo>
                  <a:pt x="4282794" y="2471737"/>
                </a:lnTo>
                <a:lnTo>
                  <a:pt x="4264318" y="2513012"/>
                </a:lnTo>
                <a:lnTo>
                  <a:pt x="4249203" y="2560637"/>
                </a:lnTo>
                <a:lnTo>
                  <a:pt x="4239125" y="2613025"/>
                </a:lnTo>
                <a:lnTo>
                  <a:pt x="4229047" y="2671762"/>
                </a:lnTo>
                <a:lnTo>
                  <a:pt x="4227367" y="2741612"/>
                </a:lnTo>
                <a:lnTo>
                  <a:pt x="4229047" y="2809875"/>
                </a:lnTo>
                <a:lnTo>
                  <a:pt x="4239125" y="2868612"/>
                </a:lnTo>
                <a:lnTo>
                  <a:pt x="4249203" y="2922587"/>
                </a:lnTo>
                <a:lnTo>
                  <a:pt x="4264318" y="2967037"/>
                </a:lnTo>
                <a:lnTo>
                  <a:pt x="4282794" y="3009900"/>
                </a:lnTo>
                <a:lnTo>
                  <a:pt x="4301270" y="3046412"/>
                </a:lnTo>
                <a:lnTo>
                  <a:pt x="4321425" y="3084512"/>
                </a:lnTo>
                <a:lnTo>
                  <a:pt x="4341580" y="3121025"/>
                </a:lnTo>
                <a:lnTo>
                  <a:pt x="4361735" y="3160712"/>
                </a:lnTo>
                <a:lnTo>
                  <a:pt x="4378531" y="3201987"/>
                </a:lnTo>
                <a:lnTo>
                  <a:pt x="4393648" y="3248025"/>
                </a:lnTo>
                <a:lnTo>
                  <a:pt x="4405405" y="3300412"/>
                </a:lnTo>
                <a:lnTo>
                  <a:pt x="4413803" y="3360737"/>
                </a:lnTo>
                <a:lnTo>
                  <a:pt x="4417162" y="3427412"/>
                </a:lnTo>
                <a:lnTo>
                  <a:pt x="4413803" y="3497262"/>
                </a:lnTo>
                <a:lnTo>
                  <a:pt x="4405405" y="3557587"/>
                </a:lnTo>
                <a:lnTo>
                  <a:pt x="4393648" y="3609975"/>
                </a:lnTo>
                <a:lnTo>
                  <a:pt x="4378531" y="3656012"/>
                </a:lnTo>
                <a:lnTo>
                  <a:pt x="4361735" y="3697287"/>
                </a:lnTo>
                <a:lnTo>
                  <a:pt x="4341580" y="3736975"/>
                </a:lnTo>
                <a:lnTo>
                  <a:pt x="4301270" y="3811587"/>
                </a:lnTo>
                <a:lnTo>
                  <a:pt x="4282794" y="3848100"/>
                </a:lnTo>
                <a:lnTo>
                  <a:pt x="4264318" y="3890962"/>
                </a:lnTo>
                <a:lnTo>
                  <a:pt x="4249203" y="3935412"/>
                </a:lnTo>
                <a:lnTo>
                  <a:pt x="4239125" y="3987800"/>
                </a:lnTo>
                <a:lnTo>
                  <a:pt x="4229047" y="4048125"/>
                </a:lnTo>
                <a:lnTo>
                  <a:pt x="4227367" y="4116387"/>
                </a:lnTo>
                <a:lnTo>
                  <a:pt x="4229047" y="4186237"/>
                </a:lnTo>
                <a:lnTo>
                  <a:pt x="4239125" y="4244975"/>
                </a:lnTo>
                <a:lnTo>
                  <a:pt x="4249203" y="4297362"/>
                </a:lnTo>
                <a:lnTo>
                  <a:pt x="4264318" y="4343400"/>
                </a:lnTo>
                <a:lnTo>
                  <a:pt x="4282794" y="4386262"/>
                </a:lnTo>
                <a:lnTo>
                  <a:pt x="4301270" y="4424362"/>
                </a:lnTo>
                <a:lnTo>
                  <a:pt x="4341580" y="4498975"/>
                </a:lnTo>
                <a:lnTo>
                  <a:pt x="4361735" y="4537075"/>
                </a:lnTo>
                <a:lnTo>
                  <a:pt x="4378531" y="4579937"/>
                </a:lnTo>
                <a:lnTo>
                  <a:pt x="4393648" y="4625975"/>
                </a:lnTo>
                <a:lnTo>
                  <a:pt x="4405405" y="4678362"/>
                </a:lnTo>
                <a:lnTo>
                  <a:pt x="4413803" y="4738687"/>
                </a:lnTo>
                <a:lnTo>
                  <a:pt x="4417162" y="4806950"/>
                </a:lnTo>
                <a:lnTo>
                  <a:pt x="4413803" y="4875212"/>
                </a:lnTo>
                <a:lnTo>
                  <a:pt x="4405405" y="4935537"/>
                </a:lnTo>
                <a:lnTo>
                  <a:pt x="4393648" y="4987925"/>
                </a:lnTo>
                <a:lnTo>
                  <a:pt x="4378531" y="5033962"/>
                </a:lnTo>
                <a:lnTo>
                  <a:pt x="4361735" y="5075237"/>
                </a:lnTo>
                <a:lnTo>
                  <a:pt x="4341580" y="5114925"/>
                </a:lnTo>
                <a:lnTo>
                  <a:pt x="4321425" y="5149850"/>
                </a:lnTo>
                <a:lnTo>
                  <a:pt x="4301270" y="5186362"/>
                </a:lnTo>
                <a:lnTo>
                  <a:pt x="4282794" y="5226050"/>
                </a:lnTo>
                <a:lnTo>
                  <a:pt x="4264318" y="5268912"/>
                </a:lnTo>
                <a:lnTo>
                  <a:pt x="4249203" y="5313362"/>
                </a:lnTo>
                <a:lnTo>
                  <a:pt x="4239125" y="5365750"/>
                </a:lnTo>
                <a:lnTo>
                  <a:pt x="4229047" y="5426075"/>
                </a:lnTo>
                <a:lnTo>
                  <a:pt x="4227367" y="5494337"/>
                </a:lnTo>
                <a:lnTo>
                  <a:pt x="4229047" y="5562600"/>
                </a:lnTo>
                <a:lnTo>
                  <a:pt x="4239125" y="5622925"/>
                </a:lnTo>
                <a:lnTo>
                  <a:pt x="4249203" y="5675312"/>
                </a:lnTo>
                <a:lnTo>
                  <a:pt x="4264318" y="5721350"/>
                </a:lnTo>
                <a:lnTo>
                  <a:pt x="4282794" y="5762625"/>
                </a:lnTo>
                <a:lnTo>
                  <a:pt x="4301270" y="5802312"/>
                </a:lnTo>
                <a:lnTo>
                  <a:pt x="4321425" y="5840412"/>
                </a:lnTo>
                <a:lnTo>
                  <a:pt x="4341580" y="5876925"/>
                </a:lnTo>
                <a:lnTo>
                  <a:pt x="4361735" y="5915025"/>
                </a:lnTo>
                <a:lnTo>
                  <a:pt x="4378531" y="5956300"/>
                </a:lnTo>
                <a:lnTo>
                  <a:pt x="4393648" y="6003925"/>
                </a:lnTo>
                <a:lnTo>
                  <a:pt x="4405405" y="6056312"/>
                </a:lnTo>
                <a:lnTo>
                  <a:pt x="4413803" y="6113462"/>
                </a:lnTo>
                <a:lnTo>
                  <a:pt x="4417162" y="6183312"/>
                </a:lnTo>
                <a:lnTo>
                  <a:pt x="4413803" y="6251575"/>
                </a:lnTo>
                <a:lnTo>
                  <a:pt x="4405405" y="6311900"/>
                </a:lnTo>
                <a:lnTo>
                  <a:pt x="4393648" y="6361112"/>
                </a:lnTo>
                <a:lnTo>
                  <a:pt x="4378531" y="6407150"/>
                </a:lnTo>
                <a:lnTo>
                  <a:pt x="4361735" y="6448425"/>
                </a:lnTo>
                <a:lnTo>
                  <a:pt x="4343260" y="6488112"/>
                </a:lnTo>
                <a:lnTo>
                  <a:pt x="4324784" y="6523037"/>
                </a:lnTo>
                <a:lnTo>
                  <a:pt x="4304629" y="6561137"/>
                </a:lnTo>
                <a:lnTo>
                  <a:pt x="4284474" y="6597650"/>
                </a:lnTo>
                <a:lnTo>
                  <a:pt x="4267678" y="6640512"/>
                </a:lnTo>
                <a:lnTo>
                  <a:pt x="4250882" y="6683375"/>
                </a:lnTo>
                <a:lnTo>
                  <a:pt x="4240804" y="6735762"/>
                </a:lnTo>
                <a:lnTo>
                  <a:pt x="4232407" y="6791325"/>
                </a:lnTo>
                <a:lnTo>
                  <a:pt x="4227367" y="6858000"/>
                </a:lnTo>
                <a:lnTo>
                  <a:pt x="2310062" y="6858000"/>
                </a:lnTo>
                <a:lnTo>
                  <a:pt x="14437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</p:spPr>
      </p:sp>
      <p:sp useBgFill="1">
        <p:nvSpPr>
          <p:cNvPr id="1035" name="Freeform: Shape 1034">
            <a:extLst>
              <a:ext uri="{FF2B5EF4-FFF2-40B4-BE49-F238E27FC236}">
                <a16:creationId xmlns:a16="http://schemas.microsoft.com/office/drawing/2014/main" id="{A7A4B465-FBCC-4CD4-89A1-82992A7B4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272784" cy="6858000"/>
          </a:xfrm>
          <a:custGeom>
            <a:avLst/>
            <a:gdLst>
              <a:gd name="connsiteX0" fmla="*/ 0 w 4272784"/>
              <a:gd name="connsiteY0" fmla="*/ 0 h 6858000"/>
              <a:gd name="connsiteX1" fmla="*/ 4082989 w 4272784"/>
              <a:gd name="connsiteY1" fmla="*/ 0 h 6858000"/>
              <a:gd name="connsiteX2" fmla="*/ 4088029 w 4272784"/>
              <a:gd name="connsiteY2" fmla="*/ 66675 h 6858000"/>
              <a:gd name="connsiteX3" fmla="*/ 4096426 w 4272784"/>
              <a:gd name="connsiteY3" fmla="*/ 122237 h 6858000"/>
              <a:gd name="connsiteX4" fmla="*/ 4106504 w 4272784"/>
              <a:gd name="connsiteY4" fmla="*/ 174625 h 6858000"/>
              <a:gd name="connsiteX5" fmla="*/ 4123300 w 4272784"/>
              <a:gd name="connsiteY5" fmla="*/ 217487 h 6858000"/>
              <a:gd name="connsiteX6" fmla="*/ 4140096 w 4272784"/>
              <a:gd name="connsiteY6" fmla="*/ 260350 h 6858000"/>
              <a:gd name="connsiteX7" fmla="*/ 4160251 w 4272784"/>
              <a:gd name="connsiteY7" fmla="*/ 296862 h 6858000"/>
              <a:gd name="connsiteX8" fmla="*/ 4180406 w 4272784"/>
              <a:gd name="connsiteY8" fmla="*/ 334962 h 6858000"/>
              <a:gd name="connsiteX9" fmla="*/ 4198882 w 4272784"/>
              <a:gd name="connsiteY9" fmla="*/ 369887 h 6858000"/>
              <a:gd name="connsiteX10" fmla="*/ 4217357 w 4272784"/>
              <a:gd name="connsiteY10" fmla="*/ 409575 h 6858000"/>
              <a:gd name="connsiteX11" fmla="*/ 4234153 w 4272784"/>
              <a:gd name="connsiteY11" fmla="*/ 450850 h 6858000"/>
              <a:gd name="connsiteX12" fmla="*/ 4249270 w 4272784"/>
              <a:gd name="connsiteY12" fmla="*/ 496887 h 6858000"/>
              <a:gd name="connsiteX13" fmla="*/ 4261027 w 4272784"/>
              <a:gd name="connsiteY13" fmla="*/ 546100 h 6858000"/>
              <a:gd name="connsiteX14" fmla="*/ 4269425 w 4272784"/>
              <a:gd name="connsiteY14" fmla="*/ 606425 h 6858000"/>
              <a:gd name="connsiteX15" fmla="*/ 4272784 w 4272784"/>
              <a:gd name="connsiteY15" fmla="*/ 673100 h 6858000"/>
              <a:gd name="connsiteX16" fmla="*/ 4269425 w 4272784"/>
              <a:gd name="connsiteY16" fmla="*/ 744537 h 6858000"/>
              <a:gd name="connsiteX17" fmla="*/ 4261027 w 4272784"/>
              <a:gd name="connsiteY17" fmla="*/ 801687 h 6858000"/>
              <a:gd name="connsiteX18" fmla="*/ 4249270 w 4272784"/>
              <a:gd name="connsiteY18" fmla="*/ 854075 h 6858000"/>
              <a:gd name="connsiteX19" fmla="*/ 4234153 w 4272784"/>
              <a:gd name="connsiteY19" fmla="*/ 901700 h 6858000"/>
              <a:gd name="connsiteX20" fmla="*/ 4217357 w 4272784"/>
              <a:gd name="connsiteY20" fmla="*/ 942975 h 6858000"/>
              <a:gd name="connsiteX21" fmla="*/ 4197202 w 4272784"/>
              <a:gd name="connsiteY21" fmla="*/ 981075 h 6858000"/>
              <a:gd name="connsiteX22" fmla="*/ 4177047 w 4272784"/>
              <a:gd name="connsiteY22" fmla="*/ 1017587 h 6858000"/>
              <a:gd name="connsiteX23" fmla="*/ 4156892 w 4272784"/>
              <a:gd name="connsiteY23" fmla="*/ 1055687 h 6858000"/>
              <a:gd name="connsiteX24" fmla="*/ 4138416 w 4272784"/>
              <a:gd name="connsiteY24" fmla="*/ 1095375 h 6858000"/>
              <a:gd name="connsiteX25" fmla="*/ 4119940 w 4272784"/>
              <a:gd name="connsiteY25" fmla="*/ 1136650 h 6858000"/>
              <a:gd name="connsiteX26" fmla="*/ 4104825 w 4272784"/>
              <a:gd name="connsiteY26" fmla="*/ 1182687 h 6858000"/>
              <a:gd name="connsiteX27" fmla="*/ 4094747 w 4272784"/>
              <a:gd name="connsiteY27" fmla="*/ 1235075 h 6858000"/>
              <a:gd name="connsiteX28" fmla="*/ 4084669 w 4272784"/>
              <a:gd name="connsiteY28" fmla="*/ 1295400 h 6858000"/>
              <a:gd name="connsiteX29" fmla="*/ 4082989 w 4272784"/>
              <a:gd name="connsiteY29" fmla="*/ 1363662 h 6858000"/>
              <a:gd name="connsiteX30" fmla="*/ 4084669 w 4272784"/>
              <a:gd name="connsiteY30" fmla="*/ 1431925 h 6858000"/>
              <a:gd name="connsiteX31" fmla="*/ 4094747 w 4272784"/>
              <a:gd name="connsiteY31" fmla="*/ 1492250 h 6858000"/>
              <a:gd name="connsiteX32" fmla="*/ 4104825 w 4272784"/>
              <a:gd name="connsiteY32" fmla="*/ 1544637 h 6858000"/>
              <a:gd name="connsiteX33" fmla="*/ 4119940 w 4272784"/>
              <a:gd name="connsiteY33" fmla="*/ 1589087 h 6858000"/>
              <a:gd name="connsiteX34" fmla="*/ 4138416 w 4272784"/>
              <a:gd name="connsiteY34" fmla="*/ 1631950 h 6858000"/>
              <a:gd name="connsiteX35" fmla="*/ 4156892 w 4272784"/>
              <a:gd name="connsiteY35" fmla="*/ 1671637 h 6858000"/>
              <a:gd name="connsiteX36" fmla="*/ 4177047 w 4272784"/>
              <a:gd name="connsiteY36" fmla="*/ 1708150 h 6858000"/>
              <a:gd name="connsiteX37" fmla="*/ 4197202 w 4272784"/>
              <a:gd name="connsiteY37" fmla="*/ 1743075 h 6858000"/>
              <a:gd name="connsiteX38" fmla="*/ 4217357 w 4272784"/>
              <a:gd name="connsiteY38" fmla="*/ 1782762 h 6858000"/>
              <a:gd name="connsiteX39" fmla="*/ 4234153 w 4272784"/>
              <a:gd name="connsiteY39" fmla="*/ 1824037 h 6858000"/>
              <a:gd name="connsiteX40" fmla="*/ 4249270 w 4272784"/>
              <a:gd name="connsiteY40" fmla="*/ 1870075 h 6858000"/>
              <a:gd name="connsiteX41" fmla="*/ 4261027 w 4272784"/>
              <a:gd name="connsiteY41" fmla="*/ 1922462 h 6858000"/>
              <a:gd name="connsiteX42" fmla="*/ 4269425 w 4272784"/>
              <a:gd name="connsiteY42" fmla="*/ 1982787 h 6858000"/>
              <a:gd name="connsiteX43" fmla="*/ 4272784 w 4272784"/>
              <a:gd name="connsiteY43" fmla="*/ 2051050 h 6858000"/>
              <a:gd name="connsiteX44" fmla="*/ 4269425 w 4272784"/>
              <a:gd name="connsiteY44" fmla="*/ 2119312 h 6858000"/>
              <a:gd name="connsiteX45" fmla="*/ 4261027 w 4272784"/>
              <a:gd name="connsiteY45" fmla="*/ 2179637 h 6858000"/>
              <a:gd name="connsiteX46" fmla="*/ 4249270 w 4272784"/>
              <a:gd name="connsiteY46" fmla="*/ 2232025 h 6858000"/>
              <a:gd name="connsiteX47" fmla="*/ 4234153 w 4272784"/>
              <a:gd name="connsiteY47" fmla="*/ 2278062 h 6858000"/>
              <a:gd name="connsiteX48" fmla="*/ 4217357 w 4272784"/>
              <a:gd name="connsiteY48" fmla="*/ 2319337 h 6858000"/>
              <a:gd name="connsiteX49" fmla="*/ 4197202 w 4272784"/>
              <a:gd name="connsiteY49" fmla="*/ 2359025 h 6858000"/>
              <a:gd name="connsiteX50" fmla="*/ 4177047 w 4272784"/>
              <a:gd name="connsiteY50" fmla="*/ 2395537 h 6858000"/>
              <a:gd name="connsiteX51" fmla="*/ 4156892 w 4272784"/>
              <a:gd name="connsiteY51" fmla="*/ 2433637 h 6858000"/>
              <a:gd name="connsiteX52" fmla="*/ 4138416 w 4272784"/>
              <a:gd name="connsiteY52" fmla="*/ 2471737 h 6858000"/>
              <a:gd name="connsiteX53" fmla="*/ 4119940 w 4272784"/>
              <a:gd name="connsiteY53" fmla="*/ 2513012 h 6858000"/>
              <a:gd name="connsiteX54" fmla="*/ 4104825 w 4272784"/>
              <a:gd name="connsiteY54" fmla="*/ 2560637 h 6858000"/>
              <a:gd name="connsiteX55" fmla="*/ 4094747 w 4272784"/>
              <a:gd name="connsiteY55" fmla="*/ 2613025 h 6858000"/>
              <a:gd name="connsiteX56" fmla="*/ 4084669 w 4272784"/>
              <a:gd name="connsiteY56" fmla="*/ 2671762 h 6858000"/>
              <a:gd name="connsiteX57" fmla="*/ 4082989 w 4272784"/>
              <a:gd name="connsiteY57" fmla="*/ 2741612 h 6858000"/>
              <a:gd name="connsiteX58" fmla="*/ 4084669 w 4272784"/>
              <a:gd name="connsiteY58" fmla="*/ 2809875 h 6858000"/>
              <a:gd name="connsiteX59" fmla="*/ 4094747 w 4272784"/>
              <a:gd name="connsiteY59" fmla="*/ 2868612 h 6858000"/>
              <a:gd name="connsiteX60" fmla="*/ 4104825 w 4272784"/>
              <a:gd name="connsiteY60" fmla="*/ 2922587 h 6858000"/>
              <a:gd name="connsiteX61" fmla="*/ 4119940 w 4272784"/>
              <a:gd name="connsiteY61" fmla="*/ 2967037 h 6858000"/>
              <a:gd name="connsiteX62" fmla="*/ 4138416 w 4272784"/>
              <a:gd name="connsiteY62" fmla="*/ 3009900 h 6858000"/>
              <a:gd name="connsiteX63" fmla="*/ 4156892 w 4272784"/>
              <a:gd name="connsiteY63" fmla="*/ 3046412 h 6858000"/>
              <a:gd name="connsiteX64" fmla="*/ 4177047 w 4272784"/>
              <a:gd name="connsiteY64" fmla="*/ 3084512 h 6858000"/>
              <a:gd name="connsiteX65" fmla="*/ 4197202 w 4272784"/>
              <a:gd name="connsiteY65" fmla="*/ 3121025 h 6858000"/>
              <a:gd name="connsiteX66" fmla="*/ 4217357 w 4272784"/>
              <a:gd name="connsiteY66" fmla="*/ 3160712 h 6858000"/>
              <a:gd name="connsiteX67" fmla="*/ 4234153 w 4272784"/>
              <a:gd name="connsiteY67" fmla="*/ 3201987 h 6858000"/>
              <a:gd name="connsiteX68" fmla="*/ 4249270 w 4272784"/>
              <a:gd name="connsiteY68" fmla="*/ 3248025 h 6858000"/>
              <a:gd name="connsiteX69" fmla="*/ 4261027 w 4272784"/>
              <a:gd name="connsiteY69" fmla="*/ 3300412 h 6858000"/>
              <a:gd name="connsiteX70" fmla="*/ 4269425 w 4272784"/>
              <a:gd name="connsiteY70" fmla="*/ 3360737 h 6858000"/>
              <a:gd name="connsiteX71" fmla="*/ 4272784 w 4272784"/>
              <a:gd name="connsiteY71" fmla="*/ 3427412 h 6858000"/>
              <a:gd name="connsiteX72" fmla="*/ 4269425 w 4272784"/>
              <a:gd name="connsiteY72" fmla="*/ 3497262 h 6858000"/>
              <a:gd name="connsiteX73" fmla="*/ 4261027 w 4272784"/>
              <a:gd name="connsiteY73" fmla="*/ 3557587 h 6858000"/>
              <a:gd name="connsiteX74" fmla="*/ 4249270 w 4272784"/>
              <a:gd name="connsiteY74" fmla="*/ 3609975 h 6858000"/>
              <a:gd name="connsiteX75" fmla="*/ 4234153 w 4272784"/>
              <a:gd name="connsiteY75" fmla="*/ 3656012 h 6858000"/>
              <a:gd name="connsiteX76" fmla="*/ 4217357 w 4272784"/>
              <a:gd name="connsiteY76" fmla="*/ 3697287 h 6858000"/>
              <a:gd name="connsiteX77" fmla="*/ 4197202 w 4272784"/>
              <a:gd name="connsiteY77" fmla="*/ 3736975 h 6858000"/>
              <a:gd name="connsiteX78" fmla="*/ 4156892 w 4272784"/>
              <a:gd name="connsiteY78" fmla="*/ 3811587 h 6858000"/>
              <a:gd name="connsiteX79" fmla="*/ 4138416 w 4272784"/>
              <a:gd name="connsiteY79" fmla="*/ 3848100 h 6858000"/>
              <a:gd name="connsiteX80" fmla="*/ 4119940 w 4272784"/>
              <a:gd name="connsiteY80" fmla="*/ 3890962 h 6858000"/>
              <a:gd name="connsiteX81" fmla="*/ 4104825 w 4272784"/>
              <a:gd name="connsiteY81" fmla="*/ 3935412 h 6858000"/>
              <a:gd name="connsiteX82" fmla="*/ 4094747 w 4272784"/>
              <a:gd name="connsiteY82" fmla="*/ 3987800 h 6858000"/>
              <a:gd name="connsiteX83" fmla="*/ 4084669 w 4272784"/>
              <a:gd name="connsiteY83" fmla="*/ 4048125 h 6858000"/>
              <a:gd name="connsiteX84" fmla="*/ 4082989 w 4272784"/>
              <a:gd name="connsiteY84" fmla="*/ 4116387 h 6858000"/>
              <a:gd name="connsiteX85" fmla="*/ 4084669 w 4272784"/>
              <a:gd name="connsiteY85" fmla="*/ 4186237 h 6858000"/>
              <a:gd name="connsiteX86" fmla="*/ 4094747 w 4272784"/>
              <a:gd name="connsiteY86" fmla="*/ 4244975 h 6858000"/>
              <a:gd name="connsiteX87" fmla="*/ 4104825 w 4272784"/>
              <a:gd name="connsiteY87" fmla="*/ 4297362 h 6858000"/>
              <a:gd name="connsiteX88" fmla="*/ 4119940 w 4272784"/>
              <a:gd name="connsiteY88" fmla="*/ 4343400 h 6858000"/>
              <a:gd name="connsiteX89" fmla="*/ 4138416 w 4272784"/>
              <a:gd name="connsiteY89" fmla="*/ 4386262 h 6858000"/>
              <a:gd name="connsiteX90" fmla="*/ 4156892 w 4272784"/>
              <a:gd name="connsiteY90" fmla="*/ 4424362 h 6858000"/>
              <a:gd name="connsiteX91" fmla="*/ 4197202 w 4272784"/>
              <a:gd name="connsiteY91" fmla="*/ 4498975 h 6858000"/>
              <a:gd name="connsiteX92" fmla="*/ 4217357 w 4272784"/>
              <a:gd name="connsiteY92" fmla="*/ 4537075 h 6858000"/>
              <a:gd name="connsiteX93" fmla="*/ 4234153 w 4272784"/>
              <a:gd name="connsiteY93" fmla="*/ 4579937 h 6858000"/>
              <a:gd name="connsiteX94" fmla="*/ 4249270 w 4272784"/>
              <a:gd name="connsiteY94" fmla="*/ 4625975 h 6858000"/>
              <a:gd name="connsiteX95" fmla="*/ 4261027 w 4272784"/>
              <a:gd name="connsiteY95" fmla="*/ 4678362 h 6858000"/>
              <a:gd name="connsiteX96" fmla="*/ 4269425 w 4272784"/>
              <a:gd name="connsiteY96" fmla="*/ 4738687 h 6858000"/>
              <a:gd name="connsiteX97" fmla="*/ 4272784 w 4272784"/>
              <a:gd name="connsiteY97" fmla="*/ 4806950 h 6858000"/>
              <a:gd name="connsiteX98" fmla="*/ 4269425 w 4272784"/>
              <a:gd name="connsiteY98" fmla="*/ 4875212 h 6858000"/>
              <a:gd name="connsiteX99" fmla="*/ 4261027 w 4272784"/>
              <a:gd name="connsiteY99" fmla="*/ 4935537 h 6858000"/>
              <a:gd name="connsiteX100" fmla="*/ 4249270 w 4272784"/>
              <a:gd name="connsiteY100" fmla="*/ 4987925 h 6858000"/>
              <a:gd name="connsiteX101" fmla="*/ 4234153 w 4272784"/>
              <a:gd name="connsiteY101" fmla="*/ 5033962 h 6858000"/>
              <a:gd name="connsiteX102" fmla="*/ 4217357 w 4272784"/>
              <a:gd name="connsiteY102" fmla="*/ 5075237 h 6858000"/>
              <a:gd name="connsiteX103" fmla="*/ 4197202 w 4272784"/>
              <a:gd name="connsiteY103" fmla="*/ 5114925 h 6858000"/>
              <a:gd name="connsiteX104" fmla="*/ 4177047 w 4272784"/>
              <a:gd name="connsiteY104" fmla="*/ 5149850 h 6858000"/>
              <a:gd name="connsiteX105" fmla="*/ 4156892 w 4272784"/>
              <a:gd name="connsiteY105" fmla="*/ 5186362 h 6858000"/>
              <a:gd name="connsiteX106" fmla="*/ 4138416 w 4272784"/>
              <a:gd name="connsiteY106" fmla="*/ 5226050 h 6858000"/>
              <a:gd name="connsiteX107" fmla="*/ 4119940 w 4272784"/>
              <a:gd name="connsiteY107" fmla="*/ 5268912 h 6858000"/>
              <a:gd name="connsiteX108" fmla="*/ 4104825 w 4272784"/>
              <a:gd name="connsiteY108" fmla="*/ 5313362 h 6858000"/>
              <a:gd name="connsiteX109" fmla="*/ 4094747 w 4272784"/>
              <a:gd name="connsiteY109" fmla="*/ 5365750 h 6858000"/>
              <a:gd name="connsiteX110" fmla="*/ 4084669 w 4272784"/>
              <a:gd name="connsiteY110" fmla="*/ 5426075 h 6858000"/>
              <a:gd name="connsiteX111" fmla="*/ 4082989 w 4272784"/>
              <a:gd name="connsiteY111" fmla="*/ 5494337 h 6858000"/>
              <a:gd name="connsiteX112" fmla="*/ 4084669 w 4272784"/>
              <a:gd name="connsiteY112" fmla="*/ 5562600 h 6858000"/>
              <a:gd name="connsiteX113" fmla="*/ 4094747 w 4272784"/>
              <a:gd name="connsiteY113" fmla="*/ 5622925 h 6858000"/>
              <a:gd name="connsiteX114" fmla="*/ 4104825 w 4272784"/>
              <a:gd name="connsiteY114" fmla="*/ 5675312 h 6858000"/>
              <a:gd name="connsiteX115" fmla="*/ 4119940 w 4272784"/>
              <a:gd name="connsiteY115" fmla="*/ 5721350 h 6858000"/>
              <a:gd name="connsiteX116" fmla="*/ 4138416 w 4272784"/>
              <a:gd name="connsiteY116" fmla="*/ 5762625 h 6858000"/>
              <a:gd name="connsiteX117" fmla="*/ 4156892 w 4272784"/>
              <a:gd name="connsiteY117" fmla="*/ 5802312 h 6858000"/>
              <a:gd name="connsiteX118" fmla="*/ 4177047 w 4272784"/>
              <a:gd name="connsiteY118" fmla="*/ 5840412 h 6858000"/>
              <a:gd name="connsiteX119" fmla="*/ 4197202 w 4272784"/>
              <a:gd name="connsiteY119" fmla="*/ 5876925 h 6858000"/>
              <a:gd name="connsiteX120" fmla="*/ 4217357 w 4272784"/>
              <a:gd name="connsiteY120" fmla="*/ 5915025 h 6858000"/>
              <a:gd name="connsiteX121" fmla="*/ 4234153 w 4272784"/>
              <a:gd name="connsiteY121" fmla="*/ 5956300 h 6858000"/>
              <a:gd name="connsiteX122" fmla="*/ 4249270 w 4272784"/>
              <a:gd name="connsiteY122" fmla="*/ 6003925 h 6858000"/>
              <a:gd name="connsiteX123" fmla="*/ 4261027 w 4272784"/>
              <a:gd name="connsiteY123" fmla="*/ 6056312 h 6858000"/>
              <a:gd name="connsiteX124" fmla="*/ 4269425 w 4272784"/>
              <a:gd name="connsiteY124" fmla="*/ 6113462 h 6858000"/>
              <a:gd name="connsiteX125" fmla="*/ 4272784 w 4272784"/>
              <a:gd name="connsiteY125" fmla="*/ 6183312 h 6858000"/>
              <a:gd name="connsiteX126" fmla="*/ 4269425 w 4272784"/>
              <a:gd name="connsiteY126" fmla="*/ 6251575 h 6858000"/>
              <a:gd name="connsiteX127" fmla="*/ 4261027 w 4272784"/>
              <a:gd name="connsiteY127" fmla="*/ 6311900 h 6858000"/>
              <a:gd name="connsiteX128" fmla="*/ 4249270 w 4272784"/>
              <a:gd name="connsiteY128" fmla="*/ 6361112 h 6858000"/>
              <a:gd name="connsiteX129" fmla="*/ 4234153 w 4272784"/>
              <a:gd name="connsiteY129" fmla="*/ 6407150 h 6858000"/>
              <a:gd name="connsiteX130" fmla="*/ 4217357 w 4272784"/>
              <a:gd name="connsiteY130" fmla="*/ 6448425 h 6858000"/>
              <a:gd name="connsiteX131" fmla="*/ 4198882 w 4272784"/>
              <a:gd name="connsiteY131" fmla="*/ 6488112 h 6858000"/>
              <a:gd name="connsiteX132" fmla="*/ 4180406 w 4272784"/>
              <a:gd name="connsiteY132" fmla="*/ 6523037 h 6858000"/>
              <a:gd name="connsiteX133" fmla="*/ 4160251 w 4272784"/>
              <a:gd name="connsiteY133" fmla="*/ 6561137 h 6858000"/>
              <a:gd name="connsiteX134" fmla="*/ 4140096 w 4272784"/>
              <a:gd name="connsiteY134" fmla="*/ 6597650 h 6858000"/>
              <a:gd name="connsiteX135" fmla="*/ 4123300 w 4272784"/>
              <a:gd name="connsiteY135" fmla="*/ 6640512 h 6858000"/>
              <a:gd name="connsiteX136" fmla="*/ 4106504 w 4272784"/>
              <a:gd name="connsiteY136" fmla="*/ 6683375 h 6858000"/>
              <a:gd name="connsiteX137" fmla="*/ 4096426 w 4272784"/>
              <a:gd name="connsiteY137" fmla="*/ 6735762 h 6858000"/>
              <a:gd name="connsiteX138" fmla="*/ 4088029 w 4272784"/>
              <a:gd name="connsiteY138" fmla="*/ 6791325 h 6858000"/>
              <a:gd name="connsiteX139" fmla="*/ 4082989 w 4272784"/>
              <a:gd name="connsiteY139" fmla="*/ 6858000 h 6858000"/>
              <a:gd name="connsiteX140" fmla="*/ 0 w 4272784"/>
              <a:gd name="connsiteY14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4272784" h="6858000">
                <a:moveTo>
                  <a:pt x="0" y="0"/>
                </a:moveTo>
                <a:lnTo>
                  <a:pt x="4082989" y="0"/>
                </a:lnTo>
                <a:lnTo>
                  <a:pt x="4088029" y="66675"/>
                </a:lnTo>
                <a:lnTo>
                  <a:pt x="4096426" y="122237"/>
                </a:lnTo>
                <a:lnTo>
                  <a:pt x="4106504" y="174625"/>
                </a:lnTo>
                <a:lnTo>
                  <a:pt x="4123300" y="217487"/>
                </a:lnTo>
                <a:lnTo>
                  <a:pt x="4140096" y="260350"/>
                </a:lnTo>
                <a:lnTo>
                  <a:pt x="4160251" y="296862"/>
                </a:lnTo>
                <a:lnTo>
                  <a:pt x="4180406" y="334962"/>
                </a:lnTo>
                <a:lnTo>
                  <a:pt x="4198882" y="369887"/>
                </a:lnTo>
                <a:lnTo>
                  <a:pt x="4217357" y="409575"/>
                </a:lnTo>
                <a:lnTo>
                  <a:pt x="4234153" y="450850"/>
                </a:lnTo>
                <a:lnTo>
                  <a:pt x="4249270" y="496887"/>
                </a:lnTo>
                <a:lnTo>
                  <a:pt x="4261027" y="546100"/>
                </a:lnTo>
                <a:lnTo>
                  <a:pt x="4269425" y="606425"/>
                </a:lnTo>
                <a:lnTo>
                  <a:pt x="4272784" y="673100"/>
                </a:lnTo>
                <a:lnTo>
                  <a:pt x="4269425" y="744537"/>
                </a:lnTo>
                <a:lnTo>
                  <a:pt x="4261027" y="801687"/>
                </a:lnTo>
                <a:lnTo>
                  <a:pt x="4249270" y="854075"/>
                </a:lnTo>
                <a:lnTo>
                  <a:pt x="4234153" y="901700"/>
                </a:lnTo>
                <a:lnTo>
                  <a:pt x="4217357" y="942975"/>
                </a:lnTo>
                <a:lnTo>
                  <a:pt x="4197202" y="981075"/>
                </a:lnTo>
                <a:lnTo>
                  <a:pt x="4177047" y="1017587"/>
                </a:lnTo>
                <a:lnTo>
                  <a:pt x="4156892" y="1055687"/>
                </a:lnTo>
                <a:lnTo>
                  <a:pt x="4138416" y="1095375"/>
                </a:lnTo>
                <a:lnTo>
                  <a:pt x="4119940" y="1136650"/>
                </a:lnTo>
                <a:lnTo>
                  <a:pt x="4104825" y="1182687"/>
                </a:lnTo>
                <a:lnTo>
                  <a:pt x="4094747" y="1235075"/>
                </a:lnTo>
                <a:lnTo>
                  <a:pt x="4084669" y="1295400"/>
                </a:lnTo>
                <a:lnTo>
                  <a:pt x="4082989" y="1363662"/>
                </a:lnTo>
                <a:lnTo>
                  <a:pt x="4084669" y="1431925"/>
                </a:lnTo>
                <a:lnTo>
                  <a:pt x="4094747" y="1492250"/>
                </a:lnTo>
                <a:lnTo>
                  <a:pt x="4104825" y="1544637"/>
                </a:lnTo>
                <a:lnTo>
                  <a:pt x="4119940" y="1589087"/>
                </a:lnTo>
                <a:lnTo>
                  <a:pt x="4138416" y="1631950"/>
                </a:lnTo>
                <a:lnTo>
                  <a:pt x="4156892" y="1671637"/>
                </a:lnTo>
                <a:lnTo>
                  <a:pt x="4177047" y="1708150"/>
                </a:lnTo>
                <a:lnTo>
                  <a:pt x="4197202" y="1743075"/>
                </a:lnTo>
                <a:lnTo>
                  <a:pt x="4217357" y="1782762"/>
                </a:lnTo>
                <a:lnTo>
                  <a:pt x="4234153" y="1824037"/>
                </a:lnTo>
                <a:lnTo>
                  <a:pt x="4249270" y="1870075"/>
                </a:lnTo>
                <a:lnTo>
                  <a:pt x="4261027" y="1922462"/>
                </a:lnTo>
                <a:lnTo>
                  <a:pt x="4269425" y="1982787"/>
                </a:lnTo>
                <a:lnTo>
                  <a:pt x="4272784" y="2051050"/>
                </a:lnTo>
                <a:lnTo>
                  <a:pt x="4269425" y="2119312"/>
                </a:lnTo>
                <a:lnTo>
                  <a:pt x="4261027" y="2179637"/>
                </a:lnTo>
                <a:lnTo>
                  <a:pt x="4249270" y="2232025"/>
                </a:lnTo>
                <a:lnTo>
                  <a:pt x="4234153" y="2278062"/>
                </a:lnTo>
                <a:lnTo>
                  <a:pt x="4217357" y="2319337"/>
                </a:lnTo>
                <a:lnTo>
                  <a:pt x="4197202" y="2359025"/>
                </a:lnTo>
                <a:lnTo>
                  <a:pt x="4177047" y="2395537"/>
                </a:lnTo>
                <a:lnTo>
                  <a:pt x="4156892" y="2433637"/>
                </a:lnTo>
                <a:lnTo>
                  <a:pt x="4138416" y="2471737"/>
                </a:lnTo>
                <a:lnTo>
                  <a:pt x="4119940" y="2513012"/>
                </a:lnTo>
                <a:lnTo>
                  <a:pt x="4104825" y="2560637"/>
                </a:lnTo>
                <a:lnTo>
                  <a:pt x="4094747" y="2613025"/>
                </a:lnTo>
                <a:lnTo>
                  <a:pt x="4084669" y="2671762"/>
                </a:lnTo>
                <a:lnTo>
                  <a:pt x="4082989" y="2741612"/>
                </a:lnTo>
                <a:lnTo>
                  <a:pt x="4084669" y="2809875"/>
                </a:lnTo>
                <a:lnTo>
                  <a:pt x="4094747" y="2868612"/>
                </a:lnTo>
                <a:lnTo>
                  <a:pt x="4104825" y="2922587"/>
                </a:lnTo>
                <a:lnTo>
                  <a:pt x="4119940" y="2967037"/>
                </a:lnTo>
                <a:lnTo>
                  <a:pt x="4138416" y="3009900"/>
                </a:lnTo>
                <a:lnTo>
                  <a:pt x="4156892" y="3046412"/>
                </a:lnTo>
                <a:lnTo>
                  <a:pt x="4177047" y="3084512"/>
                </a:lnTo>
                <a:lnTo>
                  <a:pt x="4197202" y="3121025"/>
                </a:lnTo>
                <a:lnTo>
                  <a:pt x="4217357" y="3160712"/>
                </a:lnTo>
                <a:lnTo>
                  <a:pt x="4234153" y="3201987"/>
                </a:lnTo>
                <a:lnTo>
                  <a:pt x="4249270" y="3248025"/>
                </a:lnTo>
                <a:lnTo>
                  <a:pt x="4261027" y="3300412"/>
                </a:lnTo>
                <a:lnTo>
                  <a:pt x="4269425" y="3360737"/>
                </a:lnTo>
                <a:lnTo>
                  <a:pt x="4272784" y="3427412"/>
                </a:lnTo>
                <a:lnTo>
                  <a:pt x="4269425" y="3497262"/>
                </a:lnTo>
                <a:lnTo>
                  <a:pt x="4261027" y="3557587"/>
                </a:lnTo>
                <a:lnTo>
                  <a:pt x="4249270" y="3609975"/>
                </a:lnTo>
                <a:lnTo>
                  <a:pt x="4234153" y="3656012"/>
                </a:lnTo>
                <a:lnTo>
                  <a:pt x="4217357" y="3697287"/>
                </a:lnTo>
                <a:lnTo>
                  <a:pt x="4197202" y="3736975"/>
                </a:lnTo>
                <a:lnTo>
                  <a:pt x="4156892" y="3811587"/>
                </a:lnTo>
                <a:lnTo>
                  <a:pt x="4138416" y="3848100"/>
                </a:lnTo>
                <a:lnTo>
                  <a:pt x="4119940" y="3890962"/>
                </a:lnTo>
                <a:lnTo>
                  <a:pt x="4104825" y="3935412"/>
                </a:lnTo>
                <a:lnTo>
                  <a:pt x="4094747" y="3987800"/>
                </a:lnTo>
                <a:lnTo>
                  <a:pt x="4084669" y="4048125"/>
                </a:lnTo>
                <a:lnTo>
                  <a:pt x="4082989" y="4116387"/>
                </a:lnTo>
                <a:lnTo>
                  <a:pt x="4084669" y="4186237"/>
                </a:lnTo>
                <a:lnTo>
                  <a:pt x="4094747" y="4244975"/>
                </a:lnTo>
                <a:lnTo>
                  <a:pt x="4104825" y="4297362"/>
                </a:lnTo>
                <a:lnTo>
                  <a:pt x="4119940" y="4343400"/>
                </a:lnTo>
                <a:lnTo>
                  <a:pt x="4138416" y="4386262"/>
                </a:lnTo>
                <a:lnTo>
                  <a:pt x="4156892" y="4424362"/>
                </a:lnTo>
                <a:lnTo>
                  <a:pt x="4197202" y="4498975"/>
                </a:lnTo>
                <a:lnTo>
                  <a:pt x="4217357" y="4537075"/>
                </a:lnTo>
                <a:lnTo>
                  <a:pt x="4234153" y="4579937"/>
                </a:lnTo>
                <a:lnTo>
                  <a:pt x="4249270" y="4625975"/>
                </a:lnTo>
                <a:lnTo>
                  <a:pt x="4261027" y="4678362"/>
                </a:lnTo>
                <a:lnTo>
                  <a:pt x="4269425" y="4738687"/>
                </a:lnTo>
                <a:lnTo>
                  <a:pt x="4272784" y="4806950"/>
                </a:lnTo>
                <a:lnTo>
                  <a:pt x="4269425" y="4875212"/>
                </a:lnTo>
                <a:lnTo>
                  <a:pt x="4261027" y="4935537"/>
                </a:lnTo>
                <a:lnTo>
                  <a:pt x="4249270" y="4987925"/>
                </a:lnTo>
                <a:lnTo>
                  <a:pt x="4234153" y="5033962"/>
                </a:lnTo>
                <a:lnTo>
                  <a:pt x="4217357" y="5075237"/>
                </a:lnTo>
                <a:lnTo>
                  <a:pt x="4197202" y="5114925"/>
                </a:lnTo>
                <a:lnTo>
                  <a:pt x="4177047" y="5149850"/>
                </a:lnTo>
                <a:lnTo>
                  <a:pt x="4156892" y="5186362"/>
                </a:lnTo>
                <a:lnTo>
                  <a:pt x="4138416" y="5226050"/>
                </a:lnTo>
                <a:lnTo>
                  <a:pt x="4119940" y="5268912"/>
                </a:lnTo>
                <a:lnTo>
                  <a:pt x="4104825" y="5313362"/>
                </a:lnTo>
                <a:lnTo>
                  <a:pt x="4094747" y="5365750"/>
                </a:lnTo>
                <a:lnTo>
                  <a:pt x="4084669" y="5426075"/>
                </a:lnTo>
                <a:lnTo>
                  <a:pt x="4082989" y="5494337"/>
                </a:lnTo>
                <a:lnTo>
                  <a:pt x="4084669" y="5562600"/>
                </a:lnTo>
                <a:lnTo>
                  <a:pt x="4094747" y="5622925"/>
                </a:lnTo>
                <a:lnTo>
                  <a:pt x="4104825" y="5675312"/>
                </a:lnTo>
                <a:lnTo>
                  <a:pt x="4119940" y="5721350"/>
                </a:lnTo>
                <a:lnTo>
                  <a:pt x="4138416" y="5762625"/>
                </a:lnTo>
                <a:lnTo>
                  <a:pt x="4156892" y="5802312"/>
                </a:lnTo>
                <a:lnTo>
                  <a:pt x="4177047" y="5840412"/>
                </a:lnTo>
                <a:lnTo>
                  <a:pt x="4197202" y="5876925"/>
                </a:lnTo>
                <a:lnTo>
                  <a:pt x="4217357" y="5915025"/>
                </a:lnTo>
                <a:lnTo>
                  <a:pt x="4234153" y="5956300"/>
                </a:lnTo>
                <a:lnTo>
                  <a:pt x="4249270" y="6003925"/>
                </a:lnTo>
                <a:lnTo>
                  <a:pt x="4261027" y="6056312"/>
                </a:lnTo>
                <a:lnTo>
                  <a:pt x="4269425" y="6113462"/>
                </a:lnTo>
                <a:lnTo>
                  <a:pt x="4272784" y="6183312"/>
                </a:lnTo>
                <a:lnTo>
                  <a:pt x="4269425" y="6251575"/>
                </a:lnTo>
                <a:lnTo>
                  <a:pt x="4261027" y="6311900"/>
                </a:lnTo>
                <a:lnTo>
                  <a:pt x="4249270" y="6361112"/>
                </a:lnTo>
                <a:lnTo>
                  <a:pt x="4234153" y="6407150"/>
                </a:lnTo>
                <a:lnTo>
                  <a:pt x="4217357" y="6448425"/>
                </a:lnTo>
                <a:lnTo>
                  <a:pt x="4198882" y="6488112"/>
                </a:lnTo>
                <a:lnTo>
                  <a:pt x="4180406" y="6523037"/>
                </a:lnTo>
                <a:lnTo>
                  <a:pt x="4160251" y="6561137"/>
                </a:lnTo>
                <a:lnTo>
                  <a:pt x="4140096" y="6597650"/>
                </a:lnTo>
                <a:lnTo>
                  <a:pt x="4123300" y="6640512"/>
                </a:lnTo>
                <a:lnTo>
                  <a:pt x="4106504" y="6683375"/>
                </a:lnTo>
                <a:lnTo>
                  <a:pt x="4096426" y="6735762"/>
                </a:lnTo>
                <a:lnTo>
                  <a:pt x="4088029" y="6791325"/>
                </a:lnTo>
                <a:lnTo>
                  <a:pt x="4082989" y="6858000"/>
                </a:lnTo>
                <a:lnTo>
                  <a:pt x="0" y="6858000"/>
                </a:lnTo>
                <a:close/>
              </a:path>
            </a:pathLst>
          </a:custGeom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037" name="Freeform: Shape 1036">
            <a:extLst>
              <a:ext uri="{FF2B5EF4-FFF2-40B4-BE49-F238E27FC236}">
                <a16:creationId xmlns:a16="http://schemas.microsoft.com/office/drawing/2014/main" id="{909E572F-9CDC-4214-9D42-FF00176495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417162" cy="6858000"/>
          </a:xfrm>
          <a:custGeom>
            <a:avLst/>
            <a:gdLst>
              <a:gd name="connsiteX0" fmla="*/ 4417162 w 4417162"/>
              <a:gd name="connsiteY0" fmla="*/ 0 h 6858000"/>
              <a:gd name="connsiteX1" fmla="*/ 334174 w 4417162"/>
              <a:gd name="connsiteY1" fmla="*/ 0 h 6858000"/>
              <a:gd name="connsiteX2" fmla="*/ 334173 w 4417162"/>
              <a:gd name="connsiteY2" fmla="*/ 0 h 6858000"/>
              <a:gd name="connsiteX3" fmla="*/ 189795 w 4417162"/>
              <a:gd name="connsiteY3" fmla="*/ 0 h 6858000"/>
              <a:gd name="connsiteX4" fmla="*/ 184756 w 4417162"/>
              <a:gd name="connsiteY4" fmla="*/ 66675 h 6858000"/>
              <a:gd name="connsiteX5" fmla="*/ 176358 w 4417162"/>
              <a:gd name="connsiteY5" fmla="*/ 122237 h 6858000"/>
              <a:gd name="connsiteX6" fmla="*/ 166281 w 4417162"/>
              <a:gd name="connsiteY6" fmla="*/ 174625 h 6858000"/>
              <a:gd name="connsiteX7" fmla="*/ 149485 w 4417162"/>
              <a:gd name="connsiteY7" fmla="*/ 217487 h 6858000"/>
              <a:gd name="connsiteX8" fmla="*/ 132689 w 4417162"/>
              <a:gd name="connsiteY8" fmla="*/ 260350 h 6858000"/>
              <a:gd name="connsiteX9" fmla="*/ 112534 w 4417162"/>
              <a:gd name="connsiteY9" fmla="*/ 296862 h 6858000"/>
              <a:gd name="connsiteX10" fmla="*/ 92379 w 4417162"/>
              <a:gd name="connsiteY10" fmla="*/ 334962 h 6858000"/>
              <a:gd name="connsiteX11" fmla="*/ 73903 w 4417162"/>
              <a:gd name="connsiteY11" fmla="*/ 369887 h 6858000"/>
              <a:gd name="connsiteX12" fmla="*/ 55427 w 4417162"/>
              <a:gd name="connsiteY12" fmla="*/ 409575 h 6858000"/>
              <a:gd name="connsiteX13" fmla="*/ 38632 w 4417162"/>
              <a:gd name="connsiteY13" fmla="*/ 450850 h 6858000"/>
              <a:gd name="connsiteX14" fmla="*/ 23515 w 4417162"/>
              <a:gd name="connsiteY14" fmla="*/ 496887 h 6858000"/>
              <a:gd name="connsiteX15" fmla="*/ 11758 w 4417162"/>
              <a:gd name="connsiteY15" fmla="*/ 546100 h 6858000"/>
              <a:gd name="connsiteX16" fmla="*/ 3359 w 4417162"/>
              <a:gd name="connsiteY16" fmla="*/ 606425 h 6858000"/>
              <a:gd name="connsiteX17" fmla="*/ 0 w 4417162"/>
              <a:gd name="connsiteY17" fmla="*/ 673100 h 6858000"/>
              <a:gd name="connsiteX18" fmla="*/ 3359 w 4417162"/>
              <a:gd name="connsiteY18" fmla="*/ 744537 h 6858000"/>
              <a:gd name="connsiteX19" fmla="*/ 11758 w 4417162"/>
              <a:gd name="connsiteY19" fmla="*/ 801687 h 6858000"/>
              <a:gd name="connsiteX20" fmla="*/ 23515 w 4417162"/>
              <a:gd name="connsiteY20" fmla="*/ 854075 h 6858000"/>
              <a:gd name="connsiteX21" fmla="*/ 38632 w 4417162"/>
              <a:gd name="connsiteY21" fmla="*/ 901700 h 6858000"/>
              <a:gd name="connsiteX22" fmla="*/ 55427 w 4417162"/>
              <a:gd name="connsiteY22" fmla="*/ 942975 h 6858000"/>
              <a:gd name="connsiteX23" fmla="*/ 75583 w 4417162"/>
              <a:gd name="connsiteY23" fmla="*/ 981075 h 6858000"/>
              <a:gd name="connsiteX24" fmla="*/ 95738 w 4417162"/>
              <a:gd name="connsiteY24" fmla="*/ 1017587 h 6858000"/>
              <a:gd name="connsiteX25" fmla="*/ 115893 w 4417162"/>
              <a:gd name="connsiteY25" fmla="*/ 1055687 h 6858000"/>
              <a:gd name="connsiteX26" fmla="*/ 134368 w 4417162"/>
              <a:gd name="connsiteY26" fmla="*/ 1095375 h 6858000"/>
              <a:gd name="connsiteX27" fmla="*/ 152844 w 4417162"/>
              <a:gd name="connsiteY27" fmla="*/ 1136650 h 6858000"/>
              <a:gd name="connsiteX28" fmla="*/ 167960 w 4417162"/>
              <a:gd name="connsiteY28" fmla="*/ 1182687 h 6858000"/>
              <a:gd name="connsiteX29" fmla="*/ 178038 w 4417162"/>
              <a:gd name="connsiteY29" fmla="*/ 1235075 h 6858000"/>
              <a:gd name="connsiteX30" fmla="*/ 188115 w 4417162"/>
              <a:gd name="connsiteY30" fmla="*/ 1295400 h 6858000"/>
              <a:gd name="connsiteX31" fmla="*/ 189795 w 4417162"/>
              <a:gd name="connsiteY31" fmla="*/ 1363662 h 6858000"/>
              <a:gd name="connsiteX32" fmla="*/ 188115 w 4417162"/>
              <a:gd name="connsiteY32" fmla="*/ 1431925 h 6858000"/>
              <a:gd name="connsiteX33" fmla="*/ 178038 w 4417162"/>
              <a:gd name="connsiteY33" fmla="*/ 1492250 h 6858000"/>
              <a:gd name="connsiteX34" fmla="*/ 167960 w 4417162"/>
              <a:gd name="connsiteY34" fmla="*/ 1544637 h 6858000"/>
              <a:gd name="connsiteX35" fmla="*/ 152844 w 4417162"/>
              <a:gd name="connsiteY35" fmla="*/ 1589087 h 6858000"/>
              <a:gd name="connsiteX36" fmla="*/ 134368 w 4417162"/>
              <a:gd name="connsiteY36" fmla="*/ 1631950 h 6858000"/>
              <a:gd name="connsiteX37" fmla="*/ 115893 w 4417162"/>
              <a:gd name="connsiteY37" fmla="*/ 1671637 h 6858000"/>
              <a:gd name="connsiteX38" fmla="*/ 95738 w 4417162"/>
              <a:gd name="connsiteY38" fmla="*/ 1708150 h 6858000"/>
              <a:gd name="connsiteX39" fmla="*/ 75583 w 4417162"/>
              <a:gd name="connsiteY39" fmla="*/ 1743075 h 6858000"/>
              <a:gd name="connsiteX40" fmla="*/ 55427 w 4417162"/>
              <a:gd name="connsiteY40" fmla="*/ 1782762 h 6858000"/>
              <a:gd name="connsiteX41" fmla="*/ 38632 w 4417162"/>
              <a:gd name="connsiteY41" fmla="*/ 1824037 h 6858000"/>
              <a:gd name="connsiteX42" fmla="*/ 23515 w 4417162"/>
              <a:gd name="connsiteY42" fmla="*/ 1870075 h 6858000"/>
              <a:gd name="connsiteX43" fmla="*/ 11758 w 4417162"/>
              <a:gd name="connsiteY43" fmla="*/ 1922462 h 6858000"/>
              <a:gd name="connsiteX44" fmla="*/ 3359 w 4417162"/>
              <a:gd name="connsiteY44" fmla="*/ 1982787 h 6858000"/>
              <a:gd name="connsiteX45" fmla="*/ 0 w 4417162"/>
              <a:gd name="connsiteY45" fmla="*/ 2051050 h 6858000"/>
              <a:gd name="connsiteX46" fmla="*/ 3359 w 4417162"/>
              <a:gd name="connsiteY46" fmla="*/ 2119312 h 6858000"/>
              <a:gd name="connsiteX47" fmla="*/ 11758 w 4417162"/>
              <a:gd name="connsiteY47" fmla="*/ 2179637 h 6858000"/>
              <a:gd name="connsiteX48" fmla="*/ 23515 w 4417162"/>
              <a:gd name="connsiteY48" fmla="*/ 2232025 h 6858000"/>
              <a:gd name="connsiteX49" fmla="*/ 38632 w 4417162"/>
              <a:gd name="connsiteY49" fmla="*/ 2278062 h 6858000"/>
              <a:gd name="connsiteX50" fmla="*/ 55427 w 4417162"/>
              <a:gd name="connsiteY50" fmla="*/ 2319337 h 6858000"/>
              <a:gd name="connsiteX51" fmla="*/ 75583 w 4417162"/>
              <a:gd name="connsiteY51" fmla="*/ 2359025 h 6858000"/>
              <a:gd name="connsiteX52" fmla="*/ 95738 w 4417162"/>
              <a:gd name="connsiteY52" fmla="*/ 2395537 h 6858000"/>
              <a:gd name="connsiteX53" fmla="*/ 115893 w 4417162"/>
              <a:gd name="connsiteY53" fmla="*/ 2433637 h 6858000"/>
              <a:gd name="connsiteX54" fmla="*/ 134368 w 4417162"/>
              <a:gd name="connsiteY54" fmla="*/ 2471737 h 6858000"/>
              <a:gd name="connsiteX55" fmla="*/ 152844 w 4417162"/>
              <a:gd name="connsiteY55" fmla="*/ 2513012 h 6858000"/>
              <a:gd name="connsiteX56" fmla="*/ 167960 w 4417162"/>
              <a:gd name="connsiteY56" fmla="*/ 2560637 h 6858000"/>
              <a:gd name="connsiteX57" fmla="*/ 178038 w 4417162"/>
              <a:gd name="connsiteY57" fmla="*/ 2613025 h 6858000"/>
              <a:gd name="connsiteX58" fmla="*/ 188115 w 4417162"/>
              <a:gd name="connsiteY58" fmla="*/ 2671762 h 6858000"/>
              <a:gd name="connsiteX59" fmla="*/ 189795 w 4417162"/>
              <a:gd name="connsiteY59" fmla="*/ 2741612 h 6858000"/>
              <a:gd name="connsiteX60" fmla="*/ 188115 w 4417162"/>
              <a:gd name="connsiteY60" fmla="*/ 2809875 h 6858000"/>
              <a:gd name="connsiteX61" fmla="*/ 178038 w 4417162"/>
              <a:gd name="connsiteY61" fmla="*/ 2868612 h 6858000"/>
              <a:gd name="connsiteX62" fmla="*/ 167960 w 4417162"/>
              <a:gd name="connsiteY62" fmla="*/ 2922587 h 6858000"/>
              <a:gd name="connsiteX63" fmla="*/ 152844 w 4417162"/>
              <a:gd name="connsiteY63" fmla="*/ 2967037 h 6858000"/>
              <a:gd name="connsiteX64" fmla="*/ 134368 w 4417162"/>
              <a:gd name="connsiteY64" fmla="*/ 3009900 h 6858000"/>
              <a:gd name="connsiteX65" fmla="*/ 115893 w 4417162"/>
              <a:gd name="connsiteY65" fmla="*/ 3046412 h 6858000"/>
              <a:gd name="connsiteX66" fmla="*/ 95738 w 4417162"/>
              <a:gd name="connsiteY66" fmla="*/ 3084512 h 6858000"/>
              <a:gd name="connsiteX67" fmla="*/ 75583 w 4417162"/>
              <a:gd name="connsiteY67" fmla="*/ 3121025 h 6858000"/>
              <a:gd name="connsiteX68" fmla="*/ 55427 w 4417162"/>
              <a:gd name="connsiteY68" fmla="*/ 3160712 h 6858000"/>
              <a:gd name="connsiteX69" fmla="*/ 38632 w 4417162"/>
              <a:gd name="connsiteY69" fmla="*/ 3201987 h 6858000"/>
              <a:gd name="connsiteX70" fmla="*/ 23515 w 4417162"/>
              <a:gd name="connsiteY70" fmla="*/ 3248025 h 6858000"/>
              <a:gd name="connsiteX71" fmla="*/ 11758 w 4417162"/>
              <a:gd name="connsiteY71" fmla="*/ 3300412 h 6858000"/>
              <a:gd name="connsiteX72" fmla="*/ 3359 w 4417162"/>
              <a:gd name="connsiteY72" fmla="*/ 3360737 h 6858000"/>
              <a:gd name="connsiteX73" fmla="*/ 0 w 4417162"/>
              <a:gd name="connsiteY73" fmla="*/ 3427412 h 6858000"/>
              <a:gd name="connsiteX74" fmla="*/ 3359 w 4417162"/>
              <a:gd name="connsiteY74" fmla="*/ 3497262 h 6858000"/>
              <a:gd name="connsiteX75" fmla="*/ 11758 w 4417162"/>
              <a:gd name="connsiteY75" fmla="*/ 3557587 h 6858000"/>
              <a:gd name="connsiteX76" fmla="*/ 23515 w 4417162"/>
              <a:gd name="connsiteY76" fmla="*/ 3609975 h 6858000"/>
              <a:gd name="connsiteX77" fmla="*/ 38632 w 4417162"/>
              <a:gd name="connsiteY77" fmla="*/ 3656012 h 6858000"/>
              <a:gd name="connsiteX78" fmla="*/ 55427 w 4417162"/>
              <a:gd name="connsiteY78" fmla="*/ 3697287 h 6858000"/>
              <a:gd name="connsiteX79" fmla="*/ 75583 w 4417162"/>
              <a:gd name="connsiteY79" fmla="*/ 3736975 h 6858000"/>
              <a:gd name="connsiteX80" fmla="*/ 115893 w 4417162"/>
              <a:gd name="connsiteY80" fmla="*/ 3811587 h 6858000"/>
              <a:gd name="connsiteX81" fmla="*/ 134368 w 4417162"/>
              <a:gd name="connsiteY81" fmla="*/ 3848100 h 6858000"/>
              <a:gd name="connsiteX82" fmla="*/ 152844 w 4417162"/>
              <a:gd name="connsiteY82" fmla="*/ 3890962 h 6858000"/>
              <a:gd name="connsiteX83" fmla="*/ 167960 w 4417162"/>
              <a:gd name="connsiteY83" fmla="*/ 3935412 h 6858000"/>
              <a:gd name="connsiteX84" fmla="*/ 178038 w 4417162"/>
              <a:gd name="connsiteY84" fmla="*/ 3987800 h 6858000"/>
              <a:gd name="connsiteX85" fmla="*/ 188115 w 4417162"/>
              <a:gd name="connsiteY85" fmla="*/ 4048125 h 6858000"/>
              <a:gd name="connsiteX86" fmla="*/ 189795 w 4417162"/>
              <a:gd name="connsiteY86" fmla="*/ 4116387 h 6858000"/>
              <a:gd name="connsiteX87" fmla="*/ 188115 w 4417162"/>
              <a:gd name="connsiteY87" fmla="*/ 4186237 h 6858000"/>
              <a:gd name="connsiteX88" fmla="*/ 178038 w 4417162"/>
              <a:gd name="connsiteY88" fmla="*/ 4244975 h 6858000"/>
              <a:gd name="connsiteX89" fmla="*/ 167960 w 4417162"/>
              <a:gd name="connsiteY89" fmla="*/ 4297362 h 6858000"/>
              <a:gd name="connsiteX90" fmla="*/ 152844 w 4417162"/>
              <a:gd name="connsiteY90" fmla="*/ 4343400 h 6858000"/>
              <a:gd name="connsiteX91" fmla="*/ 134368 w 4417162"/>
              <a:gd name="connsiteY91" fmla="*/ 4386262 h 6858000"/>
              <a:gd name="connsiteX92" fmla="*/ 115893 w 4417162"/>
              <a:gd name="connsiteY92" fmla="*/ 4424362 h 6858000"/>
              <a:gd name="connsiteX93" fmla="*/ 75583 w 4417162"/>
              <a:gd name="connsiteY93" fmla="*/ 4498975 h 6858000"/>
              <a:gd name="connsiteX94" fmla="*/ 55427 w 4417162"/>
              <a:gd name="connsiteY94" fmla="*/ 4537075 h 6858000"/>
              <a:gd name="connsiteX95" fmla="*/ 38632 w 4417162"/>
              <a:gd name="connsiteY95" fmla="*/ 4579937 h 6858000"/>
              <a:gd name="connsiteX96" fmla="*/ 23515 w 4417162"/>
              <a:gd name="connsiteY96" fmla="*/ 4625975 h 6858000"/>
              <a:gd name="connsiteX97" fmla="*/ 11758 w 4417162"/>
              <a:gd name="connsiteY97" fmla="*/ 4678362 h 6858000"/>
              <a:gd name="connsiteX98" fmla="*/ 3359 w 4417162"/>
              <a:gd name="connsiteY98" fmla="*/ 4738687 h 6858000"/>
              <a:gd name="connsiteX99" fmla="*/ 0 w 4417162"/>
              <a:gd name="connsiteY99" fmla="*/ 4806950 h 6858000"/>
              <a:gd name="connsiteX100" fmla="*/ 3359 w 4417162"/>
              <a:gd name="connsiteY100" fmla="*/ 4875212 h 6858000"/>
              <a:gd name="connsiteX101" fmla="*/ 11758 w 4417162"/>
              <a:gd name="connsiteY101" fmla="*/ 4935537 h 6858000"/>
              <a:gd name="connsiteX102" fmla="*/ 23515 w 4417162"/>
              <a:gd name="connsiteY102" fmla="*/ 4987925 h 6858000"/>
              <a:gd name="connsiteX103" fmla="*/ 38632 w 4417162"/>
              <a:gd name="connsiteY103" fmla="*/ 5033962 h 6858000"/>
              <a:gd name="connsiteX104" fmla="*/ 55427 w 4417162"/>
              <a:gd name="connsiteY104" fmla="*/ 5075237 h 6858000"/>
              <a:gd name="connsiteX105" fmla="*/ 75583 w 4417162"/>
              <a:gd name="connsiteY105" fmla="*/ 5114925 h 6858000"/>
              <a:gd name="connsiteX106" fmla="*/ 95738 w 4417162"/>
              <a:gd name="connsiteY106" fmla="*/ 5149850 h 6858000"/>
              <a:gd name="connsiteX107" fmla="*/ 115893 w 4417162"/>
              <a:gd name="connsiteY107" fmla="*/ 5186362 h 6858000"/>
              <a:gd name="connsiteX108" fmla="*/ 134368 w 4417162"/>
              <a:gd name="connsiteY108" fmla="*/ 5226050 h 6858000"/>
              <a:gd name="connsiteX109" fmla="*/ 152844 w 4417162"/>
              <a:gd name="connsiteY109" fmla="*/ 5268912 h 6858000"/>
              <a:gd name="connsiteX110" fmla="*/ 167960 w 4417162"/>
              <a:gd name="connsiteY110" fmla="*/ 5313362 h 6858000"/>
              <a:gd name="connsiteX111" fmla="*/ 178038 w 4417162"/>
              <a:gd name="connsiteY111" fmla="*/ 5365750 h 6858000"/>
              <a:gd name="connsiteX112" fmla="*/ 188115 w 4417162"/>
              <a:gd name="connsiteY112" fmla="*/ 5426075 h 6858000"/>
              <a:gd name="connsiteX113" fmla="*/ 189795 w 4417162"/>
              <a:gd name="connsiteY113" fmla="*/ 5494337 h 6858000"/>
              <a:gd name="connsiteX114" fmla="*/ 188115 w 4417162"/>
              <a:gd name="connsiteY114" fmla="*/ 5562600 h 6858000"/>
              <a:gd name="connsiteX115" fmla="*/ 178038 w 4417162"/>
              <a:gd name="connsiteY115" fmla="*/ 5622925 h 6858000"/>
              <a:gd name="connsiteX116" fmla="*/ 167960 w 4417162"/>
              <a:gd name="connsiteY116" fmla="*/ 5675312 h 6858000"/>
              <a:gd name="connsiteX117" fmla="*/ 152844 w 4417162"/>
              <a:gd name="connsiteY117" fmla="*/ 5721350 h 6858000"/>
              <a:gd name="connsiteX118" fmla="*/ 134368 w 4417162"/>
              <a:gd name="connsiteY118" fmla="*/ 5762625 h 6858000"/>
              <a:gd name="connsiteX119" fmla="*/ 115893 w 4417162"/>
              <a:gd name="connsiteY119" fmla="*/ 5802312 h 6858000"/>
              <a:gd name="connsiteX120" fmla="*/ 95738 w 4417162"/>
              <a:gd name="connsiteY120" fmla="*/ 5840412 h 6858000"/>
              <a:gd name="connsiteX121" fmla="*/ 75583 w 4417162"/>
              <a:gd name="connsiteY121" fmla="*/ 5876925 h 6858000"/>
              <a:gd name="connsiteX122" fmla="*/ 55427 w 4417162"/>
              <a:gd name="connsiteY122" fmla="*/ 5915025 h 6858000"/>
              <a:gd name="connsiteX123" fmla="*/ 38632 w 4417162"/>
              <a:gd name="connsiteY123" fmla="*/ 5956300 h 6858000"/>
              <a:gd name="connsiteX124" fmla="*/ 23515 w 4417162"/>
              <a:gd name="connsiteY124" fmla="*/ 6003925 h 6858000"/>
              <a:gd name="connsiteX125" fmla="*/ 11758 w 4417162"/>
              <a:gd name="connsiteY125" fmla="*/ 6056312 h 6858000"/>
              <a:gd name="connsiteX126" fmla="*/ 3359 w 4417162"/>
              <a:gd name="connsiteY126" fmla="*/ 6113462 h 6858000"/>
              <a:gd name="connsiteX127" fmla="*/ 0 w 4417162"/>
              <a:gd name="connsiteY127" fmla="*/ 6183312 h 6858000"/>
              <a:gd name="connsiteX128" fmla="*/ 3359 w 4417162"/>
              <a:gd name="connsiteY128" fmla="*/ 6251575 h 6858000"/>
              <a:gd name="connsiteX129" fmla="*/ 11758 w 4417162"/>
              <a:gd name="connsiteY129" fmla="*/ 6311900 h 6858000"/>
              <a:gd name="connsiteX130" fmla="*/ 23515 w 4417162"/>
              <a:gd name="connsiteY130" fmla="*/ 6361112 h 6858000"/>
              <a:gd name="connsiteX131" fmla="*/ 38632 w 4417162"/>
              <a:gd name="connsiteY131" fmla="*/ 6407150 h 6858000"/>
              <a:gd name="connsiteX132" fmla="*/ 55427 w 4417162"/>
              <a:gd name="connsiteY132" fmla="*/ 6448425 h 6858000"/>
              <a:gd name="connsiteX133" fmla="*/ 73903 w 4417162"/>
              <a:gd name="connsiteY133" fmla="*/ 6488112 h 6858000"/>
              <a:gd name="connsiteX134" fmla="*/ 92379 w 4417162"/>
              <a:gd name="connsiteY134" fmla="*/ 6523037 h 6858000"/>
              <a:gd name="connsiteX135" fmla="*/ 112534 w 4417162"/>
              <a:gd name="connsiteY135" fmla="*/ 6561137 h 6858000"/>
              <a:gd name="connsiteX136" fmla="*/ 132689 w 4417162"/>
              <a:gd name="connsiteY136" fmla="*/ 6597650 h 6858000"/>
              <a:gd name="connsiteX137" fmla="*/ 149485 w 4417162"/>
              <a:gd name="connsiteY137" fmla="*/ 6640512 h 6858000"/>
              <a:gd name="connsiteX138" fmla="*/ 166281 w 4417162"/>
              <a:gd name="connsiteY138" fmla="*/ 6683375 h 6858000"/>
              <a:gd name="connsiteX139" fmla="*/ 176358 w 4417162"/>
              <a:gd name="connsiteY139" fmla="*/ 6735762 h 6858000"/>
              <a:gd name="connsiteX140" fmla="*/ 184756 w 4417162"/>
              <a:gd name="connsiteY140" fmla="*/ 6791325 h 6858000"/>
              <a:gd name="connsiteX141" fmla="*/ 189795 w 4417162"/>
              <a:gd name="connsiteY141" fmla="*/ 6858000 h 6858000"/>
              <a:gd name="connsiteX142" fmla="*/ 334173 w 4417162"/>
              <a:gd name="connsiteY142" fmla="*/ 6858000 h 6858000"/>
              <a:gd name="connsiteX143" fmla="*/ 334174 w 4417162"/>
              <a:gd name="connsiteY143" fmla="*/ 6858000 h 6858000"/>
              <a:gd name="connsiteX144" fmla="*/ 4417162 w 4417162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417162" h="6858000">
                <a:moveTo>
                  <a:pt x="4417162" y="0"/>
                </a:move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4417162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2589BF-F0AA-3D1E-1F4C-E51A627F2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1" y="723406"/>
            <a:ext cx="3234018" cy="3826728"/>
          </a:xfrm>
        </p:spPr>
        <p:txBody>
          <a:bodyPr anchor="b">
            <a:normAutofit/>
          </a:bodyPr>
          <a:lstStyle/>
          <a:p>
            <a:r>
              <a:rPr lang="el-GR" sz="4500" dirty="0"/>
              <a:t>Σχολικός Εκφοβισμός </a:t>
            </a:r>
            <a:endParaRPr lang="en-CY" sz="4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399CBB-9F9E-5565-AA7F-9F770575DC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454" y="4778734"/>
            <a:ext cx="3220917" cy="1452160"/>
          </a:xfrm>
        </p:spPr>
        <p:txBody>
          <a:bodyPr anchor="t">
            <a:normAutofit/>
          </a:bodyPr>
          <a:lstStyle/>
          <a:p>
            <a:endParaRPr lang="en-CY" sz="2000" dirty="0">
              <a:solidFill>
                <a:schemeClr val="tx1">
                  <a:alpha val="60000"/>
                </a:schemeClr>
              </a:solidFill>
            </a:endParaRPr>
          </a:p>
        </p:txBody>
      </p:sp>
      <p:pic>
        <p:nvPicPr>
          <p:cNvPr id="1026" name="Picture 2" descr="Τι είναι ο Σχολικός Εκφοβισμός; (Bullying) | Γενικό Λύκειο Μακροχωρίου">
            <a:extLst>
              <a:ext uri="{FF2B5EF4-FFF2-40B4-BE49-F238E27FC236}">
                <a16:creationId xmlns:a16="http://schemas.microsoft.com/office/drawing/2014/main" id="{06BFFF7D-7BC5-5C2F-A623-912D5AFCC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16251" y="1456177"/>
            <a:ext cx="6631341" cy="394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2275383-8C1C-E754-138D-3591C6B88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733530"/>
              </p:ext>
            </p:extLst>
          </p:nvPr>
        </p:nvGraphicFramePr>
        <p:xfrm>
          <a:off x="660652" y="5273540"/>
          <a:ext cx="2951480" cy="4763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51480">
                  <a:extLst>
                    <a:ext uri="{9D8B030D-6E8A-4147-A177-3AD203B41FA5}">
                      <a16:colId xmlns:a16="http://schemas.microsoft.com/office/drawing/2014/main" val="15918195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400" u="sng" dirty="0">
                          <a:effectLst/>
                          <a:hlinkClick r:id="rId3"/>
                        </a:rPr>
                        <a:t>https://www.youtube.com/watch?v=Di7PIsFJZa4</a:t>
                      </a:r>
                      <a:r>
                        <a:rPr lang="el-GR" sz="1400" dirty="0">
                          <a:effectLst/>
                        </a:rPr>
                        <a:t> </a:t>
                      </a:r>
                      <a:endParaRPr lang="en-CY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58263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5834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1" name="Rectangle 3080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C0F326-86AB-F10F-F12D-D8EC1693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l-GR" sz="5000"/>
              <a:t>Σχεσιακός Εκφοβισμός </a:t>
            </a:r>
            <a:endParaRPr lang="en-CY" sz="5000"/>
          </a:p>
        </p:txBody>
      </p:sp>
      <p:sp>
        <p:nvSpPr>
          <p:cNvPr id="3083" name="sketch line">
            <a:extLst>
              <a:ext uri="{FF2B5EF4-FFF2-40B4-BE49-F238E27FC236}">
                <a16:creationId xmlns:a16="http://schemas.microsoft.com/office/drawing/2014/main" id="{71877DBC-BB60-40F0-AC93-2ACDBAAE60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372868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Φάκελος υλικού για μαθητές (Δημοτικό σχολείο)">
            <a:extLst>
              <a:ext uri="{FF2B5EF4-FFF2-40B4-BE49-F238E27FC236}">
                <a16:creationId xmlns:a16="http://schemas.microsoft.com/office/drawing/2014/main" id="{68A808DB-700C-E55A-1259-566665147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9048" y="1602727"/>
            <a:ext cx="5458968" cy="365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490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68" name="Rectangle 2067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13B19C-E2C8-57E1-C1B1-1C13635AE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 kern="1200">
                <a:latin typeface="+mj-lt"/>
                <a:ea typeface="+mj-ea"/>
                <a:cs typeface="+mj-cs"/>
              </a:rPr>
              <a:t>ΛΕΚΤΙΚΟΣ ΕΚΦΟΒΙΣΜΟΣ </a:t>
            </a:r>
          </a:p>
        </p:txBody>
      </p:sp>
      <p:sp>
        <p:nvSpPr>
          <p:cNvPr id="2070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Λεκτικός εκφοβισμός/ κακοποίηση ή bullying; Τρεις διαφορετικές λέξεις για  μια καταστροφική έννοια">
            <a:extLst>
              <a:ext uri="{FF2B5EF4-FFF2-40B4-BE49-F238E27FC236}">
                <a16:creationId xmlns:a16="http://schemas.microsoft.com/office/drawing/2014/main" id="{8A5D86E7-6E13-8236-98F1-91F5DA1C1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4296" y="1193921"/>
            <a:ext cx="6903720" cy="447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131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Σχολικός εκφοβισμός: Τα προφίλ των παιδιών και οι τρόποι αντιμετώπισης του  bullying – Postmodern">
            <a:extLst>
              <a:ext uri="{FF2B5EF4-FFF2-40B4-BE49-F238E27FC236}">
                <a16:creationId xmlns:a16="http://schemas.microsoft.com/office/drawing/2014/main" id="{E6B60355-8BF6-07BB-24C7-A7E9A95BFC9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0" b="879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38" name="Rectangle 4137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74B8E0-0C33-2569-3C85-3E99C654D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Σωματικός Εκφοβισμός </a:t>
            </a:r>
          </a:p>
        </p:txBody>
      </p:sp>
      <p:cxnSp>
        <p:nvCxnSpPr>
          <p:cNvPr id="4140" name="Straight Connector 4139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2" name="Straight Connector 4141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3880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9" name="Rectangle 512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523271-0299-7DEE-B63F-EAD5D6DCE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l-GR" sz="5400"/>
              <a:t>Ηλεκτρονικός Εκφοβισμός </a:t>
            </a:r>
            <a:endParaRPr lang="en-CY" sz="5400"/>
          </a:p>
        </p:txBody>
      </p:sp>
      <p:sp>
        <p:nvSpPr>
          <p:cNvPr id="5131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6" name="Content Placeholder 5125">
            <a:extLst>
              <a:ext uri="{FF2B5EF4-FFF2-40B4-BE49-F238E27FC236}">
                <a16:creationId xmlns:a16="http://schemas.microsoft.com/office/drawing/2014/main" id="{D1F505DD-C75B-4E88-A2EE-50AD26E01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93" y="2071316"/>
            <a:ext cx="6713552" cy="4119172"/>
          </a:xfrm>
        </p:spPr>
        <p:txBody>
          <a:bodyPr anchor="t">
            <a:normAutofit/>
          </a:bodyPr>
          <a:lstStyle/>
          <a:p>
            <a:endParaRPr lang="en-US" sz="2200"/>
          </a:p>
        </p:txBody>
      </p:sp>
      <p:pic>
        <p:nvPicPr>
          <p:cNvPr id="5122" name="Picture 2" descr="Cyberbullying, εκφοβισμός μέσω διαδικτύου - PsychologyNow.gr">
            <a:extLst>
              <a:ext uri="{FF2B5EF4-FFF2-40B4-BE49-F238E27FC236}">
                <a16:creationId xmlns:a16="http://schemas.microsoft.com/office/drawing/2014/main" id="{D189C712-3FB2-C7A7-73BB-D87470CB48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32" b="-1"/>
          <a:stretch/>
        </p:blipFill>
        <p:spPr bwMode="auto">
          <a:xfrm>
            <a:off x="646708" y="2093976"/>
            <a:ext cx="10972799" cy="409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DDABC80-4BE4-383E-594E-BEBB229512E7}"/>
              </a:ext>
            </a:extLst>
          </p:cNvPr>
          <p:cNvSpPr txBox="1"/>
          <p:nvPr/>
        </p:nvSpPr>
        <p:spPr>
          <a:xfrm>
            <a:off x="6999515" y="602848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https://www.youtube.com/watch?v=kS1cnSWT4Hw</a:t>
            </a:r>
            <a:endParaRPr lang="en-CY" dirty="0"/>
          </a:p>
        </p:txBody>
      </p:sp>
    </p:spTree>
    <p:extLst>
      <p:ext uri="{BB962C8B-B14F-4D97-AF65-F5344CB8AC3E}">
        <p14:creationId xmlns:p14="http://schemas.microsoft.com/office/powerpoint/2010/main" val="1823991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C5A7E-F209-51EB-BC2B-F04E2C486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Τι μπορείς να κάνεις εσύ …</a:t>
            </a:r>
            <a:endParaRPr lang="en-CY" dirty="0"/>
          </a:p>
        </p:txBody>
      </p:sp>
      <p:pic>
        <p:nvPicPr>
          <p:cNvPr id="11266" name="Picture 2" descr="Ορισμός εκφοβισμού Πότε εμφανίστηκε; - ppt κατέβασμα">
            <a:extLst>
              <a:ext uri="{FF2B5EF4-FFF2-40B4-BE49-F238E27FC236}">
                <a16:creationId xmlns:a16="http://schemas.microsoft.com/office/drawing/2014/main" id="{A15269F6-1DFB-B4DA-3078-A286F18ED0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906" y="1923595"/>
            <a:ext cx="9758893" cy="481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0087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199</Words>
  <Application>Microsoft Office PowerPoint</Application>
  <PresentationFormat>Widescreen</PresentationFormat>
  <Paragraphs>23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Είμαι διαφορετικός/ή, είμαι μοναδικός/ή …</vt:lpstr>
      <vt:lpstr>Είμαι διαφορετικός/ή, είμαι ίσος/η …</vt:lpstr>
      <vt:lpstr>Είμαι διφορετικός/ή, έχω δικαιώματα …</vt:lpstr>
      <vt:lpstr>Σχολικός Εκφοβισμός </vt:lpstr>
      <vt:lpstr>Σχεσιακός Εκφοβισμός </vt:lpstr>
      <vt:lpstr>ΛΕΚΤΙΚΟΣ ΕΚΦΟΒΙΣΜΟΣ </vt:lpstr>
      <vt:lpstr>Σωματικός Εκφοβισμός </vt:lpstr>
      <vt:lpstr>Ηλεκτρονικός Εκφοβισμός </vt:lpstr>
      <vt:lpstr>Τι μπορείς να κάνεις εσύ …</vt:lpstr>
      <vt:lpstr>PowerPoint Presentation</vt:lpstr>
      <vt:lpstr>Η δύναμη των θεατών …</vt:lpstr>
      <vt:lpstr>Σενάριο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Είμαι διαφορετικός/ή, είμαι μοναδικός/ή …</dc:title>
  <dc:creator>Eleni Lovari</dc:creator>
  <cp:lastModifiedBy>Eleni Lovari</cp:lastModifiedBy>
  <cp:revision>6</cp:revision>
  <dcterms:created xsi:type="dcterms:W3CDTF">2023-01-30T13:33:59Z</dcterms:created>
  <dcterms:modified xsi:type="dcterms:W3CDTF">2023-06-27T11:46:23Z</dcterms:modified>
</cp:coreProperties>
</file>