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  <p:sldId id="266" r:id="rId10"/>
    <p:sldId id="267" r:id="rId11"/>
    <p:sldId id="257" r:id="rId12"/>
    <p:sldId id="258" r:id="rId13"/>
    <p:sldId id="268" r:id="rId14"/>
    <p:sldId id="269" r:id="rId15"/>
  </p:sldIdLst>
  <p:sldSz cx="12192000" cy="6858000"/>
  <p:notesSz cx="6858000" cy="9144000"/>
  <p:defaultTextStyle>
    <a:defPPr>
      <a:defRPr lang="en-C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i Lovari" userId="4c4a6d3819a878d7" providerId="LiveId" clId="{4102B846-A6A3-4E0F-BE20-D7E2031F7738}"/>
    <pc:docChg chg="custSel modSld">
      <pc:chgData name="Eleni Lovari" userId="4c4a6d3819a878d7" providerId="LiveId" clId="{4102B846-A6A3-4E0F-BE20-D7E2031F7738}" dt="2023-06-27T11:45:05.325" v="109" actId="1076"/>
      <pc:docMkLst>
        <pc:docMk/>
      </pc:docMkLst>
      <pc:sldChg chg="addSp modSp mod">
        <pc:chgData name="Eleni Lovari" userId="4c4a6d3819a878d7" providerId="LiveId" clId="{4102B846-A6A3-4E0F-BE20-D7E2031F7738}" dt="2023-06-27T11:45:05.325" v="109" actId="1076"/>
        <pc:sldMkLst>
          <pc:docMk/>
          <pc:sldMk cId="2708461989" sldId="256"/>
        </pc:sldMkLst>
        <pc:spChg chg="mod">
          <ac:chgData name="Eleni Lovari" userId="4c4a6d3819a878d7" providerId="LiveId" clId="{4102B846-A6A3-4E0F-BE20-D7E2031F7738}" dt="2023-06-26T22:28:02.164" v="61" actId="20577"/>
          <ac:spMkLst>
            <pc:docMk/>
            <pc:sldMk cId="2708461989" sldId="256"/>
            <ac:spMk id="2" creationId="{2E11B3DE-2659-34AC-EB20-1B1E76E37E75}"/>
          </ac:spMkLst>
        </pc:spChg>
        <pc:spChg chg="add mod">
          <ac:chgData name="Eleni Lovari" userId="4c4a6d3819a878d7" providerId="LiveId" clId="{4102B846-A6A3-4E0F-BE20-D7E2031F7738}" dt="2023-06-27T11:45:05.325" v="109" actId="1076"/>
          <ac:spMkLst>
            <pc:docMk/>
            <pc:sldMk cId="2708461989" sldId="256"/>
            <ac:spMk id="3" creationId="{B57B4A81-5D86-6ACD-E5E3-39A18BBAD3C3}"/>
          </ac:spMkLst>
        </pc:spChg>
      </pc:sldChg>
    </pc:docChg>
  </pc:docChgLst>
  <pc:docChgLst>
    <pc:chgData name="Eleni Lovari" userId="4c4a6d3819a878d7" providerId="LiveId" clId="{5341B222-AAB3-49EA-A61A-446DDEE15769}"/>
    <pc:docChg chg="undo custSel addSld modSld">
      <pc:chgData name="Eleni Lovari" userId="4c4a6d3819a878d7" providerId="LiveId" clId="{5341B222-AAB3-49EA-A61A-446DDEE15769}" dt="2023-02-20T13:42:46.654" v="629" actId="255"/>
      <pc:docMkLst>
        <pc:docMk/>
      </pc:docMkLst>
      <pc:sldChg chg="delSp modSp new mod">
        <pc:chgData name="Eleni Lovari" userId="4c4a6d3819a878d7" providerId="LiveId" clId="{5341B222-AAB3-49EA-A61A-446DDEE15769}" dt="2023-02-20T13:03:01.462" v="15" actId="21"/>
        <pc:sldMkLst>
          <pc:docMk/>
          <pc:sldMk cId="2708461989" sldId="256"/>
        </pc:sldMkLst>
        <pc:spChg chg="mod">
          <ac:chgData name="Eleni Lovari" userId="4c4a6d3819a878d7" providerId="LiveId" clId="{5341B222-AAB3-49EA-A61A-446DDEE15769}" dt="2023-02-20T13:02:55.736" v="14" actId="255"/>
          <ac:spMkLst>
            <pc:docMk/>
            <pc:sldMk cId="2708461989" sldId="256"/>
            <ac:spMk id="2" creationId="{2E11B3DE-2659-34AC-EB20-1B1E76E37E75}"/>
          </ac:spMkLst>
        </pc:spChg>
        <pc:spChg chg="del">
          <ac:chgData name="Eleni Lovari" userId="4c4a6d3819a878d7" providerId="LiveId" clId="{5341B222-AAB3-49EA-A61A-446DDEE15769}" dt="2023-02-20T13:03:01.462" v="15" actId="21"/>
          <ac:spMkLst>
            <pc:docMk/>
            <pc:sldMk cId="2708461989" sldId="256"/>
            <ac:spMk id="3" creationId="{9CFC9EC9-E205-48CF-0763-E5C9B0A7438F}"/>
          </ac:spMkLst>
        </pc:spChg>
      </pc:sldChg>
      <pc:sldChg chg="addSp delSp modSp new mod setBg">
        <pc:chgData name="Eleni Lovari" userId="4c4a6d3819a878d7" providerId="LiveId" clId="{5341B222-AAB3-49EA-A61A-446DDEE15769}" dt="2023-02-20T13:03:50.706" v="18" actId="26606"/>
        <pc:sldMkLst>
          <pc:docMk/>
          <pc:sldMk cId="1063137098" sldId="257"/>
        </pc:sldMkLst>
        <pc:spChg chg="del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2" creationId="{EC0EF6CC-FFD2-90F7-F646-2749D8202AFA}"/>
          </ac:spMkLst>
        </pc:spChg>
        <pc:spChg chg="del">
          <ac:chgData name="Eleni Lovari" userId="4c4a6d3819a878d7" providerId="LiveId" clId="{5341B222-AAB3-49EA-A61A-446DDEE15769}" dt="2023-02-20T13:03:23.726" v="17"/>
          <ac:spMkLst>
            <pc:docMk/>
            <pc:sldMk cId="1063137098" sldId="257"/>
            <ac:spMk id="3" creationId="{465651AF-EE36-078B-0237-0F2910044FF1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31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33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35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37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39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41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03:50.706" v="18" actId="26606"/>
          <ac:spMkLst>
            <pc:docMk/>
            <pc:sldMk cId="1063137098" sldId="257"/>
            <ac:spMk id="1043" creationId="{3ECA69A1-7536-43AC-85EF-C7106179F5ED}"/>
          </ac:spMkLst>
        </pc:spChg>
        <pc:picChg chg="add mod">
          <ac:chgData name="Eleni Lovari" userId="4c4a6d3819a878d7" providerId="LiveId" clId="{5341B222-AAB3-49EA-A61A-446DDEE15769}" dt="2023-02-20T13:03:50.706" v="18" actId="26606"/>
          <ac:picMkLst>
            <pc:docMk/>
            <pc:sldMk cId="1063137098" sldId="257"/>
            <ac:picMk id="1026" creationId="{FCB53482-9C24-FB4E-E691-1D1D8C8F3CED}"/>
          </ac:picMkLst>
        </pc:picChg>
      </pc:sldChg>
      <pc:sldChg chg="addSp delSp modSp new mod setBg">
        <pc:chgData name="Eleni Lovari" userId="4c4a6d3819a878d7" providerId="LiveId" clId="{5341B222-AAB3-49EA-A61A-446DDEE15769}" dt="2023-02-20T13:32:18.990" v="289" actId="26606"/>
        <pc:sldMkLst>
          <pc:docMk/>
          <pc:sldMk cId="3488626498" sldId="258"/>
        </pc:sldMkLst>
        <pc:spChg chg="del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2" creationId="{4C7E4449-9B4B-3030-DD86-2C670DE335D0}"/>
          </ac:spMkLst>
        </pc:spChg>
        <pc:spChg chg="del">
          <ac:chgData name="Eleni Lovari" userId="4c4a6d3819a878d7" providerId="LiveId" clId="{5341B222-AAB3-49EA-A61A-446DDEE15769}" dt="2023-02-20T13:32:15.211" v="288" actId="22"/>
          <ac:spMkLst>
            <pc:docMk/>
            <pc:sldMk cId="3488626498" sldId="258"/>
            <ac:spMk id="3" creationId="{0F727A54-1B74-EDB1-0AC7-E113E457D912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32:18.990" v="289" actId="26606"/>
          <ac:spMkLst>
            <pc:docMk/>
            <pc:sldMk cId="3488626498" sldId="258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32:18.990" v="289" actId="26606"/>
          <ac:picMkLst>
            <pc:docMk/>
            <pc:sldMk cId="3488626498" sldId="258"/>
            <ac:picMk id="5" creationId="{48975D5F-400C-E5F0-1F8D-336D6D07A683}"/>
          </ac:picMkLst>
        </pc:picChg>
      </pc:sldChg>
      <pc:sldChg chg="addSp delSp modSp new mod setBg">
        <pc:chgData name="Eleni Lovari" userId="4c4a6d3819a878d7" providerId="LiveId" clId="{5341B222-AAB3-49EA-A61A-446DDEE15769}" dt="2023-02-20T13:24:20.460" v="250" actId="20577"/>
        <pc:sldMkLst>
          <pc:docMk/>
          <pc:sldMk cId="3588608213" sldId="259"/>
        </pc:sldMkLst>
        <pc:spChg chg="add del">
          <ac:chgData name="Eleni Lovari" userId="4c4a6d3819a878d7" providerId="LiveId" clId="{5341B222-AAB3-49EA-A61A-446DDEE15769}" dt="2023-02-20T13:20:22.802" v="24" actId="26606"/>
          <ac:spMkLst>
            <pc:docMk/>
            <pc:sldMk cId="3588608213" sldId="259"/>
            <ac:spMk id="2" creationId="{54ECDA32-5C1B-481E-793E-9786D9312FD4}"/>
          </ac:spMkLst>
        </pc:spChg>
        <pc:spChg chg="del">
          <ac:chgData name="Eleni Lovari" userId="4c4a6d3819a878d7" providerId="LiveId" clId="{5341B222-AAB3-49EA-A61A-446DDEE15769}" dt="2023-02-20T13:20:13.662" v="21" actId="22"/>
          <ac:spMkLst>
            <pc:docMk/>
            <pc:sldMk cId="3588608213" sldId="259"/>
            <ac:spMk id="3" creationId="{A2A52CFE-C9C9-0F5B-E40E-AF0C09F5AFA5}"/>
          </ac:spMkLst>
        </pc:spChg>
        <pc:spChg chg="add mod">
          <ac:chgData name="Eleni Lovari" userId="4c4a6d3819a878d7" providerId="LiveId" clId="{5341B222-AAB3-49EA-A61A-446DDEE15769}" dt="2023-02-20T13:24:20.460" v="250" actId="20577"/>
          <ac:spMkLst>
            <pc:docMk/>
            <pc:sldMk cId="3588608213" sldId="259"/>
            <ac:spMk id="9" creationId="{2179B264-CBFF-B8FD-01A3-FE7930EEB861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10" creationId="{F3060C83-F051-4F0E-ABAD-AA0DFC48B218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12" creationId="{83C98ABE-055B-441F-B07E-44F97F083C39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14" creationId="{29FDB030-9B49-4CED-8CCD-4D99382388AC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16" creationId="{3783CA14-24A1-485C-8B30-D6A5D87987AD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18" creationId="{9A97C86A-04D6-40F7-AE84-31AB43E6A846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20" creationId="{FF9F2414-84E8-453E-B1F3-389FDE8192D9}"/>
          </ac:spMkLst>
        </pc:spChg>
        <pc:spChg chg="add del">
          <ac:chgData name="Eleni Lovari" userId="4c4a6d3819a878d7" providerId="LiveId" clId="{5341B222-AAB3-49EA-A61A-446DDEE15769}" dt="2023-02-20T13:20:22.794" v="23" actId="26606"/>
          <ac:spMkLst>
            <pc:docMk/>
            <pc:sldMk cId="3588608213" sldId="259"/>
            <ac:spMk id="22" creationId="{3ECA69A1-7536-43AC-85EF-C7106179F5ED}"/>
          </ac:spMkLst>
        </pc:spChg>
        <pc:spChg chg="add del mod">
          <ac:chgData name="Eleni Lovari" userId="4c4a6d3819a878d7" providerId="LiveId" clId="{5341B222-AAB3-49EA-A61A-446DDEE15769}" dt="2023-02-20T13:22:57.784" v="198" actId="21"/>
          <ac:spMkLst>
            <pc:docMk/>
            <pc:sldMk cId="3588608213" sldId="259"/>
            <ac:spMk id="24" creationId="{54ECDA32-5C1B-481E-793E-9786D9312FD4}"/>
          </ac:spMkLst>
        </pc:spChg>
        <pc:spChg chg="add">
          <ac:chgData name="Eleni Lovari" userId="4c4a6d3819a878d7" providerId="LiveId" clId="{5341B222-AAB3-49EA-A61A-446DDEE15769}" dt="2023-02-20T13:20:22.802" v="24" actId="26606"/>
          <ac:spMkLst>
            <pc:docMk/>
            <pc:sldMk cId="3588608213" sldId="259"/>
            <ac:spMk id="25" creationId="{5E39A796-BE83-48B1-B33F-35C4A32AAB57}"/>
          </ac:spMkLst>
        </pc:spChg>
        <pc:spChg chg="add">
          <ac:chgData name="Eleni Lovari" userId="4c4a6d3819a878d7" providerId="LiveId" clId="{5341B222-AAB3-49EA-A61A-446DDEE15769}" dt="2023-02-20T13:20:22.802" v="24" actId="26606"/>
          <ac:spMkLst>
            <pc:docMk/>
            <pc:sldMk cId="3588608213" sldId="259"/>
            <ac:spMk id="26" creationId="{72F84B47-E267-4194-8194-831DB7B5547F}"/>
          </ac:spMkLst>
        </pc:spChg>
        <pc:picChg chg="add mod ord">
          <ac:chgData name="Eleni Lovari" userId="4c4a6d3819a878d7" providerId="LiveId" clId="{5341B222-AAB3-49EA-A61A-446DDEE15769}" dt="2023-02-20T13:20:22.802" v="24" actId="26606"/>
          <ac:picMkLst>
            <pc:docMk/>
            <pc:sldMk cId="3588608213" sldId="259"/>
            <ac:picMk id="5" creationId="{13C26ABE-4ED7-70F8-778A-D29F57882246}"/>
          </ac:picMkLst>
        </pc:picChg>
      </pc:sldChg>
      <pc:sldChg chg="addSp delSp modSp new mod setBg">
        <pc:chgData name="Eleni Lovari" userId="4c4a6d3819a878d7" providerId="LiveId" clId="{5341B222-AAB3-49EA-A61A-446DDEE15769}" dt="2023-02-20T13:25:21.541" v="254" actId="27614"/>
        <pc:sldMkLst>
          <pc:docMk/>
          <pc:sldMk cId="1495431201" sldId="260"/>
        </pc:sldMkLst>
        <pc:spChg chg="del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2" creationId="{92C2CF45-C278-083D-CB70-1C493E3C2D49}"/>
          </ac:spMkLst>
        </pc:spChg>
        <pc:spChg chg="del">
          <ac:chgData name="Eleni Lovari" userId="4c4a6d3819a878d7" providerId="LiveId" clId="{5341B222-AAB3-49EA-A61A-446DDEE15769}" dt="2023-02-20T13:25:07.910" v="252" actId="22"/>
          <ac:spMkLst>
            <pc:docMk/>
            <pc:sldMk cId="1495431201" sldId="260"/>
            <ac:spMk id="3" creationId="{D672CB6E-6758-0962-D8B5-EAF2396480B5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25:15.781" v="253" actId="26606"/>
          <ac:spMkLst>
            <pc:docMk/>
            <pc:sldMk cId="1495431201" sldId="260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25:21.541" v="254" actId="27614"/>
          <ac:picMkLst>
            <pc:docMk/>
            <pc:sldMk cId="1495431201" sldId="260"/>
            <ac:picMk id="5" creationId="{078390F4-AA54-C4F4-69EE-9E3FAAA94DE6}"/>
          </ac:picMkLst>
        </pc:picChg>
      </pc:sldChg>
      <pc:sldChg chg="addSp delSp modSp new mod setBg">
        <pc:chgData name="Eleni Lovari" userId="4c4a6d3819a878d7" providerId="LiveId" clId="{5341B222-AAB3-49EA-A61A-446DDEE15769}" dt="2023-02-20T13:26:39.090" v="260" actId="27614"/>
        <pc:sldMkLst>
          <pc:docMk/>
          <pc:sldMk cId="3000136383" sldId="261"/>
        </pc:sldMkLst>
        <pc:spChg chg="del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2" creationId="{A60FA4DF-A945-5A9E-1D17-F40F91EEFB34}"/>
          </ac:spMkLst>
        </pc:spChg>
        <pc:spChg chg="del mod">
          <ac:chgData name="Eleni Lovari" userId="4c4a6d3819a878d7" providerId="LiveId" clId="{5341B222-AAB3-49EA-A61A-446DDEE15769}" dt="2023-02-20T13:26:31.150" v="258" actId="22"/>
          <ac:spMkLst>
            <pc:docMk/>
            <pc:sldMk cId="3000136383" sldId="261"/>
            <ac:spMk id="3" creationId="{87129ED1-D147-9914-AE9A-35B9A709F41B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26:35.399" v="259" actId="26606"/>
          <ac:spMkLst>
            <pc:docMk/>
            <pc:sldMk cId="3000136383" sldId="261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26:39.090" v="260" actId="27614"/>
          <ac:picMkLst>
            <pc:docMk/>
            <pc:sldMk cId="3000136383" sldId="261"/>
            <ac:picMk id="5" creationId="{F19E2203-87DC-F8B7-4846-90E42463AE8D}"/>
          </ac:picMkLst>
        </pc:picChg>
      </pc:sldChg>
      <pc:sldChg chg="addSp delSp modSp new mod setBg">
        <pc:chgData name="Eleni Lovari" userId="4c4a6d3819a878d7" providerId="LiveId" clId="{5341B222-AAB3-49EA-A61A-446DDEE15769}" dt="2023-02-20T13:27:18.500" v="264" actId="27614"/>
        <pc:sldMkLst>
          <pc:docMk/>
          <pc:sldMk cId="2417257123" sldId="262"/>
        </pc:sldMkLst>
        <pc:spChg chg="del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2" creationId="{07D21FD0-DB0B-1C13-F34C-76A83AD49506}"/>
          </ac:spMkLst>
        </pc:spChg>
        <pc:spChg chg="del">
          <ac:chgData name="Eleni Lovari" userId="4c4a6d3819a878d7" providerId="LiveId" clId="{5341B222-AAB3-49EA-A61A-446DDEE15769}" dt="2023-02-20T13:27:09.216" v="262" actId="22"/>
          <ac:spMkLst>
            <pc:docMk/>
            <pc:sldMk cId="2417257123" sldId="262"/>
            <ac:spMk id="3" creationId="{D5916250-7ADA-F0B9-252F-4DA8793D1661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27:11.785" v="263" actId="26606"/>
          <ac:spMkLst>
            <pc:docMk/>
            <pc:sldMk cId="2417257123" sldId="262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27:18.500" v="264" actId="27614"/>
          <ac:picMkLst>
            <pc:docMk/>
            <pc:sldMk cId="2417257123" sldId="262"/>
            <ac:picMk id="5" creationId="{4BB88174-2906-3B90-DA30-B72B276E9068}"/>
          </ac:picMkLst>
        </pc:picChg>
      </pc:sldChg>
      <pc:sldChg chg="addSp delSp modSp new mod setBg">
        <pc:chgData name="Eleni Lovari" userId="4c4a6d3819a878d7" providerId="LiveId" clId="{5341B222-AAB3-49EA-A61A-446DDEE15769}" dt="2023-02-20T13:28:01.129" v="268" actId="27614"/>
        <pc:sldMkLst>
          <pc:docMk/>
          <pc:sldMk cId="803319587" sldId="263"/>
        </pc:sldMkLst>
        <pc:spChg chg="del">
          <ac:chgData name="Eleni Lovari" userId="4c4a6d3819a878d7" providerId="LiveId" clId="{5341B222-AAB3-49EA-A61A-446DDEE15769}" dt="2023-02-20T13:27:57.760" v="267" actId="26606"/>
          <ac:spMkLst>
            <pc:docMk/>
            <pc:sldMk cId="803319587" sldId="263"/>
            <ac:spMk id="2" creationId="{94EF5A05-45DF-92A4-5306-5702F971ED31}"/>
          </ac:spMkLst>
        </pc:spChg>
        <pc:spChg chg="del">
          <ac:chgData name="Eleni Lovari" userId="4c4a6d3819a878d7" providerId="LiveId" clId="{5341B222-AAB3-49EA-A61A-446DDEE15769}" dt="2023-02-20T13:27:51.800" v="266" actId="22"/>
          <ac:spMkLst>
            <pc:docMk/>
            <pc:sldMk cId="803319587" sldId="263"/>
            <ac:spMk id="3" creationId="{2CB9C47E-6DB2-040A-A58A-3665005ABFCB}"/>
          </ac:spMkLst>
        </pc:spChg>
        <pc:spChg chg="add">
          <ac:chgData name="Eleni Lovari" userId="4c4a6d3819a878d7" providerId="LiveId" clId="{5341B222-AAB3-49EA-A61A-446DDEE15769}" dt="2023-02-20T13:27:57.760" v="267" actId="26606"/>
          <ac:spMkLst>
            <pc:docMk/>
            <pc:sldMk cId="803319587" sldId="263"/>
            <ac:spMk id="10" creationId="{86FF76B9-219D-4469-AF87-0236D29032F1}"/>
          </ac:spMkLst>
        </pc:spChg>
        <pc:spChg chg="add">
          <ac:chgData name="Eleni Lovari" userId="4c4a6d3819a878d7" providerId="LiveId" clId="{5341B222-AAB3-49EA-A61A-446DDEE15769}" dt="2023-02-20T13:27:57.760" v="267" actId="26606"/>
          <ac:spMkLst>
            <pc:docMk/>
            <pc:sldMk cId="803319587" sldId="263"/>
            <ac:spMk id="16" creationId="{2E80C965-DB6D-4F81-9E9E-B027384D0BD6}"/>
          </ac:spMkLst>
        </pc:spChg>
        <pc:spChg chg="add">
          <ac:chgData name="Eleni Lovari" userId="4c4a6d3819a878d7" providerId="LiveId" clId="{5341B222-AAB3-49EA-A61A-446DDEE15769}" dt="2023-02-20T13:27:57.760" v="267" actId="26606"/>
          <ac:spMkLst>
            <pc:docMk/>
            <pc:sldMk cId="803319587" sldId="263"/>
            <ac:spMk id="18" creationId="{633C5E46-DAC5-4661-9C87-22B08E2A512F}"/>
          </ac:spMkLst>
        </pc:spChg>
        <pc:grpChg chg="add">
          <ac:chgData name="Eleni Lovari" userId="4c4a6d3819a878d7" providerId="LiveId" clId="{5341B222-AAB3-49EA-A61A-446DDEE15769}" dt="2023-02-20T13:27:57.760" v="267" actId="26606"/>
          <ac:grpSpMkLst>
            <pc:docMk/>
            <pc:sldMk cId="803319587" sldId="263"/>
            <ac:grpSpMk id="12" creationId="{DB88BD78-87E1-424D-B479-C37D8E41B12E}"/>
          </ac:grpSpMkLst>
        </pc:grpChg>
        <pc:picChg chg="add mod ord">
          <ac:chgData name="Eleni Lovari" userId="4c4a6d3819a878d7" providerId="LiveId" clId="{5341B222-AAB3-49EA-A61A-446DDEE15769}" dt="2023-02-20T13:28:01.129" v="268" actId="27614"/>
          <ac:picMkLst>
            <pc:docMk/>
            <pc:sldMk cId="803319587" sldId="263"/>
            <ac:picMk id="5" creationId="{B669538F-BF62-F427-725D-F2B7D8B29DA9}"/>
          </ac:picMkLst>
        </pc:picChg>
      </pc:sldChg>
      <pc:sldChg chg="addSp delSp modSp new mod setBg">
        <pc:chgData name="Eleni Lovari" userId="4c4a6d3819a878d7" providerId="LiveId" clId="{5341B222-AAB3-49EA-A61A-446DDEE15769}" dt="2023-02-20T13:28:22.897" v="271" actId="26606"/>
        <pc:sldMkLst>
          <pc:docMk/>
          <pc:sldMk cId="3559053131" sldId="264"/>
        </pc:sldMkLst>
        <pc:spChg chg="del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2" creationId="{9DE3A6A0-0C44-2C36-D020-84312BB70CF6}"/>
          </ac:spMkLst>
        </pc:spChg>
        <pc:spChg chg="del">
          <ac:chgData name="Eleni Lovari" userId="4c4a6d3819a878d7" providerId="LiveId" clId="{5341B222-AAB3-49EA-A61A-446DDEE15769}" dt="2023-02-20T13:28:18.093" v="270" actId="22"/>
          <ac:spMkLst>
            <pc:docMk/>
            <pc:sldMk cId="3559053131" sldId="264"/>
            <ac:spMk id="3" creationId="{9DC2C529-E4EC-FE28-FF7A-F48040750534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28:22.897" v="271" actId="26606"/>
          <ac:spMkLst>
            <pc:docMk/>
            <pc:sldMk cId="3559053131" sldId="264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28:22.897" v="271" actId="26606"/>
          <ac:picMkLst>
            <pc:docMk/>
            <pc:sldMk cId="3559053131" sldId="264"/>
            <ac:picMk id="5" creationId="{2CFE88F7-1601-EA88-5DBD-91A0EA7FEFC1}"/>
          </ac:picMkLst>
        </pc:picChg>
      </pc:sldChg>
      <pc:sldChg chg="addSp delSp modSp new mod setBg">
        <pc:chgData name="Eleni Lovari" userId="4c4a6d3819a878d7" providerId="LiveId" clId="{5341B222-AAB3-49EA-A61A-446DDEE15769}" dt="2023-02-20T13:29:56.255" v="279" actId="14100"/>
        <pc:sldMkLst>
          <pc:docMk/>
          <pc:sldMk cId="2891814720" sldId="265"/>
        </pc:sldMkLst>
        <pc:spChg chg="del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2" creationId="{A65EDC5D-77D1-1B10-D854-4410435A3F78}"/>
          </ac:spMkLst>
        </pc:spChg>
        <pc:spChg chg="del">
          <ac:chgData name="Eleni Lovari" userId="4c4a6d3819a878d7" providerId="LiveId" clId="{5341B222-AAB3-49EA-A61A-446DDEE15769}" dt="2023-02-20T13:29:24.633" v="273" actId="22"/>
          <ac:spMkLst>
            <pc:docMk/>
            <pc:sldMk cId="2891814720" sldId="265"/>
            <ac:spMk id="3" creationId="{2B828697-9A84-7FCF-740C-425C5DF961A2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10" creationId="{46D6306C-ED4F-4AAE-B4A5-EEA6AFAD726E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12" creationId="{0EC5361D-F897-4856-B945-0455A365EB24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14" creationId="{4508C0C5-2268-42B5-B3C8-4D0899E05F8C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16" creationId="{141ACBDB-38F8-4B34-8183-BD95B4E55A62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18" creationId="{DE00DB52-3455-4E2F-867B-A6D0516E175B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20" creationId="{9E914C83-E0D8-4953-92D5-169D28CB43AE}"/>
          </ac:spMkLst>
        </pc:spChg>
        <pc:spChg chg="add">
          <ac:chgData name="Eleni Lovari" userId="4c4a6d3819a878d7" providerId="LiveId" clId="{5341B222-AAB3-49EA-A61A-446DDEE15769}" dt="2023-02-20T13:29:37.208" v="274" actId="26606"/>
          <ac:spMkLst>
            <pc:docMk/>
            <pc:sldMk cId="2891814720" sldId="265"/>
            <ac:spMk id="22" creationId="{3512E083-F550-46AF-8490-767ECFD00CB7}"/>
          </ac:spMkLst>
        </pc:spChg>
        <pc:picChg chg="add mod ord">
          <ac:chgData name="Eleni Lovari" userId="4c4a6d3819a878d7" providerId="LiveId" clId="{5341B222-AAB3-49EA-A61A-446DDEE15769}" dt="2023-02-20T13:29:56.255" v="279" actId="14100"/>
          <ac:picMkLst>
            <pc:docMk/>
            <pc:sldMk cId="2891814720" sldId="265"/>
            <ac:picMk id="5" creationId="{80EDF4F4-4FE2-82DF-4993-2912D4CA8B15}"/>
          </ac:picMkLst>
        </pc:picChg>
      </pc:sldChg>
      <pc:sldChg chg="addSp delSp modSp new mod setBg">
        <pc:chgData name="Eleni Lovari" userId="4c4a6d3819a878d7" providerId="LiveId" clId="{5341B222-AAB3-49EA-A61A-446DDEE15769}" dt="2023-02-20T13:30:56.037" v="283" actId="27614"/>
        <pc:sldMkLst>
          <pc:docMk/>
          <pc:sldMk cId="1685653586" sldId="266"/>
        </pc:sldMkLst>
        <pc:spChg chg="del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2" creationId="{B734ED1C-EEC6-633D-FF56-C5BD3D4D42C7}"/>
          </ac:spMkLst>
        </pc:spChg>
        <pc:spChg chg="del">
          <ac:chgData name="Eleni Lovari" userId="4c4a6d3819a878d7" providerId="LiveId" clId="{5341B222-AAB3-49EA-A61A-446DDEE15769}" dt="2023-02-20T13:30:47.519" v="281" actId="22"/>
          <ac:spMkLst>
            <pc:docMk/>
            <pc:sldMk cId="1685653586" sldId="266"/>
            <ac:spMk id="3" creationId="{0AF79F60-FEC9-93CD-5486-05ED83DB50DE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30:51.511" v="282" actId="26606"/>
          <ac:spMkLst>
            <pc:docMk/>
            <pc:sldMk cId="1685653586" sldId="266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30:56.037" v="283" actId="27614"/>
          <ac:picMkLst>
            <pc:docMk/>
            <pc:sldMk cId="1685653586" sldId="266"/>
            <ac:picMk id="5" creationId="{21D20FC6-17E5-FF1F-25B0-B2F4C574C60D}"/>
          </ac:picMkLst>
        </pc:picChg>
      </pc:sldChg>
      <pc:sldChg chg="addSp delSp modSp new mod setBg">
        <pc:chgData name="Eleni Lovari" userId="4c4a6d3819a878d7" providerId="LiveId" clId="{5341B222-AAB3-49EA-A61A-446DDEE15769}" dt="2023-02-20T13:31:42.800" v="287" actId="27614"/>
        <pc:sldMkLst>
          <pc:docMk/>
          <pc:sldMk cId="2665901043" sldId="267"/>
        </pc:sldMkLst>
        <pc:spChg chg="del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2" creationId="{AF972DCF-B43A-3463-3C5E-48A91D9FF7A5}"/>
          </ac:spMkLst>
        </pc:spChg>
        <pc:spChg chg="del">
          <ac:chgData name="Eleni Lovari" userId="4c4a6d3819a878d7" providerId="LiveId" clId="{5341B222-AAB3-49EA-A61A-446DDEE15769}" dt="2023-02-20T13:31:32.552" v="285" actId="22"/>
          <ac:spMkLst>
            <pc:docMk/>
            <pc:sldMk cId="2665901043" sldId="267"/>
            <ac:spMk id="3" creationId="{AA041D1C-093A-B783-2088-FE6F325BDA34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10" creationId="{F3060C83-F051-4F0E-ABAD-AA0DFC48B218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12" creationId="{83C98ABE-055B-441F-B07E-44F97F083C39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14" creationId="{29FDB030-9B49-4CED-8CCD-4D99382388AC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16" creationId="{3783CA14-24A1-485C-8B30-D6A5D87987AD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18" creationId="{9A97C86A-04D6-40F7-AE84-31AB43E6A846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20" creationId="{FF9F2414-84E8-453E-B1F3-389FDE8192D9}"/>
          </ac:spMkLst>
        </pc:spChg>
        <pc:spChg chg="add">
          <ac:chgData name="Eleni Lovari" userId="4c4a6d3819a878d7" providerId="LiveId" clId="{5341B222-AAB3-49EA-A61A-446DDEE15769}" dt="2023-02-20T13:31:35.647" v="286" actId="26606"/>
          <ac:spMkLst>
            <pc:docMk/>
            <pc:sldMk cId="2665901043" sldId="267"/>
            <ac:spMk id="22" creationId="{3ECA69A1-7536-43AC-85EF-C7106179F5ED}"/>
          </ac:spMkLst>
        </pc:spChg>
        <pc:picChg chg="add mod ord">
          <ac:chgData name="Eleni Lovari" userId="4c4a6d3819a878d7" providerId="LiveId" clId="{5341B222-AAB3-49EA-A61A-446DDEE15769}" dt="2023-02-20T13:31:42.800" v="287" actId="27614"/>
          <ac:picMkLst>
            <pc:docMk/>
            <pc:sldMk cId="2665901043" sldId="267"/>
            <ac:picMk id="5" creationId="{E31BAA68-7890-BA46-6086-30E0E511AAEF}"/>
          </ac:picMkLst>
        </pc:picChg>
      </pc:sldChg>
      <pc:sldChg chg="addSp delSp modSp new mod setBg">
        <pc:chgData name="Eleni Lovari" userId="4c4a6d3819a878d7" providerId="LiveId" clId="{5341B222-AAB3-49EA-A61A-446DDEE15769}" dt="2023-02-20T13:35:16.087" v="401" actId="1076"/>
        <pc:sldMkLst>
          <pc:docMk/>
          <pc:sldMk cId="1716441918" sldId="268"/>
        </pc:sldMkLst>
        <pc:spChg chg="add del">
          <ac:chgData name="Eleni Lovari" userId="4c4a6d3819a878d7" providerId="LiveId" clId="{5341B222-AAB3-49EA-A61A-446DDEE15769}" dt="2023-02-20T13:33:02.344" v="294" actId="26606"/>
          <ac:spMkLst>
            <pc:docMk/>
            <pc:sldMk cId="1716441918" sldId="268"/>
            <ac:spMk id="2" creationId="{40D0E175-96DF-ACFA-002F-3DE0E6667DB2}"/>
          </ac:spMkLst>
        </pc:spChg>
        <pc:spChg chg="del">
          <ac:chgData name="Eleni Lovari" userId="4c4a6d3819a878d7" providerId="LiveId" clId="{5341B222-AAB3-49EA-A61A-446DDEE15769}" dt="2023-02-20T13:32:43.646" v="291" actId="22"/>
          <ac:spMkLst>
            <pc:docMk/>
            <pc:sldMk cId="1716441918" sldId="268"/>
            <ac:spMk id="3" creationId="{5C44F7E3-76FD-115F-048A-2B26D5AA374A}"/>
          </ac:spMkLst>
        </pc:spChg>
        <pc:spChg chg="add mod">
          <ac:chgData name="Eleni Lovari" userId="4c4a6d3819a878d7" providerId="LiveId" clId="{5341B222-AAB3-49EA-A61A-446DDEE15769}" dt="2023-02-20T13:35:16.087" v="401" actId="1076"/>
          <ac:spMkLst>
            <pc:docMk/>
            <pc:sldMk cId="1716441918" sldId="268"/>
            <ac:spMk id="9" creationId="{A3EF6DCD-47C2-B8E3-119C-DE82D3403142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10" creationId="{F3060C83-F051-4F0E-ABAD-AA0DFC48B218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12" creationId="{83C98ABE-055B-441F-B07E-44F97F083C39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14" creationId="{29FDB030-9B49-4CED-8CCD-4D99382388AC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16" creationId="{3783CA14-24A1-485C-8B30-D6A5D87987AD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18" creationId="{9A97C86A-04D6-40F7-AE84-31AB43E6A846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20" creationId="{FF9F2414-84E8-453E-B1F3-389FDE8192D9}"/>
          </ac:spMkLst>
        </pc:spChg>
        <pc:spChg chg="add del">
          <ac:chgData name="Eleni Lovari" userId="4c4a6d3819a878d7" providerId="LiveId" clId="{5341B222-AAB3-49EA-A61A-446DDEE15769}" dt="2023-02-20T13:33:02.330" v="293" actId="26606"/>
          <ac:spMkLst>
            <pc:docMk/>
            <pc:sldMk cId="1716441918" sldId="268"/>
            <ac:spMk id="22" creationId="{3ECA69A1-7536-43AC-85EF-C7106179F5ED}"/>
          </ac:spMkLst>
        </pc:spChg>
        <pc:spChg chg="add">
          <ac:chgData name="Eleni Lovari" userId="4c4a6d3819a878d7" providerId="LiveId" clId="{5341B222-AAB3-49EA-A61A-446DDEE15769}" dt="2023-02-20T13:33:02.344" v="294" actId="26606"/>
          <ac:spMkLst>
            <pc:docMk/>
            <pc:sldMk cId="1716441918" sldId="268"/>
            <ac:spMk id="24" creationId="{C232B152-3720-4D3B-97ED-45CE5483F16F}"/>
          </ac:spMkLst>
        </pc:spChg>
        <pc:spChg chg="add">
          <ac:chgData name="Eleni Lovari" userId="4c4a6d3819a878d7" providerId="LiveId" clId="{5341B222-AAB3-49EA-A61A-446DDEE15769}" dt="2023-02-20T13:33:02.344" v="294" actId="26606"/>
          <ac:spMkLst>
            <pc:docMk/>
            <pc:sldMk cId="1716441918" sldId="268"/>
            <ac:spMk id="25" creationId="{11BAB570-FF10-4E96-8A3F-FA9804702B89}"/>
          </ac:spMkLst>
        </pc:spChg>
        <pc:spChg chg="add">
          <ac:chgData name="Eleni Lovari" userId="4c4a6d3819a878d7" providerId="LiveId" clId="{5341B222-AAB3-49EA-A61A-446DDEE15769}" dt="2023-02-20T13:33:02.344" v="294" actId="26606"/>
          <ac:spMkLst>
            <pc:docMk/>
            <pc:sldMk cId="1716441918" sldId="268"/>
            <ac:spMk id="26" creationId="{4B9FAFB2-BEB5-4848-8018-BCAD99E2E1AA}"/>
          </ac:spMkLst>
        </pc:spChg>
        <pc:spChg chg="add del">
          <ac:chgData name="Eleni Lovari" userId="4c4a6d3819a878d7" providerId="LiveId" clId="{5341B222-AAB3-49EA-A61A-446DDEE15769}" dt="2023-02-20T13:34:58.527" v="398" actId="21"/>
          <ac:spMkLst>
            <pc:docMk/>
            <pc:sldMk cId="1716441918" sldId="268"/>
            <ac:spMk id="27" creationId="{40D0E175-96DF-ACFA-002F-3DE0E6667DB2}"/>
          </ac:spMkLst>
        </pc:spChg>
        <pc:picChg chg="add mod ord">
          <ac:chgData name="Eleni Lovari" userId="4c4a6d3819a878d7" providerId="LiveId" clId="{5341B222-AAB3-49EA-A61A-446DDEE15769}" dt="2023-02-20T13:33:02.344" v="294" actId="26606"/>
          <ac:picMkLst>
            <pc:docMk/>
            <pc:sldMk cId="1716441918" sldId="268"/>
            <ac:picMk id="5" creationId="{81142A92-C6A7-61D1-42FF-CC40A1CD58B4}"/>
          </ac:picMkLst>
        </pc:picChg>
      </pc:sldChg>
      <pc:sldChg chg="addSp delSp modSp new mod setBg">
        <pc:chgData name="Eleni Lovari" userId="4c4a6d3819a878d7" providerId="LiveId" clId="{5341B222-AAB3-49EA-A61A-446DDEE15769}" dt="2023-02-20T13:42:46.654" v="629" actId="255"/>
        <pc:sldMkLst>
          <pc:docMk/>
          <pc:sldMk cId="4285960187" sldId="269"/>
        </pc:sldMkLst>
        <pc:spChg chg="del">
          <ac:chgData name="Eleni Lovari" userId="4c4a6d3819a878d7" providerId="LiveId" clId="{5341B222-AAB3-49EA-A61A-446DDEE15769}" dt="2023-02-20T13:37:24.782" v="582" actId="21"/>
          <ac:spMkLst>
            <pc:docMk/>
            <pc:sldMk cId="4285960187" sldId="269"/>
            <ac:spMk id="2" creationId="{E99BF327-C1DB-A6DE-1E7F-075BCA34092A}"/>
          </ac:spMkLst>
        </pc:spChg>
        <pc:spChg chg="mod">
          <ac:chgData name="Eleni Lovari" userId="4c4a6d3819a878d7" providerId="LiveId" clId="{5341B222-AAB3-49EA-A61A-446DDEE15769}" dt="2023-02-20T13:42:46.654" v="629" actId="255"/>
          <ac:spMkLst>
            <pc:docMk/>
            <pc:sldMk cId="4285960187" sldId="269"/>
            <ac:spMk id="3" creationId="{73BB5D80-8152-511E-EFCC-4831BDB31C1C}"/>
          </ac:spMkLst>
        </pc:spChg>
        <pc:spChg chg="add mod">
          <ac:chgData name="Eleni Lovari" userId="4c4a6d3819a878d7" providerId="LiveId" clId="{5341B222-AAB3-49EA-A61A-446DDEE15769}" dt="2023-02-20T13:42:24.937" v="628" actId="255"/>
          <ac:spMkLst>
            <pc:docMk/>
            <pc:sldMk cId="4285960187" sldId="269"/>
            <ac:spMk id="4" creationId="{8CA36E4F-BE72-6A82-6A66-BEC6CE2F2A4A}"/>
          </ac:spMkLst>
        </pc:spChg>
        <pc:spChg chg="add">
          <ac:chgData name="Eleni Lovari" userId="4c4a6d3819a878d7" providerId="LiveId" clId="{5341B222-AAB3-49EA-A61A-446DDEE15769}" dt="2023-02-20T13:41:11.948" v="592" actId="26606"/>
          <ac:spMkLst>
            <pc:docMk/>
            <pc:sldMk cId="4285960187" sldId="269"/>
            <ac:spMk id="2055" creationId="{F13C74B1-5B17-4795-BED0-7140497B445A}"/>
          </ac:spMkLst>
        </pc:spChg>
        <pc:spChg chg="add">
          <ac:chgData name="Eleni Lovari" userId="4c4a6d3819a878d7" providerId="LiveId" clId="{5341B222-AAB3-49EA-A61A-446DDEE15769}" dt="2023-02-20T13:41:11.948" v="592" actId="26606"/>
          <ac:spMkLst>
            <pc:docMk/>
            <pc:sldMk cId="4285960187" sldId="269"/>
            <ac:spMk id="2057" creationId="{D4974D33-8DC5-464E-8C6D-BE58F0669C17}"/>
          </ac:spMkLst>
        </pc:spChg>
        <pc:picChg chg="add mod">
          <ac:chgData name="Eleni Lovari" userId="4c4a6d3819a878d7" providerId="LiveId" clId="{5341B222-AAB3-49EA-A61A-446DDEE15769}" dt="2023-02-20T13:41:11.978" v="593" actId="27636"/>
          <ac:picMkLst>
            <pc:docMk/>
            <pc:sldMk cId="4285960187" sldId="269"/>
            <ac:picMk id="2050" creationId="{9AD1DB8D-14F5-244C-A4DD-106CB62FA25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38A10-6D95-997C-3F69-531429ED4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89BA30-2DCF-3113-155B-921E493708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AD997-F8F3-6DB6-65D5-82F4E9EDF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CB13A-07EB-2A8A-6BCA-140082777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0E62E-FA4B-9369-4CF2-E50AD11AC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54049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456F6-29BF-106A-C30F-576472C00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C2493B-A995-EDF8-F260-CBBC8121B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603A4-CD02-3F8D-FB7F-E56A48714D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0438F9-1170-001F-0AE9-453F1A890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FE1D8-B347-04CA-E60B-715278FD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49189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77B156-132C-7EBD-28F9-0ACDA50CEB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7A97DE-5D6C-1ABE-CACB-AE2EB8F663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88E5F-03F3-24EB-80AB-0E854164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57A3D-E374-682F-ABFF-24B6088C4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F677D-AC3A-880B-07BD-89CF95B71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419746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AF77-9313-1F1F-15BC-3E45C8F16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0892F-C936-2395-B382-538EA3C587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7DA02-4C76-D248-5678-7931A8A4E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B5E0A-42A4-7685-0E06-91E6B3DE3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3693F7-E2BF-B96E-8B59-EB390F3E1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12646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7A539-2410-D1A8-A348-6317CFE3D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A9E0AF-94A9-63FB-A4FA-D83F977E0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C9485-C869-7214-0227-64FEEFED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AB33C-318A-C91A-04E8-71BA72A78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4E6A0-D17A-5F23-FD3D-E248154FA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90272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B0A857-57F8-4F72-8441-F9D3FE9F4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A6A072-3DE6-1921-0C7B-74E1C01A50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0DF2F7-F5B2-FCB3-A640-7FE6C68AC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AB7AC1-466E-43EF-EA4F-EDC0B1355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67F4A-1603-19B0-5188-868CB038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93A06F-EA40-9934-2D5A-B731D69A3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937528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0A6C1-1380-DE3C-C695-6E4F10B0C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C3F8CC-CE4E-DE12-FBB7-E833F7230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78D565-CCAF-A7CA-318A-405D0D5729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3B6F81-59FC-AC6F-47FD-A281E33F6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0089CC-EA30-25D8-4220-46245DA93E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22525A-53EB-1CCA-903D-2B4D40D41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2FD2E4-7ABA-995B-392D-C4633F757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680F16-9336-4C96-7A20-BA840B3C0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516400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8F24C-E119-4835-2F5E-429BEFA29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662B71-EACE-62B1-3376-3D8CC2169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929D1-0070-240C-5D73-959E73C14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4438C2-54B5-B805-D27E-FEC1D65BE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673702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325B5A-467C-E7CD-901B-6C5D1D4C9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BB7B0A-26C1-9B8F-101F-9138D27A6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B50682-1244-2A71-E257-7378151A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11597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CE8B0-3507-E7F5-BA7E-135A504E0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196F00-25F6-1F16-69CE-F441DFA35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6AAA88-1F1A-3F80-7392-D5C551085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153942-208D-5B14-19B2-ECEF87191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77D6F-AB9B-F1F4-8F18-70EB6A5ADE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991F12-233F-6685-69EA-FBD4F509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77554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B67BA-18DB-8B21-3F47-68FF3DAA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FDF2A5-C9CF-AC01-FA1B-C2BC462B73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D4F6C5-EF99-7B9D-1C68-C17BD9263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86D9AD-DA5F-0582-AEFD-A68739C9C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A84E0A-AB9E-B947-FF38-ABA0369A8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4C8E2E-E480-DC61-3048-A6F2EC9B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039458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9A7642-AE91-E677-B1BA-8EF1B523E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5D9A2C-AD9F-ABE5-981E-FB1BE4C47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9F1A9-C749-4A5B-5ABD-CEDDBC68DA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CAE0D-10E2-4176-8B90-A2A61010FF0B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2B05D-E2FD-95AE-5ED6-6733363A2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8B831-DA5E-B3BE-5F15-D8956FB47D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40E3D-20A9-470D-9EA5-0E0EEB9DDE73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48228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1B3DE-2659-34AC-EB20-1B1E76E37E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5028066"/>
          </a:xfrm>
        </p:spPr>
        <p:txBody>
          <a:bodyPr>
            <a:norm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 άλλη άποψη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l-GR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el-GR" sz="1800">
                <a:latin typeface="Times New Roman" panose="02020603050405020304" pitchFamily="18" charset="0"/>
                <a:cs typeface="Times New Roman" panose="02020603050405020304" pitchFamily="18" charset="0"/>
              </a:rPr>
              <a:t>Ελένη </a:t>
            </a:r>
            <a:r>
              <a:rPr lang="el-G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Λοβαρή</a:t>
            </a:r>
            <a:b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Y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7B4A81-5D86-6ACD-E5E3-39A18BBAD3C3}"/>
              </a:ext>
            </a:extLst>
          </p:cNvPr>
          <p:cNvSpPr/>
          <p:nvPr/>
        </p:nvSpPr>
        <p:spPr>
          <a:xfrm>
            <a:off x="7249886" y="5735637"/>
            <a:ext cx="4767942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Χρησιμοποιήθηκαν εικόνες από το διαδίκτυο</a:t>
            </a:r>
            <a:endParaRPr lang="en-CY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461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cartoon of a cat&#10;&#10;Description automatically generated with low confidence">
            <a:extLst>
              <a:ext uri="{FF2B5EF4-FFF2-40B4-BE49-F238E27FC236}">
                <a16:creationId xmlns:a16="http://schemas.microsoft.com/office/drawing/2014/main" id="{E31BAA68-7890-BA46-6086-30E0E511AA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1940" y="643467"/>
            <a:ext cx="5788119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01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1" name="Isosceles Triangle 104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Δεν υπάρχει διαθέσιμη περιγραφή για τη φωτογραφία.">
            <a:extLst>
              <a:ext uri="{FF2B5EF4-FFF2-40B4-BE49-F238E27FC236}">
                <a16:creationId xmlns:a16="http://schemas.microsoft.com/office/drawing/2014/main" id="{FCB53482-9C24-FB4E-E691-1D1D8C8F3C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09357" y="643467"/>
            <a:ext cx="4373286" cy="55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3" name="Isosceles Triangle 104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37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8975D5F-400C-E5F0-1F8D-336D6D07A6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6679" y="643467"/>
            <a:ext cx="9058642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626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1">
            <a:extLst>
              <a:ext uri="{FF2B5EF4-FFF2-40B4-BE49-F238E27FC236}">
                <a16:creationId xmlns:a16="http://schemas.microsoft.com/office/drawing/2014/main" id="{C232B152-3720-4D3B-97ED-45CE5483F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13">
            <a:extLst>
              <a:ext uri="{FF2B5EF4-FFF2-40B4-BE49-F238E27FC236}">
                <a16:creationId xmlns:a16="http://schemas.microsoft.com/office/drawing/2014/main" id="{11BAB570-FF10-4E96-8A3F-FA980470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693698" cy="6858000"/>
          </a:xfrm>
          <a:custGeom>
            <a:avLst/>
            <a:gdLst>
              <a:gd name="connsiteX0" fmla="*/ 0 w 4693698"/>
              <a:gd name="connsiteY0" fmla="*/ 0 h 6858000"/>
              <a:gd name="connsiteX1" fmla="*/ 420914 w 4693698"/>
              <a:gd name="connsiteY1" fmla="*/ 0 h 6858000"/>
              <a:gd name="connsiteX2" fmla="*/ 1582057 w 4693698"/>
              <a:gd name="connsiteY2" fmla="*/ 0 h 6858000"/>
              <a:gd name="connsiteX3" fmla="*/ 4503903 w 4693698"/>
              <a:gd name="connsiteY3" fmla="*/ 0 h 6858000"/>
              <a:gd name="connsiteX4" fmla="*/ 4508943 w 4693698"/>
              <a:gd name="connsiteY4" fmla="*/ 66675 h 6858000"/>
              <a:gd name="connsiteX5" fmla="*/ 4517340 w 4693698"/>
              <a:gd name="connsiteY5" fmla="*/ 122237 h 6858000"/>
              <a:gd name="connsiteX6" fmla="*/ 4527418 w 4693698"/>
              <a:gd name="connsiteY6" fmla="*/ 174625 h 6858000"/>
              <a:gd name="connsiteX7" fmla="*/ 4544214 w 4693698"/>
              <a:gd name="connsiteY7" fmla="*/ 217487 h 6858000"/>
              <a:gd name="connsiteX8" fmla="*/ 4561010 w 4693698"/>
              <a:gd name="connsiteY8" fmla="*/ 260350 h 6858000"/>
              <a:gd name="connsiteX9" fmla="*/ 4581165 w 4693698"/>
              <a:gd name="connsiteY9" fmla="*/ 296862 h 6858000"/>
              <a:gd name="connsiteX10" fmla="*/ 4601320 w 4693698"/>
              <a:gd name="connsiteY10" fmla="*/ 334962 h 6858000"/>
              <a:gd name="connsiteX11" fmla="*/ 4619796 w 4693698"/>
              <a:gd name="connsiteY11" fmla="*/ 369887 h 6858000"/>
              <a:gd name="connsiteX12" fmla="*/ 4638271 w 4693698"/>
              <a:gd name="connsiteY12" fmla="*/ 409575 h 6858000"/>
              <a:gd name="connsiteX13" fmla="*/ 4655067 w 4693698"/>
              <a:gd name="connsiteY13" fmla="*/ 450850 h 6858000"/>
              <a:gd name="connsiteX14" fmla="*/ 4670184 w 4693698"/>
              <a:gd name="connsiteY14" fmla="*/ 496887 h 6858000"/>
              <a:gd name="connsiteX15" fmla="*/ 4681941 w 4693698"/>
              <a:gd name="connsiteY15" fmla="*/ 546100 h 6858000"/>
              <a:gd name="connsiteX16" fmla="*/ 4690339 w 4693698"/>
              <a:gd name="connsiteY16" fmla="*/ 606425 h 6858000"/>
              <a:gd name="connsiteX17" fmla="*/ 4693698 w 4693698"/>
              <a:gd name="connsiteY17" fmla="*/ 673100 h 6858000"/>
              <a:gd name="connsiteX18" fmla="*/ 4690339 w 4693698"/>
              <a:gd name="connsiteY18" fmla="*/ 744537 h 6858000"/>
              <a:gd name="connsiteX19" fmla="*/ 4681941 w 4693698"/>
              <a:gd name="connsiteY19" fmla="*/ 801687 h 6858000"/>
              <a:gd name="connsiteX20" fmla="*/ 4670184 w 4693698"/>
              <a:gd name="connsiteY20" fmla="*/ 854075 h 6858000"/>
              <a:gd name="connsiteX21" fmla="*/ 4655067 w 4693698"/>
              <a:gd name="connsiteY21" fmla="*/ 901700 h 6858000"/>
              <a:gd name="connsiteX22" fmla="*/ 4638271 w 4693698"/>
              <a:gd name="connsiteY22" fmla="*/ 942975 h 6858000"/>
              <a:gd name="connsiteX23" fmla="*/ 4618116 w 4693698"/>
              <a:gd name="connsiteY23" fmla="*/ 981075 h 6858000"/>
              <a:gd name="connsiteX24" fmla="*/ 4597961 w 4693698"/>
              <a:gd name="connsiteY24" fmla="*/ 1017587 h 6858000"/>
              <a:gd name="connsiteX25" fmla="*/ 4577806 w 4693698"/>
              <a:gd name="connsiteY25" fmla="*/ 1055687 h 6858000"/>
              <a:gd name="connsiteX26" fmla="*/ 4559330 w 4693698"/>
              <a:gd name="connsiteY26" fmla="*/ 1095375 h 6858000"/>
              <a:gd name="connsiteX27" fmla="*/ 4540854 w 4693698"/>
              <a:gd name="connsiteY27" fmla="*/ 1136650 h 6858000"/>
              <a:gd name="connsiteX28" fmla="*/ 4525739 w 4693698"/>
              <a:gd name="connsiteY28" fmla="*/ 1182687 h 6858000"/>
              <a:gd name="connsiteX29" fmla="*/ 4515661 w 4693698"/>
              <a:gd name="connsiteY29" fmla="*/ 1235075 h 6858000"/>
              <a:gd name="connsiteX30" fmla="*/ 4505583 w 4693698"/>
              <a:gd name="connsiteY30" fmla="*/ 1295400 h 6858000"/>
              <a:gd name="connsiteX31" fmla="*/ 4503903 w 4693698"/>
              <a:gd name="connsiteY31" fmla="*/ 1363662 h 6858000"/>
              <a:gd name="connsiteX32" fmla="*/ 4505583 w 4693698"/>
              <a:gd name="connsiteY32" fmla="*/ 1431925 h 6858000"/>
              <a:gd name="connsiteX33" fmla="*/ 4515661 w 4693698"/>
              <a:gd name="connsiteY33" fmla="*/ 1492250 h 6858000"/>
              <a:gd name="connsiteX34" fmla="*/ 4525739 w 4693698"/>
              <a:gd name="connsiteY34" fmla="*/ 1544637 h 6858000"/>
              <a:gd name="connsiteX35" fmla="*/ 4540854 w 4693698"/>
              <a:gd name="connsiteY35" fmla="*/ 1589087 h 6858000"/>
              <a:gd name="connsiteX36" fmla="*/ 4559330 w 4693698"/>
              <a:gd name="connsiteY36" fmla="*/ 1631950 h 6858000"/>
              <a:gd name="connsiteX37" fmla="*/ 4577806 w 4693698"/>
              <a:gd name="connsiteY37" fmla="*/ 1671637 h 6858000"/>
              <a:gd name="connsiteX38" fmla="*/ 4597961 w 4693698"/>
              <a:gd name="connsiteY38" fmla="*/ 1708150 h 6858000"/>
              <a:gd name="connsiteX39" fmla="*/ 4618116 w 4693698"/>
              <a:gd name="connsiteY39" fmla="*/ 1743075 h 6858000"/>
              <a:gd name="connsiteX40" fmla="*/ 4638271 w 4693698"/>
              <a:gd name="connsiteY40" fmla="*/ 1782762 h 6858000"/>
              <a:gd name="connsiteX41" fmla="*/ 4655067 w 4693698"/>
              <a:gd name="connsiteY41" fmla="*/ 1824037 h 6858000"/>
              <a:gd name="connsiteX42" fmla="*/ 4670184 w 4693698"/>
              <a:gd name="connsiteY42" fmla="*/ 1870075 h 6858000"/>
              <a:gd name="connsiteX43" fmla="*/ 4681941 w 4693698"/>
              <a:gd name="connsiteY43" fmla="*/ 1922462 h 6858000"/>
              <a:gd name="connsiteX44" fmla="*/ 4690339 w 4693698"/>
              <a:gd name="connsiteY44" fmla="*/ 1982787 h 6858000"/>
              <a:gd name="connsiteX45" fmla="*/ 4693698 w 4693698"/>
              <a:gd name="connsiteY45" fmla="*/ 2051050 h 6858000"/>
              <a:gd name="connsiteX46" fmla="*/ 4690339 w 4693698"/>
              <a:gd name="connsiteY46" fmla="*/ 2119312 h 6858000"/>
              <a:gd name="connsiteX47" fmla="*/ 4681941 w 4693698"/>
              <a:gd name="connsiteY47" fmla="*/ 2179637 h 6858000"/>
              <a:gd name="connsiteX48" fmla="*/ 4670184 w 4693698"/>
              <a:gd name="connsiteY48" fmla="*/ 2232025 h 6858000"/>
              <a:gd name="connsiteX49" fmla="*/ 4655067 w 4693698"/>
              <a:gd name="connsiteY49" fmla="*/ 2278062 h 6858000"/>
              <a:gd name="connsiteX50" fmla="*/ 4638271 w 4693698"/>
              <a:gd name="connsiteY50" fmla="*/ 2319337 h 6858000"/>
              <a:gd name="connsiteX51" fmla="*/ 4618116 w 4693698"/>
              <a:gd name="connsiteY51" fmla="*/ 2359025 h 6858000"/>
              <a:gd name="connsiteX52" fmla="*/ 4597961 w 4693698"/>
              <a:gd name="connsiteY52" fmla="*/ 2395537 h 6858000"/>
              <a:gd name="connsiteX53" fmla="*/ 4577806 w 4693698"/>
              <a:gd name="connsiteY53" fmla="*/ 2433637 h 6858000"/>
              <a:gd name="connsiteX54" fmla="*/ 4559330 w 4693698"/>
              <a:gd name="connsiteY54" fmla="*/ 2471737 h 6858000"/>
              <a:gd name="connsiteX55" fmla="*/ 4540854 w 4693698"/>
              <a:gd name="connsiteY55" fmla="*/ 2513012 h 6858000"/>
              <a:gd name="connsiteX56" fmla="*/ 4525739 w 4693698"/>
              <a:gd name="connsiteY56" fmla="*/ 2560637 h 6858000"/>
              <a:gd name="connsiteX57" fmla="*/ 4515661 w 4693698"/>
              <a:gd name="connsiteY57" fmla="*/ 2613025 h 6858000"/>
              <a:gd name="connsiteX58" fmla="*/ 4505583 w 4693698"/>
              <a:gd name="connsiteY58" fmla="*/ 2671762 h 6858000"/>
              <a:gd name="connsiteX59" fmla="*/ 4503903 w 4693698"/>
              <a:gd name="connsiteY59" fmla="*/ 2741612 h 6858000"/>
              <a:gd name="connsiteX60" fmla="*/ 4505583 w 4693698"/>
              <a:gd name="connsiteY60" fmla="*/ 2809875 h 6858000"/>
              <a:gd name="connsiteX61" fmla="*/ 4515661 w 4693698"/>
              <a:gd name="connsiteY61" fmla="*/ 2868612 h 6858000"/>
              <a:gd name="connsiteX62" fmla="*/ 4525739 w 4693698"/>
              <a:gd name="connsiteY62" fmla="*/ 2922587 h 6858000"/>
              <a:gd name="connsiteX63" fmla="*/ 4540854 w 4693698"/>
              <a:gd name="connsiteY63" fmla="*/ 2967037 h 6858000"/>
              <a:gd name="connsiteX64" fmla="*/ 4559330 w 4693698"/>
              <a:gd name="connsiteY64" fmla="*/ 3009900 h 6858000"/>
              <a:gd name="connsiteX65" fmla="*/ 4577806 w 4693698"/>
              <a:gd name="connsiteY65" fmla="*/ 3046412 h 6858000"/>
              <a:gd name="connsiteX66" fmla="*/ 4597961 w 4693698"/>
              <a:gd name="connsiteY66" fmla="*/ 3084512 h 6858000"/>
              <a:gd name="connsiteX67" fmla="*/ 4618116 w 4693698"/>
              <a:gd name="connsiteY67" fmla="*/ 3121025 h 6858000"/>
              <a:gd name="connsiteX68" fmla="*/ 4638271 w 4693698"/>
              <a:gd name="connsiteY68" fmla="*/ 3160712 h 6858000"/>
              <a:gd name="connsiteX69" fmla="*/ 4655067 w 4693698"/>
              <a:gd name="connsiteY69" fmla="*/ 3201987 h 6858000"/>
              <a:gd name="connsiteX70" fmla="*/ 4670184 w 4693698"/>
              <a:gd name="connsiteY70" fmla="*/ 3248025 h 6858000"/>
              <a:gd name="connsiteX71" fmla="*/ 4681941 w 4693698"/>
              <a:gd name="connsiteY71" fmla="*/ 3300412 h 6858000"/>
              <a:gd name="connsiteX72" fmla="*/ 4690339 w 4693698"/>
              <a:gd name="connsiteY72" fmla="*/ 3360737 h 6858000"/>
              <a:gd name="connsiteX73" fmla="*/ 4693698 w 4693698"/>
              <a:gd name="connsiteY73" fmla="*/ 3427412 h 6858000"/>
              <a:gd name="connsiteX74" fmla="*/ 4690339 w 4693698"/>
              <a:gd name="connsiteY74" fmla="*/ 3497262 h 6858000"/>
              <a:gd name="connsiteX75" fmla="*/ 4681941 w 4693698"/>
              <a:gd name="connsiteY75" fmla="*/ 3557587 h 6858000"/>
              <a:gd name="connsiteX76" fmla="*/ 4670184 w 4693698"/>
              <a:gd name="connsiteY76" fmla="*/ 3609975 h 6858000"/>
              <a:gd name="connsiteX77" fmla="*/ 4655067 w 4693698"/>
              <a:gd name="connsiteY77" fmla="*/ 3656012 h 6858000"/>
              <a:gd name="connsiteX78" fmla="*/ 4638271 w 4693698"/>
              <a:gd name="connsiteY78" fmla="*/ 3697287 h 6858000"/>
              <a:gd name="connsiteX79" fmla="*/ 4618116 w 4693698"/>
              <a:gd name="connsiteY79" fmla="*/ 3736975 h 6858000"/>
              <a:gd name="connsiteX80" fmla="*/ 4577806 w 4693698"/>
              <a:gd name="connsiteY80" fmla="*/ 3811587 h 6858000"/>
              <a:gd name="connsiteX81" fmla="*/ 4559330 w 4693698"/>
              <a:gd name="connsiteY81" fmla="*/ 3848100 h 6858000"/>
              <a:gd name="connsiteX82" fmla="*/ 4540854 w 4693698"/>
              <a:gd name="connsiteY82" fmla="*/ 3890962 h 6858000"/>
              <a:gd name="connsiteX83" fmla="*/ 4525739 w 4693698"/>
              <a:gd name="connsiteY83" fmla="*/ 3935412 h 6858000"/>
              <a:gd name="connsiteX84" fmla="*/ 4515661 w 4693698"/>
              <a:gd name="connsiteY84" fmla="*/ 3987800 h 6858000"/>
              <a:gd name="connsiteX85" fmla="*/ 4505583 w 4693698"/>
              <a:gd name="connsiteY85" fmla="*/ 4048125 h 6858000"/>
              <a:gd name="connsiteX86" fmla="*/ 4503903 w 4693698"/>
              <a:gd name="connsiteY86" fmla="*/ 4116387 h 6858000"/>
              <a:gd name="connsiteX87" fmla="*/ 4505583 w 4693698"/>
              <a:gd name="connsiteY87" fmla="*/ 4186237 h 6858000"/>
              <a:gd name="connsiteX88" fmla="*/ 4515661 w 4693698"/>
              <a:gd name="connsiteY88" fmla="*/ 4244975 h 6858000"/>
              <a:gd name="connsiteX89" fmla="*/ 4525739 w 4693698"/>
              <a:gd name="connsiteY89" fmla="*/ 4297362 h 6858000"/>
              <a:gd name="connsiteX90" fmla="*/ 4540854 w 4693698"/>
              <a:gd name="connsiteY90" fmla="*/ 4343400 h 6858000"/>
              <a:gd name="connsiteX91" fmla="*/ 4559330 w 4693698"/>
              <a:gd name="connsiteY91" fmla="*/ 4386262 h 6858000"/>
              <a:gd name="connsiteX92" fmla="*/ 4577806 w 4693698"/>
              <a:gd name="connsiteY92" fmla="*/ 4424362 h 6858000"/>
              <a:gd name="connsiteX93" fmla="*/ 4618116 w 4693698"/>
              <a:gd name="connsiteY93" fmla="*/ 4498975 h 6858000"/>
              <a:gd name="connsiteX94" fmla="*/ 4638271 w 4693698"/>
              <a:gd name="connsiteY94" fmla="*/ 4537075 h 6858000"/>
              <a:gd name="connsiteX95" fmla="*/ 4655067 w 4693698"/>
              <a:gd name="connsiteY95" fmla="*/ 4579937 h 6858000"/>
              <a:gd name="connsiteX96" fmla="*/ 4670184 w 4693698"/>
              <a:gd name="connsiteY96" fmla="*/ 4625975 h 6858000"/>
              <a:gd name="connsiteX97" fmla="*/ 4681941 w 4693698"/>
              <a:gd name="connsiteY97" fmla="*/ 4678362 h 6858000"/>
              <a:gd name="connsiteX98" fmla="*/ 4690339 w 4693698"/>
              <a:gd name="connsiteY98" fmla="*/ 4738687 h 6858000"/>
              <a:gd name="connsiteX99" fmla="*/ 4693698 w 4693698"/>
              <a:gd name="connsiteY99" fmla="*/ 4806950 h 6858000"/>
              <a:gd name="connsiteX100" fmla="*/ 4690339 w 4693698"/>
              <a:gd name="connsiteY100" fmla="*/ 4875212 h 6858000"/>
              <a:gd name="connsiteX101" fmla="*/ 4681941 w 4693698"/>
              <a:gd name="connsiteY101" fmla="*/ 4935537 h 6858000"/>
              <a:gd name="connsiteX102" fmla="*/ 4670184 w 4693698"/>
              <a:gd name="connsiteY102" fmla="*/ 4987925 h 6858000"/>
              <a:gd name="connsiteX103" fmla="*/ 4655067 w 4693698"/>
              <a:gd name="connsiteY103" fmla="*/ 5033962 h 6858000"/>
              <a:gd name="connsiteX104" fmla="*/ 4638271 w 4693698"/>
              <a:gd name="connsiteY104" fmla="*/ 5075237 h 6858000"/>
              <a:gd name="connsiteX105" fmla="*/ 4618116 w 4693698"/>
              <a:gd name="connsiteY105" fmla="*/ 5114925 h 6858000"/>
              <a:gd name="connsiteX106" fmla="*/ 4597961 w 4693698"/>
              <a:gd name="connsiteY106" fmla="*/ 5149850 h 6858000"/>
              <a:gd name="connsiteX107" fmla="*/ 4577806 w 4693698"/>
              <a:gd name="connsiteY107" fmla="*/ 5186362 h 6858000"/>
              <a:gd name="connsiteX108" fmla="*/ 4559330 w 4693698"/>
              <a:gd name="connsiteY108" fmla="*/ 5226050 h 6858000"/>
              <a:gd name="connsiteX109" fmla="*/ 4540854 w 4693698"/>
              <a:gd name="connsiteY109" fmla="*/ 5268912 h 6858000"/>
              <a:gd name="connsiteX110" fmla="*/ 4525739 w 4693698"/>
              <a:gd name="connsiteY110" fmla="*/ 5313362 h 6858000"/>
              <a:gd name="connsiteX111" fmla="*/ 4515661 w 4693698"/>
              <a:gd name="connsiteY111" fmla="*/ 5365750 h 6858000"/>
              <a:gd name="connsiteX112" fmla="*/ 4505583 w 4693698"/>
              <a:gd name="connsiteY112" fmla="*/ 5426075 h 6858000"/>
              <a:gd name="connsiteX113" fmla="*/ 4503903 w 4693698"/>
              <a:gd name="connsiteY113" fmla="*/ 5494337 h 6858000"/>
              <a:gd name="connsiteX114" fmla="*/ 4505583 w 4693698"/>
              <a:gd name="connsiteY114" fmla="*/ 5562600 h 6858000"/>
              <a:gd name="connsiteX115" fmla="*/ 4515661 w 4693698"/>
              <a:gd name="connsiteY115" fmla="*/ 5622925 h 6858000"/>
              <a:gd name="connsiteX116" fmla="*/ 4525739 w 4693698"/>
              <a:gd name="connsiteY116" fmla="*/ 5675312 h 6858000"/>
              <a:gd name="connsiteX117" fmla="*/ 4540854 w 4693698"/>
              <a:gd name="connsiteY117" fmla="*/ 5721350 h 6858000"/>
              <a:gd name="connsiteX118" fmla="*/ 4559330 w 4693698"/>
              <a:gd name="connsiteY118" fmla="*/ 5762625 h 6858000"/>
              <a:gd name="connsiteX119" fmla="*/ 4577806 w 4693698"/>
              <a:gd name="connsiteY119" fmla="*/ 5802312 h 6858000"/>
              <a:gd name="connsiteX120" fmla="*/ 4597961 w 4693698"/>
              <a:gd name="connsiteY120" fmla="*/ 5840412 h 6858000"/>
              <a:gd name="connsiteX121" fmla="*/ 4618116 w 4693698"/>
              <a:gd name="connsiteY121" fmla="*/ 5876925 h 6858000"/>
              <a:gd name="connsiteX122" fmla="*/ 4638271 w 4693698"/>
              <a:gd name="connsiteY122" fmla="*/ 5915025 h 6858000"/>
              <a:gd name="connsiteX123" fmla="*/ 4655067 w 4693698"/>
              <a:gd name="connsiteY123" fmla="*/ 5956300 h 6858000"/>
              <a:gd name="connsiteX124" fmla="*/ 4670184 w 4693698"/>
              <a:gd name="connsiteY124" fmla="*/ 6003925 h 6858000"/>
              <a:gd name="connsiteX125" fmla="*/ 4681941 w 4693698"/>
              <a:gd name="connsiteY125" fmla="*/ 6056312 h 6858000"/>
              <a:gd name="connsiteX126" fmla="*/ 4690339 w 4693698"/>
              <a:gd name="connsiteY126" fmla="*/ 6113462 h 6858000"/>
              <a:gd name="connsiteX127" fmla="*/ 4693698 w 4693698"/>
              <a:gd name="connsiteY127" fmla="*/ 6183312 h 6858000"/>
              <a:gd name="connsiteX128" fmla="*/ 4690339 w 4693698"/>
              <a:gd name="connsiteY128" fmla="*/ 6251575 h 6858000"/>
              <a:gd name="connsiteX129" fmla="*/ 4681941 w 4693698"/>
              <a:gd name="connsiteY129" fmla="*/ 6311900 h 6858000"/>
              <a:gd name="connsiteX130" fmla="*/ 4670184 w 4693698"/>
              <a:gd name="connsiteY130" fmla="*/ 6361112 h 6858000"/>
              <a:gd name="connsiteX131" fmla="*/ 4655067 w 4693698"/>
              <a:gd name="connsiteY131" fmla="*/ 6407150 h 6858000"/>
              <a:gd name="connsiteX132" fmla="*/ 4638271 w 4693698"/>
              <a:gd name="connsiteY132" fmla="*/ 6448425 h 6858000"/>
              <a:gd name="connsiteX133" fmla="*/ 4619796 w 4693698"/>
              <a:gd name="connsiteY133" fmla="*/ 6488112 h 6858000"/>
              <a:gd name="connsiteX134" fmla="*/ 4601320 w 4693698"/>
              <a:gd name="connsiteY134" fmla="*/ 6523037 h 6858000"/>
              <a:gd name="connsiteX135" fmla="*/ 4581165 w 4693698"/>
              <a:gd name="connsiteY135" fmla="*/ 6561137 h 6858000"/>
              <a:gd name="connsiteX136" fmla="*/ 4561010 w 4693698"/>
              <a:gd name="connsiteY136" fmla="*/ 6597650 h 6858000"/>
              <a:gd name="connsiteX137" fmla="*/ 4544214 w 4693698"/>
              <a:gd name="connsiteY137" fmla="*/ 6640512 h 6858000"/>
              <a:gd name="connsiteX138" fmla="*/ 4527418 w 4693698"/>
              <a:gd name="connsiteY138" fmla="*/ 6683375 h 6858000"/>
              <a:gd name="connsiteX139" fmla="*/ 4517340 w 4693698"/>
              <a:gd name="connsiteY139" fmla="*/ 6735762 h 6858000"/>
              <a:gd name="connsiteX140" fmla="*/ 4508943 w 4693698"/>
              <a:gd name="connsiteY140" fmla="*/ 6791325 h 6858000"/>
              <a:gd name="connsiteX141" fmla="*/ 4503903 w 4693698"/>
              <a:gd name="connsiteY141" fmla="*/ 6858000 h 6858000"/>
              <a:gd name="connsiteX142" fmla="*/ 1582057 w 4693698"/>
              <a:gd name="connsiteY142" fmla="*/ 6858000 h 6858000"/>
              <a:gd name="connsiteX143" fmla="*/ 420914 w 4693698"/>
              <a:gd name="connsiteY143" fmla="*/ 6858000 h 6858000"/>
              <a:gd name="connsiteX144" fmla="*/ 0 w 4693698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93698" h="6858000">
                <a:moveTo>
                  <a:pt x="0" y="0"/>
                </a:moveTo>
                <a:lnTo>
                  <a:pt x="420914" y="0"/>
                </a:lnTo>
                <a:lnTo>
                  <a:pt x="1582057" y="0"/>
                </a:lnTo>
                <a:lnTo>
                  <a:pt x="4503903" y="0"/>
                </a:lnTo>
                <a:lnTo>
                  <a:pt x="4508943" y="66675"/>
                </a:lnTo>
                <a:lnTo>
                  <a:pt x="4517340" y="122237"/>
                </a:lnTo>
                <a:lnTo>
                  <a:pt x="4527418" y="174625"/>
                </a:lnTo>
                <a:lnTo>
                  <a:pt x="4544214" y="217487"/>
                </a:lnTo>
                <a:lnTo>
                  <a:pt x="4561010" y="260350"/>
                </a:lnTo>
                <a:lnTo>
                  <a:pt x="4581165" y="296862"/>
                </a:lnTo>
                <a:lnTo>
                  <a:pt x="4601320" y="334962"/>
                </a:lnTo>
                <a:lnTo>
                  <a:pt x="4619796" y="369887"/>
                </a:lnTo>
                <a:lnTo>
                  <a:pt x="4638271" y="409575"/>
                </a:lnTo>
                <a:lnTo>
                  <a:pt x="4655067" y="450850"/>
                </a:lnTo>
                <a:lnTo>
                  <a:pt x="4670184" y="496887"/>
                </a:lnTo>
                <a:lnTo>
                  <a:pt x="4681941" y="546100"/>
                </a:lnTo>
                <a:lnTo>
                  <a:pt x="4690339" y="606425"/>
                </a:lnTo>
                <a:lnTo>
                  <a:pt x="4693698" y="673100"/>
                </a:lnTo>
                <a:lnTo>
                  <a:pt x="4690339" y="744537"/>
                </a:lnTo>
                <a:lnTo>
                  <a:pt x="4681941" y="801687"/>
                </a:lnTo>
                <a:lnTo>
                  <a:pt x="4670184" y="854075"/>
                </a:lnTo>
                <a:lnTo>
                  <a:pt x="4655067" y="901700"/>
                </a:lnTo>
                <a:lnTo>
                  <a:pt x="4638271" y="942975"/>
                </a:lnTo>
                <a:lnTo>
                  <a:pt x="4618116" y="981075"/>
                </a:lnTo>
                <a:lnTo>
                  <a:pt x="4597961" y="1017587"/>
                </a:lnTo>
                <a:lnTo>
                  <a:pt x="4577806" y="1055687"/>
                </a:lnTo>
                <a:lnTo>
                  <a:pt x="4559330" y="1095375"/>
                </a:lnTo>
                <a:lnTo>
                  <a:pt x="4540854" y="1136650"/>
                </a:lnTo>
                <a:lnTo>
                  <a:pt x="4525739" y="1182687"/>
                </a:lnTo>
                <a:lnTo>
                  <a:pt x="4515661" y="1235075"/>
                </a:lnTo>
                <a:lnTo>
                  <a:pt x="4505583" y="1295400"/>
                </a:lnTo>
                <a:lnTo>
                  <a:pt x="4503903" y="1363662"/>
                </a:lnTo>
                <a:lnTo>
                  <a:pt x="4505583" y="1431925"/>
                </a:lnTo>
                <a:lnTo>
                  <a:pt x="4515661" y="1492250"/>
                </a:lnTo>
                <a:lnTo>
                  <a:pt x="4525739" y="1544637"/>
                </a:lnTo>
                <a:lnTo>
                  <a:pt x="4540854" y="1589087"/>
                </a:lnTo>
                <a:lnTo>
                  <a:pt x="4559330" y="1631950"/>
                </a:lnTo>
                <a:lnTo>
                  <a:pt x="4577806" y="1671637"/>
                </a:lnTo>
                <a:lnTo>
                  <a:pt x="4597961" y="1708150"/>
                </a:lnTo>
                <a:lnTo>
                  <a:pt x="4618116" y="1743075"/>
                </a:lnTo>
                <a:lnTo>
                  <a:pt x="4638271" y="1782762"/>
                </a:lnTo>
                <a:lnTo>
                  <a:pt x="4655067" y="1824037"/>
                </a:lnTo>
                <a:lnTo>
                  <a:pt x="4670184" y="1870075"/>
                </a:lnTo>
                <a:lnTo>
                  <a:pt x="4681941" y="1922462"/>
                </a:lnTo>
                <a:lnTo>
                  <a:pt x="4690339" y="1982787"/>
                </a:lnTo>
                <a:lnTo>
                  <a:pt x="4693698" y="2051050"/>
                </a:lnTo>
                <a:lnTo>
                  <a:pt x="4690339" y="2119312"/>
                </a:lnTo>
                <a:lnTo>
                  <a:pt x="4681941" y="2179637"/>
                </a:lnTo>
                <a:lnTo>
                  <a:pt x="4670184" y="2232025"/>
                </a:lnTo>
                <a:lnTo>
                  <a:pt x="4655067" y="2278062"/>
                </a:lnTo>
                <a:lnTo>
                  <a:pt x="4638271" y="2319337"/>
                </a:lnTo>
                <a:lnTo>
                  <a:pt x="4618116" y="2359025"/>
                </a:lnTo>
                <a:lnTo>
                  <a:pt x="4597961" y="2395537"/>
                </a:lnTo>
                <a:lnTo>
                  <a:pt x="4577806" y="2433637"/>
                </a:lnTo>
                <a:lnTo>
                  <a:pt x="4559330" y="2471737"/>
                </a:lnTo>
                <a:lnTo>
                  <a:pt x="4540854" y="2513012"/>
                </a:lnTo>
                <a:lnTo>
                  <a:pt x="4525739" y="2560637"/>
                </a:lnTo>
                <a:lnTo>
                  <a:pt x="4515661" y="2613025"/>
                </a:lnTo>
                <a:lnTo>
                  <a:pt x="4505583" y="2671762"/>
                </a:lnTo>
                <a:lnTo>
                  <a:pt x="4503903" y="2741612"/>
                </a:lnTo>
                <a:lnTo>
                  <a:pt x="4505583" y="2809875"/>
                </a:lnTo>
                <a:lnTo>
                  <a:pt x="4515661" y="2868612"/>
                </a:lnTo>
                <a:lnTo>
                  <a:pt x="4525739" y="2922587"/>
                </a:lnTo>
                <a:lnTo>
                  <a:pt x="4540854" y="2967037"/>
                </a:lnTo>
                <a:lnTo>
                  <a:pt x="4559330" y="3009900"/>
                </a:lnTo>
                <a:lnTo>
                  <a:pt x="4577806" y="3046412"/>
                </a:lnTo>
                <a:lnTo>
                  <a:pt x="4597961" y="3084512"/>
                </a:lnTo>
                <a:lnTo>
                  <a:pt x="4618116" y="3121025"/>
                </a:lnTo>
                <a:lnTo>
                  <a:pt x="4638271" y="3160712"/>
                </a:lnTo>
                <a:lnTo>
                  <a:pt x="4655067" y="3201987"/>
                </a:lnTo>
                <a:lnTo>
                  <a:pt x="4670184" y="3248025"/>
                </a:lnTo>
                <a:lnTo>
                  <a:pt x="4681941" y="3300412"/>
                </a:lnTo>
                <a:lnTo>
                  <a:pt x="4690339" y="3360737"/>
                </a:lnTo>
                <a:lnTo>
                  <a:pt x="4693698" y="3427412"/>
                </a:lnTo>
                <a:lnTo>
                  <a:pt x="4690339" y="3497262"/>
                </a:lnTo>
                <a:lnTo>
                  <a:pt x="4681941" y="3557587"/>
                </a:lnTo>
                <a:lnTo>
                  <a:pt x="4670184" y="3609975"/>
                </a:lnTo>
                <a:lnTo>
                  <a:pt x="4655067" y="3656012"/>
                </a:lnTo>
                <a:lnTo>
                  <a:pt x="4638271" y="3697287"/>
                </a:lnTo>
                <a:lnTo>
                  <a:pt x="4618116" y="3736975"/>
                </a:lnTo>
                <a:lnTo>
                  <a:pt x="4577806" y="3811587"/>
                </a:lnTo>
                <a:lnTo>
                  <a:pt x="4559330" y="3848100"/>
                </a:lnTo>
                <a:lnTo>
                  <a:pt x="4540854" y="3890962"/>
                </a:lnTo>
                <a:lnTo>
                  <a:pt x="4525739" y="3935412"/>
                </a:lnTo>
                <a:lnTo>
                  <a:pt x="4515661" y="3987800"/>
                </a:lnTo>
                <a:lnTo>
                  <a:pt x="4505583" y="4048125"/>
                </a:lnTo>
                <a:lnTo>
                  <a:pt x="4503903" y="4116387"/>
                </a:lnTo>
                <a:lnTo>
                  <a:pt x="4505583" y="4186237"/>
                </a:lnTo>
                <a:lnTo>
                  <a:pt x="4515661" y="4244975"/>
                </a:lnTo>
                <a:lnTo>
                  <a:pt x="4525739" y="4297362"/>
                </a:lnTo>
                <a:lnTo>
                  <a:pt x="4540854" y="4343400"/>
                </a:lnTo>
                <a:lnTo>
                  <a:pt x="4559330" y="4386262"/>
                </a:lnTo>
                <a:lnTo>
                  <a:pt x="4577806" y="4424362"/>
                </a:lnTo>
                <a:lnTo>
                  <a:pt x="4618116" y="4498975"/>
                </a:lnTo>
                <a:lnTo>
                  <a:pt x="4638271" y="4537075"/>
                </a:lnTo>
                <a:lnTo>
                  <a:pt x="4655067" y="4579937"/>
                </a:lnTo>
                <a:lnTo>
                  <a:pt x="4670184" y="4625975"/>
                </a:lnTo>
                <a:lnTo>
                  <a:pt x="4681941" y="4678362"/>
                </a:lnTo>
                <a:lnTo>
                  <a:pt x="4690339" y="4738687"/>
                </a:lnTo>
                <a:lnTo>
                  <a:pt x="4693698" y="4806950"/>
                </a:lnTo>
                <a:lnTo>
                  <a:pt x="4690339" y="4875212"/>
                </a:lnTo>
                <a:lnTo>
                  <a:pt x="4681941" y="4935537"/>
                </a:lnTo>
                <a:lnTo>
                  <a:pt x="4670184" y="4987925"/>
                </a:lnTo>
                <a:lnTo>
                  <a:pt x="4655067" y="5033962"/>
                </a:lnTo>
                <a:lnTo>
                  <a:pt x="4638271" y="5075237"/>
                </a:lnTo>
                <a:lnTo>
                  <a:pt x="4618116" y="5114925"/>
                </a:lnTo>
                <a:lnTo>
                  <a:pt x="4597961" y="5149850"/>
                </a:lnTo>
                <a:lnTo>
                  <a:pt x="4577806" y="5186362"/>
                </a:lnTo>
                <a:lnTo>
                  <a:pt x="4559330" y="5226050"/>
                </a:lnTo>
                <a:lnTo>
                  <a:pt x="4540854" y="5268912"/>
                </a:lnTo>
                <a:lnTo>
                  <a:pt x="4525739" y="5313362"/>
                </a:lnTo>
                <a:lnTo>
                  <a:pt x="4515661" y="5365750"/>
                </a:lnTo>
                <a:lnTo>
                  <a:pt x="4505583" y="5426075"/>
                </a:lnTo>
                <a:lnTo>
                  <a:pt x="4503903" y="5494337"/>
                </a:lnTo>
                <a:lnTo>
                  <a:pt x="4505583" y="5562600"/>
                </a:lnTo>
                <a:lnTo>
                  <a:pt x="4515661" y="5622925"/>
                </a:lnTo>
                <a:lnTo>
                  <a:pt x="4525739" y="5675312"/>
                </a:lnTo>
                <a:lnTo>
                  <a:pt x="4540854" y="5721350"/>
                </a:lnTo>
                <a:lnTo>
                  <a:pt x="4559330" y="5762625"/>
                </a:lnTo>
                <a:lnTo>
                  <a:pt x="4577806" y="5802312"/>
                </a:lnTo>
                <a:lnTo>
                  <a:pt x="4597961" y="5840412"/>
                </a:lnTo>
                <a:lnTo>
                  <a:pt x="4618116" y="5876925"/>
                </a:lnTo>
                <a:lnTo>
                  <a:pt x="4638271" y="5915025"/>
                </a:lnTo>
                <a:lnTo>
                  <a:pt x="4655067" y="5956300"/>
                </a:lnTo>
                <a:lnTo>
                  <a:pt x="4670184" y="6003925"/>
                </a:lnTo>
                <a:lnTo>
                  <a:pt x="4681941" y="6056312"/>
                </a:lnTo>
                <a:lnTo>
                  <a:pt x="4690339" y="6113462"/>
                </a:lnTo>
                <a:lnTo>
                  <a:pt x="4693698" y="6183312"/>
                </a:lnTo>
                <a:lnTo>
                  <a:pt x="4690339" y="6251575"/>
                </a:lnTo>
                <a:lnTo>
                  <a:pt x="4681941" y="6311900"/>
                </a:lnTo>
                <a:lnTo>
                  <a:pt x="4670184" y="6361112"/>
                </a:lnTo>
                <a:lnTo>
                  <a:pt x="4655067" y="6407150"/>
                </a:lnTo>
                <a:lnTo>
                  <a:pt x="4638271" y="6448425"/>
                </a:lnTo>
                <a:lnTo>
                  <a:pt x="4619796" y="6488112"/>
                </a:lnTo>
                <a:lnTo>
                  <a:pt x="4601320" y="6523037"/>
                </a:lnTo>
                <a:lnTo>
                  <a:pt x="4581165" y="6561137"/>
                </a:lnTo>
                <a:lnTo>
                  <a:pt x="4561010" y="6597650"/>
                </a:lnTo>
                <a:lnTo>
                  <a:pt x="4544214" y="6640512"/>
                </a:lnTo>
                <a:lnTo>
                  <a:pt x="4527418" y="6683375"/>
                </a:lnTo>
                <a:lnTo>
                  <a:pt x="4517340" y="6735762"/>
                </a:lnTo>
                <a:lnTo>
                  <a:pt x="4508943" y="6791325"/>
                </a:lnTo>
                <a:lnTo>
                  <a:pt x="4503903" y="6858000"/>
                </a:lnTo>
                <a:lnTo>
                  <a:pt x="1582057" y="6858000"/>
                </a:lnTo>
                <a:lnTo>
                  <a:pt x="4209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26" name="Freeform: Shape 15">
            <a:extLst>
              <a:ext uri="{FF2B5EF4-FFF2-40B4-BE49-F238E27FC236}">
                <a16:creationId xmlns:a16="http://schemas.microsoft.com/office/drawing/2014/main" id="{4B9FAFB2-BEB5-4848-8018-BCAD99E2E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838076" cy="6858000"/>
          </a:xfrm>
          <a:custGeom>
            <a:avLst/>
            <a:gdLst>
              <a:gd name="connsiteX0" fmla="*/ 4838076 w 4838076"/>
              <a:gd name="connsiteY0" fmla="*/ 0 h 6858000"/>
              <a:gd name="connsiteX1" fmla="*/ 4417162 w 4838076"/>
              <a:gd name="connsiteY1" fmla="*/ 0 h 6858000"/>
              <a:gd name="connsiteX2" fmla="*/ 3459219 w 4838076"/>
              <a:gd name="connsiteY2" fmla="*/ 0 h 6858000"/>
              <a:gd name="connsiteX3" fmla="*/ 334174 w 4838076"/>
              <a:gd name="connsiteY3" fmla="*/ 0 h 6858000"/>
              <a:gd name="connsiteX4" fmla="*/ 334173 w 4838076"/>
              <a:gd name="connsiteY4" fmla="*/ 0 h 6858000"/>
              <a:gd name="connsiteX5" fmla="*/ 189795 w 4838076"/>
              <a:gd name="connsiteY5" fmla="*/ 0 h 6858000"/>
              <a:gd name="connsiteX6" fmla="*/ 184756 w 4838076"/>
              <a:gd name="connsiteY6" fmla="*/ 66675 h 6858000"/>
              <a:gd name="connsiteX7" fmla="*/ 176358 w 4838076"/>
              <a:gd name="connsiteY7" fmla="*/ 122237 h 6858000"/>
              <a:gd name="connsiteX8" fmla="*/ 166281 w 4838076"/>
              <a:gd name="connsiteY8" fmla="*/ 174625 h 6858000"/>
              <a:gd name="connsiteX9" fmla="*/ 149485 w 4838076"/>
              <a:gd name="connsiteY9" fmla="*/ 217487 h 6858000"/>
              <a:gd name="connsiteX10" fmla="*/ 132689 w 4838076"/>
              <a:gd name="connsiteY10" fmla="*/ 260350 h 6858000"/>
              <a:gd name="connsiteX11" fmla="*/ 112534 w 4838076"/>
              <a:gd name="connsiteY11" fmla="*/ 296862 h 6858000"/>
              <a:gd name="connsiteX12" fmla="*/ 92379 w 4838076"/>
              <a:gd name="connsiteY12" fmla="*/ 334962 h 6858000"/>
              <a:gd name="connsiteX13" fmla="*/ 73903 w 4838076"/>
              <a:gd name="connsiteY13" fmla="*/ 369887 h 6858000"/>
              <a:gd name="connsiteX14" fmla="*/ 55427 w 4838076"/>
              <a:gd name="connsiteY14" fmla="*/ 409575 h 6858000"/>
              <a:gd name="connsiteX15" fmla="*/ 38632 w 4838076"/>
              <a:gd name="connsiteY15" fmla="*/ 450850 h 6858000"/>
              <a:gd name="connsiteX16" fmla="*/ 23515 w 4838076"/>
              <a:gd name="connsiteY16" fmla="*/ 496887 h 6858000"/>
              <a:gd name="connsiteX17" fmla="*/ 11758 w 4838076"/>
              <a:gd name="connsiteY17" fmla="*/ 546100 h 6858000"/>
              <a:gd name="connsiteX18" fmla="*/ 3359 w 4838076"/>
              <a:gd name="connsiteY18" fmla="*/ 606425 h 6858000"/>
              <a:gd name="connsiteX19" fmla="*/ 0 w 4838076"/>
              <a:gd name="connsiteY19" fmla="*/ 673100 h 6858000"/>
              <a:gd name="connsiteX20" fmla="*/ 3359 w 4838076"/>
              <a:gd name="connsiteY20" fmla="*/ 744537 h 6858000"/>
              <a:gd name="connsiteX21" fmla="*/ 11758 w 4838076"/>
              <a:gd name="connsiteY21" fmla="*/ 801687 h 6858000"/>
              <a:gd name="connsiteX22" fmla="*/ 23515 w 4838076"/>
              <a:gd name="connsiteY22" fmla="*/ 854075 h 6858000"/>
              <a:gd name="connsiteX23" fmla="*/ 38632 w 4838076"/>
              <a:gd name="connsiteY23" fmla="*/ 901700 h 6858000"/>
              <a:gd name="connsiteX24" fmla="*/ 55427 w 4838076"/>
              <a:gd name="connsiteY24" fmla="*/ 942975 h 6858000"/>
              <a:gd name="connsiteX25" fmla="*/ 75583 w 4838076"/>
              <a:gd name="connsiteY25" fmla="*/ 981075 h 6858000"/>
              <a:gd name="connsiteX26" fmla="*/ 95738 w 4838076"/>
              <a:gd name="connsiteY26" fmla="*/ 1017587 h 6858000"/>
              <a:gd name="connsiteX27" fmla="*/ 115893 w 4838076"/>
              <a:gd name="connsiteY27" fmla="*/ 1055687 h 6858000"/>
              <a:gd name="connsiteX28" fmla="*/ 134368 w 4838076"/>
              <a:gd name="connsiteY28" fmla="*/ 1095375 h 6858000"/>
              <a:gd name="connsiteX29" fmla="*/ 152844 w 4838076"/>
              <a:gd name="connsiteY29" fmla="*/ 1136650 h 6858000"/>
              <a:gd name="connsiteX30" fmla="*/ 167960 w 4838076"/>
              <a:gd name="connsiteY30" fmla="*/ 1182687 h 6858000"/>
              <a:gd name="connsiteX31" fmla="*/ 178038 w 4838076"/>
              <a:gd name="connsiteY31" fmla="*/ 1235075 h 6858000"/>
              <a:gd name="connsiteX32" fmla="*/ 188115 w 4838076"/>
              <a:gd name="connsiteY32" fmla="*/ 1295400 h 6858000"/>
              <a:gd name="connsiteX33" fmla="*/ 189795 w 4838076"/>
              <a:gd name="connsiteY33" fmla="*/ 1363662 h 6858000"/>
              <a:gd name="connsiteX34" fmla="*/ 188115 w 4838076"/>
              <a:gd name="connsiteY34" fmla="*/ 1431925 h 6858000"/>
              <a:gd name="connsiteX35" fmla="*/ 178038 w 4838076"/>
              <a:gd name="connsiteY35" fmla="*/ 1492250 h 6858000"/>
              <a:gd name="connsiteX36" fmla="*/ 167960 w 4838076"/>
              <a:gd name="connsiteY36" fmla="*/ 1544637 h 6858000"/>
              <a:gd name="connsiteX37" fmla="*/ 152844 w 4838076"/>
              <a:gd name="connsiteY37" fmla="*/ 1589087 h 6858000"/>
              <a:gd name="connsiteX38" fmla="*/ 134368 w 4838076"/>
              <a:gd name="connsiteY38" fmla="*/ 1631950 h 6858000"/>
              <a:gd name="connsiteX39" fmla="*/ 115893 w 4838076"/>
              <a:gd name="connsiteY39" fmla="*/ 1671637 h 6858000"/>
              <a:gd name="connsiteX40" fmla="*/ 95738 w 4838076"/>
              <a:gd name="connsiteY40" fmla="*/ 1708150 h 6858000"/>
              <a:gd name="connsiteX41" fmla="*/ 75583 w 4838076"/>
              <a:gd name="connsiteY41" fmla="*/ 1743075 h 6858000"/>
              <a:gd name="connsiteX42" fmla="*/ 55427 w 4838076"/>
              <a:gd name="connsiteY42" fmla="*/ 1782762 h 6858000"/>
              <a:gd name="connsiteX43" fmla="*/ 38632 w 4838076"/>
              <a:gd name="connsiteY43" fmla="*/ 1824037 h 6858000"/>
              <a:gd name="connsiteX44" fmla="*/ 23515 w 4838076"/>
              <a:gd name="connsiteY44" fmla="*/ 1870075 h 6858000"/>
              <a:gd name="connsiteX45" fmla="*/ 11758 w 4838076"/>
              <a:gd name="connsiteY45" fmla="*/ 1922462 h 6858000"/>
              <a:gd name="connsiteX46" fmla="*/ 3359 w 4838076"/>
              <a:gd name="connsiteY46" fmla="*/ 1982787 h 6858000"/>
              <a:gd name="connsiteX47" fmla="*/ 0 w 4838076"/>
              <a:gd name="connsiteY47" fmla="*/ 2051050 h 6858000"/>
              <a:gd name="connsiteX48" fmla="*/ 3359 w 4838076"/>
              <a:gd name="connsiteY48" fmla="*/ 2119312 h 6858000"/>
              <a:gd name="connsiteX49" fmla="*/ 11758 w 4838076"/>
              <a:gd name="connsiteY49" fmla="*/ 2179637 h 6858000"/>
              <a:gd name="connsiteX50" fmla="*/ 23515 w 4838076"/>
              <a:gd name="connsiteY50" fmla="*/ 2232025 h 6858000"/>
              <a:gd name="connsiteX51" fmla="*/ 38632 w 4838076"/>
              <a:gd name="connsiteY51" fmla="*/ 2278062 h 6858000"/>
              <a:gd name="connsiteX52" fmla="*/ 55427 w 4838076"/>
              <a:gd name="connsiteY52" fmla="*/ 2319337 h 6858000"/>
              <a:gd name="connsiteX53" fmla="*/ 75583 w 4838076"/>
              <a:gd name="connsiteY53" fmla="*/ 2359025 h 6858000"/>
              <a:gd name="connsiteX54" fmla="*/ 95738 w 4838076"/>
              <a:gd name="connsiteY54" fmla="*/ 2395537 h 6858000"/>
              <a:gd name="connsiteX55" fmla="*/ 115893 w 4838076"/>
              <a:gd name="connsiteY55" fmla="*/ 2433637 h 6858000"/>
              <a:gd name="connsiteX56" fmla="*/ 134368 w 4838076"/>
              <a:gd name="connsiteY56" fmla="*/ 2471737 h 6858000"/>
              <a:gd name="connsiteX57" fmla="*/ 152844 w 4838076"/>
              <a:gd name="connsiteY57" fmla="*/ 2513012 h 6858000"/>
              <a:gd name="connsiteX58" fmla="*/ 167960 w 4838076"/>
              <a:gd name="connsiteY58" fmla="*/ 2560637 h 6858000"/>
              <a:gd name="connsiteX59" fmla="*/ 178038 w 4838076"/>
              <a:gd name="connsiteY59" fmla="*/ 2613025 h 6858000"/>
              <a:gd name="connsiteX60" fmla="*/ 188115 w 4838076"/>
              <a:gd name="connsiteY60" fmla="*/ 2671762 h 6858000"/>
              <a:gd name="connsiteX61" fmla="*/ 189795 w 4838076"/>
              <a:gd name="connsiteY61" fmla="*/ 2741612 h 6858000"/>
              <a:gd name="connsiteX62" fmla="*/ 188115 w 4838076"/>
              <a:gd name="connsiteY62" fmla="*/ 2809875 h 6858000"/>
              <a:gd name="connsiteX63" fmla="*/ 178038 w 4838076"/>
              <a:gd name="connsiteY63" fmla="*/ 2868612 h 6858000"/>
              <a:gd name="connsiteX64" fmla="*/ 167960 w 4838076"/>
              <a:gd name="connsiteY64" fmla="*/ 2922587 h 6858000"/>
              <a:gd name="connsiteX65" fmla="*/ 152844 w 4838076"/>
              <a:gd name="connsiteY65" fmla="*/ 2967037 h 6858000"/>
              <a:gd name="connsiteX66" fmla="*/ 134368 w 4838076"/>
              <a:gd name="connsiteY66" fmla="*/ 3009900 h 6858000"/>
              <a:gd name="connsiteX67" fmla="*/ 115893 w 4838076"/>
              <a:gd name="connsiteY67" fmla="*/ 3046412 h 6858000"/>
              <a:gd name="connsiteX68" fmla="*/ 95738 w 4838076"/>
              <a:gd name="connsiteY68" fmla="*/ 3084512 h 6858000"/>
              <a:gd name="connsiteX69" fmla="*/ 75583 w 4838076"/>
              <a:gd name="connsiteY69" fmla="*/ 3121025 h 6858000"/>
              <a:gd name="connsiteX70" fmla="*/ 55427 w 4838076"/>
              <a:gd name="connsiteY70" fmla="*/ 3160712 h 6858000"/>
              <a:gd name="connsiteX71" fmla="*/ 38632 w 4838076"/>
              <a:gd name="connsiteY71" fmla="*/ 3201987 h 6858000"/>
              <a:gd name="connsiteX72" fmla="*/ 23515 w 4838076"/>
              <a:gd name="connsiteY72" fmla="*/ 3248025 h 6858000"/>
              <a:gd name="connsiteX73" fmla="*/ 11758 w 4838076"/>
              <a:gd name="connsiteY73" fmla="*/ 3300412 h 6858000"/>
              <a:gd name="connsiteX74" fmla="*/ 3359 w 4838076"/>
              <a:gd name="connsiteY74" fmla="*/ 3360737 h 6858000"/>
              <a:gd name="connsiteX75" fmla="*/ 0 w 4838076"/>
              <a:gd name="connsiteY75" fmla="*/ 3427412 h 6858000"/>
              <a:gd name="connsiteX76" fmla="*/ 3359 w 4838076"/>
              <a:gd name="connsiteY76" fmla="*/ 3497262 h 6858000"/>
              <a:gd name="connsiteX77" fmla="*/ 11758 w 4838076"/>
              <a:gd name="connsiteY77" fmla="*/ 3557587 h 6858000"/>
              <a:gd name="connsiteX78" fmla="*/ 23515 w 4838076"/>
              <a:gd name="connsiteY78" fmla="*/ 3609975 h 6858000"/>
              <a:gd name="connsiteX79" fmla="*/ 38632 w 4838076"/>
              <a:gd name="connsiteY79" fmla="*/ 3656012 h 6858000"/>
              <a:gd name="connsiteX80" fmla="*/ 55427 w 4838076"/>
              <a:gd name="connsiteY80" fmla="*/ 3697287 h 6858000"/>
              <a:gd name="connsiteX81" fmla="*/ 75583 w 4838076"/>
              <a:gd name="connsiteY81" fmla="*/ 3736975 h 6858000"/>
              <a:gd name="connsiteX82" fmla="*/ 115893 w 4838076"/>
              <a:gd name="connsiteY82" fmla="*/ 3811587 h 6858000"/>
              <a:gd name="connsiteX83" fmla="*/ 134368 w 4838076"/>
              <a:gd name="connsiteY83" fmla="*/ 3848100 h 6858000"/>
              <a:gd name="connsiteX84" fmla="*/ 152844 w 4838076"/>
              <a:gd name="connsiteY84" fmla="*/ 3890962 h 6858000"/>
              <a:gd name="connsiteX85" fmla="*/ 167960 w 4838076"/>
              <a:gd name="connsiteY85" fmla="*/ 3935412 h 6858000"/>
              <a:gd name="connsiteX86" fmla="*/ 178038 w 4838076"/>
              <a:gd name="connsiteY86" fmla="*/ 3987800 h 6858000"/>
              <a:gd name="connsiteX87" fmla="*/ 188115 w 4838076"/>
              <a:gd name="connsiteY87" fmla="*/ 4048125 h 6858000"/>
              <a:gd name="connsiteX88" fmla="*/ 189795 w 4838076"/>
              <a:gd name="connsiteY88" fmla="*/ 4116387 h 6858000"/>
              <a:gd name="connsiteX89" fmla="*/ 188115 w 4838076"/>
              <a:gd name="connsiteY89" fmla="*/ 4186237 h 6858000"/>
              <a:gd name="connsiteX90" fmla="*/ 178038 w 4838076"/>
              <a:gd name="connsiteY90" fmla="*/ 4244975 h 6858000"/>
              <a:gd name="connsiteX91" fmla="*/ 167960 w 4838076"/>
              <a:gd name="connsiteY91" fmla="*/ 4297362 h 6858000"/>
              <a:gd name="connsiteX92" fmla="*/ 152844 w 4838076"/>
              <a:gd name="connsiteY92" fmla="*/ 4343400 h 6858000"/>
              <a:gd name="connsiteX93" fmla="*/ 134368 w 4838076"/>
              <a:gd name="connsiteY93" fmla="*/ 4386262 h 6858000"/>
              <a:gd name="connsiteX94" fmla="*/ 115893 w 4838076"/>
              <a:gd name="connsiteY94" fmla="*/ 4424362 h 6858000"/>
              <a:gd name="connsiteX95" fmla="*/ 75583 w 4838076"/>
              <a:gd name="connsiteY95" fmla="*/ 4498975 h 6858000"/>
              <a:gd name="connsiteX96" fmla="*/ 55427 w 4838076"/>
              <a:gd name="connsiteY96" fmla="*/ 4537075 h 6858000"/>
              <a:gd name="connsiteX97" fmla="*/ 38632 w 4838076"/>
              <a:gd name="connsiteY97" fmla="*/ 4579937 h 6858000"/>
              <a:gd name="connsiteX98" fmla="*/ 23515 w 4838076"/>
              <a:gd name="connsiteY98" fmla="*/ 4625975 h 6858000"/>
              <a:gd name="connsiteX99" fmla="*/ 11758 w 4838076"/>
              <a:gd name="connsiteY99" fmla="*/ 4678362 h 6858000"/>
              <a:gd name="connsiteX100" fmla="*/ 3359 w 4838076"/>
              <a:gd name="connsiteY100" fmla="*/ 4738687 h 6858000"/>
              <a:gd name="connsiteX101" fmla="*/ 0 w 4838076"/>
              <a:gd name="connsiteY101" fmla="*/ 4806950 h 6858000"/>
              <a:gd name="connsiteX102" fmla="*/ 3359 w 4838076"/>
              <a:gd name="connsiteY102" fmla="*/ 4875212 h 6858000"/>
              <a:gd name="connsiteX103" fmla="*/ 11758 w 4838076"/>
              <a:gd name="connsiteY103" fmla="*/ 4935537 h 6858000"/>
              <a:gd name="connsiteX104" fmla="*/ 23515 w 4838076"/>
              <a:gd name="connsiteY104" fmla="*/ 4987925 h 6858000"/>
              <a:gd name="connsiteX105" fmla="*/ 38632 w 4838076"/>
              <a:gd name="connsiteY105" fmla="*/ 5033962 h 6858000"/>
              <a:gd name="connsiteX106" fmla="*/ 55427 w 4838076"/>
              <a:gd name="connsiteY106" fmla="*/ 5075237 h 6858000"/>
              <a:gd name="connsiteX107" fmla="*/ 75583 w 4838076"/>
              <a:gd name="connsiteY107" fmla="*/ 5114925 h 6858000"/>
              <a:gd name="connsiteX108" fmla="*/ 95738 w 4838076"/>
              <a:gd name="connsiteY108" fmla="*/ 5149850 h 6858000"/>
              <a:gd name="connsiteX109" fmla="*/ 115893 w 4838076"/>
              <a:gd name="connsiteY109" fmla="*/ 5186362 h 6858000"/>
              <a:gd name="connsiteX110" fmla="*/ 134368 w 4838076"/>
              <a:gd name="connsiteY110" fmla="*/ 5226050 h 6858000"/>
              <a:gd name="connsiteX111" fmla="*/ 152844 w 4838076"/>
              <a:gd name="connsiteY111" fmla="*/ 5268912 h 6858000"/>
              <a:gd name="connsiteX112" fmla="*/ 167960 w 4838076"/>
              <a:gd name="connsiteY112" fmla="*/ 5313362 h 6858000"/>
              <a:gd name="connsiteX113" fmla="*/ 178038 w 4838076"/>
              <a:gd name="connsiteY113" fmla="*/ 5365750 h 6858000"/>
              <a:gd name="connsiteX114" fmla="*/ 188115 w 4838076"/>
              <a:gd name="connsiteY114" fmla="*/ 5426075 h 6858000"/>
              <a:gd name="connsiteX115" fmla="*/ 189795 w 4838076"/>
              <a:gd name="connsiteY115" fmla="*/ 5494337 h 6858000"/>
              <a:gd name="connsiteX116" fmla="*/ 188115 w 4838076"/>
              <a:gd name="connsiteY116" fmla="*/ 5562600 h 6858000"/>
              <a:gd name="connsiteX117" fmla="*/ 178038 w 4838076"/>
              <a:gd name="connsiteY117" fmla="*/ 5622925 h 6858000"/>
              <a:gd name="connsiteX118" fmla="*/ 167960 w 4838076"/>
              <a:gd name="connsiteY118" fmla="*/ 5675312 h 6858000"/>
              <a:gd name="connsiteX119" fmla="*/ 152844 w 4838076"/>
              <a:gd name="connsiteY119" fmla="*/ 5721350 h 6858000"/>
              <a:gd name="connsiteX120" fmla="*/ 134368 w 4838076"/>
              <a:gd name="connsiteY120" fmla="*/ 5762625 h 6858000"/>
              <a:gd name="connsiteX121" fmla="*/ 115893 w 4838076"/>
              <a:gd name="connsiteY121" fmla="*/ 5802312 h 6858000"/>
              <a:gd name="connsiteX122" fmla="*/ 95738 w 4838076"/>
              <a:gd name="connsiteY122" fmla="*/ 5840412 h 6858000"/>
              <a:gd name="connsiteX123" fmla="*/ 75583 w 4838076"/>
              <a:gd name="connsiteY123" fmla="*/ 5876925 h 6858000"/>
              <a:gd name="connsiteX124" fmla="*/ 55427 w 4838076"/>
              <a:gd name="connsiteY124" fmla="*/ 5915025 h 6858000"/>
              <a:gd name="connsiteX125" fmla="*/ 38632 w 4838076"/>
              <a:gd name="connsiteY125" fmla="*/ 5956300 h 6858000"/>
              <a:gd name="connsiteX126" fmla="*/ 23515 w 4838076"/>
              <a:gd name="connsiteY126" fmla="*/ 6003925 h 6858000"/>
              <a:gd name="connsiteX127" fmla="*/ 11758 w 4838076"/>
              <a:gd name="connsiteY127" fmla="*/ 6056312 h 6858000"/>
              <a:gd name="connsiteX128" fmla="*/ 3359 w 4838076"/>
              <a:gd name="connsiteY128" fmla="*/ 6113462 h 6858000"/>
              <a:gd name="connsiteX129" fmla="*/ 0 w 4838076"/>
              <a:gd name="connsiteY129" fmla="*/ 6183312 h 6858000"/>
              <a:gd name="connsiteX130" fmla="*/ 3359 w 4838076"/>
              <a:gd name="connsiteY130" fmla="*/ 6251575 h 6858000"/>
              <a:gd name="connsiteX131" fmla="*/ 11758 w 4838076"/>
              <a:gd name="connsiteY131" fmla="*/ 6311900 h 6858000"/>
              <a:gd name="connsiteX132" fmla="*/ 23515 w 4838076"/>
              <a:gd name="connsiteY132" fmla="*/ 6361112 h 6858000"/>
              <a:gd name="connsiteX133" fmla="*/ 38632 w 4838076"/>
              <a:gd name="connsiteY133" fmla="*/ 6407150 h 6858000"/>
              <a:gd name="connsiteX134" fmla="*/ 55427 w 4838076"/>
              <a:gd name="connsiteY134" fmla="*/ 6448425 h 6858000"/>
              <a:gd name="connsiteX135" fmla="*/ 73903 w 4838076"/>
              <a:gd name="connsiteY135" fmla="*/ 6488112 h 6858000"/>
              <a:gd name="connsiteX136" fmla="*/ 92379 w 4838076"/>
              <a:gd name="connsiteY136" fmla="*/ 6523037 h 6858000"/>
              <a:gd name="connsiteX137" fmla="*/ 112534 w 4838076"/>
              <a:gd name="connsiteY137" fmla="*/ 6561137 h 6858000"/>
              <a:gd name="connsiteX138" fmla="*/ 132689 w 4838076"/>
              <a:gd name="connsiteY138" fmla="*/ 6597650 h 6858000"/>
              <a:gd name="connsiteX139" fmla="*/ 149485 w 4838076"/>
              <a:gd name="connsiteY139" fmla="*/ 6640512 h 6858000"/>
              <a:gd name="connsiteX140" fmla="*/ 166281 w 4838076"/>
              <a:gd name="connsiteY140" fmla="*/ 6683375 h 6858000"/>
              <a:gd name="connsiteX141" fmla="*/ 176358 w 4838076"/>
              <a:gd name="connsiteY141" fmla="*/ 6735762 h 6858000"/>
              <a:gd name="connsiteX142" fmla="*/ 184756 w 4838076"/>
              <a:gd name="connsiteY142" fmla="*/ 6791325 h 6858000"/>
              <a:gd name="connsiteX143" fmla="*/ 189795 w 4838076"/>
              <a:gd name="connsiteY143" fmla="*/ 6858000 h 6858000"/>
              <a:gd name="connsiteX144" fmla="*/ 334173 w 4838076"/>
              <a:gd name="connsiteY144" fmla="*/ 6858000 h 6858000"/>
              <a:gd name="connsiteX145" fmla="*/ 334174 w 4838076"/>
              <a:gd name="connsiteY145" fmla="*/ 6858000 h 6858000"/>
              <a:gd name="connsiteX146" fmla="*/ 3459219 w 4838076"/>
              <a:gd name="connsiteY146" fmla="*/ 6858000 h 6858000"/>
              <a:gd name="connsiteX147" fmla="*/ 4417162 w 4838076"/>
              <a:gd name="connsiteY147" fmla="*/ 6858000 h 6858000"/>
              <a:gd name="connsiteX148" fmla="*/ 4838076 w 4838076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38076" h="6858000">
                <a:moveTo>
                  <a:pt x="4838076" y="0"/>
                </a:moveTo>
                <a:lnTo>
                  <a:pt x="4417162" y="0"/>
                </a:lnTo>
                <a:lnTo>
                  <a:pt x="3459219" y="0"/>
                </a:ln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3459219" y="6858000"/>
                </a:lnTo>
                <a:lnTo>
                  <a:pt x="4417162" y="6858000"/>
                </a:lnTo>
                <a:lnTo>
                  <a:pt x="4838076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3EF6DCD-47C2-B8E3-119C-DE82D34031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849" y="1262743"/>
            <a:ext cx="3384000" cy="3844800"/>
          </a:xfrm>
        </p:spPr>
        <p:txBody>
          <a:bodyPr>
            <a:normAutofit/>
          </a:bodyPr>
          <a:lstStyle/>
          <a:p>
            <a:r>
              <a:rPr lang="el-GR" sz="3200" dirty="0">
                <a:solidFill>
                  <a:schemeClr val="bg1">
                    <a:alpha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«Ό,τι ακούμε είναι μια γνώμη, όχι γεγονός. Ό,τι βλέπουμε είναι μια προοπτική, όχι η αλήθεια.»</a:t>
            </a:r>
          </a:p>
          <a:p>
            <a:endParaRPr lang="en-US" sz="2000" dirty="0">
              <a:solidFill>
                <a:schemeClr val="bg1">
                  <a:alpha val="60000"/>
                </a:schemeClr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1142A92-C6A7-61D1-42FF-CC40A1CD5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1585" y="643469"/>
            <a:ext cx="5773121" cy="557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441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BB5D80-8152-511E-EFCC-4831BDB31C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Ήρθε η ώρα να ακούσουμε την πλευρά του λύκου στο γνωστό παραμύθι με την Κοκκινοσκουφίτσα, δεν θα πω του κακού λύκου … θα καταλάβετε μόλις το ακούσετε γιατί …</a:t>
            </a:r>
            <a:endParaRPr lang="en-CY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riendly Cartoon Wolf With Blank Sign Stock Illustration - Download Image  Now - Animal, Art, Blank - iStock">
            <a:extLst>
              <a:ext uri="{FF2B5EF4-FFF2-40B4-BE49-F238E27FC236}">
                <a16:creationId xmlns:a16="http://schemas.microsoft.com/office/drawing/2014/main" id="{9AD1DB8D-14F5-244C-A4DD-106CB62FA2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" r="-2" b="435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CA36E4F-BE72-6A82-6A66-BEC6CE2F2A4A}"/>
              </a:ext>
            </a:extLst>
          </p:cNvPr>
          <p:cNvSpPr/>
          <p:nvPr/>
        </p:nvSpPr>
        <p:spPr>
          <a:xfrm rot="350194">
            <a:off x="10276312" y="772887"/>
            <a:ext cx="1611086" cy="15131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ΑΚΟΥΣΤΕ ΚΙ ΕΜΕΝΑ !!!</a:t>
            </a:r>
            <a:endParaRPr lang="en-CY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960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2179B264-CBFF-B8FD-01A3-FE7930EEB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959452"/>
            <a:ext cx="3259040" cy="526436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Βλέπω ένα «Μ».</a:t>
            </a:r>
          </a:p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Εγώ βλέπω ένα 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Μα είναι «Μ».</a:t>
            </a:r>
          </a:p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Όχι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είναι 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Τι λες; Είναι «Μ»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>
              <a:buFontTx/>
              <a:buChar char="-"/>
            </a:pP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Όχι, το βλέπω είναι «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»!</a:t>
            </a:r>
          </a:p>
          <a:p>
            <a:pPr>
              <a:buFontTx/>
              <a:buChar char="-"/>
            </a:pPr>
            <a:r>
              <a:rPr lang="el-G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Οοο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Θα με τρελάνεις; είναι «Μ» 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C26ABE-4ED7-70F8-778A-D29F57882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862" y="959451"/>
            <a:ext cx="6019331" cy="4935851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588608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drawing of a cat&#10;&#10;Description automatically generated with medium confidence">
            <a:extLst>
              <a:ext uri="{FF2B5EF4-FFF2-40B4-BE49-F238E27FC236}">
                <a16:creationId xmlns:a16="http://schemas.microsoft.com/office/drawing/2014/main" id="{078390F4-AA54-C4F4-69EE-9E3FAAA94D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1695" y="643467"/>
            <a:ext cx="4888609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43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19E2203-87DC-F8B7-4846-90E42463AE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1249" y="643467"/>
            <a:ext cx="8949502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13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6D6306C-ED4F-4AAE-B4A5-EEA6AFAD7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C5361D-F897-4856-B945-0455A365E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15435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508C0C5-2268-42B5-B3C8-4D0899E05F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41ACBDB-38F8-4B34-8183-BD95B4E55A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739327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00DB52-3455-4E2F-867B-A6D0516E17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653800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9E914C83-E0D8-4953-92D5-169D28CB4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5423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0EDF4F4-4FE2-82DF-4993-2912D4CA8B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" b="22889"/>
          <a:stretch/>
        </p:blipFill>
        <p:spPr>
          <a:xfrm>
            <a:off x="1981199" y="1326874"/>
            <a:ext cx="9567333" cy="4887658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512E083-F550-46AF-8490-767ECFD00C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67297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14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4BB88174-2906-3B90-DA30-B72B276E90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9597" y="643467"/>
            <a:ext cx="6752805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257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6FF76B9-219D-4469-AF87-0236D2903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B88BD78-87E1-424D-B479-C37D8E41B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05EB894-9410-4B20-95E4-7A25101AB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66E38B6-B050-4340-8E8F-3A971DADC0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633C5E46-DAC5-4661-9C87-22B08E2A51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Shape, arrow&#10;&#10;Description automatically generated">
            <a:extLst>
              <a:ext uri="{FF2B5EF4-FFF2-40B4-BE49-F238E27FC236}">
                <a16:creationId xmlns:a16="http://schemas.microsoft.com/office/drawing/2014/main" id="{B669538F-BF62-F427-725D-F2B7D8B29D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9629" y="643467"/>
            <a:ext cx="8192741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33195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FE88F7-1601-EA88-5DBD-91A0EA7FEF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47238" y="643467"/>
            <a:ext cx="5097524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053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Shape, circle&#10;&#10;Description automatically generated">
            <a:extLst>
              <a:ext uri="{FF2B5EF4-FFF2-40B4-BE49-F238E27FC236}">
                <a16:creationId xmlns:a16="http://schemas.microsoft.com/office/drawing/2014/main" id="{21D20FC6-17E5-FF1F-25B0-B2F4C574C6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3321" y="643467"/>
            <a:ext cx="7165358" cy="5571065"/>
          </a:xfrm>
          <a:prstGeom prst="rect">
            <a:avLst/>
          </a:prstGeom>
          <a:ln>
            <a:noFill/>
          </a:ln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653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123</Words>
  <Application>Microsoft Office PowerPoint</Application>
  <PresentationFormat>Widescreen</PresentationFormat>
  <Paragraphs>12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Η άλλη άποψη                                         Ελένη Λοβαρή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άλλη άποψη</dc:title>
  <dc:creator>Eleni Lovari</dc:creator>
  <cp:lastModifiedBy>Eleni Lovari</cp:lastModifiedBy>
  <cp:revision>1</cp:revision>
  <dcterms:created xsi:type="dcterms:W3CDTF">2023-02-20T13:01:57Z</dcterms:created>
  <dcterms:modified xsi:type="dcterms:W3CDTF">2023-06-27T11:45:05Z</dcterms:modified>
</cp:coreProperties>
</file>