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8" r:id="rId5"/>
    <p:sldId id="262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F50A030-BEA4-4AF4-B259-37AD71534E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3CA1D2F4-6AAD-4B44-BB77-7AE89CD7D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97259B7-7D21-494D-8E67-2D1D6CB52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DAA6B58D-2823-46BC-8E1C-CB6ED2309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3664B4A1-7FDC-432D-A062-C659C4738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0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DDE3B60-F289-45E9-9AD9-9C010B277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F99A1AD5-2FF0-4612-ABBE-97E45EEFC9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377D8D65-0C60-4D99-B775-264E73621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9D8CB49-99F0-4C3C-BB2A-870813069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917EC44-C402-4ECF-B1D2-789264FA7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001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D51BAF1B-10E0-4E82-9B5C-F61CCDE42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E9BFF0ED-BE31-4151-A74F-20A388A00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BB0669D-C6C5-45D5-B180-8F1DABA76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593C76D-7882-463E-A1C6-F04CFA6E1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F5266E8-B1EE-491B-A55C-5F942ED34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07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3E12617-6603-484F-8723-54E5A8041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A0C017A-473B-457F-B762-855C62DF4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218F6894-E0AF-44F2-B0D2-BF9E002B7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5B1815C-2D3B-44C5-94F8-709C9CD5C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53C3965A-4367-412D-9995-61D8FA7A8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4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FD4DFDB-C4C0-405C-9775-14B9A35A7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75315FAF-EEB7-4734-8A18-A7C690E79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E59DBD9-9380-4FCB-B1C0-C68C18416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03FEB14-1988-45DA-A96D-6619CE94E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F607605E-8B15-4D44-A87C-23454770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09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620FB86-0A26-422E-A750-9D71F89F7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584A449-AFF5-4E16-8C97-68E16CFD60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2C8AC714-8F01-4933-B925-6D2E431E8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93657594-C302-4D1C-91D2-4B05D885B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9521BEEE-FCE1-4071-B429-4ECDE9C4B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2023CEFF-74BE-48BF-A702-E5628BFD7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635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60F98DB-CAF3-48DA-B490-B76F9BB04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C558BC55-37AE-432C-ABB5-0FCFAEFD38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7B91474F-031C-4001-81C7-83E2FEEA5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410EA795-19A6-4F6A-8627-728CCA678D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163B1F53-FB8D-4517-B075-88CC363BB4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39C76A94-FBE3-4B75-BD9F-C5E02301F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12382F1D-EDF4-4834-BEB1-03316E0A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F03BC1A5-C8E0-4DE9-BEAF-C87DD06A7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97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6C10E88-5D62-4D03-8E9D-1DA90AB94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10F120A6-E5C9-4FF4-A2AC-EDF315EE2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A9BCF5CB-8457-4EBA-8710-C4F6E5FD2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FE01B402-9E1B-4042-873B-852ACDDE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07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4DE0ED4B-8188-4167-B122-6CB1BD340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6C62C501-81C5-49D9-918C-A048B1FB9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BFE175D7-EFF8-48DF-99AD-78DC3A549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53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9F1C35B-DC3A-45C1-A168-C2EF6BAED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E06A114-6FD8-475E-874E-B31DAFF0E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26F9C2CF-9B98-4E98-B848-FED1E1912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9C24F95F-F8B9-41AC-AE58-0F4311266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0B2BC674-7218-4A53-93D3-AC06E82AB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5F7AF3FB-72CB-4178-9013-E3DAFD1DB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608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AB87E57-98E7-45BA-AF51-BE6797F6F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AE4A814E-9E61-443F-850B-15DC45D4C8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FD21B55B-8012-48CD-9643-3281380A5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3B82D92A-47FE-46D6-A26E-12B943A9C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82962AB8-0F7B-4BDE-8126-5063E1EFC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E9083B2B-CBD4-42AF-9361-C002BEE1B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13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07B66D0D-9992-44AF-BAF9-677E8AC69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22FB38CB-FC08-4306-BD5C-B55E0E6D3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CE3060D3-2E60-4C93-A92D-D893D15B11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0DED-B983-4E2A-AA05-9C92D41D8345}" type="datetimeFigureOut">
              <a:rPr lang="en-US" smtClean="0"/>
              <a:t>5/23/2022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56E62EFC-D703-4425-B84E-4DEBC2133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BF9FBF45-F8C2-461E-A12D-3D156441EA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892C9-D6DB-4789-A7A1-83ECD516F1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1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90A6CC8-AB0E-44BB-9DF6-79FD20EEA7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l-GR" sz="3200" dirty="0"/>
            </a:br>
            <a:br>
              <a:rPr lang="el-GR" sz="3200" dirty="0"/>
            </a:br>
            <a:br>
              <a:rPr lang="el-GR" sz="3200" dirty="0"/>
            </a:br>
            <a:br>
              <a:rPr lang="el-GR" sz="3200" dirty="0"/>
            </a:br>
            <a:r>
              <a:rPr lang="el-GR" sz="3200" b="1" i="1" dirty="0">
                <a:latin typeface="Comic Sans MS" panose="030F0702030302020204" pitchFamily="66" charset="0"/>
              </a:rPr>
              <a:t>Διαγωνισμός για προώθηση της ισότητας των φύλων και της κοινωνικής συμπερίληψης, στο πλαίσιο της πρόληψης της βίας και της νεανικής παραβατικότητας στο σχολείο και της προαγωγής της ενεργού </a:t>
            </a:r>
            <a:r>
              <a:rPr lang="el-GR" sz="3200" b="1" i="1" dirty="0" err="1">
                <a:latin typeface="Comic Sans MS" panose="030F0702030302020204" pitchFamily="66" charset="0"/>
              </a:rPr>
              <a:t>πολιτότητας</a:t>
            </a:r>
            <a:endParaRPr lang="en-US" sz="3200" b="1" i="1" dirty="0">
              <a:latin typeface="Comic Sans MS" panose="030F0702030302020204" pitchFamily="66" charset="0"/>
            </a:endParaRP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6414B938-72AC-4976-9870-9F114EC03B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7656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l-GR" dirty="0">
                <a:latin typeface="Comic Sans MS" panose="030F0702030302020204" pitchFamily="66" charset="0"/>
              </a:rPr>
              <a:t>ΣΥΜΜΕΤΟΧΗ ΠΕΡΙΦΕΡΕΙΑΚΟΥ ΓΥΜΝΑΣΙΟΥ ΚΟΚΚΙΝΟΤΡΙΜΙΘΙΑΣ</a:t>
            </a:r>
          </a:p>
          <a:p>
            <a:r>
              <a:rPr lang="el-GR" dirty="0">
                <a:latin typeface="Comic Sans MS" panose="030F0702030302020204" pitchFamily="66" charset="0"/>
              </a:rPr>
              <a:t>2021-22</a:t>
            </a:r>
          </a:p>
          <a:p>
            <a:r>
              <a:rPr lang="el-GR" dirty="0">
                <a:latin typeface="Comic Sans MS" panose="030F0702030302020204" pitchFamily="66" charset="0"/>
              </a:rPr>
              <a:t>Μορφή Δράσης: Δημιουργία βίντεο</a:t>
            </a:r>
          </a:p>
          <a:p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00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6C78AEE-0151-486C-A5FD-9F881045E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b="1" u="sng" dirty="0">
                <a:latin typeface="Comic Sans MS" panose="030F0702030302020204" pitchFamily="66" charset="0"/>
              </a:rPr>
              <a:t>Σκεπτικό εργασίας: </a:t>
            </a:r>
            <a:endParaRPr lang="en-US" sz="2800" b="1" u="sng" dirty="0">
              <a:latin typeface="Comic Sans MS" panose="030F0702030302020204" pitchFamily="66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6D37F5A-5765-4BEF-AF43-0F7F56D41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l-GR" sz="2400" dirty="0">
                <a:latin typeface="Comic Sans MS" panose="030F0702030302020204" pitchFamily="66" charset="0"/>
              </a:rPr>
              <a:t>Οι μαθητές προβληματίστηκαν σχετικά με τις </a:t>
            </a:r>
            <a:r>
              <a:rPr lang="el-GR" sz="2400" dirty="0" err="1">
                <a:latin typeface="Comic Sans MS" panose="030F0702030302020204" pitchFamily="66" charset="0"/>
              </a:rPr>
              <a:t>έμφυλες</a:t>
            </a:r>
            <a:r>
              <a:rPr lang="el-GR" sz="2400" dirty="0">
                <a:latin typeface="Comic Sans MS" panose="030F0702030302020204" pitchFamily="66" charset="0"/>
              </a:rPr>
              <a:t> διακρίσεις και τα στερεότυπα. Έγινε συζήτηση και αντάλλαξαν απόψεις. </a:t>
            </a:r>
          </a:p>
          <a:p>
            <a:pPr marL="0" indent="0" algn="just">
              <a:buNone/>
            </a:pPr>
            <a:r>
              <a:rPr lang="el-GR" sz="2400" dirty="0">
                <a:latin typeface="Comic Sans MS" panose="030F0702030302020204" pitchFamily="66" charset="0"/>
              </a:rPr>
              <a:t>Ακολούθως, έχοντας οι μαθητές ως </a:t>
            </a:r>
            <a:r>
              <a:rPr lang="el-GR" sz="2400" dirty="0" err="1">
                <a:latin typeface="Comic Sans MS" panose="030F0702030302020204" pitchFamily="66" charset="0"/>
              </a:rPr>
              <a:t>αφόρμηση</a:t>
            </a:r>
            <a:r>
              <a:rPr lang="el-GR" sz="2400" dirty="0">
                <a:latin typeface="Comic Sans MS" panose="030F0702030302020204" pitchFamily="66" charset="0"/>
              </a:rPr>
              <a:t> το ποίημα της Ελένης </a:t>
            </a:r>
            <a:r>
              <a:rPr lang="el-GR" sz="2400" dirty="0" err="1">
                <a:latin typeface="Comic Sans MS" panose="030F0702030302020204" pitchFamily="66" charset="0"/>
              </a:rPr>
              <a:t>Βακαλό</a:t>
            </a:r>
            <a:r>
              <a:rPr lang="el-GR" sz="2400" dirty="0">
                <a:latin typeface="Comic Sans MS" panose="030F0702030302020204" pitchFamily="66" charset="0"/>
              </a:rPr>
              <a:t> «Πώς έγινε ένας κακός άνθρωπος» αυτοσχεδίασαν γράφοντας παραλλαγές με θέμα τις διακρίσεις ανάμεσα στα φύλα. </a:t>
            </a:r>
          </a:p>
          <a:p>
            <a:pPr marL="0" indent="0" algn="just">
              <a:buNone/>
            </a:pPr>
            <a:r>
              <a:rPr lang="el-GR" sz="2400" dirty="0">
                <a:latin typeface="Comic Sans MS" panose="030F0702030302020204" pitchFamily="66" charset="0"/>
              </a:rPr>
              <a:t>Επιλέχθηκε για δραματοποίηση το ποίημα της μαθήτριας Φρόσως Αντωνίου του τμήματος Γ5.</a:t>
            </a:r>
          </a:p>
          <a:p>
            <a:pPr marL="0" indent="0" algn="just">
              <a:buNone/>
            </a:pPr>
            <a:r>
              <a:rPr lang="el-GR" sz="2400" dirty="0">
                <a:latin typeface="Comic Sans MS" panose="030F0702030302020204" pitchFamily="66" charset="0"/>
              </a:rPr>
              <a:t>Στη συνέχεια δραματοποιήθηκε το ποίημα, το οποίο είναι και το τελικό προϊόν για το διαγωνισμό. </a:t>
            </a:r>
            <a:endParaRPr lang="en-US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81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35A04CF-97D4-4FF7-B359-C546B1F6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E0FD13EC-AE14-46FF-B8E5-74FAF2C46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955" y="589529"/>
            <a:ext cx="2871095" cy="3200151"/>
          </a:xfrm>
        </p:spPr>
        <p:txBody>
          <a:bodyPr anchor="t">
            <a:noAutofit/>
          </a:bodyPr>
          <a:lstStyle/>
          <a:p>
            <a: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  <a:t>Πώς έγινε ένας κακός άνθρωπος       </a:t>
            </a:r>
            <a:b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</a:br>
            <a: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  <a:t>     </a:t>
            </a:r>
            <a:b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</a:br>
            <a:b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</a:br>
            <a:b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</a:br>
            <a: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  <a:t>                            Ελένη </a:t>
            </a:r>
            <a:r>
              <a:rPr lang="el-GR" sz="2800" b="1" dirty="0" err="1">
                <a:solidFill>
                  <a:srgbClr val="FFFFFF"/>
                </a:solidFill>
                <a:latin typeface="Comic Sans MS" panose="030F0702030302020204" pitchFamily="66" charset="0"/>
              </a:rPr>
              <a:t>Βακαλό</a:t>
            </a:r>
            <a:r>
              <a:rPr lang="el-GR" sz="2800" b="1" dirty="0">
                <a:solidFill>
                  <a:srgbClr val="FFFFFF"/>
                </a:solidFill>
                <a:latin typeface="Comic Sans MS" panose="030F0702030302020204" pitchFamily="66" charset="0"/>
              </a:rPr>
              <a:t>                              </a:t>
            </a:r>
            <a:br>
              <a:rPr lang="el-GR" sz="2800" dirty="0">
                <a:solidFill>
                  <a:srgbClr val="FFFFFF"/>
                </a:solidFill>
                <a:latin typeface="Comic Sans MS" panose="030F0702030302020204" pitchFamily="66" charset="0"/>
              </a:rPr>
            </a:br>
            <a:endParaRPr lang="en-US" sz="2800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C5F40F6-39B7-46E5-B357-7ADB910F4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10183" y="396488"/>
            <a:ext cx="4030270" cy="61871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Θα σας πω πώς έγινε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Έτσι είναι η σειρά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Ένας μικρός καλός άνθρωπος αντάμωσε στο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δρόμο του έναν χτυπημένο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Τόσο δα μακριά από κείνον ήτανε πεσμένος και λυπήθηκε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Τόσο πολύ λυπήθηκε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που ύστερα φοβήθηκε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Πριν κοντά του </a:t>
            </a:r>
            <a:r>
              <a:rPr lang="el-GR" sz="1600" dirty="0" err="1">
                <a:latin typeface="Comic Sans MS" panose="030F0702030302020204" pitchFamily="66" charset="0"/>
              </a:rPr>
              <a:t>vα</a:t>
            </a:r>
            <a:r>
              <a:rPr lang="el-GR" sz="1600" dirty="0">
                <a:latin typeface="Comic Sans MS" panose="030F0702030302020204" pitchFamily="66" charset="0"/>
              </a:rPr>
              <a:t> πλησιάσει για να σκύψει να τον πιάσει, σκέφτηκε καλύτερα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Τι τα θες τι τα γυρεύεις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Κάποιος άλλος θα βρεθεί από τόσους εδώ γύρω,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να ψυχοπονέσει τον καημένο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Και καλύτερα να πούμε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Ούτε πως τον έχω δει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 </a:t>
            </a:r>
          </a:p>
          <a:p>
            <a:endParaRPr lang="en-US" sz="800" dirty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ED826715-59CA-4E7F-BC9E-5BC4059F7E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40454" y="276226"/>
            <a:ext cx="3481772" cy="4653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l-GR" sz="1000" b="1" dirty="0"/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Και επειδή φοβήθηκε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Έτσι συλλογίστηκε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Τάχα δεν θα είναι φταίχτης, ποιον χτυπούν χωρίς να φταίξει;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Και καλά του κάνουνε αφού ήθελε </a:t>
            </a:r>
            <a:r>
              <a:rPr lang="el-GR" sz="1600" dirty="0" err="1">
                <a:latin typeface="Comic Sans MS" panose="030F0702030302020204" pitchFamily="66" charset="0"/>
              </a:rPr>
              <a:t>vα</a:t>
            </a:r>
            <a:r>
              <a:rPr lang="el-GR" sz="1600" dirty="0">
                <a:latin typeface="Comic Sans MS" panose="030F0702030302020204" pitchFamily="66" charset="0"/>
              </a:rPr>
              <a:t> παίξει με τους άρχοντες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Άρχισε λοιπόν και κείνος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Από πάνω να χτυπά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Αρχή του παραμυθιού καλημέρα σας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                     </a:t>
            </a:r>
          </a:p>
          <a:p>
            <a:endParaRPr lang="el-GR" sz="1600" dirty="0">
              <a:latin typeface="Comic Sans MS" panose="030F0702030302020204" pitchFamily="66" charset="0"/>
            </a:endParaRPr>
          </a:p>
          <a:p>
            <a:pPr marL="0" indent="0" algn="r">
              <a:buNone/>
            </a:pPr>
            <a:r>
              <a:rPr lang="el-GR" sz="1600" dirty="0">
                <a:latin typeface="Comic Sans MS" panose="030F0702030302020204" pitchFamily="66" charset="0"/>
              </a:rPr>
              <a:t>                                                            Από τη Συλλογή Του κόσμου (1978)</a:t>
            </a:r>
            <a:endParaRPr lang="en-US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394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C608BEB-860E-4094-8511-78603564A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50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8BEB5D38-25BA-4204-8BD8-CE2F037C3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2488"/>
            <a:ext cx="2899189" cy="4363844"/>
          </a:xfrm>
        </p:spPr>
        <p:txBody>
          <a:bodyPr anchor="t">
            <a:normAutofit/>
          </a:bodyPr>
          <a:lstStyle/>
          <a:p>
            <a:r>
              <a:rPr lang="el-GR" sz="3200" b="1" dirty="0">
                <a:solidFill>
                  <a:srgbClr val="FFFFFF"/>
                </a:solidFill>
                <a:latin typeface="Comic Sans MS" panose="030F0702030302020204" pitchFamily="66" charset="0"/>
              </a:rPr>
              <a:t>Πώς έγινε ένα κακός άνθρωπος</a:t>
            </a:r>
            <a:br>
              <a:rPr lang="el-GR" sz="3200" b="1" dirty="0">
                <a:solidFill>
                  <a:srgbClr val="FFFFFF"/>
                </a:solidFill>
                <a:latin typeface="Comic Sans MS" panose="030F0702030302020204" pitchFamily="66" charset="0"/>
              </a:rPr>
            </a:br>
            <a:r>
              <a:rPr lang="el-GR" sz="3200" b="1" dirty="0">
                <a:solidFill>
                  <a:srgbClr val="FFFFFF"/>
                </a:solidFill>
                <a:latin typeface="Comic Sans MS" panose="030F0702030302020204" pitchFamily="66" charset="0"/>
              </a:rPr>
              <a:t>                    Φρόσω Αντωνίου Γ5</a:t>
            </a:r>
            <a:endParaRPr lang="en-US" sz="3200" b="1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A125A7D3-7109-499E-A8A1-34F198571C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19953" y="437128"/>
            <a:ext cx="3427283" cy="601447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Θα σας πω τι έγινε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Έτσι είναι η σειρά</a:t>
            </a:r>
          </a:p>
          <a:p>
            <a:endParaRPr lang="el-GR" sz="1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Ένα μικρό καλό αγόρι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Είδε τη μητέρα του χτυπημένη στο πάτωμα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Άρχισε να κλαίει και ο πατέρας του τον έδειρε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«Οι άνδρες δεν κλαίνε», του φώναξε </a:t>
            </a:r>
          </a:p>
          <a:p>
            <a:endParaRPr lang="el-GR" sz="1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Στο σχολείο σκόνταψε και χτύπησε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Άρχισε να κλαίει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«Οι άνδρες δεν κλαίνε», του είπε η δασκάλα του</a:t>
            </a:r>
          </a:p>
          <a:p>
            <a:endParaRPr lang="el-GR" sz="16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Σε ένα αγώνα ποδοσφαίρου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Η ομάδα του έχασε 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Άρχισε να κλαίει 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Οι αντίπαλοι του τον κοροϊδεύουν</a:t>
            </a:r>
          </a:p>
          <a:p>
            <a:pPr marL="0" indent="0">
              <a:buNone/>
            </a:pPr>
            <a:r>
              <a:rPr lang="el-GR" sz="1600" dirty="0">
                <a:latin typeface="Comic Sans MS" panose="030F0702030302020204" pitchFamily="66" charset="0"/>
              </a:rPr>
              <a:t>«Οι άνδρες δεν κλαίνε» του έλεγαν γελώντας</a:t>
            </a:r>
          </a:p>
          <a:p>
            <a:endParaRPr lang="en-US" sz="8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F16A8D4-FE87-4604-88B2-394B5D1EB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1" y="1412488"/>
            <a:ext cx="0" cy="36576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8F7E716A-7998-43B3-B97A-DC3706C7BC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19524" y="345689"/>
            <a:ext cx="3197701" cy="60144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Τα χρόνια πέρασαν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Γνώρισε μια γυναίκα, παντρεύτηκαν και έκαναν ένα αγόρι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Σε ένα καυγά εκείνη του αντιμίλησε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Την χτύπησε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Εκείνη έκλαιγε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Αυτός όμως όχι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Αυτή τον παρακάλεσε να σταματήσει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Αυτός συνέχιζε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Ο γιος του τον είδε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Άρχισε να κλαίει</a:t>
            </a: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«Οι άνδρες δεν κλαίνε» του είπε</a:t>
            </a:r>
          </a:p>
          <a:p>
            <a:endParaRPr lang="el-GR" sz="17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l-GR" sz="1700" dirty="0">
                <a:latin typeface="Comic Sans MS" panose="030F0702030302020204" pitchFamily="66" charset="0"/>
              </a:rPr>
              <a:t>Αρχή του παραμυθιού καλημέρα σας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85710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΄΄Οι άντρες δεν κλαίνε΄΄_0">
            <a:hlinkClick r:id="" action="ppaction://media"/>
            <a:extLst>
              <a:ext uri="{FF2B5EF4-FFF2-40B4-BE49-F238E27FC236}">
                <a16:creationId xmlns:a16="http://schemas.microsoft.com/office/drawing/2014/main" id="{0448DEDC-142A-45AC-9759-7A37C50495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5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95ADEC-DE2D-427D-95F1-CE5F25A8AE7E}"/>
              </a:ext>
            </a:extLst>
          </p:cNvPr>
          <p:cNvSpPr txBox="1"/>
          <p:nvPr/>
        </p:nvSpPr>
        <p:spPr>
          <a:xfrm>
            <a:off x="1894840" y="710092"/>
            <a:ext cx="8173720" cy="557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u="sng" dirty="0" err="1">
                <a:latin typeface="Comic Sans MS" panose="030F0702030302020204" pitchFamily="66" charset="0"/>
              </a:rPr>
              <a:t>Γι</a:t>
            </a:r>
            <a:r>
              <a:rPr lang="en-US" sz="1600" b="1" u="sng" dirty="0">
                <a:latin typeface="Comic Sans MS" panose="030F0702030302020204" pitchFamily="66" charset="0"/>
              </a:rPr>
              <a:t>α τη δημιουργία του βίντεο εργάστηκαν: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b="1" u="sng" dirty="0">
              <a:latin typeface="Comic Sans MS" panose="030F0702030302020204" pitchFamily="66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b="1" u="sng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err="1">
                <a:latin typeface="Comic Sans MS" panose="030F0702030302020204" pitchFamily="66" charset="0"/>
              </a:rPr>
              <a:t>Ηθο</a:t>
            </a:r>
            <a:r>
              <a:rPr lang="en-US" sz="1600" dirty="0">
                <a:latin typeface="Comic Sans MS" panose="030F0702030302020204" pitchFamily="66" charset="0"/>
              </a:rPr>
              <a:t>ποιοί: Οι μαθητές του τμήματος Γ1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err="1">
                <a:latin typeface="Comic Sans MS" panose="030F0702030302020204" pitchFamily="66" charset="0"/>
              </a:rPr>
              <a:t>Βιντεογράφηση</a:t>
            </a:r>
            <a:r>
              <a:rPr lang="en-US" sz="1600" dirty="0">
                <a:latin typeface="Comic Sans MS" panose="030F0702030302020204" pitchFamily="66" charset="0"/>
              </a:rPr>
              <a:t>: </a:t>
            </a:r>
            <a:r>
              <a:rPr lang="en-US" sz="1600" dirty="0" err="1">
                <a:latin typeface="Comic Sans MS" panose="030F0702030302020204" pitchFamily="66" charset="0"/>
              </a:rPr>
              <a:t>Μάριος</a:t>
            </a:r>
            <a:r>
              <a:rPr lang="en-US" sz="1600" dirty="0">
                <a:latin typeface="Comic Sans MS" panose="030F0702030302020204" pitchFamily="66" charset="0"/>
              </a:rPr>
              <a:t> </a:t>
            </a:r>
            <a:r>
              <a:rPr lang="en-US" sz="1600" dirty="0" err="1">
                <a:latin typeface="Comic Sans MS" panose="030F0702030302020204" pitchFamily="66" charset="0"/>
              </a:rPr>
              <a:t>Γιωργ</a:t>
            </a:r>
            <a:r>
              <a:rPr lang="en-US" sz="1600" dirty="0">
                <a:latin typeface="Comic Sans MS" panose="030F0702030302020204" pitchFamily="66" charset="0"/>
              </a:rPr>
              <a:t>αλλής Γ1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err="1">
                <a:latin typeface="Comic Sans MS" panose="030F0702030302020204" pitchFamily="66" charset="0"/>
              </a:rPr>
              <a:t>Ποίημ</a:t>
            </a:r>
            <a:r>
              <a:rPr lang="en-US" sz="1600" dirty="0">
                <a:latin typeface="Comic Sans MS" panose="030F0702030302020204" pitchFamily="66" charset="0"/>
              </a:rPr>
              <a:t>α: Φρόσω Αντωνίου Γ5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>
                <a:latin typeface="Comic Sans MS" panose="030F0702030302020204" pitchFamily="66" charset="0"/>
              </a:rPr>
              <a:t>Απα</a:t>
            </a:r>
            <a:r>
              <a:rPr lang="en-US" sz="1600" dirty="0" err="1">
                <a:latin typeface="Comic Sans MS" panose="030F0702030302020204" pitchFamily="66" charset="0"/>
              </a:rPr>
              <a:t>γγελί</a:t>
            </a:r>
            <a:r>
              <a:rPr lang="en-US" sz="1600" dirty="0">
                <a:latin typeface="Comic Sans MS" panose="030F0702030302020204" pitchFamily="66" charset="0"/>
              </a:rPr>
              <a:t>α ποιήματος: Αντρεάνα Παλμύρη Γ1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err="1">
                <a:latin typeface="Comic Sans MS" panose="030F0702030302020204" pitchFamily="66" charset="0"/>
              </a:rPr>
              <a:t>Σενάριο</a:t>
            </a:r>
            <a:r>
              <a:rPr lang="en-US" sz="1600" dirty="0">
                <a:latin typeface="Comic Sans MS" panose="030F0702030302020204" pitchFamily="66" charset="0"/>
              </a:rPr>
              <a:t>/ </a:t>
            </a:r>
            <a:r>
              <a:rPr lang="en-US" sz="1600" dirty="0" err="1">
                <a:latin typeface="Comic Sans MS" panose="030F0702030302020204" pitchFamily="66" charset="0"/>
              </a:rPr>
              <a:t>Σκηνοθεσί</a:t>
            </a:r>
            <a:r>
              <a:rPr lang="en-US" sz="1600" dirty="0">
                <a:latin typeface="Comic Sans MS" panose="030F0702030302020204" pitchFamily="66" charset="0"/>
              </a:rPr>
              <a:t>α: Σκεύη Μαρκουλλή και Αγγελική Λαουτάρη, Φιλόλογοι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>
                <a:latin typeface="Comic Sans MS" panose="030F0702030302020204" pitchFamily="66" charset="0"/>
              </a:rPr>
              <a:t>Επ</a:t>
            </a:r>
            <a:r>
              <a:rPr lang="en-US" sz="1600" dirty="0" err="1">
                <a:latin typeface="Comic Sans MS" panose="030F0702030302020204" pitchFamily="66" charset="0"/>
              </a:rPr>
              <a:t>εξεργ</a:t>
            </a:r>
            <a:r>
              <a:rPr lang="en-US" sz="1600" dirty="0">
                <a:latin typeface="Comic Sans MS" panose="030F0702030302020204" pitchFamily="66" charset="0"/>
              </a:rPr>
              <a:t>ασία βίντεο: Σκεύη Μαρκουλλή, Φιλόλογος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>
              <a:latin typeface="Comic Sans MS" panose="030F0702030302020204" pitchFamily="66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err="1">
                <a:latin typeface="Comic Sans MS" panose="030F0702030302020204" pitchFamily="66" charset="0"/>
              </a:rPr>
              <a:t>Γενική</a:t>
            </a:r>
            <a:r>
              <a:rPr lang="en-US" sz="1600" dirty="0">
                <a:latin typeface="Comic Sans MS" panose="030F0702030302020204" pitchFamily="66" charset="0"/>
              </a:rPr>
              <a:t> επ</a:t>
            </a:r>
            <a:r>
              <a:rPr lang="en-US" sz="1600" dirty="0" err="1">
                <a:latin typeface="Comic Sans MS" panose="030F0702030302020204" pitchFamily="66" charset="0"/>
              </a:rPr>
              <a:t>ιμέλει</a:t>
            </a:r>
            <a:r>
              <a:rPr lang="en-US" sz="1600" dirty="0">
                <a:latin typeface="Comic Sans MS" panose="030F0702030302020204" pitchFamily="66" charset="0"/>
              </a:rPr>
              <a:t>α: Δήμητρα Ρίζου-Χριστοφίδου, Β.Δ Χημείας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38518140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472</Words>
  <Application>Microsoft Office PowerPoint</Application>
  <PresentationFormat>Ευρεία οθόνη</PresentationFormat>
  <Paragraphs>85</Paragraphs>
  <Slides>6</Slides>
  <Notes>0</Notes>
  <HiddenSlides>0</HiddenSlides>
  <MMClips>1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Θέμα του Office</vt:lpstr>
      <vt:lpstr>    Διαγωνισμός για προώθηση της ισότητας των φύλων και της κοινωνικής συμπερίληψης, στο πλαίσιο της πρόληψης της βίας και της νεανικής παραβατικότητας στο σχολείο και της προαγωγής της ενεργού πολιτότητας</vt:lpstr>
      <vt:lpstr>Σκεπτικό εργασίας: </vt:lpstr>
      <vt:lpstr>Πώς έγινε ένας κακός άνθρωπος                                            Ελένη Βακαλό                               </vt:lpstr>
      <vt:lpstr>Πώς έγινε ένα κακός άνθρωπος                     Φρόσω Αντωνίου Γ5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Διαγωνισμός για προώθηση της ισότητας των φύλων και της κοινωνικής συμπερίληψης, στο πλαίσιο της πρόληψης της βίας και της νεανικής παραβατικότητας στο σχολείο και της προαγωγής της ενεργού πολιτότητας</dc:title>
  <dc:creator>Σκεύη Μαρκουλλή</dc:creator>
  <cp:lastModifiedBy>Σκεύη Μαρκουλλή</cp:lastModifiedBy>
  <cp:revision>10</cp:revision>
  <dcterms:created xsi:type="dcterms:W3CDTF">2022-05-15T16:15:49Z</dcterms:created>
  <dcterms:modified xsi:type="dcterms:W3CDTF">2022-05-23T07:26:56Z</dcterms:modified>
</cp:coreProperties>
</file>