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Lst>
  <p:sldSz cx="30267275" cy="42794238"/>
  <p:notesSz cx="7099300" cy="10234613"/>
  <p:defaultTextStyle>
    <a:defPPr>
      <a:defRPr lang="en-US"/>
    </a:defPPr>
    <a:lvl1pPr marL="0" algn="l" defTabSz="4174876" rtl="0" eaLnBrk="1" latinLnBrk="0" hangingPunct="1">
      <a:defRPr sz="8200" kern="1200">
        <a:solidFill>
          <a:schemeClr val="tx1"/>
        </a:solidFill>
        <a:latin typeface="+mn-lt"/>
        <a:ea typeface="+mn-ea"/>
        <a:cs typeface="+mn-cs"/>
      </a:defRPr>
    </a:lvl1pPr>
    <a:lvl2pPr marL="2087438" algn="l" defTabSz="4174876" rtl="0" eaLnBrk="1" latinLnBrk="0" hangingPunct="1">
      <a:defRPr sz="8200" kern="1200">
        <a:solidFill>
          <a:schemeClr val="tx1"/>
        </a:solidFill>
        <a:latin typeface="+mn-lt"/>
        <a:ea typeface="+mn-ea"/>
        <a:cs typeface="+mn-cs"/>
      </a:defRPr>
    </a:lvl2pPr>
    <a:lvl3pPr marL="4174876" algn="l" defTabSz="4174876" rtl="0" eaLnBrk="1" latinLnBrk="0" hangingPunct="1">
      <a:defRPr sz="8200" kern="1200">
        <a:solidFill>
          <a:schemeClr val="tx1"/>
        </a:solidFill>
        <a:latin typeface="+mn-lt"/>
        <a:ea typeface="+mn-ea"/>
        <a:cs typeface="+mn-cs"/>
      </a:defRPr>
    </a:lvl3pPr>
    <a:lvl4pPr marL="6262314" algn="l" defTabSz="4174876" rtl="0" eaLnBrk="1" latinLnBrk="0" hangingPunct="1">
      <a:defRPr sz="8200" kern="1200">
        <a:solidFill>
          <a:schemeClr val="tx1"/>
        </a:solidFill>
        <a:latin typeface="+mn-lt"/>
        <a:ea typeface="+mn-ea"/>
        <a:cs typeface="+mn-cs"/>
      </a:defRPr>
    </a:lvl4pPr>
    <a:lvl5pPr marL="8349752" algn="l" defTabSz="4174876" rtl="0" eaLnBrk="1" latinLnBrk="0" hangingPunct="1">
      <a:defRPr sz="8200" kern="1200">
        <a:solidFill>
          <a:schemeClr val="tx1"/>
        </a:solidFill>
        <a:latin typeface="+mn-lt"/>
        <a:ea typeface="+mn-ea"/>
        <a:cs typeface="+mn-cs"/>
      </a:defRPr>
    </a:lvl5pPr>
    <a:lvl6pPr marL="10437190" algn="l" defTabSz="4174876" rtl="0" eaLnBrk="1" latinLnBrk="0" hangingPunct="1">
      <a:defRPr sz="8200" kern="1200">
        <a:solidFill>
          <a:schemeClr val="tx1"/>
        </a:solidFill>
        <a:latin typeface="+mn-lt"/>
        <a:ea typeface="+mn-ea"/>
        <a:cs typeface="+mn-cs"/>
      </a:defRPr>
    </a:lvl6pPr>
    <a:lvl7pPr marL="12524628" algn="l" defTabSz="4174876" rtl="0" eaLnBrk="1" latinLnBrk="0" hangingPunct="1">
      <a:defRPr sz="8200" kern="1200">
        <a:solidFill>
          <a:schemeClr val="tx1"/>
        </a:solidFill>
        <a:latin typeface="+mn-lt"/>
        <a:ea typeface="+mn-ea"/>
        <a:cs typeface="+mn-cs"/>
      </a:defRPr>
    </a:lvl7pPr>
    <a:lvl8pPr marL="14612066" algn="l" defTabSz="4174876" rtl="0" eaLnBrk="1" latinLnBrk="0" hangingPunct="1">
      <a:defRPr sz="8200" kern="1200">
        <a:solidFill>
          <a:schemeClr val="tx1"/>
        </a:solidFill>
        <a:latin typeface="+mn-lt"/>
        <a:ea typeface="+mn-ea"/>
        <a:cs typeface="+mn-cs"/>
      </a:defRPr>
    </a:lvl8pPr>
    <a:lvl9pPr marL="16699504" algn="l" defTabSz="4174876"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479">
          <p15:clr>
            <a:srgbClr val="A4A3A4"/>
          </p15:clr>
        </p15:guide>
        <p15:guide id="2" pos="95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0"/>
    <a:srgbClr val="969696"/>
    <a:srgbClr val="C7F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353" autoAdjust="0"/>
    <p:restoredTop sz="86347" autoAdjust="0"/>
  </p:normalViewPr>
  <p:slideViewPr>
    <p:cSldViewPr>
      <p:cViewPr>
        <p:scale>
          <a:sx n="14" d="100"/>
          <a:sy n="14" d="100"/>
        </p:scale>
        <p:origin x="-3480" y="-258"/>
      </p:cViewPr>
      <p:guideLst>
        <p:guide orient="horz" pos="13479"/>
        <p:guide pos="953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046" y="13293960"/>
            <a:ext cx="25727184" cy="9173024"/>
          </a:xfrm>
        </p:spPr>
        <p:txBody>
          <a:bodyPr/>
          <a:lstStyle/>
          <a:p>
            <a:r>
              <a:rPr lang="en-US"/>
              <a:t>Click to edit Master title style</a:t>
            </a:r>
          </a:p>
        </p:txBody>
      </p:sp>
      <p:sp>
        <p:nvSpPr>
          <p:cNvPr id="3" name="Subtitle 2"/>
          <p:cNvSpPr>
            <a:spLocks noGrp="1"/>
          </p:cNvSpPr>
          <p:nvPr>
            <p:ph type="subTitle" idx="1"/>
          </p:nvPr>
        </p:nvSpPr>
        <p:spPr>
          <a:xfrm>
            <a:off x="4540091" y="24250068"/>
            <a:ext cx="21187093" cy="10936305"/>
          </a:xfrm>
        </p:spPr>
        <p:txBody>
          <a:bodyPr/>
          <a:lstStyle>
            <a:lvl1pPr marL="0" indent="0" algn="ctr">
              <a:buNone/>
              <a:defRPr>
                <a:solidFill>
                  <a:schemeClr val="tx1">
                    <a:tint val="75000"/>
                  </a:schemeClr>
                </a:solidFill>
              </a:defRPr>
            </a:lvl1pPr>
            <a:lvl2pPr marL="2087205" indent="0" algn="ctr">
              <a:buNone/>
              <a:defRPr>
                <a:solidFill>
                  <a:schemeClr val="tx1">
                    <a:tint val="75000"/>
                  </a:schemeClr>
                </a:solidFill>
              </a:defRPr>
            </a:lvl2pPr>
            <a:lvl3pPr marL="4174410" indent="0" algn="ctr">
              <a:buNone/>
              <a:defRPr>
                <a:solidFill>
                  <a:schemeClr val="tx1">
                    <a:tint val="75000"/>
                  </a:schemeClr>
                </a:solidFill>
              </a:defRPr>
            </a:lvl3pPr>
            <a:lvl4pPr marL="6261616" indent="0" algn="ctr">
              <a:buNone/>
              <a:defRPr>
                <a:solidFill>
                  <a:schemeClr val="tx1">
                    <a:tint val="75000"/>
                  </a:schemeClr>
                </a:solidFill>
              </a:defRPr>
            </a:lvl4pPr>
            <a:lvl5pPr marL="8348821" indent="0" algn="ctr">
              <a:buNone/>
              <a:defRPr>
                <a:solidFill>
                  <a:schemeClr val="tx1">
                    <a:tint val="75000"/>
                  </a:schemeClr>
                </a:solidFill>
              </a:defRPr>
            </a:lvl5pPr>
            <a:lvl6pPr marL="10436026" indent="0" algn="ctr">
              <a:buNone/>
              <a:defRPr>
                <a:solidFill>
                  <a:schemeClr val="tx1">
                    <a:tint val="75000"/>
                  </a:schemeClr>
                </a:solidFill>
              </a:defRPr>
            </a:lvl6pPr>
            <a:lvl7pPr marL="12523231" indent="0" algn="ctr">
              <a:buNone/>
              <a:defRPr>
                <a:solidFill>
                  <a:schemeClr val="tx1">
                    <a:tint val="75000"/>
                  </a:schemeClr>
                </a:solidFill>
              </a:defRPr>
            </a:lvl7pPr>
            <a:lvl8pPr marL="14610432" indent="0" algn="ctr">
              <a:buNone/>
              <a:defRPr>
                <a:solidFill>
                  <a:schemeClr val="tx1">
                    <a:tint val="75000"/>
                  </a:schemeClr>
                </a:solidFill>
              </a:defRPr>
            </a:lvl8pPr>
            <a:lvl9pPr marL="166976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8E061A-0643-4E7F-82FD-59072AA2DF3F}"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7666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E061A-0643-4E7F-82FD-59072AA2DF3F}"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303445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36212" y="10698560"/>
            <a:ext cx="22542814" cy="2278396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07769" y="10698560"/>
            <a:ext cx="67123988" cy="227839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E061A-0643-4E7F-82FD-59072AA2DF3F}"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344869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E061A-0643-4E7F-82FD-59072AA2DF3F}"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349898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0906" y="27499270"/>
            <a:ext cx="25727184" cy="8499411"/>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2390906" y="18138027"/>
            <a:ext cx="25727184" cy="9361236"/>
          </a:xfrm>
        </p:spPr>
        <p:txBody>
          <a:bodyPr anchor="b"/>
          <a:lstStyle>
            <a:lvl1pPr marL="0" indent="0">
              <a:buNone/>
              <a:defRPr sz="9100">
                <a:solidFill>
                  <a:schemeClr val="tx1">
                    <a:tint val="75000"/>
                  </a:schemeClr>
                </a:solidFill>
              </a:defRPr>
            </a:lvl1pPr>
            <a:lvl2pPr marL="2087205" indent="0">
              <a:buNone/>
              <a:defRPr sz="8200">
                <a:solidFill>
                  <a:schemeClr val="tx1">
                    <a:tint val="75000"/>
                  </a:schemeClr>
                </a:solidFill>
              </a:defRPr>
            </a:lvl2pPr>
            <a:lvl3pPr marL="4174410" indent="0">
              <a:buNone/>
              <a:defRPr sz="7300">
                <a:solidFill>
                  <a:schemeClr val="tx1">
                    <a:tint val="75000"/>
                  </a:schemeClr>
                </a:solidFill>
              </a:defRPr>
            </a:lvl3pPr>
            <a:lvl4pPr marL="6261616" indent="0">
              <a:buNone/>
              <a:defRPr sz="6400">
                <a:solidFill>
                  <a:schemeClr val="tx1">
                    <a:tint val="75000"/>
                  </a:schemeClr>
                </a:solidFill>
              </a:defRPr>
            </a:lvl4pPr>
            <a:lvl5pPr marL="8348821" indent="0">
              <a:buNone/>
              <a:defRPr sz="6400">
                <a:solidFill>
                  <a:schemeClr val="tx1">
                    <a:tint val="75000"/>
                  </a:schemeClr>
                </a:solidFill>
              </a:defRPr>
            </a:lvl5pPr>
            <a:lvl6pPr marL="10436026" indent="0">
              <a:buNone/>
              <a:defRPr sz="6400">
                <a:solidFill>
                  <a:schemeClr val="tx1">
                    <a:tint val="75000"/>
                  </a:schemeClr>
                </a:solidFill>
              </a:defRPr>
            </a:lvl6pPr>
            <a:lvl7pPr marL="12523231" indent="0">
              <a:buNone/>
              <a:defRPr sz="6400">
                <a:solidFill>
                  <a:schemeClr val="tx1">
                    <a:tint val="75000"/>
                  </a:schemeClr>
                </a:solidFill>
              </a:defRPr>
            </a:lvl7pPr>
            <a:lvl8pPr marL="14610432" indent="0">
              <a:buNone/>
              <a:defRPr sz="6400">
                <a:solidFill>
                  <a:schemeClr val="tx1">
                    <a:tint val="75000"/>
                  </a:schemeClr>
                </a:solidFill>
              </a:defRPr>
            </a:lvl8pPr>
            <a:lvl9pPr marL="16697637"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8E061A-0643-4E7F-82FD-59072AA2DF3F}"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242027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07764" y="62309212"/>
            <a:ext cx="44833401" cy="17622905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45620" y="62309212"/>
            <a:ext cx="44833401" cy="17622905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8E061A-0643-4E7F-82FD-59072AA2DF3F}" type="datetimeFigureOut">
              <a:rPr lang="en-US" smtClean="0"/>
              <a:pPr/>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99176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364" y="1713754"/>
            <a:ext cx="27240548" cy="713237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364" y="9579176"/>
            <a:ext cx="13373303" cy="3992145"/>
          </a:xfrm>
        </p:spPr>
        <p:txBody>
          <a:bodyPr anchor="b"/>
          <a:lstStyle>
            <a:lvl1pPr marL="0" indent="0">
              <a:buNone/>
              <a:defRPr sz="11000" b="1"/>
            </a:lvl1pPr>
            <a:lvl2pPr marL="2087205" indent="0">
              <a:buNone/>
              <a:defRPr sz="9100" b="1"/>
            </a:lvl2pPr>
            <a:lvl3pPr marL="4174410" indent="0">
              <a:buNone/>
              <a:defRPr sz="8200" b="1"/>
            </a:lvl3pPr>
            <a:lvl4pPr marL="6261616" indent="0">
              <a:buNone/>
              <a:defRPr sz="7300" b="1"/>
            </a:lvl4pPr>
            <a:lvl5pPr marL="8348821" indent="0">
              <a:buNone/>
              <a:defRPr sz="7300" b="1"/>
            </a:lvl5pPr>
            <a:lvl6pPr marL="10436026" indent="0">
              <a:buNone/>
              <a:defRPr sz="7300" b="1"/>
            </a:lvl6pPr>
            <a:lvl7pPr marL="12523231" indent="0">
              <a:buNone/>
              <a:defRPr sz="7300" b="1"/>
            </a:lvl7pPr>
            <a:lvl8pPr marL="14610432" indent="0">
              <a:buNone/>
              <a:defRPr sz="7300" b="1"/>
            </a:lvl8pPr>
            <a:lvl9pPr marL="16697637" indent="0">
              <a:buNone/>
              <a:defRPr sz="7300" b="1"/>
            </a:lvl9pPr>
          </a:lstStyle>
          <a:p>
            <a:pPr lvl="0"/>
            <a:r>
              <a:rPr lang="en-US"/>
              <a:t>Click to edit Master text styles</a:t>
            </a:r>
          </a:p>
        </p:txBody>
      </p:sp>
      <p:sp>
        <p:nvSpPr>
          <p:cNvPr id="4" name="Content Placeholder 3"/>
          <p:cNvSpPr>
            <a:spLocks noGrp="1"/>
          </p:cNvSpPr>
          <p:nvPr>
            <p:ph sz="half" idx="2"/>
          </p:nvPr>
        </p:nvSpPr>
        <p:spPr>
          <a:xfrm>
            <a:off x="1513364" y="13571321"/>
            <a:ext cx="13373303" cy="2465622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75360" y="9579176"/>
            <a:ext cx="13378556" cy="3992145"/>
          </a:xfrm>
        </p:spPr>
        <p:txBody>
          <a:bodyPr anchor="b"/>
          <a:lstStyle>
            <a:lvl1pPr marL="0" indent="0">
              <a:buNone/>
              <a:defRPr sz="11000" b="1"/>
            </a:lvl1pPr>
            <a:lvl2pPr marL="2087205" indent="0">
              <a:buNone/>
              <a:defRPr sz="9100" b="1"/>
            </a:lvl2pPr>
            <a:lvl3pPr marL="4174410" indent="0">
              <a:buNone/>
              <a:defRPr sz="8200" b="1"/>
            </a:lvl3pPr>
            <a:lvl4pPr marL="6261616" indent="0">
              <a:buNone/>
              <a:defRPr sz="7300" b="1"/>
            </a:lvl4pPr>
            <a:lvl5pPr marL="8348821" indent="0">
              <a:buNone/>
              <a:defRPr sz="7300" b="1"/>
            </a:lvl5pPr>
            <a:lvl6pPr marL="10436026" indent="0">
              <a:buNone/>
              <a:defRPr sz="7300" b="1"/>
            </a:lvl6pPr>
            <a:lvl7pPr marL="12523231" indent="0">
              <a:buNone/>
              <a:defRPr sz="7300" b="1"/>
            </a:lvl7pPr>
            <a:lvl8pPr marL="14610432" indent="0">
              <a:buNone/>
              <a:defRPr sz="7300" b="1"/>
            </a:lvl8pPr>
            <a:lvl9pPr marL="16697637" indent="0">
              <a:buNone/>
              <a:defRPr sz="7300" b="1"/>
            </a:lvl9pPr>
          </a:lstStyle>
          <a:p>
            <a:pPr lvl="0"/>
            <a:r>
              <a:rPr lang="en-US"/>
              <a:t>Click to edit Master text styles</a:t>
            </a:r>
          </a:p>
        </p:txBody>
      </p:sp>
      <p:sp>
        <p:nvSpPr>
          <p:cNvPr id="6" name="Content Placeholder 5"/>
          <p:cNvSpPr>
            <a:spLocks noGrp="1"/>
          </p:cNvSpPr>
          <p:nvPr>
            <p:ph sz="quarter" idx="4"/>
          </p:nvPr>
        </p:nvSpPr>
        <p:spPr>
          <a:xfrm>
            <a:off x="15375360" y="13571321"/>
            <a:ext cx="13378556" cy="2465622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8E061A-0643-4E7F-82FD-59072AA2DF3F}" type="datetimeFigureOut">
              <a:rPr lang="en-US" smtClean="0"/>
              <a:pPr/>
              <a:t>4/24/2018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52936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8E061A-0643-4E7F-82FD-59072AA2DF3F}" type="datetimeFigureOut">
              <a:rPr lang="en-US" smtClean="0"/>
              <a:pPr/>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135616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E061A-0643-4E7F-82FD-59072AA2DF3F}" type="datetimeFigureOut">
              <a:rPr lang="en-US" smtClean="0"/>
              <a:pPr/>
              <a:t>4/24/2018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19316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369" y="1703845"/>
            <a:ext cx="9957725" cy="7251246"/>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11833664" y="1703854"/>
            <a:ext cx="16920247" cy="36523697"/>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3369" y="8955100"/>
            <a:ext cx="9957725" cy="29272451"/>
          </a:xfrm>
        </p:spPr>
        <p:txBody>
          <a:bodyPr/>
          <a:lstStyle>
            <a:lvl1pPr marL="0" indent="0">
              <a:buNone/>
              <a:defRPr sz="6400"/>
            </a:lvl1pPr>
            <a:lvl2pPr marL="2087205" indent="0">
              <a:buNone/>
              <a:defRPr sz="5500"/>
            </a:lvl2pPr>
            <a:lvl3pPr marL="4174410" indent="0">
              <a:buNone/>
              <a:defRPr sz="4600"/>
            </a:lvl3pPr>
            <a:lvl4pPr marL="6261616" indent="0">
              <a:buNone/>
              <a:defRPr sz="4100"/>
            </a:lvl4pPr>
            <a:lvl5pPr marL="8348821" indent="0">
              <a:buNone/>
              <a:defRPr sz="4100"/>
            </a:lvl5pPr>
            <a:lvl6pPr marL="10436026" indent="0">
              <a:buNone/>
              <a:defRPr sz="4100"/>
            </a:lvl6pPr>
            <a:lvl7pPr marL="12523231" indent="0">
              <a:buNone/>
              <a:defRPr sz="4100"/>
            </a:lvl7pPr>
            <a:lvl8pPr marL="14610432" indent="0">
              <a:buNone/>
              <a:defRPr sz="4100"/>
            </a:lvl8pPr>
            <a:lvl9pPr marL="16697637"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5F8E061A-0643-4E7F-82FD-59072AA2DF3F}" type="datetimeFigureOut">
              <a:rPr lang="en-US" smtClean="0"/>
              <a:pPr/>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138461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2598" y="29955967"/>
            <a:ext cx="18160365" cy="3536471"/>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5932598" y="3823744"/>
            <a:ext cx="18160365" cy="25676543"/>
          </a:xfrm>
        </p:spPr>
        <p:txBody>
          <a:bodyPr/>
          <a:lstStyle>
            <a:lvl1pPr marL="0" indent="0">
              <a:buNone/>
              <a:defRPr sz="14600"/>
            </a:lvl1pPr>
            <a:lvl2pPr marL="2087205" indent="0">
              <a:buNone/>
              <a:defRPr sz="12800"/>
            </a:lvl2pPr>
            <a:lvl3pPr marL="4174410" indent="0">
              <a:buNone/>
              <a:defRPr sz="11000"/>
            </a:lvl3pPr>
            <a:lvl4pPr marL="6261616" indent="0">
              <a:buNone/>
              <a:defRPr sz="9100"/>
            </a:lvl4pPr>
            <a:lvl5pPr marL="8348821" indent="0">
              <a:buNone/>
              <a:defRPr sz="9100"/>
            </a:lvl5pPr>
            <a:lvl6pPr marL="10436026" indent="0">
              <a:buNone/>
              <a:defRPr sz="9100"/>
            </a:lvl6pPr>
            <a:lvl7pPr marL="12523231" indent="0">
              <a:buNone/>
              <a:defRPr sz="9100"/>
            </a:lvl7pPr>
            <a:lvl8pPr marL="14610432" indent="0">
              <a:buNone/>
              <a:defRPr sz="9100"/>
            </a:lvl8pPr>
            <a:lvl9pPr marL="16697637" indent="0">
              <a:buNone/>
              <a:defRPr sz="9100"/>
            </a:lvl9pPr>
          </a:lstStyle>
          <a:p>
            <a:endParaRPr lang="en-US"/>
          </a:p>
        </p:txBody>
      </p:sp>
      <p:sp>
        <p:nvSpPr>
          <p:cNvPr id="4" name="Text Placeholder 3"/>
          <p:cNvSpPr>
            <a:spLocks noGrp="1"/>
          </p:cNvSpPr>
          <p:nvPr>
            <p:ph type="body" sz="half" idx="2"/>
          </p:nvPr>
        </p:nvSpPr>
        <p:spPr>
          <a:xfrm>
            <a:off x="5932598" y="33492438"/>
            <a:ext cx="18160365" cy="5022376"/>
          </a:xfrm>
        </p:spPr>
        <p:txBody>
          <a:bodyPr/>
          <a:lstStyle>
            <a:lvl1pPr marL="0" indent="0">
              <a:buNone/>
              <a:defRPr sz="6400"/>
            </a:lvl1pPr>
            <a:lvl2pPr marL="2087205" indent="0">
              <a:buNone/>
              <a:defRPr sz="5500"/>
            </a:lvl2pPr>
            <a:lvl3pPr marL="4174410" indent="0">
              <a:buNone/>
              <a:defRPr sz="4600"/>
            </a:lvl3pPr>
            <a:lvl4pPr marL="6261616" indent="0">
              <a:buNone/>
              <a:defRPr sz="4100"/>
            </a:lvl4pPr>
            <a:lvl5pPr marL="8348821" indent="0">
              <a:buNone/>
              <a:defRPr sz="4100"/>
            </a:lvl5pPr>
            <a:lvl6pPr marL="10436026" indent="0">
              <a:buNone/>
              <a:defRPr sz="4100"/>
            </a:lvl6pPr>
            <a:lvl7pPr marL="12523231" indent="0">
              <a:buNone/>
              <a:defRPr sz="4100"/>
            </a:lvl7pPr>
            <a:lvl8pPr marL="14610432" indent="0">
              <a:buNone/>
              <a:defRPr sz="4100"/>
            </a:lvl8pPr>
            <a:lvl9pPr marL="16697637"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5F8E061A-0643-4E7F-82FD-59072AA2DF3F}" type="datetimeFigureOut">
              <a:rPr lang="en-US" smtClean="0"/>
              <a:pPr/>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05BFC-8354-431A-A749-94803E37E28A}" type="slidenum">
              <a:rPr lang="en-US" smtClean="0"/>
              <a:pPr/>
              <a:t>‹#›</a:t>
            </a:fld>
            <a:endParaRPr lang="en-US"/>
          </a:p>
        </p:txBody>
      </p:sp>
    </p:spTree>
    <p:extLst>
      <p:ext uri="{BB962C8B-B14F-4D97-AF65-F5344CB8AC3E}">
        <p14:creationId xmlns:p14="http://schemas.microsoft.com/office/powerpoint/2010/main" val="292082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364" y="1713754"/>
            <a:ext cx="27240548" cy="7132373"/>
          </a:xfrm>
          <a:prstGeom prst="rect">
            <a:avLst/>
          </a:prstGeom>
        </p:spPr>
        <p:txBody>
          <a:bodyPr vert="horz" lIns="417442" tIns="208721" rIns="417442" bIns="208721" rtlCol="0" anchor="ctr">
            <a:normAutofit/>
          </a:bodyPr>
          <a:lstStyle/>
          <a:p>
            <a:r>
              <a:rPr lang="en-US"/>
              <a:t>Click to edit Master title style</a:t>
            </a:r>
          </a:p>
        </p:txBody>
      </p:sp>
      <p:sp>
        <p:nvSpPr>
          <p:cNvPr id="3" name="Text Placeholder 2"/>
          <p:cNvSpPr>
            <a:spLocks noGrp="1"/>
          </p:cNvSpPr>
          <p:nvPr>
            <p:ph type="body" idx="1"/>
          </p:nvPr>
        </p:nvSpPr>
        <p:spPr>
          <a:xfrm>
            <a:off x="1513364" y="9985332"/>
            <a:ext cx="27240548" cy="28242219"/>
          </a:xfrm>
          <a:prstGeom prst="rect">
            <a:avLst/>
          </a:prstGeom>
        </p:spPr>
        <p:txBody>
          <a:bodyPr vert="horz" lIns="417442" tIns="208721" rIns="417442" bIns="208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13364" y="39663928"/>
            <a:ext cx="7062364" cy="2278397"/>
          </a:xfrm>
          <a:prstGeom prst="rect">
            <a:avLst/>
          </a:prstGeom>
        </p:spPr>
        <p:txBody>
          <a:bodyPr vert="horz" lIns="417442" tIns="208721" rIns="417442" bIns="208721" rtlCol="0" anchor="ctr"/>
          <a:lstStyle>
            <a:lvl1pPr algn="l">
              <a:defRPr sz="5500">
                <a:solidFill>
                  <a:schemeClr val="tx1">
                    <a:tint val="75000"/>
                  </a:schemeClr>
                </a:solidFill>
              </a:defRPr>
            </a:lvl1pPr>
          </a:lstStyle>
          <a:p>
            <a:fld id="{5F8E061A-0643-4E7F-82FD-59072AA2DF3F}" type="datetimeFigureOut">
              <a:rPr lang="en-US" smtClean="0"/>
              <a:pPr/>
              <a:t>4/24/2018</a:t>
            </a:fld>
            <a:endParaRPr lang="en-US"/>
          </a:p>
        </p:txBody>
      </p:sp>
      <p:sp>
        <p:nvSpPr>
          <p:cNvPr id="5" name="Footer Placeholder 4"/>
          <p:cNvSpPr>
            <a:spLocks noGrp="1"/>
          </p:cNvSpPr>
          <p:nvPr>
            <p:ph type="ftr" sz="quarter" idx="3"/>
          </p:nvPr>
        </p:nvSpPr>
        <p:spPr>
          <a:xfrm>
            <a:off x="10341319" y="39663928"/>
            <a:ext cx="9584637" cy="2278397"/>
          </a:xfrm>
          <a:prstGeom prst="rect">
            <a:avLst/>
          </a:prstGeom>
        </p:spPr>
        <p:txBody>
          <a:bodyPr vert="horz" lIns="417442" tIns="208721" rIns="417442" bIns="208721"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691547" y="39663928"/>
            <a:ext cx="7062364" cy="2278397"/>
          </a:xfrm>
          <a:prstGeom prst="rect">
            <a:avLst/>
          </a:prstGeom>
        </p:spPr>
        <p:txBody>
          <a:bodyPr vert="horz" lIns="417442" tIns="208721" rIns="417442" bIns="208721" rtlCol="0" anchor="ctr"/>
          <a:lstStyle>
            <a:lvl1pPr algn="r">
              <a:defRPr sz="5500">
                <a:solidFill>
                  <a:schemeClr val="tx1">
                    <a:tint val="75000"/>
                  </a:schemeClr>
                </a:solidFill>
              </a:defRPr>
            </a:lvl1pPr>
          </a:lstStyle>
          <a:p>
            <a:fld id="{33805BFC-8354-431A-A749-94803E37E28A}" type="slidenum">
              <a:rPr lang="en-US" smtClean="0"/>
              <a:pPr/>
              <a:t>‹#›</a:t>
            </a:fld>
            <a:endParaRPr lang="en-US"/>
          </a:p>
        </p:txBody>
      </p:sp>
    </p:spTree>
    <p:extLst>
      <p:ext uri="{BB962C8B-B14F-4D97-AF65-F5344CB8AC3E}">
        <p14:creationId xmlns:p14="http://schemas.microsoft.com/office/powerpoint/2010/main" val="35084441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174410" rtl="0" eaLnBrk="1" latinLnBrk="0" hangingPunct="1">
        <a:spcBef>
          <a:spcPct val="0"/>
        </a:spcBef>
        <a:buNone/>
        <a:defRPr sz="20100" kern="1200">
          <a:solidFill>
            <a:schemeClr val="tx1"/>
          </a:solidFill>
          <a:latin typeface="+mj-lt"/>
          <a:ea typeface="+mj-ea"/>
          <a:cs typeface="+mj-cs"/>
        </a:defRPr>
      </a:lvl1pPr>
    </p:titleStyle>
    <p:bodyStyle>
      <a:lvl1pPr marL="1565405" indent="-1565405" algn="l" defTabSz="4174410" rtl="0" eaLnBrk="1" latinLnBrk="0" hangingPunct="1">
        <a:spcBef>
          <a:spcPct val="20000"/>
        </a:spcBef>
        <a:buFont typeface="Arial" panose="020B0604020202020204" pitchFamily="34" charset="0"/>
        <a:buChar char="•"/>
        <a:defRPr sz="14600" kern="1200">
          <a:solidFill>
            <a:schemeClr val="tx1"/>
          </a:solidFill>
          <a:latin typeface="+mn-lt"/>
          <a:ea typeface="+mn-ea"/>
          <a:cs typeface="+mn-cs"/>
        </a:defRPr>
      </a:lvl1pPr>
      <a:lvl2pPr marL="3391708" indent="-1304503" algn="l" defTabSz="4174410" rtl="0" eaLnBrk="1" latinLnBrk="0" hangingPunct="1">
        <a:spcBef>
          <a:spcPct val="20000"/>
        </a:spcBef>
        <a:buFont typeface="Arial" panose="020B0604020202020204" pitchFamily="34" charset="0"/>
        <a:buChar char="–"/>
        <a:defRPr sz="12800" kern="1200">
          <a:solidFill>
            <a:schemeClr val="tx1"/>
          </a:solidFill>
          <a:latin typeface="+mn-lt"/>
          <a:ea typeface="+mn-ea"/>
          <a:cs typeface="+mn-cs"/>
        </a:defRPr>
      </a:lvl2pPr>
      <a:lvl3pPr marL="5218011" indent="-1043600" algn="l" defTabSz="4174410" rtl="0" eaLnBrk="1" latinLnBrk="0" hangingPunct="1">
        <a:spcBef>
          <a:spcPct val="20000"/>
        </a:spcBef>
        <a:buFont typeface="Arial" panose="020B0604020202020204" pitchFamily="34" charset="0"/>
        <a:buChar char="•"/>
        <a:defRPr sz="11000" kern="1200">
          <a:solidFill>
            <a:schemeClr val="tx1"/>
          </a:solidFill>
          <a:latin typeface="+mn-lt"/>
          <a:ea typeface="+mn-ea"/>
          <a:cs typeface="+mn-cs"/>
        </a:defRPr>
      </a:lvl3pPr>
      <a:lvl4pPr marL="7305216" indent="-1043600" algn="l" defTabSz="4174410"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4pPr>
      <a:lvl5pPr marL="9392421" indent="-1043600" algn="l" defTabSz="4174410"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5pPr>
      <a:lvl6pPr marL="11479626" indent="-1043600" algn="l" defTabSz="4174410"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6pPr>
      <a:lvl7pPr marL="13566831" indent="-1043600" algn="l" defTabSz="4174410"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7pPr>
      <a:lvl8pPr marL="15654037" indent="-1043600" algn="l" defTabSz="4174410"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8pPr>
      <a:lvl9pPr marL="17741242" indent="-1043600" algn="l" defTabSz="4174410"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9pPr>
    </p:bodyStyle>
    <p:otherStyle>
      <a:defPPr>
        <a:defRPr lang="en-US"/>
      </a:defPPr>
      <a:lvl1pPr marL="0" algn="l" defTabSz="4174410" rtl="0" eaLnBrk="1" latinLnBrk="0" hangingPunct="1">
        <a:defRPr sz="8200" kern="1200">
          <a:solidFill>
            <a:schemeClr val="tx1"/>
          </a:solidFill>
          <a:latin typeface="+mn-lt"/>
          <a:ea typeface="+mn-ea"/>
          <a:cs typeface="+mn-cs"/>
        </a:defRPr>
      </a:lvl1pPr>
      <a:lvl2pPr marL="2087205" algn="l" defTabSz="4174410" rtl="0" eaLnBrk="1" latinLnBrk="0" hangingPunct="1">
        <a:defRPr sz="8200" kern="1200">
          <a:solidFill>
            <a:schemeClr val="tx1"/>
          </a:solidFill>
          <a:latin typeface="+mn-lt"/>
          <a:ea typeface="+mn-ea"/>
          <a:cs typeface="+mn-cs"/>
        </a:defRPr>
      </a:lvl2pPr>
      <a:lvl3pPr marL="4174410" algn="l" defTabSz="4174410" rtl="0" eaLnBrk="1" latinLnBrk="0" hangingPunct="1">
        <a:defRPr sz="8200" kern="1200">
          <a:solidFill>
            <a:schemeClr val="tx1"/>
          </a:solidFill>
          <a:latin typeface="+mn-lt"/>
          <a:ea typeface="+mn-ea"/>
          <a:cs typeface="+mn-cs"/>
        </a:defRPr>
      </a:lvl3pPr>
      <a:lvl4pPr marL="6261616" algn="l" defTabSz="4174410" rtl="0" eaLnBrk="1" latinLnBrk="0" hangingPunct="1">
        <a:defRPr sz="8200" kern="1200">
          <a:solidFill>
            <a:schemeClr val="tx1"/>
          </a:solidFill>
          <a:latin typeface="+mn-lt"/>
          <a:ea typeface="+mn-ea"/>
          <a:cs typeface="+mn-cs"/>
        </a:defRPr>
      </a:lvl4pPr>
      <a:lvl5pPr marL="8348821" algn="l" defTabSz="4174410" rtl="0" eaLnBrk="1" latinLnBrk="0" hangingPunct="1">
        <a:defRPr sz="8200" kern="1200">
          <a:solidFill>
            <a:schemeClr val="tx1"/>
          </a:solidFill>
          <a:latin typeface="+mn-lt"/>
          <a:ea typeface="+mn-ea"/>
          <a:cs typeface="+mn-cs"/>
        </a:defRPr>
      </a:lvl5pPr>
      <a:lvl6pPr marL="10436026" algn="l" defTabSz="4174410" rtl="0" eaLnBrk="1" latinLnBrk="0" hangingPunct="1">
        <a:defRPr sz="8200" kern="1200">
          <a:solidFill>
            <a:schemeClr val="tx1"/>
          </a:solidFill>
          <a:latin typeface="+mn-lt"/>
          <a:ea typeface="+mn-ea"/>
          <a:cs typeface="+mn-cs"/>
        </a:defRPr>
      </a:lvl6pPr>
      <a:lvl7pPr marL="12523231" algn="l" defTabSz="4174410" rtl="0" eaLnBrk="1" latinLnBrk="0" hangingPunct="1">
        <a:defRPr sz="8200" kern="1200">
          <a:solidFill>
            <a:schemeClr val="tx1"/>
          </a:solidFill>
          <a:latin typeface="+mn-lt"/>
          <a:ea typeface="+mn-ea"/>
          <a:cs typeface="+mn-cs"/>
        </a:defRPr>
      </a:lvl7pPr>
      <a:lvl8pPr marL="14610432" algn="l" defTabSz="4174410" rtl="0" eaLnBrk="1" latinLnBrk="0" hangingPunct="1">
        <a:defRPr sz="8200" kern="1200">
          <a:solidFill>
            <a:schemeClr val="tx1"/>
          </a:solidFill>
          <a:latin typeface="+mn-lt"/>
          <a:ea typeface="+mn-ea"/>
          <a:cs typeface="+mn-cs"/>
        </a:defRPr>
      </a:lvl8pPr>
      <a:lvl9pPr marL="16697637" algn="l" defTabSz="4174410"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p:cNvSpPr/>
          <p:nvPr/>
        </p:nvSpPr>
        <p:spPr>
          <a:xfrm>
            <a:off x="0" y="40599519"/>
            <a:ext cx="30267275" cy="2194719"/>
          </a:xfrm>
          <a:prstGeom prst="rect">
            <a:avLst/>
          </a:prstGeom>
          <a:noFill/>
        </p:spPr>
        <p:style>
          <a:lnRef idx="1">
            <a:schemeClr val="accent5"/>
          </a:lnRef>
          <a:fillRef idx="3">
            <a:schemeClr val="accent5"/>
          </a:fillRef>
          <a:effectRef idx="2">
            <a:schemeClr val="accent5"/>
          </a:effectRef>
          <a:fontRef idx="minor">
            <a:schemeClr val="lt1"/>
          </a:fontRef>
        </p:style>
        <p:txBody>
          <a:bodyPr rtlCol="0" anchor="ctr"/>
          <a:lstStyle/>
          <a:p>
            <a:pPr algn="ctr"/>
            <a:r>
              <a:rPr lang="el-GR" sz="4000" b="1" dirty="0">
                <a:solidFill>
                  <a:schemeClr val="tx2">
                    <a:lumMod val="60000"/>
                    <a:lumOff val="40000"/>
                  </a:schemeClr>
                </a:solidFill>
              </a:rPr>
              <a:t>Παρατηρητήριο για τη Βία στο Σχολείο  (ΠΑ.ΒΙ.Σ)</a:t>
            </a:r>
          </a:p>
          <a:p>
            <a:pPr algn="ctr"/>
            <a:r>
              <a:rPr lang="el-GR" sz="4000" b="1" dirty="0">
                <a:solidFill>
                  <a:schemeClr val="tx2">
                    <a:lumMod val="60000"/>
                    <a:lumOff val="40000"/>
                  </a:schemeClr>
                </a:solidFill>
              </a:rPr>
              <a:t>Υπουργείο Παιδείας και Πολιτισμού</a:t>
            </a:r>
          </a:p>
          <a:p>
            <a:pPr algn="ctr"/>
            <a:r>
              <a:rPr lang="el-GR" sz="4000" b="1" dirty="0" smtClean="0">
                <a:solidFill>
                  <a:schemeClr val="tx2">
                    <a:lumMod val="60000"/>
                    <a:lumOff val="40000"/>
                  </a:schemeClr>
                </a:solidFill>
              </a:rPr>
              <a:t>Μάιος 2018</a:t>
            </a:r>
            <a:endParaRPr lang="el-GR" sz="4000" b="1" dirty="0">
              <a:solidFill>
                <a:schemeClr val="tx2">
                  <a:lumMod val="60000"/>
                  <a:lumOff val="40000"/>
                </a:schemeClr>
              </a:solidFill>
            </a:endParaRPr>
          </a:p>
        </p:txBody>
      </p:sp>
      <p:sp>
        <p:nvSpPr>
          <p:cNvPr id="29" name="Rectangle 28"/>
          <p:cNvSpPr/>
          <p:nvPr/>
        </p:nvSpPr>
        <p:spPr>
          <a:xfrm>
            <a:off x="3067137" y="16977519"/>
            <a:ext cx="24612600" cy="548640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lvl="0"/>
            <a:endParaRPr lang="el-GR" sz="3200" dirty="0"/>
          </a:p>
          <a:p>
            <a:pPr lvl="0"/>
            <a:endParaRPr lang="el-GR" sz="3200" dirty="0"/>
          </a:p>
          <a:p>
            <a:pPr lvl="0"/>
            <a:r>
              <a:rPr lang="el-GR" sz="3200" dirty="0" smtClean="0"/>
              <a:t>		</a:t>
            </a:r>
            <a:endParaRPr lang="el-GR" sz="3200" dirty="0"/>
          </a:p>
          <a:p>
            <a:pPr lvl="0"/>
            <a:endParaRPr lang="el-GR" sz="3200" dirty="0"/>
          </a:p>
          <a:p>
            <a:pPr lvl="0"/>
            <a:endParaRPr lang="el-GR" sz="4400" b="1" dirty="0" smtClean="0"/>
          </a:p>
          <a:p>
            <a:pPr lvl="0" algn="ctr"/>
            <a:endParaRPr lang="en-US" sz="6000" b="1" dirty="0" smtClean="0">
              <a:solidFill>
                <a:srgbClr val="000060"/>
              </a:solidFill>
              <a:latin typeface="Candara" panose="020E0502030303020204" pitchFamily="34" charset="0"/>
            </a:endParaRPr>
          </a:p>
          <a:p>
            <a:pPr lvl="0" algn="ctr"/>
            <a:r>
              <a:rPr lang="el-GR" sz="6000" b="1" dirty="0" smtClean="0">
                <a:solidFill>
                  <a:srgbClr val="000060"/>
                </a:solidFill>
                <a:latin typeface="Candara" panose="020E0502030303020204" pitchFamily="34" charset="0"/>
              </a:rPr>
              <a:t>ΠΕΡΙΓΡΑΦΗ </a:t>
            </a:r>
            <a:r>
              <a:rPr lang="el-GR" sz="6000" b="1" dirty="0" smtClean="0">
                <a:solidFill>
                  <a:srgbClr val="000060"/>
                </a:solidFill>
                <a:latin typeface="Candara" panose="020E0502030303020204" pitchFamily="34" charset="0"/>
              </a:rPr>
              <a:t>ΔΡΑΣΗΣ</a:t>
            </a:r>
            <a:endParaRPr lang="en-US" sz="6000" b="1" dirty="0" smtClean="0">
              <a:solidFill>
                <a:srgbClr val="000060"/>
              </a:solidFill>
              <a:latin typeface="Candara" panose="020E0502030303020204" pitchFamily="34" charset="0"/>
            </a:endParaRPr>
          </a:p>
          <a:p>
            <a:pPr lvl="0" algn="ctr"/>
            <a:endParaRPr lang="en-US" sz="6000" b="1" dirty="0">
              <a:solidFill>
                <a:srgbClr val="000060"/>
              </a:solidFill>
              <a:latin typeface="Candara" panose="020E0502030303020204" pitchFamily="34" charset="0"/>
            </a:endParaRPr>
          </a:p>
          <a:p>
            <a:pPr lvl="0" algn="ctr"/>
            <a:r>
              <a:rPr lang="el-GR" sz="6000" b="1" dirty="0" smtClean="0">
                <a:solidFill>
                  <a:srgbClr val="000060"/>
                </a:solidFill>
                <a:latin typeface="Candara" panose="020E0502030303020204" pitchFamily="34" charset="0"/>
              </a:rPr>
              <a:t>«Χαρούμενο &amp; Δραστήριο Διάλειμμα»</a:t>
            </a:r>
          </a:p>
          <a:p>
            <a:pPr lvl="0" algn="ctr"/>
            <a:r>
              <a:rPr lang="el-GR" sz="6000" b="1" smtClean="0">
                <a:solidFill>
                  <a:srgbClr val="000060"/>
                </a:solidFill>
                <a:latin typeface="Candara" panose="020E0502030303020204" pitchFamily="34" charset="0"/>
              </a:rPr>
              <a:t>Θετική Ενίσχυση- Θέσπιση ορίων </a:t>
            </a:r>
            <a:endParaRPr lang="el-GR" sz="6000" b="1" dirty="0" smtClean="0">
              <a:solidFill>
                <a:srgbClr val="000060"/>
              </a:solidFill>
              <a:latin typeface="Candara" panose="020E0502030303020204" pitchFamily="34" charset="0"/>
            </a:endParaRPr>
          </a:p>
          <a:p>
            <a:pPr lvl="0" algn="ctr"/>
            <a:r>
              <a:rPr lang="el-GR" sz="6000" b="1" dirty="0" smtClean="0">
                <a:solidFill>
                  <a:srgbClr val="000060"/>
                </a:solidFill>
                <a:latin typeface="Candara" panose="020E0502030303020204" pitchFamily="34" charset="0"/>
              </a:rPr>
              <a:t>«Βιβλίο: γνώμονας για το σχολείο, γνώμονας για τη ζωή»</a:t>
            </a:r>
            <a:endParaRPr lang="el-GR" sz="6000" b="1" dirty="0">
              <a:solidFill>
                <a:srgbClr val="000060"/>
              </a:solidFill>
              <a:latin typeface="Candara" panose="020E0502030303020204" pitchFamily="34" charset="0"/>
            </a:endParaRPr>
          </a:p>
          <a:p>
            <a:pPr lvl="0" algn="ctr"/>
            <a:endParaRPr lang="el-GR" sz="4400" b="1" dirty="0">
              <a:solidFill>
                <a:schemeClr val="tx1"/>
              </a:solidFill>
              <a:latin typeface="Candara" panose="020E0502030303020204" pitchFamily="34" charset="0"/>
            </a:endParaRPr>
          </a:p>
          <a:p>
            <a:pPr algn="just"/>
            <a:endParaRPr lang="el-GR" sz="4400" b="1" dirty="0">
              <a:latin typeface="Candara" panose="020E0502030303020204" pitchFamily="34" charset="0"/>
            </a:endParaRPr>
          </a:p>
          <a:p>
            <a:pPr lvl="0" algn="ctr"/>
            <a:endParaRPr lang="el-GR" sz="4400" b="1" dirty="0"/>
          </a:p>
          <a:p>
            <a:pPr lvl="0"/>
            <a:endParaRPr lang="el-GR" sz="2400" dirty="0"/>
          </a:p>
          <a:p>
            <a:pPr lvl="0"/>
            <a:endParaRPr lang="el-GR" sz="2400" dirty="0"/>
          </a:p>
          <a:p>
            <a:pPr lvl="0"/>
            <a:endParaRPr lang="el-GR" sz="2400" dirty="0"/>
          </a:p>
          <a:p>
            <a:pPr lvl="0"/>
            <a:endParaRPr lang="el-GR" sz="2400" dirty="0"/>
          </a:p>
          <a:p>
            <a:pPr lvl="0"/>
            <a:endParaRPr lang="el-GR" sz="2400" dirty="0"/>
          </a:p>
          <a:p>
            <a:pPr lvl="0"/>
            <a:endParaRPr lang="el-GR" sz="2400" dirty="0"/>
          </a:p>
          <a:p>
            <a:pPr lvl="0"/>
            <a:endParaRPr lang="el-GR" sz="2400" dirty="0"/>
          </a:p>
        </p:txBody>
      </p:sp>
      <p:pic>
        <p:nvPicPr>
          <p:cNvPr id="28" name="Picture 2"/>
          <p:cNvPicPr>
            <a:picLocks noChangeAspect="1" noChangeArrowheads="1"/>
          </p:cNvPicPr>
          <p:nvPr/>
        </p:nvPicPr>
        <p:blipFill>
          <a:blip r:embed="rId2" cstate="print"/>
          <a:srcRect/>
          <a:stretch>
            <a:fillRect/>
          </a:stretch>
        </p:blipFill>
        <p:spPr bwMode="auto">
          <a:xfrm>
            <a:off x="7666037" y="40980518"/>
            <a:ext cx="1447891" cy="1432719"/>
          </a:xfrm>
          <a:prstGeom prst="rect">
            <a:avLst/>
          </a:prstGeom>
          <a:noFill/>
          <a:ln w="9525">
            <a:noFill/>
            <a:miter lim="800000"/>
            <a:headEnd/>
            <a:tailEnd/>
          </a:ln>
        </p:spPr>
      </p:pic>
      <p:sp>
        <p:nvSpPr>
          <p:cNvPr id="43" name="Rectangle 42"/>
          <p:cNvSpPr/>
          <p:nvPr/>
        </p:nvSpPr>
        <p:spPr>
          <a:xfrm>
            <a:off x="2941682" y="4796069"/>
            <a:ext cx="26253523" cy="1141945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threePt" dir="t"/>
            </a:scene3d>
            <a:sp3d extrusionH="57150">
              <a:bevelT w="38100" h="38100"/>
            </a:sp3d>
          </a:bodyPr>
          <a:lstStyle/>
          <a:p>
            <a:pPr lvl="0"/>
            <a:r>
              <a:rPr lang="el-GR" sz="6000" dirty="0" smtClean="0"/>
              <a:t>ΣΤΟΧΟΙ:</a:t>
            </a:r>
            <a:endParaRPr lang="en-US" sz="6000" dirty="0" smtClean="0"/>
          </a:p>
          <a:p>
            <a:pPr marL="857250" lvl="0" indent="-857250">
              <a:buFont typeface="Arial" panose="020B0604020202020204" pitchFamily="34" charset="0"/>
              <a:buChar char="•"/>
            </a:pPr>
            <a:r>
              <a:rPr lang="el-GR" sz="6000" dirty="0" smtClean="0"/>
              <a:t>Ποιοτική </a:t>
            </a:r>
            <a:r>
              <a:rPr lang="el-GR" sz="6000" dirty="0"/>
              <a:t>Διαχείριση Διαλείμματος </a:t>
            </a:r>
          </a:p>
          <a:p>
            <a:pPr marL="857250" lvl="0" indent="-857250">
              <a:buFont typeface="Arial" panose="020B0604020202020204" pitchFamily="34" charset="0"/>
              <a:buChar char="•"/>
            </a:pPr>
            <a:r>
              <a:rPr lang="el-GR" sz="6000" dirty="0"/>
              <a:t>Η προαγωγή της ισορροπημένης διατροφής  και των επιθυμητών επιπέδων φυσικής δραστηριότητας.</a:t>
            </a:r>
          </a:p>
          <a:p>
            <a:pPr marL="857250" lvl="0" indent="-857250">
              <a:buFont typeface="Arial" panose="020B0604020202020204" pitchFamily="34" charset="0"/>
              <a:buChar char="•"/>
            </a:pPr>
            <a:r>
              <a:rPr lang="el-GR" sz="6000" dirty="0"/>
              <a:t>Η προαγωγή και βελτίωση της υγείας όλης της σχολικής κοινότητας, εφοδιάζοντας τα παιδιά με τρόπους για να διασφαλίζουν και να διατηρούν για όλη τους τη ζωή ένα ενεργό τρόπο ζωής και να αγαπούν και να εμπλέκονται σε φυσικές δραστηριότητες. </a:t>
            </a:r>
          </a:p>
          <a:p>
            <a:pPr marL="857250" lvl="0" indent="-857250">
              <a:buFont typeface="Arial" panose="020B0604020202020204" pitchFamily="34" charset="0"/>
              <a:buChar char="•"/>
            </a:pPr>
            <a:r>
              <a:rPr lang="el-GR" sz="6000" dirty="0" smtClean="0"/>
              <a:t>Η </a:t>
            </a:r>
            <a:r>
              <a:rPr lang="el-GR" sz="6000" dirty="0"/>
              <a:t>αναγνώριση του δικαιώματος της  ίσης συμμετοχής στις παρέες και στα παιχνίδια .</a:t>
            </a:r>
          </a:p>
          <a:p>
            <a:pPr marL="857250" indent="-857250">
              <a:buFont typeface="Arial" panose="020B0604020202020204" pitchFamily="34" charset="0"/>
              <a:buChar char="•"/>
            </a:pPr>
            <a:r>
              <a:rPr lang="el-GR" sz="6000" dirty="0"/>
              <a:t>    </a:t>
            </a:r>
            <a:r>
              <a:rPr lang="en-US" sz="6000" dirty="0" smtClean="0"/>
              <a:t>O</a:t>
            </a:r>
            <a:r>
              <a:rPr lang="el-GR" sz="6000" dirty="0" smtClean="0"/>
              <a:t> </a:t>
            </a:r>
            <a:r>
              <a:rPr lang="el-GR" sz="6000" dirty="0"/>
              <a:t>αγώνας κατά του ρατσισμού  και των διακρίσεων</a:t>
            </a:r>
          </a:p>
          <a:p>
            <a:pPr marL="857250" indent="-857250">
              <a:buFont typeface="Arial" panose="020B0604020202020204" pitchFamily="34" charset="0"/>
              <a:buChar char="•"/>
            </a:pPr>
            <a:r>
              <a:rPr lang="el-GR" sz="6000" dirty="0"/>
              <a:t>         </a:t>
            </a:r>
            <a:r>
              <a:rPr lang="el-GR" sz="6000" dirty="0" smtClean="0"/>
              <a:t>Η </a:t>
            </a:r>
            <a:r>
              <a:rPr lang="el-GR" sz="6000" dirty="0"/>
              <a:t>προώθηση της θετικής συμπεριφοράς και ενίσχυσης και η διαμόρφωση πολιτικής αναφορικά με </a:t>
            </a:r>
            <a:r>
              <a:rPr lang="el-GR" sz="6000" dirty="0" smtClean="0"/>
              <a:t>θέματα </a:t>
            </a:r>
            <a:r>
              <a:rPr lang="el-GR" sz="6000" dirty="0"/>
              <a:t>σωστής συμπεριφορά και πειθαρχίας.</a:t>
            </a:r>
          </a:p>
          <a:p>
            <a:pPr marL="857250" lvl="0" indent="-857250">
              <a:buFont typeface="Arial" panose="020B0604020202020204" pitchFamily="34" charset="0"/>
              <a:buChar char="•"/>
            </a:pPr>
            <a:endParaRPr lang="el-GR" sz="6000"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artisticCement/>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41682" y="33704157"/>
            <a:ext cx="10896600" cy="64152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418" t="13748" r="12992" b="2556"/>
          <a:stretch/>
        </p:blipFill>
        <p:spPr>
          <a:xfrm>
            <a:off x="1874837" y="23050459"/>
            <a:ext cx="13792200" cy="8396968"/>
          </a:xfrm>
          <a:prstGeom prst="rect">
            <a:avLst/>
          </a:prstGeom>
        </p:spPr>
      </p:pic>
      <p:sp>
        <p:nvSpPr>
          <p:cNvPr id="12" name="WordArt 2"/>
          <p:cNvSpPr>
            <a:spLocks noChangeArrowheads="1" noChangeShapeType="1" noTextEdit="1"/>
          </p:cNvSpPr>
          <p:nvPr/>
        </p:nvSpPr>
        <p:spPr bwMode="auto">
          <a:xfrm>
            <a:off x="1874837" y="31927517"/>
            <a:ext cx="13792200" cy="1776639"/>
          </a:xfrm>
          <a:prstGeom prst="rect">
            <a:avLst/>
          </a:prstGeom>
          <a:noFill/>
          <a:ln>
            <a:noFill/>
          </a:ln>
        </p:spPr>
        <p:txBody>
          <a:bodyPr wrap="none" fromWordArt="1">
            <a:prstTxWarp prst="textDeflate">
              <a:avLst/>
            </a:prstTxWarp>
          </a:bodyPr>
          <a:lstStyle/>
          <a:p>
            <a:pPr algn="ctr"/>
            <a:r>
              <a:rPr lang="el-GR" sz="3600" b="1" kern="10" dirty="0" smtClean="0">
                <a:ln w="3175" algn="ctr">
                  <a:noFill/>
                  <a:round/>
                  <a:headEnd/>
                  <a:tailEnd/>
                </a:ln>
                <a:solidFill>
                  <a:schemeClr val="tx2"/>
                </a:solidFill>
                <a:latin typeface="Segoe Print" panose="02000600000000000000" pitchFamily="2" charset="0"/>
                <a:ea typeface="Aka-AcidGR-DiaryGirl"/>
              </a:rPr>
              <a:t>Όλοι ίσοι στο παιχνίδι, στην παρέα, στη ζωή!</a:t>
            </a:r>
            <a:endParaRPr lang="en-GB" sz="3600" b="1" kern="10" dirty="0">
              <a:ln w="3175" algn="ctr">
                <a:noFill/>
                <a:round/>
                <a:headEnd/>
                <a:tailEnd/>
              </a:ln>
              <a:solidFill>
                <a:schemeClr val="tx2"/>
              </a:solidFill>
              <a:latin typeface="Segoe Print" panose="02000600000000000000" pitchFamily="2" charset="0"/>
              <a:ea typeface="Aka-AcidGR-DiaryGirl"/>
            </a:endParaRPr>
          </a:p>
        </p:txBody>
      </p:sp>
      <p:sp>
        <p:nvSpPr>
          <p:cNvPr id="14" name="WordArt 2"/>
          <p:cNvSpPr>
            <a:spLocks noChangeArrowheads="1" noChangeShapeType="1" noTextEdit="1"/>
          </p:cNvSpPr>
          <p:nvPr/>
        </p:nvSpPr>
        <p:spPr bwMode="auto">
          <a:xfrm>
            <a:off x="18907212" y="37957182"/>
            <a:ext cx="8793162" cy="1776639"/>
          </a:xfrm>
          <a:prstGeom prst="rect">
            <a:avLst/>
          </a:prstGeom>
          <a:noFill/>
        </p:spPr>
        <p:txBody>
          <a:bodyPr wrap="none" fromWordArt="1">
            <a:prstTxWarp prst="textDeflate">
              <a:avLst/>
            </a:prstTxWarp>
          </a:bodyPr>
          <a:lstStyle/>
          <a:p>
            <a:pPr algn="ctr"/>
            <a:r>
              <a:rPr lang="el-GR" sz="3600" b="1" kern="10" dirty="0" smtClean="0">
                <a:ln w="3175" algn="ctr">
                  <a:noFill/>
                  <a:round/>
                  <a:headEnd/>
                  <a:tailEnd/>
                </a:ln>
                <a:solidFill>
                  <a:schemeClr val="tx2"/>
                </a:solidFill>
                <a:latin typeface="Segoe Print" panose="02000600000000000000" pitchFamily="2" charset="0"/>
                <a:ea typeface="Aka-AcidGR-DiaryGirl"/>
              </a:rPr>
              <a:t>Χαρούμενο Διάλειμμα</a:t>
            </a:r>
            <a:endParaRPr lang="en-GB" sz="3600" b="1" kern="10" dirty="0">
              <a:ln w="3175" algn="ctr">
                <a:noFill/>
                <a:round/>
                <a:headEnd/>
                <a:tailEnd/>
              </a:ln>
              <a:solidFill>
                <a:schemeClr val="tx2"/>
              </a:solidFill>
              <a:latin typeface="Segoe Print" panose="02000600000000000000" pitchFamily="2" charset="0"/>
              <a:ea typeface="Aka-AcidGR-DiaryGir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29119" y="30198070"/>
            <a:ext cx="12466086" cy="70121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582" y="-214224"/>
            <a:ext cx="17953037" cy="4144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4D4D6"/>
                  </a:outerShdw>
                </a:effectLst>
              </a14:hiddenEffects>
            </a:ext>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68443" y="22604580"/>
            <a:ext cx="12923838" cy="75575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2925740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906</TotalTime>
  <Words>128</Words>
  <Application>Microsoft Office PowerPoint</Application>
  <PresentationFormat>Custom</PresentationFormat>
  <Paragraphs>31</Paragraphs>
  <Slides>1</Slides>
  <Notes>0</Notes>
  <HiddenSlides>1</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Paraskevi Kouratou</dc:creator>
  <cp:lastModifiedBy>DATA CENTER</cp:lastModifiedBy>
  <cp:revision>61</cp:revision>
  <cp:lastPrinted>2018-03-07T07:05:35Z</cp:lastPrinted>
  <dcterms:created xsi:type="dcterms:W3CDTF">2015-04-24T07:54:32Z</dcterms:created>
  <dcterms:modified xsi:type="dcterms:W3CDTF">2018-04-24T15:33:26Z</dcterms:modified>
</cp:coreProperties>
</file>