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30267275" cy="42794238"/>
  <p:notesSz cx="7099300" cy="10234613"/>
  <p:defaultTextStyle>
    <a:defPPr>
      <a:defRPr lang="en-US"/>
    </a:defPPr>
    <a:lvl1pPr marL="0" algn="l" defTabSz="4174876" rtl="0" eaLnBrk="1" latinLnBrk="0" hangingPunct="1">
      <a:defRPr sz="8200" kern="1200">
        <a:solidFill>
          <a:schemeClr val="tx1"/>
        </a:solidFill>
        <a:latin typeface="+mn-lt"/>
        <a:ea typeface="+mn-ea"/>
        <a:cs typeface="+mn-cs"/>
      </a:defRPr>
    </a:lvl1pPr>
    <a:lvl2pPr marL="2087438" algn="l" defTabSz="4174876" rtl="0" eaLnBrk="1" latinLnBrk="0" hangingPunct="1">
      <a:defRPr sz="8200" kern="1200">
        <a:solidFill>
          <a:schemeClr val="tx1"/>
        </a:solidFill>
        <a:latin typeface="+mn-lt"/>
        <a:ea typeface="+mn-ea"/>
        <a:cs typeface="+mn-cs"/>
      </a:defRPr>
    </a:lvl2pPr>
    <a:lvl3pPr marL="4174876" algn="l" defTabSz="4174876" rtl="0" eaLnBrk="1" latinLnBrk="0" hangingPunct="1">
      <a:defRPr sz="8200" kern="1200">
        <a:solidFill>
          <a:schemeClr val="tx1"/>
        </a:solidFill>
        <a:latin typeface="+mn-lt"/>
        <a:ea typeface="+mn-ea"/>
        <a:cs typeface="+mn-cs"/>
      </a:defRPr>
    </a:lvl3pPr>
    <a:lvl4pPr marL="6262314" algn="l" defTabSz="4174876" rtl="0" eaLnBrk="1" latinLnBrk="0" hangingPunct="1">
      <a:defRPr sz="8200" kern="1200">
        <a:solidFill>
          <a:schemeClr val="tx1"/>
        </a:solidFill>
        <a:latin typeface="+mn-lt"/>
        <a:ea typeface="+mn-ea"/>
        <a:cs typeface="+mn-cs"/>
      </a:defRPr>
    </a:lvl4pPr>
    <a:lvl5pPr marL="8349752" algn="l" defTabSz="4174876" rtl="0" eaLnBrk="1" latinLnBrk="0" hangingPunct="1">
      <a:defRPr sz="8200" kern="1200">
        <a:solidFill>
          <a:schemeClr val="tx1"/>
        </a:solidFill>
        <a:latin typeface="+mn-lt"/>
        <a:ea typeface="+mn-ea"/>
        <a:cs typeface="+mn-cs"/>
      </a:defRPr>
    </a:lvl5pPr>
    <a:lvl6pPr marL="10437190" algn="l" defTabSz="4174876" rtl="0" eaLnBrk="1" latinLnBrk="0" hangingPunct="1">
      <a:defRPr sz="8200" kern="1200">
        <a:solidFill>
          <a:schemeClr val="tx1"/>
        </a:solidFill>
        <a:latin typeface="+mn-lt"/>
        <a:ea typeface="+mn-ea"/>
        <a:cs typeface="+mn-cs"/>
      </a:defRPr>
    </a:lvl6pPr>
    <a:lvl7pPr marL="12524628" algn="l" defTabSz="4174876" rtl="0" eaLnBrk="1" latinLnBrk="0" hangingPunct="1">
      <a:defRPr sz="8200" kern="1200">
        <a:solidFill>
          <a:schemeClr val="tx1"/>
        </a:solidFill>
        <a:latin typeface="+mn-lt"/>
        <a:ea typeface="+mn-ea"/>
        <a:cs typeface="+mn-cs"/>
      </a:defRPr>
    </a:lvl7pPr>
    <a:lvl8pPr marL="14612066" algn="l" defTabSz="4174876" rtl="0" eaLnBrk="1" latinLnBrk="0" hangingPunct="1">
      <a:defRPr sz="8200" kern="1200">
        <a:solidFill>
          <a:schemeClr val="tx1"/>
        </a:solidFill>
        <a:latin typeface="+mn-lt"/>
        <a:ea typeface="+mn-ea"/>
        <a:cs typeface="+mn-cs"/>
      </a:defRPr>
    </a:lvl8pPr>
    <a:lvl9pPr marL="16699504" algn="l" defTabSz="4174876"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79">
          <p15:clr>
            <a:srgbClr val="A4A3A4"/>
          </p15:clr>
        </p15:guide>
        <p15:guide id="2" pos="953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0"/>
    <a:srgbClr val="969696"/>
    <a:srgbClr val="C7FD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353" autoAdjust="0"/>
    <p:restoredTop sz="86347" autoAdjust="0"/>
  </p:normalViewPr>
  <p:slideViewPr>
    <p:cSldViewPr>
      <p:cViewPr>
        <p:scale>
          <a:sx n="28" d="100"/>
          <a:sy n="28" d="100"/>
        </p:scale>
        <p:origin x="864" y="12"/>
      </p:cViewPr>
      <p:guideLst>
        <p:guide orient="horz" pos="13479"/>
        <p:guide pos="953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046" y="13293960"/>
            <a:ext cx="25727184" cy="9173024"/>
          </a:xfrm>
        </p:spPr>
        <p:txBody>
          <a:bodyPr/>
          <a:lstStyle/>
          <a:p>
            <a:r>
              <a:rPr lang="en-US"/>
              <a:t>Click to edit Master title style</a:t>
            </a:r>
          </a:p>
        </p:txBody>
      </p:sp>
      <p:sp>
        <p:nvSpPr>
          <p:cNvPr id="3" name="Subtitle 2"/>
          <p:cNvSpPr>
            <a:spLocks noGrp="1"/>
          </p:cNvSpPr>
          <p:nvPr>
            <p:ph type="subTitle" idx="1"/>
          </p:nvPr>
        </p:nvSpPr>
        <p:spPr>
          <a:xfrm>
            <a:off x="4540091" y="24250068"/>
            <a:ext cx="21187093" cy="10936305"/>
          </a:xfrm>
        </p:spPr>
        <p:txBody>
          <a:bodyPr/>
          <a:lstStyle>
            <a:lvl1pPr marL="0" indent="0" algn="ctr">
              <a:buNone/>
              <a:defRPr>
                <a:solidFill>
                  <a:schemeClr val="tx1">
                    <a:tint val="75000"/>
                  </a:schemeClr>
                </a:solidFill>
              </a:defRPr>
            </a:lvl1pPr>
            <a:lvl2pPr marL="2087205" indent="0" algn="ctr">
              <a:buNone/>
              <a:defRPr>
                <a:solidFill>
                  <a:schemeClr val="tx1">
                    <a:tint val="75000"/>
                  </a:schemeClr>
                </a:solidFill>
              </a:defRPr>
            </a:lvl2pPr>
            <a:lvl3pPr marL="4174410" indent="0" algn="ctr">
              <a:buNone/>
              <a:defRPr>
                <a:solidFill>
                  <a:schemeClr val="tx1">
                    <a:tint val="75000"/>
                  </a:schemeClr>
                </a:solidFill>
              </a:defRPr>
            </a:lvl3pPr>
            <a:lvl4pPr marL="6261616" indent="0" algn="ctr">
              <a:buNone/>
              <a:defRPr>
                <a:solidFill>
                  <a:schemeClr val="tx1">
                    <a:tint val="75000"/>
                  </a:schemeClr>
                </a:solidFill>
              </a:defRPr>
            </a:lvl4pPr>
            <a:lvl5pPr marL="8348821" indent="0" algn="ctr">
              <a:buNone/>
              <a:defRPr>
                <a:solidFill>
                  <a:schemeClr val="tx1">
                    <a:tint val="75000"/>
                  </a:schemeClr>
                </a:solidFill>
              </a:defRPr>
            </a:lvl5pPr>
            <a:lvl6pPr marL="10436026" indent="0" algn="ctr">
              <a:buNone/>
              <a:defRPr>
                <a:solidFill>
                  <a:schemeClr val="tx1">
                    <a:tint val="75000"/>
                  </a:schemeClr>
                </a:solidFill>
              </a:defRPr>
            </a:lvl6pPr>
            <a:lvl7pPr marL="12523231" indent="0" algn="ctr">
              <a:buNone/>
              <a:defRPr>
                <a:solidFill>
                  <a:schemeClr val="tx1">
                    <a:tint val="75000"/>
                  </a:schemeClr>
                </a:solidFill>
              </a:defRPr>
            </a:lvl7pPr>
            <a:lvl8pPr marL="14610432" indent="0" algn="ctr">
              <a:buNone/>
              <a:defRPr>
                <a:solidFill>
                  <a:schemeClr val="tx1">
                    <a:tint val="75000"/>
                  </a:schemeClr>
                </a:solidFill>
              </a:defRPr>
            </a:lvl8pPr>
            <a:lvl9pPr marL="1669763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F8E061A-0643-4E7F-82FD-59072AA2DF3F}"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5BFC-8354-431A-A749-94803E37E28A}" type="slidenum">
              <a:rPr lang="en-US" smtClean="0"/>
              <a:pPr/>
              <a:t>‹#›</a:t>
            </a:fld>
            <a:endParaRPr lang="en-US"/>
          </a:p>
        </p:txBody>
      </p:sp>
    </p:spTree>
    <p:extLst>
      <p:ext uri="{BB962C8B-B14F-4D97-AF65-F5344CB8AC3E}">
        <p14:creationId xmlns:p14="http://schemas.microsoft.com/office/powerpoint/2010/main" val="76663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8E061A-0643-4E7F-82FD-59072AA2DF3F}"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5BFC-8354-431A-A749-94803E37E28A}" type="slidenum">
              <a:rPr lang="en-US" smtClean="0"/>
              <a:pPr/>
              <a:t>‹#›</a:t>
            </a:fld>
            <a:endParaRPr lang="en-US"/>
          </a:p>
        </p:txBody>
      </p:sp>
    </p:spTree>
    <p:extLst>
      <p:ext uri="{BB962C8B-B14F-4D97-AF65-F5344CB8AC3E}">
        <p14:creationId xmlns:p14="http://schemas.microsoft.com/office/powerpoint/2010/main" val="303445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636212" y="10698560"/>
            <a:ext cx="22542814" cy="22783969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07769" y="10698560"/>
            <a:ext cx="67123988" cy="2278396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8E061A-0643-4E7F-82FD-59072AA2DF3F}"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5BFC-8354-431A-A749-94803E37E28A}" type="slidenum">
              <a:rPr lang="en-US" smtClean="0"/>
              <a:pPr/>
              <a:t>‹#›</a:t>
            </a:fld>
            <a:endParaRPr lang="en-US"/>
          </a:p>
        </p:txBody>
      </p:sp>
    </p:spTree>
    <p:extLst>
      <p:ext uri="{BB962C8B-B14F-4D97-AF65-F5344CB8AC3E}">
        <p14:creationId xmlns:p14="http://schemas.microsoft.com/office/powerpoint/2010/main" val="3448696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8E061A-0643-4E7F-82FD-59072AA2DF3F}"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5BFC-8354-431A-A749-94803E37E28A}" type="slidenum">
              <a:rPr lang="en-US" smtClean="0"/>
              <a:pPr/>
              <a:t>‹#›</a:t>
            </a:fld>
            <a:endParaRPr lang="en-US"/>
          </a:p>
        </p:txBody>
      </p:sp>
    </p:spTree>
    <p:extLst>
      <p:ext uri="{BB962C8B-B14F-4D97-AF65-F5344CB8AC3E}">
        <p14:creationId xmlns:p14="http://schemas.microsoft.com/office/powerpoint/2010/main" val="3498988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0906" y="27499270"/>
            <a:ext cx="25727184" cy="849941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2390906" y="18138027"/>
            <a:ext cx="25727184" cy="9361236"/>
          </a:xfrm>
        </p:spPr>
        <p:txBody>
          <a:bodyPr anchor="b"/>
          <a:lstStyle>
            <a:lvl1pPr marL="0" indent="0">
              <a:buNone/>
              <a:defRPr sz="9100">
                <a:solidFill>
                  <a:schemeClr val="tx1">
                    <a:tint val="75000"/>
                  </a:schemeClr>
                </a:solidFill>
              </a:defRPr>
            </a:lvl1pPr>
            <a:lvl2pPr marL="2087205" indent="0">
              <a:buNone/>
              <a:defRPr sz="8200">
                <a:solidFill>
                  <a:schemeClr val="tx1">
                    <a:tint val="75000"/>
                  </a:schemeClr>
                </a:solidFill>
              </a:defRPr>
            </a:lvl2pPr>
            <a:lvl3pPr marL="4174410" indent="0">
              <a:buNone/>
              <a:defRPr sz="7300">
                <a:solidFill>
                  <a:schemeClr val="tx1">
                    <a:tint val="75000"/>
                  </a:schemeClr>
                </a:solidFill>
              </a:defRPr>
            </a:lvl3pPr>
            <a:lvl4pPr marL="6261616" indent="0">
              <a:buNone/>
              <a:defRPr sz="6400">
                <a:solidFill>
                  <a:schemeClr val="tx1">
                    <a:tint val="75000"/>
                  </a:schemeClr>
                </a:solidFill>
              </a:defRPr>
            </a:lvl4pPr>
            <a:lvl5pPr marL="8348821" indent="0">
              <a:buNone/>
              <a:defRPr sz="6400">
                <a:solidFill>
                  <a:schemeClr val="tx1">
                    <a:tint val="75000"/>
                  </a:schemeClr>
                </a:solidFill>
              </a:defRPr>
            </a:lvl5pPr>
            <a:lvl6pPr marL="10436026" indent="0">
              <a:buNone/>
              <a:defRPr sz="6400">
                <a:solidFill>
                  <a:schemeClr val="tx1">
                    <a:tint val="75000"/>
                  </a:schemeClr>
                </a:solidFill>
              </a:defRPr>
            </a:lvl6pPr>
            <a:lvl7pPr marL="12523231" indent="0">
              <a:buNone/>
              <a:defRPr sz="6400">
                <a:solidFill>
                  <a:schemeClr val="tx1">
                    <a:tint val="75000"/>
                  </a:schemeClr>
                </a:solidFill>
              </a:defRPr>
            </a:lvl7pPr>
            <a:lvl8pPr marL="14610432" indent="0">
              <a:buNone/>
              <a:defRPr sz="6400">
                <a:solidFill>
                  <a:schemeClr val="tx1">
                    <a:tint val="75000"/>
                  </a:schemeClr>
                </a:solidFill>
              </a:defRPr>
            </a:lvl8pPr>
            <a:lvl9pPr marL="16697637"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8E061A-0643-4E7F-82FD-59072AA2DF3F}" type="datetimeFigureOut">
              <a:rPr lang="en-US" smtClean="0"/>
              <a:pPr/>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05BFC-8354-431A-A749-94803E37E28A}" type="slidenum">
              <a:rPr lang="en-US" smtClean="0"/>
              <a:pPr/>
              <a:t>‹#›</a:t>
            </a:fld>
            <a:endParaRPr lang="en-US"/>
          </a:p>
        </p:txBody>
      </p:sp>
    </p:spTree>
    <p:extLst>
      <p:ext uri="{BB962C8B-B14F-4D97-AF65-F5344CB8AC3E}">
        <p14:creationId xmlns:p14="http://schemas.microsoft.com/office/powerpoint/2010/main" val="2420277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07764" y="62309212"/>
            <a:ext cx="44833401" cy="17622905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345620" y="62309212"/>
            <a:ext cx="44833401" cy="17622905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F8E061A-0643-4E7F-82FD-59072AA2DF3F}" type="datetimeFigureOut">
              <a:rPr lang="en-US" smtClean="0"/>
              <a:pPr/>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5BFC-8354-431A-A749-94803E37E28A}" type="slidenum">
              <a:rPr lang="en-US" smtClean="0"/>
              <a:pPr/>
              <a:t>‹#›</a:t>
            </a:fld>
            <a:endParaRPr lang="en-US"/>
          </a:p>
        </p:txBody>
      </p:sp>
    </p:spTree>
    <p:extLst>
      <p:ext uri="{BB962C8B-B14F-4D97-AF65-F5344CB8AC3E}">
        <p14:creationId xmlns:p14="http://schemas.microsoft.com/office/powerpoint/2010/main" val="991763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364" y="1713754"/>
            <a:ext cx="27240548" cy="7132373"/>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13364" y="9579176"/>
            <a:ext cx="13373303" cy="3992145"/>
          </a:xfrm>
        </p:spPr>
        <p:txBody>
          <a:bodyPr anchor="b"/>
          <a:lstStyle>
            <a:lvl1pPr marL="0" indent="0">
              <a:buNone/>
              <a:defRPr sz="11000" b="1"/>
            </a:lvl1pPr>
            <a:lvl2pPr marL="2087205" indent="0">
              <a:buNone/>
              <a:defRPr sz="9100" b="1"/>
            </a:lvl2pPr>
            <a:lvl3pPr marL="4174410" indent="0">
              <a:buNone/>
              <a:defRPr sz="8200" b="1"/>
            </a:lvl3pPr>
            <a:lvl4pPr marL="6261616" indent="0">
              <a:buNone/>
              <a:defRPr sz="7300" b="1"/>
            </a:lvl4pPr>
            <a:lvl5pPr marL="8348821" indent="0">
              <a:buNone/>
              <a:defRPr sz="7300" b="1"/>
            </a:lvl5pPr>
            <a:lvl6pPr marL="10436026" indent="0">
              <a:buNone/>
              <a:defRPr sz="7300" b="1"/>
            </a:lvl6pPr>
            <a:lvl7pPr marL="12523231" indent="0">
              <a:buNone/>
              <a:defRPr sz="7300" b="1"/>
            </a:lvl7pPr>
            <a:lvl8pPr marL="14610432" indent="0">
              <a:buNone/>
              <a:defRPr sz="7300" b="1"/>
            </a:lvl8pPr>
            <a:lvl9pPr marL="16697637" indent="0">
              <a:buNone/>
              <a:defRPr sz="7300" b="1"/>
            </a:lvl9pPr>
          </a:lstStyle>
          <a:p>
            <a:pPr lvl="0"/>
            <a:r>
              <a:rPr lang="en-US"/>
              <a:t>Click to edit Master text styles</a:t>
            </a:r>
          </a:p>
        </p:txBody>
      </p:sp>
      <p:sp>
        <p:nvSpPr>
          <p:cNvPr id="4" name="Content Placeholder 3"/>
          <p:cNvSpPr>
            <a:spLocks noGrp="1"/>
          </p:cNvSpPr>
          <p:nvPr>
            <p:ph sz="half" idx="2"/>
          </p:nvPr>
        </p:nvSpPr>
        <p:spPr>
          <a:xfrm>
            <a:off x="1513364" y="13571321"/>
            <a:ext cx="13373303" cy="24656220"/>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375360" y="9579176"/>
            <a:ext cx="13378556" cy="3992145"/>
          </a:xfrm>
        </p:spPr>
        <p:txBody>
          <a:bodyPr anchor="b"/>
          <a:lstStyle>
            <a:lvl1pPr marL="0" indent="0">
              <a:buNone/>
              <a:defRPr sz="11000" b="1"/>
            </a:lvl1pPr>
            <a:lvl2pPr marL="2087205" indent="0">
              <a:buNone/>
              <a:defRPr sz="9100" b="1"/>
            </a:lvl2pPr>
            <a:lvl3pPr marL="4174410" indent="0">
              <a:buNone/>
              <a:defRPr sz="8200" b="1"/>
            </a:lvl3pPr>
            <a:lvl4pPr marL="6261616" indent="0">
              <a:buNone/>
              <a:defRPr sz="7300" b="1"/>
            </a:lvl4pPr>
            <a:lvl5pPr marL="8348821" indent="0">
              <a:buNone/>
              <a:defRPr sz="7300" b="1"/>
            </a:lvl5pPr>
            <a:lvl6pPr marL="10436026" indent="0">
              <a:buNone/>
              <a:defRPr sz="7300" b="1"/>
            </a:lvl6pPr>
            <a:lvl7pPr marL="12523231" indent="0">
              <a:buNone/>
              <a:defRPr sz="7300" b="1"/>
            </a:lvl7pPr>
            <a:lvl8pPr marL="14610432" indent="0">
              <a:buNone/>
              <a:defRPr sz="7300" b="1"/>
            </a:lvl8pPr>
            <a:lvl9pPr marL="16697637" indent="0">
              <a:buNone/>
              <a:defRPr sz="7300" b="1"/>
            </a:lvl9pPr>
          </a:lstStyle>
          <a:p>
            <a:pPr lvl="0"/>
            <a:r>
              <a:rPr lang="en-US"/>
              <a:t>Click to edit Master text styles</a:t>
            </a:r>
          </a:p>
        </p:txBody>
      </p:sp>
      <p:sp>
        <p:nvSpPr>
          <p:cNvPr id="6" name="Content Placeholder 5"/>
          <p:cNvSpPr>
            <a:spLocks noGrp="1"/>
          </p:cNvSpPr>
          <p:nvPr>
            <p:ph sz="quarter" idx="4"/>
          </p:nvPr>
        </p:nvSpPr>
        <p:spPr>
          <a:xfrm>
            <a:off x="15375360" y="13571321"/>
            <a:ext cx="13378556" cy="24656220"/>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F8E061A-0643-4E7F-82FD-59072AA2DF3F}" type="datetimeFigureOut">
              <a:rPr lang="en-US" smtClean="0"/>
              <a:pPr/>
              <a:t>4/27/2018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805BFC-8354-431A-A749-94803E37E28A}" type="slidenum">
              <a:rPr lang="en-US" smtClean="0"/>
              <a:pPr/>
              <a:t>‹#›</a:t>
            </a:fld>
            <a:endParaRPr lang="en-US"/>
          </a:p>
        </p:txBody>
      </p:sp>
    </p:spTree>
    <p:extLst>
      <p:ext uri="{BB962C8B-B14F-4D97-AF65-F5344CB8AC3E}">
        <p14:creationId xmlns:p14="http://schemas.microsoft.com/office/powerpoint/2010/main" val="529363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F8E061A-0643-4E7F-82FD-59072AA2DF3F}" type="datetimeFigureOut">
              <a:rPr lang="en-US" smtClean="0"/>
              <a:pPr/>
              <a:t>4/27/2018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805BFC-8354-431A-A749-94803E37E28A}" type="slidenum">
              <a:rPr lang="en-US" smtClean="0"/>
              <a:pPr/>
              <a:t>‹#›</a:t>
            </a:fld>
            <a:endParaRPr lang="en-US"/>
          </a:p>
        </p:txBody>
      </p:sp>
    </p:spTree>
    <p:extLst>
      <p:ext uri="{BB962C8B-B14F-4D97-AF65-F5344CB8AC3E}">
        <p14:creationId xmlns:p14="http://schemas.microsoft.com/office/powerpoint/2010/main" val="1356167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E061A-0643-4E7F-82FD-59072AA2DF3F}" type="datetimeFigureOut">
              <a:rPr lang="en-US" smtClean="0"/>
              <a:pPr/>
              <a:t>4/27/2018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805BFC-8354-431A-A749-94803E37E28A}" type="slidenum">
              <a:rPr lang="en-US" smtClean="0"/>
              <a:pPr/>
              <a:t>‹#›</a:t>
            </a:fld>
            <a:endParaRPr lang="en-US"/>
          </a:p>
        </p:txBody>
      </p:sp>
    </p:spTree>
    <p:extLst>
      <p:ext uri="{BB962C8B-B14F-4D97-AF65-F5344CB8AC3E}">
        <p14:creationId xmlns:p14="http://schemas.microsoft.com/office/powerpoint/2010/main" val="193160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369" y="1703845"/>
            <a:ext cx="9957725" cy="7251246"/>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1833664" y="1703854"/>
            <a:ext cx="16920247" cy="36523697"/>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13369" y="8955100"/>
            <a:ext cx="9957725" cy="29272451"/>
          </a:xfrm>
        </p:spPr>
        <p:txBody>
          <a:bodyPr/>
          <a:lstStyle>
            <a:lvl1pPr marL="0" indent="0">
              <a:buNone/>
              <a:defRPr sz="6400"/>
            </a:lvl1pPr>
            <a:lvl2pPr marL="2087205" indent="0">
              <a:buNone/>
              <a:defRPr sz="5500"/>
            </a:lvl2pPr>
            <a:lvl3pPr marL="4174410" indent="0">
              <a:buNone/>
              <a:defRPr sz="4600"/>
            </a:lvl3pPr>
            <a:lvl4pPr marL="6261616" indent="0">
              <a:buNone/>
              <a:defRPr sz="4100"/>
            </a:lvl4pPr>
            <a:lvl5pPr marL="8348821" indent="0">
              <a:buNone/>
              <a:defRPr sz="4100"/>
            </a:lvl5pPr>
            <a:lvl6pPr marL="10436026" indent="0">
              <a:buNone/>
              <a:defRPr sz="4100"/>
            </a:lvl6pPr>
            <a:lvl7pPr marL="12523231" indent="0">
              <a:buNone/>
              <a:defRPr sz="4100"/>
            </a:lvl7pPr>
            <a:lvl8pPr marL="14610432" indent="0">
              <a:buNone/>
              <a:defRPr sz="4100"/>
            </a:lvl8pPr>
            <a:lvl9pPr marL="16697637"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p>
            <a:fld id="{5F8E061A-0643-4E7F-82FD-59072AA2DF3F}" type="datetimeFigureOut">
              <a:rPr lang="en-US" smtClean="0"/>
              <a:pPr/>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5BFC-8354-431A-A749-94803E37E28A}" type="slidenum">
              <a:rPr lang="en-US" smtClean="0"/>
              <a:pPr/>
              <a:t>‹#›</a:t>
            </a:fld>
            <a:endParaRPr lang="en-US"/>
          </a:p>
        </p:txBody>
      </p:sp>
    </p:spTree>
    <p:extLst>
      <p:ext uri="{BB962C8B-B14F-4D97-AF65-F5344CB8AC3E}">
        <p14:creationId xmlns:p14="http://schemas.microsoft.com/office/powerpoint/2010/main" val="1384614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2598" y="29955967"/>
            <a:ext cx="18160365" cy="3536471"/>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5932598" y="3823744"/>
            <a:ext cx="18160365" cy="25676543"/>
          </a:xfrm>
        </p:spPr>
        <p:txBody>
          <a:bodyPr/>
          <a:lstStyle>
            <a:lvl1pPr marL="0" indent="0">
              <a:buNone/>
              <a:defRPr sz="14600"/>
            </a:lvl1pPr>
            <a:lvl2pPr marL="2087205" indent="0">
              <a:buNone/>
              <a:defRPr sz="12800"/>
            </a:lvl2pPr>
            <a:lvl3pPr marL="4174410" indent="0">
              <a:buNone/>
              <a:defRPr sz="11000"/>
            </a:lvl3pPr>
            <a:lvl4pPr marL="6261616" indent="0">
              <a:buNone/>
              <a:defRPr sz="9100"/>
            </a:lvl4pPr>
            <a:lvl5pPr marL="8348821" indent="0">
              <a:buNone/>
              <a:defRPr sz="9100"/>
            </a:lvl5pPr>
            <a:lvl6pPr marL="10436026" indent="0">
              <a:buNone/>
              <a:defRPr sz="9100"/>
            </a:lvl6pPr>
            <a:lvl7pPr marL="12523231" indent="0">
              <a:buNone/>
              <a:defRPr sz="9100"/>
            </a:lvl7pPr>
            <a:lvl8pPr marL="14610432" indent="0">
              <a:buNone/>
              <a:defRPr sz="9100"/>
            </a:lvl8pPr>
            <a:lvl9pPr marL="16697637" indent="0">
              <a:buNone/>
              <a:defRPr sz="9100"/>
            </a:lvl9pPr>
          </a:lstStyle>
          <a:p>
            <a:endParaRPr lang="en-US"/>
          </a:p>
        </p:txBody>
      </p:sp>
      <p:sp>
        <p:nvSpPr>
          <p:cNvPr id="4" name="Text Placeholder 3"/>
          <p:cNvSpPr>
            <a:spLocks noGrp="1"/>
          </p:cNvSpPr>
          <p:nvPr>
            <p:ph type="body" sz="half" idx="2"/>
          </p:nvPr>
        </p:nvSpPr>
        <p:spPr>
          <a:xfrm>
            <a:off x="5932598" y="33492438"/>
            <a:ext cx="18160365" cy="5022376"/>
          </a:xfrm>
        </p:spPr>
        <p:txBody>
          <a:bodyPr/>
          <a:lstStyle>
            <a:lvl1pPr marL="0" indent="0">
              <a:buNone/>
              <a:defRPr sz="6400"/>
            </a:lvl1pPr>
            <a:lvl2pPr marL="2087205" indent="0">
              <a:buNone/>
              <a:defRPr sz="5500"/>
            </a:lvl2pPr>
            <a:lvl3pPr marL="4174410" indent="0">
              <a:buNone/>
              <a:defRPr sz="4600"/>
            </a:lvl3pPr>
            <a:lvl4pPr marL="6261616" indent="0">
              <a:buNone/>
              <a:defRPr sz="4100"/>
            </a:lvl4pPr>
            <a:lvl5pPr marL="8348821" indent="0">
              <a:buNone/>
              <a:defRPr sz="4100"/>
            </a:lvl5pPr>
            <a:lvl6pPr marL="10436026" indent="0">
              <a:buNone/>
              <a:defRPr sz="4100"/>
            </a:lvl6pPr>
            <a:lvl7pPr marL="12523231" indent="0">
              <a:buNone/>
              <a:defRPr sz="4100"/>
            </a:lvl7pPr>
            <a:lvl8pPr marL="14610432" indent="0">
              <a:buNone/>
              <a:defRPr sz="4100"/>
            </a:lvl8pPr>
            <a:lvl9pPr marL="16697637"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p>
            <a:fld id="{5F8E061A-0643-4E7F-82FD-59072AA2DF3F}" type="datetimeFigureOut">
              <a:rPr lang="en-US" smtClean="0"/>
              <a:pPr/>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05BFC-8354-431A-A749-94803E37E28A}" type="slidenum">
              <a:rPr lang="en-US" smtClean="0"/>
              <a:pPr/>
              <a:t>‹#›</a:t>
            </a:fld>
            <a:endParaRPr lang="en-US"/>
          </a:p>
        </p:txBody>
      </p:sp>
    </p:spTree>
    <p:extLst>
      <p:ext uri="{BB962C8B-B14F-4D97-AF65-F5344CB8AC3E}">
        <p14:creationId xmlns:p14="http://schemas.microsoft.com/office/powerpoint/2010/main" val="2920829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364" y="1713754"/>
            <a:ext cx="27240548" cy="7132373"/>
          </a:xfrm>
          <a:prstGeom prst="rect">
            <a:avLst/>
          </a:prstGeom>
        </p:spPr>
        <p:txBody>
          <a:bodyPr vert="horz" lIns="417442" tIns="208721" rIns="417442" bIns="208721" rtlCol="0" anchor="ctr">
            <a:normAutofit/>
          </a:bodyPr>
          <a:lstStyle/>
          <a:p>
            <a:r>
              <a:rPr lang="en-US"/>
              <a:t>Click to edit Master title style</a:t>
            </a:r>
          </a:p>
        </p:txBody>
      </p:sp>
      <p:sp>
        <p:nvSpPr>
          <p:cNvPr id="3" name="Text Placeholder 2"/>
          <p:cNvSpPr>
            <a:spLocks noGrp="1"/>
          </p:cNvSpPr>
          <p:nvPr>
            <p:ph type="body" idx="1"/>
          </p:nvPr>
        </p:nvSpPr>
        <p:spPr>
          <a:xfrm>
            <a:off x="1513364" y="9985332"/>
            <a:ext cx="27240548" cy="28242219"/>
          </a:xfrm>
          <a:prstGeom prst="rect">
            <a:avLst/>
          </a:prstGeom>
        </p:spPr>
        <p:txBody>
          <a:bodyPr vert="horz" lIns="417442" tIns="208721" rIns="417442" bIns="20872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513364" y="39663928"/>
            <a:ext cx="7062364" cy="2278397"/>
          </a:xfrm>
          <a:prstGeom prst="rect">
            <a:avLst/>
          </a:prstGeom>
        </p:spPr>
        <p:txBody>
          <a:bodyPr vert="horz" lIns="417442" tIns="208721" rIns="417442" bIns="208721" rtlCol="0" anchor="ctr"/>
          <a:lstStyle>
            <a:lvl1pPr algn="l">
              <a:defRPr sz="5500">
                <a:solidFill>
                  <a:schemeClr val="tx1">
                    <a:tint val="75000"/>
                  </a:schemeClr>
                </a:solidFill>
              </a:defRPr>
            </a:lvl1pPr>
          </a:lstStyle>
          <a:p>
            <a:fld id="{5F8E061A-0643-4E7F-82FD-59072AA2DF3F}" type="datetimeFigureOut">
              <a:rPr lang="en-US" smtClean="0"/>
              <a:pPr/>
              <a:t>4/27/2018</a:t>
            </a:fld>
            <a:endParaRPr lang="en-US"/>
          </a:p>
        </p:txBody>
      </p:sp>
      <p:sp>
        <p:nvSpPr>
          <p:cNvPr id="5" name="Footer Placeholder 4"/>
          <p:cNvSpPr>
            <a:spLocks noGrp="1"/>
          </p:cNvSpPr>
          <p:nvPr>
            <p:ph type="ftr" sz="quarter" idx="3"/>
          </p:nvPr>
        </p:nvSpPr>
        <p:spPr>
          <a:xfrm>
            <a:off x="10341319" y="39663928"/>
            <a:ext cx="9584637" cy="2278397"/>
          </a:xfrm>
          <a:prstGeom prst="rect">
            <a:avLst/>
          </a:prstGeom>
        </p:spPr>
        <p:txBody>
          <a:bodyPr vert="horz" lIns="417442" tIns="208721" rIns="417442" bIns="208721"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691547" y="39663928"/>
            <a:ext cx="7062364" cy="2278397"/>
          </a:xfrm>
          <a:prstGeom prst="rect">
            <a:avLst/>
          </a:prstGeom>
        </p:spPr>
        <p:txBody>
          <a:bodyPr vert="horz" lIns="417442" tIns="208721" rIns="417442" bIns="208721" rtlCol="0" anchor="ctr"/>
          <a:lstStyle>
            <a:lvl1pPr algn="r">
              <a:defRPr sz="5500">
                <a:solidFill>
                  <a:schemeClr val="tx1">
                    <a:tint val="75000"/>
                  </a:schemeClr>
                </a:solidFill>
              </a:defRPr>
            </a:lvl1pPr>
          </a:lstStyle>
          <a:p>
            <a:fld id="{33805BFC-8354-431A-A749-94803E37E28A}" type="slidenum">
              <a:rPr lang="en-US" smtClean="0"/>
              <a:pPr/>
              <a:t>‹#›</a:t>
            </a:fld>
            <a:endParaRPr lang="en-US"/>
          </a:p>
        </p:txBody>
      </p:sp>
    </p:spTree>
    <p:extLst>
      <p:ext uri="{BB962C8B-B14F-4D97-AF65-F5344CB8AC3E}">
        <p14:creationId xmlns:p14="http://schemas.microsoft.com/office/powerpoint/2010/main" val="350844412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4174410" rtl="0" eaLnBrk="1" latinLnBrk="0" hangingPunct="1">
        <a:spcBef>
          <a:spcPct val="0"/>
        </a:spcBef>
        <a:buNone/>
        <a:defRPr sz="20100" kern="1200">
          <a:solidFill>
            <a:schemeClr val="tx1"/>
          </a:solidFill>
          <a:latin typeface="+mj-lt"/>
          <a:ea typeface="+mj-ea"/>
          <a:cs typeface="+mj-cs"/>
        </a:defRPr>
      </a:lvl1pPr>
    </p:titleStyle>
    <p:bodyStyle>
      <a:lvl1pPr marL="1565405" indent="-1565405" algn="l" defTabSz="4174410" rtl="0" eaLnBrk="1" latinLnBrk="0" hangingPunct="1">
        <a:spcBef>
          <a:spcPct val="20000"/>
        </a:spcBef>
        <a:buFont typeface="Arial" panose="020B0604020202020204" pitchFamily="34" charset="0"/>
        <a:buChar char="•"/>
        <a:defRPr sz="14600" kern="1200">
          <a:solidFill>
            <a:schemeClr val="tx1"/>
          </a:solidFill>
          <a:latin typeface="+mn-lt"/>
          <a:ea typeface="+mn-ea"/>
          <a:cs typeface="+mn-cs"/>
        </a:defRPr>
      </a:lvl1pPr>
      <a:lvl2pPr marL="3391708" indent="-1304503" algn="l" defTabSz="4174410" rtl="0" eaLnBrk="1" latinLnBrk="0" hangingPunct="1">
        <a:spcBef>
          <a:spcPct val="20000"/>
        </a:spcBef>
        <a:buFont typeface="Arial" panose="020B0604020202020204" pitchFamily="34" charset="0"/>
        <a:buChar char="–"/>
        <a:defRPr sz="12800" kern="1200">
          <a:solidFill>
            <a:schemeClr val="tx1"/>
          </a:solidFill>
          <a:latin typeface="+mn-lt"/>
          <a:ea typeface="+mn-ea"/>
          <a:cs typeface="+mn-cs"/>
        </a:defRPr>
      </a:lvl2pPr>
      <a:lvl3pPr marL="5218011" indent="-1043600" algn="l" defTabSz="4174410" rtl="0" eaLnBrk="1" latinLnBrk="0" hangingPunct="1">
        <a:spcBef>
          <a:spcPct val="20000"/>
        </a:spcBef>
        <a:buFont typeface="Arial" panose="020B0604020202020204" pitchFamily="34" charset="0"/>
        <a:buChar char="•"/>
        <a:defRPr sz="11000" kern="1200">
          <a:solidFill>
            <a:schemeClr val="tx1"/>
          </a:solidFill>
          <a:latin typeface="+mn-lt"/>
          <a:ea typeface="+mn-ea"/>
          <a:cs typeface="+mn-cs"/>
        </a:defRPr>
      </a:lvl3pPr>
      <a:lvl4pPr marL="7305216" indent="-1043600" algn="l" defTabSz="417441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4pPr>
      <a:lvl5pPr marL="9392421" indent="-1043600" algn="l" defTabSz="417441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5pPr>
      <a:lvl6pPr marL="11479626" indent="-1043600" algn="l" defTabSz="417441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6pPr>
      <a:lvl7pPr marL="13566831" indent="-1043600" algn="l" defTabSz="417441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7pPr>
      <a:lvl8pPr marL="15654037" indent="-1043600" algn="l" defTabSz="417441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8pPr>
      <a:lvl9pPr marL="17741242" indent="-1043600" algn="l" defTabSz="4174410"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9pPr>
    </p:bodyStyle>
    <p:otherStyle>
      <a:defPPr>
        <a:defRPr lang="en-US"/>
      </a:defPPr>
      <a:lvl1pPr marL="0" algn="l" defTabSz="4174410" rtl="0" eaLnBrk="1" latinLnBrk="0" hangingPunct="1">
        <a:defRPr sz="8200" kern="1200">
          <a:solidFill>
            <a:schemeClr val="tx1"/>
          </a:solidFill>
          <a:latin typeface="+mn-lt"/>
          <a:ea typeface="+mn-ea"/>
          <a:cs typeface="+mn-cs"/>
        </a:defRPr>
      </a:lvl1pPr>
      <a:lvl2pPr marL="2087205" algn="l" defTabSz="4174410" rtl="0" eaLnBrk="1" latinLnBrk="0" hangingPunct="1">
        <a:defRPr sz="8200" kern="1200">
          <a:solidFill>
            <a:schemeClr val="tx1"/>
          </a:solidFill>
          <a:latin typeface="+mn-lt"/>
          <a:ea typeface="+mn-ea"/>
          <a:cs typeface="+mn-cs"/>
        </a:defRPr>
      </a:lvl2pPr>
      <a:lvl3pPr marL="4174410" algn="l" defTabSz="4174410" rtl="0" eaLnBrk="1" latinLnBrk="0" hangingPunct="1">
        <a:defRPr sz="8200" kern="1200">
          <a:solidFill>
            <a:schemeClr val="tx1"/>
          </a:solidFill>
          <a:latin typeface="+mn-lt"/>
          <a:ea typeface="+mn-ea"/>
          <a:cs typeface="+mn-cs"/>
        </a:defRPr>
      </a:lvl3pPr>
      <a:lvl4pPr marL="6261616" algn="l" defTabSz="4174410" rtl="0" eaLnBrk="1" latinLnBrk="0" hangingPunct="1">
        <a:defRPr sz="8200" kern="1200">
          <a:solidFill>
            <a:schemeClr val="tx1"/>
          </a:solidFill>
          <a:latin typeface="+mn-lt"/>
          <a:ea typeface="+mn-ea"/>
          <a:cs typeface="+mn-cs"/>
        </a:defRPr>
      </a:lvl4pPr>
      <a:lvl5pPr marL="8348821" algn="l" defTabSz="4174410" rtl="0" eaLnBrk="1" latinLnBrk="0" hangingPunct="1">
        <a:defRPr sz="8200" kern="1200">
          <a:solidFill>
            <a:schemeClr val="tx1"/>
          </a:solidFill>
          <a:latin typeface="+mn-lt"/>
          <a:ea typeface="+mn-ea"/>
          <a:cs typeface="+mn-cs"/>
        </a:defRPr>
      </a:lvl5pPr>
      <a:lvl6pPr marL="10436026" algn="l" defTabSz="4174410" rtl="0" eaLnBrk="1" latinLnBrk="0" hangingPunct="1">
        <a:defRPr sz="8200" kern="1200">
          <a:solidFill>
            <a:schemeClr val="tx1"/>
          </a:solidFill>
          <a:latin typeface="+mn-lt"/>
          <a:ea typeface="+mn-ea"/>
          <a:cs typeface="+mn-cs"/>
        </a:defRPr>
      </a:lvl6pPr>
      <a:lvl7pPr marL="12523231" algn="l" defTabSz="4174410" rtl="0" eaLnBrk="1" latinLnBrk="0" hangingPunct="1">
        <a:defRPr sz="8200" kern="1200">
          <a:solidFill>
            <a:schemeClr val="tx1"/>
          </a:solidFill>
          <a:latin typeface="+mn-lt"/>
          <a:ea typeface="+mn-ea"/>
          <a:cs typeface="+mn-cs"/>
        </a:defRPr>
      </a:lvl7pPr>
      <a:lvl8pPr marL="14610432" algn="l" defTabSz="4174410" rtl="0" eaLnBrk="1" latinLnBrk="0" hangingPunct="1">
        <a:defRPr sz="8200" kern="1200">
          <a:solidFill>
            <a:schemeClr val="tx1"/>
          </a:solidFill>
          <a:latin typeface="+mn-lt"/>
          <a:ea typeface="+mn-ea"/>
          <a:cs typeface="+mn-cs"/>
        </a:defRPr>
      </a:lvl8pPr>
      <a:lvl9pPr marL="16697637" algn="l" defTabSz="4174410"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3051583" y="3864704"/>
            <a:ext cx="24612600" cy="3498157"/>
          </a:xfrm>
          <a:prstGeom prst="rect">
            <a:avLst/>
          </a:prstGeom>
          <a:ln>
            <a:noFill/>
          </a:ln>
        </p:spPr>
        <p:style>
          <a:lnRef idx="1">
            <a:schemeClr val="accent1"/>
          </a:lnRef>
          <a:fillRef idx="2">
            <a:schemeClr val="accent1"/>
          </a:fillRef>
          <a:effectRef idx="1">
            <a:schemeClr val="accent1"/>
          </a:effectRef>
          <a:fontRef idx="minor">
            <a:schemeClr val="dk1"/>
          </a:fontRef>
        </p:style>
        <p:txBody>
          <a:bodyPr rtlCol="0" anchor="ctr">
            <a:scene3d>
              <a:camera prst="orthographicFront"/>
              <a:lightRig rig="threePt" dir="t"/>
            </a:scene3d>
            <a:sp3d extrusionH="57150">
              <a:bevelT w="38100" h="38100"/>
            </a:sp3d>
          </a:bodyPr>
          <a:lstStyle/>
          <a:p>
            <a:pPr algn="ctr"/>
            <a:r>
              <a:rPr lang="el-GR" sz="8800" b="1" dirty="0" smtClean="0">
                <a:solidFill>
                  <a:srgbClr val="000060"/>
                </a:solidFill>
                <a:effectLst>
                  <a:glow rad="63500">
                    <a:schemeClr val="accent1">
                      <a:satMod val="175000"/>
                      <a:alpha val="40000"/>
                    </a:schemeClr>
                  </a:glow>
                </a:effectLst>
                <a:latin typeface="Sylfaen" pitchFamily="18" charset="0"/>
              </a:rPr>
              <a:t>Α΄ ΤΕΧΝΙΚΗ ΣΧΟΛΗ ΛΕΥΚΩΣΙΑΣ</a:t>
            </a:r>
          </a:p>
          <a:p>
            <a:pPr lvl="0" algn="ctr"/>
            <a:r>
              <a:rPr lang="el-GR" sz="7200" b="1" dirty="0" smtClean="0">
                <a:latin typeface="Sylfaen" pitchFamily="18" charset="0"/>
              </a:rPr>
              <a:t>«Η Αγωγή Υγείας βασικό συστατικό της Εκπαίδευσης» </a:t>
            </a:r>
            <a:endParaRPr lang="en-US" sz="7200" dirty="0" smtClean="0">
              <a:latin typeface="Sylfaen" pitchFamily="18" charset="0"/>
            </a:endParaRPr>
          </a:p>
        </p:txBody>
      </p:sp>
      <p:sp>
        <p:nvSpPr>
          <p:cNvPr id="26" name="Rectangle 25"/>
          <p:cNvSpPr/>
          <p:nvPr/>
        </p:nvSpPr>
        <p:spPr>
          <a:xfrm>
            <a:off x="0" y="40599519"/>
            <a:ext cx="30267275" cy="2194719"/>
          </a:xfrm>
          <a:prstGeom prst="rect">
            <a:avLst/>
          </a:prstGeom>
          <a:noFill/>
        </p:spPr>
        <p:style>
          <a:lnRef idx="1">
            <a:schemeClr val="accent5"/>
          </a:lnRef>
          <a:fillRef idx="3">
            <a:schemeClr val="accent5"/>
          </a:fillRef>
          <a:effectRef idx="2">
            <a:schemeClr val="accent5"/>
          </a:effectRef>
          <a:fontRef idx="minor">
            <a:schemeClr val="lt1"/>
          </a:fontRef>
        </p:style>
        <p:txBody>
          <a:bodyPr rtlCol="0" anchor="ctr"/>
          <a:lstStyle/>
          <a:p>
            <a:pPr algn="ctr"/>
            <a:r>
              <a:rPr lang="el-GR" sz="4000" b="1" dirty="0">
                <a:solidFill>
                  <a:schemeClr val="tx2">
                    <a:lumMod val="60000"/>
                    <a:lumOff val="40000"/>
                  </a:schemeClr>
                </a:solidFill>
              </a:rPr>
              <a:t>Παρατηρητήριο για τη Βία στο Σχολείο  </a:t>
            </a:r>
            <a:r>
              <a:rPr lang="el-GR" sz="4000" b="1">
                <a:solidFill>
                  <a:schemeClr val="tx2">
                    <a:lumMod val="60000"/>
                    <a:lumOff val="40000"/>
                  </a:schemeClr>
                </a:solidFill>
              </a:rPr>
              <a:t>(</a:t>
            </a:r>
            <a:r>
              <a:rPr lang="el-GR" sz="4000" b="1" smtClean="0">
                <a:solidFill>
                  <a:schemeClr val="tx2">
                    <a:lumMod val="60000"/>
                    <a:lumOff val="40000"/>
                  </a:schemeClr>
                </a:solidFill>
              </a:rPr>
              <a:t>ΠΑΒΙΣ</a:t>
            </a:r>
            <a:r>
              <a:rPr lang="el-GR" sz="4000" b="1" dirty="0">
                <a:solidFill>
                  <a:schemeClr val="tx2">
                    <a:lumMod val="60000"/>
                    <a:lumOff val="40000"/>
                  </a:schemeClr>
                </a:solidFill>
              </a:rPr>
              <a:t>)</a:t>
            </a:r>
          </a:p>
          <a:p>
            <a:pPr algn="ctr"/>
            <a:r>
              <a:rPr lang="el-GR" sz="4000" b="1" dirty="0">
                <a:solidFill>
                  <a:schemeClr val="tx2">
                    <a:lumMod val="60000"/>
                    <a:lumOff val="40000"/>
                  </a:schemeClr>
                </a:solidFill>
              </a:rPr>
              <a:t>Υπουργείο Παιδείας και Πολιτισμού</a:t>
            </a:r>
          </a:p>
          <a:p>
            <a:pPr algn="ctr"/>
            <a:r>
              <a:rPr lang="el-GR" sz="4000" b="1" dirty="0" smtClean="0">
                <a:solidFill>
                  <a:schemeClr val="tx2">
                    <a:lumMod val="60000"/>
                    <a:lumOff val="40000"/>
                  </a:schemeClr>
                </a:solidFill>
              </a:rPr>
              <a:t>Μάιος 2018</a:t>
            </a:r>
            <a:endParaRPr lang="el-GR" sz="4000" b="1" dirty="0">
              <a:solidFill>
                <a:schemeClr val="tx2">
                  <a:lumMod val="60000"/>
                  <a:lumOff val="40000"/>
                </a:schemeClr>
              </a:solidFill>
            </a:endParaRPr>
          </a:p>
        </p:txBody>
      </p:sp>
      <p:sp>
        <p:nvSpPr>
          <p:cNvPr id="29" name="Rectangle 28"/>
          <p:cNvSpPr/>
          <p:nvPr/>
        </p:nvSpPr>
        <p:spPr>
          <a:xfrm>
            <a:off x="2332037" y="12077036"/>
            <a:ext cx="26136600" cy="11072683"/>
          </a:xfrm>
          <a:prstGeom prst="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lvl="0" algn="ctr"/>
            <a:r>
              <a:rPr lang="el-GR" sz="3800" b="1" dirty="0" smtClean="0">
                <a:latin typeface="Century Gothic" pitchFamily="34" charset="0"/>
              </a:rPr>
              <a:t>Περιγραφή Δράσης</a:t>
            </a:r>
          </a:p>
          <a:p>
            <a:pPr lvl="0" algn="just"/>
            <a:r>
              <a:rPr lang="el-GR" sz="3800" dirty="0" smtClean="0">
                <a:latin typeface="Century Gothic" pitchFamily="34" charset="0"/>
              </a:rPr>
              <a:t>Με βασικούς σκοπούς, αφενός, την Προαγωγή των Δημοκρατικών Ιδεωδών της δικαιοσύνης, της πειθαρχίας στους θεσμούς, του αλληλοσεβασμού και της κοινωνικής ευημερίας και, αφετέρου, την ανάδειξη ουσιωδών Προϋποθέσεων της Δημοκρατίας, όπως είναι το πνεύμα ομαδικότητας και ο διάλογος, λειτούργησε στη Σχολή μας, για δεύτερη συνεχόμενη χρονιά, Παρεμβατικό Πρόγραμμα σε συνεργασία με την Αστυνομία Κύπρου. Στο πρόγραμμα που τέθηκε σε εφαρμογή την περίοδο 15 Ιανουαρίου έως 2 Μαρτίου 2018, διδάχθηκαν, στο πλαίσιο του μαθήματος της Νέας Ελληνικής Γλώσσας για την Α΄ Τάξη, θεματικές ενότητες που αφορούσαν στην Παραβατικότητα, τις </a:t>
            </a:r>
            <a:r>
              <a:rPr lang="el-GR" sz="3800" dirty="0" err="1" smtClean="0">
                <a:latin typeface="Century Gothic" pitchFamily="34" charset="0"/>
              </a:rPr>
              <a:t>Εξαρτησιογόνες</a:t>
            </a:r>
            <a:r>
              <a:rPr lang="el-GR" sz="3800" dirty="0" smtClean="0">
                <a:latin typeface="Century Gothic" pitchFamily="34" charset="0"/>
              </a:rPr>
              <a:t> ουσίες και την Οδική Ασφάλεια, καθώς και τρόποι αντιμετώπισης της Ανομίας, όπως είναι η ομαδικότητα και ο διάλογος. Οι μαθητές κλήθηκαν να συμπληρώσουν ερωτηματολόγια πριν και μετά τη διδασκαλία σχετικών κειμένων, ώστε να διαφανούν μέσα από την επεξεργασία των αποτελεσμάτων οι εντυπώσεις – γνώσεις, που ήδη κατείχαν, και οι νεοαποκτηθείσες γνώσεις και αναδιαμορφωμένες αντιλήψεις τους. Στις 6 Φεβρουαρίου, δόθηκαν διαλέξεις από μέλη του αστυνομικού σώματος, που ανέλυσαν πτυχές της ανομίας στο κυπριακό γίγνεσθαι. Επιπρόσθετα, στις 1-2 Μαρτίου, οι μαθητές κλήθηκαν να αποτυπώσουν τις απόψεις τους για το θέμα σε κείμενο γραπτού λόγου στο μάθημα των Νέων Ελληνικών. Στο πλαίσιο της  αγαστής συνεργασίας της Α΄ Τεχνικής Σχολής Λευκωσίας και της Αστυνομικής Δύναμης Κύπρου, η σχολική κοινότητα, καθώς και πλήθος προσκεκλημένων, είχαν την ευκαιρία να απολαύσουν συναυλία της Φιλαρμονικής της Αστυνομίας που πραγματοποιήθηκε στην αίθουσα πολλαπλής χρήσης της Σχολής μας</a:t>
            </a:r>
            <a:r>
              <a:rPr lang="el-GR" sz="4000" dirty="0" smtClean="0">
                <a:latin typeface="Sylfaen" pitchFamily="18" charset="0"/>
              </a:rPr>
              <a:t>.</a:t>
            </a:r>
            <a:endParaRPr lang="el-GR" sz="3200" dirty="0">
              <a:latin typeface="Sylfaen" pitchFamily="18" charset="0"/>
            </a:endParaRPr>
          </a:p>
        </p:txBody>
      </p:sp>
      <p:pic>
        <p:nvPicPr>
          <p:cNvPr id="28" name="Picture 2"/>
          <p:cNvPicPr>
            <a:picLocks noChangeAspect="1" noChangeArrowheads="1"/>
          </p:cNvPicPr>
          <p:nvPr/>
        </p:nvPicPr>
        <p:blipFill>
          <a:blip r:embed="rId2" cstate="print"/>
          <a:srcRect/>
          <a:stretch>
            <a:fillRect/>
          </a:stretch>
        </p:blipFill>
        <p:spPr bwMode="auto">
          <a:xfrm>
            <a:off x="7666037" y="40980518"/>
            <a:ext cx="1447891" cy="1432719"/>
          </a:xfrm>
          <a:prstGeom prst="rect">
            <a:avLst/>
          </a:prstGeom>
          <a:noFill/>
          <a:ln w="9525">
            <a:noFill/>
            <a:miter lim="800000"/>
            <a:headEnd/>
            <a:tailEnd/>
          </a:ln>
        </p:spPr>
      </p:pic>
      <p:sp>
        <p:nvSpPr>
          <p:cNvPr id="43" name="Rectangle 42"/>
          <p:cNvSpPr/>
          <p:nvPr/>
        </p:nvSpPr>
        <p:spPr>
          <a:xfrm>
            <a:off x="5086439" y="8133520"/>
            <a:ext cx="20574001" cy="3498157"/>
          </a:xfrm>
          <a:prstGeom prst="rect">
            <a:avLst/>
          </a:prstGeom>
          <a:ln>
            <a:noFill/>
          </a:ln>
        </p:spPr>
        <p:style>
          <a:lnRef idx="1">
            <a:schemeClr val="accent1"/>
          </a:lnRef>
          <a:fillRef idx="2">
            <a:schemeClr val="accent1"/>
          </a:fillRef>
          <a:effectRef idx="1">
            <a:schemeClr val="accent1"/>
          </a:effectRef>
          <a:fontRef idx="minor">
            <a:schemeClr val="dk1"/>
          </a:fontRef>
        </p:style>
        <p:txBody>
          <a:bodyPr rtlCol="0" anchor="ctr">
            <a:scene3d>
              <a:camera prst="orthographicFront"/>
              <a:lightRig rig="threePt" dir="t"/>
            </a:scene3d>
            <a:sp3d extrusionH="57150">
              <a:bevelT w="38100" h="38100"/>
            </a:sp3d>
          </a:bodyPr>
          <a:lstStyle/>
          <a:p>
            <a:pPr algn="ctr"/>
            <a:r>
              <a:rPr lang="el-GR" sz="3200" b="1" dirty="0" smtClean="0">
                <a:latin typeface="Century Gothic" pitchFamily="34" charset="0"/>
              </a:rPr>
              <a:t>Σκοποί Προγράμματος</a:t>
            </a:r>
            <a:endParaRPr lang="en-US" sz="3200" b="1" dirty="0" smtClean="0">
              <a:latin typeface="Century Gothic" pitchFamily="34" charset="0"/>
            </a:endParaRPr>
          </a:p>
          <a:p>
            <a:pPr marL="457200" lvl="0" indent="-457200" algn="just">
              <a:buFont typeface="+mj-lt"/>
              <a:buAutoNum type="arabicPeriod"/>
            </a:pPr>
            <a:r>
              <a:rPr lang="el-GR" sz="3200" dirty="0" smtClean="0">
                <a:latin typeface="Century Gothic" pitchFamily="34" charset="0"/>
              </a:rPr>
              <a:t>Προαγωγή των δημοκρατικών αξιών της ισονομίας/ απονομής δικαιοσύνης, της ομαλής λειτουργίας των θεσμών, της κοινωνικής ομαλότητας/ τάξης, του σεβασμού μεταξύ πολιτών και της κοινωνικής ευημερίας </a:t>
            </a:r>
            <a:r>
              <a:rPr lang="el-GR" sz="3200" smtClean="0">
                <a:latin typeface="Century Gothic" pitchFamily="34" charset="0"/>
              </a:rPr>
              <a:t>και προόδου.</a:t>
            </a:r>
            <a:endParaRPr lang="el-GR" sz="3200" dirty="0" smtClean="0">
              <a:latin typeface="Century Gothic" pitchFamily="34" charset="0"/>
            </a:endParaRPr>
          </a:p>
          <a:p>
            <a:pPr marL="457200" indent="-457200" algn="just">
              <a:buFont typeface="+mj-lt"/>
              <a:buAutoNum type="arabicPeriod"/>
            </a:pPr>
            <a:r>
              <a:rPr lang="el-GR" sz="3200" dirty="0" smtClean="0">
                <a:latin typeface="Century Gothic" pitchFamily="34" charset="0"/>
              </a:rPr>
              <a:t>Ανάδειξη προϋποθέσεων της δημοκρατίας, όπως η συνεργασία/ ομαδικότητα, ο σεβασμός στους θεσμούς, η ισότητα – ισονομία – ισοπολιτεία, η εφαρμογή των νόμων και ο διάλογος.</a:t>
            </a:r>
            <a:endParaRPr lang="en-US" sz="3200" dirty="0" smtClean="0">
              <a:latin typeface="Century Gothic"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0437" y="22921119"/>
            <a:ext cx="28762408" cy="17406127"/>
          </a:xfrm>
          <a:prstGeom prst="rect">
            <a:avLst/>
          </a:prstGeom>
        </p:spPr>
      </p:pic>
      <p:pic>
        <p:nvPicPr>
          <p:cNvPr id="9" name="Picture 8"/>
          <p:cNvPicPr/>
          <p:nvPr/>
        </p:nvPicPr>
        <p:blipFill>
          <a:blip r:embed="rId4">
            <a:extLst>
              <a:ext uri="{28A0092B-C50C-407E-A947-70E740481C1C}">
                <a14:useLocalDpi xmlns:a14="http://schemas.microsoft.com/office/drawing/2010/main" val="0"/>
              </a:ext>
            </a:extLst>
          </a:blip>
          <a:srcRect/>
          <a:stretch>
            <a:fillRect/>
          </a:stretch>
        </p:blipFill>
        <p:spPr bwMode="auto">
          <a:xfrm>
            <a:off x="13457237" y="899319"/>
            <a:ext cx="2796021" cy="2840973"/>
          </a:xfrm>
          <a:prstGeom prst="rect">
            <a:avLst/>
          </a:prstGeom>
          <a:noFill/>
        </p:spPr>
      </p:pic>
    </p:spTree>
    <p:extLst>
      <p:ext uri="{BB962C8B-B14F-4D97-AF65-F5344CB8AC3E}">
        <p14:creationId xmlns:p14="http://schemas.microsoft.com/office/powerpoint/2010/main" val="172925740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713</TotalTime>
  <Words>357</Words>
  <Application>Microsoft Office PowerPoint</Application>
  <PresentationFormat>Custom</PresentationFormat>
  <Paragraphs>10</Paragraphs>
  <Slides>1</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Sylfaen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Paraskevi Kouratou</dc:creator>
  <cp:lastModifiedBy>Hewlett-Packard Company</cp:lastModifiedBy>
  <cp:revision>65</cp:revision>
  <cp:lastPrinted>2018-03-07T07:05:35Z</cp:lastPrinted>
  <dcterms:created xsi:type="dcterms:W3CDTF">2015-04-24T07:54:32Z</dcterms:created>
  <dcterms:modified xsi:type="dcterms:W3CDTF">2018-04-27T06:27:15Z</dcterms:modified>
</cp:coreProperties>
</file>