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0267275" cy="42794238"/>
  <p:notesSz cx="7099300" cy="10234613"/>
  <p:defaultTextStyle>
    <a:defPPr>
      <a:defRPr lang="en-US"/>
    </a:defPPr>
    <a:lvl1pPr marL="0" algn="l" defTabSz="4174876" rtl="0" eaLnBrk="1" latinLnBrk="0" hangingPunct="1">
      <a:defRPr sz="8200" kern="1200">
        <a:solidFill>
          <a:schemeClr val="tx1"/>
        </a:solidFill>
        <a:latin typeface="+mn-lt"/>
        <a:ea typeface="+mn-ea"/>
        <a:cs typeface="+mn-cs"/>
      </a:defRPr>
    </a:lvl1pPr>
    <a:lvl2pPr marL="2087438" algn="l" defTabSz="4174876" rtl="0" eaLnBrk="1" latinLnBrk="0" hangingPunct="1">
      <a:defRPr sz="8200" kern="1200">
        <a:solidFill>
          <a:schemeClr val="tx1"/>
        </a:solidFill>
        <a:latin typeface="+mn-lt"/>
        <a:ea typeface="+mn-ea"/>
        <a:cs typeface="+mn-cs"/>
      </a:defRPr>
    </a:lvl2pPr>
    <a:lvl3pPr marL="4174876" algn="l" defTabSz="4174876" rtl="0" eaLnBrk="1" latinLnBrk="0" hangingPunct="1">
      <a:defRPr sz="8200" kern="1200">
        <a:solidFill>
          <a:schemeClr val="tx1"/>
        </a:solidFill>
        <a:latin typeface="+mn-lt"/>
        <a:ea typeface="+mn-ea"/>
        <a:cs typeface="+mn-cs"/>
      </a:defRPr>
    </a:lvl3pPr>
    <a:lvl4pPr marL="6262314" algn="l" defTabSz="4174876" rtl="0" eaLnBrk="1" latinLnBrk="0" hangingPunct="1">
      <a:defRPr sz="8200" kern="1200">
        <a:solidFill>
          <a:schemeClr val="tx1"/>
        </a:solidFill>
        <a:latin typeface="+mn-lt"/>
        <a:ea typeface="+mn-ea"/>
        <a:cs typeface="+mn-cs"/>
      </a:defRPr>
    </a:lvl4pPr>
    <a:lvl5pPr marL="8349752" algn="l" defTabSz="4174876" rtl="0" eaLnBrk="1" latinLnBrk="0" hangingPunct="1">
      <a:defRPr sz="8200" kern="1200">
        <a:solidFill>
          <a:schemeClr val="tx1"/>
        </a:solidFill>
        <a:latin typeface="+mn-lt"/>
        <a:ea typeface="+mn-ea"/>
        <a:cs typeface="+mn-cs"/>
      </a:defRPr>
    </a:lvl5pPr>
    <a:lvl6pPr marL="10437190" algn="l" defTabSz="4174876" rtl="0" eaLnBrk="1" latinLnBrk="0" hangingPunct="1">
      <a:defRPr sz="8200" kern="1200">
        <a:solidFill>
          <a:schemeClr val="tx1"/>
        </a:solidFill>
        <a:latin typeface="+mn-lt"/>
        <a:ea typeface="+mn-ea"/>
        <a:cs typeface="+mn-cs"/>
      </a:defRPr>
    </a:lvl6pPr>
    <a:lvl7pPr marL="12524628" algn="l" defTabSz="4174876" rtl="0" eaLnBrk="1" latinLnBrk="0" hangingPunct="1">
      <a:defRPr sz="8200" kern="1200">
        <a:solidFill>
          <a:schemeClr val="tx1"/>
        </a:solidFill>
        <a:latin typeface="+mn-lt"/>
        <a:ea typeface="+mn-ea"/>
        <a:cs typeface="+mn-cs"/>
      </a:defRPr>
    </a:lvl7pPr>
    <a:lvl8pPr marL="14612066" algn="l" defTabSz="4174876" rtl="0" eaLnBrk="1" latinLnBrk="0" hangingPunct="1">
      <a:defRPr sz="8200" kern="1200">
        <a:solidFill>
          <a:schemeClr val="tx1"/>
        </a:solidFill>
        <a:latin typeface="+mn-lt"/>
        <a:ea typeface="+mn-ea"/>
        <a:cs typeface="+mn-cs"/>
      </a:defRPr>
    </a:lvl8pPr>
    <a:lvl9pPr marL="16699504" algn="l" defTabSz="417487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0"/>
    <a:srgbClr val="969696"/>
    <a:srgbClr val="C7F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53" autoAdjust="0"/>
    <p:restoredTop sz="86347" autoAdjust="0"/>
  </p:normalViewPr>
  <p:slideViewPr>
    <p:cSldViewPr>
      <p:cViewPr>
        <p:scale>
          <a:sx n="40" d="100"/>
          <a:sy n="40" d="100"/>
        </p:scale>
        <p:origin x="-260" y="-2848"/>
      </p:cViewPr>
      <p:guideLst>
        <p:guide orient="horz" pos="13479"/>
        <p:guide pos="953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60"/>
            <a:ext cx="25727184" cy="9173024"/>
          </a:xfrm>
        </p:spPr>
        <p:txBody>
          <a:bodyPr/>
          <a:lstStyle/>
          <a:p>
            <a:r>
              <a:rPr lang="en-US"/>
              <a:t>Click to edit Master title style</a:t>
            </a:r>
          </a:p>
        </p:txBody>
      </p:sp>
      <p:sp>
        <p:nvSpPr>
          <p:cNvPr id="3" name="Subtitle 2"/>
          <p:cNvSpPr>
            <a:spLocks noGrp="1"/>
          </p:cNvSpPr>
          <p:nvPr>
            <p:ph type="subTitle" idx="1"/>
          </p:nvPr>
        </p:nvSpPr>
        <p:spPr>
          <a:xfrm>
            <a:off x="4540091" y="24250068"/>
            <a:ext cx="21187093" cy="10936305"/>
          </a:xfrm>
        </p:spPr>
        <p:txBody>
          <a:bodyPr/>
          <a:lstStyle>
            <a:lvl1pPr marL="0" indent="0" algn="ctr">
              <a:buNone/>
              <a:defRPr>
                <a:solidFill>
                  <a:schemeClr val="tx1">
                    <a:tint val="75000"/>
                  </a:schemeClr>
                </a:solidFill>
              </a:defRPr>
            </a:lvl1pPr>
            <a:lvl2pPr marL="2087205" indent="0" algn="ctr">
              <a:buNone/>
              <a:defRPr>
                <a:solidFill>
                  <a:schemeClr val="tx1">
                    <a:tint val="75000"/>
                  </a:schemeClr>
                </a:solidFill>
              </a:defRPr>
            </a:lvl2pPr>
            <a:lvl3pPr marL="4174410" indent="0" algn="ctr">
              <a:buNone/>
              <a:defRPr>
                <a:solidFill>
                  <a:schemeClr val="tx1">
                    <a:tint val="75000"/>
                  </a:schemeClr>
                </a:solidFill>
              </a:defRPr>
            </a:lvl3pPr>
            <a:lvl4pPr marL="6261616" indent="0" algn="ctr">
              <a:buNone/>
              <a:defRPr>
                <a:solidFill>
                  <a:schemeClr val="tx1">
                    <a:tint val="75000"/>
                  </a:schemeClr>
                </a:solidFill>
              </a:defRPr>
            </a:lvl4pPr>
            <a:lvl5pPr marL="8348821" indent="0" algn="ctr">
              <a:buNone/>
              <a:defRPr>
                <a:solidFill>
                  <a:schemeClr val="tx1">
                    <a:tint val="75000"/>
                  </a:schemeClr>
                </a:solidFill>
              </a:defRPr>
            </a:lvl5pPr>
            <a:lvl6pPr marL="10436026" indent="0" algn="ctr">
              <a:buNone/>
              <a:defRPr>
                <a:solidFill>
                  <a:schemeClr val="tx1">
                    <a:tint val="75000"/>
                  </a:schemeClr>
                </a:solidFill>
              </a:defRPr>
            </a:lvl6pPr>
            <a:lvl7pPr marL="12523231" indent="0" algn="ctr">
              <a:buNone/>
              <a:defRPr>
                <a:solidFill>
                  <a:schemeClr val="tx1">
                    <a:tint val="75000"/>
                  </a:schemeClr>
                </a:solidFill>
              </a:defRPr>
            </a:lvl7pPr>
            <a:lvl8pPr marL="14610432" indent="0" algn="ctr">
              <a:buNone/>
              <a:defRPr>
                <a:solidFill>
                  <a:schemeClr val="tx1">
                    <a:tint val="75000"/>
                  </a:schemeClr>
                </a:solidFill>
              </a:defRPr>
            </a:lvl8pPr>
            <a:lvl9pPr marL="1669763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8E061A-0643-4E7F-82FD-59072AA2DF3F}"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7666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E061A-0643-4E7F-82FD-59072AA2DF3F}"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303445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36212" y="10698560"/>
            <a:ext cx="22542814" cy="2278396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07769" y="10698560"/>
            <a:ext cx="67123988" cy="227839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E061A-0643-4E7F-82FD-59072AA2DF3F}"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344869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E061A-0643-4E7F-82FD-59072AA2DF3F}"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349898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270"/>
            <a:ext cx="25727184" cy="849941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2390906" y="18138027"/>
            <a:ext cx="25727184" cy="9361236"/>
          </a:xfrm>
        </p:spPr>
        <p:txBody>
          <a:bodyPr anchor="b"/>
          <a:lstStyle>
            <a:lvl1pPr marL="0" indent="0">
              <a:buNone/>
              <a:defRPr sz="9100">
                <a:solidFill>
                  <a:schemeClr val="tx1">
                    <a:tint val="75000"/>
                  </a:schemeClr>
                </a:solidFill>
              </a:defRPr>
            </a:lvl1pPr>
            <a:lvl2pPr marL="2087205" indent="0">
              <a:buNone/>
              <a:defRPr sz="8200">
                <a:solidFill>
                  <a:schemeClr val="tx1">
                    <a:tint val="75000"/>
                  </a:schemeClr>
                </a:solidFill>
              </a:defRPr>
            </a:lvl2pPr>
            <a:lvl3pPr marL="4174410" indent="0">
              <a:buNone/>
              <a:defRPr sz="7300">
                <a:solidFill>
                  <a:schemeClr val="tx1">
                    <a:tint val="75000"/>
                  </a:schemeClr>
                </a:solidFill>
              </a:defRPr>
            </a:lvl3pPr>
            <a:lvl4pPr marL="6261616" indent="0">
              <a:buNone/>
              <a:defRPr sz="6400">
                <a:solidFill>
                  <a:schemeClr val="tx1">
                    <a:tint val="75000"/>
                  </a:schemeClr>
                </a:solidFill>
              </a:defRPr>
            </a:lvl4pPr>
            <a:lvl5pPr marL="8348821" indent="0">
              <a:buNone/>
              <a:defRPr sz="6400">
                <a:solidFill>
                  <a:schemeClr val="tx1">
                    <a:tint val="75000"/>
                  </a:schemeClr>
                </a:solidFill>
              </a:defRPr>
            </a:lvl5pPr>
            <a:lvl6pPr marL="10436026" indent="0">
              <a:buNone/>
              <a:defRPr sz="6400">
                <a:solidFill>
                  <a:schemeClr val="tx1">
                    <a:tint val="75000"/>
                  </a:schemeClr>
                </a:solidFill>
              </a:defRPr>
            </a:lvl6pPr>
            <a:lvl7pPr marL="12523231" indent="0">
              <a:buNone/>
              <a:defRPr sz="6400">
                <a:solidFill>
                  <a:schemeClr val="tx1">
                    <a:tint val="75000"/>
                  </a:schemeClr>
                </a:solidFill>
              </a:defRPr>
            </a:lvl7pPr>
            <a:lvl8pPr marL="14610432" indent="0">
              <a:buNone/>
              <a:defRPr sz="6400">
                <a:solidFill>
                  <a:schemeClr val="tx1">
                    <a:tint val="75000"/>
                  </a:schemeClr>
                </a:solidFill>
              </a:defRPr>
            </a:lvl8pPr>
            <a:lvl9pPr marL="16697637"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E061A-0643-4E7F-82FD-59072AA2DF3F}" type="datetimeFigureOut">
              <a:rPr lang="en-US" smtClean="0"/>
              <a:pPr/>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242027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07764" y="62309212"/>
            <a:ext cx="44833401" cy="17622905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45620" y="62309212"/>
            <a:ext cx="44833401" cy="17622905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E061A-0643-4E7F-82FD-59072AA2DF3F}" type="datetimeFigureOut">
              <a:rPr lang="en-US" smtClean="0"/>
              <a:pPr/>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99176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364" y="1713754"/>
            <a:ext cx="27240548" cy="713237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364" y="9579176"/>
            <a:ext cx="13373303" cy="3992145"/>
          </a:xfrm>
        </p:spPr>
        <p:txBody>
          <a:bodyPr anchor="b"/>
          <a:lstStyle>
            <a:lvl1pPr marL="0" indent="0">
              <a:buNone/>
              <a:defRPr sz="11000" b="1"/>
            </a:lvl1pPr>
            <a:lvl2pPr marL="2087205" indent="0">
              <a:buNone/>
              <a:defRPr sz="9100" b="1"/>
            </a:lvl2pPr>
            <a:lvl3pPr marL="4174410" indent="0">
              <a:buNone/>
              <a:defRPr sz="8200" b="1"/>
            </a:lvl3pPr>
            <a:lvl4pPr marL="6261616" indent="0">
              <a:buNone/>
              <a:defRPr sz="7300" b="1"/>
            </a:lvl4pPr>
            <a:lvl5pPr marL="8348821" indent="0">
              <a:buNone/>
              <a:defRPr sz="7300" b="1"/>
            </a:lvl5pPr>
            <a:lvl6pPr marL="10436026" indent="0">
              <a:buNone/>
              <a:defRPr sz="7300" b="1"/>
            </a:lvl6pPr>
            <a:lvl7pPr marL="12523231" indent="0">
              <a:buNone/>
              <a:defRPr sz="7300" b="1"/>
            </a:lvl7pPr>
            <a:lvl8pPr marL="14610432" indent="0">
              <a:buNone/>
              <a:defRPr sz="7300" b="1"/>
            </a:lvl8pPr>
            <a:lvl9pPr marL="16697637"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364" y="13571321"/>
            <a:ext cx="13373303"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5360" y="9579176"/>
            <a:ext cx="13378556" cy="3992145"/>
          </a:xfrm>
        </p:spPr>
        <p:txBody>
          <a:bodyPr anchor="b"/>
          <a:lstStyle>
            <a:lvl1pPr marL="0" indent="0">
              <a:buNone/>
              <a:defRPr sz="11000" b="1"/>
            </a:lvl1pPr>
            <a:lvl2pPr marL="2087205" indent="0">
              <a:buNone/>
              <a:defRPr sz="9100" b="1"/>
            </a:lvl2pPr>
            <a:lvl3pPr marL="4174410" indent="0">
              <a:buNone/>
              <a:defRPr sz="8200" b="1"/>
            </a:lvl3pPr>
            <a:lvl4pPr marL="6261616" indent="0">
              <a:buNone/>
              <a:defRPr sz="7300" b="1"/>
            </a:lvl4pPr>
            <a:lvl5pPr marL="8348821" indent="0">
              <a:buNone/>
              <a:defRPr sz="7300" b="1"/>
            </a:lvl5pPr>
            <a:lvl6pPr marL="10436026" indent="0">
              <a:buNone/>
              <a:defRPr sz="7300" b="1"/>
            </a:lvl6pPr>
            <a:lvl7pPr marL="12523231" indent="0">
              <a:buNone/>
              <a:defRPr sz="7300" b="1"/>
            </a:lvl7pPr>
            <a:lvl8pPr marL="14610432" indent="0">
              <a:buNone/>
              <a:defRPr sz="7300" b="1"/>
            </a:lvl8pPr>
            <a:lvl9pPr marL="16697637"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75360" y="13571321"/>
            <a:ext cx="13378556"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E061A-0643-4E7F-82FD-59072AA2DF3F}" type="datetimeFigureOut">
              <a:rPr lang="en-US" smtClean="0"/>
              <a:pPr/>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52936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E061A-0643-4E7F-82FD-59072AA2DF3F}" type="datetimeFigureOut">
              <a:rPr lang="en-US" smtClean="0"/>
              <a:pPr/>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135616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E061A-0643-4E7F-82FD-59072AA2DF3F}" type="datetimeFigureOut">
              <a:rPr lang="en-US" smtClean="0"/>
              <a:pPr/>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19316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9" y="1703845"/>
            <a:ext cx="9957725" cy="7251246"/>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1833664" y="1703854"/>
            <a:ext cx="16920247" cy="36523697"/>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369" y="8955100"/>
            <a:ext cx="9957725" cy="29272451"/>
          </a:xfrm>
        </p:spPr>
        <p:txBody>
          <a:bodyPr/>
          <a:lstStyle>
            <a:lvl1pPr marL="0" indent="0">
              <a:buNone/>
              <a:defRPr sz="6400"/>
            </a:lvl1pPr>
            <a:lvl2pPr marL="2087205" indent="0">
              <a:buNone/>
              <a:defRPr sz="5500"/>
            </a:lvl2pPr>
            <a:lvl3pPr marL="4174410" indent="0">
              <a:buNone/>
              <a:defRPr sz="4600"/>
            </a:lvl3pPr>
            <a:lvl4pPr marL="6261616" indent="0">
              <a:buNone/>
              <a:defRPr sz="4100"/>
            </a:lvl4pPr>
            <a:lvl5pPr marL="8348821" indent="0">
              <a:buNone/>
              <a:defRPr sz="4100"/>
            </a:lvl5pPr>
            <a:lvl6pPr marL="10436026" indent="0">
              <a:buNone/>
              <a:defRPr sz="4100"/>
            </a:lvl6pPr>
            <a:lvl7pPr marL="12523231" indent="0">
              <a:buNone/>
              <a:defRPr sz="4100"/>
            </a:lvl7pPr>
            <a:lvl8pPr marL="14610432" indent="0">
              <a:buNone/>
              <a:defRPr sz="4100"/>
            </a:lvl8pPr>
            <a:lvl9pPr marL="16697637"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5F8E061A-0643-4E7F-82FD-59072AA2DF3F}" type="datetimeFigureOut">
              <a:rPr lang="en-US" smtClean="0"/>
              <a:pPr/>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138461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29955967"/>
            <a:ext cx="18160365" cy="3536471"/>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5932598" y="3823744"/>
            <a:ext cx="18160365" cy="25676543"/>
          </a:xfrm>
        </p:spPr>
        <p:txBody>
          <a:bodyPr/>
          <a:lstStyle>
            <a:lvl1pPr marL="0" indent="0">
              <a:buNone/>
              <a:defRPr sz="14600"/>
            </a:lvl1pPr>
            <a:lvl2pPr marL="2087205" indent="0">
              <a:buNone/>
              <a:defRPr sz="12800"/>
            </a:lvl2pPr>
            <a:lvl3pPr marL="4174410" indent="0">
              <a:buNone/>
              <a:defRPr sz="11000"/>
            </a:lvl3pPr>
            <a:lvl4pPr marL="6261616" indent="0">
              <a:buNone/>
              <a:defRPr sz="9100"/>
            </a:lvl4pPr>
            <a:lvl5pPr marL="8348821" indent="0">
              <a:buNone/>
              <a:defRPr sz="9100"/>
            </a:lvl5pPr>
            <a:lvl6pPr marL="10436026" indent="0">
              <a:buNone/>
              <a:defRPr sz="9100"/>
            </a:lvl6pPr>
            <a:lvl7pPr marL="12523231" indent="0">
              <a:buNone/>
              <a:defRPr sz="9100"/>
            </a:lvl7pPr>
            <a:lvl8pPr marL="14610432" indent="0">
              <a:buNone/>
              <a:defRPr sz="9100"/>
            </a:lvl8pPr>
            <a:lvl9pPr marL="16697637" indent="0">
              <a:buNone/>
              <a:defRPr sz="9100"/>
            </a:lvl9pPr>
          </a:lstStyle>
          <a:p>
            <a:endParaRPr lang="en-US"/>
          </a:p>
        </p:txBody>
      </p:sp>
      <p:sp>
        <p:nvSpPr>
          <p:cNvPr id="4" name="Text Placeholder 3"/>
          <p:cNvSpPr>
            <a:spLocks noGrp="1"/>
          </p:cNvSpPr>
          <p:nvPr>
            <p:ph type="body" sz="half" idx="2"/>
          </p:nvPr>
        </p:nvSpPr>
        <p:spPr>
          <a:xfrm>
            <a:off x="5932598" y="33492438"/>
            <a:ext cx="18160365" cy="5022376"/>
          </a:xfrm>
        </p:spPr>
        <p:txBody>
          <a:bodyPr/>
          <a:lstStyle>
            <a:lvl1pPr marL="0" indent="0">
              <a:buNone/>
              <a:defRPr sz="6400"/>
            </a:lvl1pPr>
            <a:lvl2pPr marL="2087205" indent="0">
              <a:buNone/>
              <a:defRPr sz="5500"/>
            </a:lvl2pPr>
            <a:lvl3pPr marL="4174410" indent="0">
              <a:buNone/>
              <a:defRPr sz="4600"/>
            </a:lvl3pPr>
            <a:lvl4pPr marL="6261616" indent="0">
              <a:buNone/>
              <a:defRPr sz="4100"/>
            </a:lvl4pPr>
            <a:lvl5pPr marL="8348821" indent="0">
              <a:buNone/>
              <a:defRPr sz="4100"/>
            </a:lvl5pPr>
            <a:lvl6pPr marL="10436026" indent="0">
              <a:buNone/>
              <a:defRPr sz="4100"/>
            </a:lvl6pPr>
            <a:lvl7pPr marL="12523231" indent="0">
              <a:buNone/>
              <a:defRPr sz="4100"/>
            </a:lvl7pPr>
            <a:lvl8pPr marL="14610432" indent="0">
              <a:buNone/>
              <a:defRPr sz="4100"/>
            </a:lvl8pPr>
            <a:lvl9pPr marL="16697637" indent="0">
              <a:buNone/>
              <a:defRPr sz="4100"/>
            </a:lvl9pPr>
          </a:lstStyle>
          <a:p>
            <a:pPr lvl="0"/>
            <a:r>
              <a:rPr lang="en-US"/>
              <a:t>Click to edit Master text styles</a:t>
            </a:r>
          </a:p>
        </p:txBody>
      </p:sp>
      <p:sp>
        <p:nvSpPr>
          <p:cNvPr id="5" name="Date Placeholder 4"/>
          <p:cNvSpPr>
            <a:spLocks noGrp="1"/>
          </p:cNvSpPr>
          <p:nvPr>
            <p:ph type="dt" sz="half" idx="10"/>
          </p:nvPr>
        </p:nvSpPr>
        <p:spPr/>
        <p:txBody>
          <a:bodyPr/>
          <a:lstStyle/>
          <a:p>
            <a:fld id="{5F8E061A-0643-4E7F-82FD-59072AA2DF3F}" type="datetimeFigureOut">
              <a:rPr lang="en-US" smtClean="0"/>
              <a:pPr/>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05BFC-8354-431A-A749-94803E37E28A}" type="slidenum">
              <a:rPr lang="en-US" smtClean="0"/>
              <a:pPr/>
              <a:t>‹#›</a:t>
            </a:fld>
            <a:endParaRPr lang="en-US"/>
          </a:p>
        </p:txBody>
      </p:sp>
    </p:spTree>
    <p:extLst>
      <p:ext uri="{BB962C8B-B14F-4D97-AF65-F5344CB8AC3E}">
        <p14:creationId xmlns:p14="http://schemas.microsoft.com/office/powerpoint/2010/main" val="292082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42" tIns="208721" rIns="417442" bIns="208721" rtlCol="0" anchor="ctr">
            <a:normAutofit/>
          </a:bodyPr>
          <a:lstStyle/>
          <a:p>
            <a:r>
              <a:rPr lang="en-US"/>
              <a:t>Click to edit Master title style</a:t>
            </a:r>
          </a:p>
        </p:txBody>
      </p:sp>
      <p:sp>
        <p:nvSpPr>
          <p:cNvPr id="3" name="Text Placeholder 2"/>
          <p:cNvSpPr>
            <a:spLocks noGrp="1"/>
          </p:cNvSpPr>
          <p:nvPr>
            <p:ph type="body" idx="1"/>
          </p:nvPr>
        </p:nvSpPr>
        <p:spPr>
          <a:xfrm>
            <a:off x="1513364" y="9985332"/>
            <a:ext cx="27240548" cy="28242219"/>
          </a:xfrm>
          <a:prstGeom prst="rect">
            <a:avLst/>
          </a:prstGeom>
        </p:spPr>
        <p:txBody>
          <a:bodyPr vert="horz" lIns="417442" tIns="208721" rIns="417442" bIns="2087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3364" y="39663928"/>
            <a:ext cx="7062364" cy="2278397"/>
          </a:xfrm>
          <a:prstGeom prst="rect">
            <a:avLst/>
          </a:prstGeom>
        </p:spPr>
        <p:txBody>
          <a:bodyPr vert="horz" lIns="417442" tIns="208721" rIns="417442" bIns="208721" rtlCol="0" anchor="ctr"/>
          <a:lstStyle>
            <a:lvl1pPr algn="l">
              <a:defRPr sz="5500">
                <a:solidFill>
                  <a:schemeClr val="tx1">
                    <a:tint val="75000"/>
                  </a:schemeClr>
                </a:solidFill>
              </a:defRPr>
            </a:lvl1pPr>
          </a:lstStyle>
          <a:p>
            <a:fld id="{5F8E061A-0643-4E7F-82FD-59072AA2DF3F}" type="datetimeFigureOut">
              <a:rPr lang="en-US" smtClean="0"/>
              <a:pPr/>
              <a:t>4/24/2018</a:t>
            </a:fld>
            <a:endParaRPr lang="en-US"/>
          </a:p>
        </p:txBody>
      </p:sp>
      <p:sp>
        <p:nvSpPr>
          <p:cNvPr id="5" name="Footer Placeholder 4"/>
          <p:cNvSpPr>
            <a:spLocks noGrp="1"/>
          </p:cNvSpPr>
          <p:nvPr>
            <p:ph type="ftr" sz="quarter" idx="3"/>
          </p:nvPr>
        </p:nvSpPr>
        <p:spPr>
          <a:xfrm>
            <a:off x="10341319" y="39663928"/>
            <a:ext cx="9584637" cy="2278397"/>
          </a:xfrm>
          <a:prstGeom prst="rect">
            <a:avLst/>
          </a:prstGeom>
        </p:spPr>
        <p:txBody>
          <a:bodyPr vert="horz" lIns="417442" tIns="208721" rIns="417442" bIns="208721"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1547" y="39663928"/>
            <a:ext cx="7062364" cy="2278397"/>
          </a:xfrm>
          <a:prstGeom prst="rect">
            <a:avLst/>
          </a:prstGeom>
        </p:spPr>
        <p:txBody>
          <a:bodyPr vert="horz" lIns="417442" tIns="208721" rIns="417442" bIns="208721" rtlCol="0" anchor="ctr"/>
          <a:lstStyle>
            <a:lvl1pPr algn="r">
              <a:defRPr sz="5500">
                <a:solidFill>
                  <a:schemeClr val="tx1">
                    <a:tint val="75000"/>
                  </a:schemeClr>
                </a:solidFill>
              </a:defRPr>
            </a:lvl1pPr>
          </a:lstStyle>
          <a:p>
            <a:fld id="{33805BFC-8354-431A-A749-94803E37E28A}" type="slidenum">
              <a:rPr lang="en-US" smtClean="0"/>
              <a:pPr/>
              <a:t>‹#›</a:t>
            </a:fld>
            <a:endParaRPr lang="en-US"/>
          </a:p>
        </p:txBody>
      </p:sp>
    </p:spTree>
    <p:extLst>
      <p:ext uri="{BB962C8B-B14F-4D97-AF65-F5344CB8AC3E}">
        <p14:creationId xmlns:p14="http://schemas.microsoft.com/office/powerpoint/2010/main" val="35084441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174410" rtl="0" eaLnBrk="1" latinLnBrk="0" hangingPunct="1">
        <a:spcBef>
          <a:spcPct val="0"/>
        </a:spcBef>
        <a:buNone/>
        <a:defRPr sz="20100" kern="1200">
          <a:solidFill>
            <a:schemeClr val="tx1"/>
          </a:solidFill>
          <a:latin typeface="+mj-lt"/>
          <a:ea typeface="+mj-ea"/>
          <a:cs typeface="+mj-cs"/>
        </a:defRPr>
      </a:lvl1pPr>
    </p:titleStyle>
    <p:bodyStyle>
      <a:lvl1pPr marL="1565405" indent="-1565405" algn="l" defTabSz="4174410"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1708" indent="-1304503" algn="l" defTabSz="4174410"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8011" indent="-1043600" algn="l" defTabSz="4174410"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5216" indent="-1043600" algn="l" defTabSz="417441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2421" indent="-1043600" algn="l" defTabSz="417441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79626" indent="-1043600" algn="l" defTabSz="417441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4410" rtl="0" eaLnBrk="1" latinLnBrk="0" hangingPunct="1">
        <a:defRPr sz="8200" kern="1200">
          <a:solidFill>
            <a:schemeClr val="tx1"/>
          </a:solidFill>
          <a:latin typeface="+mn-lt"/>
          <a:ea typeface="+mn-ea"/>
          <a:cs typeface="+mn-cs"/>
        </a:defRPr>
      </a:lvl1pPr>
      <a:lvl2pPr marL="2087205" algn="l" defTabSz="4174410" rtl="0" eaLnBrk="1" latinLnBrk="0" hangingPunct="1">
        <a:defRPr sz="8200" kern="1200">
          <a:solidFill>
            <a:schemeClr val="tx1"/>
          </a:solidFill>
          <a:latin typeface="+mn-lt"/>
          <a:ea typeface="+mn-ea"/>
          <a:cs typeface="+mn-cs"/>
        </a:defRPr>
      </a:lvl2pPr>
      <a:lvl3pPr marL="4174410" algn="l" defTabSz="4174410" rtl="0" eaLnBrk="1" latinLnBrk="0" hangingPunct="1">
        <a:defRPr sz="8200" kern="1200">
          <a:solidFill>
            <a:schemeClr val="tx1"/>
          </a:solidFill>
          <a:latin typeface="+mn-lt"/>
          <a:ea typeface="+mn-ea"/>
          <a:cs typeface="+mn-cs"/>
        </a:defRPr>
      </a:lvl3pPr>
      <a:lvl4pPr marL="6261616" algn="l" defTabSz="4174410" rtl="0" eaLnBrk="1" latinLnBrk="0" hangingPunct="1">
        <a:defRPr sz="8200" kern="1200">
          <a:solidFill>
            <a:schemeClr val="tx1"/>
          </a:solidFill>
          <a:latin typeface="+mn-lt"/>
          <a:ea typeface="+mn-ea"/>
          <a:cs typeface="+mn-cs"/>
        </a:defRPr>
      </a:lvl4pPr>
      <a:lvl5pPr marL="8348821" algn="l" defTabSz="4174410" rtl="0" eaLnBrk="1" latinLnBrk="0" hangingPunct="1">
        <a:defRPr sz="8200" kern="1200">
          <a:solidFill>
            <a:schemeClr val="tx1"/>
          </a:solidFill>
          <a:latin typeface="+mn-lt"/>
          <a:ea typeface="+mn-ea"/>
          <a:cs typeface="+mn-cs"/>
        </a:defRPr>
      </a:lvl5pPr>
      <a:lvl6pPr marL="10436026" algn="l" defTabSz="4174410" rtl="0" eaLnBrk="1" latinLnBrk="0" hangingPunct="1">
        <a:defRPr sz="8200" kern="1200">
          <a:solidFill>
            <a:schemeClr val="tx1"/>
          </a:solidFill>
          <a:latin typeface="+mn-lt"/>
          <a:ea typeface="+mn-ea"/>
          <a:cs typeface="+mn-cs"/>
        </a:defRPr>
      </a:lvl6pPr>
      <a:lvl7pPr marL="12523231" algn="l" defTabSz="4174410" rtl="0" eaLnBrk="1" latinLnBrk="0" hangingPunct="1">
        <a:defRPr sz="8200" kern="1200">
          <a:solidFill>
            <a:schemeClr val="tx1"/>
          </a:solidFill>
          <a:latin typeface="+mn-lt"/>
          <a:ea typeface="+mn-ea"/>
          <a:cs typeface="+mn-cs"/>
        </a:defRPr>
      </a:lvl7pPr>
      <a:lvl8pPr marL="14610432" algn="l" defTabSz="4174410" rtl="0" eaLnBrk="1" latinLnBrk="0" hangingPunct="1">
        <a:defRPr sz="8200" kern="1200">
          <a:solidFill>
            <a:schemeClr val="tx1"/>
          </a:solidFill>
          <a:latin typeface="+mn-lt"/>
          <a:ea typeface="+mn-ea"/>
          <a:cs typeface="+mn-cs"/>
        </a:defRPr>
      </a:lvl8pPr>
      <a:lvl9pPr marL="16697637" algn="l" defTabSz="417441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951037" y="4190004"/>
            <a:ext cx="27127199" cy="3498157"/>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threePt" dir="t"/>
            </a:scene3d>
            <a:sp3d extrusionH="57150">
              <a:bevelT w="38100" h="38100"/>
            </a:sp3d>
          </a:bodyPr>
          <a:lstStyle/>
          <a:p>
            <a:pPr algn="ctr"/>
            <a:r>
              <a:rPr lang="en-US" sz="10000" b="1" dirty="0" smtClean="0">
                <a:solidFill>
                  <a:srgbClr val="000060"/>
                </a:solidFill>
                <a:effectLst>
                  <a:glow rad="63500">
                    <a:schemeClr val="accent1">
                      <a:satMod val="175000"/>
                      <a:alpha val="40000"/>
                    </a:schemeClr>
                  </a:glow>
                </a:effectLst>
                <a:latin typeface="Candara" panose="020E0502030303020204" pitchFamily="34" charset="0"/>
              </a:rPr>
              <a:t>IH’ </a:t>
            </a:r>
            <a:r>
              <a:rPr lang="el-GR" sz="10000" b="1" dirty="0" smtClean="0">
                <a:solidFill>
                  <a:srgbClr val="000060"/>
                </a:solidFill>
                <a:effectLst>
                  <a:glow rad="63500">
                    <a:schemeClr val="accent1">
                      <a:satMod val="175000"/>
                      <a:alpha val="40000"/>
                    </a:schemeClr>
                  </a:glow>
                </a:effectLst>
                <a:latin typeface="Candara" panose="020E0502030303020204" pitchFamily="34" charset="0"/>
              </a:rPr>
              <a:t>Δημοτικό Σχολείο Λεμεσού Αγίου Αντωνίου</a:t>
            </a:r>
          </a:p>
          <a:p>
            <a:pPr algn="ctr"/>
            <a:r>
              <a:rPr lang="el-GR" sz="10000" b="1" dirty="0" smtClean="0">
                <a:solidFill>
                  <a:srgbClr val="FFFF00"/>
                </a:solidFill>
                <a:effectLst>
                  <a:glow rad="63500">
                    <a:schemeClr val="accent1">
                      <a:satMod val="175000"/>
                      <a:alpha val="40000"/>
                    </a:schemeClr>
                  </a:glow>
                </a:effectLst>
                <a:latin typeface="Candara" panose="020E0502030303020204" pitchFamily="34" charset="0"/>
              </a:rPr>
              <a:t>Κτίζοντας γέφυρες, οικοδομώντας εμπιστοσύνη!</a:t>
            </a:r>
            <a:endParaRPr lang="el-GR" sz="5400" b="1" dirty="0">
              <a:solidFill>
                <a:srgbClr val="FFFF00"/>
              </a:solidFill>
            </a:endParaRPr>
          </a:p>
        </p:txBody>
      </p:sp>
      <p:sp>
        <p:nvSpPr>
          <p:cNvPr id="26" name="Rectangle 25"/>
          <p:cNvSpPr/>
          <p:nvPr/>
        </p:nvSpPr>
        <p:spPr>
          <a:xfrm>
            <a:off x="0" y="40599519"/>
            <a:ext cx="30267275" cy="2194719"/>
          </a:xfrm>
          <a:prstGeom prst="rect">
            <a:avLst/>
          </a:prstGeom>
          <a:noFill/>
        </p:spPr>
        <p:style>
          <a:lnRef idx="1">
            <a:schemeClr val="accent5"/>
          </a:lnRef>
          <a:fillRef idx="3">
            <a:schemeClr val="accent5"/>
          </a:fillRef>
          <a:effectRef idx="2">
            <a:schemeClr val="accent5"/>
          </a:effectRef>
          <a:fontRef idx="minor">
            <a:schemeClr val="lt1"/>
          </a:fontRef>
        </p:style>
        <p:txBody>
          <a:bodyPr rtlCol="0" anchor="ctr"/>
          <a:lstStyle/>
          <a:p>
            <a:pPr algn="ctr"/>
            <a:r>
              <a:rPr lang="el-GR" sz="4000" b="1" dirty="0">
                <a:solidFill>
                  <a:schemeClr val="tx2">
                    <a:lumMod val="60000"/>
                    <a:lumOff val="40000"/>
                  </a:schemeClr>
                </a:solidFill>
              </a:rPr>
              <a:t>Παρατηρητήριο για τη Βία στο Σχολείο  (ΠΑ.ΒΙ.Σ)</a:t>
            </a:r>
          </a:p>
          <a:p>
            <a:pPr algn="ctr"/>
            <a:r>
              <a:rPr lang="el-GR" sz="4000" b="1" dirty="0">
                <a:solidFill>
                  <a:schemeClr val="tx2">
                    <a:lumMod val="60000"/>
                    <a:lumOff val="40000"/>
                  </a:schemeClr>
                </a:solidFill>
              </a:rPr>
              <a:t>Υπουργείο Παιδείας και Πολιτισμού</a:t>
            </a:r>
          </a:p>
          <a:p>
            <a:pPr algn="ctr"/>
            <a:r>
              <a:rPr lang="el-GR" sz="4000" b="1" dirty="0" smtClean="0">
                <a:solidFill>
                  <a:schemeClr val="tx2">
                    <a:lumMod val="60000"/>
                    <a:lumOff val="40000"/>
                  </a:schemeClr>
                </a:solidFill>
              </a:rPr>
              <a:t>Μάιος 2018</a:t>
            </a:r>
            <a:endParaRPr lang="el-GR" sz="4000" b="1" dirty="0">
              <a:solidFill>
                <a:schemeClr val="tx2">
                  <a:lumMod val="60000"/>
                  <a:lumOff val="40000"/>
                </a:schemeClr>
              </a:solidFill>
            </a:endParaRPr>
          </a:p>
        </p:txBody>
      </p:sp>
      <p:sp>
        <p:nvSpPr>
          <p:cNvPr id="29" name="Rectangle 28"/>
          <p:cNvSpPr/>
          <p:nvPr/>
        </p:nvSpPr>
        <p:spPr>
          <a:xfrm>
            <a:off x="1951036" y="12773471"/>
            <a:ext cx="27127199" cy="1314399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lvl="0"/>
            <a:r>
              <a:rPr lang="el-GR" sz="4400" b="1" i="1" dirty="0" smtClean="0"/>
              <a:t>Συμμετοχή </a:t>
            </a:r>
            <a:r>
              <a:rPr lang="el-GR" sz="4400" b="1" i="1" dirty="0"/>
              <a:t>του σχολείου στο Ευρωπαϊκό Πρόγραμμα</a:t>
            </a:r>
            <a:r>
              <a:rPr lang="en-US" sz="4400" b="1" i="1" dirty="0"/>
              <a:t> “Successful Educational Activities for All – SEAs4ALL”</a:t>
            </a:r>
            <a:endParaRPr lang="el-GR" sz="4400" b="1" dirty="0"/>
          </a:p>
          <a:p>
            <a:r>
              <a:rPr lang="el-GR" sz="4400" dirty="0"/>
              <a:t>Το σχολείο μας συμμετέχει ως εταίρος (</a:t>
            </a:r>
            <a:r>
              <a:rPr lang="el-GR" sz="4400" dirty="0" err="1"/>
              <a:t>partner</a:t>
            </a:r>
            <a:r>
              <a:rPr lang="el-GR" sz="4400" dirty="0"/>
              <a:t>) στο πρόγραμμα "Τα σχολεία ως Κοινότητες Μάθησης: Επιτυχημένες Εκπαιδευτικές Δράσεις για Όλους". Το πρόγραμμα με την υιοθέτηση των πετυχημένων πρακτικών αποσκοπεί:</a:t>
            </a:r>
          </a:p>
          <a:p>
            <a:r>
              <a:rPr lang="el-GR" sz="4400" dirty="0"/>
              <a:t>- στη μείωση των ανισοτήτων μεταξύ μαθητών από διάφορες κοινωνικές ομάδες με λιγότερες ευκαιρίες μάθησης</a:t>
            </a:r>
          </a:p>
          <a:p>
            <a:r>
              <a:rPr lang="el-GR" sz="4400" dirty="0"/>
              <a:t>- στη συμμετοχή και βελτίωση των μαθησιακών αποτελεσμάτων όλων των μαθητών</a:t>
            </a:r>
          </a:p>
          <a:p>
            <a:r>
              <a:rPr lang="el-GR" sz="4400" dirty="0"/>
              <a:t>- στην εξάλειψη περιστατικών παραβατικής, αντικοινωνικής, ρατσιστικής συμπεριφοράς </a:t>
            </a:r>
          </a:p>
          <a:p>
            <a:r>
              <a:rPr lang="el-GR" sz="4400" dirty="0"/>
              <a:t>- στη μείωση της σχολικής φυγής</a:t>
            </a:r>
          </a:p>
          <a:p>
            <a:pPr lvl="0" algn="ctr"/>
            <a:endParaRPr lang="el-GR" sz="4400" b="1" dirty="0">
              <a:solidFill>
                <a:schemeClr val="tx1"/>
              </a:solidFill>
              <a:latin typeface="Candara" panose="020E0502030303020204" pitchFamily="34" charset="0"/>
            </a:endParaRPr>
          </a:p>
          <a:p>
            <a:pPr lvl="0"/>
            <a:r>
              <a:rPr lang="el-GR" sz="4400" b="1" i="1" dirty="0"/>
              <a:t>Πρόγραμμα </a:t>
            </a:r>
            <a:r>
              <a:rPr lang="el-GR" sz="4400" b="1" i="1" dirty="0" err="1" smtClean="0"/>
              <a:t>Κουρμπέτικων</a:t>
            </a:r>
            <a:r>
              <a:rPr lang="el-GR" sz="4400" b="1" i="1" dirty="0" smtClean="0"/>
              <a:t> που </a:t>
            </a:r>
            <a:r>
              <a:rPr lang="el-GR" sz="4400" b="1" i="1" dirty="0"/>
              <a:t>προσφέρθηκε σε συνεργασία με τα Επιμορφωτικά Κέντρα </a:t>
            </a:r>
            <a:endParaRPr lang="el-GR" sz="4400" b="1" dirty="0"/>
          </a:p>
          <a:p>
            <a:r>
              <a:rPr lang="el-GR" sz="4400" dirty="0"/>
              <a:t>Η γλώσσα επικοινωνίας γίνεται στα Τούρκικα και στα </a:t>
            </a:r>
            <a:r>
              <a:rPr lang="el-GR" sz="4400" dirty="0" err="1"/>
              <a:t>Γκουρπέτικα</a:t>
            </a:r>
            <a:r>
              <a:rPr lang="el-GR" sz="4400" dirty="0"/>
              <a:t>. Τα παιδιά ενημερώνονται για θέματα γύρω από τους Ρομά (καταγωγή, ιστορία, τρόποι ζωής, συνήθειες, κουλτούρα). Τα παιδιά μαθαίνουν βασικά στοιχεία της γλώσσας τους </a:t>
            </a:r>
            <a:r>
              <a:rPr lang="el-GR" sz="4400" dirty="0" smtClean="0"/>
              <a:t>–</a:t>
            </a:r>
            <a:r>
              <a:rPr lang="el-GR" sz="4400" dirty="0"/>
              <a:t> </a:t>
            </a:r>
            <a:r>
              <a:rPr lang="el-GR" sz="4400" smtClean="0"/>
              <a:t>Γκ</a:t>
            </a:r>
            <a:r>
              <a:rPr lang="el-GR" sz="4400" smtClean="0"/>
              <a:t>ουρπέτικη</a:t>
            </a:r>
            <a:r>
              <a:rPr lang="el-GR" sz="4400" dirty="0" smtClean="0"/>
              <a:t> </a:t>
            </a:r>
            <a:r>
              <a:rPr lang="el-GR" sz="4400" dirty="0"/>
              <a:t>γλώσσα. Έχουν γράψει τραγούδια και ποιήματα στη </a:t>
            </a:r>
            <a:r>
              <a:rPr lang="el-GR" sz="4400" dirty="0" err="1" smtClean="0"/>
              <a:t>Γκ</a:t>
            </a:r>
            <a:r>
              <a:rPr lang="el-GR" sz="4400" dirty="0" err="1" smtClean="0"/>
              <a:t>ουρπέτικη</a:t>
            </a:r>
            <a:r>
              <a:rPr lang="el-GR" sz="4400" dirty="0" smtClean="0"/>
              <a:t> </a:t>
            </a:r>
            <a:r>
              <a:rPr lang="el-GR" sz="4400" dirty="0"/>
              <a:t>γλώσσα και με τη βοήθεια της μουσικού του σχολείου μας έχουν μελοποιηθεί και βγει σε </a:t>
            </a:r>
            <a:r>
              <a:rPr lang="en-US" sz="4400" dirty="0"/>
              <a:t>CD</a:t>
            </a:r>
            <a:r>
              <a:rPr lang="el-GR" sz="4400" dirty="0" smtClean="0"/>
              <a:t>.</a:t>
            </a:r>
            <a:endParaRPr lang="el-GR" sz="2400" dirty="0"/>
          </a:p>
          <a:p>
            <a:pPr lvl="0"/>
            <a:endParaRPr lang="el-GR" sz="2400" dirty="0"/>
          </a:p>
          <a:p>
            <a:pPr lvl="0"/>
            <a:r>
              <a:rPr lang="el-GR" sz="4400" b="1" i="1" dirty="0"/>
              <a:t>Βελτίωση Υλικοτεχνικής </a:t>
            </a:r>
            <a:r>
              <a:rPr lang="el-GR" sz="4400" b="1" i="1" dirty="0" smtClean="0"/>
              <a:t>Υποδομής</a:t>
            </a:r>
          </a:p>
          <a:p>
            <a:pPr lvl="0"/>
            <a:r>
              <a:rPr lang="el-GR" sz="4400" dirty="0" smtClean="0"/>
              <a:t>Στο </a:t>
            </a:r>
            <a:r>
              <a:rPr lang="el-GR" sz="4400" dirty="0"/>
              <a:t>πλαίσιο της προσπάθειας για ένα σχολείο στο οποίο εκπαιδευτικοί, μαθητές, γονείς, επισκέπτες χαίρονται να ζουν και να εργάζονται έγινε μια μεγάλη προσπάθεια με την πολύτιμη συνδρομή της Εφορείας Ελληνικών Εκπαιδευτηρίων Λεμεσού για ανακατανομή αιθουσών, διαρρύθμιση εσωτερικών και εξωτερικών χώρων και δημιουργία νέων χώρων υποδοχής. </a:t>
            </a:r>
            <a:endParaRPr lang="el-GR" sz="2400" dirty="0"/>
          </a:p>
          <a:p>
            <a:pPr lvl="0"/>
            <a:endParaRPr lang="el-GR" sz="2400" dirty="0"/>
          </a:p>
        </p:txBody>
      </p:sp>
      <p:pic>
        <p:nvPicPr>
          <p:cNvPr id="28" name="Picture 2"/>
          <p:cNvPicPr>
            <a:picLocks noChangeAspect="1" noChangeArrowheads="1"/>
          </p:cNvPicPr>
          <p:nvPr/>
        </p:nvPicPr>
        <p:blipFill>
          <a:blip r:embed="rId2" cstate="print"/>
          <a:srcRect/>
          <a:stretch>
            <a:fillRect/>
          </a:stretch>
        </p:blipFill>
        <p:spPr bwMode="auto">
          <a:xfrm>
            <a:off x="7666037" y="40980518"/>
            <a:ext cx="1447891" cy="1432719"/>
          </a:xfrm>
          <a:prstGeom prst="rect">
            <a:avLst/>
          </a:prstGeom>
          <a:noFill/>
          <a:ln w="9525">
            <a:noFill/>
            <a:miter lim="800000"/>
            <a:headEnd/>
            <a:tailEnd/>
          </a:ln>
        </p:spPr>
      </p:pic>
      <p:sp>
        <p:nvSpPr>
          <p:cNvPr id="5" name="Horizontal Scroll 4"/>
          <p:cNvSpPr/>
          <p:nvPr/>
        </p:nvSpPr>
        <p:spPr>
          <a:xfrm>
            <a:off x="5761036" y="25997124"/>
            <a:ext cx="18745200" cy="2226570"/>
          </a:xfrm>
          <a:prstGeom prst="horizontalScroll">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0" b="1" i="1" dirty="0" smtClean="0">
                <a:latin typeface="Candara" panose="020E0502030303020204" pitchFamily="34" charset="0"/>
              </a:rPr>
              <a:t>Φωτογραφικό ή άλλο υλικό </a:t>
            </a:r>
            <a:endParaRPr lang="el-GR" sz="8000" b="1" i="1" dirty="0">
              <a:latin typeface="Candara" panose="020E0502030303020204" pitchFamily="34" charset="0"/>
            </a:endParaRPr>
          </a:p>
        </p:txBody>
      </p:sp>
      <p:sp>
        <p:nvSpPr>
          <p:cNvPr id="43" name="Rectangle 42"/>
          <p:cNvSpPr/>
          <p:nvPr/>
        </p:nvSpPr>
        <p:spPr>
          <a:xfrm>
            <a:off x="1951038" y="8133520"/>
            <a:ext cx="27127198" cy="4342769"/>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threePt" dir="t"/>
            </a:scene3d>
            <a:sp3d extrusionH="57150">
              <a:bevelT w="38100" h="38100"/>
            </a:sp3d>
          </a:bodyPr>
          <a:lstStyle/>
          <a:p>
            <a:pPr marL="857250" lvl="0" indent="-857250">
              <a:buFont typeface="Arial" panose="020B0604020202020204" pitchFamily="34" charset="0"/>
              <a:buChar char="•"/>
            </a:pPr>
            <a:r>
              <a:rPr lang="el-GR" sz="6000" dirty="0"/>
              <a:t>Εφαρμογή προγραμμάτων ενσωμάτωσης των μαθητών Ρομά</a:t>
            </a:r>
          </a:p>
          <a:p>
            <a:pPr marL="857250" lvl="0" indent="-857250">
              <a:buFont typeface="Arial" panose="020B0604020202020204" pitchFamily="34" charset="0"/>
              <a:buChar char="•"/>
            </a:pPr>
            <a:r>
              <a:rPr lang="el-GR" sz="6000" dirty="0"/>
              <a:t>Υιοθέτηση πετυχημένων εκπαιδευτικών πρακτικών για γεφύρωση του χάσματος μεταξύ διαφορετικών πολιτισμών</a:t>
            </a:r>
          </a:p>
          <a:p>
            <a:pPr marL="857250" indent="-857250">
              <a:buFont typeface="Arial" panose="020B0604020202020204" pitchFamily="34" charset="0"/>
              <a:buChar char="•"/>
            </a:pPr>
            <a:r>
              <a:rPr lang="el-GR" sz="6000" dirty="0"/>
              <a:t>Βελτίωση της υλικοτεχνικής υποδομής για καλύτερες συνθήκες μάθησης και διαβίωσης</a:t>
            </a:r>
            <a:endParaRPr lang="el-GR" sz="6000" b="1" dirty="0">
              <a:solidFill>
                <a:srgbClr val="000060"/>
              </a:solidFill>
              <a:latin typeface="Candara" panose="020E0502030303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3319124" y="433150"/>
            <a:ext cx="3629025" cy="3728085"/>
          </a:xfrm>
          <a:prstGeom prst="rect">
            <a:avLst/>
          </a:prstGeom>
        </p:spPr>
      </p:pic>
      <p:pic>
        <p:nvPicPr>
          <p:cNvPr id="10" name="Picture 9"/>
          <p:cNvPicPr>
            <a:picLocks noChangeAspect="1"/>
          </p:cNvPicPr>
          <p:nvPr/>
        </p:nvPicPr>
        <p:blipFill>
          <a:blip r:embed="rId4"/>
          <a:stretch>
            <a:fillRect/>
          </a:stretch>
        </p:blipFill>
        <p:spPr>
          <a:xfrm>
            <a:off x="7490172" y="28362633"/>
            <a:ext cx="7453453" cy="57297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5"/>
          <a:stretch>
            <a:fillRect/>
          </a:stretch>
        </p:blipFill>
        <p:spPr>
          <a:xfrm rot="962179">
            <a:off x="2715481" y="27691424"/>
            <a:ext cx="4732961" cy="62012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1946" y="28251237"/>
            <a:ext cx="7873125" cy="44286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10326">
            <a:off x="14637680" y="28990718"/>
            <a:ext cx="8142281" cy="45800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3586" y="33837110"/>
            <a:ext cx="8610600" cy="48540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p:cNvPicPr>
            <a:picLocks noChangeAspect="1"/>
          </p:cNvPicPr>
          <p:nvPr/>
        </p:nvPicPr>
        <p:blipFill>
          <a:blip r:embed="rId9"/>
          <a:stretch>
            <a:fillRect/>
          </a:stretch>
        </p:blipFill>
        <p:spPr>
          <a:xfrm>
            <a:off x="21090049" y="33028831"/>
            <a:ext cx="7089344" cy="54824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15"/>
          <p:cNvPicPr>
            <a:picLocks noChangeAspect="1"/>
          </p:cNvPicPr>
          <p:nvPr/>
        </p:nvPicPr>
        <p:blipFill rotWithShape="1">
          <a:blip r:embed="rId10"/>
          <a:srcRect r="25064"/>
          <a:stretch/>
        </p:blipFill>
        <p:spPr>
          <a:xfrm rot="408776">
            <a:off x="12398941" y="33636665"/>
            <a:ext cx="7538843" cy="56272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292574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836</TotalTime>
  <Words>280</Words>
  <Application>Microsoft Office PowerPoint</Application>
  <PresentationFormat>Custom</PresentationFormat>
  <Paragraphs>21</Paragraphs>
  <Slides>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Candara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Paraskevi Kouratou</dc:creator>
  <cp:lastModifiedBy>Hewlett-Packard Company</cp:lastModifiedBy>
  <cp:revision>60</cp:revision>
  <cp:lastPrinted>2018-03-07T07:05:35Z</cp:lastPrinted>
  <dcterms:created xsi:type="dcterms:W3CDTF">2015-04-24T07:54:32Z</dcterms:created>
  <dcterms:modified xsi:type="dcterms:W3CDTF">2018-04-24T05:56:12Z</dcterms:modified>
</cp:coreProperties>
</file>