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05" r:id="rId1"/>
  </p:sldMasterIdLst>
  <p:notesMasterIdLst>
    <p:notesMasterId r:id="rId4"/>
  </p:notesMasterIdLst>
  <p:handoutMasterIdLst>
    <p:handoutMasterId r:id="rId5"/>
  </p:handoutMasterIdLst>
  <p:sldIdLst>
    <p:sldId id="643" r:id="rId2"/>
    <p:sldId id="644" r:id="rId3"/>
  </p:sldIdLst>
  <p:sldSz cx="9144000" cy="6858000" type="screen4x3"/>
  <p:notesSz cx="7315200" cy="9601200"/>
  <p:custDataLst>
    <p:tags r:id="rId6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99CC"/>
    <a:srgbClr val="000066"/>
    <a:srgbClr val="808080"/>
    <a:srgbClr val="000000"/>
    <a:srgbClr val="168CD1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2" autoAdjust="0"/>
    <p:restoredTop sz="94709" autoAdjust="0"/>
  </p:normalViewPr>
  <p:slideViewPr>
    <p:cSldViewPr>
      <p:cViewPr>
        <p:scale>
          <a:sx n="66" d="100"/>
          <a:sy n="66" d="100"/>
        </p:scale>
        <p:origin x="-1506" y="-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A1479DC2-692A-4CCD-94C7-E4B17E4E8481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="" xmlns:p14="http://schemas.microsoft.com/office/powerpoint/2010/main" val="12207448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575A0087-744D-458E-9D17-69177FE890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751289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324F6CCB-1EE7-4FF5-8DC5-F321EDFBB052}" type="slidenum">
              <a:rPr lang="en-US" sz="1300" smtClean="0"/>
              <a:pPr/>
              <a:t>1</a:t>
            </a:fld>
            <a:endParaRPr lang="en-US" sz="1300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nl-NL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75A0087-744D-458E-9D17-69177FE890B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578088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5F0726D-5C57-4B53-BBDA-1AEEC0EF678F}" type="datetime4">
              <a:rPr lang="en-US" smtClean="0"/>
              <a:pPr>
                <a:defRPr/>
              </a:pPr>
              <a:t>December 13,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B3849B-9959-43B1-96E4-0BF74D6D324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73502B-0275-438E-8F9A-D130E864B178}" type="datetime4">
              <a:rPr lang="en-US" smtClean="0"/>
              <a:pPr>
                <a:defRPr/>
              </a:pPr>
              <a:t>December 13,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F204E5-6A6B-40C5-ADAD-BFFC6D635A8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0B7618E-2184-4CCF-AD81-0AD1722FD85F}" type="datetime4">
              <a:rPr lang="en-US" smtClean="0"/>
              <a:pPr>
                <a:defRPr/>
              </a:pPr>
              <a:t>December 13,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6A9E84-6BD3-48A0-B469-34DEC7190C9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2C915F8-C304-497F-87A0-AB1FEA63213F}" type="datetime4">
              <a:rPr lang="en-US" smtClean="0"/>
              <a:pPr>
                <a:defRPr/>
              </a:pPr>
              <a:t>December 13,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CC2BE4-FC18-4048-AFA6-3EADFB433CA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192CD6F-ADFD-426D-804D-B3B4D61152EE}" type="datetime4">
              <a:rPr lang="en-US" smtClean="0"/>
              <a:pPr>
                <a:defRPr/>
              </a:pPr>
              <a:t>December 13,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03B75C-370B-4EA1-A77C-8D0862070CE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7B661A1-04DD-4647-A90C-607455C34EBA}" type="datetime4">
              <a:rPr lang="en-US" smtClean="0"/>
              <a:pPr>
                <a:defRPr/>
              </a:pPr>
              <a:t>December 13,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B31E34-EE11-4E5B-89D7-166144A6CC6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0510286-5A3C-4DEF-8506-09957852ED64}" type="datetime4">
              <a:rPr lang="en-US" smtClean="0"/>
              <a:pPr>
                <a:defRPr/>
              </a:pPr>
              <a:t>December 13, 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D82B87-B600-4ED8-8FAC-BECABE089FE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6A95473-23FD-4E52-8AC0-A317926A3C6E}" type="datetime4">
              <a:rPr lang="en-US" smtClean="0"/>
              <a:pPr>
                <a:defRPr/>
              </a:pPr>
              <a:t>December 13, 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61B94B-BFB3-4245-B6F9-CC33D70668B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E78BF2B-52C5-4D38-B720-5CD28F30AFC3}" type="datetime4">
              <a:rPr lang="en-US" smtClean="0"/>
              <a:pPr>
                <a:defRPr/>
              </a:pPr>
              <a:t>December 13, 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45F833-117E-4445-B2DD-ED551169D7B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C8DA935-3E12-4636-A6B5-D9CB8A46633B}" type="datetime4">
              <a:rPr lang="en-US" smtClean="0"/>
              <a:pPr>
                <a:defRPr/>
              </a:pPr>
              <a:t>December 13,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AB37E4-9ED1-4E3F-891D-E5A3DBD9B54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AA82CF-0959-4DB8-860E-A32027CD90C6}" type="datetime4">
              <a:rPr lang="en-US" smtClean="0"/>
              <a:pPr>
                <a:defRPr/>
              </a:pPr>
              <a:t>December 13,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B06133-2725-4CFA-B2D1-DAACB93D2D2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32B4A7C-991D-4513-9C89-C7065A4764E3}" type="datetime4">
              <a:rPr lang="en-US" smtClean="0"/>
              <a:pPr>
                <a:defRPr/>
              </a:pPr>
              <a:t>December 13,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539524B-1563-4D62-B69A-61DAB377658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576" y="980728"/>
            <a:ext cx="7772400" cy="2590800"/>
          </a:xfrm>
        </p:spPr>
        <p:txBody>
          <a:bodyPr/>
          <a:lstStyle/>
          <a:p>
            <a:r>
              <a:rPr lang="el-GR" b="1" i="1" u="sng" spc="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Δράση: «Στόχευσε Στην Πρόληψη Παρά Στη Θεραπεία»</a:t>
            </a:r>
            <a:endParaRPr lang="en-GB" dirty="0" smtClean="0"/>
          </a:p>
        </p:txBody>
      </p:sp>
      <p:sp>
        <p:nvSpPr>
          <p:cNvPr id="307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3568" y="3140968"/>
            <a:ext cx="7467600" cy="2209800"/>
          </a:xfrm>
        </p:spPr>
        <p:txBody>
          <a:bodyPr>
            <a:normAutofit/>
          </a:bodyPr>
          <a:lstStyle/>
          <a:p>
            <a:pPr eaLnBrk="1" hangingPunct="1"/>
            <a:endParaRPr lang="el-GR" dirty="0" smtClean="0">
              <a:solidFill>
                <a:schemeClr val="tx1"/>
              </a:solidFill>
            </a:endParaRPr>
          </a:p>
          <a:p>
            <a:pPr eaLnBrk="1" hangingPunct="1"/>
            <a:endParaRPr lang="el-GR" dirty="0" smtClean="0">
              <a:solidFill>
                <a:schemeClr val="tx1"/>
              </a:solidFill>
            </a:endParaRP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323528" y="5589240"/>
            <a:ext cx="2133600" cy="365125"/>
          </a:xfrm>
        </p:spPr>
        <p:txBody>
          <a:bodyPr/>
          <a:lstStyle/>
          <a:p>
            <a:pPr>
              <a:defRPr/>
            </a:pPr>
            <a:fld id="{9C9AC29D-148F-485D-9176-569FC88E2618}" type="datetime4">
              <a:rPr lang="en-US">
                <a:solidFill>
                  <a:schemeClr val="tx1"/>
                </a:solidFill>
              </a:rPr>
              <a:pPr>
                <a:defRPr/>
              </a:pPr>
              <a:t>December 13, 2015</a:t>
            </a:fld>
            <a:endParaRPr lang="en-US" dirty="0">
              <a:solidFill>
                <a:schemeClr val="tx1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i="1" dirty="0" smtClean="0">
                <a:latin typeface="Comic Sans MS" pitchFamily="66" charset="0"/>
              </a:rPr>
              <a:t>Επιμέρους δράσεις </a:t>
            </a:r>
            <a:endParaRPr lang="en-GB" dirty="0" smtClean="0"/>
          </a:p>
        </p:txBody>
      </p:sp>
      <p:sp>
        <p:nvSpPr>
          <p:cNvPr id="11269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556792"/>
            <a:ext cx="7772400" cy="4320480"/>
          </a:xfrm>
        </p:spPr>
        <p:txBody>
          <a:bodyPr>
            <a:normAutofit fontScale="92500" lnSpcReduction="10000"/>
          </a:bodyPr>
          <a:lstStyle/>
          <a:p>
            <a:r>
              <a:rPr lang="el-GR" b="1" i="1" dirty="0" smtClean="0"/>
              <a:t>Επίδειξη μόδας με παραδοσιακά στοιχεία και εστίαση στην οικολογική μόδα.</a:t>
            </a:r>
          </a:p>
          <a:p>
            <a:pPr lvl="0"/>
            <a:r>
              <a:rPr lang="el-GR" b="1" i="1" dirty="0" smtClean="0"/>
              <a:t>Παιχνίδι badminton και μουσική κατά τη διάρκεια των διαλειμμάτων.</a:t>
            </a:r>
          </a:p>
          <a:p>
            <a:r>
              <a:rPr lang="el-GR" b="1" i="1" dirty="0" smtClean="0"/>
              <a:t>Προληπτικό πρόγραμμα «Συζητήσεις εφήβων».</a:t>
            </a:r>
          </a:p>
          <a:p>
            <a:r>
              <a:rPr lang="el-GR" b="1" i="1" dirty="0" smtClean="0"/>
              <a:t>Πρόγραμμα διαμεσολάβησης και διαχείρισης των </a:t>
            </a:r>
            <a:r>
              <a:rPr lang="el-GR" b="1" i="1" dirty="0" smtClean="0"/>
              <a:t>συγκρούσεων.</a:t>
            </a:r>
            <a:endParaRPr lang="el-GR" b="1" i="1" dirty="0" smtClean="0"/>
          </a:p>
          <a:p>
            <a:r>
              <a:rPr lang="el-GR" b="1" i="1" dirty="0" smtClean="0"/>
              <a:t>Παρεμβατικό πρόγραμμα «Σκέψου Πρώτα</a:t>
            </a:r>
            <a:r>
              <a:rPr lang="el-GR" b="1" i="1" dirty="0" smtClean="0"/>
              <a:t>».</a:t>
            </a:r>
            <a:endParaRPr lang="el-GR" i="1" dirty="0" smtClean="0"/>
          </a:p>
          <a:p>
            <a:endParaRPr lang="el-GR" b="1" dirty="0" smtClean="0"/>
          </a:p>
          <a:p>
            <a:pPr lvl="0"/>
            <a:endParaRPr lang="el-GR" dirty="0" smtClean="0"/>
          </a:p>
          <a:p>
            <a:endParaRPr lang="el-GR" b="1" dirty="0" smtClean="0"/>
          </a:p>
          <a:p>
            <a:endParaRPr lang="el-GR" dirty="0" smtClean="0"/>
          </a:p>
          <a:p>
            <a:pPr lvl="0"/>
            <a:endParaRPr lang="en-GB" dirty="0" smtClean="0"/>
          </a:p>
          <a:p>
            <a:pPr eaLnBrk="1" hangingPunct="1"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FE8822C-B090-4D78-9485-DED0CB8F25DC}" type="datetime4">
              <a:rPr lang="en-US"/>
              <a:pPr>
                <a:defRPr/>
              </a:pPr>
              <a:t>December 13, 2015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82DA21-33B8-449F-A6B6-CF06770D052C}" type="slidenum">
              <a:rPr lang="en-US"/>
              <a:pPr>
                <a:defRPr/>
              </a:pPr>
              <a:t>2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="" xmlns:p14="http://schemas.microsoft.com/office/powerpoint/2010/main" val="1956639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2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112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1000"/>
                                        <p:tgtEl>
                                          <p:spTgt spid="112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1000"/>
                                        <p:tgtEl>
                                          <p:spTgt spid="112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OWBARVISIBLE" val="True"/>
  <p:tag name="CSVFORMAT" val="0"/>
  <p:tag name="COUNTDOWNSTYLE" val="-1"/>
  <p:tag name="COUNTDOWNSECONDS" val="10"/>
  <p:tag name="BACKUPSESSIONS" val="True"/>
  <p:tag name="REVIEWONLY" val="False"/>
  <p:tag name="RACEENDPOINTS" val="100"/>
  <p:tag name="PARTICIPANTSINLEADERBOARD" val="5"/>
  <p:tag name="BUBBLESIZEVISIBLE" val="True"/>
  <p:tag name="CUSTOMGRIDBACKCOLOR" val="-722948"/>
  <p:tag name="CUSTOMCELLBACKCOLOR3" val="-268652"/>
  <p:tag name="DISPLAYDEVICENUMBER" val="True"/>
  <p:tag name="AUTOSIZEGRID" val="True"/>
  <p:tag name="POLLINGCYCLE" val="2"/>
  <p:tag name="INCLUDENONRESPONDERS" val="False"/>
  <p:tag name="CORRECTPOINTVALUE" val="1"/>
  <p:tag name="ZEROBASED" val="False"/>
  <p:tag name="FIBDISPLAYRESULTS" val="True"/>
  <p:tag name="PRRESPONSE1" val="10"/>
  <p:tag name="PRRESPONSE5" val="6"/>
  <p:tag name="PRRESPONSE9" val="2"/>
  <p:tag name="USESECONDARYMONITOR" val="True"/>
  <p:tag name="ANSWERNOWTEXT" val="Answer Now"/>
  <p:tag name="INPUTSOURCE" val="1"/>
  <p:tag name="CHARTVALUEFORMAT" val="0%"/>
  <p:tag name="STDCHART" val="1"/>
  <p:tag name="TEAMSINLEADERBOARD" val="5"/>
  <p:tag name="BUBBLEGROUPING" val="3"/>
  <p:tag name="CUSTOMCELLBACKCOLOR2" val="-13395457"/>
  <p:tag name="DISPLAYDEVICEID" val="True"/>
  <p:tag name="GRIDPOSITION" val="1"/>
  <p:tag name="RESETCHARTS" val="True"/>
  <p:tag name="INCORRECTPOINTVALUE" val="0"/>
  <p:tag name="CHARTSCALE" val="True"/>
  <p:tag name="FIBDISPLAYKEYWORDS" val="True"/>
  <p:tag name="PRRESPONSE6" val="5"/>
  <p:tag name="SHOWFLASHWARNING" val="True"/>
  <p:tag name="EXPANDSHOWBAR" val="True"/>
  <p:tag name="RESPCOUNTERSTYLE" val="-1"/>
  <p:tag name="ALLOWDUPLICATES" val="False"/>
  <p:tag name="AUTOUPDATEALIASES" val="True"/>
  <p:tag name="MAXRESPONDERS" val="5"/>
  <p:tag name="CUSTOMCELLFORECOLOR" val="-16777216"/>
  <p:tag name="DISPLAYNAME" val="True"/>
  <p:tag name="GRIDFONTSIZE" val="12"/>
  <p:tag name="INCLUDEPPT" val="True"/>
  <p:tag name="AUTOADJUSTPARTRANGE" val="True"/>
  <p:tag name="PRRESPONSE2" val="9"/>
  <p:tag name="PRRESPONSE8" val="3"/>
  <p:tag name="POWERPOINTVERSION" val="14.0"/>
  <p:tag name="RESPCOUNTERFORMAT" val="0"/>
  <p:tag name="AUTOADVANCE" val="False"/>
  <p:tag name="SKIPREMAININGRACESLIDES" val="True"/>
  <p:tag name="CUSTOMCELLBACKCOLOR1" val="-657956"/>
  <p:tag name="GRIDROTATIONINTERVAL" val="2"/>
  <p:tag name="MULTIRESPDIVISOR" val="1"/>
  <p:tag name="ADVANCEDSETTINGSVIEW" val="False"/>
  <p:tag name="PRRESPONSE4" val="7"/>
  <p:tag name="TPVERSION" val="2008"/>
  <p:tag name="RESPTABLESTYLE" val="-1"/>
  <p:tag name="RACERSMAXDISPLAYED" val="5"/>
  <p:tag name="DEFAULTNUMTEAMS" val="5"/>
  <p:tag name="GRIDSIZE" val="{Width=800, Height=600}"/>
  <p:tag name="REALTIMEBACKUP" val="False"/>
  <p:tag name="PRRESPONSE3" val="8"/>
  <p:tag name="SAVECSVWITHSESSION" val="True"/>
  <p:tag name="BACKUPMAINTENANCE" val="7"/>
  <p:tag name="BUBBLEVALUEFORMAT" val="0.0"/>
  <p:tag name="CHARTCOLORS" val="0"/>
  <p:tag name="FIBNUMRESULTS" val="5"/>
  <p:tag name="ALWAYSOPENPOLL" val="False"/>
  <p:tag name="ROTATIONINTERVAL" val="2"/>
  <p:tag name="USESCHEMECOLORS" val="True"/>
  <p:tag name="REALTIMEBACKUPPATH" val="(None)"/>
  <p:tag name="BULLETTYPE" val="3"/>
  <p:tag name="BUBBLENAMEVISIBLE" val="True"/>
  <p:tag name="ALLOWUSERFEEDBACK" val="True"/>
  <p:tag name="ANSWERNOWSTYLE" val="-1"/>
  <p:tag name="GRIDOPACITY" val="90"/>
  <p:tag name="PRRESPONSE10" val="1"/>
  <p:tag name="CHARTLABELS" val="1"/>
  <p:tag name="RACEANIMATIONSPEED" val="3"/>
  <p:tag name="NUMRESPONSES" val="1"/>
  <p:tag name="CUSTOMCELLBACKCOLOR4" val="-8355712"/>
  <p:tag name="PRRESPONSE7" val="4"/>
  <p:tag name="FIBINCLUDEOTHER" val="True"/>
  <p:tag name="DELIMITERS" val="3.1"/>
  <p:tag name="TASKPANEKEY" val="c93a3d4b-65f8-4745-b75c-fc505505fb58"/>
  <p:tag name="TPFULLVERSION" val="4.3.2.117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6522</TotalTime>
  <Words>57</Words>
  <Application>Microsoft Office PowerPoint</Application>
  <PresentationFormat>On-screen Show (4:3)</PresentationFormat>
  <Paragraphs>16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Δράση: «Στόχευσε Στην Πρόληψη Παρά Στη Θεραπεία»</vt:lpstr>
      <vt:lpstr>Επιμέρους δράσεις </vt:lpstr>
    </vt:vector>
  </TitlesOfParts>
  <Company>TU DELFT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TPA1311 Data analysis</dc:title>
  <dc:subject>Week 1: Starting a research project</dc:subject>
  <dc:creator>petrah</dc:creator>
  <cp:lastModifiedBy>froso</cp:lastModifiedBy>
  <cp:revision>477</cp:revision>
  <cp:lastPrinted>2003-01-17T08:35:50Z</cp:lastPrinted>
  <dcterms:created xsi:type="dcterms:W3CDTF">2003-09-02T09:13:31Z</dcterms:created>
  <dcterms:modified xsi:type="dcterms:W3CDTF">2015-12-13T15:53:48Z</dcterms:modified>
</cp:coreProperties>
</file>