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88" r:id="rId2"/>
    <p:sldId id="289" r:id="rId3"/>
    <p:sldId id="290" r:id="rId4"/>
    <p:sldId id="291" r:id="rId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B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38"/>
    <p:restoredTop sz="94334"/>
  </p:normalViewPr>
  <p:slideViewPr>
    <p:cSldViewPr snapToGrid="0" snapToObjects="1">
      <p:cViewPr varScale="1">
        <p:scale>
          <a:sx n="49" d="100"/>
          <a:sy n="49" d="100"/>
        </p:scale>
        <p:origin x="1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j-lt"/>
                <a:ea typeface="+mj-ea"/>
                <a:cs typeface="+mj-cs"/>
                <a:sym typeface="Helvetica"/>
              </a:defRPr>
            </a:lvl1pPr>
            <a:lvl2pPr marL="7408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2pPr>
            <a:lvl3pPr marL="11853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3pPr>
            <a:lvl4pPr marL="16298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4pPr>
            <a:lvl5pPr marL="20743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21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800"/>
            </a:pPr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7542" y="9170164"/>
            <a:ext cx="397020" cy="389268"/>
          </a:xfrm>
          <a:prstGeom prst="rect">
            <a:avLst/>
          </a:prstGeom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650238" y="390591"/>
            <a:ext cx="11704324" cy="1625607"/>
          </a:xfrm>
          <a:prstGeom prst="rect">
            <a:avLst/>
          </a:prstGeom>
        </p:spPr>
        <p:txBody>
          <a:bodyPr lIns="65021" tIns="65021" rIns="65021" bIns="65021"/>
          <a:lstStyle>
            <a:lvl1pPr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5" name="Body Level One…"/>
          <p:cNvSpPr txBox="1">
            <a:spLocks noGrp="1"/>
          </p:cNvSpPr>
          <p:nvPr>
            <p:ph type="body" idx="1"/>
          </p:nvPr>
        </p:nvSpPr>
        <p:spPr>
          <a:xfrm>
            <a:off x="650238" y="2275838"/>
            <a:ext cx="11704324" cy="6436928"/>
          </a:xfrm>
          <a:prstGeom prst="rect">
            <a:avLst/>
          </a:prstGeom>
        </p:spPr>
        <p:txBody>
          <a:bodyPr lIns="65021" tIns="65021" rIns="65021" bIns="65021" anchor="t"/>
          <a:lstStyle>
            <a:lvl1pPr marL="471487" indent="-471487" defTabSz="1300480">
              <a:spcBef>
                <a:spcPts val="9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06234" indent="-449034" defTabSz="1300480">
              <a:spcBef>
                <a:spcPts val="9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indent="-419100" defTabSz="1300480">
              <a:spcBef>
                <a:spcPts val="900"/>
              </a:spcBef>
              <a:buSzPct val="100000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19" defTabSz="1300480">
              <a:spcBef>
                <a:spcPts val="9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1300480">
              <a:spcBef>
                <a:spcPts val="9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7547" y="8882097"/>
            <a:ext cx="397016" cy="389264"/>
          </a:xfrm>
          <a:prstGeom prst="rect">
            <a:avLst/>
          </a:prstGeom>
        </p:spPr>
        <p:txBody>
          <a:bodyPr lIns="65021" tIns="65021" rIns="65021" bIns="65021"/>
          <a:lstStyle>
            <a:lvl1pPr algn="r" defTabSz="1300480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952499" y="444498"/>
            <a:ext cx="11099803" cy="2159002"/>
          </a:xfrm>
          <a:prstGeom prst="rect">
            <a:avLst/>
          </a:prstGeom>
        </p:spPr>
        <p:txBody>
          <a:bodyPr lIns="50797" tIns="50797" rIns="50797" bIns="50797"/>
          <a:lstStyle>
            <a:lvl1pPr defTabSz="584198"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134" name="Body Level One…"/>
          <p:cNvSpPr txBox="1">
            <a:spLocks noGrp="1"/>
          </p:cNvSpPr>
          <p:nvPr>
            <p:ph type="body" idx="1"/>
          </p:nvPr>
        </p:nvSpPr>
        <p:spPr>
          <a:xfrm>
            <a:off x="952499" y="2603498"/>
            <a:ext cx="11099803" cy="6286504"/>
          </a:xfrm>
          <a:prstGeom prst="rect">
            <a:avLst/>
          </a:prstGeom>
        </p:spPr>
        <p:txBody>
          <a:bodyPr lIns="50797" tIns="50797" rIns="50797" bIns="50797"/>
          <a:lstStyle>
            <a:lvl1pPr marL="419804" indent="-419804" defTabSz="584198">
              <a:spcBef>
                <a:spcPts val="4100"/>
              </a:spcBef>
              <a:defRPr sz="3400"/>
            </a:lvl1pPr>
            <a:lvl2pPr marL="864304" indent="-419803" defTabSz="584198">
              <a:spcBef>
                <a:spcPts val="4100"/>
              </a:spcBef>
              <a:defRPr sz="3400"/>
            </a:lvl2pPr>
            <a:lvl3pPr marL="1308804" indent="-419804" defTabSz="584198">
              <a:spcBef>
                <a:spcPts val="4100"/>
              </a:spcBef>
              <a:defRPr sz="3400"/>
            </a:lvl3pPr>
            <a:lvl4pPr marL="1753304" indent="-419804" defTabSz="584198">
              <a:spcBef>
                <a:spcPts val="4100"/>
              </a:spcBef>
              <a:defRPr sz="3400"/>
            </a:lvl4pPr>
            <a:lvl5pPr marL="2197804" indent="-419804" defTabSz="584198">
              <a:spcBef>
                <a:spcPts val="4100"/>
              </a:spcBef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5923" y="9251950"/>
            <a:ext cx="340255" cy="342896"/>
          </a:xfrm>
          <a:prstGeom prst="rect">
            <a:avLst/>
          </a:prstGeom>
        </p:spPr>
        <p:txBody>
          <a:bodyPr lIns="50797" tIns="50797" rIns="50797" bIns="50797"/>
          <a:lstStyle>
            <a:lvl1pPr defTabSz="584198"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5794" y="9207433"/>
            <a:ext cx="368767" cy="352000"/>
          </a:xfrm>
          <a:prstGeom prst="rect">
            <a:avLst/>
          </a:prstGeom>
        </p:spPr>
        <p:txBody>
          <a:bodyPr lIns="65022" tIns="65022" rIns="65022" bIns="65022" anchor="b"/>
          <a:lstStyle>
            <a:lvl1pPr algn="r" defTabSz="1300480">
              <a:defRPr sz="16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Text"/>
          <p:cNvSpPr txBox="1">
            <a:spLocks noGrp="1"/>
          </p:cNvSpPr>
          <p:nvPr>
            <p:ph type="title"/>
          </p:nvPr>
        </p:nvSpPr>
        <p:spPr>
          <a:xfrm>
            <a:off x="952499" y="444498"/>
            <a:ext cx="11099803" cy="2159002"/>
          </a:xfrm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15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499" y="2603499"/>
            <a:ext cx="11099803" cy="6286502"/>
          </a:xfrm>
          <a:prstGeom prst="rect">
            <a:avLst/>
          </a:prstGeom>
        </p:spPr>
        <p:txBody>
          <a:bodyPr/>
          <a:lstStyle>
            <a:lvl1pPr marL="419804" indent="-419804">
              <a:defRPr sz="3400"/>
            </a:lvl1pPr>
            <a:lvl2pPr marL="864304" indent="-419804">
              <a:defRPr sz="3400"/>
            </a:lvl2pPr>
            <a:lvl3pPr marL="1308804" indent="-419804">
              <a:defRPr sz="3400"/>
            </a:lvl3pPr>
            <a:lvl4pPr marL="1753304" indent="-419804">
              <a:defRPr sz="3400"/>
            </a:lvl4pPr>
            <a:lvl5pPr marL="2197804" indent="-419804"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5920" y="9251950"/>
            <a:ext cx="340260" cy="3429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68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69" name="Image"/>
          <p:cNvSpPr>
            <a:spLocks noGrp="1"/>
          </p:cNvSpPr>
          <p:nvPr>
            <p:ph type="pic" sz="half" idx="21"/>
          </p:nvPr>
        </p:nvSpPr>
        <p:spPr>
          <a:xfrm>
            <a:off x="6807200" y="5969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70" name="Title Text"/>
          <p:cNvSpPr txBox="1">
            <a:spLocks noGrp="1"/>
          </p:cNvSpPr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90000"/>
              </a:lnSpc>
              <a:defRPr sz="6400" cap="all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ctangle"/>
          <p:cNvSpPr/>
          <p:nvPr/>
        </p:nvSpPr>
        <p:spPr>
          <a:xfrm>
            <a:off x="-3" y="8886613"/>
            <a:ext cx="13004807" cy="866988"/>
          </a:xfrm>
          <a:prstGeom prst="rect">
            <a:avLst/>
          </a:prstGeom>
          <a:solidFill>
            <a:srgbClr val="3C8B07"/>
          </a:solidFill>
          <a:ln w="12700">
            <a:miter lim="400000"/>
          </a:ln>
        </p:spPr>
        <p:txBody>
          <a:bodyPr lIns="65021" tIns="65021" rIns="65021" bIns="65021" anchor="ctr"/>
          <a:lstStyle/>
          <a:p>
            <a:pPr algn="l" defTabSz="650240">
              <a:defRPr sz="24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89" name="Rectangle"/>
          <p:cNvSpPr/>
          <p:nvPr/>
        </p:nvSpPr>
        <p:spPr>
          <a:xfrm>
            <a:off x="-3" y="-1"/>
            <a:ext cx="13004807" cy="866988"/>
          </a:xfrm>
          <a:prstGeom prst="rect">
            <a:avLst/>
          </a:prstGeom>
          <a:solidFill>
            <a:srgbClr val="3C8B07"/>
          </a:solidFill>
          <a:ln w="12700">
            <a:miter lim="400000"/>
          </a:ln>
        </p:spPr>
        <p:txBody>
          <a:bodyPr lIns="65021" tIns="65021" rIns="65021" bIns="65021" anchor="ctr"/>
          <a:lstStyle/>
          <a:p>
            <a:pPr algn="l" defTabSz="650240">
              <a:defRPr sz="24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90" name="Title Text"/>
          <p:cNvSpPr txBox="1">
            <a:spLocks noGrp="1"/>
          </p:cNvSpPr>
          <p:nvPr>
            <p:ph type="title"/>
          </p:nvPr>
        </p:nvSpPr>
        <p:spPr>
          <a:xfrm>
            <a:off x="975359" y="1517226"/>
            <a:ext cx="11054082" cy="866988"/>
          </a:xfrm>
          <a:prstGeom prst="rect">
            <a:avLst/>
          </a:prstGeom>
        </p:spPr>
        <p:txBody>
          <a:bodyPr lIns="65021" tIns="65021" rIns="65021" bIns="65021"/>
          <a:lstStyle>
            <a:lvl1pPr defTabSz="1300480">
              <a:defRPr sz="5600">
                <a:solidFill>
                  <a:srgbClr val="BA41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2425" y="8994986"/>
            <a:ext cx="397016" cy="409443"/>
          </a:xfrm>
          <a:prstGeom prst="rect">
            <a:avLst/>
          </a:prstGeom>
        </p:spPr>
        <p:txBody>
          <a:bodyPr lIns="65021" tIns="65021" rIns="65021" bIns="65021"/>
          <a:lstStyle>
            <a:lvl1pPr algn="r" defTabSz="650240">
              <a:defRPr>
                <a:solidFill>
                  <a:srgbClr val="AAB40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7539" y="8882098"/>
            <a:ext cx="397021" cy="389270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1300480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650239" y="390595"/>
            <a:ext cx="11704322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itle Text"/>
          <p:cNvSpPr txBox="1">
            <a:spLocks noGrp="1"/>
          </p:cNvSpPr>
          <p:nvPr>
            <p:ph type="title"/>
          </p:nvPr>
        </p:nvSpPr>
        <p:spPr>
          <a:xfrm>
            <a:off x="3899178" y="1083732"/>
            <a:ext cx="7800627" cy="1300482"/>
          </a:xfrm>
          <a:prstGeom prst="rect">
            <a:avLst/>
          </a:prstGeom>
        </p:spPr>
        <p:txBody>
          <a:bodyPr lIns="65021" tIns="65021" rIns="65021" bIns="65021"/>
          <a:lstStyle>
            <a:lvl1pPr algn="l" defTabSz="1300480">
              <a:defRPr sz="4200">
                <a:solidFill>
                  <a:srgbClr val="79551B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Title Text</a:t>
            </a:r>
          </a:p>
        </p:txBody>
      </p:sp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83781" y="8371840"/>
            <a:ext cx="320543" cy="358643"/>
          </a:xfrm>
          <a:prstGeom prst="rect">
            <a:avLst/>
          </a:prstGeom>
        </p:spPr>
        <p:txBody>
          <a:bodyPr lIns="65021" tIns="65021" rIns="65021" bIns="65021"/>
          <a:lstStyle>
            <a:lvl1pPr algn="r" defTabSz="1300480">
              <a:defRPr sz="1400">
                <a:solidFill>
                  <a:srgbClr val="79551B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952499" y="4444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idx="1"/>
          </p:nvPr>
        </p:nvSpPr>
        <p:spPr>
          <a:xfrm>
            <a:off x="952499" y="2603500"/>
            <a:ext cx="11099801" cy="6286500"/>
          </a:xfrm>
          <a:prstGeom prst="rect">
            <a:avLst/>
          </a:prstGeom>
        </p:spPr>
        <p:txBody>
          <a:bodyPr/>
          <a:lstStyle>
            <a:lvl1pPr marL="419805" indent="-419805">
              <a:defRPr sz="3400"/>
            </a:lvl1pPr>
            <a:lvl2pPr marL="864305" indent="-419805">
              <a:defRPr sz="3400"/>
            </a:lvl2pPr>
            <a:lvl3pPr marL="1308805" indent="-419805">
              <a:defRPr sz="3400"/>
            </a:lvl3pPr>
            <a:lvl4pPr marL="1753305" indent="-419805">
              <a:defRPr sz="3400"/>
            </a:lvl4pPr>
            <a:lvl5pPr marL="2197805" indent="-419805"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5920" y="9251950"/>
            <a:ext cx="340260" cy="3429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21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21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6724518" y="889000"/>
            <a:ext cx="5334002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2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5" r:id="rId15"/>
    <p:sldLayoutId id="2147483666" r:id="rId16"/>
    <p:sldLayoutId id="2147483667" r:id="rId17"/>
    <p:sldLayoutId id="2147483669" r:id="rId18"/>
    <p:sldLayoutId id="2147483672" r:id="rId19"/>
    <p:sldLayoutId id="2147483673" r:id="rId20"/>
    <p:sldLayoutId id="2147483674" r:id="rId2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389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291863" y="415429"/>
            <a:ext cx="1242107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9η:</a:t>
            </a:r>
            <a:r>
              <a:t> ‘πού υπάρχει βοήθεια;’</a:t>
            </a:r>
          </a:p>
        </p:txBody>
      </p:sp>
      <p:sp>
        <p:nvSpPr>
          <p:cNvPr id="390" name="Λίγη θεωρία για τις βασικές αρχές της ΘΨ…"/>
          <p:cNvSpPr txBox="1">
            <a:spLocks noGrp="1"/>
          </p:cNvSpPr>
          <p:nvPr>
            <p:ph type="body" sz="half" idx="4294967295"/>
          </p:nvPr>
        </p:nvSpPr>
        <p:spPr>
          <a:xfrm>
            <a:off x="4177851" y="3127966"/>
            <a:ext cx="8851470" cy="3071499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0" indent="0" defTabSz="1170431">
              <a:spcBef>
                <a:spcPts val="900"/>
              </a:spcBef>
              <a:buClr>
                <a:srgbClr val="FFCC00"/>
              </a:buClr>
              <a:buSzTx/>
              <a:buNone/>
              <a:defRPr sz="3959">
                <a:solidFill>
                  <a:srgbClr val="FFFFFF"/>
                </a:solidFill>
                <a:effectLst>
                  <a:outerShdw blurRad="11430" dist="2286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 err="1"/>
              <a:t>Με</a:t>
            </a:r>
            <a:r>
              <a:rPr dirty="0"/>
              <a:t> </a:t>
            </a:r>
            <a:r>
              <a:rPr dirty="0" err="1"/>
              <a:t>την</a:t>
            </a:r>
            <a:r>
              <a:rPr dirty="0"/>
              <a:t> π</a:t>
            </a:r>
            <a:r>
              <a:rPr dirty="0" err="1"/>
              <a:t>ροσοχή</a:t>
            </a:r>
            <a:r>
              <a:rPr dirty="0"/>
              <a:t> </a:t>
            </a:r>
            <a:r>
              <a:rPr dirty="0" err="1"/>
              <a:t>μ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 </a:t>
            </a:r>
            <a:r>
              <a:rPr dirty="0" err="1"/>
              <a:t>στρ</a:t>
            </a:r>
            <a:r>
              <a:rPr dirty="0"/>
              <a:t>α</a:t>
            </a:r>
            <a:r>
              <a:rPr dirty="0" err="1"/>
              <a:t>μμένη</a:t>
            </a:r>
            <a:r>
              <a:rPr dirty="0"/>
              <a:t> </a:t>
            </a:r>
            <a:r>
              <a:rPr dirty="0" err="1"/>
              <a:t>στην</a:t>
            </a:r>
            <a:r>
              <a:rPr dirty="0"/>
              <a:t> α</a:t>
            </a:r>
            <a:r>
              <a:rPr dirty="0" err="1"/>
              <a:t>ν</a:t>
            </a:r>
            <a:r>
              <a:rPr dirty="0"/>
              <a:t>απ</a:t>
            </a:r>
            <a:r>
              <a:rPr dirty="0" err="1"/>
              <a:t>νοή</a:t>
            </a:r>
            <a:r>
              <a:rPr dirty="0"/>
              <a:t> </a:t>
            </a:r>
            <a:r>
              <a:rPr dirty="0" err="1"/>
              <a:t>μ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στο</a:t>
            </a:r>
            <a:r>
              <a:rPr dirty="0"/>
              <a:t> π</a:t>
            </a:r>
            <a:r>
              <a:rPr dirty="0" err="1"/>
              <a:t>ερι</a:t>
            </a:r>
            <a:r>
              <a:rPr dirty="0"/>
              <a:t>β</a:t>
            </a:r>
            <a:r>
              <a:rPr dirty="0" err="1"/>
              <a:t>άλλον</a:t>
            </a:r>
            <a:r>
              <a:rPr dirty="0"/>
              <a:t>, </a:t>
            </a:r>
            <a:r>
              <a:rPr dirty="0" err="1"/>
              <a:t>κάνουμε</a:t>
            </a:r>
            <a:r>
              <a:rPr dirty="0"/>
              <a:t> </a:t>
            </a:r>
            <a:r>
              <a:rPr dirty="0" err="1"/>
              <a:t>την</a:t>
            </a:r>
            <a:r>
              <a:rPr dirty="0"/>
              <a:t> πα</a:t>
            </a:r>
            <a:r>
              <a:rPr dirty="0" err="1"/>
              <a:t>ρ</a:t>
            </a:r>
            <a:r>
              <a:rPr dirty="0"/>
              <a:t>απ</a:t>
            </a:r>
            <a:r>
              <a:rPr dirty="0" err="1"/>
              <a:t>άνω</a:t>
            </a:r>
            <a:r>
              <a:rPr dirty="0"/>
              <a:t> </a:t>
            </a:r>
            <a:r>
              <a:rPr dirty="0" err="1"/>
              <a:t>ερώτηση</a:t>
            </a:r>
            <a:r>
              <a:rPr dirty="0"/>
              <a:t> </a:t>
            </a:r>
            <a:r>
              <a:rPr dirty="0" err="1"/>
              <a:t>στον</a:t>
            </a:r>
            <a:r>
              <a:rPr dirty="0"/>
              <a:t> </a:t>
            </a:r>
            <a:r>
              <a:rPr dirty="0" err="1"/>
              <a:t>ε</a:t>
            </a:r>
            <a:r>
              <a:rPr dirty="0"/>
              <a:t>α</a:t>
            </a:r>
            <a:r>
              <a:rPr dirty="0" err="1"/>
              <a:t>υτό</a:t>
            </a:r>
            <a:r>
              <a:rPr dirty="0"/>
              <a:t> </a:t>
            </a:r>
            <a:r>
              <a:rPr dirty="0" err="1"/>
              <a:t>μ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. </a:t>
            </a:r>
          </a:p>
        </p:txBody>
      </p:sp>
      <p:pic>
        <p:nvPicPr>
          <p:cNvPr id="391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499" y="5855128"/>
            <a:ext cx="4947218" cy="35624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1" dur="2000" fill="hold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" grpId="1" animBg="1" advAuto="0"/>
      <p:bldP spid="391" grpId="2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395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291863" y="415429"/>
            <a:ext cx="1242107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10η:</a:t>
            </a:r>
            <a:r>
              <a:t> αφήνω κάτι να φύγει</a:t>
            </a:r>
          </a:p>
        </p:txBody>
      </p:sp>
      <p:sp>
        <p:nvSpPr>
          <p:cNvPr id="396" name="Λίγη θεωρία για τις βασικές αρχές της ΘΨ…"/>
          <p:cNvSpPr txBox="1">
            <a:spLocks noGrp="1"/>
          </p:cNvSpPr>
          <p:nvPr>
            <p:ph type="body" sz="half" idx="4294967295"/>
          </p:nvPr>
        </p:nvSpPr>
        <p:spPr>
          <a:xfrm>
            <a:off x="433492" y="2671233"/>
            <a:ext cx="7323442" cy="4231159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 err="1"/>
              <a:t>Συνειδητή</a:t>
            </a:r>
            <a:r>
              <a:rPr dirty="0"/>
              <a:t> </a:t>
            </a:r>
            <a:r>
              <a:rPr dirty="0" err="1"/>
              <a:t>ενδοσκό</a:t>
            </a:r>
            <a:r>
              <a:rPr dirty="0"/>
              <a:t>π</a:t>
            </a:r>
            <a:r>
              <a:rPr dirty="0" err="1"/>
              <a:t>ηση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απα</a:t>
            </a:r>
            <a:r>
              <a:rPr dirty="0" err="1"/>
              <a:t>λλ</a:t>
            </a:r>
            <a:r>
              <a:rPr dirty="0"/>
              <a:t>α</a:t>
            </a:r>
            <a:r>
              <a:rPr dirty="0" err="1"/>
              <a:t>γώ</a:t>
            </a:r>
            <a:r>
              <a:rPr dirty="0"/>
              <a:t> απ</a:t>
            </a:r>
            <a:r>
              <a:rPr dirty="0" err="1"/>
              <a:t>ό</a:t>
            </a:r>
            <a:r>
              <a:rPr dirty="0"/>
              <a:t> </a:t>
            </a:r>
            <a:r>
              <a:rPr dirty="0" err="1"/>
              <a:t>έν</a:t>
            </a:r>
            <a:r>
              <a:rPr dirty="0"/>
              <a:t>α </a:t>
            </a:r>
            <a:r>
              <a:rPr dirty="0" err="1"/>
              <a:t>δυσφορικό</a:t>
            </a:r>
            <a:r>
              <a:rPr dirty="0"/>
              <a:t> α</a:t>
            </a:r>
            <a:r>
              <a:rPr dirty="0" err="1"/>
              <a:t>ίσθημ</a:t>
            </a:r>
            <a:r>
              <a:rPr dirty="0"/>
              <a:t>α </a:t>
            </a:r>
            <a:r>
              <a:rPr dirty="0" err="1"/>
              <a:t>ή</a:t>
            </a:r>
            <a:r>
              <a:rPr dirty="0"/>
              <a:t> </a:t>
            </a:r>
            <a:r>
              <a:rPr dirty="0" err="1"/>
              <a:t>συν</a:t>
            </a:r>
            <a:r>
              <a:rPr dirty="0"/>
              <a:t>α</a:t>
            </a:r>
            <a:r>
              <a:rPr dirty="0" err="1"/>
              <a:t>ίσθημ</a:t>
            </a:r>
            <a:r>
              <a:rPr dirty="0"/>
              <a:t>α. </a:t>
            </a:r>
            <a:r>
              <a:rPr dirty="0" err="1"/>
              <a:t>Εικόν</a:t>
            </a:r>
            <a:r>
              <a:rPr dirty="0"/>
              <a:t>α. </a:t>
            </a:r>
          </a:p>
        </p:txBody>
      </p:sp>
      <p:pic>
        <p:nvPicPr>
          <p:cNvPr id="39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619675" y="3477253"/>
            <a:ext cx="6991552" cy="52436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400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291863" y="415429"/>
            <a:ext cx="1242107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11η:</a:t>
            </a:r>
            <a:r>
              <a:t> ‘μπορώ να δείξω περιέργεια;’</a:t>
            </a:r>
          </a:p>
        </p:txBody>
      </p:sp>
      <p:sp>
        <p:nvSpPr>
          <p:cNvPr id="401" name="Λίγη θεωρία για τις βασικές αρχές της ΘΨ…"/>
          <p:cNvSpPr txBox="1">
            <a:spLocks noGrp="1"/>
          </p:cNvSpPr>
          <p:nvPr>
            <p:ph type="body" sz="half" idx="4294967295"/>
          </p:nvPr>
        </p:nvSpPr>
        <p:spPr>
          <a:xfrm>
            <a:off x="433492" y="2671233"/>
            <a:ext cx="7416595" cy="3685499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Συνειδητή προσπάθεια να περιεργαστώ ένα άγνωστο αντικείμενο ή σκηνικό, αλλά και κάτι που είναι γνωστό ή οικείο… </a:t>
            </a:r>
          </a:p>
        </p:txBody>
      </p:sp>
      <p:pic>
        <p:nvPicPr>
          <p:cNvPr id="40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926" y="6121993"/>
            <a:ext cx="4599743" cy="34498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06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291863" y="415429"/>
            <a:ext cx="1242107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12η:</a:t>
            </a:r>
            <a:r>
              <a:t> αυτο-ενσυναίσθηση</a:t>
            </a:r>
          </a:p>
        </p:txBody>
      </p:sp>
      <p:sp>
        <p:nvSpPr>
          <p:cNvPr id="407" name="Λίγη θεωρία για τις βασικές αρχές της ΘΨ…"/>
          <p:cNvSpPr txBox="1">
            <a:spLocks noGrp="1"/>
          </p:cNvSpPr>
          <p:nvPr>
            <p:ph type="body" sz="half" idx="4294967295"/>
          </p:nvPr>
        </p:nvSpPr>
        <p:spPr>
          <a:xfrm>
            <a:off x="433492" y="2671233"/>
            <a:ext cx="7416595" cy="3685499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‘Τι είδους ενσυναίσθηση μπορώ να δείξω στον εαυτό μου;’</a:t>
            </a:r>
          </a:p>
        </p:txBody>
      </p:sp>
      <p:pic>
        <p:nvPicPr>
          <p:cNvPr id="408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814" y="4077458"/>
            <a:ext cx="5700494" cy="54819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2608</TotalTime>
  <Words>99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Gill Sans</vt:lpstr>
      <vt:lpstr>Gill Sans Light</vt:lpstr>
      <vt:lpstr>Helvetica</vt:lpstr>
      <vt:lpstr>Helvetica Light</vt:lpstr>
      <vt:lpstr>Helvetica Neue</vt:lpstr>
      <vt:lpstr>Palatino Linotype</vt:lpstr>
      <vt:lpstr>Tahoma</vt:lpstr>
      <vt:lpstr>White</vt:lpstr>
      <vt:lpstr>Άσκ. 9η: ‘πού υπάρχει βοήθεια;’</vt:lpstr>
      <vt:lpstr>Άσκ. 10η: αφήνω κάτι να φύγει</vt:lpstr>
      <vt:lpstr>Άσκ. 11η: ‘μπορώ να δείξω περιέργεια;’</vt:lpstr>
      <vt:lpstr>Άσκ. 12η: αυτο-ενσυναίσθηση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Yiota Panayiotou</dc:creator>
  <cp:lastModifiedBy>Γιώτα Παναγιώτου</cp:lastModifiedBy>
  <cp:revision>17</cp:revision>
  <dcterms:modified xsi:type="dcterms:W3CDTF">2021-06-02T12:02:41Z</dcterms:modified>
</cp:coreProperties>
</file>