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75" r:id="rId2"/>
    <p:sldId id="276" r:id="rId3"/>
    <p:sldId id="277" r:id="rId4"/>
    <p:sldId id="278" r:id="rId5"/>
    <p:sldId id="279" r:id="rId6"/>
    <p:sldId id="281" r:id="rId7"/>
    <p:sldId id="282" r:id="rId8"/>
    <p:sldId id="302" r:id="rId9"/>
    <p:sldId id="283" r:id="rId10"/>
    <p:sldId id="284" r:id="rId11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1pPr>
    <a:lvl2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2pPr>
    <a:lvl3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3pPr>
    <a:lvl4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4pPr>
    <a:lvl5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5pPr>
    <a:lvl6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6pPr>
    <a:lvl7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7pPr>
    <a:lvl8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8pPr>
    <a:lvl9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4BF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2E8"/>
          </a:solidFill>
        </a:fill>
      </a:tcStyle>
    </a:wholeTbl>
    <a:band2H>
      <a:tcTxStyle/>
      <a:tcStyle>
        <a:tcBdr/>
        <a:fill>
          <a:solidFill>
            <a:srgbClr val="E6EA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2E7CB"/>
          </a:solidFill>
        </a:fill>
      </a:tcStyle>
    </a:wholeTbl>
    <a:band2H>
      <a:tcTxStyle/>
      <a:tcStyle>
        <a:tcBdr/>
        <a:fill>
          <a:solidFill>
            <a:srgbClr val="F8F4E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5CDDE"/>
          </a:solidFill>
        </a:fill>
      </a:tcStyle>
    </a:wholeTbl>
    <a:band2H>
      <a:tcTxStyle/>
      <a:tcStyle>
        <a:tcBdr/>
        <a:fill>
          <a:solidFill>
            <a:srgbClr val="EBE8E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38"/>
    <p:restoredTop sz="94334"/>
  </p:normalViewPr>
  <p:slideViewPr>
    <p:cSldViewPr snapToGrid="0" snapToObjects="1">
      <p:cViewPr varScale="1">
        <p:scale>
          <a:sx n="49" d="100"/>
          <a:sy n="49" d="100"/>
        </p:scale>
        <p:origin x="164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2" name="Shape 24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400">
                <a:latin typeface="+mj-lt"/>
                <a:ea typeface="+mj-ea"/>
                <a:cs typeface="+mj-cs"/>
                <a:sym typeface="Helvetica"/>
              </a:defRPr>
            </a:lvl1pPr>
            <a:lvl2pPr marL="740833" indent="-296333" algn="ctr">
              <a:spcBef>
                <a:spcPts val="0"/>
              </a:spcBef>
              <a:defRPr sz="2400">
                <a:latin typeface="+mj-lt"/>
                <a:ea typeface="+mj-ea"/>
                <a:cs typeface="+mj-cs"/>
                <a:sym typeface="Helvetica"/>
              </a:defRPr>
            </a:lvl2pPr>
            <a:lvl3pPr marL="1185333" indent="-296333" algn="ctr">
              <a:spcBef>
                <a:spcPts val="0"/>
              </a:spcBef>
              <a:defRPr sz="2400">
                <a:latin typeface="+mj-lt"/>
                <a:ea typeface="+mj-ea"/>
                <a:cs typeface="+mj-cs"/>
                <a:sym typeface="Helvetica"/>
              </a:defRPr>
            </a:lvl3pPr>
            <a:lvl4pPr marL="1629833" indent="-296333" algn="ctr">
              <a:spcBef>
                <a:spcPts val="0"/>
              </a:spcBef>
              <a:defRPr sz="2400">
                <a:latin typeface="+mj-lt"/>
                <a:ea typeface="+mj-ea"/>
                <a:cs typeface="+mj-cs"/>
                <a:sym typeface="Helvetica"/>
              </a:defRPr>
            </a:lvl4pPr>
            <a:lvl5pPr marL="2074333" indent="-296333" algn="ctr">
              <a:spcBef>
                <a:spcPts val="0"/>
              </a:spcBef>
              <a:defRPr sz="2400">
                <a:latin typeface="+mj-lt"/>
                <a:ea typeface="+mj-ea"/>
                <a:cs typeface="+mj-cs"/>
                <a:sym typeface="Helvetic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“Type a quote here.”"/>
          <p:cNvSpPr>
            <a:spLocks noGrp="1"/>
          </p:cNvSpPr>
          <p:nvPr>
            <p:ph type="body" sz="quarter" idx="21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0"/>
              </a:spcBef>
              <a:buSzTx/>
              <a:buNone/>
              <a:defRPr sz="3800"/>
            </a:pPr>
            <a:endParaRPr/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21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7542" y="9170164"/>
            <a:ext cx="397020" cy="389268"/>
          </a:xfrm>
          <a:prstGeom prst="rect">
            <a:avLst/>
          </a:prstGeom>
        </p:spPr>
        <p:txBody>
          <a:bodyPr lIns="65022" tIns="65022" rIns="65022" bIns="65022" anchor="b"/>
          <a:lstStyle>
            <a:lvl1pPr algn="r" defTabSz="1300480">
              <a:defRPr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itle Text"/>
          <p:cNvSpPr txBox="1">
            <a:spLocks noGrp="1"/>
          </p:cNvSpPr>
          <p:nvPr>
            <p:ph type="title"/>
          </p:nvPr>
        </p:nvSpPr>
        <p:spPr>
          <a:xfrm>
            <a:off x="650238" y="390591"/>
            <a:ext cx="11704324" cy="1625607"/>
          </a:xfrm>
          <a:prstGeom prst="rect">
            <a:avLst/>
          </a:prstGeom>
        </p:spPr>
        <p:txBody>
          <a:bodyPr lIns="65021" tIns="65021" rIns="65021" bIns="65021"/>
          <a:lstStyle>
            <a:lvl1pPr defTabSz="1300480">
              <a:defRPr sz="6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25" name="Body Level One…"/>
          <p:cNvSpPr txBox="1">
            <a:spLocks noGrp="1"/>
          </p:cNvSpPr>
          <p:nvPr>
            <p:ph type="body" idx="1"/>
          </p:nvPr>
        </p:nvSpPr>
        <p:spPr>
          <a:xfrm>
            <a:off x="650238" y="2275838"/>
            <a:ext cx="11704324" cy="6436928"/>
          </a:xfrm>
          <a:prstGeom prst="rect">
            <a:avLst/>
          </a:prstGeom>
        </p:spPr>
        <p:txBody>
          <a:bodyPr lIns="65021" tIns="65021" rIns="65021" bIns="65021" anchor="t"/>
          <a:lstStyle>
            <a:lvl1pPr marL="471487" indent="-471487" defTabSz="1300480">
              <a:spcBef>
                <a:spcPts val="900"/>
              </a:spcBef>
              <a:buSzPct val="100000"/>
              <a:buChar char="»"/>
              <a:defRPr sz="4400">
                <a:latin typeface="Arial"/>
                <a:ea typeface="Arial"/>
                <a:cs typeface="Arial"/>
                <a:sym typeface="Arial"/>
              </a:defRPr>
            </a:lvl1pPr>
            <a:lvl2pPr marL="906234" indent="-449034" defTabSz="1300480">
              <a:spcBef>
                <a:spcPts val="900"/>
              </a:spcBef>
              <a:buSzPct val="100000"/>
              <a:buChar char="–"/>
              <a:defRPr sz="4400">
                <a:latin typeface="Arial"/>
                <a:ea typeface="Arial"/>
                <a:cs typeface="Arial"/>
                <a:sym typeface="Arial"/>
              </a:defRPr>
            </a:lvl2pPr>
            <a:lvl3pPr indent="-419100" defTabSz="1300480">
              <a:spcBef>
                <a:spcPts val="900"/>
              </a:spcBef>
              <a:buSzPct val="100000"/>
              <a:defRPr sz="4400">
                <a:latin typeface="Arial"/>
                <a:ea typeface="Arial"/>
                <a:cs typeface="Arial"/>
                <a:sym typeface="Arial"/>
              </a:defRPr>
            </a:lvl3pPr>
            <a:lvl4pPr marL="1874520" indent="-502919" defTabSz="1300480">
              <a:spcBef>
                <a:spcPts val="900"/>
              </a:spcBef>
              <a:buSzPct val="100000"/>
              <a:buChar char="–"/>
              <a:defRPr sz="4400">
                <a:latin typeface="Arial"/>
                <a:ea typeface="Arial"/>
                <a:cs typeface="Arial"/>
                <a:sym typeface="Arial"/>
              </a:defRPr>
            </a:lvl4pPr>
            <a:lvl5pPr marL="2387600" indent="-558800" defTabSz="1300480">
              <a:spcBef>
                <a:spcPts val="900"/>
              </a:spcBef>
              <a:buSzPct val="100000"/>
              <a:buChar char="»"/>
              <a:defRPr sz="4400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7547" y="8882097"/>
            <a:ext cx="397016" cy="389264"/>
          </a:xfrm>
          <a:prstGeom prst="rect">
            <a:avLst/>
          </a:prstGeom>
        </p:spPr>
        <p:txBody>
          <a:bodyPr lIns="65021" tIns="65021" rIns="65021" bIns="65021"/>
          <a:lstStyle>
            <a:lvl1pPr algn="r" defTabSz="1300480"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itle Text"/>
          <p:cNvSpPr txBox="1">
            <a:spLocks noGrp="1"/>
          </p:cNvSpPr>
          <p:nvPr>
            <p:ph type="title"/>
          </p:nvPr>
        </p:nvSpPr>
        <p:spPr>
          <a:xfrm>
            <a:off x="952499" y="444498"/>
            <a:ext cx="11099803" cy="2159002"/>
          </a:xfrm>
          <a:prstGeom prst="rect">
            <a:avLst/>
          </a:prstGeom>
        </p:spPr>
        <p:txBody>
          <a:bodyPr lIns="50797" tIns="50797" rIns="50797" bIns="50797"/>
          <a:lstStyle>
            <a:lvl1pPr defTabSz="584198">
              <a:defRPr sz="7800"/>
            </a:lvl1pPr>
          </a:lstStyle>
          <a:p>
            <a:r>
              <a:t>Title Text</a:t>
            </a:r>
          </a:p>
        </p:txBody>
      </p:sp>
      <p:sp>
        <p:nvSpPr>
          <p:cNvPr id="134" name="Body Level One…"/>
          <p:cNvSpPr txBox="1">
            <a:spLocks noGrp="1"/>
          </p:cNvSpPr>
          <p:nvPr>
            <p:ph type="body" idx="1"/>
          </p:nvPr>
        </p:nvSpPr>
        <p:spPr>
          <a:xfrm>
            <a:off x="952499" y="2603498"/>
            <a:ext cx="11099803" cy="6286504"/>
          </a:xfrm>
          <a:prstGeom prst="rect">
            <a:avLst/>
          </a:prstGeom>
        </p:spPr>
        <p:txBody>
          <a:bodyPr lIns="50797" tIns="50797" rIns="50797" bIns="50797"/>
          <a:lstStyle>
            <a:lvl1pPr marL="419804" indent="-419804" defTabSz="584198">
              <a:spcBef>
                <a:spcPts val="4100"/>
              </a:spcBef>
              <a:defRPr sz="3400"/>
            </a:lvl1pPr>
            <a:lvl2pPr marL="864304" indent="-419803" defTabSz="584198">
              <a:spcBef>
                <a:spcPts val="4100"/>
              </a:spcBef>
              <a:defRPr sz="3400"/>
            </a:lvl2pPr>
            <a:lvl3pPr marL="1308804" indent="-419804" defTabSz="584198">
              <a:spcBef>
                <a:spcPts val="4100"/>
              </a:spcBef>
              <a:defRPr sz="3400"/>
            </a:lvl3pPr>
            <a:lvl4pPr marL="1753304" indent="-419804" defTabSz="584198">
              <a:spcBef>
                <a:spcPts val="4100"/>
              </a:spcBef>
              <a:defRPr sz="3400"/>
            </a:lvl4pPr>
            <a:lvl5pPr marL="2197804" indent="-419804" defTabSz="584198">
              <a:spcBef>
                <a:spcPts val="4100"/>
              </a:spcBef>
              <a:defRPr sz="3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5923" y="9251950"/>
            <a:ext cx="340255" cy="342896"/>
          </a:xfrm>
          <a:prstGeom prst="rect">
            <a:avLst/>
          </a:prstGeom>
        </p:spPr>
        <p:txBody>
          <a:bodyPr lIns="50797" tIns="50797" rIns="50797" bIns="50797"/>
          <a:lstStyle>
            <a:lvl1pPr defTabSz="584198">
              <a:defRPr sz="16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85794" y="9207433"/>
            <a:ext cx="368767" cy="352000"/>
          </a:xfrm>
          <a:prstGeom prst="rect">
            <a:avLst/>
          </a:prstGeom>
        </p:spPr>
        <p:txBody>
          <a:bodyPr lIns="65022" tIns="65022" rIns="65022" bIns="65022" anchor="b"/>
          <a:lstStyle>
            <a:lvl1pPr algn="r" defTabSz="1300480">
              <a:defRPr sz="160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Title Text"/>
          <p:cNvSpPr txBox="1">
            <a:spLocks noGrp="1"/>
          </p:cNvSpPr>
          <p:nvPr>
            <p:ph type="title"/>
          </p:nvPr>
        </p:nvSpPr>
        <p:spPr>
          <a:xfrm>
            <a:off x="952499" y="444498"/>
            <a:ext cx="11099803" cy="2159002"/>
          </a:xfrm>
          <a:prstGeom prst="rect">
            <a:avLst/>
          </a:prstGeom>
        </p:spPr>
        <p:txBody>
          <a:bodyPr/>
          <a:lstStyle>
            <a:lvl1pPr>
              <a:defRPr sz="7800"/>
            </a:lvl1pPr>
          </a:lstStyle>
          <a:p>
            <a:r>
              <a:t>Title Text</a:t>
            </a:r>
          </a:p>
        </p:txBody>
      </p:sp>
      <p:sp>
        <p:nvSpPr>
          <p:cNvPr id="159" name="Body Level One…"/>
          <p:cNvSpPr txBox="1">
            <a:spLocks noGrp="1"/>
          </p:cNvSpPr>
          <p:nvPr>
            <p:ph type="body" idx="1"/>
          </p:nvPr>
        </p:nvSpPr>
        <p:spPr>
          <a:xfrm>
            <a:off x="952499" y="2603499"/>
            <a:ext cx="11099803" cy="6286502"/>
          </a:xfrm>
          <a:prstGeom prst="rect">
            <a:avLst/>
          </a:prstGeom>
        </p:spPr>
        <p:txBody>
          <a:bodyPr/>
          <a:lstStyle>
            <a:lvl1pPr marL="419804" indent="-419804">
              <a:defRPr sz="3400"/>
            </a:lvl1pPr>
            <a:lvl2pPr marL="864304" indent="-419804">
              <a:defRPr sz="3400"/>
            </a:lvl2pPr>
            <a:lvl3pPr marL="1308804" indent="-419804">
              <a:defRPr sz="3400"/>
            </a:lvl3pPr>
            <a:lvl4pPr marL="1753304" indent="-419804">
              <a:defRPr sz="3400"/>
            </a:lvl4pPr>
            <a:lvl5pPr marL="2197804" indent="-419804">
              <a:defRPr sz="3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5920" y="9251950"/>
            <a:ext cx="340260" cy="342900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bg>
      <p:bgPr>
        <a:blipFill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Line"/>
          <p:cNvSpPr/>
          <p:nvPr/>
        </p:nvSpPr>
        <p:spPr>
          <a:xfrm flipV="1">
            <a:off x="508000" y="9245597"/>
            <a:ext cx="11988800" cy="3"/>
          </a:xfrm>
          <a:prstGeom prst="line">
            <a:avLst/>
          </a:prstGeom>
          <a:ln w="762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168" name="Line"/>
          <p:cNvSpPr/>
          <p:nvPr/>
        </p:nvSpPr>
        <p:spPr>
          <a:xfrm flipV="1">
            <a:off x="508000" y="508000"/>
            <a:ext cx="11988800" cy="1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169" name="Image"/>
          <p:cNvSpPr>
            <a:spLocks noGrp="1"/>
          </p:cNvSpPr>
          <p:nvPr>
            <p:ph type="pic" sz="half" idx="21"/>
          </p:nvPr>
        </p:nvSpPr>
        <p:spPr>
          <a:xfrm>
            <a:off x="6807200" y="596900"/>
            <a:ext cx="5575300" cy="8325606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70" name="Title Text"/>
          <p:cNvSpPr txBox="1">
            <a:spLocks noGrp="1"/>
          </p:cNvSpPr>
          <p:nvPr>
            <p:ph type="title"/>
          </p:nvPr>
        </p:nvSpPr>
        <p:spPr>
          <a:xfrm>
            <a:off x="508000" y="2400300"/>
            <a:ext cx="5829300" cy="6070600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90000"/>
              </a:lnSpc>
              <a:defRPr sz="6400" cap="all">
                <a:solidFill>
                  <a:srgbClr val="606060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17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08000" y="1168400"/>
            <a:ext cx="5829300" cy="83820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24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228600">
              <a:lnSpc>
                <a:spcPct val="120000"/>
              </a:lnSpc>
              <a:spcBef>
                <a:spcPts val="0"/>
              </a:spcBef>
              <a:buSzTx/>
              <a:buNone/>
              <a:defRPr sz="24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457200">
              <a:lnSpc>
                <a:spcPct val="120000"/>
              </a:lnSpc>
              <a:spcBef>
                <a:spcPts val="0"/>
              </a:spcBef>
              <a:buSzTx/>
              <a:buNone/>
              <a:defRPr sz="24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685800">
              <a:lnSpc>
                <a:spcPct val="120000"/>
              </a:lnSpc>
              <a:spcBef>
                <a:spcPts val="0"/>
              </a:spcBef>
              <a:buSzTx/>
              <a:buNone/>
              <a:defRPr sz="24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914400">
              <a:lnSpc>
                <a:spcPct val="120000"/>
              </a:lnSpc>
              <a:spcBef>
                <a:spcPts val="0"/>
              </a:spcBef>
              <a:buSzTx/>
              <a:buNone/>
              <a:defRPr sz="24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166701" y="8763000"/>
            <a:ext cx="342901" cy="3683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Rectangle"/>
          <p:cNvSpPr/>
          <p:nvPr/>
        </p:nvSpPr>
        <p:spPr>
          <a:xfrm>
            <a:off x="-3" y="8886613"/>
            <a:ext cx="13004807" cy="866988"/>
          </a:xfrm>
          <a:prstGeom prst="rect">
            <a:avLst/>
          </a:prstGeom>
          <a:solidFill>
            <a:srgbClr val="3C8B07"/>
          </a:solidFill>
          <a:ln w="12700">
            <a:miter lim="400000"/>
          </a:ln>
        </p:spPr>
        <p:txBody>
          <a:bodyPr lIns="65021" tIns="65021" rIns="65021" bIns="65021" anchor="ctr"/>
          <a:lstStyle/>
          <a:p>
            <a:pPr algn="l" defTabSz="650240">
              <a:defRPr sz="24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189" name="Rectangle"/>
          <p:cNvSpPr/>
          <p:nvPr/>
        </p:nvSpPr>
        <p:spPr>
          <a:xfrm>
            <a:off x="-3" y="-1"/>
            <a:ext cx="13004807" cy="866988"/>
          </a:xfrm>
          <a:prstGeom prst="rect">
            <a:avLst/>
          </a:prstGeom>
          <a:solidFill>
            <a:srgbClr val="3C8B07"/>
          </a:solidFill>
          <a:ln w="12700">
            <a:miter lim="400000"/>
          </a:ln>
        </p:spPr>
        <p:txBody>
          <a:bodyPr lIns="65021" tIns="65021" rIns="65021" bIns="65021" anchor="ctr"/>
          <a:lstStyle/>
          <a:p>
            <a:pPr algn="l" defTabSz="650240">
              <a:defRPr sz="24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190" name="Title Text"/>
          <p:cNvSpPr txBox="1">
            <a:spLocks noGrp="1"/>
          </p:cNvSpPr>
          <p:nvPr>
            <p:ph type="title"/>
          </p:nvPr>
        </p:nvSpPr>
        <p:spPr>
          <a:xfrm>
            <a:off x="975359" y="1517226"/>
            <a:ext cx="11054082" cy="866988"/>
          </a:xfrm>
          <a:prstGeom prst="rect">
            <a:avLst/>
          </a:prstGeom>
        </p:spPr>
        <p:txBody>
          <a:bodyPr lIns="65021" tIns="65021" rIns="65021" bIns="65021"/>
          <a:lstStyle>
            <a:lvl1pPr defTabSz="1300480">
              <a:defRPr sz="5600">
                <a:solidFill>
                  <a:srgbClr val="BA4141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Title Text</a:t>
            </a:r>
          </a:p>
        </p:txBody>
      </p:sp>
      <p:sp>
        <p:nvSpPr>
          <p:cNvPr id="19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2425" y="8994986"/>
            <a:ext cx="397016" cy="409443"/>
          </a:xfrm>
          <a:prstGeom prst="rect">
            <a:avLst/>
          </a:prstGeom>
        </p:spPr>
        <p:txBody>
          <a:bodyPr lIns="65021" tIns="65021" rIns="65021" bIns="65021"/>
          <a:lstStyle>
            <a:lvl1pPr algn="r" defTabSz="650240">
              <a:defRPr>
                <a:solidFill>
                  <a:srgbClr val="AAB401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21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7539" y="8882098"/>
            <a:ext cx="397021" cy="389270"/>
          </a:xfrm>
          <a:prstGeom prst="rect">
            <a:avLst/>
          </a:prstGeom>
        </p:spPr>
        <p:txBody>
          <a:bodyPr lIns="65023" tIns="65023" rIns="65023" bIns="65023"/>
          <a:lstStyle>
            <a:lvl1pPr algn="r" defTabSz="1300480"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xfrm>
            <a:off x="650239" y="390595"/>
            <a:ext cx="11704322" cy="1625601"/>
          </a:xfrm>
          <a:prstGeom prst="rect">
            <a:avLst/>
          </a:prstGeom>
        </p:spPr>
        <p:txBody>
          <a:bodyPr lIns="65023" tIns="65023" rIns="65023" bIns="65023"/>
          <a:lstStyle>
            <a:lvl1pPr defTabSz="1300480">
              <a:defRPr sz="6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Title Text"/>
          <p:cNvSpPr txBox="1">
            <a:spLocks noGrp="1"/>
          </p:cNvSpPr>
          <p:nvPr>
            <p:ph type="title"/>
          </p:nvPr>
        </p:nvSpPr>
        <p:spPr>
          <a:xfrm>
            <a:off x="3899178" y="1083732"/>
            <a:ext cx="7800627" cy="1300482"/>
          </a:xfrm>
          <a:prstGeom prst="rect">
            <a:avLst/>
          </a:prstGeom>
        </p:spPr>
        <p:txBody>
          <a:bodyPr lIns="65021" tIns="65021" rIns="65021" bIns="65021"/>
          <a:lstStyle>
            <a:lvl1pPr algn="l" defTabSz="1300480">
              <a:defRPr sz="4200">
                <a:solidFill>
                  <a:srgbClr val="79551B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</a:lstStyle>
          <a:p>
            <a:r>
              <a:t>Title Text</a:t>
            </a:r>
          </a:p>
        </p:txBody>
      </p:sp>
      <p:sp>
        <p:nvSpPr>
          <p:cNvPr id="22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383781" y="8371840"/>
            <a:ext cx="320543" cy="358643"/>
          </a:xfrm>
          <a:prstGeom prst="rect">
            <a:avLst/>
          </a:prstGeom>
        </p:spPr>
        <p:txBody>
          <a:bodyPr lIns="65021" tIns="65021" rIns="65021" bIns="65021"/>
          <a:lstStyle>
            <a:lvl1pPr algn="r" defTabSz="1300480">
              <a:defRPr sz="1400">
                <a:solidFill>
                  <a:srgbClr val="79551B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Title Text"/>
          <p:cNvSpPr txBox="1">
            <a:spLocks noGrp="1"/>
          </p:cNvSpPr>
          <p:nvPr>
            <p:ph type="title"/>
          </p:nvPr>
        </p:nvSpPr>
        <p:spPr>
          <a:xfrm>
            <a:off x="952499" y="444499"/>
            <a:ext cx="11099801" cy="2159001"/>
          </a:xfrm>
          <a:prstGeom prst="rect">
            <a:avLst/>
          </a:prstGeom>
        </p:spPr>
        <p:txBody>
          <a:bodyPr/>
          <a:lstStyle>
            <a:lvl1pPr>
              <a:defRPr sz="7800"/>
            </a:lvl1pPr>
          </a:lstStyle>
          <a:p>
            <a:r>
              <a:t>Title Text</a:t>
            </a:r>
          </a:p>
        </p:txBody>
      </p:sp>
      <p:sp>
        <p:nvSpPr>
          <p:cNvPr id="234" name="Body Level One…"/>
          <p:cNvSpPr txBox="1">
            <a:spLocks noGrp="1"/>
          </p:cNvSpPr>
          <p:nvPr>
            <p:ph type="body" idx="1"/>
          </p:nvPr>
        </p:nvSpPr>
        <p:spPr>
          <a:xfrm>
            <a:off x="952499" y="2603500"/>
            <a:ext cx="11099801" cy="6286500"/>
          </a:xfrm>
          <a:prstGeom prst="rect">
            <a:avLst/>
          </a:prstGeom>
        </p:spPr>
        <p:txBody>
          <a:bodyPr/>
          <a:lstStyle>
            <a:lvl1pPr marL="419805" indent="-419805">
              <a:defRPr sz="3400"/>
            </a:lvl1pPr>
            <a:lvl2pPr marL="864305" indent="-419805">
              <a:defRPr sz="3400"/>
            </a:lvl2pPr>
            <a:lvl3pPr marL="1308805" indent="-419805">
              <a:defRPr sz="3400"/>
            </a:lvl3pPr>
            <a:lvl4pPr marL="1753305" indent="-419805">
              <a:defRPr sz="3400"/>
            </a:lvl4pPr>
            <a:lvl5pPr marL="2197805" indent="-419805">
              <a:defRPr sz="3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5920" y="9251950"/>
            <a:ext cx="340260" cy="342900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half" idx="21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21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21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22"/>
          </p:nvPr>
        </p:nvSpPr>
        <p:spPr>
          <a:xfrm>
            <a:off x="6724518" y="889000"/>
            <a:ext cx="5334002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sz="half" idx="23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5" r:id="rId16"/>
    <p:sldLayoutId id="2147483666" r:id="rId17"/>
    <p:sldLayoutId id="2147483667" r:id="rId18"/>
    <p:sldLayoutId id="2147483669" r:id="rId19"/>
    <p:sldLayoutId id="2147483672" r:id="rId20"/>
    <p:sldLayoutId id="2147483673" r:id="rId21"/>
    <p:sldLayoutId id="2147483674" r:id="rId22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dFYdMh7y_RQ" TargetMode="External"/><Relationship Id="rId2" Type="http://schemas.openxmlformats.org/officeDocument/2006/relationships/image" Target="../media/image7.ti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957540" y="9170164"/>
            <a:ext cx="397020" cy="38926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65022" tIns="65022" rIns="65022" bIns="65022" anchor="b"/>
          <a:lstStyle>
            <a:lvl1pPr algn="r" defTabSz="1300480">
              <a:defRPr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1</a:t>
            </a:fld>
            <a:endParaRPr/>
          </a:p>
        </p:txBody>
      </p:sp>
      <p:sp>
        <p:nvSpPr>
          <p:cNvPr id="333" name="Θετική Ψυχολογία (ΘΨ)"/>
          <p:cNvSpPr txBox="1">
            <a:spLocks noGrp="1"/>
          </p:cNvSpPr>
          <p:nvPr>
            <p:ph type="title" idx="4294967295"/>
          </p:nvPr>
        </p:nvSpPr>
        <p:spPr>
          <a:xfrm>
            <a:off x="650238" y="415429"/>
            <a:ext cx="11704324" cy="1968786"/>
          </a:xfrm>
          <a:prstGeom prst="rect">
            <a:avLst/>
          </a:prstGeom>
        </p:spPr>
        <p:txBody>
          <a:bodyPr lIns="65022" tIns="65022" rIns="65022" bIns="65022"/>
          <a:lstStyle/>
          <a:p>
            <a:pPr defTabSz="1092399">
              <a:defRPr sz="5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b="1" u="sng"/>
              <a:t>Άσκ. 1η:</a:t>
            </a:r>
            <a:r>
              <a:t> τι ζητάει την προσοχή μου; </a:t>
            </a:r>
          </a:p>
        </p:txBody>
      </p:sp>
      <p:sp>
        <p:nvSpPr>
          <p:cNvPr id="334" name="Λίγη θεωρία για τις βασικές αρχές της ΘΨ…"/>
          <p:cNvSpPr txBox="1">
            <a:spLocks noGrp="1"/>
          </p:cNvSpPr>
          <p:nvPr>
            <p:ph type="body" idx="4294967295"/>
          </p:nvPr>
        </p:nvSpPr>
        <p:spPr>
          <a:xfrm>
            <a:off x="433492" y="2709333"/>
            <a:ext cx="11921070" cy="6394029"/>
          </a:xfrm>
          <a:prstGeom prst="rect">
            <a:avLst/>
          </a:prstGeom>
        </p:spPr>
        <p:txBody>
          <a:bodyPr lIns="65022" tIns="65022" rIns="65022" bIns="65022" anchor="t"/>
          <a:lstStyle/>
          <a:p>
            <a:pPr marL="0" indent="0" defTabSz="1300480">
              <a:spcBef>
                <a:spcPts val="1000"/>
              </a:spcBef>
              <a:buClr>
                <a:srgbClr val="FFCC00"/>
              </a:buClr>
              <a:buSzTx/>
              <a:buNone/>
              <a:defRPr sz="440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Tahoma"/>
                <a:ea typeface="Tahoma"/>
                <a:cs typeface="Tahoma"/>
                <a:sym typeface="Tahoma"/>
              </a:defRPr>
            </a:pPr>
            <a:r>
              <a:t>Με χαλαρή αναπνοή…</a:t>
            </a:r>
          </a:p>
          <a:p>
            <a:pPr marL="1177925" lvl="1" indent="-733425" defTabSz="1300480">
              <a:spcBef>
                <a:spcPts val="1000"/>
              </a:spcBef>
              <a:buClr>
                <a:srgbClr val="FFCC00"/>
              </a:buClr>
              <a:buSzPct val="120000"/>
              <a:buAutoNum type="arabicPeriod"/>
              <a:defRPr sz="440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Tahoma"/>
                <a:ea typeface="Tahoma"/>
                <a:cs typeface="Tahoma"/>
                <a:sym typeface="Tahoma"/>
              </a:defRPr>
            </a:pPr>
            <a:r>
              <a:t>Στρέφω την προσοχή μου μέσα μου.</a:t>
            </a:r>
          </a:p>
          <a:p>
            <a:pPr marL="1177925" lvl="1" indent="-733425" defTabSz="1300480">
              <a:spcBef>
                <a:spcPts val="1000"/>
              </a:spcBef>
              <a:buClr>
                <a:srgbClr val="FFCC00"/>
              </a:buClr>
              <a:buSzPct val="120000"/>
              <a:buAutoNum type="arabicPeriod"/>
              <a:defRPr sz="440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Tahoma"/>
                <a:ea typeface="Tahoma"/>
                <a:cs typeface="Tahoma"/>
                <a:sym typeface="Tahoma"/>
              </a:defRPr>
            </a:pPr>
            <a:r>
              <a:t>Υπάρχει κάτι μέσα μου που αποζητά την προσοχή μου…;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957540" y="9170164"/>
            <a:ext cx="397020" cy="38926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65022" tIns="65022" rIns="65022" bIns="65022" anchor="b"/>
          <a:lstStyle>
            <a:lvl1pPr algn="r" defTabSz="1300480">
              <a:defRPr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10</a:t>
            </a:fld>
            <a:endParaRPr/>
          </a:p>
        </p:txBody>
      </p:sp>
      <p:sp>
        <p:nvSpPr>
          <p:cNvPr id="369" name="Θετική Ψυχολογία (ΘΨ)"/>
          <p:cNvSpPr txBox="1">
            <a:spLocks noGrp="1"/>
          </p:cNvSpPr>
          <p:nvPr>
            <p:ph type="title" idx="4294967295"/>
          </p:nvPr>
        </p:nvSpPr>
        <p:spPr>
          <a:xfrm>
            <a:off x="650238" y="415429"/>
            <a:ext cx="11704324" cy="1968786"/>
          </a:xfrm>
          <a:prstGeom prst="rect">
            <a:avLst/>
          </a:prstGeom>
        </p:spPr>
        <p:txBody>
          <a:bodyPr lIns="65022" tIns="65022" rIns="65022" bIns="65022"/>
          <a:lstStyle/>
          <a:p>
            <a:pPr defTabSz="1092399">
              <a:defRPr sz="5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b="1" u="sng"/>
              <a:t>Άσκ. 5η:</a:t>
            </a:r>
            <a:r>
              <a:t> δέσμευση</a:t>
            </a:r>
          </a:p>
        </p:txBody>
      </p:sp>
      <p:sp>
        <p:nvSpPr>
          <p:cNvPr id="370" name="Λίγη θεωρία για τις βασικές αρχές της ΘΨ…"/>
          <p:cNvSpPr txBox="1">
            <a:spLocks noGrp="1"/>
          </p:cNvSpPr>
          <p:nvPr>
            <p:ph type="body" idx="4294967295"/>
          </p:nvPr>
        </p:nvSpPr>
        <p:spPr>
          <a:xfrm>
            <a:off x="433492" y="2709333"/>
            <a:ext cx="11921070" cy="6394029"/>
          </a:xfrm>
          <a:prstGeom prst="rect">
            <a:avLst/>
          </a:prstGeom>
        </p:spPr>
        <p:txBody>
          <a:bodyPr lIns="65022" tIns="65022" rIns="65022" bIns="65022" anchor="t"/>
          <a:lstStyle/>
          <a:p>
            <a:pPr marL="0" indent="0" defTabSz="1300480">
              <a:spcBef>
                <a:spcPts val="1000"/>
              </a:spcBef>
              <a:buClr>
                <a:srgbClr val="FFCC00"/>
              </a:buClr>
              <a:buSzTx/>
              <a:buNone/>
              <a:defRPr sz="440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Tahoma"/>
                <a:ea typeface="Tahoma"/>
                <a:cs typeface="Tahoma"/>
                <a:sym typeface="Tahoma"/>
              </a:defRPr>
            </a:pPr>
            <a:r>
              <a:t>Θα προηγηθούν ασκήσεις 1-4.</a:t>
            </a:r>
          </a:p>
          <a:p>
            <a:pPr marL="1177925" lvl="1" indent="-733425" defTabSz="1300480">
              <a:spcBef>
                <a:spcPts val="1000"/>
              </a:spcBef>
              <a:buClr>
                <a:srgbClr val="FFCC00"/>
              </a:buClr>
              <a:buSzPct val="120000"/>
              <a:buAutoNum type="arabicPeriod"/>
              <a:defRPr sz="440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Tahoma"/>
                <a:ea typeface="Tahoma"/>
                <a:cs typeface="Tahoma"/>
                <a:sym typeface="Tahoma"/>
              </a:defRPr>
            </a:pPr>
            <a:r>
              <a:t>Τι χρειάζομαι για να αυξήσω τη δέσμευση σε αυτό που κάνω.</a:t>
            </a:r>
          </a:p>
          <a:p>
            <a:pPr marL="1177925" lvl="1" indent="-733425" defTabSz="1300480">
              <a:spcBef>
                <a:spcPts val="1000"/>
              </a:spcBef>
              <a:buClr>
                <a:srgbClr val="FFCC00"/>
              </a:buClr>
              <a:buSzPct val="120000"/>
              <a:buAutoNum type="arabicPeriod"/>
              <a:defRPr sz="440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Tahoma"/>
                <a:ea typeface="Tahoma"/>
                <a:cs typeface="Tahoma"/>
                <a:sym typeface="Tahoma"/>
              </a:defRPr>
            </a:pPr>
            <a:r>
              <a:t>Τι χρειάζομαι για να αποδώσω καλύτερα.</a:t>
            </a:r>
          </a:p>
          <a:p>
            <a:pPr marL="1177925" lvl="1" indent="-733425" defTabSz="1300480">
              <a:spcBef>
                <a:spcPts val="1000"/>
              </a:spcBef>
              <a:buClr>
                <a:srgbClr val="FFCC00"/>
              </a:buClr>
              <a:buSzPct val="120000"/>
              <a:buAutoNum type="arabicPeriod"/>
              <a:defRPr sz="440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Tahoma"/>
                <a:ea typeface="Tahoma"/>
                <a:cs typeface="Tahoma"/>
                <a:sym typeface="Tahoma"/>
              </a:defRPr>
            </a:pPr>
            <a:r>
              <a:t>Πώς μπορώ να διαχειριστώ την ένταση &amp; το άγχος της </a:t>
            </a:r>
            <a:r>
              <a:rPr>
                <a:solidFill>
                  <a:srgbClr val="FFFB00"/>
                </a:solidFill>
              </a:rPr>
              <a:t>προσπάθειας</a:t>
            </a:r>
            <a:r>
              <a:t> (επόμενη διαφάνεια).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957540" y="9170164"/>
            <a:ext cx="397020" cy="38926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65022" tIns="65022" rIns="65022" bIns="65022" anchor="b"/>
          <a:lstStyle>
            <a:lvl1pPr algn="r" defTabSz="1300480">
              <a:defRPr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2</a:t>
            </a:fld>
            <a:endParaRPr/>
          </a:p>
        </p:txBody>
      </p:sp>
      <p:sp>
        <p:nvSpPr>
          <p:cNvPr id="337" name="Θετική Ψυχολογία (ΘΨ)"/>
          <p:cNvSpPr txBox="1">
            <a:spLocks noGrp="1"/>
          </p:cNvSpPr>
          <p:nvPr>
            <p:ph type="title" idx="4294967295"/>
          </p:nvPr>
        </p:nvSpPr>
        <p:spPr>
          <a:xfrm>
            <a:off x="650238" y="415429"/>
            <a:ext cx="11704324" cy="1968786"/>
          </a:xfrm>
          <a:prstGeom prst="rect">
            <a:avLst/>
          </a:prstGeom>
        </p:spPr>
        <p:txBody>
          <a:bodyPr lIns="65022" tIns="65022" rIns="65022" bIns="65022"/>
          <a:lstStyle/>
          <a:p>
            <a:pPr defTabSz="1092399">
              <a:defRPr sz="5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b="1" u="sng"/>
              <a:t>Άσκ. 2η:</a:t>
            </a:r>
            <a:r>
              <a:t> ‘κάτι μέσα μου…’ </a:t>
            </a:r>
          </a:p>
        </p:txBody>
      </p:sp>
      <p:sp>
        <p:nvSpPr>
          <p:cNvPr id="338" name="Λίγη θεωρία για τις βασικές αρχές της ΘΨ…"/>
          <p:cNvSpPr txBox="1">
            <a:spLocks noGrp="1"/>
          </p:cNvSpPr>
          <p:nvPr>
            <p:ph type="body" idx="4294967295"/>
          </p:nvPr>
        </p:nvSpPr>
        <p:spPr>
          <a:xfrm>
            <a:off x="433492" y="2709333"/>
            <a:ext cx="11921070" cy="6394029"/>
          </a:xfrm>
          <a:prstGeom prst="rect">
            <a:avLst/>
          </a:prstGeom>
        </p:spPr>
        <p:txBody>
          <a:bodyPr lIns="65022" tIns="65022" rIns="65022" bIns="65022" anchor="t"/>
          <a:lstStyle/>
          <a:p>
            <a:pPr marL="0" indent="0" defTabSz="1300480">
              <a:spcBef>
                <a:spcPts val="1000"/>
              </a:spcBef>
              <a:buClr>
                <a:srgbClr val="FFCC00"/>
              </a:buClr>
              <a:buSzTx/>
              <a:buNone/>
              <a:defRPr sz="440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Tahoma"/>
                <a:ea typeface="Tahoma"/>
                <a:cs typeface="Tahoma"/>
                <a:sym typeface="Tahoma"/>
              </a:defRPr>
            </a:pPr>
            <a:r>
              <a:t>Αποστασιοποίση/διαφοροποίηση…</a:t>
            </a:r>
          </a:p>
          <a:p>
            <a:pPr marL="0" indent="0" defTabSz="1300480">
              <a:spcBef>
                <a:spcPts val="1000"/>
              </a:spcBef>
              <a:buClr>
                <a:srgbClr val="FFCC00"/>
              </a:buClr>
              <a:buSzTx/>
              <a:buNone/>
              <a:defRPr sz="440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Tahoma"/>
                <a:ea typeface="Tahoma"/>
                <a:cs typeface="Tahoma"/>
                <a:sym typeface="Tahoma"/>
              </a:defRPr>
            </a:pPr>
            <a:r>
              <a:t>Πχ., αντί να πω ότι νιώθω έτοιμος/-η να εκραγώ ή να καταρεύσω, μπορώ να πω ‘</a:t>
            </a:r>
            <a:r>
              <a:rPr>
                <a:solidFill>
                  <a:srgbClr val="FFFB00"/>
                </a:solidFill>
              </a:rPr>
              <a:t>κάτι μέσα μου</a:t>
            </a:r>
            <a:r>
              <a:t>…’ ή ‘</a:t>
            </a:r>
            <a:r>
              <a:rPr>
                <a:solidFill>
                  <a:srgbClr val="FFFB00"/>
                </a:solidFill>
              </a:rPr>
              <a:t>ένα μέρος του εαυτού μου νιώθει ότι θα εκραγεί, θα καταρεύσει</a:t>
            </a:r>
            <a:r>
              <a:t>…’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957540" y="9170164"/>
            <a:ext cx="397020" cy="38926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65022" tIns="65022" rIns="65022" bIns="65022" anchor="b"/>
          <a:lstStyle>
            <a:lvl1pPr algn="r" defTabSz="1300480">
              <a:defRPr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3</a:t>
            </a:fld>
            <a:endParaRPr/>
          </a:p>
        </p:txBody>
      </p:sp>
      <p:pic>
        <p:nvPicPr>
          <p:cNvPr id="341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800" y="508429"/>
            <a:ext cx="11918057" cy="892908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750">
        <p:dissolve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957540" y="9170164"/>
            <a:ext cx="397020" cy="38926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65022" tIns="65022" rIns="65022" bIns="65022" anchor="b"/>
          <a:lstStyle>
            <a:lvl1pPr algn="r" defTabSz="1300480">
              <a:defRPr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4</a:t>
            </a:fld>
            <a:endParaRPr/>
          </a:p>
        </p:txBody>
      </p:sp>
      <p:sp>
        <p:nvSpPr>
          <p:cNvPr id="345" name="Λίγη θεωρία για τις βασικές αρχές της ΘΨ…"/>
          <p:cNvSpPr txBox="1">
            <a:spLocks noGrp="1"/>
          </p:cNvSpPr>
          <p:nvPr>
            <p:ph type="body" idx="4294967295"/>
          </p:nvPr>
        </p:nvSpPr>
        <p:spPr>
          <a:xfrm>
            <a:off x="433492" y="2709333"/>
            <a:ext cx="11921070" cy="6394029"/>
          </a:xfrm>
          <a:prstGeom prst="rect">
            <a:avLst/>
          </a:prstGeom>
        </p:spPr>
        <p:txBody>
          <a:bodyPr lIns="65022" tIns="65022" rIns="65022" bIns="65022" anchor="t"/>
          <a:lstStyle>
            <a:lvl1pPr marL="0" indent="0" defTabSz="1300480">
              <a:spcBef>
                <a:spcPts val="1000"/>
              </a:spcBef>
              <a:buClr>
                <a:srgbClr val="FFCC00"/>
              </a:buClr>
              <a:buSzTx/>
              <a:buNone/>
              <a:defRPr sz="440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t>Υπάρχει αίσθηση ασφάλειας στο κέντρο/μάτι! Τα συναισθήματα στροβιλίζονται…</a:t>
            </a:r>
          </a:p>
        </p:txBody>
      </p:sp>
      <p:pic>
        <p:nvPicPr>
          <p:cNvPr id="346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7352" y="4168440"/>
            <a:ext cx="10142422" cy="5322131"/>
          </a:xfrm>
          <a:prstGeom prst="rect">
            <a:avLst/>
          </a:prstGeom>
          <a:ln w="12700">
            <a:miter lim="400000"/>
          </a:ln>
        </p:spPr>
      </p:pic>
      <p:sp>
        <p:nvSpPr>
          <p:cNvPr id="347" name="Θετική Ψυχολογία (ΘΨ)"/>
          <p:cNvSpPr txBox="1">
            <a:spLocks noGrp="1"/>
          </p:cNvSpPr>
          <p:nvPr>
            <p:ph type="title" idx="4294967295"/>
          </p:nvPr>
        </p:nvSpPr>
        <p:spPr>
          <a:xfrm>
            <a:off x="650238" y="415429"/>
            <a:ext cx="11704324" cy="1968786"/>
          </a:xfrm>
          <a:prstGeom prst="rect">
            <a:avLst/>
          </a:prstGeom>
        </p:spPr>
        <p:txBody>
          <a:bodyPr lIns="65022" tIns="65022" rIns="65022" bIns="65022"/>
          <a:lstStyle/>
          <a:p>
            <a:pPr defTabSz="1092399">
              <a:defRPr sz="5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b="1" u="sng"/>
              <a:t>Άσκ. 3η:</a:t>
            </a:r>
            <a:r>
              <a:t> στο μάτι του κυκλώνα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6" grpId="1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9" name="pasted-image.tiff" descr="pasted-image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465" y="366350"/>
            <a:ext cx="12027870" cy="9020900"/>
          </a:xfrm>
          <a:prstGeom prst="rect">
            <a:avLst/>
          </a:prstGeom>
          <a:ln w="12700">
            <a:miter lim="400000"/>
          </a:ln>
        </p:spPr>
      </p:pic>
      <p:sp>
        <p:nvSpPr>
          <p:cNvPr id="350" name="Βασικές (νευροεπιστημονικές) αρχές…"/>
          <p:cNvSpPr txBox="1">
            <a:spLocks noGrp="1"/>
          </p:cNvSpPr>
          <p:nvPr>
            <p:ph type="title" idx="4294967295"/>
          </p:nvPr>
        </p:nvSpPr>
        <p:spPr>
          <a:xfrm>
            <a:off x="650238" y="415429"/>
            <a:ext cx="11704324" cy="3395820"/>
          </a:xfrm>
          <a:prstGeom prst="rect">
            <a:avLst/>
          </a:prstGeom>
        </p:spPr>
        <p:txBody>
          <a:bodyPr lIns="65022" tIns="65022" rIns="65022" bIns="65022">
            <a:normAutofit fontScale="90000"/>
          </a:bodyPr>
          <a:lstStyle/>
          <a:p>
            <a:pPr defTabSz="873920">
              <a:defRPr sz="448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b="1" u="sng"/>
              <a:t>Βασικές (νευροεπιστημονικές) αρχές</a:t>
            </a:r>
          </a:p>
          <a:p>
            <a:pPr defTabSz="873920">
              <a:defRPr sz="448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b="1" u="sng"/>
          </a:p>
          <a:p>
            <a:pPr marL="598905" indent="-598905" algn="l" defTabSz="873920">
              <a:buSzPct val="100000"/>
              <a:defRPr sz="448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Πρωινό Φως</a:t>
            </a:r>
          </a:p>
          <a:p>
            <a:pPr marL="598905" indent="-598905" algn="l" defTabSz="873920">
              <a:buSzPct val="100000"/>
              <a:defRPr sz="448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Ορίζοντας &amp; Πανόραμα</a:t>
            </a:r>
          </a:p>
          <a:p>
            <a:pPr marL="598905" indent="-598905" algn="l" defTabSz="873920">
              <a:buSzPct val="100000"/>
              <a:defRPr sz="448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Περπάτημα &amp; Οπτική Ροή</a:t>
            </a:r>
          </a:p>
        </p:txBody>
      </p:sp>
      <p:sp>
        <p:nvSpPr>
          <p:cNvPr id="351" name="https://www.youtube.com/watch?v=dFYdMh7y_RQ"/>
          <p:cNvSpPr txBox="1"/>
          <p:nvPr/>
        </p:nvSpPr>
        <p:spPr>
          <a:xfrm>
            <a:off x="974766" y="9028042"/>
            <a:ext cx="10604755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/>
              </a:rPr>
              <a:t>https://www.youtube.com/watch?v=dFYdMh7y_RQ</a:t>
            </a:r>
            <a:r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0" grpId="1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Παράδειγμα γνωστική αναδόμησης"/>
          <p:cNvSpPr txBox="1">
            <a:spLocks noGrp="1"/>
          </p:cNvSpPr>
          <p:nvPr>
            <p:ph type="title" idx="4294967295"/>
          </p:nvPr>
        </p:nvSpPr>
        <p:spPr>
          <a:xfrm>
            <a:off x="650238" y="415429"/>
            <a:ext cx="11704324" cy="1968786"/>
          </a:xfrm>
          <a:prstGeom prst="rect">
            <a:avLst/>
          </a:prstGeom>
        </p:spPr>
        <p:txBody>
          <a:bodyPr lIns="65022" tIns="65022" rIns="65022" bIns="65022"/>
          <a:lstStyle>
            <a:lvl1pPr defTabSz="1092399">
              <a:defRPr sz="5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Παράδειγμα γνωστική αναδόμησης</a:t>
            </a:r>
          </a:p>
        </p:txBody>
      </p:sp>
      <p:sp>
        <p:nvSpPr>
          <p:cNvPr id="359" name="‘Το τεστ κόβιντ θα είναι θετικό’…"/>
          <p:cNvSpPr txBox="1">
            <a:spLocks noGrp="1"/>
          </p:cNvSpPr>
          <p:nvPr>
            <p:ph type="body" idx="4294967295"/>
          </p:nvPr>
        </p:nvSpPr>
        <p:spPr>
          <a:xfrm>
            <a:off x="433492" y="2709333"/>
            <a:ext cx="11921070" cy="6394029"/>
          </a:xfrm>
          <a:prstGeom prst="rect">
            <a:avLst/>
          </a:prstGeom>
        </p:spPr>
        <p:txBody>
          <a:bodyPr lIns="65022" tIns="65022" rIns="65022" bIns="65022" anchor="t"/>
          <a:lstStyle/>
          <a:p>
            <a:pPr marL="0" indent="0" defTabSz="1300480">
              <a:spcBef>
                <a:spcPts val="1000"/>
              </a:spcBef>
              <a:buClr>
                <a:srgbClr val="FFCC00"/>
              </a:buClr>
              <a:buSzTx/>
              <a:buNone/>
              <a:defRPr sz="440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Tahoma"/>
                <a:ea typeface="Tahoma"/>
                <a:cs typeface="Tahoma"/>
                <a:sym typeface="Tahoma"/>
              </a:defRPr>
            </a:pPr>
            <a:r>
              <a:rPr dirty="0"/>
              <a:t>‘</a:t>
            </a:r>
            <a:r>
              <a:rPr dirty="0" err="1"/>
              <a:t>Το</a:t>
            </a:r>
            <a:r>
              <a:rPr dirty="0"/>
              <a:t> </a:t>
            </a:r>
            <a:r>
              <a:rPr dirty="0" err="1"/>
              <a:t>τεστ</a:t>
            </a:r>
            <a:r>
              <a:rPr dirty="0"/>
              <a:t> </a:t>
            </a:r>
            <a:r>
              <a:rPr dirty="0" err="1"/>
              <a:t>κό</a:t>
            </a:r>
            <a:r>
              <a:rPr dirty="0"/>
              <a:t>β</a:t>
            </a:r>
            <a:r>
              <a:rPr dirty="0" err="1"/>
              <a:t>ιντ</a:t>
            </a:r>
            <a:r>
              <a:rPr dirty="0"/>
              <a:t> </a:t>
            </a:r>
            <a:r>
              <a:rPr dirty="0" err="1"/>
              <a:t>θ</a:t>
            </a:r>
            <a:r>
              <a:rPr dirty="0"/>
              <a:t>α </a:t>
            </a:r>
            <a:r>
              <a:rPr dirty="0" err="1"/>
              <a:t>είν</a:t>
            </a:r>
            <a:r>
              <a:rPr dirty="0"/>
              <a:t>α</a:t>
            </a:r>
            <a:r>
              <a:rPr dirty="0" err="1"/>
              <a:t>ι</a:t>
            </a:r>
            <a:r>
              <a:rPr dirty="0"/>
              <a:t> </a:t>
            </a:r>
            <a:r>
              <a:rPr dirty="0" err="1"/>
              <a:t>θετικό</a:t>
            </a:r>
            <a:r>
              <a:rPr dirty="0"/>
              <a:t>’</a:t>
            </a:r>
          </a:p>
          <a:p>
            <a:pPr marL="0" indent="0" defTabSz="1300480">
              <a:spcBef>
                <a:spcPts val="1000"/>
              </a:spcBef>
              <a:buClr>
                <a:srgbClr val="FFCC00"/>
              </a:buClr>
              <a:buSzTx/>
              <a:buNone/>
              <a:defRPr sz="440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Tahoma"/>
                <a:ea typeface="Tahoma"/>
                <a:cs typeface="Tahoma"/>
                <a:sym typeface="Tahoma"/>
              </a:defRPr>
            </a:pPr>
            <a:endParaRPr dirty="0"/>
          </a:p>
          <a:p>
            <a:pPr marL="0" indent="0" defTabSz="1300480">
              <a:spcBef>
                <a:spcPts val="1000"/>
              </a:spcBef>
              <a:buClr>
                <a:srgbClr val="FFCC00"/>
              </a:buClr>
              <a:buSzTx/>
              <a:buNone/>
              <a:defRPr sz="440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Tahoma"/>
                <a:ea typeface="Tahoma"/>
                <a:cs typeface="Tahoma"/>
                <a:sym typeface="Tahoma"/>
              </a:defRPr>
            </a:pPr>
            <a:r>
              <a:rPr dirty="0" err="1"/>
              <a:t>Π</a:t>
            </a:r>
            <a:r>
              <a:rPr dirty="0"/>
              <a:t>α</a:t>
            </a:r>
            <a:r>
              <a:rPr dirty="0" err="1"/>
              <a:t>ρ</a:t>
            </a:r>
            <a:r>
              <a:rPr dirty="0"/>
              <a:t>α</a:t>
            </a:r>
            <a:r>
              <a:rPr dirty="0" err="1"/>
              <a:t>τηρώ</a:t>
            </a:r>
            <a:r>
              <a:rPr dirty="0"/>
              <a:t> </a:t>
            </a:r>
            <a:r>
              <a:rPr dirty="0" err="1"/>
              <a:t>τον</a:t>
            </a:r>
            <a:r>
              <a:rPr dirty="0"/>
              <a:t> </a:t>
            </a:r>
            <a:r>
              <a:rPr dirty="0" err="1"/>
              <a:t>ε</a:t>
            </a:r>
            <a:r>
              <a:rPr dirty="0"/>
              <a:t>α</a:t>
            </a:r>
            <a:r>
              <a:rPr dirty="0" err="1"/>
              <a:t>υτό</a:t>
            </a:r>
            <a:r>
              <a:rPr dirty="0"/>
              <a:t> </a:t>
            </a:r>
            <a:r>
              <a:rPr dirty="0" err="1"/>
              <a:t>μου</a:t>
            </a:r>
            <a:r>
              <a:rPr dirty="0"/>
              <a:t> </a:t>
            </a:r>
            <a:r>
              <a:rPr dirty="0" err="1"/>
              <a:t>κ</a:t>
            </a:r>
            <a:r>
              <a:rPr dirty="0"/>
              <a:t>α</a:t>
            </a:r>
            <a:r>
              <a:rPr dirty="0" err="1"/>
              <a:t>ι</a:t>
            </a:r>
            <a:r>
              <a:rPr dirty="0"/>
              <a:t> </a:t>
            </a:r>
            <a:r>
              <a:rPr dirty="0" err="1"/>
              <a:t>σκέφτομ</a:t>
            </a:r>
            <a:r>
              <a:rPr dirty="0"/>
              <a:t>α</a:t>
            </a:r>
            <a:r>
              <a:rPr dirty="0" err="1"/>
              <a:t>ι</a:t>
            </a:r>
            <a:r>
              <a:rPr dirty="0"/>
              <a:t> ‘</a:t>
            </a:r>
            <a:r>
              <a:rPr dirty="0" err="1"/>
              <a:t>χμ</a:t>
            </a:r>
            <a:r>
              <a:rPr dirty="0"/>
              <a:t>! </a:t>
            </a:r>
            <a:r>
              <a:rPr dirty="0" err="1"/>
              <a:t>ενδι</a:t>
            </a:r>
            <a:r>
              <a:rPr dirty="0"/>
              <a:t>α</a:t>
            </a:r>
            <a:r>
              <a:rPr dirty="0" err="1"/>
              <a:t>φέρον</a:t>
            </a:r>
            <a:r>
              <a:rPr dirty="0"/>
              <a:t>… </a:t>
            </a:r>
            <a:r>
              <a:rPr dirty="0" err="1"/>
              <a:t>έχω</a:t>
            </a:r>
            <a:r>
              <a:rPr dirty="0"/>
              <a:t> </a:t>
            </a:r>
            <a:r>
              <a:rPr dirty="0" err="1"/>
              <a:t>τη</a:t>
            </a:r>
            <a:r>
              <a:rPr dirty="0"/>
              <a:t> </a:t>
            </a:r>
            <a:r>
              <a:rPr dirty="0" err="1"/>
              <a:t>σκέψη</a:t>
            </a:r>
            <a:r>
              <a:rPr dirty="0"/>
              <a:t> </a:t>
            </a:r>
            <a:r>
              <a:rPr dirty="0" err="1"/>
              <a:t>ότι</a:t>
            </a:r>
            <a:r>
              <a:rPr dirty="0"/>
              <a:t> </a:t>
            </a:r>
            <a:r>
              <a:rPr dirty="0" err="1"/>
              <a:t>το</a:t>
            </a:r>
            <a:r>
              <a:rPr dirty="0"/>
              <a:t> </a:t>
            </a:r>
            <a:r>
              <a:rPr dirty="0" err="1"/>
              <a:t>τεστ</a:t>
            </a:r>
            <a:r>
              <a:rPr dirty="0"/>
              <a:t> </a:t>
            </a:r>
            <a:r>
              <a:rPr dirty="0" err="1"/>
              <a:t>κό</a:t>
            </a:r>
            <a:r>
              <a:rPr dirty="0"/>
              <a:t>β</a:t>
            </a:r>
            <a:r>
              <a:rPr dirty="0" err="1"/>
              <a:t>ιντ</a:t>
            </a:r>
            <a:r>
              <a:rPr dirty="0"/>
              <a:t> </a:t>
            </a:r>
            <a:r>
              <a:rPr dirty="0" err="1"/>
              <a:t>θ</a:t>
            </a:r>
            <a:r>
              <a:rPr dirty="0"/>
              <a:t>α </a:t>
            </a:r>
            <a:r>
              <a:rPr dirty="0" err="1"/>
              <a:t>είν</a:t>
            </a:r>
            <a:r>
              <a:rPr dirty="0"/>
              <a:t>α</a:t>
            </a:r>
            <a:r>
              <a:rPr dirty="0" err="1"/>
              <a:t>ι</a:t>
            </a:r>
            <a:r>
              <a:rPr dirty="0"/>
              <a:t> </a:t>
            </a:r>
            <a:r>
              <a:rPr dirty="0" err="1"/>
              <a:t>θετικό</a:t>
            </a:r>
            <a:r>
              <a:rPr dirty="0"/>
              <a:t>’</a:t>
            </a:r>
            <a:r>
              <a:rPr lang="el-GR" dirty="0"/>
              <a:t>.</a:t>
            </a:r>
            <a:endParaRPr dirty="0"/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Έλεγχος αριθμού ερεθισμάτων"/>
          <p:cNvSpPr txBox="1">
            <a:spLocks noGrp="1"/>
          </p:cNvSpPr>
          <p:nvPr>
            <p:ph type="title" idx="4294967295"/>
          </p:nvPr>
        </p:nvSpPr>
        <p:spPr>
          <a:xfrm>
            <a:off x="650238" y="415429"/>
            <a:ext cx="11704324" cy="1968786"/>
          </a:xfrm>
          <a:prstGeom prst="rect">
            <a:avLst/>
          </a:prstGeom>
        </p:spPr>
        <p:txBody>
          <a:bodyPr lIns="65022" tIns="65022" rIns="65022" bIns="65022"/>
          <a:lstStyle>
            <a:lvl1pPr defTabSz="1092399">
              <a:defRPr sz="5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Έλεγχος αριθμού ερεθισμάτων</a:t>
            </a:r>
          </a:p>
        </p:txBody>
      </p:sp>
      <p:pic>
        <p:nvPicPr>
          <p:cNvPr id="3074" name="Picture 2" descr="Too much on your plate? Our expert's tips can help you avoid getting  overwhelmed: | Endicott college, Professor, My plate">
            <a:extLst>
              <a:ext uri="{FF2B5EF4-FFF2-40B4-BE49-F238E27FC236}">
                <a16:creationId xmlns:a16="http://schemas.microsoft.com/office/drawing/2014/main" id="{1D5A8071-D52A-3C49-93CE-B94318B1F5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8354" y="5870891"/>
            <a:ext cx="3276445" cy="3276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Too Much On Your Plate? Here's The Solution. | Robin Storey">
            <a:extLst>
              <a:ext uri="{FF2B5EF4-FFF2-40B4-BE49-F238E27FC236}">
                <a16:creationId xmlns:a16="http://schemas.microsoft.com/office/drawing/2014/main" id="{22626B86-FE89-B942-99A9-A19B0A3EAD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4369" y="2384215"/>
            <a:ext cx="3020431" cy="4794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TOO MUCH ON MY PLATE?">
            <a:extLst>
              <a:ext uri="{FF2B5EF4-FFF2-40B4-BE49-F238E27FC236}">
                <a16:creationId xmlns:a16="http://schemas.microsoft.com/office/drawing/2014/main" id="{B0705BDB-1001-E049-9B0D-CEA508464B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83" y="3907010"/>
            <a:ext cx="3689038" cy="2443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DO YOU HAVE TOO MUCH ON YOUR PLATE? | Asia Professional Speakers Singapore">
            <a:extLst>
              <a:ext uri="{FF2B5EF4-FFF2-40B4-BE49-F238E27FC236}">
                <a16:creationId xmlns:a16="http://schemas.microsoft.com/office/drawing/2014/main" id="{F5C031FA-2F38-A740-AFF7-7107718E4C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141" y="6350803"/>
            <a:ext cx="6623824" cy="331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Idiom of the Week – Too Much on One's Plate">
            <a:extLst>
              <a:ext uri="{FF2B5EF4-FFF2-40B4-BE49-F238E27FC236}">
                <a16:creationId xmlns:a16="http://schemas.microsoft.com/office/drawing/2014/main" id="{C609E908-2E0E-3849-8267-035082AE5F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2198" y="2154923"/>
            <a:ext cx="5654789" cy="385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Pin oleh Lexi di Chibird | Hisoka, Killua">
            <a:extLst>
              <a:ext uri="{FF2B5EF4-FFF2-40B4-BE49-F238E27FC236}">
                <a16:creationId xmlns:a16="http://schemas.microsoft.com/office/drawing/2014/main" id="{1F908B82-2924-D44A-ADB6-EB131F090E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5700" y="317500"/>
            <a:ext cx="8153400" cy="911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3191167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957540" y="9170164"/>
            <a:ext cx="397020" cy="38926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65022" tIns="65022" rIns="65022" bIns="65022" anchor="b"/>
          <a:lstStyle>
            <a:lvl1pPr algn="r" defTabSz="1300480">
              <a:defRPr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9</a:t>
            </a:fld>
            <a:endParaRPr/>
          </a:p>
        </p:txBody>
      </p:sp>
      <p:sp>
        <p:nvSpPr>
          <p:cNvPr id="365" name="Θετική Ψυχολογία (ΘΨ)"/>
          <p:cNvSpPr txBox="1">
            <a:spLocks noGrp="1"/>
          </p:cNvSpPr>
          <p:nvPr>
            <p:ph type="title" idx="4294967295"/>
          </p:nvPr>
        </p:nvSpPr>
        <p:spPr>
          <a:xfrm>
            <a:off x="918326" y="415429"/>
            <a:ext cx="11921069" cy="1968786"/>
          </a:xfrm>
          <a:prstGeom prst="rect">
            <a:avLst/>
          </a:prstGeom>
        </p:spPr>
        <p:txBody>
          <a:bodyPr lIns="65022" tIns="65022" rIns="65022" bIns="65022"/>
          <a:lstStyle/>
          <a:p>
            <a:pPr defTabSz="1092399">
              <a:defRPr sz="5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b="1" u="sng"/>
              <a:t>Άσκ. 4η:</a:t>
            </a:r>
            <a:r>
              <a:t> στην κατεύθυνση του ‘Γνώθι σαυτόν’</a:t>
            </a:r>
          </a:p>
        </p:txBody>
      </p:sp>
      <p:sp>
        <p:nvSpPr>
          <p:cNvPr id="366" name="Λίγη θεωρία για τις βασικές αρχές της ΘΨ…"/>
          <p:cNvSpPr txBox="1">
            <a:spLocks noGrp="1"/>
          </p:cNvSpPr>
          <p:nvPr>
            <p:ph type="body" idx="4294967295"/>
          </p:nvPr>
        </p:nvSpPr>
        <p:spPr>
          <a:xfrm>
            <a:off x="433492" y="2709333"/>
            <a:ext cx="11921070" cy="6394029"/>
          </a:xfrm>
          <a:prstGeom prst="rect">
            <a:avLst/>
          </a:prstGeom>
        </p:spPr>
        <p:txBody>
          <a:bodyPr lIns="65022" tIns="65022" rIns="65022" bIns="65022" anchor="t"/>
          <a:lstStyle/>
          <a:p>
            <a:pPr marL="0" indent="0" defTabSz="1300480">
              <a:spcBef>
                <a:spcPts val="1000"/>
              </a:spcBef>
              <a:buClr>
                <a:srgbClr val="FFCC00"/>
              </a:buClr>
              <a:buSzTx/>
              <a:buNone/>
              <a:defRPr sz="440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Tahoma"/>
                <a:ea typeface="Tahoma"/>
                <a:cs typeface="Tahoma"/>
                <a:sym typeface="Tahoma"/>
              </a:defRPr>
            </a:pPr>
            <a:r>
              <a:t>Δημιουργώ λίστα ή γράφω ημερολόγιο:</a:t>
            </a:r>
          </a:p>
          <a:p>
            <a:pPr marL="1177925" lvl="1" indent="-733425" defTabSz="1300480">
              <a:spcBef>
                <a:spcPts val="1000"/>
              </a:spcBef>
              <a:buClr>
                <a:srgbClr val="FFCC00"/>
              </a:buClr>
              <a:buSzPct val="120000"/>
              <a:buAutoNum type="arabicPeriod"/>
              <a:defRPr sz="440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Tahoma"/>
                <a:ea typeface="Tahoma"/>
                <a:cs typeface="Tahoma"/>
                <a:sym typeface="Tahoma"/>
              </a:defRPr>
            </a:pPr>
            <a:r>
              <a:t>Ποιά πράγματα/δραστηριότητες με ξεκουράζουν, σωματικά, ψυχικά και πνευματικά.</a:t>
            </a:r>
          </a:p>
          <a:p>
            <a:pPr marL="1177925" lvl="1" indent="-733425" defTabSz="1300480">
              <a:spcBef>
                <a:spcPts val="1000"/>
              </a:spcBef>
              <a:buClr>
                <a:srgbClr val="FFCC00"/>
              </a:buClr>
              <a:buSzPct val="120000"/>
              <a:buAutoNum type="arabicPeriod"/>
              <a:defRPr sz="440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Tahoma"/>
                <a:ea typeface="Tahoma"/>
                <a:cs typeface="Tahoma"/>
                <a:sym typeface="Tahoma"/>
              </a:defRPr>
            </a:pPr>
            <a:r>
              <a:t>Ποιά είναι τα δυνατά μου σημεία.</a:t>
            </a:r>
          </a:p>
          <a:p>
            <a:pPr marL="1177925" lvl="1" indent="-733425" defTabSz="1300480">
              <a:spcBef>
                <a:spcPts val="1000"/>
              </a:spcBef>
              <a:buClr>
                <a:srgbClr val="FFCC00"/>
              </a:buClr>
              <a:buSzPct val="120000"/>
              <a:buAutoNum type="arabicPeriod"/>
              <a:defRPr sz="4400"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Tahoma"/>
                <a:ea typeface="Tahoma"/>
                <a:cs typeface="Tahoma"/>
                <a:sym typeface="Tahoma"/>
              </a:defRPr>
            </a:pPr>
            <a:r>
              <a:t>Πώς μπορώ να ενισχύσω τα δυνατά μου σημεία.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2606</TotalTime>
  <Words>247</Words>
  <Application>Microsoft Office PowerPoint</Application>
  <PresentationFormat>Custom</PresentationFormat>
  <Paragraphs>36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Gill Sans</vt:lpstr>
      <vt:lpstr>Gill Sans Light</vt:lpstr>
      <vt:lpstr>Helvetica</vt:lpstr>
      <vt:lpstr>Helvetica Light</vt:lpstr>
      <vt:lpstr>Helvetica Neue</vt:lpstr>
      <vt:lpstr>Palatino Linotype</vt:lpstr>
      <vt:lpstr>Tahoma</vt:lpstr>
      <vt:lpstr>White</vt:lpstr>
      <vt:lpstr>Άσκ. 1η: τι ζητάει την προσοχή μου; </vt:lpstr>
      <vt:lpstr>Άσκ. 2η: ‘κάτι μέσα μου…’ </vt:lpstr>
      <vt:lpstr>PowerPoint Presentation</vt:lpstr>
      <vt:lpstr>Άσκ. 3η: στο μάτι του κυκλώνα </vt:lpstr>
      <vt:lpstr>Βασικές (νευροεπιστημονικές) αρχές  Πρωινό Φως Ορίζοντας &amp; Πανόραμα Περπάτημα &amp; Οπτική Ροή</vt:lpstr>
      <vt:lpstr>Παράδειγμα γνωστική αναδόμησης</vt:lpstr>
      <vt:lpstr>Έλεγχος αριθμού ερεθισμάτων</vt:lpstr>
      <vt:lpstr>PowerPoint Presentation</vt:lpstr>
      <vt:lpstr>Άσκ. 4η: στην κατεύθυνση του ‘Γνώθι σαυτόν’</vt:lpstr>
      <vt:lpstr>Άσκ. 5η: δέσμευση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Yiota Panayiotou</dc:creator>
  <cp:lastModifiedBy>Γιώτα Παναγιώτου</cp:lastModifiedBy>
  <cp:revision>15</cp:revision>
  <dcterms:modified xsi:type="dcterms:W3CDTF">2021-06-02T12:07:52Z</dcterms:modified>
</cp:coreProperties>
</file>