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4" r:id="rId5"/>
    <p:sldId id="265" r:id="rId6"/>
    <p:sldId id="266" r:id="rId7"/>
    <p:sldId id="267" r:id="rId8"/>
    <p:sldId id="268" r:id="rId9"/>
    <p:sldId id="275" r:id="rId10"/>
    <p:sldId id="276" r:id="rId11"/>
    <p:sldId id="277" r:id="rId12"/>
    <p:sldId id="278" r:id="rId13"/>
    <p:sldId id="27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1" Type="http://schemas.openxmlformats.org/officeDocument/2006/relationships/image" Target="../media/image4.png"/></Relationships>
</file>

<file path=ppt/diagrams/_rels/data5.xml.rels><?xml version="1.0" encoding="UTF-8" standalone="yes"?>
<Relationships xmlns="http://schemas.openxmlformats.org/package/2006/relationships"><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A921B-15CE-44F5-8D2F-48022497E5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BABA4B2B-1C2E-491E-B13D-0C6C26DE5162}">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en-US" sz="3200" dirty="0" smtClean="0">
            <a:effectLst>
              <a:outerShdw blurRad="50800" dist="38100" dir="2700000" algn="tl" rotWithShape="0">
                <a:prstClr val="black">
                  <a:alpha val="40000"/>
                </a:prstClr>
              </a:outerShdw>
            </a:effectLst>
          </a:endParaRPr>
        </a:p>
        <a:p>
          <a:pPr marL="0" marR="0" indent="0" algn="l" defTabSz="914400" eaLnBrk="1" fontAlgn="auto" latinLnBrk="0" hangingPunct="1">
            <a:lnSpc>
              <a:spcPct val="100000"/>
            </a:lnSpc>
            <a:spcBef>
              <a:spcPts val="0"/>
            </a:spcBef>
            <a:spcAft>
              <a:spcPts val="0"/>
            </a:spcAft>
            <a:buClrTx/>
            <a:buSzTx/>
            <a:buFontTx/>
            <a:buNone/>
            <a:tabLst/>
            <a:defRPr/>
          </a:pPr>
          <a:r>
            <a:rPr lang="sr-Latn-CS" sz="3200" dirty="0" smtClean="0">
              <a:effectLst>
                <a:outerShdw blurRad="50800" dist="38100" dir="2700000" algn="tl" rotWithShape="0">
                  <a:prstClr val="black">
                    <a:alpha val="40000"/>
                  </a:prstClr>
                </a:outerShdw>
              </a:effectLst>
            </a:rPr>
            <a:t>Vesna Kostić, history teacher</a:t>
          </a:r>
          <a:endParaRPr lang="en-AU" sz="3200" dirty="0" smtClean="0">
            <a:effectLst>
              <a:outerShdw blurRad="50800" dist="38100" dir="2700000" algn="tl" rotWithShape="0">
                <a:prstClr val="black">
                  <a:alpha val="40000"/>
                </a:prstClr>
              </a:outerShdw>
            </a:effectLst>
          </a:endParaRPr>
        </a:p>
        <a:p>
          <a:pPr algn="ctr" defTabSz="1422400">
            <a:lnSpc>
              <a:spcPct val="90000"/>
            </a:lnSpc>
            <a:spcBef>
              <a:spcPct val="0"/>
            </a:spcBef>
            <a:spcAft>
              <a:spcPct val="35000"/>
            </a:spcAft>
          </a:pPr>
          <a:endParaRPr lang="en-AU" sz="3200" dirty="0"/>
        </a:p>
      </dgm:t>
    </dgm:pt>
    <dgm:pt modelId="{5849B06F-A548-4776-9A1C-D5D24501F422}" type="parTrans" cxnId="{89E375EE-F585-4B61-8DCC-72B818CAB133}">
      <dgm:prSet/>
      <dgm:spPr/>
      <dgm:t>
        <a:bodyPr/>
        <a:lstStyle/>
        <a:p>
          <a:endParaRPr lang="en-AU"/>
        </a:p>
      </dgm:t>
    </dgm:pt>
    <dgm:pt modelId="{E3DBA3E9-37B8-4229-A3F8-088FC5F66E62}" type="sibTrans" cxnId="{89E375EE-F585-4B61-8DCC-72B818CAB133}">
      <dgm:prSet/>
      <dgm:spPr/>
      <dgm:t>
        <a:bodyPr/>
        <a:lstStyle/>
        <a:p>
          <a:endParaRPr lang="en-AU"/>
        </a:p>
      </dgm:t>
    </dgm:pt>
    <dgm:pt modelId="{0DFE3D09-8E04-428C-925A-B70FAA6B1FCF}">
      <dgm:prSet phldrT="[Text]" custT="1"/>
      <dgm:spPr/>
      <dgm:t>
        <a:bodyPr/>
        <a:lstStyle/>
        <a:p>
          <a:pPr algn="l"/>
          <a:r>
            <a:rPr lang="sr-Latn-CS" sz="3200" dirty="0" smtClean="0">
              <a:effectLst>
                <a:outerShdw blurRad="50800" dist="38100" dir="2700000" algn="tl" rotWithShape="0">
                  <a:prstClr val="black">
                    <a:alpha val="40000"/>
                  </a:prstClr>
                </a:outerShdw>
              </a:effectLst>
            </a:rPr>
            <a:t>Serbia, Belgrade</a:t>
          </a:r>
          <a:endParaRPr lang="en-AU" sz="3200" dirty="0">
            <a:effectLst>
              <a:outerShdw blurRad="50800" dist="38100" dir="2700000" algn="tl" rotWithShape="0">
                <a:prstClr val="black">
                  <a:alpha val="40000"/>
                </a:prstClr>
              </a:outerShdw>
            </a:effectLst>
          </a:endParaRPr>
        </a:p>
      </dgm:t>
    </dgm:pt>
    <dgm:pt modelId="{F53B98A4-D4BA-49B5-9429-923753AE16A9}" type="parTrans" cxnId="{52916073-63AB-4262-BBB6-D9D85E4B8798}">
      <dgm:prSet/>
      <dgm:spPr/>
      <dgm:t>
        <a:bodyPr/>
        <a:lstStyle/>
        <a:p>
          <a:endParaRPr lang="en-AU"/>
        </a:p>
      </dgm:t>
    </dgm:pt>
    <dgm:pt modelId="{D4566855-5C3E-45E1-88E8-8DE496675FEB}" type="sibTrans" cxnId="{52916073-63AB-4262-BBB6-D9D85E4B8798}">
      <dgm:prSet/>
      <dgm:spPr/>
      <dgm:t>
        <a:bodyPr/>
        <a:lstStyle/>
        <a:p>
          <a:endParaRPr lang="en-AU"/>
        </a:p>
      </dgm:t>
    </dgm:pt>
    <dgm:pt modelId="{14D13C85-4A93-4007-8183-621F9F5CE698}">
      <dgm:prSet phldrT="[Text]" custT="1"/>
      <dgm:spPr/>
      <dgm:t>
        <a:bodyPr/>
        <a:lstStyle/>
        <a:p>
          <a:pPr algn="l"/>
          <a:r>
            <a:rPr lang="sr-Latn-CS" sz="3200" dirty="0" smtClean="0">
              <a:effectLst>
                <a:outerShdw blurRad="50800" dist="38100" dir="2700000" algn="tl" rotWithShape="0">
                  <a:prstClr val="black">
                    <a:alpha val="40000"/>
                  </a:prstClr>
                </a:outerShdw>
              </a:effectLst>
            </a:rPr>
            <a:t>Elementary school “Jovan Dučić”</a:t>
          </a:r>
          <a:endParaRPr lang="en-AU" sz="3200" dirty="0">
            <a:effectLst>
              <a:outerShdw blurRad="50800" dist="38100" dir="2700000" algn="tl" rotWithShape="0">
                <a:prstClr val="black">
                  <a:alpha val="40000"/>
                </a:prstClr>
              </a:outerShdw>
            </a:effectLst>
          </a:endParaRPr>
        </a:p>
      </dgm:t>
    </dgm:pt>
    <dgm:pt modelId="{202072BE-640A-44DF-B122-B9534609371A}" type="parTrans" cxnId="{F3C9CEE0-0214-4442-BF6C-6B97548992F4}">
      <dgm:prSet/>
      <dgm:spPr/>
      <dgm:t>
        <a:bodyPr/>
        <a:lstStyle/>
        <a:p>
          <a:endParaRPr lang="en-AU"/>
        </a:p>
      </dgm:t>
    </dgm:pt>
    <dgm:pt modelId="{00CC1AC2-8462-4BE2-AFAD-82E42BDFA12D}" type="sibTrans" cxnId="{F3C9CEE0-0214-4442-BF6C-6B97548992F4}">
      <dgm:prSet/>
      <dgm:spPr/>
      <dgm:t>
        <a:bodyPr/>
        <a:lstStyle/>
        <a:p>
          <a:endParaRPr lang="en-AU"/>
        </a:p>
      </dgm:t>
    </dgm:pt>
    <dgm:pt modelId="{A46106F1-33FF-4840-AEF5-14617F92B997}" type="pres">
      <dgm:prSet presAssocID="{883A921B-15CE-44F5-8D2F-48022497E551}" presName="Name0" presStyleCnt="0">
        <dgm:presLayoutVars>
          <dgm:dir val="rev"/>
          <dgm:animLvl val="lvl"/>
          <dgm:resizeHandles val="exact"/>
        </dgm:presLayoutVars>
      </dgm:prSet>
      <dgm:spPr/>
      <dgm:t>
        <a:bodyPr/>
        <a:lstStyle/>
        <a:p>
          <a:endParaRPr lang="en-AU"/>
        </a:p>
      </dgm:t>
    </dgm:pt>
    <dgm:pt modelId="{892BE826-4B9D-40F9-93C2-AACAA1354A32}" type="pres">
      <dgm:prSet presAssocID="{BABA4B2B-1C2E-491E-B13D-0C6C26DE5162}" presName="linNode" presStyleCnt="0"/>
      <dgm:spPr/>
    </dgm:pt>
    <dgm:pt modelId="{A9AFF695-83FE-4728-BAE0-C58675060409}" type="pres">
      <dgm:prSet presAssocID="{BABA4B2B-1C2E-491E-B13D-0C6C26DE5162}" presName="parentText" presStyleLbl="node1" presStyleIdx="0" presStyleCnt="3" custScaleX="277778" custLinFactNeighborX="-136" custLinFactNeighborY="2787">
        <dgm:presLayoutVars>
          <dgm:chMax val="1"/>
          <dgm:bulletEnabled val="1"/>
        </dgm:presLayoutVars>
      </dgm:prSet>
      <dgm:spPr/>
      <dgm:t>
        <a:bodyPr/>
        <a:lstStyle/>
        <a:p>
          <a:endParaRPr lang="en-AU"/>
        </a:p>
      </dgm:t>
    </dgm:pt>
    <dgm:pt modelId="{3D81AD20-CB99-46DE-9C39-16206A24D33B}" type="pres">
      <dgm:prSet presAssocID="{E3DBA3E9-37B8-4229-A3F8-088FC5F66E62}" presName="sp" presStyleCnt="0"/>
      <dgm:spPr/>
    </dgm:pt>
    <dgm:pt modelId="{5F86572C-B9B7-496A-B644-9DB3FFCF6411}" type="pres">
      <dgm:prSet presAssocID="{0DFE3D09-8E04-428C-925A-B70FAA6B1FCF}" presName="linNode" presStyleCnt="0"/>
      <dgm:spPr/>
    </dgm:pt>
    <dgm:pt modelId="{5915C5FE-93BF-4109-B9DF-8EA434384911}" type="pres">
      <dgm:prSet presAssocID="{0DFE3D09-8E04-428C-925A-B70FAA6B1FCF}" presName="parentText" presStyleLbl="node1" presStyleIdx="1" presStyleCnt="3" custScaleX="277778">
        <dgm:presLayoutVars>
          <dgm:chMax val="1"/>
          <dgm:bulletEnabled val="1"/>
        </dgm:presLayoutVars>
      </dgm:prSet>
      <dgm:spPr/>
      <dgm:t>
        <a:bodyPr/>
        <a:lstStyle/>
        <a:p>
          <a:endParaRPr lang="en-AU"/>
        </a:p>
      </dgm:t>
    </dgm:pt>
    <dgm:pt modelId="{94F62BE8-756D-4692-8647-191CB5555511}" type="pres">
      <dgm:prSet presAssocID="{D4566855-5C3E-45E1-88E8-8DE496675FEB}" presName="sp" presStyleCnt="0"/>
      <dgm:spPr/>
    </dgm:pt>
    <dgm:pt modelId="{C5A2B3A8-249A-4779-993A-4D23EE4B38FC}" type="pres">
      <dgm:prSet presAssocID="{14D13C85-4A93-4007-8183-621F9F5CE698}" presName="linNode" presStyleCnt="0"/>
      <dgm:spPr/>
    </dgm:pt>
    <dgm:pt modelId="{371E8C32-E4A2-418E-A534-6D6B144F6FE3}" type="pres">
      <dgm:prSet presAssocID="{14D13C85-4A93-4007-8183-621F9F5CE698}" presName="parentText" presStyleLbl="node1" presStyleIdx="2" presStyleCnt="3" custScaleX="2000000" custLinFactNeighborX="16395" custLinFactNeighborY="1760">
        <dgm:presLayoutVars>
          <dgm:chMax val="1"/>
          <dgm:bulletEnabled val="1"/>
        </dgm:presLayoutVars>
      </dgm:prSet>
      <dgm:spPr/>
      <dgm:t>
        <a:bodyPr/>
        <a:lstStyle/>
        <a:p>
          <a:endParaRPr lang="en-AU"/>
        </a:p>
      </dgm:t>
    </dgm:pt>
  </dgm:ptLst>
  <dgm:cxnLst>
    <dgm:cxn modelId="{EABAB752-431E-4816-B9A1-F2730AB09EC2}" type="presOf" srcId="{883A921B-15CE-44F5-8D2F-48022497E551}" destId="{A46106F1-33FF-4840-AEF5-14617F92B997}" srcOrd="0" destOrd="0" presId="urn:microsoft.com/office/officeart/2005/8/layout/vList5"/>
    <dgm:cxn modelId="{7CC03A1D-A919-44B3-B9A1-BF373A421C31}" type="presOf" srcId="{14D13C85-4A93-4007-8183-621F9F5CE698}" destId="{371E8C32-E4A2-418E-A534-6D6B144F6FE3}" srcOrd="0" destOrd="0" presId="urn:microsoft.com/office/officeart/2005/8/layout/vList5"/>
    <dgm:cxn modelId="{F3C9CEE0-0214-4442-BF6C-6B97548992F4}" srcId="{883A921B-15CE-44F5-8D2F-48022497E551}" destId="{14D13C85-4A93-4007-8183-621F9F5CE698}" srcOrd="2" destOrd="0" parTransId="{202072BE-640A-44DF-B122-B9534609371A}" sibTransId="{00CC1AC2-8462-4BE2-AFAD-82E42BDFA12D}"/>
    <dgm:cxn modelId="{89E375EE-F585-4B61-8DCC-72B818CAB133}" srcId="{883A921B-15CE-44F5-8D2F-48022497E551}" destId="{BABA4B2B-1C2E-491E-B13D-0C6C26DE5162}" srcOrd="0" destOrd="0" parTransId="{5849B06F-A548-4776-9A1C-D5D24501F422}" sibTransId="{E3DBA3E9-37B8-4229-A3F8-088FC5F66E62}"/>
    <dgm:cxn modelId="{4E1F0CC9-9D96-4B41-916D-7101C70EDBEC}" type="presOf" srcId="{0DFE3D09-8E04-428C-925A-B70FAA6B1FCF}" destId="{5915C5FE-93BF-4109-B9DF-8EA434384911}" srcOrd="0" destOrd="0" presId="urn:microsoft.com/office/officeart/2005/8/layout/vList5"/>
    <dgm:cxn modelId="{21924882-60A6-49FF-B2FD-C9F9CE62196E}" type="presOf" srcId="{BABA4B2B-1C2E-491E-B13D-0C6C26DE5162}" destId="{A9AFF695-83FE-4728-BAE0-C58675060409}" srcOrd="0" destOrd="0" presId="urn:microsoft.com/office/officeart/2005/8/layout/vList5"/>
    <dgm:cxn modelId="{52916073-63AB-4262-BBB6-D9D85E4B8798}" srcId="{883A921B-15CE-44F5-8D2F-48022497E551}" destId="{0DFE3D09-8E04-428C-925A-B70FAA6B1FCF}" srcOrd="1" destOrd="0" parTransId="{F53B98A4-D4BA-49B5-9429-923753AE16A9}" sibTransId="{D4566855-5C3E-45E1-88E8-8DE496675FEB}"/>
    <dgm:cxn modelId="{EE46A05F-3E1D-4CB7-A0A6-58CF6EC862D5}" type="presParOf" srcId="{A46106F1-33FF-4840-AEF5-14617F92B997}" destId="{892BE826-4B9D-40F9-93C2-AACAA1354A32}" srcOrd="0" destOrd="0" presId="urn:microsoft.com/office/officeart/2005/8/layout/vList5"/>
    <dgm:cxn modelId="{1331FB8E-13FF-49F7-9561-51D7A636165F}" type="presParOf" srcId="{892BE826-4B9D-40F9-93C2-AACAA1354A32}" destId="{A9AFF695-83FE-4728-BAE0-C58675060409}" srcOrd="0" destOrd="0" presId="urn:microsoft.com/office/officeart/2005/8/layout/vList5"/>
    <dgm:cxn modelId="{3DD00B19-55AE-4FC8-9B63-2E34BEB4C945}" type="presParOf" srcId="{A46106F1-33FF-4840-AEF5-14617F92B997}" destId="{3D81AD20-CB99-46DE-9C39-16206A24D33B}" srcOrd="1" destOrd="0" presId="urn:microsoft.com/office/officeart/2005/8/layout/vList5"/>
    <dgm:cxn modelId="{1CD69DB9-D308-4B60-99B6-DB3A41075B10}" type="presParOf" srcId="{A46106F1-33FF-4840-AEF5-14617F92B997}" destId="{5F86572C-B9B7-496A-B644-9DB3FFCF6411}" srcOrd="2" destOrd="0" presId="urn:microsoft.com/office/officeart/2005/8/layout/vList5"/>
    <dgm:cxn modelId="{238B44AD-075C-4B79-8C8E-CE1E04D4C4A7}" type="presParOf" srcId="{5F86572C-B9B7-496A-B644-9DB3FFCF6411}" destId="{5915C5FE-93BF-4109-B9DF-8EA434384911}" srcOrd="0" destOrd="0" presId="urn:microsoft.com/office/officeart/2005/8/layout/vList5"/>
    <dgm:cxn modelId="{9931224F-9F46-45AC-B2A2-A51E855835DF}" type="presParOf" srcId="{A46106F1-33FF-4840-AEF5-14617F92B997}" destId="{94F62BE8-756D-4692-8647-191CB5555511}" srcOrd="3" destOrd="0" presId="urn:microsoft.com/office/officeart/2005/8/layout/vList5"/>
    <dgm:cxn modelId="{DF97D5A7-12AA-4F1C-91A4-455949AA2465}" type="presParOf" srcId="{A46106F1-33FF-4840-AEF5-14617F92B997}" destId="{C5A2B3A8-249A-4779-993A-4D23EE4B38FC}" srcOrd="4" destOrd="0" presId="urn:microsoft.com/office/officeart/2005/8/layout/vList5"/>
    <dgm:cxn modelId="{79CD4937-B011-4A85-9079-B1D63C2558DB}" type="presParOf" srcId="{C5A2B3A8-249A-4779-993A-4D23EE4B38FC}" destId="{371E8C32-E4A2-418E-A534-6D6B144F6FE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C1DA18-50EE-45A0-A0BE-85A5D0B4A397}" type="doc">
      <dgm:prSet loTypeId="urn:microsoft.com/office/officeart/2005/8/layout/vList4#1" loCatId="list" qsTypeId="urn:microsoft.com/office/officeart/2005/8/quickstyle/simple2" qsCatId="simple" csTypeId="urn:microsoft.com/office/officeart/2005/8/colors/accent1_2" csCatId="accent1" phldr="1"/>
      <dgm:spPr/>
      <dgm:t>
        <a:bodyPr/>
        <a:lstStyle/>
        <a:p>
          <a:endParaRPr lang="en-AU"/>
        </a:p>
      </dgm:t>
    </dgm:pt>
    <dgm:pt modelId="{043E3400-0DD1-4B83-95B3-3BA91BF2E79C}">
      <dgm:prSet phldrT="[Text]"/>
      <dgm:spPr/>
      <dgm:t>
        <a:bodyPr/>
        <a:lstStyle/>
        <a:p>
          <a:r>
            <a:rPr lang="en-AU" dirty="0" smtClean="0">
              <a:effectLst>
                <a:outerShdw blurRad="50800" dist="38100" dir="2700000" algn="tl" rotWithShape="0">
                  <a:prstClr val="black">
                    <a:alpha val="40000"/>
                  </a:prstClr>
                </a:outerShdw>
              </a:effectLst>
            </a:rPr>
            <a:t>Prehistoric sites located in today</a:t>
          </a:r>
          <a:r>
            <a:rPr lang="en-US" dirty="0" smtClean="0">
              <a:effectLst>
                <a:outerShdw blurRad="50800" dist="38100" dir="2700000" algn="tl" rotWithShape="0">
                  <a:prstClr val="black">
                    <a:alpha val="40000"/>
                  </a:prstClr>
                </a:outerShdw>
              </a:effectLst>
            </a:rPr>
            <a:t>’</a:t>
          </a:r>
          <a:r>
            <a:rPr lang="en-AU" dirty="0" smtClean="0">
              <a:effectLst>
                <a:outerShdw blurRad="50800" dist="38100" dir="2700000" algn="tl" rotWithShape="0">
                  <a:prstClr val="black">
                    <a:alpha val="40000"/>
                  </a:prstClr>
                </a:outerShdw>
              </a:effectLst>
            </a:rPr>
            <a:t>s Serbia are from Mesolithic archaeological site (</a:t>
          </a:r>
          <a:r>
            <a:rPr lang="en-AU" i="1" dirty="0" smtClean="0">
              <a:effectLst>
                <a:outerShdw blurRad="50800" dist="38100" dir="2700000" algn="tl" rotWithShape="0">
                  <a:prstClr val="black">
                    <a:alpha val="40000"/>
                  </a:prstClr>
                </a:outerShdw>
              </a:effectLst>
            </a:rPr>
            <a:t>Lepenski vir</a:t>
          </a:r>
          <a:r>
            <a:rPr lang="en-AU" dirty="0" smtClean="0">
              <a:effectLst>
                <a:outerShdw blurRad="50800" dist="38100" dir="2700000" algn="tl" rotWithShape="0">
                  <a:prstClr val="black">
                    <a:alpha val="40000"/>
                  </a:prstClr>
                </a:outerShdw>
              </a:effectLst>
            </a:rPr>
            <a:t>, around 7000 BC, reaching its peak between 5300-4800 BC) and </a:t>
          </a:r>
          <a:r>
            <a:rPr lang="en-AU" i="1" dirty="0" smtClean="0">
              <a:effectLst>
                <a:outerShdw blurRad="50800" dist="38100" dir="2700000" algn="tl" rotWithShape="0">
                  <a:prstClr val="black">
                    <a:alpha val="40000"/>
                  </a:prstClr>
                </a:outerShdw>
              </a:effectLst>
            </a:rPr>
            <a:t>Vinča</a:t>
          </a:r>
          <a:r>
            <a:rPr lang="en-AU" dirty="0" smtClean="0">
              <a:effectLst>
                <a:outerShdw blurRad="50800" dist="38100" dir="2700000" algn="tl" rotWithShape="0">
                  <a:prstClr val="black">
                    <a:alpha val="40000"/>
                  </a:prstClr>
                </a:outerShdw>
              </a:effectLst>
            </a:rPr>
            <a:t> from Neolithic archaeological culture dated to the period 5500-4500 BC. </a:t>
          </a:r>
          <a:endParaRPr lang="en-AU" dirty="0">
            <a:effectLst>
              <a:outerShdw blurRad="50800" dist="38100" dir="2700000" algn="tl" rotWithShape="0">
                <a:prstClr val="black">
                  <a:alpha val="40000"/>
                </a:prstClr>
              </a:outerShdw>
            </a:effectLst>
          </a:endParaRPr>
        </a:p>
      </dgm:t>
    </dgm:pt>
    <dgm:pt modelId="{DEB5D91F-4DDC-43E3-8C3D-CF443124331D}" type="parTrans" cxnId="{B22B70DE-A9EA-45EA-8E9A-6DA7902FF5FC}">
      <dgm:prSet/>
      <dgm:spPr/>
      <dgm:t>
        <a:bodyPr/>
        <a:lstStyle/>
        <a:p>
          <a:endParaRPr lang="en-AU"/>
        </a:p>
      </dgm:t>
    </dgm:pt>
    <dgm:pt modelId="{E8F829B4-8AA0-463B-A5EB-DC0168B4F95C}" type="sibTrans" cxnId="{B22B70DE-A9EA-45EA-8E9A-6DA7902FF5FC}">
      <dgm:prSet/>
      <dgm:spPr/>
      <dgm:t>
        <a:bodyPr/>
        <a:lstStyle/>
        <a:p>
          <a:endParaRPr lang="en-AU"/>
        </a:p>
      </dgm:t>
    </dgm:pt>
    <dgm:pt modelId="{6BD8FEA5-FD4B-46F1-8D96-685F030E88A4}" type="pres">
      <dgm:prSet presAssocID="{5EC1DA18-50EE-45A0-A0BE-85A5D0B4A397}" presName="linear" presStyleCnt="0">
        <dgm:presLayoutVars>
          <dgm:dir/>
          <dgm:resizeHandles val="exact"/>
        </dgm:presLayoutVars>
      </dgm:prSet>
      <dgm:spPr/>
      <dgm:t>
        <a:bodyPr/>
        <a:lstStyle/>
        <a:p>
          <a:endParaRPr lang="en-AU"/>
        </a:p>
      </dgm:t>
    </dgm:pt>
    <dgm:pt modelId="{AAF1E0FD-EE12-40E6-8652-6FE940084FD6}" type="pres">
      <dgm:prSet presAssocID="{043E3400-0DD1-4B83-95B3-3BA91BF2E79C}" presName="comp" presStyleCnt="0"/>
      <dgm:spPr/>
    </dgm:pt>
    <dgm:pt modelId="{95C18DF1-DF38-474E-B83B-89AFCAE1DFD0}" type="pres">
      <dgm:prSet presAssocID="{043E3400-0DD1-4B83-95B3-3BA91BF2E79C}" presName="box" presStyleLbl="node1" presStyleIdx="0" presStyleCnt="1" custScaleY="556973"/>
      <dgm:spPr/>
      <dgm:t>
        <a:bodyPr/>
        <a:lstStyle/>
        <a:p>
          <a:endParaRPr lang="en-AU"/>
        </a:p>
      </dgm:t>
    </dgm:pt>
    <dgm:pt modelId="{0F1C23F5-1B08-4F0D-9126-FB418638E14F}" type="pres">
      <dgm:prSet presAssocID="{043E3400-0DD1-4B83-95B3-3BA91BF2E79C}" presName="img" presStyleLbl="fgImgPlace1" presStyleIdx="0" presStyleCnt="1" custScaleX="56798" custScaleY="231768"/>
      <dgm:spPr>
        <a:blipFill rotWithShape="0">
          <a:blip xmlns:r="http://schemas.openxmlformats.org/officeDocument/2006/relationships" r:embed="rId1"/>
          <a:stretch>
            <a:fillRect/>
          </a:stretch>
        </a:blipFill>
      </dgm:spPr>
    </dgm:pt>
    <dgm:pt modelId="{0E829760-AB48-4840-BCFD-C19BD78EEA0B}" type="pres">
      <dgm:prSet presAssocID="{043E3400-0DD1-4B83-95B3-3BA91BF2E79C}" presName="text" presStyleLbl="node1" presStyleIdx="0" presStyleCnt="1">
        <dgm:presLayoutVars>
          <dgm:bulletEnabled val="1"/>
        </dgm:presLayoutVars>
      </dgm:prSet>
      <dgm:spPr/>
      <dgm:t>
        <a:bodyPr/>
        <a:lstStyle/>
        <a:p>
          <a:endParaRPr lang="en-AU"/>
        </a:p>
      </dgm:t>
    </dgm:pt>
  </dgm:ptLst>
  <dgm:cxnLst>
    <dgm:cxn modelId="{20F806F0-6B3E-48B0-A492-ECE0BEF57AEF}" type="presOf" srcId="{043E3400-0DD1-4B83-95B3-3BA91BF2E79C}" destId="{0E829760-AB48-4840-BCFD-C19BD78EEA0B}" srcOrd="1" destOrd="0" presId="urn:microsoft.com/office/officeart/2005/8/layout/vList4#1"/>
    <dgm:cxn modelId="{157E02DA-A587-4513-A1AF-102CEF553342}" type="presOf" srcId="{5EC1DA18-50EE-45A0-A0BE-85A5D0B4A397}" destId="{6BD8FEA5-FD4B-46F1-8D96-685F030E88A4}" srcOrd="0" destOrd="0" presId="urn:microsoft.com/office/officeart/2005/8/layout/vList4#1"/>
    <dgm:cxn modelId="{C36A72C4-EC53-4321-B242-24F6F649543E}" type="presOf" srcId="{043E3400-0DD1-4B83-95B3-3BA91BF2E79C}" destId="{95C18DF1-DF38-474E-B83B-89AFCAE1DFD0}" srcOrd="0" destOrd="0" presId="urn:microsoft.com/office/officeart/2005/8/layout/vList4#1"/>
    <dgm:cxn modelId="{B22B70DE-A9EA-45EA-8E9A-6DA7902FF5FC}" srcId="{5EC1DA18-50EE-45A0-A0BE-85A5D0B4A397}" destId="{043E3400-0DD1-4B83-95B3-3BA91BF2E79C}" srcOrd="0" destOrd="0" parTransId="{DEB5D91F-4DDC-43E3-8C3D-CF443124331D}" sibTransId="{E8F829B4-8AA0-463B-A5EB-DC0168B4F95C}"/>
    <dgm:cxn modelId="{38AF959C-790C-4267-A243-5DE3724B434D}" type="presParOf" srcId="{6BD8FEA5-FD4B-46F1-8D96-685F030E88A4}" destId="{AAF1E0FD-EE12-40E6-8652-6FE940084FD6}" srcOrd="0" destOrd="0" presId="urn:microsoft.com/office/officeart/2005/8/layout/vList4#1"/>
    <dgm:cxn modelId="{45351AFF-1388-4377-90DE-68FA67375987}" type="presParOf" srcId="{AAF1E0FD-EE12-40E6-8652-6FE940084FD6}" destId="{95C18DF1-DF38-474E-B83B-89AFCAE1DFD0}" srcOrd="0" destOrd="0" presId="urn:microsoft.com/office/officeart/2005/8/layout/vList4#1"/>
    <dgm:cxn modelId="{EF963D2B-44DD-4E56-9970-F0FAA4F6C4EF}" type="presParOf" srcId="{AAF1E0FD-EE12-40E6-8652-6FE940084FD6}" destId="{0F1C23F5-1B08-4F0D-9126-FB418638E14F}" srcOrd="1" destOrd="0" presId="urn:microsoft.com/office/officeart/2005/8/layout/vList4#1"/>
    <dgm:cxn modelId="{EDAA6ACC-BB09-4E1B-ABF0-41930FC87098}" type="presParOf" srcId="{AAF1E0FD-EE12-40E6-8652-6FE940084FD6}" destId="{0E829760-AB48-4840-BCFD-C19BD78EEA0B}"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C1DA18-50EE-45A0-A0BE-85A5D0B4A397}" type="doc">
      <dgm:prSet loTypeId="urn:microsoft.com/office/officeart/2005/8/layout/vList4#2" loCatId="list" qsTypeId="urn:microsoft.com/office/officeart/2005/8/quickstyle/simple2" qsCatId="simple" csTypeId="urn:microsoft.com/office/officeart/2005/8/colors/accent1_2" csCatId="accent1" phldr="1"/>
      <dgm:spPr/>
      <dgm:t>
        <a:bodyPr/>
        <a:lstStyle/>
        <a:p>
          <a:endParaRPr lang="en-AU"/>
        </a:p>
      </dgm:t>
    </dgm:pt>
    <dgm:pt modelId="{043E3400-0DD1-4B83-95B3-3BA91BF2E79C}">
      <dgm:prSet phldrT="[Text]"/>
      <dgm:spPr/>
      <dgm:t>
        <a:bodyPr/>
        <a:lstStyle/>
        <a:p>
          <a:r>
            <a:rPr lang="en-AU" dirty="0" smtClean="0">
              <a:effectLst>
                <a:outerShdw blurRad="50800" dist="38100" dir="2700000" algn="tl" rotWithShape="0">
                  <a:prstClr val="black">
                    <a:alpha val="40000"/>
                  </a:prstClr>
                </a:outerShdw>
              </a:effectLst>
            </a:rPr>
            <a:t>The Paleo-Balkan tribes evolved in the 2</a:t>
          </a:r>
          <a:r>
            <a:rPr lang="en-AU" baseline="30000" dirty="0" smtClean="0">
              <a:effectLst>
                <a:outerShdw blurRad="50800" dist="38100" dir="2700000" algn="tl" rotWithShape="0">
                  <a:prstClr val="black">
                    <a:alpha val="40000"/>
                  </a:prstClr>
                </a:outerShdw>
              </a:effectLst>
            </a:rPr>
            <a:t>nd</a:t>
          </a:r>
          <a:r>
            <a:rPr lang="en-AU" dirty="0" smtClean="0">
              <a:effectLst>
                <a:outerShdw blurRad="50800" dist="38100" dir="2700000" algn="tl" rotWithShape="0">
                  <a:prstClr val="black">
                    <a:alpha val="40000"/>
                  </a:prstClr>
                </a:outerShdw>
              </a:effectLst>
            </a:rPr>
            <a:t> and 1</a:t>
          </a:r>
          <a:r>
            <a:rPr lang="en-AU" baseline="30000" dirty="0" smtClean="0">
              <a:effectLst>
                <a:outerShdw blurRad="50800" dist="38100" dir="2700000" algn="tl" rotWithShape="0">
                  <a:prstClr val="black">
                    <a:alpha val="40000"/>
                  </a:prstClr>
                </a:outerShdw>
              </a:effectLst>
            </a:rPr>
            <a:t>st</a:t>
          </a:r>
          <a:r>
            <a:rPr lang="en-AU" dirty="0" smtClean="0">
              <a:effectLst>
                <a:outerShdw blurRad="50800" dist="38100" dir="2700000" algn="tl" rotWithShape="0">
                  <a:prstClr val="black">
                    <a:alpha val="40000"/>
                  </a:prstClr>
                </a:outerShdw>
              </a:effectLst>
            </a:rPr>
            <a:t> millennia BC</a:t>
          </a:r>
          <a:r>
            <a:rPr lang="sr-Latn-CS" dirty="0" smtClean="0">
              <a:effectLst>
                <a:outerShdw blurRad="50800" dist="38100" dir="2700000" algn="tl" rotWithShape="0">
                  <a:prstClr val="black">
                    <a:alpha val="40000"/>
                  </a:prstClr>
                </a:outerShdw>
              </a:effectLst>
            </a:rPr>
            <a:t/>
          </a:r>
          <a:br>
            <a:rPr lang="sr-Latn-CS" dirty="0" smtClean="0">
              <a:effectLst>
                <a:outerShdw blurRad="50800" dist="38100" dir="2700000" algn="tl" rotWithShape="0">
                  <a:prstClr val="black">
                    <a:alpha val="40000"/>
                  </a:prstClr>
                </a:outerShdw>
              </a:effectLst>
            </a:rPr>
          </a:br>
          <a:r>
            <a:rPr lang="sr-Latn-CS" dirty="0" smtClean="0">
              <a:effectLst>
                <a:outerShdw blurRad="50800" dist="38100" dir="2700000" algn="tl" rotWithShape="0">
                  <a:prstClr val="black">
                    <a:alpha val="40000"/>
                  </a:prstClr>
                </a:outerShdw>
              </a:effectLst>
            </a:rPr>
            <a:t/>
          </a:r>
          <a:br>
            <a:rPr lang="sr-Latn-CS" dirty="0" smtClean="0">
              <a:effectLst>
                <a:outerShdw blurRad="50800" dist="38100" dir="2700000" algn="tl" rotWithShape="0">
                  <a:prstClr val="black">
                    <a:alpha val="40000"/>
                  </a:prstClr>
                </a:outerShdw>
              </a:effectLst>
            </a:rPr>
          </a:br>
          <a:r>
            <a:rPr lang="en-AU" dirty="0" smtClean="0">
              <a:effectLst>
                <a:outerShdw blurRad="50800" dist="38100" dir="2700000" algn="tl" rotWithShape="0">
                  <a:prstClr val="black">
                    <a:alpha val="40000"/>
                  </a:prstClr>
                </a:outerShdw>
              </a:effectLst>
            </a:rPr>
            <a:t>From 1</a:t>
          </a:r>
          <a:r>
            <a:rPr lang="en-AU" baseline="30000" dirty="0" smtClean="0">
              <a:effectLst>
                <a:outerShdw blurRad="50800" dist="38100" dir="2700000" algn="tl" rotWithShape="0">
                  <a:prstClr val="black">
                    <a:alpha val="40000"/>
                  </a:prstClr>
                </a:outerShdw>
              </a:effectLst>
            </a:rPr>
            <a:t>st </a:t>
          </a:r>
          <a:r>
            <a:rPr lang="en-AU" dirty="0" smtClean="0">
              <a:effectLst>
                <a:outerShdw blurRad="50800" dist="38100" dir="2700000" algn="tl" rotWithShape="0">
                  <a:prstClr val="black">
                    <a:alpha val="40000"/>
                  </a:prstClr>
                </a:outerShdw>
              </a:effectLst>
            </a:rPr>
            <a:t>century BC until Slavic invasions, the region was under Roman rule (17 Roman Emperors were born in what is now Serbia) </a:t>
          </a:r>
          <a:endParaRPr lang="en-AU" dirty="0">
            <a:effectLst>
              <a:outerShdw blurRad="50800" dist="38100" dir="2700000" algn="tl" rotWithShape="0">
                <a:prstClr val="black">
                  <a:alpha val="40000"/>
                </a:prstClr>
              </a:outerShdw>
            </a:effectLst>
          </a:endParaRPr>
        </a:p>
      </dgm:t>
    </dgm:pt>
    <dgm:pt modelId="{DEB5D91F-4DDC-43E3-8C3D-CF443124331D}" type="parTrans" cxnId="{B22B70DE-A9EA-45EA-8E9A-6DA7902FF5FC}">
      <dgm:prSet/>
      <dgm:spPr/>
      <dgm:t>
        <a:bodyPr/>
        <a:lstStyle/>
        <a:p>
          <a:endParaRPr lang="en-AU"/>
        </a:p>
      </dgm:t>
    </dgm:pt>
    <dgm:pt modelId="{E8F829B4-8AA0-463B-A5EB-DC0168B4F95C}" type="sibTrans" cxnId="{B22B70DE-A9EA-45EA-8E9A-6DA7902FF5FC}">
      <dgm:prSet/>
      <dgm:spPr/>
      <dgm:t>
        <a:bodyPr/>
        <a:lstStyle/>
        <a:p>
          <a:endParaRPr lang="en-AU"/>
        </a:p>
      </dgm:t>
    </dgm:pt>
    <dgm:pt modelId="{6BD8FEA5-FD4B-46F1-8D96-685F030E88A4}" type="pres">
      <dgm:prSet presAssocID="{5EC1DA18-50EE-45A0-A0BE-85A5D0B4A397}" presName="linear" presStyleCnt="0">
        <dgm:presLayoutVars>
          <dgm:dir/>
          <dgm:resizeHandles val="exact"/>
        </dgm:presLayoutVars>
      </dgm:prSet>
      <dgm:spPr/>
      <dgm:t>
        <a:bodyPr/>
        <a:lstStyle/>
        <a:p>
          <a:endParaRPr lang="en-AU"/>
        </a:p>
      </dgm:t>
    </dgm:pt>
    <dgm:pt modelId="{AAF1E0FD-EE12-40E6-8652-6FE940084FD6}" type="pres">
      <dgm:prSet presAssocID="{043E3400-0DD1-4B83-95B3-3BA91BF2E79C}" presName="comp" presStyleCnt="0"/>
      <dgm:spPr/>
    </dgm:pt>
    <dgm:pt modelId="{95C18DF1-DF38-474E-B83B-89AFCAE1DFD0}" type="pres">
      <dgm:prSet presAssocID="{043E3400-0DD1-4B83-95B3-3BA91BF2E79C}" presName="box" presStyleLbl="node1" presStyleIdx="0" presStyleCnt="1" custScaleY="556973"/>
      <dgm:spPr/>
      <dgm:t>
        <a:bodyPr/>
        <a:lstStyle/>
        <a:p>
          <a:endParaRPr lang="en-AU"/>
        </a:p>
      </dgm:t>
    </dgm:pt>
    <dgm:pt modelId="{0F1C23F5-1B08-4F0D-9126-FB418638E14F}" type="pres">
      <dgm:prSet presAssocID="{043E3400-0DD1-4B83-95B3-3BA91BF2E79C}" presName="img" presStyleLbl="fgImgPlace1" presStyleIdx="0" presStyleCnt="1" custScaleX="91351" custScaleY="284267" custLinFactNeighborX="1242" custLinFactNeighborY="91031"/>
      <dgm:spPr>
        <a:blipFill rotWithShape="0">
          <a:blip xmlns:r="http://schemas.openxmlformats.org/officeDocument/2006/relationships" r:embed="rId1"/>
          <a:stretch>
            <a:fillRect/>
          </a:stretch>
        </a:blipFill>
      </dgm:spPr>
      <dgm:t>
        <a:bodyPr/>
        <a:lstStyle/>
        <a:p>
          <a:endParaRPr lang="en-AU"/>
        </a:p>
      </dgm:t>
    </dgm:pt>
    <dgm:pt modelId="{0E829760-AB48-4840-BCFD-C19BD78EEA0B}" type="pres">
      <dgm:prSet presAssocID="{043E3400-0DD1-4B83-95B3-3BA91BF2E79C}" presName="text" presStyleLbl="node1" presStyleIdx="0" presStyleCnt="1">
        <dgm:presLayoutVars>
          <dgm:bulletEnabled val="1"/>
        </dgm:presLayoutVars>
      </dgm:prSet>
      <dgm:spPr/>
      <dgm:t>
        <a:bodyPr/>
        <a:lstStyle/>
        <a:p>
          <a:endParaRPr lang="en-AU"/>
        </a:p>
      </dgm:t>
    </dgm:pt>
  </dgm:ptLst>
  <dgm:cxnLst>
    <dgm:cxn modelId="{B22B70DE-A9EA-45EA-8E9A-6DA7902FF5FC}" srcId="{5EC1DA18-50EE-45A0-A0BE-85A5D0B4A397}" destId="{043E3400-0DD1-4B83-95B3-3BA91BF2E79C}" srcOrd="0" destOrd="0" parTransId="{DEB5D91F-4DDC-43E3-8C3D-CF443124331D}" sibTransId="{E8F829B4-8AA0-463B-A5EB-DC0168B4F95C}"/>
    <dgm:cxn modelId="{A7C090B2-19C6-46B3-9786-6E87DE031F09}" type="presOf" srcId="{5EC1DA18-50EE-45A0-A0BE-85A5D0B4A397}" destId="{6BD8FEA5-FD4B-46F1-8D96-685F030E88A4}" srcOrd="0" destOrd="0" presId="urn:microsoft.com/office/officeart/2005/8/layout/vList4#2"/>
    <dgm:cxn modelId="{115821CE-BCA6-4FA3-A4A2-5A32D3F444F6}" type="presOf" srcId="{043E3400-0DD1-4B83-95B3-3BA91BF2E79C}" destId="{0E829760-AB48-4840-BCFD-C19BD78EEA0B}" srcOrd="1" destOrd="0" presId="urn:microsoft.com/office/officeart/2005/8/layout/vList4#2"/>
    <dgm:cxn modelId="{D1F00654-CF47-4D54-BB18-58FB02F41917}" type="presOf" srcId="{043E3400-0DD1-4B83-95B3-3BA91BF2E79C}" destId="{95C18DF1-DF38-474E-B83B-89AFCAE1DFD0}" srcOrd="0" destOrd="0" presId="urn:microsoft.com/office/officeart/2005/8/layout/vList4#2"/>
    <dgm:cxn modelId="{D6EAC7E4-BBBD-4D9D-8DBC-744AE6C21502}" type="presParOf" srcId="{6BD8FEA5-FD4B-46F1-8D96-685F030E88A4}" destId="{AAF1E0FD-EE12-40E6-8652-6FE940084FD6}" srcOrd="0" destOrd="0" presId="urn:microsoft.com/office/officeart/2005/8/layout/vList4#2"/>
    <dgm:cxn modelId="{B221B0DF-B16B-492C-8896-B845EE48EE0B}" type="presParOf" srcId="{AAF1E0FD-EE12-40E6-8652-6FE940084FD6}" destId="{95C18DF1-DF38-474E-B83B-89AFCAE1DFD0}" srcOrd="0" destOrd="0" presId="urn:microsoft.com/office/officeart/2005/8/layout/vList4#2"/>
    <dgm:cxn modelId="{2F3A2304-A439-42FC-8D22-32D59130E283}" type="presParOf" srcId="{AAF1E0FD-EE12-40E6-8652-6FE940084FD6}" destId="{0F1C23F5-1B08-4F0D-9126-FB418638E14F}" srcOrd="1" destOrd="0" presId="urn:microsoft.com/office/officeart/2005/8/layout/vList4#2"/>
    <dgm:cxn modelId="{F98D1AB6-C46A-4C42-9F58-AE34DC52FC00}" type="presParOf" srcId="{AAF1E0FD-EE12-40E6-8652-6FE940084FD6}" destId="{0E829760-AB48-4840-BCFD-C19BD78EEA0B}"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C1DA18-50EE-45A0-A0BE-85A5D0B4A397}" type="doc">
      <dgm:prSet loTypeId="urn:microsoft.com/office/officeart/2005/8/layout/vList4#3" loCatId="list" qsTypeId="urn:microsoft.com/office/officeart/2005/8/quickstyle/simple2" qsCatId="simple" csTypeId="urn:microsoft.com/office/officeart/2005/8/colors/accent1_2" csCatId="accent1" phldr="1"/>
      <dgm:spPr/>
      <dgm:t>
        <a:bodyPr/>
        <a:lstStyle/>
        <a:p>
          <a:endParaRPr lang="en-AU"/>
        </a:p>
      </dgm:t>
    </dgm:pt>
    <dgm:pt modelId="{043E3400-0DD1-4B83-95B3-3BA91BF2E79C}">
      <dgm:prSet phldrT="[Text]"/>
      <dgm:spPr/>
      <dgm:t>
        <a:bodyPr/>
        <a:lstStyle/>
        <a:p>
          <a:r>
            <a:rPr lang="en-AU" dirty="0" smtClean="0">
              <a:effectLst>
                <a:outerShdw blurRad="50800" dist="38100" dir="2700000" algn="tl" rotWithShape="0">
                  <a:prstClr val="black">
                    <a:alpha val="40000"/>
                  </a:prstClr>
                </a:outerShdw>
              </a:effectLst>
            </a:rPr>
            <a:t>6</a:t>
          </a:r>
          <a:r>
            <a:rPr lang="en-AU" baseline="30000" dirty="0" smtClean="0">
              <a:effectLst>
                <a:outerShdw blurRad="50800" dist="38100" dir="2700000" algn="tl" rotWithShape="0">
                  <a:prstClr val="black">
                    <a:alpha val="40000"/>
                  </a:prstClr>
                </a:outerShdw>
              </a:effectLst>
            </a:rPr>
            <a:t>th</a:t>
          </a:r>
          <a:r>
            <a:rPr lang="en-AU" dirty="0" smtClean="0">
              <a:effectLst>
                <a:outerShdw blurRad="50800" dist="38100" dir="2700000" algn="tl" rotWithShape="0">
                  <a:prstClr val="black">
                    <a:alpha val="40000"/>
                  </a:prstClr>
                </a:outerShdw>
              </a:effectLst>
            </a:rPr>
            <a:t> century AD - The Slavic settlements in the Balkans, the territories governed by the Byzantine Empire</a:t>
          </a:r>
        </a:p>
        <a:p>
          <a:r>
            <a:rPr lang="en-AU" dirty="0" smtClean="0">
              <a:effectLst>
                <a:outerShdw blurRad="50800" dist="38100" dir="2700000" algn="tl" rotWithShape="0">
                  <a:prstClr val="black">
                    <a:alpha val="40000"/>
                  </a:prstClr>
                </a:outerShdw>
              </a:effectLst>
            </a:rPr>
            <a:t>9</a:t>
          </a:r>
          <a:r>
            <a:rPr lang="en-AU" baseline="30000" dirty="0" smtClean="0">
              <a:effectLst>
                <a:outerShdw blurRad="50800" dist="38100" dir="2700000" algn="tl" rotWithShape="0">
                  <a:prstClr val="black">
                    <a:alpha val="40000"/>
                  </a:prstClr>
                </a:outerShdw>
              </a:effectLst>
            </a:rPr>
            <a:t>th</a:t>
          </a:r>
          <a:r>
            <a:rPr lang="en-AU" dirty="0" smtClean="0">
              <a:effectLst>
                <a:outerShdw blurRad="50800" dist="38100" dir="2700000" algn="tl" rotWithShape="0">
                  <a:prstClr val="black">
                    <a:alpha val="40000"/>
                  </a:prstClr>
                </a:outerShdw>
              </a:effectLst>
            </a:rPr>
            <a:t> century – The Christianisation and literacy beginning out of which the First Serbian Principality of the Vlastimirovići emerged </a:t>
          </a:r>
          <a:endParaRPr lang="en-AU" dirty="0">
            <a:effectLst>
              <a:outerShdw blurRad="50800" dist="38100" dir="2700000" algn="tl" rotWithShape="0">
                <a:prstClr val="black">
                  <a:alpha val="40000"/>
                </a:prstClr>
              </a:outerShdw>
            </a:effectLst>
          </a:endParaRPr>
        </a:p>
      </dgm:t>
    </dgm:pt>
    <dgm:pt modelId="{DEB5D91F-4DDC-43E3-8C3D-CF443124331D}" type="parTrans" cxnId="{B22B70DE-A9EA-45EA-8E9A-6DA7902FF5FC}">
      <dgm:prSet/>
      <dgm:spPr/>
      <dgm:t>
        <a:bodyPr/>
        <a:lstStyle/>
        <a:p>
          <a:endParaRPr lang="en-AU"/>
        </a:p>
      </dgm:t>
    </dgm:pt>
    <dgm:pt modelId="{E8F829B4-8AA0-463B-A5EB-DC0168B4F95C}" type="sibTrans" cxnId="{B22B70DE-A9EA-45EA-8E9A-6DA7902FF5FC}">
      <dgm:prSet/>
      <dgm:spPr/>
      <dgm:t>
        <a:bodyPr/>
        <a:lstStyle/>
        <a:p>
          <a:endParaRPr lang="en-AU"/>
        </a:p>
      </dgm:t>
    </dgm:pt>
    <dgm:pt modelId="{6BD8FEA5-FD4B-46F1-8D96-685F030E88A4}" type="pres">
      <dgm:prSet presAssocID="{5EC1DA18-50EE-45A0-A0BE-85A5D0B4A397}" presName="linear" presStyleCnt="0">
        <dgm:presLayoutVars>
          <dgm:dir/>
          <dgm:resizeHandles val="exact"/>
        </dgm:presLayoutVars>
      </dgm:prSet>
      <dgm:spPr/>
      <dgm:t>
        <a:bodyPr/>
        <a:lstStyle/>
        <a:p>
          <a:endParaRPr lang="en-AU"/>
        </a:p>
      </dgm:t>
    </dgm:pt>
    <dgm:pt modelId="{AAF1E0FD-EE12-40E6-8652-6FE940084FD6}" type="pres">
      <dgm:prSet presAssocID="{043E3400-0DD1-4B83-95B3-3BA91BF2E79C}" presName="comp" presStyleCnt="0"/>
      <dgm:spPr/>
    </dgm:pt>
    <dgm:pt modelId="{95C18DF1-DF38-474E-B83B-89AFCAE1DFD0}" type="pres">
      <dgm:prSet presAssocID="{043E3400-0DD1-4B83-95B3-3BA91BF2E79C}" presName="box" presStyleLbl="node1" presStyleIdx="0" presStyleCnt="1" custScaleY="556973"/>
      <dgm:spPr/>
      <dgm:t>
        <a:bodyPr/>
        <a:lstStyle/>
        <a:p>
          <a:endParaRPr lang="en-AU"/>
        </a:p>
      </dgm:t>
    </dgm:pt>
    <dgm:pt modelId="{0F1C23F5-1B08-4F0D-9126-FB418638E14F}" type="pres">
      <dgm:prSet presAssocID="{043E3400-0DD1-4B83-95B3-3BA91BF2E79C}" presName="img" presStyleLbl="fgImgPlace1" presStyleIdx="0" presStyleCnt="1" custScaleX="91351" custScaleY="284267" custLinFactNeighborX="0" custLinFactNeighborY="-93825"/>
      <dgm:spPr>
        <a:blipFill rotWithShape="0">
          <a:blip xmlns:r="http://schemas.openxmlformats.org/officeDocument/2006/relationships" r:embed="rId1"/>
          <a:stretch>
            <a:fillRect/>
          </a:stretch>
        </a:blipFill>
      </dgm:spPr>
      <dgm:t>
        <a:bodyPr/>
        <a:lstStyle/>
        <a:p>
          <a:endParaRPr lang="en-AU"/>
        </a:p>
      </dgm:t>
    </dgm:pt>
    <dgm:pt modelId="{0E829760-AB48-4840-BCFD-C19BD78EEA0B}" type="pres">
      <dgm:prSet presAssocID="{043E3400-0DD1-4B83-95B3-3BA91BF2E79C}" presName="text" presStyleLbl="node1" presStyleIdx="0" presStyleCnt="1">
        <dgm:presLayoutVars>
          <dgm:bulletEnabled val="1"/>
        </dgm:presLayoutVars>
      </dgm:prSet>
      <dgm:spPr/>
      <dgm:t>
        <a:bodyPr/>
        <a:lstStyle/>
        <a:p>
          <a:endParaRPr lang="en-AU"/>
        </a:p>
      </dgm:t>
    </dgm:pt>
  </dgm:ptLst>
  <dgm:cxnLst>
    <dgm:cxn modelId="{458306A5-F318-4A0C-9D24-3057CF226E8A}" type="presOf" srcId="{5EC1DA18-50EE-45A0-A0BE-85A5D0B4A397}" destId="{6BD8FEA5-FD4B-46F1-8D96-685F030E88A4}" srcOrd="0" destOrd="0" presId="urn:microsoft.com/office/officeart/2005/8/layout/vList4#3"/>
    <dgm:cxn modelId="{B22B70DE-A9EA-45EA-8E9A-6DA7902FF5FC}" srcId="{5EC1DA18-50EE-45A0-A0BE-85A5D0B4A397}" destId="{043E3400-0DD1-4B83-95B3-3BA91BF2E79C}" srcOrd="0" destOrd="0" parTransId="{DEB5D91F-4DDC-43E3-8C3D-CF443124331D}" sibTransId="{E8F829B4-8AA0-463B-A5EB-DC0168B4F95C}"/>
    <dgm:cxn modelId="{6D7D5685-086D-4564-B57D-B69651CAB649}" type="presOf" srcId="{043E3400-0DD1-4B83-95B3-3BA91BF2E79C}" destId="{95C18DF1-DF38-474E-B83B-89AFCAE1DFD0}" srcOrd="0" destOrd="0" presId="urn:microsoft.com/office/officeart/2005/8/layout/vList4#3"/>
    <dgm:cxn modelId="{25EFE09A-20CF-4603-8A40-764CB988C558}" type="presOf" srcId="{043E3400-0DD1-4B83-95B3-3BA91BF2E79C}" destId="{0E829760-AB48-4840-BCFD-C19BD78EEA0B}" srcOrd="1" destOrd="0" presId="urn:microsoft.com/office/officeart/2005/8/layout/vList4#3"/>
    <dgm:cxn modelId="{3239D22C-3879-4D34-85B0-E3C2C77100F1}" type="presParOf" srcId="{6BD8FEA5-FD4B-46F1-8D96-685F030E88A4}" destId="{AAF1E0FD-EE12-40E6-8652-6FE940084FD6}" srcOrd="0" destOrd="0" presId="urn:microsoft.com/office/officeart/2005/8/layout/vList4#3"/>
    <dgm:cxn modelId="{6D3B249A-5585-4CD1-A1A7-3FF73F1508ED}" type="presParOf" srcId="{AAF1E0FD-EE12-40E6-8652-6FE940084FD6}" destId="{95C18DF1-DF38-474E-B83B-89AFCAE1DFD0}" srcOrd="0" destOrd="0" presId="urn:microsoft.com/office/officeart/2005/8/layout/vList4#3"/>
    <dgm:cxn modelId="{616280AC-AACD-41C5-9171-5A05B0E88C90}" type="presParOf" srcId="{AAF1E0FD-EE12-40E6-8652-6FE940084FD6}" destId="{0F1C23F5-1B08-4F0D-9126-FB418638E14F}" srcOrd="1" destOrd="0" presId="urn:microsoft.com/office/officeart/2005/8/layout/vList4#3"/>
    <dgm:cxn modelId="{F6C2897D-93B3-4228-B1E7-41B47391E6F6}" type="presParOf" srcId="{AAF1E0FD-EE12-40E6-8652-6FE940084FD6}" destId="{0E829760-AB48-4840-BCFD-C19BD78EEA0B}"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C1DA18-50EE-45A0-A0BE-85A5D0B4A397}" type="doc">
      <dgm:prSet loTypeId="urn:microsoft.com/office/officeart/2005/8/layout/vList4#4" loCatId="list" qsTypeId="urn:microsoft.com/office/officeart/2005/8/quickstyle/simple2" qsCatId="simple" csTypeId="urn:microsoft.com/office/officeart/2005/8/colors/accent1_2" csCatId="accent1" phldr="1"/>
      <dgm:spPr/>
      <dgm:t>
        <a:bodyPr/>
        <a:lstStyle/>
        <a:p>
          <a:endParaRPr lang="en-AU"/>
        </a:p>
      </dgm:t>
    </dgm:pt>
    <dgm:pt modelId="{043E3400-0DD1-4B83-95B3-3BA91BF2E79C}">
      <dgm:prSet phldrT="[Text]"/>
      <dgm:spPr/>
      <dgm:t>
        <a:bodyPr/>
        <a:lstStyle/>
        <a:p>
          <a:r>
            <a:rPr lang="en-AU" dirty="0" smtClean="0">
              <a:effectLst>
                <a:outerShdw blurRad="50800" dist="38100" dir="2700000" algn="tl" rotWithShape="0">
                  <a:prstClr val="black">
                    <a:alpha val="40000"/>
                  </a:prstClr>
                </a:outerShdw>
              </a:effectLst>
            </a:rPr>
            <a:t>1217. Serbian realm evolved into a Kingdom by the king Stefan Nemanjić and then in an Empire by the tzar Dušan Nemanjić (1345)</a:t>
          </a:r>
        </a:p>
        <a:p>
          <a:r>
            <a:rPr lang="en-AU" dirty="0" smtClean="0">
              <a:effectLst>
                <a:outerShdw blurRad="50800" dist="38100" dir="2700000" algn="tl" rotWithShape="0">
                  <a:prstClr val="black">
                    <a:alpha val="40000"/>
                  </a:prstClr>
                </a:outerShdw>
              </a:effectLst>
            </a:rPr>
            <a:t>1459. The Ottomans conquer Serbia (several minor or unsuccessful revolts took place against Ottoman rule)</a:t>
          </a:r>
          <a:endParaRPr lang="en-AU" dirty="0">
            <a:effectLst>
              <a:outerShdw blurRad="50800" dist="38100" dir="2700000" algn="tl" rotWithShape="0">
                <a:prstClr val="black">
                  <a:alpha val="40000"/>
                </a:prstClr>
              </a:outerShdw>
            </a:effectLst>
          </a:endParaRPr>
        </a:p>
      </dgm:t>
    </dgm:pt>
    <dgm:pt modelId="{DEB5D91F-4DDC-43E3-8C3D-CF443124331D}" type="parTrans" cxnId="{B22B70DE-A9EA-45EA-8E9A-6DA7902FF5FC}">
      <dgm:prSet/>
      <dgm:spPr/>
      <dgm:t>
        <a:bodyPr/>
        <a:lstStyle/>
        <a:p>
          <a:endParaRPr lang="en-AU"/>
        </a:p>
      </dgm:t>
    </dgm:pt>
    <dgm:pt modelId="{E8F829B4-8AA0-463B-A5EB-DC0168B4F95C}" type="sibTrans" cxnId="{B22B70DE-A9EA-45EA-8E9A-6DA7902FF5FC}">
      <dgm:prSet/>
      <dgm:spPr/>
      <dgm:t>
        <a:bodyPr/>
        <a:lstStyle/>
        <a:p>
          <a:endParaRPr lang="en-AU"/>
        </a:p>
      </dgm:t>
    </dgm:pt>
    <dgm:pt modelId="{6BD8FEA5-FD4B-46F1-8D96-685F030E88A4}" type="pres">
      <dgm:prSet presAssocID="{5EC1DA18-50EE-45A0-A0BE-85A5D0B4A397}" presName="linear" presStyleCnt="0">
        <dgm:presLayoutVars>
          <dgm:dir/>
          <dgm:resizeHandles val="exact"/>
        </dgm:presLayoutVars>
      </dgm:prSet>
      <dgm:spPr/>
      <dgm:t>
        <a:bodyPr/>
        <a:lstStyle/>
        <a:p>
          <a:endParaRPr lang="en-AU"/>
        </a:p>
      </dgm:t>
    </dgm:pt>
    <dgm:pt modelId="{AAF1E0FD-EE12-40E6-8652-6FE940084FD6}" type="pres">
      <dgm:prSet presAssocID="{043E3400-0DD1-4B83-95B3-3BA91BF2E79C}" presName="comp" presStyleCnt="0"/>
      <dgm:spPr/>
    </dgm:pt>
    <dgm:pt modelId="{95C18DF1-DF38-474E-B83B-89AFCAE1DFD0}" type="pres">
      <dgm:prSet presAssocID="{043E3400-0DD1-4B83-95B3-3BA91BF2E79C}" presName="box" presStyleLbl="node1" presStyleIdx="0" presStyleCnt="1" custScaleY="556973"/>
      <dgm:spPr/>
      <dgm:t>
        <a:bodyPr/>
        <a:lstStyle/>
        <a:p>
          <a:endParaRPr lang="en-AU"/>
        </a:p>
      </dgm:t>
    </dgm:pt>
    <dgm:pt modelId="{0F1C23F5-1B08-4F0D-9126-FB418638E14F}" type="pres">
      <dgm:prSet presAssocID="{043E3400-0DD1-4B83-95B3-3BA91BF2E79C}" presName="img" presStyleLbl="fgImgPlace1" presStyleIdx="0" presStyleCnt="1" custScaleX="91351" custScaleY="284267" custLinFactY="-5553" custLinFactNeighborX="0" custLinFactNeighborY="-100000"/>
      <dgm:spPr>
        <a:blipFill rotWithShape="0">
          <a:blip xmlns:r="http://schemas.openxmlformats.org/officeDocument/2006/relationships" r:embed="rId1"/>
          <a:stretch>
            <a:fillRect/>
          </a:stretch>
        </a:blipFill>
      </dgm:spPr>
      <dgm:t>
        <a:bodyPr/>
        <a:lstStyle/>
        <a:p>
          <a:endParaRPr lang="en-AU"/>
        </a:p>
      </dgm:t>
    </dgm:pt>
    <dgm:pt modelId="{0E829760-AB48-4840-BCFD-C19BD78EEA0B}" type="pres">
      <dgm:prSet presAssocID="{043E3400-0DD1-4B83-95B3-3BA91BF2E79C}" presName="text" presStyleLbl="node1" presStyleIdx="0" presStyleCnt="1">
        <dgm:presLayoutVars>
          <dgm:bulletEnabled val="1"/>
        </dgm:presLayoutVars>
      </dgm:prSet>
      <dgm:spPr/>
      <dgm:t>
        <a:bodyPr/>
        <a:lstStyle/>
        <a:p>
          <a:endParaRPr lang="en-AU"/>
        </a:p>
      </dgm:t>
    </dgm:pt>
  </dgm:ptLst>
  <dgm:cxnLst>
    <dgm:cxn modelId="{4F7E81F0-2301-4AB4-9FD0-49BBB16A3975}" type="presOf" srcId="{043E3400-0DD1-4B83-95B3-3BA91BF2E79C}" destId="{95C18DF1-DF38-474E-B83B-89AFCAE1DFD0}" srcOrd="0" destOrd="0" presId="urn:microsoft.com/office/officeart/2005/8/layout/vList4#4"/>
    <dgm:cxn modelId="{B22B70DE-A9EA-45EA-8E9A-6DA7902FF5FC}" srcId="{5EC1DA18-50EE-45A0-A0BE-85A5D0B4A397}" destId="{043E3400-0DD1-4B83-95B3-3BA91BF2E79C}" srcOrd="0" destOrd="0" parTransId="{DEB5D91F-4DDC-43E3-8C3D-CF443124331D}" sibTransId="{E8F829B4-8AA0-463B-A5EB-DC0168B4F95C}"/>
    <dgm:cxn modelId="{0927F963-3D28-4079-A3EC-2EF5FC4AFE43}" type="presOf" srcId="{043E3400-0DD1-4B83-95B3-3BA91BF2E79C}" destId="{0E829760-AB48-4840-BCFD-C19BD78EEA0B}" srcOrd="1" destOrd="0" presId="urn:microsoft.com/office/officeart/2005/8/layout/vList4#4"/>
    <dgm:cxn modelId="{88AFFC73-BEC7-48BD-A694-61A79AAD16C8}" type="presOf" srcId="{5EC1DA18-50EE-45A0-A0BE-85A5D0B4A397}" destId="{6BD8FEA5-FD4B-46F1-8D96-685F030E88A4}" srcOrd="0" destOrd="0" presId="urn:microsoft.com/office/officeart/2005/8/layout/vList4#4"/>
    <dgm:cxn modelId="{C6B36642-DF76-4613-8F95-C74A93011877}" type="presParOf" srcId="{6BD8FEA5-FD4B-46F1-8D96-685F030E88A4}" destId="{AAF1E0FD-EE12-40E6-8652-6FE940084FD6}" srcOrd="0" destOrd="0" presId="urn:microsoft.com/office/officeart/2005/8/layout/vList4#4"/>
    <dgm:cxn modelId="{77B868A1-3C4C-4678-A1FB-41048A9860C3}" type="presParOf" srcId="{AAF1E0FD-EE12-40E6-8652-6FE940084FD6}" destId="{95C18DF1-DF38-474E-B83B-89AFCAE1DFD0}" srcOrd="0" destOrd="0" presId="urn:microsoft.com/office/officeart/2005/8/layout/vList4#4"/>
    <dgm:cxn modelId="{E47B33CF-352F-496A-B901-D94F6CB9A486}" type="presParOf" srcId="{AAF1E0FD-EE12-40E6-8652-6FE940084FD6}" destId="{0F1C23F5-1B08-4F0D-9126-FB418638E14F}" srcOrd="1" destOrd="0" presId="urn:microsoft.com/office/officeart/2005/8/layout/vList4#4"/>
    <dgm:cxn modelId="{D2A49893-0FE1-4E7F-A9D4-7BE049CD66D3}" type="presParOf" srcId="{AAF1E0FD-EE12-40E6-8652-6FE940084FD6}" destId="{0E829760-AB48-4840-BCFD-C19BD78EEA0B}" srcOrd="2" destOrd="0" presId="urn:microsoft.com/office/officeart/2005/8/layout/vList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C1DA18-50EE-45A0-A0BE-85A5D0B4A397}" type="doc">
      <dgm:prSet loTypeId="urn:microsoft.com/office/officeart/2005/8/layout/vList4#5" loCatId="list" qsTypeId="urn:microsoft.com/office/officeart/2005/8/quickstyle/simple2" qsCatId="simple" csTypeId="urn:microsoft.com/office/officeart/2005/8/colors/accent1_2" csCatId="accent1" phldr="1"/>
      <dgm:spPr/>
      <dgm:t>
        <a:bodyPr/>
        <a:lstStyle/>
        <a:p>
          <a:endParaRPr lang="en-AU"/>
        </a:p>
      </dgm:t>
    </dgm:pt>
    <dgm:pt modelId="{043E3400-0DD1-4B83-95B3-3BA91BF2E79C}">
      <dgm:prSet phldrT="[Text]" custT="1"/>
      <dgm:spPr/>
      <dgm:t>
        <a:bodyPr/>
        <a:lstStyle/>
        <a:p>
          <a:r>
            <a:rPr lang="en-US" sz="2300" dirty="0" smtClean="0">
              <a:effectLst>
                <a:outerShdw blurRad="50800" dist="38100" dir="2700000" algn="tl" rotWithShape="0">
                  <a:prstClr val="black">
                    <a:alpha val="40000"/>
                  </a:prstClr>
                </a:outerShdw>
              </a:effectLst>
            </a:rPr>
            <a:t>-</a:t>
          </a:r>
          <a:r>
            <a:rPr lang="en-US" sz="2400" dirty="0" smtClean="0">
              <a:effectLst>
                <a:outerShdw blurRad="50800" dist="38100" dir="2700000" algn="tl" rotWithShape="0">
                  <a:prstClr val="black">
                    <a:alpha val="40000"/>
                  </a:prstClr>
                </a:outerShdw>
              </a:effectLst>
            </a:rPr>
            <a:t>We p</a:t>
          </a:r>
          <a:r>
            <a:rPr lang="sr-Cyrl-CS" sz="2400" dirty="0" smtClean="0">
              <a:effectLst>
                <a:outerShdw blurRad="50800" dist="38100" dir="2700000" algn="tl" rotWithShape="0">
                  <a:prstClr val="black">
                    <a:alpha val="40000"/>
                  </a:prstClr>
                </a:outerShdw>
              </a:effectLst>
            </a:rPr>
            <a:t>romote tolerance and concern for each individual through talks and discussions in class. </a:t>
          </a:r>
          <a:endParaRPr lang="en-AU" sz="2400" dirty="0" smtClean="0">
            <a:effectLst>
              <a:outerShdw blurRad="50800" dist="38100" dir="2700000" algn="tl" rotWithShape="0">
                <a:prstClr val="black">
                  <a:alpha val="40000"/>
                </a:prstClr>
              </a:outerShdw>
            </a:effectLst>
          </a:endParaRPr>
        </a:p>
        <a:p>
          <a:r>
            <a:rPr lang="en-US" sz="2400" dirty="0" smtClean="0">
              <a:effectLst>
                <a:outerShdw blurRad="50800" dist="38100" dir="2700000" algn="tl" rotWithShape="0">
                  <a:prstClr val="black">
                    <a:alpha val="40000"/>
                  </a:prstClr>
                </a:outerShdw>
              </a:effectLst>
            </a:rPr>
            <a:t>-Students w</a:t>
          </a:r>
          <a:r>
            <a:rPr lang="sr-Cyrl-CS" sz="2400" dirty="0" smtClean="0">
              <a:effectLst>
                <a:outerShdw blurRad="50800" dist="38100" dir="2700000" algn="tl" rotWithShape="0">
                  <a:prstClr val="black">
                    <a:alpha val="40000"/>
                  </a:prstClr>
                </a:outerShdw>
              </a:effectLst>
            </a:rPr>
            <a:t>rite the essay</a:t>
          </a:r>
          <a:r>
            <a:rPr lang="en-US" sz="2400" dirty="0" smtClean="0">
              <a:effectLst>
                <a:outerShdw blurRad="50800" dist="38100" dir="2700000" algn="tl" rotWithShape="0">
                  <a:prstClr val="black">
                    <a:alpha val="40000"/>
                  </a:prstClr>
                </a:outerShdw>
              </a:effectLst>
            </a:rPr>
            <a:t>s</a:t>
          </a:r>
          <a:r>
            <a:rPr lang="sr-Cyrl-CS" sz="2400" dirty="0" smtClean="0">
              <a:effectLst>
                <a:outerShdw blurRad="50800" dist="38100" dir="2700000" algn="tl" rotWithShape="0">
                  <a:prstClr val="black">
                    <a:alpha val="40000"/>
                  </a:prstClr>
                </a:outerShdw>
              </a:effectLst>
            </a:rPr>
            <a:t> of famous people from diverse backgrounds, who have distinguished themselves through their work. Also, students </a:t>
          </a:r>
          <a:r>
            <a:rPr lang="en-US" sz="2400" dirty="0" smtClean="0">
              <a:effectLst>
                <a:outerShdw blurRad="50800" dist="38100" dir="2700000" algn="tl" rotWithShape="0">
                  <a:prstClr val="black">
                    <a:alpha val="40000"/>
                  </a:prstClr>
                </a:outerShdw>
              </a:effectLst>
            </a:rPr>
            <a:t>prepare</a:t>
          </a:r>
          <a:r>
            <a:rPr lang="sr-Cyrl-CS" sz="2400" dirty="0" smtClean="0">
              <a:effectLst>
                <a:outerShdw blurRad="50800" dist="38100" dir="2700000" algn="tl" rotWithShape="0">
                  <a:prstClr val="black">
                    <a:alpha val="40000"/>
                  </a:prstClr>
                </a:outerShdw>
              </a:effectLst>
            </a:rPr>
            <a:t> genealogies of their families, in order to better understand the origins of</a:t>
          </a:r>
          <a:r>
            <a:rPr lang="en-US" sz="2400" dirty="0" smtClean="0">
              <a:effectLst>
                <a:outerShdw blurRad="50800" dist="38100" dir="2700000" algn="tl" rotWithShape="0">
                  <a:prstClr val="black">
                    <a:alpha val="40000"/>
                  </a:prstClr>
                </a:outerShdw>
              </a:effectLst>
            </a:rPr>
            <a:t> their </a:t>
          </a:r>
          <a:r>
            <a:rPr lang="sr-Cyrl-CS" sz="2400" dirty="0" smtClean="0">
              <a:effectLst>
                <a:outerShdw blurRad="50800" dist="38100" dir="2700000" algn="tl" rotWithShape="0">
                  <a:prstClr val="black">
                    <a:alpha val="40000"/>
                  </a:prstClr>
                </a:outerShdw>
              </a:effectLst>
            </a:rPr>
            <a:t> famil</a:t>
          </a:r>
          <a:r>
            <a:rPr lang="en-US" sz="2400" dirty="0" smtClean="0">
              <a:effectLst>
                <a:outerShdw blurRad="50800" dist="38100" dir="2700000" algn="tl" rotWithShape="0">
                  <a:prstClr val="black">
                    <a:alpha val="40000"/>
                  </a:prstClr>
                </a:outerShdw>
              </a:effectLst>
            </a:rPr>
            <a:t>ies.</a:t>
          </a:r>
          <a:endParaRPr lang="en-AU" sz="2400" dirty="0">
            <a:effectLst>
              <a:outerShdw blurRad="50800" dist="38100" dir="2700000" algn="tl" rotWithShape="0">
                <a:prstClr val="black">
                  <a:alpha val="40000"/>
                </a:prstClr>
              </a:outerShdw>
            </a:effectLst>
          </a:endParaRPr>
        </a:p>
      </dgm:t>
    </dgm:pt>
    <dgm:pt modelId="{E8F829B4-8AA0-463B-A5EB-DC0168B4F95C}" type="sibTrans" cxnId="{B22B70DE-A9EA-45EA-8E9A-6DA7902FF5FC}">
      <dgm:prSet/>
      <dgm:spPr/>
      <dgm:t>
        <a:bodyPr/>
        <a:lstStyle/>
        <a:p>
          <a:endParaRPr lang="en-AU"/>
        </a:p>
      </dgm:t>
    </dgm:pt>
    <dgm:pt modelId="{DEB5D91F-4DDC-43E3-8C3D-CF443124331D}" type="parTrans" cxnId="{B22B70DE-A9EA-45EA-8E9A-6DA7902FF5FC}">
      <dgm:prSet/>
      <dgm:spPr/>
      <dgm:t>
        <a:bodyPr/>
        <a:lstStyle/>
        <a:p>
          <a:endParaRPr lang="en-AU"/>
        </a:p>
      </dgm:t>
    </dgm:pt>
    <dgm:pt modelId="{6BD8FEA5-FD4B-46F1-8D96-685F030E88A4}" type="pres">
      <dgm:prSet presAssocID="{5EC1DA18-50EE-45A0-A0BE-85A5D0B4A397}" presName="linear" presStyleCnt="0">
        <dgm:presLayoutVars>
          <dgm:dir/>
          <dgm:resizeHandles val="exact"/>
        </dgm:presLayoutVars>
      </dgm:prSet>
      <dgm:spPr/>
      <dgm:t>
        <a:bodyPr/>
        <a:lstStyle/>
        <a:p>
          <a:endParaRPr lang="en-AU"/>
        </a:p>
      </dgm:t>
    </dgm:pt>
    <dgm:pt modelId="{AAF1E0FD-EE12-40E6-8652-6FE940084FD6}" type="pres">
      <dgm:prSet presAssocID="{043E3400-0DD1-4B83-95B3-3BA91BF2E79C}" presName="comp" presStyleCnt="0"/>
      <dgm:spPr/>
    </dgm:pt>
    <dgm:pt modelId="{95C18DF1-DF38-474E-B83B-89AFCAE1DFD0}" type="pres">
      <dgm:prSet presAssocID="{043E3400-0DD1-4B83-95B3-3BA91BF2E79C}" presName="box" presStyleLbl="node1" presStyleIdx="0" presStyleCnt="1" custScaleY="556973"/>
      <dgm:spPr/>
      <dgm:t>
        <a:bodyPr/>
        <a:lstStyle/>
        <a:p>
          <a:endParaRPr lang="en-AU"/>
        </a:p>
      </dgm:t>
    </dgm:pt>
    <dgm:pt modelId="{0F1C23F5-1B08-4F0D-9126-FB418638E14F}" type="pres">
      <dgm:prSet presAssocID="{043E3400-0DD1-4B83-95B3-3BA91BF2E79C}" presName="img" presStyleLbl="fgImgPlace1" presStyleIdx="0" presStyleCnt="1" custAng="0" custFlipVert="1" custFlipHor="1" custScaleX="83754" custScaleY="260811" custLinFactNeighborX="9670" custLinFactNeighborY="-96618"/>
      <dgm:spPr>
        <a:blipFill rotWithShape="0">
          <a:blip xmlns:r="http://schemas.openxmlformats.org/officeDocument/2006/relationships" r:embed="rId1"/>
          <a:stretch>
            <a:fillRect/>
          </a:stretch>
        </a:blipFill>
      </dgm:spPr>
      <dgm:t>
        <a:bodyPr/>
        <a:lstStyle/>
        <a:p>
          <a:endParaRPr lang="en-AU"/>
        </a:p>
      </dgm:t>
    </dgm:pt>
    <dgm:pt modelId="{0E829760-AB48-4840-BCFD-C19BD78EEA0B}" type="pres">
      <dgm:prSet presAssocID="{043E3400-0DD1-4B83-95B3-3BA91BF2E79C}" presName="text" presStyleLbl="node1" presStyleIdx="0" presStyleCnt="1">
        <dgm:presLayoutVars>
          <dgm:bulletEnabled val="1"/>
        </dgm:presLayoutVars>
      </dgm:prSet>
      <dgm:spPr/>
      <dgm:t>
        <a:bodyPr/>
        <a:lstStyle/>
        <a:p>
          <a:endParaRPr lang="en-AU"/>
        </a:p>
      </dgm:t>
    </dgm:pt>
  </dgm:ptLst>
  <dgm:cxnLst>
    <dgm:cxn modelId="{9DC865CB-8568-4D76-8C1F-D93038160916}" type="presOf" srcId="{5EC1DA18-50EE-45A0-A0BE-85A5D0B4A397}" destId="{6BD8FEA5-FD4B-46F1-8D96-685F030E88A4}" srcOrd="0" destOrd="0" presId="urn:microsoft.com/office/officeart/2005/8/layout/vList4#5"/>
    <dgm:cxn modelId="{B22B70DE-A9EA-45EA-8E9A-6DA7902FF5FC}" srcId="{5EC1DA18-50EE-45A0-A0BE-85A5D0B4A397}" destId="{043E3400-0DD1-4B83-95B3-3BA91BF2E79C}" srcOrd="0" destOrd="0" parTransId="{DEB5D91F-4DDC-43E3-8C3D-CF443124331D}" sibTransId="{E8F829B4-8AA0-463B-A5EB-DC0168B4F95C}"/>
    <dgm:cxn modelId="{830AD68A-38C6-42B9-9AE7-EE0F67B2C567}" type="presOf" srcId="{043E3400-0DD1-4B83-95B3-3BA91BF2E79C}" destId="{95C18DF1-DF38-474E-B83B-89AFCAE1DFD0}" srcOrd="0" destOrd="0" presId="urn:microsoft.com/office/officeart/2005/8/layout/vList4#5"/>
    <dgm:cxn modelId="{7339F347-7E8D-4C45-AEB8-1CBA387CD123}" type="presOf" srcId="{043E3400-0DD1-4B83-95B3-3BA91BF2E79C}" destId="{0E829760-AB48-4840-BCFD-C19BD78EEA0B}" srcOrd="1" destOrd="0" presId="urn:microsoft.com/office/officeart/2005/8/layout/vList4#5"/>
    <dgm:cxn modelId="{5E818CA9-BEEF-49DD-98A1-475D0F8FDC36}" type="presParOf" srcId="{6BD8FEA5-FD4B-46F1-8D96-685F030E88A4}" destId="{AAF1E0FD-EE12-40E6-8652-6FE940084FD6}" srcOrd="0" destOrd="0" presId="urn:microsoft.com/office/officeart/2005/8/layout/vList4#5"/>
    <dgm:cxn modelId="{F46CDA46-ED05-479C-9679-005B90F9C619}" type="presParOf" srcId="{AAF1E0FD-EE12-40E6-8652-6FE940084FD6}" destId="{95C18DF1-DF38-474E-B83B-89AFCAE1DFD0}" srcOrd="0" destOrd="0" presId="urn:microsoft.com/office/officeart/2005/8/layout/vList4#5"/>
    <dgm:cxn modelId="{E9CBBFA9-33D4-4120-9295-548272DF81CA}" type="presParOf" srcId="{AAF1E0FD-EE12-40E6-8652-6FE940084FD6}" destId="{0F1C23F5-1B08-4F0D-9126-FB418638E14F}" srcOrd="1" destOrd="0" presId="urn:microsoft.com/office/officeart/2005/8/layout/vList4#5"/>
    <dgm:cxn modelId="{E50172EE-3A2E-4183-B5AF-F15226D39E65}" type="presParOf" srcId="{AAF1E0FD-EE12-40E6-8652-6FE940084FD6}" destId="{0E829760-AB48-4840-BCFD-C19BD78EEA0B}" srcOrd="2" destOrd="0" presId="urn:microsoft.com/office/officeart/2005/8/layout/vList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FF695-83FE-4728-BAE0-C58675060409}">
      <dsp:nvSpPr>
        <dsp:cNvPr id="0" name=""/>
        <dsp:cNvSpPr/>
      </dsp:nvSpPr>
      <dsp:spPr>
        <a:xfrm>
          <a:off x="0" y="42860"/>
          <a:ext cx="8221569" cy="145856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3200" kern="1200" dirty="0" smtClean="0">
            <a:effectLst>
              <a:outerShdw blurRad="50800" dist="38100" dir="2700000" algn="tl" rotWithShape="0">
                <a:prstClr val="black">
                  <a:alpha val="40000"/>
                </a:prstClr>
              </a:outerShdw>
            </a:effectLst>
          </a:endParaRPr>
        </a:p>
        <a:p>
          <a:pPr marL="0" marR="0" lvl="0" indent="0" algn="l" defTabSz="914400" eaLnBrk="1" fontAlgn="auto" latinLnBrk="0" hangingPunct="1">
            <a:lnSpc>
              <a:spcPct val="100000"/>
            </a:lnSpc>
            <a:spcBef>
              <a:spcPct val="0"/>
            </a:spcBef>
            <a:spcAft>
              <a:spcPts val="0"/>
            </a:spcAft>
            <a:buClrTx/>
            <a:buSzTx/>
            <a:buFontTx/>
            <a:buNone/>
            <a:tabLst/>
            <a:defRPr/>
          </a:pPr>
          <a:r>
            <a:rPr lang="sr-Latn-CS" sz="3200" kern="1200" dirty="0" smtClean="0">
              <a:effectLst>
                <a:outerShdw blurRad="50800" dist="38100" dir="2700000" algn="tl" rotWithShape="0">
                  <a:prstClr val="black">
                    <a:alpha val="40000"/>
                  </a:prstClr>
                </a:outerShdw>
              </a:effectLst>
            </a:rPr>
            <a:t>Vesna Kostić, history teacher</a:t>
          </a:r>
          <a:endParaRPr lang="en-AU" sz="3200" kern="1200" dirty="0" smtClean="0">
            <a:effectLst>
              <a:outerShdw blurRad="50800" dist="38100" dir="2700000" algn="tl" rotWithShape="0">
                <a:prstClr val="black">
                  <a:alpha val="40000"/>
                </a:prstClr>
              </a:outerShdw>
            </a:effectLst>
          </a:endParaRPr>
        </a:p>
        <a:p>
          <a:pPr lvl="0" algn="ctr" defTabSz="1422400">
            <a:lnSpc>
              <a:spcPct val="90000"/>
            </a:lnSpc>
            <a:spcBef>
              <a:spcPct val="0"/>
            </a:spcBef>
            <a:spcAft>
              <a:spcPct val="35000"/>
            </a:spcAft>
          </a:pPr>
          <a:endParaRPr lang="en-AU" sz="3200" kern="1200" dirty="0"/>
        </a:p>
      </dsp:txBody>
      <dsp:txXfrm>
        <a:off x="71201" y="114061"/>
        <a:ext cx="8079167" cy="1316159"/>
      </dsp:txXfrm>
    </dsp:sp>
    <dsp:sp modelId="{5915C5FE-93BF-4109-B9DF-8EA434384911}">
      <dsp:nvSpPr>
        <dsp:cNvPr id="0" name=""/>
        <dsp:cNvSpPr/>
      </dsp:nvSpPr>
      <dsp:spPr>
        <a:xfrm>
          <a:off x="4015" y="1533700"/>
          <a:ext cx="8221569" cy="145856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sr-Latn-CS" sz="3200" kern="1200" dirty="0" smtClean="0">
              <a:effectLst>
                <a:outerShdw blurRad="50800" dist="38100" dir="2700000" algn="tl" rotWithShape="0">
                  <a:prstClr val="black">
                    <a:alpha val="40000"/>
                  </a:prstClr>
                </a:outerShdw>
              </a:effectLst>
            </a:rPr>
            <a:t>Serbia, Belgrade</a:t>
          </a:r>
          <a:endParaRPr lang="en-AU" sz="3200" kern="1200" dirty="0">
            <a:effectLst>
              <a:outerShdw blurRad="50800" dist="38100" dir="2700000" algn="tl" rotWithShape="0">
                <a:prstClr val="black">
                  <a:alpha val="40000"/>
                </a:prstClr>
              </a:outerShdw>
            </a:effectLst>
          </a:endParaRPr>
        </a:p>
      </dsp:txBody>
      <dsp:txXfrm>
        <a:off x="75216" y="1604901"/>
        <a:ext cx="8079167" cy="1316159"/>
      </dsp:txXfrm>
    </dsp:sp>
    <dsp:sp modelId="{371E8C32-E4A2-418E-A534-6D6B144F6FE3}">
      <dsp:nvSpPr>
        <dsp:cNvPr id="0" name=""/>
        <dsp:cNvSpPr/>
      </dsp:nvSpPr>
      <dsp:spPr>
        <a:xfrm>
          <a:off x="12858" y="3067400"/>
          <a:ext cx="8216741" cy="145856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sr-Latn-CS" sz="3200" kern="1200" dirty="0" smtClean="0">
              <a:effectLst>
                <a:outerShdw blurRad="50800" dist="38100" dir="2700000" algn="tl" rotWithShape="0">
                  <a:prstClr val="black">
                    <a:alpha val="40000"/>
                  </a:prstClr>
                </a:outerShdw>
              </a:effectLst>
            </a:rPr>
            <a:t>Elementary school “Jovan Dučić”</a:t>
          </a:r>
          <a:endParaRPr lang="en-AU" sz="3200" kern="1200" dirty="0">
            <a:effectLst>
              <a:outerShdw blurRad="50800" dist="38100" dir="2700000" algn="tl" rotWithShape="0">
                <a:prstClr val="black">
                  <a:alpha val="40000"/>
                </a:prstClr>
              </a:outerShdw>
            </a:effectLst>
          </a:endParaRPr>
        </a:p>
      </dsp:txBody>
      <dsp:txXfrm>
        <a:off x="84059" y="3138601"/>
        <a:ext cx="8074339" cy="1316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18DF1-DF38-474E-B83B-89AFCAE1DFD0}">
      <dsp:nvSpPr>
        <dsp:cNvPr id="0" name=""/>
        <dsp:cNvSpPr/>
      </dsp:nvSpPr>
      <dsp:spPr>
        <a:xfrm>
          <a:off x="0" y="0"/>
          <a:ext cx="8229600" cy="4523477"/>
        </a:xfrm>
        <a:prstGeom prst="roundRect">
          <a:avLst>
            <a:gd name="adj" fmla="val 10000"/>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AU" sz="2900" kern="1200" dirty="0" smtClean="0">
              <a:effectLst>
                <a:outerShdw blurRad="50800" dist="38100" dir="2700000" algn="tl" rotWithShape="0">
                  <a:prstClr val="black">
                    <a:alpha val="40000"/>
                  </a:prstClr>
                </a:outerShdw>
              </a:effectLst>
            </a:rPr>
            <a:t>Prehistoric sites located in today</a:t>
          </a:r>
          <a:r>
            <a:rPr lang="en-US" sz="2900" kern="1200" dirty="0" smtClean="0">
              <a:effectLst>
                <a:outerShdw blurRad="50800" dist="38100" dir="2700000" algn="tl" rotWithShape="0">
                  <a:prstClr val="black">
                    <a:alpha val="40000"/>
                  </a:prstClr>
                </a:outerShdw>
              </a:effectLst>
            </a:rPr>
            <a:t>’</a:t>
          </a:r>
          <a:r>
            <a:rPr lang="en-AU" sz="2900" kern="1200" dirty="0" smtClean="0">
              <a:effectLst>
                <a:outerShdw blurRad="50800" dist="38100" dir="2700000" algn="tl" rotWithShape="0">
                  <a:prstClr val="black">
                    <a:alpha val="40000"/>
                  </a:prstClr>
                </a:outerShdw>
              </a:effectLst>
            </a:rPr>
            <a:t>s Serbia are from Mesolithic archaeological site (</a:t>
          </a:r>
          <a:r>
            <a:rPr lang="en-AU" sz="2900" i="1" kern="1200" dirty="0" smtClean="0">
              <a:effectLst>
                <a:outerShdw blurRad="50800" dist="38100" dir="2700000" algn="tl" rotWithShape="0">
                  <a:prstClr val="black">
                    <a:alpha val="40000"/>
                  </a:prstClr>
                </a:outerShdw>
              </a:effectLst>
            </a:rPr>
            <a:t>Lepenski vir</a:t>
          </a:r>
          <a:r>
            <a:rPr lang="en-AU" sz="2900" kern="1200" dirty="0" smtClean="0">
              <a:effectLst>
                <a:outerShdw blurRad="50800" dist="38100" dir="2700000" algn="tl" rotWithShape="0">
                  <a:prstClr val="black">
                    <a:alpha val="40000"/>
                  </a:prstClr>
                </a:outerShdw>
              </a:effectLst>
            </a:rPr>
            <a:t>, around 7000 BC, reaching its peak between 5300-4800 BC) and </a:t>
          </a:r>
          <a:r>
            <a:rPr lang="en-AU" sz="2900" i="1" kern="1200" dirty="0" smtClean="0">
              <a:effectLst>
                <a:outerShdw blurRad="50800" dist="38100" dir="2700000" algn="tl" rotWithShape="0">
                  <a:prstClr val="black">
                    <a:alpha val="40000"/>
                  </a:prstClr>
                </a:outerShdw>
              </a:effectLst>
            </a:rPr>
            <a:t>Vinča</a:t>
          </a:r>
          <a:r>
            <a:rPr lang="en-AU" sz="2900" kern="1200" dirty="0" smtClean="0">
              <a:effectLst>
                <a:outerShdw blurRad="50800" dist="38100" dir="2700000" algn="tl" rotWithShape="0">
                  <a:prstClr val="black">
                    <a:alpha val="40000"/>
                  </a:prstClr>
                </a:outerShdw>
              </a:effectLst>
            </a:rPr>
            <a:t> from Neolithic archaeological culture dated to the period 5500-4500 BC. </a:t>
          </a:r>
          <a:endParaRPr lang="en-AU" sz="2900" kern="1200" dirty="0">
            <a:effectLst>
              <a:outerShdw blurRad="50800" dist="38100" dir="2700000" algn="tl" rotWithShape="0">
                <a:prstClr val="black">
                  <a:alpha val="40000"/>
                </a:prstClr>
              </a:outerShdw>
            </a:effectLst>
          </a:endParaRPr>
        </a:p>
      </dsp:txBody>
      <dsp:txXfrm>
        <a:off x="1727135" y="0"/>
        <a:ext cx="6502464" cy="4523477"/>
      </dsp:txXfrm>
    </dsp:sp>
    <dsp:sp modelId="{0F1C23F5-1B08-4F0D-9126-FB418638E14F}">
      <dsp:nvSpPr>
        <dsp:cNvPr id="0" name=""/>
        <dsp:cNvSpPr/>
      </dsp:nvSpPr>
      <dsp:spPr>
        <a:xfrm>
          <a:off x="436750" y="1508813"/>
          <a:ext cx="934849" cy="1505850"/>
        </a:xfrm>
        <a:prstGeom prst="roundRect">
          <a:avLst>
            <a:gd name="adj" fmla="val 10000"/>
          </a:avLst>
        </a:prstGeom>
        <a:blipFill rotWithShape="0">
          <a:blip xmlns:r="http://schemas.openxmlformats.org/officeDocument/2006/relationships" r:embed="rId1"/>
          <a:stretch>
            <a:fillRect/>
          </a:stretch>
        </a:blip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18DF1-DF38-474E-B83B-89AFCAE1DFD0}">
      <dsp:nvSpPr>
        <dsp:cNvPr id="0" name=""/>
        <dsp:cNvSpPr/>
      </dsp:nvSpPr>
      <dsp:spPr>
        <a:xfrm>
          <a:off x="0" y="0"/>
          <a:ext cx="8229600" cy="4523477"/>
        </a:xfrm>
        <a:prstGeom prst="roundRect">
          <a:avLst>
            <a:gd name="adj" fmla="val 10000"/>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AU" sz="3000" kern="1200" dirty="0" smtClean="0">
              <a:effectLst>
                <a:outerShdw blurRad="50800" dist="38100" dir="2700000" algn="tl" rotWithShape="0">
                  <a:prstClr val="black">
                    <a:alpha val="40000"/>
                  </a:prstClr>
                </a:outerShdw>
              </a:effectLst>
            </a:rPr>
            <a:t>The Paleo-Balkan tribes evolved in the 2</a:t>
          </a:r>
          <a:r>
            <a:rPr lang="en-AU" sz="3000" kern="1200" baseline="30000" dirty="0" smtClean="0">
              <a:effectLst>
                <a:outerShdw blurRad="50800" dist="38100" dir="2700000" algn="tl" rotWithShape="0">
                  <a:prstClr val="black">
                    <a:alpha val="40000"/>
                  </a:prstClr>
                </a:outerShdw>
              </a:effectLst>
            </a:rPr>
            <a:t>nd</a:t>
          </a:r>
          <a:r>
            <a:rPr lang="en-AU" sz="3000" kern="1200" dirty="0" smtClean="0">
              <a:effectLst>
                <a:outerShdw blurRad="50800" dist="38100" dir="2700000" algn="tl" rotWithShape="0">
                  <a:prstClr val="black">
                    <a:alpha val="40000"/>
                  </a:prstClr>
                </a:outerShdw>
              </a:effectLst>
            </a:rPr>
            <a:t> and 1</a:t>
          </a:r>
          <a:r>
            <a:rPr lang="en-AU" sz="3000" kern="1200" baseline="30000" dirty="0" smtClean="0">
              <a:effectLst>
                <a:outerShdw blurRad="50800" dist="38100" dir="2700000" algn="tl" rotWithShape="0">
                  <a:prstClr val="black">
                    <a:alpha val="40000"/>
                  </a:prstClr>
                </a:outerShdw>
              </a:effectLst>
            </a:rPr>
            <a:t>st</a:t>
          </a:r>
          <a:r>
            <a:rPr lang="en-AU" sz="3000" kern="1200" dirty="0" smtClean="0">
              <a:effectLst>
                <a:outerShdw blurRad="50800" dist="38100" dir="2700000" algn="tl" rotWithShape="0">
                  <a:prstClr val="black">
                    <a:alpha val="40000"/>
                  </a:prstClr>
                </a:outerShdw>
              </a:effectLst>
            </a:rPr>
            <a:t> millennia BC</a:t>
          </a:r>
          <a:r>
            <a:rPr lang="sr-Latn-CS" sz="3000" kern="1200" dirty="0" smtClean="0">
              <a:effectLst>
                <a:outerShdw blurRad="50800" dist="38100" dir="2700000" algn="tl" rotWithShape="0">
                  <a:prstClr val="black">
                    <a:alpha val="40000"/>
                  </a:prstClr>
                </a:outerShdw>
              </a:effectLst>
            </a:rPr>
            <a:t/>
          </a:r>
          <a:br>
            <a:rPr lang="sr-Latn-CS" sz="3000" kern="1200" dirty="0" smtClean="0">
              <a:effectLst>
                <a:outerShdw blurRad="50800" dist="38100" dir="2700000" algn="tl" rotWithShape="0">
                  <a:prstClr val="black">
                    <a:alpha val="40000"/>
                  </a:prstClr>
                </a:outerShdw>
              </a:effectLst>
            </a:rPr>
          </a:br>
          <a:r>
            <a:rPr lang="sr-Latn-CS" sz="3000" kern="1200" dirty="0" smtClean="0">
              <a:effectLst>
                <a:outerShdw blurRad="50800" dist="38100" dir="2700000" algn="tl" rotWithShape="0">
                  <a:prstClr val="black">
                    <a:alpha val="40000"/>
                  </a:prstClr>
                </a:outerShdw>
              </a:effectLst>
            </a:rPr>
            <a:t/>
          </a:r>
          <a:br>
            <a:rPr lang="sr-Latn-CS" sz="3000" kern="1200" dirty="0" smtClean="0">
              <a:effectLst>
                <a:outerShdw blurRad="50800" dist="38100" dir="2700000" algn="tl" rotWithShape="0">
                  <a:prstClr val="black">
                    <a:alpha val="40000"/>
                  </a:prstClr>
                </a:outerShdw>
              </a:effectLst>
            </a:rPr>
          </a:br>
          <a:r>
            <a:rPr lang="en-AU" sz="3000" kern="1200" dirty="0" smtClean="0">
              <a:effectLst>
                <a:outerShdw blurRad="50800" dist="38100" dir="2700000" algn="tl" rotWithShape="0">
                  <a:prstClr val="black">
                    <a:alpha val="40000"/>
                  </a:prstClr>
                </a:outerShdw>
              </a:effectLst>
            </a:rPr>
            <a:t>From 1</a:t>
          </a:r>
          <a:r>
            <a:rPr lang="en-AU" sz="3000" kern="1200" baseline="30000" dirty="0" smtClean="0">
              <a:effectLst>
                <a:outerShdw blurRad="50800" dist="38100" dir="2700000" algn="tl" rotWithShape="0">
                  <a:prstClr val="black">
                    <a:alpha val="40000"/>
                  </a:prstClr>
                </a:outerShdw>
              </a:effectLst>
            </a:rPr>
            <a:t>st </a:t>
          </a:r>
          <a:r>
            <a:rPr lang="en-AU" sz="3000" kern="1200" dirty="0" smtClean="0">
              <a:effectLst>
                <a:outerShdw blurRad="50800" dist="38100" dir="2700000" algn="tl" rotWithShape="0">
                  <a:prstClr val="black">
                    <a:alpha val="40000"/>
                  </a:prstClr>
                </a:outerShdw>
              </a:effectLst>
            </a:rPr>
            <a:t>century BC until Slavic invasions, the region was under Roman rule (17 Roman Emperors were born in what is now Serbia) </a:t>
          </a:r>
          <a:endParaRPr lang="en-AU" sz="3000" kern="1200" dirty="0">
            <a:effectLst>
              <a:outerShdw blurRad="50800" dist="38100" dir="2700000" algn="tl" rotWithShape="0">
                <a:prstClr val="black">
                  <a:alpha val="40000"/>
                </a:prstClr>
              </a:outerShdw>
            </a:effectLst>
          </a:endParaRPr>
        </a:p>
      </dsp:txBody>
      <dsp:txXfrm>
        <a:off x="1727135" y="0"/>
        <a:ext cx="6502464" cy="4523477"/>
      </dsp:txXfrm>
    </dsp:sp>
    <dsp:sp modelId="{0F1C23F5-1B08-4F0D-9126-FB418638E14F}">
      <dsp:nvSpPr>
        <dsp:cNvPr id="0" name=""/>
        <dsp:cNvSpPr/>
      </dsp:nvSpPr>
      <dsp:spPr>
        <a:xfrm>
          <a:off x="172835" y="1929714"/>
          <a:ext cx="1503564" cy="1846948"/>
        </a:xfrm>
        <a:prstGeom prst="roundRect">
          <a:avLst>
            <a:gd name="adj" fmla="val 10000"/>
          </a:avLst>
        </a:prstGeom>
        <a:blipFill rotWithShape="0">
          <a:blip xmlns:r="http://schemas.openxmlformats.org/officeDocument/2006/relationships" r:embed="rId1"/>
          <a:stretch>
            <a:fillRect/>
          </a:stretch>
        </a:blip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18DF1-DF38-474E-B83B-89AFCAE1DFD0}">
      <dsp:nvSpPr>
        <dsp:cNvPr id="0" name=""/>
        <dsp:cNvSpPr/>
      </dsp:nvSpPr>
      <dsp:spPr>
        <a:xfrm>
          <a:off x="0" y="0"/>
          <a:ext cx="8229600" cy="4523477"/>
        </a:xfrm>
        <a:prstGeom prst="roundRect">
          <a:avLst>
            <a:gd name="adj" fmla="val 10000"/>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AU" sz="2900" kern="1200" dirty="0" smtClean="0">
              <a:effectLst>
                <a:outerShdw blurRad="50800" dist="38100" dir="2700000" algn="tl" rotWithShape="0">
                  <a:prstClr val="black">
                    <a:alpha val="40000"/>
                  </a:prstClr>
                </a:outerShdw>
              </a:effectLst>
            </a:rPr>
            <a:t>6</a:t>
          </a:r>
          <a:r>
            <a:rPr lang="en-AU" sz="2900" kern="1200" baseline="30000" dirty="0" smtClean="0">
              <a:effectLst>
                <a:outerShdw blurRad="50800" dist="38100" dir="2700000" algn="tl" rotWithShape="0">
                  <a:prstClr val="black">
                    <a:alpha val="40000"/>
                  </a:prstClr>
                </a:outerShdw>
              </a:effectLst>
            </a:rPr>
            <a:t>th</a:t>
          </a:r>
          <a:r>
            <a:rPr lang="en-AU" sz="2900" kern="1200" dirty="0" smtClean="0">
              <a:effectLst>
                <a:outerShdw blurRad="50800" dist="38100" dir="2700000" algn="tl" rotWithShape="0">
                  <a:prstClr val="black">
                    <a:alpha val="40000"/>
                  </a:prstClr>
                </a:outerShdw>
              </a:effectLst>
            </a:rPr>
            <a:t> century AD - The Slavic settlements in the Balkans, the territories governed by the Byzantine Empire</a:t>
          </a:r>
        </a:p>
        <a:p>
          <a:pPr lvl="0" algn="l" defTabSz="1289050">
            <a:lnSpc>
              <a:spcPct val="90000"/>
            </a:lnSpc>
            <a:spcBef>
              <a:spcPct val="0"/>
            </a:spcBef>
            <a:spcAft>
              <a:spcPct val="35000"/>
            </a:spcAft>
          </a:pPr>
          <a:r>
            <a:rPr lang="en-AU" sz="2900" kern="1200" dirty="0" smtClean="0">
              <a:effectLst>
                <a:outerShdw blurRad="50800" dist="38100" dir="2700000" algn="tl" rotWithShape="0">
                  <a:prstClr val="black">
                    <a:alpha val="40000"/>
                  </a:prstClr>
                </a:outerShdw>
              </a:effectLst>
            </a:rPr>
            <a:t>9</a:t>
          </a:r>
          <a:r>
            <a:rPr lang="en-AU" sz="2900" kern="1200" baseline="30000" dirty="0" smtClean="0">
              <a:effectLst>
                <a:outerShdw blurRad="50800" dist="38100" dir="2700000" algn="tl" rotWithShape="0">
                  <a:prstClr val="black">
                    <a:alpha val="40000"/>
                  </a:prstClr>
                </a:outerShdw>
              </a:effectLst>
            </a:rPr>
            <a:t>th</a:t>
          </a:r>
          <a:r>
            <a:rPr lang="en-AU" sz="2900" kern="1200" dirty="0" smtClean="0">
              <a:effectLst>
                <a:outerShdw blurRad="50800" dist="38100" dir="2700000" algn="tl" rotWithShape="0">
                  <a:prstClr val="black">
                    <a:alpha val="40000"/>
                  </a:prstClr>
                </a:outerShdw>
              </a:effectLst>
            </a:rPr>
            <a:t> century – The Christianisation and literacy beginning out of which the First Serbian Principality of the Vlastimirovići emerged </a:t>
          </a:r>
          <a:endParaRPr lang="en-AU" sz="2900" kern="1200" dirty="0">
            <a:effectLst>
              <a:outerShdw blurRad="50800" dist="38100" dir="2700000" algn="tl" rotWithShape="0">
                <a:prstClr val="black">
                  <a:alpha val="40000"/>
                </a:prstClr>
              </a:outerShdw>
            </a:effectLst>
          </a:endParaRPr>
        </a:p>
      </dsp:txBody>
      <dsp:txXfrm>
        <a:off x="1727135" y="0"/>
        <a:ext cx="6502464" cy="4523477"/>
      </dsp:txXfrm>
    </dsp:sp>
    <dsp:sp modelId="{0F1C23F5-1B08-4F0D-9126-FB418638E14F}">
      <dsp:nvSpPr>
        <dsp:cNvPr id="0" name=""/>
        <dsp:cNvSpPr/>
      </dsp:nvSpPr>
      <dsp:spPr>
        <a:xfrm>
          <a:off x="152393" y="728661"/>
          <a:ext cx="1503564" cy="1846948"/>
        </a:xfrm>
        <a:prstGeom prst="roundRect">
          <a:avLst>
            <a:gd name="adj" fmla="val 10000"/>
          </a:avLst>
        </a:prstGeom>
        <a:blipFill rotWithShape="0">
          <a:blip xmlns:r="http://schemas.openxmlformats.org/officeDocument/2006/relationships" r:embed="rId1"/>
          <a:stretch>
            <a:fillRect/>
          </a:stretch>
        </a:blip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18DF1-DF38-474E-B83B-89AFCAE1DFD0}">
      <dsp:nvSpPr>
        <dsp:cNvPr id="0" name=""/>
        <dsp:cNvSpPr/>
      </dsp:nvSpPr>
      <dsp:spPr>
        <a:xfrm>
          <a:off x="0" y="0"/>
          <a:ext cx="8229600" cy="4523477"/>
        </a:xfrm>
        <a:prstGeom prst="roundRect">
          <a:avLst>
            <a:gd name="adj" fmla="val 10000"/>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AU" sz="2900" kern="1200" dirty="0" smtClean="0">
              <a:effectLst>
                <a:outerShdw blurRad="50800" dist="38100" dir="2700000" algn="tl" rotWithShape="0">
                  <a:prstClr val="black">
                    <a:alpha val="40000"/>
                  </a:prstClr>
                </a:outerShdw>
              </a:effectLst>
            </a:rPr>
            <a:t>1217. Serbian realm evolved into a Kingdom by the king Stefan Nemanjić and then in an Empire by the tzar Dušan Nemanjić (1345)</a:t>
          </a:r>
        </a:p>
        <a:p>
          <a:pPr lvl="0" algn="l" defTabSz="1289050">
            <a:lnSpc>
              <a:spcPct val="90000"/>
            </a:lnSpc>
            <a:spcBef>
              <a:spcPct val="0"/>
            </a:spcBef>
            <a:spcAft>
              <a:spcPct val="35000"/>
            </a:spcAft>
          </a:pPr>
          <a:r>
            <a:rPr lang="en-AU" sz="2900" kern="1200" dirty="0" smtClean="0">
              <a:effectLst>
                <a:outerShdw blurRad="50800" dist="38100" dir="2700000" algn="tl" rotWithShape="0">
                  <a:prstClr val="black">
                    <a:alpha val="40000"/>
                  </a:prstClr>
                </a:outerShdw>
              </a:effectLst>
            </a:rPr>
            <a:t>1459. The Ottomans conquer Serbia (several minor or unsuccessful revolts took place against Ottoman rule)</a:t>
          </a:r>
          <a:endParaRPr lang="en-AU" sz="2900" kern="1200" dirty="0">
            <a:effectLst>
              <a:outerShdw blurRad="50800" dist="38100" dir="2700000" algn="tl" rotWithShape="0">
                <a:prstClr val="black">
                  <a:alpha val="40000"/>
                </a:prstClr>
              </a:outerShdw>
            </a:effectLst>
          </a:endParaRPr>
        </a:p>
      </dsp:txBody>
      <dsp:txXfrm>
        <a:off x="1727135" y="0"/>
        <a:ext cx="6502464" cy="4523477"/>
      </dsp:txXfrm>
    </dsp:sp>
    <dsp:sp modelId="{0F1C23F5-1B08-4F0D-9126-FB418638E14F}">
      <dsp:nvSpPr>
        <dsp:cNvPr id="0" name=""/>
        <dsp:cNvSpPr/>
      </dsp:nvSpPr>
      <dsp:spPr>
        <a:xfrm>
          <a:off x="152393" y="652462"/>
          <a:ext cx="1503564" cy="1846948"/>
        </a:xfrm>
        <a:prstGeom prst="roundRect">
          <a:avLst>
            <a:gd name="adj" fmla="val 10000"/>
          </a:avLst>
        </a:prstGeom>
        <a:blipFill rotWithShape="0">
          <a:blip xmlns:r="http://schemas.openxmlformats.org/officeDocument/2006/relationships" r:embed="rId1"/>
          <a:stretch>
            <a:fillRect/>
          </a:stretch>
        </a:blip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18DF1-DF38-474E-B83B-89AFCAE1DFD0}">
      <dsp:nvSpPr>
        <dsp:cNvPr id="0" name=""/>
        <dsp:cNvSpPr/>
      </dsp:nvSpPr>
      <dsp:spPr>
        <a:xfrm>
          <a:off x="0" y="0"/>
          <a:ext cx="8229600" cy="4523477"/>
        </a:xfrm>
        <a:prstGeom prst="roundRect">
          <a:avLst>
            <a:gd name="adj" fmla="val 10000"/>
          </a:avLst>
        </a:prstGeom>
        <a:solidFill>
          <a:schemeClr val="accent1">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effectLst>
                <a:outerShdw blurRad="50800" dist="38100" dir="2700000" algn="tl" rotWithShape="0">
                  <a:prstClr val="black">
                    <a:alpha val="40000"/>
                  </a:prstClr>
                </a:outerShdw>
              </a:effectLst>
            </a:rPr>
            <a:t>-</a:t>
          </a:r>
          <a:r>
            <a:rPr lang="en-US" sz="2400" kern="1200" dirty="0" smtClean="0">
              <a:effectLst>
                <a:outerShdw blurRad="50800" dist="38100" dir="2700000" algn="tl" rotWithShape="0">
                  <a:prstClr val="black">
                    <a:alpha val="40000"/>
                  </a:prstClr>
                </a:outerShdw>
              </a:effectLst>
            </a:rPr>
            <a:t>We p</a:t>
          </a:r>
          <a:r>
            <a:rPr lang="sr-Cyrl-CS" sz="2400" kern="1200" dirty="0" smtClean="0">
              <a:effectLst>
                <a:outerShdw blurRad="50800" dist="38100" dir="2700000" algn="tl" rotWithShape="0">
                  <a:prstClr val="black">
                    <a:alpha val="40000"/>
                  </a:prstClr>
                </a:outerShdw>
              </a:effectLst>
            </a:rPr>
            <a:t>romote tolerance and concern for each individual through talks and discussions in class. </a:t>
          </a:r>
          <a:endParaRPr lang="en-AU" sz="2400" kern="1200" dirty="0" smtClean="0">
            <a:effectLst>
              <a:outerShdw blurRad="50800" dist="38100" dir="2700000" algn="tl" rotWithShape="0">
                <a:prstClr val="black">
                  <a:alpha val="40000"/>
                </a:prstClr>
              </a:outerShdw>
            </a:effectLst>
          </a:endParaRPr>
        </a:p>
        <a:p>
          <a:pPr lvl="0" algn="l" defTabSz="1022350">
            <a:lnSpc>
              <a:spcPct val="90000"/>
            </a:lnSpc>
            <a:spcBef>
              <a:spcPct val="0"/>
            </a:spcBef>
            <a:spcAft>
              <a:spcPct val="35000"/>
            </a:spcAft>
          </a:pPr>
          <a:r>
            <a:rPr lang="en-US" sz="2400" kern="1200" dirty="0" smtClean="0">
              <a:effectLst>
                <a:outerShdw blurRad="50800" dist="38100" dir="2700000" algn="tl" rotWithShape="0">
                  <a:prstClr val="black">
                    <a:alpha val="40000"/>
                  </a:prstClr>
                </a:outerShdw>
              </a:effectLst>
            </a:rPr>
            <a:t>-Students w</a:t>
          </a:r>
          <a:r>
            <a:rPr lang="sr-Cyrl-CS" sz="2400" kern="1200" dirty="0" smtClean="0">
              <a:effectLst>
                <a:outerShdw blurRad="50800" dist="38100" dir="2700000" algn="tl" rotWithShape="0">
                  <a:prstClr val="black">
                    <a:alpha val="40000"/>
                  </a:prstClr>
                </a:outerShdw>
              </a:effectLst>
            </a:rPr>
            <a:t>rite the essay</a:t>
          </a:r>
          <a:r>
            <a:rPr lang="en-US" sz="2400" kern="1200" dirty="0" smtClean="0">
              <a:effectLst>
                <a:outerShdw blurRad="50800" dist="38100" dir="2700000" algn="tl" rotWithShape="0">
                  <a:prstClr val="black">
                    <a:alpha val="40000"/>
                  </a:prstClr>
                </a:outerShdw>
              </a:effectLst>
            </a:rPr>
            <a:t>s</a:t>
          </a:r>
          <a:r>
            <a:rPr lang="sr-Cyrl-CS" sz="2400" kern="1200" dirty="0" smtClean="0">
              <a:effectLst>
                <a:outerShdw blurRad="50800" dist="38100" dir="2700000" algn="tl" rotWithShape="0">
                  <a:prstClr val="black">
                    <a:alpha val="40000"/>
                  </a:prstClr>
                </a:outerShdw>
              </a:effectLst>
            </a:rPr>
            <a:t> of famous people from diverse backgrounds, who have distinguished themselves through their work. Also, students </a:t>
          </a:r>
          <a:r>
            <a:rPr lang="en-US" sz="2400" kern="1200" dirty="0" smtClean="0">
              <a:effectLst>
                <a:outerShdw blurRad="50800" dist="38100" dir="2700000" algn="tl" rotWithShape="0">
                  <a:prstClr val="black">
                    <a:alpha val="40000"/>
                  </a:prstClr>
                </a:outerShdw>
              </a:effectLst>
            </a:rPr>
            <a:t>prepare</a:t>
          </a:r>
          <a:r>
            <a:rPr lang="sr-Cyrl-CS" sz="2400" kern="1200" dirty="0" smtClean="0">
              <a:effectLst>
                <a:outerShdw blurRad="50800" dist="38100" dir="2700000" algn="tl" rotWithShape="0">
                  <a:prstClr val="black">
                    <a:alpha val="40000"/>
                  </a:prstClr>
                </a:outerShdw>
              </a:effectLst>
            </a:rPr>
            <a:t> genealogies of their families, in order to better understand the origins of</a:t>
          </a:r>
          <a:r>
            <a:rPr lang="en-US" sz="2400" kern="1200" dirty="0" smtClean="0">
              <a:effectLst>
                <a:outerShdw blurRad="50800" dist="38100" dir="2700000" algn="tl" rotWithShape="0">
                  <a:prstClr val="black">
                    <a:alpha val="40000"/>
                  </a:prstClr>
                </a:outerShdw>
              </a:effectLst>
            </a:rPr>
            <a:t> their </a:t>
          </a:r>
          <a:r>
            <a:rPr lang="sr-Cyrl-CS" sz="2400" kern="1200" dirty="0" smtClean="0">
              <a:effectLst>
                <a:outerShdw blurRad="50800" dist="38100" dir="2700000" algn="tl" rotWithShape="0">
                  <a:prstClr val="black">
                    <a:alpha val="40000"/>
                  </a:prstClr>
                </a:outerShdw>
              </a:effectLst>
            </a:rPr>
            <a:t> famil</a:t>
          </a:r>
          <a:r>
            <a:rPr lang="en-US" sz="2400" kern="1200" dirty="0" smtClean="0">
              <a:effectLst>
                <a:outerShdw blurRad="50800" dist="38100" dir="2700000" algn="tl" rotWithShape="0">
                  <a:prstClr val="black">
                    <a:alpha val="40000"/>
                  </a:prstClr>
                </a:outerShdw>
              </a:effectLst>
            </a:rPr>
            <a:t>ies.</a:t>
          </a:r>
          <a:endParaRPr lang="en-AU" sz="2400" kern="1200" dirty="0">
            <a:effectLst>
              <a:outerShdw blurRad="50800" dist="38100" dir="2700000" algn="tl" rotWithShape="0">
                <a:prstClr val="black">
                  <a:alpha val="40000"/>
                </a:prstClr>
              </a:outerShdw>
            </a:effectLst>
          </a:endParaRPr>
        </a:p>
      </dsp:txBody>
      <dsp:txXfrm>
        <a:off x="1727135" y="0"/>
        <a:ext cx="6502464" cy="4523477"/>
      </dsp:txXfrm>
    </dsp:sp>
    <dsp:sp modelId="{0F1C23F5-1B08-4F0D-9126-FB418638E14F}">
      <dsp:nvSpPr>
        <dsp:cNvPr id="0" name=""/>
        <dsp:cNvSpPr/>
      </dsp:nvSpPr>
      <dsp:spPr>
        <a:xfrm flipH="1" flipV="1">
          <a:off x="374073" y="786714"/>
          <a:ext cx="1378523" cy="1694549"/>
        </a:xfrm>
        <a:prstGeom prst="roundRect">
          <a:avLst>
            <a:gd name="adj" fmla="val 10000"/>
          </a:avLst>
        </a:prstGeom>
        <a:blipFill rotWithShape="0">
          <a:blip xmlns:r="http://schemas.openxmlformats.org/officeDocument/2006/relationships" r:embed="rId1"/>
          <a:stretch>
            <a:fillRect/>
          </a:stretch>
        </a:blip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CDB1A478-030D-44D4-B80A-81B9B61DE35A}" type="datetimeFigureOut">
              <a:rPr lang="en-US"/>
              <a:pPr>
                <a:defRPr/>
              </a:pPr>
              <a:t>9/21/2012</a:t>
            </a:fld>
            <a:endParaRPr lang="en-AU"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AU" dirty="0"/>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36D4F96C-8B5C-4158-9BE0-5128E12F29CD}"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5A3EA75-15A9-46D0-A3F1-13291989C7D1}" type="datetimeFigureOut">
              <a:rPr lang="en-US"/>
              <a:pPr>
                <a:defRPr/>
              </a:pPr>
              <a:t>9/21/2012</a:t>
            </a:fld>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dirty="0"/>
          </a:p>
        </p:txBody>
      </p:sp>
      <p:sp>
        <p:nvSpPr>
          <p:cNvPr id="6" name="Slide Number Placeholder 17"/>
          <p:cNvSpPr>
            <a:spLocks noGrp="1"/>
          </p:cNvSpPr>
          <p:nvPr>
            <p:ph type="sldNum" sz="quarter" idx="12"/>
          </p:nvPr>
        </p:nvSpPr>
        <p:spPr/>
        <p:txBody>
          <a:bodyPr/>
          <a:lstStyle>
            <a:lvl1pPr>
              <a:defRPr/>
            </a:lvl1pPr>
          </a:lstStyle>
          <a:p>
            <a:pPr>
              <a:defRPr/>
            </a:pPr>
            <a:fld id="{390C5E42-D432-4872-BA6F-EC8DC6F2277E}"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3082E20-C4AA-4555-BF4C-99069838F0E0}" type="datetimeFigureOut">
              <a:rPr lang="en-US"/>
              <a:pPr>
                <a:defRPr/>
              </a:pPr>
              <a:t>9/21/2012</a:t>
            </a:fld>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dirty="0"/>
          </a:p>
        </p:txBody>
      </p:sp>
      <p:sp>
        <p:nvSpPr>
          <p:cNvPr id="6" name="Slide Number Placeholder 17"/>
          <p:cNvSpPr>
            <a:spLocks noGrp="1"/>
          </p:cNvSpPr>
          <p:nvPr>
            <p:ph type="sldNum" sz="quarter" idx="12"/>
          </p:nvPr>
        </p:nvSpPr>
        <p:spPr/>
        <p:txBody>
          <a:bodyPr/>
          <a:lstStyle>
            <a:lvl1pPr>
              <a:defRPr/>
            </a:lvl1pPr>
          </a:lstStyle>
          <a:p>
            <a:pPr>
              <a:defRPr/>
            </a:pPr>
            <a:fld id="{4A9EA647-9732-48D1-BA1D-832B1473638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8189182B-4E7E-4849-A5A5-E96C87D5F9E8}" type="datetimeFigureOut">
              <a:rPr lang="en-US"/>
              <a:pPr>
                <a:defRPr/>
              </a:pPr>
              <a:t>9/21/2012</a:t>
            </a:fld>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dirty="0"/>
          </a:p>
        </p:txBody>
      </p:sp>
      <p:sp>
        <p:nvSpPr>
          <p:cNvPr id="6" name="Slide Number Placeholder 17"/>
          <p:cNvSpPr>
            <a:spLocks noGrp="1"/>
          </p:cNvSpPr>
          <p:nvPr>
            <p:ph type="sldNum" sz="quarter" idx="12"/>
          </p:nvPr>
        </p:nvSpPr>
        <p:spPr/>
        <p:txBody>
          <a:bodyPr/>
          <a:lstStyle>
            <a:lvl1pPr>
              <a:defRPr/>
            </a:lvl1pPr>
          </a:lstStyle>
          <a:p>
            <a:pPr>
              <a:defRPr/>
            </a:pPr>
            <a:fld id="{DE2673A0-7E48-4D96-B123-E191C7427CCF}"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0055BA94-61C1-438E-A5AC-D36F34F316C7}" type="datetimeFigureOut">
              <a:rPr lang="en-US"/>
              <a:pPr>
                <a:defRPr/>
              </a:pPr>
              <a:t>9/21/2012</a:t>
            </a:fld>
            <a:endParaRPr lang="en-AU" dirty="0"/>
          </a:p>
        </p:txBody>
      </p:sp>
      <p:sp>
        <p:nvSpPr>
          <p:cNvPr id="7" name="Footer Placeholder 4"/>
          <p:cNvSpPr>
            <a:spLocks noGrp="1"/>
          </p:cNvSpPr>
          <p:nvPr>
            <p:ph type="ftr" sz="quarter" idx="11"/>
          </p:nvPr>
        </p:nvSpPr>
        <p:spPr/>
        <p:txBody>
          <a:bodyPr/>
          <a:lstStyle>
            <a:lvl1pPr>
              <a:defRPr/>
            </a:lvl1pPr>
            <a:extLst/>
          </a:lstStyle>
          <a:p>
            <a:pPr>
              <a:defRPr/>
            </a:pPr>
            <a:endParaRPr lang="en-AU" dirty="0"/>
          </a:p>
        </p:txBody>
      </p:sp>
      <p:sp>
        <p:nvSpPr>
          <p:cNvPr id="8" name="Slide Number Placeholder 5"/>
          <p:cNvSpPr>
            <a:spLocks noGrp="1"/>
          </p:cNvSpPr>
          <p:nvPr>
            <p:ph type="sldNum" sz="quarter" idx="12"/>
          </p:nvPr>
        </p:nvSpPr>
        <p:spPr/>
        <p:txBody>
          <a:bodyPr/>
          <a:lstStyle>
            <a:lvl1pPr>
              <a:defRPr/>
            </a:lvl1pPr>
            <a:extLst/>
          </a:lstStyle>
          <a:p>
            <a:pPr>
              <a:defRPr/>
            </a:pPr>
            <a:fld id="{0B12B346-91A4-4CE1-B599-F8A33F20B011}"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F8A45D7A-16A0-48A0-9BCE-494676A1B568}" type="datetimeFigureOut">
              <a:rPr lang="en-US"/>
              <a:pPr>
                <a:defRPr/>
              </a:pPr>
              <a:t>9/21/2012</a:t>
            </a:fld>
            <a:endParaRPr lang="en-AU" dirty="0"/>
          </a:p>
        </p:txBody>
      </p:sp>
      <p:sp>
        <p:nvSpPr>
          <p:cNvPr id="6" name="Footer Placeholder 21"/>
          <p:cNvSpPr>
            <a:spLocks noGrp="1"/>
          </p:cNvSpPr>
          <p:nvPr>
            <p:ph type="ftr" sz="quarter" idx="11"/>
          </p:nvPr>
        </p:nvSpPr>
        <p:spPr/>
        <p:txBody>
          <a:bodyPr/>
          <a:lstStyle>
            <a:lvl1pPr>
              <a:defRPr/>
            </a:lvl1pPr>
          </a:lstStyle>
          <a:p>
            <a:pPr>
              <a:defRPr/>
            </a:pPr>
            <a:endParaRPr lang="en-AU" dirty="0"/>
          </a:p>
        </p:txBody>
      </p:sp>
      <p:sp>
        <p:nvSpPr>
          <p:cNvPr id="7" name="Slide Number Placeholder 17"/>
          <p:cNvSpPr>
            <a:spLocks noGrp="1"/>
          </p:cNvSpPr>
          <p:nvPr>
            <p:ph type="sldNum" sz="quarter" idx="12"/>
          </p:nvPr>
        </p:nvSpPr>
        <p:spPr/>
        <p:txBody>
          <a:bodyPr/>
          <a:lstStyle>
            <a:lvl1pPr>
              <a:defRPr/>
            </a:lvl1pPr>
          </a:lstStyle>
          <a:p>
            <a:pPr>
              <a:defRPr/>
            </a:pPr>
            <a:fld id="{B001896B-F128-47C9-8240-A2E670E3575E}"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CA11D6C0-C4F9-437D-9980-FF8F88FFD0EF}" type="datetimeFigureOut">
              <a:rPr lang="en-US"/>
              <a:pPr>
                <a:defRPr/>
              </a:pPr>
              <a:t>9/21/2012</a:t>
            </a:fld>
            <a:endParaRPr lang="en-AU" dirty="0"/>
          </a:p>
        </p:txBody>
      </p:sp>
      <p:sp>
        <p:nvSpPr>
          <p:cNvPr id="8" name="Footer Placeholder 7"/>
          <p:cNvSpPr>
            <a:spLocks noGrp="1"/>
          </p:cNvSpPr>
          <p:nvPr>
            <p:ph type="ftr" sz="quarter" idx="11"/>
          </p:nvPr>
        </p:nvSpPr>
        <p:spPr/>
        <p:txBody>
          <a:bodyPr/>
          <a:lstStyle>
            <a:lvl1pPr>
              <a:defRPr/>
            </a:lvl1pPr>
            <a:extLst/>
          </a:lstStyle>
          <a:p>
            <a:pPr>
              <a:defRPr/>
            </a:pPr>
            <a:endParaRPr lang="en-AU" dirty="0"/>
          </a:p>
        </p:txBody>
      </p:sp>
      <p:sp>
        <p:nvSpPr>
          <p:cNvPr id="9" name="Slide Number Placeholder 8"/>
          <p:cNvSpPr>
            <a:spLocks noGrp="1"/>
          </p:cNvSpPr>
          <p:nvPr>
            <p:ph type="sldNum" sz="quarter" idx="12"/>
          </p:nvPr>
        </p:nvSpPr>
        <p:spPr/>
        <p:txBody>
          <a:bodyPr/>
          <a:lstStyle>
            <a:lvl1pPr>
              <a:defRPr/>
            </a:lvl1pPr>
            <a:extLst/>
          </a:lstStyle>
          <a:p>
            <a:pPr>
              <a:defRPr/>
            </a:pPr>
            <a:fld id="{65712DF6-66BE-4BD8-91DA-9F98CD32FF21}"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DE05145-541B-47E8-8072-7C00BCE0F5C8}" type="datetimeFigureOut">
              <a:rPr lang="en-US"/>
              <a:pPr>
                <a:defRPr/>
              </a:pPr>
              <a:t>9/21/2012</a:t>
            </a:fld>
            <a:endParaRPr lang="en-AU" dirty="0"/>
          </a:p>
        </p:txBody>
      </p:sp>
      <p:sp>
        <p:nvSpPr>
          <p:cNvPr id="4" name="Footer Placeholder 21"/>
          <p:cNvSpPr>
            <a:spLocks noGrp="1"/>
          </p:cNvSpPr>
          <p:nvPr>
            <p:ph type="ftr" sz="quarter" idx="11"/>
          </p:nvPr>
        </p:nvSpPr>
        <p:spPr/>
        <p:txBody>
          <a:bodyPr/>
          <a:lstStyle>
            <a:lvl1pPr>
              <a:defRPr/>
            </a:lvl1pPr>
          </a:lstStyle>
          <a:p>
            <a:pPr>
              <a:defRPr/>
            </a:pPr>
            <a:endParaRPr lang="en-AU" dirty="0"/>
          </a:p>
        </p:txBody>
      </p:sp>
      <p:sp>
        <p:nvSpPr>
          <p:cNvPr id="5" name="Slide Number Placeholder 17"/>
          <p:cNvSpPr>
            <a:spLocks noGrp="1"/>
          </p:cNvSpPr>
          <p:nvPr>
            <p:ph type="sldNum" sz="quarter" idx="12"/>
          </p:nvPr>
        </p:nvSpPr>
        <p:spPr/>
        <p:txBody>
          <a:bodyPr/>
          <a:lstStyle>
            <a:lvl1pPr>
              <a:defRPr/>
            </a:lvl1pPr>
          </a:lstStyle>
          <a:p>
            <a:pPr>
              <a:defRPr/>
            </a:pPr>
            <a:fld id="{A9C9E57B-07D7-4445-93E6-E635BF77BAB5}"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4B406E3-9B81-487B-A265-7627B7BB0B7B}" type="datetimeFigureOut">
              <a:rPr lang="en-US"/>
              <a:pPr>
                <a:defRPr/>
              </a:pPr>
              <a:t>9/21/2012</a:t>
            </a:fld>
            <a:endParaRPr lang="en-AU" dirty="0"/>
          </a:p>
        </p:txBody>
      </p:sp>
      <p:sp>
        <p:nvSpPr>
          <p:cNvPr id="3" name="Footer Placeholder 21"/>
          <p:cNvSpPr>
            <a:spLocks noGrp="1"/>
          </p:cNvSpPr>
          <p:nvPr>
            <p:ph type="ftr" sz="quarter" idx="11"/>
          </p:nvPr>
        </p:nvSpPr>
        <p:spPr/>
        <p:txBody>
          <a:bodyPr/>
          <a:lstStyle>
            <a:lvl1pPr>
              <a:defRPr/>
            </a:lvl1pPr>
          </a:lstStyle>
          <a:p>
            <a:pPr>
              <a:defRPr/>
            </a:pPr>
            <a:endParaRPr lang="en-AU" dirty="0"/>
          </a:p>
        </p:txBody>
      </p:sp>
      <p:sp>
        <p:nvSpPr>
          <p:cNvPr id="4" name="Slide Number Placeholder 17"/>
          <p:cNvSpPr>
            <a:spLocks noGrp="1"/>
          </p:cNvSpPr>
          <p:nvPr>
            <p:ph type="sldNum" sz="quarter" idx="12"/>
          </p:nvPr>
        </p:nvSpPr>
        <p:spPr/>
        <p:txBody>
          <a:bodyPr/>
          <a:lstStyle>
            <a:lvl1pPr>
              <a:defRPr/>
            </a:lvl1pPr>
          </a:lstStyle>
          <a:p>
            <a:pPr>
              <a:defRPr/>
            </a:pPr>
            <a:fld id="{BAA0E703-C544-4FEA-A7C0-ED11AA19E402}"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405EA4D9-34F9-44AB-B30F-506D6EBAD4FA}" type="datetimeFigureOut">
              <a:rPr lang="en-US"/>
              <a:pPr>
                <a:defRPr/>
              </a:pPr>
              <a:t>9/21/2012</a:t>
            </a:fld>
            <a:endParaRPr lang="en-AU" dirty="0"/>
          </a:p>
        </p:txBody>
      </p:sp>
      <p:sp>
        <p:nvSpPr>
          <p:cNvPr id="6" name="Footer Placeholder 5"/>
          <p:cNvSpPr>
            <a:spLocks noGrp="1"/>
          </p:cNvSpPr>
          <p:nvPr>
            <p:ph type="ftr" sz="quarter" idx="11"/>
          </p:nvPr>
        </p:nvSpPr>
        <p:spPr/>
        <p:txBody>
          <a:bodyPr/>
          <a:lstStyle>
            <a:lvl1pPr>
              <a:defRPr/>
            </a:lvl1pPr>
            <a:extLst/>
          </a:lstStyle>
          <a:p>
            <a:pPr>
              <a:defRPr/>
            </a:pPr>
            <a:endParaRPr lang="en-AU" dirty="0"/>
          </a:p>
        </p:txBody>
      </p:sp>
      <p:sp>
        <p:nvSpPr>
          <p:cNvPr id="7" name="Slide Number Placeholder 6"/>
          <p:cNvSpPr>
            <a:spLocks noGrp="1"/>
          </p:cNvSpPr>
          <p:nvPr>
            <p:ph type="sldNum" sz="quarter" idx="12"/>
          </p:nvPr>
        </p:nvSpPr>
        <p:spPr/>
        <p:txBody>
          <a:bodyPr/>
          <a:lstStyle>
            <a:lvl1pPr>
              <a:defRPr/>
            </a:lvl1pPr>
            <a:extLst/>
          </a:lstStyle>
          <a:p>
            <a:pPr>
              <a:defRPr/>
            </a:pPr>
            <a:fld id="{3A1734DF-7CC1-49E6-A91A-62F2EBB8482E}"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08CECE2F-2883-46F3-B70A-B3474A142D35}" type="datetimeFigureOut">
              <a:rPr lang="en-US"/>
              <a:pPr>
                <a:defRPr/>
              </a:pPr>
              <a:t>9/21/2012</a:t>
            </a:fld>
            <a:endParaRPr lang="en-AU"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AU" dirty="0"/>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2889A083-E084-4730-BC5C-3A9362366B4D}"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8365ADD5-CE9C-4D66-BE45-88E86008234B}" type="datetimeFigureOut">
              <a:rPr lang="en-US"/>
              <a:pPr>
                <a:defRPr/>
              </a:pPr>
              <a:t>9/21/2012</a:t>
            </a:fld>
            <a:endParaRPr lang="en-AU"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AU"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FC6522B8-0032-4DB7-9B14-7FF32C1F98C3}"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731" r:id="rId1"/>
    <p:sldLayoutId id="2147483725" r:id="rId2"/>
    <p:sldLayoutId id="2147483732" r:id="rId3"/>
    <p:sldLayoutId id="2147483726" r:id="rId4"/>
    <p:sldLayoutId id="2147483733" r:id="rId5"/>
    <p:sldLayoutId id="2147483727" r:id="rId6"/>
    <p:sldLayoutId id="2147483728" r:id="rId7"/>
    <p:sldLayoutId id="2147483734" r:id="rId8"/>
    <p:sldLayoutId id="2147483735" r:id="rId9"/>
    <p:sldLayoutId id="2147483729" r:id="rId10"/>
    <p:sldLayoutId id="2147483730"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905000"/>
          </a:xfrm>
        </p:spPr>
        <p:txBody>
          <a:bodyPr/>
          <a:lstStyle/>
          <a:p>
            <a:pPr fontAlgn="auto">
              <a:spcAft>
                <a:spcPts val="0"/>
              </a:spcAft>
              <a:defRPr/>
            </a:pPr>
            <a:r>
              <a:rPr lang="en-US" dirty="0" smtClean="0"/>
              <a:t>What does it mean to think historically</a:t>
            </a:r>
            <a:endParaRPr lang="en-AU" dirty="0"/>
          </a:p>
        </p:txBody>
      </p:sp>
      <p:sp>
        <p:nvSpPr>
          <p:cNvPr id="7171" name="Subtitle 2"/>
          <p:cNvSpPr>
            <a:spLocks noGrp="1"/>
          </p:cNvSpPr>
          <p:nvPr>
            <p:ph type="subTitle" idx="1"/>
          </p:nvPr>
        </p:nvSpPr>
        <p:spPr>
          <a:xfrm>
            <a:off x="1371600" y="4114800"/>
            <a:ext cx="6400800" cy="1524000"/>
          </a:xfrm>
        </p:spPr>
        <p:txBody>
          <a:bodyPr/>
          <a:lstStyle/>
          <a:p>
            <a:pPr marR="0"/>
            <a:endParaRPr lang="en-A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457200" y="1481138"/>
            <a:ext cx="8229600" cy="4523477"/>
          </a:xfrm>
          <a:custGeom>
            <a:avLst/>
            <a:gdLst>
              <a:gd name="connsiteX0" fmla="*/ 0 w 8229600"/>
              <a:gd name="connsiteY0" fmla="*/ 452348 h 4523477"/>
              <a:gd name="connsiteX1" fmla="*/ 132490 w 8229600"/>
              <a:gd name="connsiteY1" fmla="*/ 132490 h 4523477"/>
              <a:gd name="connsiteX2" fmla="*/ 452349 w 8229600"/>
              <a:gd name="connsiteY2" fmla="*/ 1 h 4523477"/>
              <a:gd name="connsiteX3" fmla="*/ 7777252 w 8229600"/>
              <a:gd name="connsiteY3" fmla="*/ 0 h 4523477"/>
              <a:gd name="connsiteX4" fmla="*/ 8097110 w 8229600"/>
              <a:gd name="connsiteY4" fmla="*/ 132490 h 4523477"/>
              <a:gd name="connsiteX5" fmla="*/ 8229599 w 8229600"/>
              <a:gd name="connsiteY5" fmla="*/ 452349 h 4523477"/>
              <a:gd name="connsiteX6" fmla="*/ 8229600 w 8229600"/>
              <a:gd name="connsiteY6" fmla="*/ 4071129 h 4523477"/>
              <a:gd name="connsiteX7" fmla="*/ 8097110 w 8229600"/>
              <a:gd name="connsiteY7" fmla="*/ 4390987 h 4523477"/>
              <a:gd name="connsiteX8" fmla="*/ 7777251 w 8229600"/>
              <a:gd name="connsiteY8" fmla="*/ 4523477 h 4523477"/>
              <a:gd name="connsiteX9" fmla="*/ 452348 w 8229600"/>
              <a:gd name="connsiteY9" fmla="*/ 4523477 h 4523477"/>
              <a:gd name="connsiteX10" fmla="*/ 132490 w 8229600"/>
              <a:gd name="connsiteY10" fmla="*/ 4390987 h 4523477"/>
              <a:gd name="connsiteX11" fmla="*/ 1 w 8229600"/>
              <a:gd name="connsiteY11" fmla="*/ 4071128 h 4523477"/>
              <a:gd name="connsiteX12" fmla="*/ 0 w 8229600"/>
              <a:gd name="connsiteY12" fmla="*/ 452348 h 452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4523477">
                <a:moveTo>
                  <a:pt x="0" y="452348"/>
                </a:moveTo>
                <a:cubicBezTo>
                  <a:pt x="0" y="332378"/>
                  <a:pt x="47658" y="217321"/>
                  <a:pt x="132490" y="132490"/>
                </a:cubicBezTo>
                <a:cubicBezTo>
                  <a:pt x="217322" y="47658"/>
                  <a:pt x="332378" y="1"/>
                  <a:pt x="452349" y="1"/>
                </a:cubicBezTo>
                <a:lnTo>
                  <a:pt x="7777252" y="0"/>
                </a:lnTo>
                <a:cubicBezTo>
                  <a:pt x="7897222" y="0"/>
                  <a:pt x="8012279" y="47658"/>
                  <a:pt x="8097110" y="132490"/>
                </a:cubicBezTo>
                <a:cubicBezTo>
                  <a:pt x="8181942" y="217322"/>
                  <a:pt x="8229599" y="332378"/>
                  <a:pt x="8229599" y="452349"/>
                </a:cubicBezTo>
                <a:cubicBezTo>
                  <a:pt x="8229599" y="1658609"/>
                  <a:pt x="8229600" y="2864869"/>
                  <a:pt x="8229600" y="4071129"/>
                </a:cubicBezTo>
                <a:cubicBezTo>
                  <a:pt x="8229600" y="4191099"/>
                  <a:pt x="8181942" y="4306156"/>
                  <a:pt x="8097110" y="4390987"/>
                </a:cubicBezTo>
                <a:cubicBezTo>
                  <a:pt x="8012278" y="4475819"/>
                  <a:pt x="7897222" y="4523477"/>
                  <a:pt x="7777251" y="4523477"/>
                </a:cubicBezTo>
                <a:lnTo>
                  <a:pt x="452348" y="4523477"/>
                </a:lnTo>
                <a:cubicBezTo>
                  <a:pt x="332378" y="4523477"/>
                  <a:pt x="217321" y="4475819"/>
                  <a:pt x="132490" y="4390987"/>
                </a:cubicBezTo>
                <a:cubicBezTo>
                  <a:pt x="47658" y="4306155"/>
                  <a:pt x="0" y="4191099"/>
                  <a:pt x="1" y="4071128"/>
                </a:cubicBezTo>
                <a:cubicBezTo>
                  <a:pt x="1" y="2864868"/>
                  <a:pt x="0" y="1658608"/>
                  <a:pt x="0" y="452348"/>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0" tIns="87630" rIns="87631" bIns="87630" numCol="1" spcCol="1270" anchor="ctr" anchorCtr="0">
            <a:noAutofit/>
          </a:bodyPr>
          <a:lstStyle/>
          <a:p>
            <a:pPr lvl="0" defTabSz="1022350">
              <a:lnSpc>
                <a:spcPct val="90000"/>
              </a:lnSpc>
              <a:spcAft>
                <a:spcPct val="35000"/>
              </a:spcAft>
            </a:pPr>
            <a:r>
              <a:rPr lang="en-US" sz="2800" kern="1200" dirty="0" smtClean="0">
                <a:effectLst>
                  <a:outerShdw blurRad="38100" dist="38100" dir="2700000" algn="tl">
                    <a:srgbClr val="000000">
                      <a:alpha val="43137"/>
                    </a:srgbClr>
                  </a:outerShdw>
                </a:effectLst>
              </a:rPr>
              <a:t>-</a:t>
            </a:r>
            <a:r>
              <a:rPr lang="sr-Latn-CS" sz="2800" kern="1200" dirty="0" smtClean="0">
                <a:effectLst>
                  <a:outerShdw blurRad="38100" dist="38100" dir="2700000" algn="tl">
                    <a:srgbClr val="000000">
                      <a:alpha val="43137"/>
                    </a:srgbClr>
                  </a:outerShdw>
                </a:effectLst>
              </a:rPr>
              <a:t>Improving the skills and competencies necessary for life </a:t>
            </a:r>
            <a:r>
              <a:rPr lang="en-US" sz="2800" kern="1200" dirty="0" smtClean="0">
                <a:effectLst>
                  <a:outerShdw blurRad="38100" dist="38100" dir="2700000" algn="tl">
                    <a:srgbClr val="000000">
                      <a:alpha val="43137"/>
                    </a:srgbClr>
                  </a:outerShdw>
                </a:effectLst>
              </a:rPr>
              <a:t>in today</a:t>
            </a:r>
            <a:r>
              <a:rPr lang="en-US" sz="2800" dirty="0" smtClean="0">
                <a:effectLst>
                  <a:outerShdw blurRad="50800" dist="38100" dir="2700000" algn="tl" rotWithShape="0">
                    <a:prstClr val="black">
                      <a:alpha val="40000"/>
                    </a:prstClr>
                  </a:outerShdw>
                </a:effectLst>
              </a:rPr>
              <a:t>’</a:t>
            </a:r>
            <a:r>
              <a:rPr lang="en-US" sz="2800" kern="1200" dirty="0" smtClean="0">
                <a:effectLst>
                  <a:outerShdw blurRad="38100" dist="38100" dir="2700000" algn="tl">
                    <a:srgbClr val="000000">
                      <a:alpha val="43137"/>
                    </a:srgbClr>
                  </a:outerShdw>
                </a:effectLst>
              </a:rPr>
              <a:t>s society</a:t>
            </a:r>
            <a:r>
              <a:rPr lang="sr-Latn-CS" sz="2800" kern="1200" dirty="0" smtClean="0">
                <a:effectLst>
                  <a:outerShdw blurRad="38100" dist="38100" dir="2700000" algn="tl">
                    <a:srgbClr val="000000">
                      <a:alpha val="43137"/>
                    </a:srgbClr>
                  </a:outerShdw>
                </a:effectLst>
              </a:rPr>
              <a:t>. </a:t>
            </a:r>
            <a:endParaRPr lang="en-US" sz="2800" kern="1200" dirty="0" smtClean="0">
              <a:effectLst>
                <a:outerShdw blurRad="38100" dist="38100" dir="2700000" algn="tl">
                  <a:srgbClr val="000000">
                    <a:alpha val="43137"/>
                  </a:srgbClr>
                </a:outerShdw>
              </a:effectLst>
            </a:endParaRPr>
          </a:p>
          <a:p>
            <a:pPr lvl="0" algn="l" defTabSz="102235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-D</a:t>
            </a:r>
            <a:r>
              <a:rPr lang="sr-Latn-CS" sz="2800" kern="1200" dirty="0" smtClean="0">
                <a:effectLst>
                  <a:outerShdw blurRad="38100" dist="38100" dir="2700000" algn="tl">
                    <a:srgbClr val="000000">
                      <a:alpha val="43137"/>
                    </a:srgbClr>
                  </a:outerShdw>
                </a:effectLst>
              </a:rPr>
              <a:t>evelopment of individual and national identity, acquisition and expansion of knowledge and the formation of attitudes necessary for understanding the modern world (in national, regional, European and global scale), the development of critical and creative thinking, the ability </a:t>
            </a:r>
            <a:r>
              <a:rPr lang="en-US" sz="2800" kern="1200" dirty="0" smtClean="0">
                <a:effectLst>
                  <a:outerShdw blurRad="38100" dist="38100" dir="2700000" algn="tl">
                    <a:srgbClr val="000000">
                      <a:alpha val="43137"/>
                    </a:srgbClr>
                  </a:outerShdw>
                </a:effectLst>
              </a:rPr>
              <a:t>for students </a:t>
            </a:r>
            <a:r>
              <a:rPr lang="sr-Latn-CS" sz="2800" kern="1200" dirty="0" smtClean="0">
                <a:effectLst>
                  <a:outerShdw blurRad="38100" dist="38100" dir="2700000" algn="tl">
                    <a:srgbClr val="000000">
                      <a:alpha val="43137"/>
                    </a:srgbClr>
                  </a:outerShdw>
                </a:effectLst>
              </a:rPr>
              <a:t>to</a:t>
            </a:r>
            <a:r>
              <a:rPr lang="en-US" sz="2800" kern="1200" dirty="0" smtClean="0">
                <a:effectLst>
                  <a:outerShdw blurRad="38100" dist="38100" dir="2700000" algn="tl">
                    <a:srgbClr val="000000">
                      <a:alpha val="43137"/>
                    </a:srgbClr>
                  </a:outerShdw>
                </a:effectLst>
              </a:rPr>
              <a:t> </a:t>
            </a:r>
            <a:r>
              <a:rPr lang="sr-Latn-CS" sz="2800" kern="1200" dirty="0" smtClean="0">
                <a:effectLst>
                  <a:outerShdw blurRad="38100" dist="38100" dir="2700000" algn="tl">
                    <a:srgbClr val="000000">
                      <a:alpha val="43137"/>
                    </a:srgbClr>
                  </a:outerShdw>
                </a:effectLst>
              </a:rPr>
              <a:t>express their own views. </a:t>
            </a:r>
            <a:endParaRPr lang="en-AU" sz="2800" kern="1200"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304800" y="274638"/>
            <a:ext cx="8458200" cy="1143000"/>
          </a:xfrm>
        </p:spPr>
        <p:txBody>
          <a:bodyPr>
            <a:noAutofit/>
          </a:bodyPr>
          <a:lstStyle/>
          <a:p>
            <a:pPr fontAlgn="auto">
              <a:spcAft>
                <a:spcPts val="0"/>
              </a:spcAft>
              <a:defRPr/>
            </a:pPr>
            <a:r>
              <a:rPr lang="en-US" sz="2800" dirty="0" smtClean="0"/>
              <a:t>The main aims of History Curriculum in Serbia</a:t>
            </a:r>
            <a:endParaRPr lang="en-AU" sz="2800" dirty="0"/>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457200" y="1481138"/>
            <a:ext cx="8229600" cy="4523477"/>
          </a:xfrm>
          <a:custGeom>
            <a:avLst/>
            <a:gdLst>
              <a:gd name="connsiteX0" fmla="*/ 0 w 8229600"/>
              <a:gd name="connsiteY0" fmla="*/ 452348 h 4523477"/>
              <a:gd name="connsiteX1" fmla="*/ 132490 w 8229600"/>
              <a:gd name="connsiteY1" fmla="*/ 132490 h 4523477"/>
              <a:gd name="connsiteX2" fmla="*/ 452349 w 8229600"/>
              <a:gd name="connsiteY2" fmla="*/ 1 h 4523477"/>
              <a:gd name="connsiteX3" fmla="*/ 7777252 w 8229600"/>
              <a:gd name="connsiteY3" fmla="*/ 0 h 4523477"/>
              <a:gd name="connsiteX4" fmla="*/ 8097110 w 8229600"/>
              <a:gd name="connsiteY4" fmla="*/ 132490 h 4523477"/>
              <a:gd name="connsiteX5" fmla="*/ 8229599 w 8229600"/>
              <a:gd name="connsiteY5" fmla="*/ 452349 h 4523477"/>
              <a:gd name="connsiteX6" fmla="*/ 8229600 w 8229600"/>
              <a:gd name="connsiteY6" fmla="*/ 4071129 h 4523477"/>
              <a:gd name="connsiteX7" fmla="*/ 8097110 w 8229600"/>
              <a:gd name="connsiteY7" fmla="*/ 4390987 h 4523477"/>
              <a:gd name="connsiteX8" fmla="*/ 7777251 w 8229600"/>
              <a:gd name="connsiteY8" fmla="*/ 4523477 h 4523477"/>
              <a:gd name="connsiteX9" fmla="*/ 452348 w 8229600"/>
              <a:gd name="connsiteY9" fmla="*/ 4523477 h 4523477"/>
              <a:gd name="connsiteX10" fmla="*/ 132490 w 8229600"/>
              <a:gd name="connsiteY10" fmla="*/ 4390987 h 4523477"/>
              <a:gd name="connsiteX11" fmla="*/ 1 w 8229600"/>
              <a:gd name="connsiteY11" fmla="*/ 4071128 h 4523477"/>
              <a:gd name="connsiteX12" fmla="*/ 0 w 8229600"/>
              <a:gd name="connsiteY12" fmla="*/ 452348 h 452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4523477">
                <a:moveTo>
                  <a:pt x="0" y="452348"/>
                </a:moveTo>
                <a:cubicBezTo>
                  <a:pt x="0" y="332378"/>
                  <a:pt x="47658" y="217321"/>
                  <a:pt x="132490" y="132490"/>
                </a:cubicBezTo>
                <a:cubicBezTo>
                  <a:pt x="217322" y="47658"/>
                  <a:pt x="332378" y="1"/>
                  <a:pt x="452349" y="1"/>
                </a:cubicBezTo>
                <a:lnTo>
                  <a:pt x="7777252" y="0"/>
                </a:lnTo>
                <a:cubicBezTo>
                  <a:pt x="7897222" y="0"/>
                  <a:pt x="8012279" y="47658"/>
                  <a:pt x="8097110" y="132490"/>
                </a:cubicBezTo>
                <a:cubicBezTo>
                  <a:pt x="8181942" y="217322"/>
                  <a:pt x="8229599" y="332378"/>
                  <a:pt x="8229599" y="452349"/>
                </a:cubicBezTo>
                <a:cubicBezTo>
                  <a:pt x="8229599" y="1658609"/>
                  <a:pt x="8229600" y="2864869"/>
                  <a:pt x="8229600" y="4071129"/>
                </a:cubicBezTo>
                <a:cubicBezTo>
                  <a:pt x="8229600" y="4191099"/>
                  <a:pt x="8181942" y="4306156"/>
                  <a:pt x="8097110" y="4390987"/>
                </a:cubicBezTo>
                <a:cubicBezTo>
                  <a:pt x="8012278" y="4475819"/>
                  <a:pt x="7897222" y="4523477"/>
                  <a:pt x="7777251" y="4523477"/>
                </a:cubicBezTo>
                <a:lnTo>
                  <a:pt x="452348" y="4523477"/>
                </a:lnTo>
                <a:cubicBezTo>
                  <a:pt x="332378" y="4523477"/>
                  <a:pt x="217321" y="4475819"/>
                  <a:pt x="132490" y="4390987"/>
                </a:cubicBezTo>
                <a:cubicBezTo>
                  <a:pt x="47658" y="4306155"/>
                  <a:pt x="0" y="4191099"/>
                  <a:pt x="1" y="4071128"/>
                </a:cubicBezTo>
                <a:cubicBezTo>
                  <a:pt x="1" y="2864868"/>
                  <a:pt x="0" y="1658608"/>
                  <a:pt x="0" y="452348"/>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0" tIns="83820" rIns="83821" bIns="83820" numCol="1" spcCol="1270" anchor="ctr" anchorCtr="0">
            <a:noAutofit/>
          </a:bodyPr>
          <a:lstStyle/>
          <a:p>
            <a:pPr lvl="0" algn="l" defTabSz="9779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a:t>
            </a:r>
            <a:r>
              <a:rPr lang="sr-Cyrl-CS" sz="2800" kern="1200" dirty="0" smtClean="0">
                <a:effectLst>
                  <a:outerShdw blurRad="38100" dist="38100" dir="2700000" algn="tl">
                    <a:srgbClr val="000000">
                      <a:alpha val="43137"/>
                    </a:srgbClr>
                  </a:outerShdw>
                </a:effectLst>
              </a:rPr>
              <a:t>The</a:t>
            </a:r>
            <a:r>
              <a:rPr lang="sr-Latn-CS" sz="2800" kern="1200" dirty="0" smtClean="0">
                <a:effectLst>
                  <a:outerShdw blurRad="38100" dist="38100" dir="2700000" algn="tl">
                    <a:srgbClr val="000000">
                      <a:alpha val="43137"/>
                    </a:srgbClr>
                  </a:outerShdw>
                </a:effectLst>
              </a:rPr>
              <a:t> History Curriculum </a:t>
            </a:r>
            <a:r>
              <a:rPr lang="sr-Cyrl-CS" sz="2800" kern="1200" dirty="0" smtClean="0">
                <a:effectLst>
                  <a:outerShdw blurRad="38100" dist="38100" dir="2700000" algn="tl">
                    <a:srgbClr val="000000">
                      <a:alpha val="43137"/>
                    </a:srgbClr>
                  </a:outerShdw>
                </a:effectLst>
              </a:rPr>
              <a:t>promotes historical understanding so that students learn about the history of different peoples, cultures and religions. </a:t>
            </a:r>
            <a:endParaRPr lang="en-AU" sz="2800" kern="1200" dirty="0" smtClean="0">
              <a:effectLst>
                <a:outerShdw blurRad="38100" dist="38100" dir="2700000" algn="tl">
                  <a:srgbClr val="000000">
                    <a:alpha val="43137"/>
                  </a:srgbClr>
                </a:outerShdw>
              </a:effectLst>
            </a:endParaRPr>
          </a:p>
          <a:p>
            <a:pPr lvl="0" algn="l" defTabSz="9779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-Students a</a:t>
            </a:r>
            <a:r>
              <a:rPr lang="sr-Cyrl-CS" sz="2800" kern="1200" dirty="0" smtClean="0">
                <a:effectLst>
                  <a:outerShdw blurRad="38100" dist="38100" dir="2700000" algn="tl">
                    <a:srgbClr val="000000">
                      <a:alpha val="43137"/>
                    </a:srgbClr>
                  </a:outerShdw>
                </a:effectLst>
              </a:rPr>
              <a:t>cquire knowledge that people who live in one country have a common heritage, and that such understanding</a:t>
            </a:r>
            <a:r>
              <a:rPr lang="en-US" sz="2800" kern="1200" dirty="0" smtClean="0">
                <a:effectLst>
                  <a:outerShdw blurRad="38100" dist="38100" dir="2700000" algn="tl">
                    <a:srgbClr val="000000">
                      <a:alpha val="43137"/>
                    </a:srgbClr>
                  </a:outerShdw>
                </a:effectLst>
              </a:rPr>
              <a:t> is an</a:t>
            </a:r>
            <a:r>
              <a:rPr lang="sr-Cyrl-CS" sz="2800" kern="1200" dirty="0" smtClean="0">
                <a:effectLst>
                  <a:outerShdw blurRad="38100" dist="38100" dir="2700000" algn="tl">
                    <a:srgbClr val="000000">
                      <a:alpha val="43137"/>
                    </a:srgbClr>
                  </a:outerShdw>
                </a:effectLst>
              </a:rPr>
              <a:t> advantage. </a:t>
            </a:r>
            <a:endParaRPr lang="en-AU" sz="2800" kern="1200" dirty="0" smtClean="0">
              <a:effectLst>
                <a:outerShdw blurRad="38100" dist="38100" dir="2700000" algn="tl">
                  <a:srgbClr val="000000">
                    <a:alpha val="43137"/>
                  </a:srgbClr>
                </a:outerShdw>
              </a:effectLst>
            </a:endParaRPr>
          </a:p>
          <a:p>
            <a:pPr lvl="0" algn="l" defTabSz="9779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-They d</a:t>
            </a:r>
            <a:r>
              <a:rPr lang="sr-Cyrl-CS" sz="2800" kern="1200" dirty="0" smtClean="0">
                <a:effectLst>
                  <a:outerShdw blurRad="38100" dist="38100" dir="2700000" algn="tl">
                    <a:srgbClr val="000000">
                      <a:alpha val="43137"/>
                    </a:srgbClr>
                  </a:outerShdw>
                </a:effectLst>
              </a:rPr>
              <a:t>evelop individual and national identity.</a:t>
            </a:r>
            <a:endParaRPr lang="en-AU" sz="2800" kern="1200"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304800" y="274638"/>
            <a:ext cx="8458200" cy="1143000"/>
          </a:xfrm>
        </p:spPr>
        <p:txBody>
          <a:bodyPr>
            <a:noAutofit/>
          </a:bodyPr>
          <a:lstStyle/>
          <a:p>
            <a:pPr algn="ctr" fontAlgn="auto">
              <a:spcAft>
                <a:spcPts val="0"/>
              </a:spcAft>
              <a:defRPr/>
            </a:pPr>
            <a:r>
              <a:rPr lang="en-US" sz="2800" dirty="0" smtClean="0"/>
              <a:t>The History Curriculum in classrooms of mixed abilities and diverse backgrounds</a:t>
            </a:r>
            <a:endParaRPr lang="en-AU" sz="2800" dirty="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04800" y="274638"/>
            <a:ext cx="8458200" cy="1143000"/>
          </a:xfrm>
        </p:spPr>
        <p:txBody>
          <a:bodyPr>
            <a:noAutofit/>
          </a:bodyPr>
          <a:lstStyle/>
          <a:p>
            <a:pPr algn="ctr" fontAlgn="auto">
              <a:spcAft>
                <a:spcPts val="0"/>
              </a:spcAft>
              <a:defRPr/>
            </a:pPr>
            <a:r>
              <a:rPr lang="en-US" sz="2800" dirty="0" smtClean="0"/>
              <a:t>The History Curriculum in school</a:t>
            </a:r>
            <a:endParaRPr lang="en-AU" sz="2800" dirty="0"/>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457200" y="1481138"/>
            <a:ext cx="8229600" cy="4523477"/>
          </a:xfrm>
          <a:custGeom>
            <a:avLst/>
            <a:gdLst>
              <a:gd name="connsiteX0" fmla="*/ 0 w 8229600"/>
              <a:gd name="connsiteY0" fmla="*/ 452348 h 4523477"/>
              <a:gd name="connsiteX1" fmla="*/ 132490 w 8229600"/>
              <a:gd name="connsiteY1" fmla="*/ 132490 h 4523477"/>
              <a:gd name="connsiteX2" fmla="*/ 452349 w 8229600"/>
              <a:gd name="connsiteY2" fmla="*/ 1 h 4523477"/>
              <a:gd name="connsiteX3" fmla="*/ 7777252 w 8229600"/>
              <a:gd name="connsiteY3" fmla="*/ 0 h 4523477"/>
              <a:gd name="connsiteX4" fmla="*/ 8097110 w 8229600"/>
              <a:gd name="connsiteY4" fmla="*/ 132490 h 4523477"/>
              <a:gd name="connsiteX5" fmla="*/ 8229599 w 8229600"/>
              <a:gd name="connsiteY5" fmla="*/ 452349 h 4523477"/>
              <a:gd name="connsiteX6" fmla="*/ 8229600 w 8229600"/>
              <a:gd name="connsiteY6" fmla="*/ 4071129 h 4523477"/>
              <a:gd name="connsiteX7" fmla="*/ 8097110 w 8229600"/>
              <a:gd name="connsiteY7" fmla="*/ 4390987 h 4523477"/>
              <a:gd name="connsiteX8" fmla="*/ 7777251 w 8229600"/>
              <a:gd name="connsiteY8" fmla="*/ 4523477 h 4523477"/>
              <a:gd name="connsiteX9" fmla="*/ 452348 w 8229600"/>
              <a:gd name="connsiteY9" fmla="*/ 4523477 h 4523477"/>
              <a:gd name="connsiteX10" fmla="*/ 132490 w 8229600"/>
              <a:gd name="connsiteY10" fmla="*/ 4390987 h 4523477"/>
              <a:gd name="connsiteX11" fmla="*/ 1 w 8229600"/>
              <a:gd name="connsiteY11" fmla="*/ 4071128 h 4523477"/>
              <a:gd name="connsiteX12" fmla="*/ 0 w 8229600"/>
              <a:gd name="connsiteY12" fmla="*/ 452348 h 452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4523477">
                <a:moveTo>
                  <a:pt x="0" y="452348"/>
                </a:moveTo>
                <a:cubicBezTo>
                  <a:pt x="0" y="332378"/>
                  <a:pt x="47658" y="217321"/>
                  <a:pt x="132490" y="132490"/>
                </a:cubicBezTo>
                <a:cubicBezTo>
                  <a:pt x="217322" y="47658"/>
                  <a:pt x="332378" y="1"/>
                  <a:pt x="452349" y="1"/>
                </a:cubicBezTo>
                <a:lnTo>
                  <a:pt x="7777252" y="0"/>
                </a:lnTo>
                <a:cubicBezTo>
                  <a:pt x="7897222" y="0"/>
                  <a:pt x="8012279" y="47658"/>
                  <a:pt x="8097110" y="132490"/>
                </a:cubicBezTo>
                <a:cubicBezTo>
                  <a:pt x="8181942" y="217322"/>
                  <a:pt x="8229599" y="332378"/>
                  <a:pt x="8229599" y="452349"/>
                </a:cubicBezTo>
                <a:cubicBezTo>
                  <a:pt x="8229599" y="1658609"/>
                  <a:pt x="8229600" y="2864869"/>
                  <a:pt x="8229600" y="4071129"/>
                </a:cubicBezTo>
                <a:cubicBezTo>
                  <a:pt x="8229600" y="4191099"/>
                  <a:pt x="8181942" y="4306156"/>
                  <a:pt x="8097110" y="4390987"/>
                </a:cubicBezTo>
                <a:cubicBezTo>
                  <a:pt x="8012278" y="4475819"/>
                  <a:pt x="7897222" y="4523477"/>
                  <a:pt x="7777251" y="4523477"/>
                </a:cubicBezTo>
                <a:lnTo>
                  <a:pt x="452348" y="4523477"/>
                </a:lnTo>
                <a:cubicBezTo>
                  <a:pt x="332378" y="4523477"/>
                  <a:pt x="217321" y="4475819"/>
                  <a:pt x="132490" y="4390987"/>
                </a:cubicBezTo>
                <a:cubicBezTo>
                  <a:pt x="47658" y="4306155"/>
                  <a:pt x="0" y="4191099"/>
                  <a:pt x="1" y="4071128"/>
                </a:cubicBezTo>
                <a:cubicBezTo>
                  <a:pt x="1" y="2864868"/>
                  <a:pt x="0" y="1658608"/>
                  <a:pt x="0" y="452348"/>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14765" tIns="87630" rIns="87631" bIns="87630" numCol="1" spcCol="1270" anchor="ctr" anchorCtr="0">
            <a:noAutofit/>
          </a:bodyPr>
          <a:lstStyle/>
          <a:p>
            <a:pPr lvl="0" defTabSz="1022350">
              <a:lnSpc>
                <a:spcPct val="90000"/>
              </a:lnSpc>
              <a:spcAft>
                <a:spcPct val="35000"/>
              </a:spcAft>
            </a:pPr>
            <a:r>
              <a:rPr lang="en-US" sz="2300" kern="1200" dirty="0" smtClean="0">
                <a:effectLst>
                  <a:outerShdw blurRad="50800" dist="38100" dir="2700000" algn="tl" rotWithShape="0">
                    <a:prstClr val="black">
                      <a:alpha val="40000"/>
                    </a:prstClr>
                  </a:outerShdw>
                </a:effectLst>
              </a:rPr>
              <a:t>-</a:t>
            </a:r>
            <a:r>
              <a:rPr lang="en-US" sz="2400" kern="1200" dirty="0" smtClean="0">
                <a:effectLst>
                  <a:outerShdw blurRad="50800" dist="38100" dir="2700000" algn="tl" rotWithShape="0">
                    <a:prstClr val="black">
                      <a:alpha val="40000"/>
                    </a:prstClr>
                  </a:outerShdw>
                </a:effectLst>
              </a:rPr>
              <a:t>Students take part in extracurricular activities</a:t>
            </a:r>
            <a:r>
              <a:rPr lang="sr-Cyrl-CS" sz="2400" kern="1200" dirty="0" smtClean="0">
                <a:effectLst>
                  <a:outerShdw blurRad="50800" dist="38100" dir="2700000" algn="tl" rotWithShape="0">
                    <a:prstClr val="black">
                      <a:alpha val="40000"/>
                    </a:prstClr>
                  </a:outerShdw>
                </a:effectLst>
              </a:rPr>
              <a:t> according to their abilities and background (</a:t>
            </a:r>
            <a:r>
              <a:rPr lang="en-US" sz="2400" kern="1200" dirty="0" smtClean="0">
                <a:effectLst>
                  <a:outerShdw blurRad="50800" dist="38100" dir="2700000" algn="tl" rotWithShape="0">
                    <a:prstClr val="black">
                      <a:alpha val="40000"/>
                    </a:prstClr>
                  </a:outerShdw>
                </a:effectLst>
              </a:rPr>
              <a:t>by </a:t>
            </a:r>
            <a:r>
              <a:rPr lang="sr-Cyrl-CS" sz="2400" kern="1200" dirty="0" smtClean="0">
                <a:effectLst>
                  <a:outerShdw blurRad="50800" dist="38100" dir="2700000" algn="tl" rotWithShape="0">
                    <a:prstClr val="black">
                      <a:alpha val="40000"/>
                    </a:prstClr>
                  </a:outerShdw>
                </a:effectLst>
              </a:rPr>
              <a:t>working in students</a:t>
            </a:r>
            <a:r>
              <a:rPr lang="en-US" sz="2400" dirty="0" smtClean="0">
                <a:effectLst>
                  <a:outerShdw blurRad="50800" dist="38100" dir="2700000" algn="tl" rotWithShape="0">
                    <a:prstClr val="black">
                      <a:alpha val="40000"/>
                    </a:prstClr>
                  </a:outerShdw>
                </a:effectLst>
              </a:rPr>
              <a:t>’</a:t>
            </a:r>
            <a:r>
              <a:rPr lang="sr-Cyrl-CS" sz="2400" kern="1200" dirty="0" smtClean="0">
                <a:effectLst>
                  <a:outerShdw blurRad="50800" dist="38100" dir="2700000" algn="tl" rotWithShape="0">
                    <a:prstClr val="black">
                      <a:alpha val="40000"/>
                    </a:prstClr>
                  </a:outerShdw>
                </a:effectLst>
              </a:rPr>
              <a:t> parliament, in preparation for school performances</a:t>
            </a:r>
            <a:r>
              <a:rPr lang="en-US" sz="2400" kern="1200" dirty="0" smtClean="0">
                <a:effectLst>
                  <a:outerShdw blurRad="50800" dist="38100" dir="2700000" algn="tl" rotWithShape="0">
                    <a:prstClr val="black">
                      <a:alpha val="40000"/>
                    </a:prstClr>
                  </a:outerShdw>
                </a:effectLst>
              </a:rPr>
              <a:t> and students’ excursions</a:t>
            </a:r>
            <a:r>
              <a:rPr lang="sr-Cyrl-CS" sz="2400" kern="1200" dirty="0" smtClean="0">
                <a:effectLst>
                  <a:outerShdw blurRad="50800" dist="38100" dir="2700000" algn="tl" rotWithShape="0">
                    <a:prstClr val="black">
                      <a:alpha val="40000"/>
                    </a:prstClr>
                  </a:outerShdw>
                </a:effectLst>
              </a:rPr>
              <a:t>).</a:t>
            </a:r>
            <a:endParaRPr lang="en-AU" sz="2400" kern="1200" dirty="0" smtClean="0">
              <a:effectLst>
                <a:outerShdw blurRad="50800" dist="38100" dir="2700000" algn="tl" rotWithShape="0">
                  <a:prstClr val="black">
                    <a:alpha val="40000"/>
                  </a:prstClr>
                </a:outerShdw>
              </a:effectLst>
            </a:endParaRPr>
          </a:p>
          <a:p>
            <a:pPr lvl="0" algn="l" defTabSz="1022350">
              <a:lnSpc>
                <a:spcPct val="90000"/>
              </a:lnSpc>
              <a:spcBef>
                <a:spcPct val="0"/>
              </a:spcBef>
              <a:spcAft>
                <a:spcPct val="35000"/>
              </a:spcAft>
            </a:pPr>
            <a:r>
              <a:rPr lang="en-US" sz="2400" kern="1200" dirty="0" smtClean="0">
                <a:effectLst>
                  <a:outerShdw blurRad="50800" dist="38100" dir="2700000" algn="tl" rotWithShape="0">
                    <a:prstClr val="black">
                      <a:alpha val="40000"/>
                    </a:prstClr>
                  </a:outerShdw>
                </a:effectLst>
              </a:rPr>
              <a:t>-</a:t>
            </a:r>
            <a:r>
              <a:rPr lang="sr-Cyrl-CS" sz="2400" kern="1200" dirty="0" smtClean="0">
                <a:effectLst>
                  <a:outerShdw blurRad="50800" dist="38100" dir="2700000" algn="tl" rotWithShape="0">
                    <a:prstClr val="black">
                      <a:alpha val="40000"/>
                    </a:prstClr>
                  </a:outerShdw>
                </a:effectLst>
              </a:rPr>
              <a:t>In </a:t>
            </a:r>
            <a:r>
              <a:rPr lang="en-US" sz="2400" kern="1200" dirty="0" smtClean="0">
                <a:effectLst>
                  <a:outerShdw blurRad="50800" dist="38100" dir="2700000" algn="tl" rotWithShape="0">
                    <a:prstClr val="black">
                      <a:alpha val="40000"/>
                    </a:prstClr>
                  </a:outerShdw>
                </a:effectLst>
              </a:rPr>
              <a:t>t</a:t>
            </a:r>
            <a:r>
              <a:rPr lang="sr-Cyrl-CS" sz="2400" kern="1200" dirty="0" smtClean="0">
                <a:effectLst>
                  <a:outerShdw blurRad="50800" dist="38100" dir="2700000" algn="tl" rotWithShape="0">
                    <a:prstClr val="black">
                      <a:alpha val="40000"/>
                    </a:prstClr>
                  </a:outerShdw>
                </a:effectLst>
              </a:rPr>
              <a:t>he museums </a:t>
            </a:r>
            <a:r>
              <a:rPr lang="en-US" sz="2400" kern="1200" dirty="0" smtClean="0">
                <a:effectLst>
                  <a:outerShdw blurRad="50800" dist="38100" dir="2700000" algn="tl" rotWithShape="0">
                    <a:prstClr val="black">
                      <a:alpha val="40000"/>
                    </a:prstClr>
                  </a:outerShdw>
                </a:effectLst>
              </a:rPr>
              <a:t>students </a:t>
            </a:r>
            <a:r>
              <a:rPr lang="sr-Cyrl-CS" sz="2400" kern="1200" dirty="0" smtClean="0">
                <a:effectLst>
                  <a:outerShdw blurRad="50800" dist="38100" dir="2700000" algn="tl" rotWithShape="0">
                    <a:prstClr val="black">
                      <a:alpha val="40000"/>
                    </a:prstClr>
                  </a:outerShdw>
                </a:effectLst>
              </a:rPr>
              <a:t>visit exhibitions </a:t>
            </a:r>
            <a:r>
              <a:rPr lang="en-US" sz="2400" kern="1200" dirty="0" smtClean="0">
                <a:effectLst>
                  <a:outerShdw blurRad="50800" dist="38100" dir="2700000" algn="tl" rotWithShape="0">
                    <a:prstClr val="black">
                      <a:alpha val="40000"/>
                    </a:prstClr>
                  </a:outerShdw>
                </a:effectLst>
              </a:rPr>
              <a:t>that are supposed to make them </a:t>
            </a:r>
            <a:r>
              <a:rPr lang="sr-Cyrl-CS" sz="2400" kern="1200" dirty="0" smtClean="0">
                <a:effectLst>
                  <a:outerShdw blurRad="50800" dist="38100" dir="2700000" algn="tl" rotWithShape="0">
                    <a:prstClr val="black">
                      <a:alpha val="40000"/>
                    </a:prstClr>
                  </a:outerShdw>
                </a:effectLst>
              </a:rPr>
              <a:t>think about their own position and </a:t>
            </a:r>
            <a:r>
              <a:rPr lang="en-US" sz="2400" kern="1200" dirty="0" smtClean="0">
                <a:effectLst>
                  <a:outerShdw blurRad="50800" dist="38100" dir="2700000" algn="tl" rotWithShape="0">
                    <a:prstClr val="black">
                      <a:alpha val="40000"/>
                    </a:prstClr>
                  </a:outerShdw>
                </a:effectLst>
              </a:rPr>
              <a:t>feel</a:t>
            </a:r>
            <a:r>
              <a:rPr lang="sr-Cyrl-CS" sz="2400" kern="1200" dirty="0" smtClean="0">
                <a:effectLst>
                  <a:outerShdw blurRad="50800" dist="38100" dir="2700000" algn="tl" rotWithShape="0">
                    <a:prstClr val="black">
                      <a:alpha val="40000"/>
                    </a:prstClr>
                  </a:outerShdw>
                </a:effectLst>
              </a:rPr>
              <a:t> the position of those who are different from them.</a:t>
            </a:r>
            <a:endParaRPr lang="en-AU" sz="2400" kern="1200" dirty="0">
              <a:effectLst>
                <a:outerShdw blurRad="50800" dist="38100" dir="2700000" algn="tl" rotWithShape="0">
                  <a:prstClr val="black">
                    <a:alpha val="40000"/>
                  </a:prstClr>
                </a:outerShdw>
              </a:effectLst>
            </a:endParaRPr>
          </a:p>
        </p:txBody>
      </p:sp>
      <p:sp>
        <p:nvSpPr>
          <p:cNvPr id="7" name="Rounded Rectangle 6"/>
          <p:cNvSpPr/>
          <p:nvPr/>
        </p:nvSpPr>
        <p:spPr>
          <a:xfrm flipH="1" flipV="1">
            <a:off x="685800" y="1752600"/>
            <a:ext cx="1378523" cy="1694549"/>
          </a:xfrm>
          <a:prstGeom prst="roundRect">
            <a:avLst>
              <a:gd name="adj" fmla="val 10000"/>
            </a:avLst>
          </a:prstGeom>
          <a:blipFill rotWithShape="0">
            <a:blip r:embed="rId2" cstate="prin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 name="Title 1"/>
          <p:cNvSpPr>
            <a:spLocks noGrp="1"/>
          </p:cNvSpPr>
          <p:nvPr>
            <p:ph type="title"/>
          </p:nvPr>
        </p:nvSpPr>
        <p:spPr>
          <a:xfrm>
            <a:off x="304800" y="274638"/>
            <a:ext cx="8458200" cy="1143000"/>
          </a:xfrm>
        </p:spPr>
        <p:txBody>
          <a:bodyPr>
            <a:noAutofit/>
          </a:bodyPr>
          <a:lstStyle/>
          <a:p>
            <a:pPr algn="ctr" fontAlgn="auto">
              <a:spcAft>
                <a:spcPts val="0"/>
              </a:spcAft>
              <a:defRPr/>
            </a:pPr>
            <a:r>
              <a:rPr lang="en-US" sz="2800" dirty="0" smtClean="0"/>
              <a:t>The History Curriculum in school</a:t>
            </a:r>
            <a:endParaRPr lang="en-AU" sz="2800" dirty="0"/>
          </a:p>
        </p:txBody>
      </p:sp>
      <p:sp>
        <p:nvSpPr>
          <p:cNvPr id="8" name="Rounded Rectangle 7"/>
          <p:cNvSpPr/>
          <p:nvPr/>
        </p:nvSpPr>
        <p:spPr>
          <a:xfrm flipH="1" flipV="1">
            <a:off x="685800" y="3886200"/>
            <a:ext cx="1378523" cy="1694549"/>
          </a:xfrm>
          <a:prstGeom prst="roundRect">
            <a:avLst>
              <a:gd name="adj" fmla="val 10000"/>
            </a:avLst>
          </a:prstGeom>
          <a:blipFill rotWithShape="0">
            <a:blip r:embed="rId3" cstate="prin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fontAlgn="auto">
              <a:spcAft>
                <a:spcPts val="0"/>
              </a:spcAft>
              <a:defRPr/>
            </a:pPr>
            <a:endParaRPr lang="en-AU"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04800" y="274638"/>
            <a:ext cx="8458200" cy="1143000"/>
          </a:xfrm>
        </p:spPr>
        <p:txBody>
          <a:bodyPr>
            <a:noAutofit/>
          </a:bodyPr>
          <a:lstStyle/>
          <a:p>
            <a:pPr algn="ctr" fontAlgn="auto">
              <a:spcAft>
                <a:spcPts val="0"/>
              </a:spcAft>
              <a:defRPr/>
            </a:pPr>
            <a:r>
              <a:rPr lang="en-US" sz="3200" dirty="0" smtClean="0"/>
              <a:t>The historical landmarks about </a:t>
            </a:r>
            <a:r>
              <a:rPr lang="sr-Latn-CS" sz="3200" dirty="0" smtClean="0"/>
              <a:t>region</a:t>
            </a:r>
            <a:endParaRPr lang="en-AU" sz="3200" dirty="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04800" y="274638"/>
            <a:ext cx="8458200" cy="1143000"/>
          </a:xfrm>
        </p:spPr>
        <p:txBody>
          <a:bodyPr>
            <a:noAutofit/>
          </a:bodyPr>
          <a:lstStyle/>
          <a:p>
            <a:pPr algn="ctr" fontAlgn="auto">
              <a:spcAft>
                <a:spcPts val="0"/>
              </a:spcAft>
              <a:defRPr/>
            </a:pPr>
            <a:r>
              <a:rPr lang="en-US" sz="3200" dirty="0" smtClean="0"/>
              <a:t>The historical landmarks about </a:t>
            </a:r>
            <a:r>
              <a:rPr lang="sr-Latn-CS" sz="3200" dirty="0" smtClean="0"/>
              <a:t>region</a:t>
            </a:r>
            <a:endParaRPr lang="en-AU" sz="3200" dirty="0"/>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04800" y="274638"/>
            <a:ext cx="8458200" cy="1143000"/>
          </a:xfrm>
        </p:spPr>
        <p:txBody>
          <a:bodyPr>
            <a:noAutofit/>
          </a:bodyPr>
          <a:lstStyle/>
          <a:p>
            <a:pPr algn="ctr" fontAlgn="auto">
              <a:spcAft>
                <a:spcPts val="0"/>
              </a:spcAft>
              <a:defRPr/>
            </a:pPr>
            <a:r>
              <a:rPr lang="en-US" sz="3200" dirty="0" smtClean="0">
                <a:effectLst/>
              </a:rPr>
              <a:t>The historical landmarks about Serbia</a:t>
            </a:r>
            <a:endParaRPr lang="en-AU" sz="3200" dirty="0">
              <a:effectLst/>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04800" y="274638"/>
            <a:ext cx="8458200" cy="1143000"/>
          </a:xfrm>
        </p:spPr>
        <p:txBody>
          <a:bodyPr>
            <a:noAutofit/>
          </a:bodyPr>
          <a:lstStyle/>
          <a:p>
            <a:pPr algn="ctr" fontAlgn="auto">
              <a:spcAft>
                <a:spcPts val="0"/>
              </a:spcAft>
              <a:defRPr/>
            </a:pPr>
            <a:r>
              <a:rPr lang="en-US" sz="3200" dirty="0" smtClean="0"/>
              <a:t>The historical landmarks about Serbia</a:t>
            </a:r>
            <a:endParaRPr lang="en-AU" sz="3200" dirty="0"/>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1481138"/>
            <a:ext cx="8229600" cy="4523477"/>
            <a:chOff x="457200" y="1481138"/>
            <a:chExt cx="8229600" cy="4523477"/>
          </a:xfrm>
        </p:grpSpPr>
        <p:sp>
          <p:nvSpPr>
            <p:cNvPr id="6" name="Freeform 5"/>
            <p:cNvSpPr/>
            <p:nvPr/>
          </p:nvSpPr>
          <p:spPr>
            <a:xfrm>
              <a:off x="457200" y="1481138"/>
              <a:ext cx="8229600" cy="4523477"/>
            </a:xfrm>
            <a:custGeom>
              <a:avLst/>
              <a:gdLst>
                <a:gd name="connsiteX0" fmla="*/ 0 w 8229600"/>
                <a:gd name="connsiteY0" fmla="*/ 452348 h 4523477"/>
                <a:gd name="connsiteX1" fmla="*/ 132490 w 8229600"/>
                <a:gd name="connsiteY1" fmla="*/ 132490 h 4523477"/>
                <a:gd name="connsiteX2" fmla="*/ 452349 w 8229600"/>
                <a:gd name="connsiteY2" fmla="*/ 1 h 4523477"/>
                <a:gd name="connsiteX3" fmla="*/ 7777252 w 8229600"/>
                <a:gd name="connsiteY3" fmla="*/ 0 h 4523477"/>
                <a:gd name="connsiteX4" fmla="*/ 8097110 w 8229600"/>
                <a:gd name="connsiteY4" fmla="*/ 132490 h 4523477"/>
                <a:gd name="connsiteX5" fmla="*/ 8229599 w 8229600"/>
                <a:gd name="connsiteY5" fmla="*/ 452349 h 4523477"/>
                <a:gd name="connsiteX6" fmla="*/ 8229600 w 8229600"/>
                <a:gd name="connsiteY6" fmla="*/ 4071129 h 4523477"/>
                <a:gd name="connsiteX7" fmla="*/ 8097110 w 8229600"/>
                <a:gd name="connsiteY7" fmla="*/ 4390987 h 4523477"/>
                <a:gd name="connsiteX8" fmla="*/ 7777251 w 8229600"/>
                <a:gd name="connsiteY8" fmla="*/ 4523477 h 4523477"/>
                <a:gd name="connsiteX9" fmla="*/ 452348 w 8229600"/>
                <a:gd name="connsiteY9" fmla="*/ 4523477 h 4523477"/>
                <a:gd name="connsiteX10" fmla="*/ 132490 w 8229600"/>
                <a:gd name="connsiteY10" fmla="*/ 4390987 h 4523477"/>
                <a:gd name="connsiteX11" fmla="*/ 1 w 8229600"/>
                <a:gd name="connsiteY11" fmla="*/ 4071128 h 4523477"/>
                <a:gd name="connsiteX12" fmla="*/ 0 w 8229600"/>
                <a:gd name="connsiteY12" fmla="*/ 452348 h 452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4523477">
                  <a:moveTo>
                    <a:pt x="0" y="452348"/>
                  </a:moveTo>
                  <a:cubicBezTo>
                    <a:pt x="0" y="332378"/>
                    <a:pt x="47658" y="217321"/>
                    <a:pt x="132490" y="132490"/>
                  </a:cubicBezTo>
                  <a:cubicBezTo>
                    <a:pt x="217322" y="47658"/>
                    <a:pt x="332378" y="1"/>
                    <a:pt x="452349" y="1"/>
                  </a:cubicBezTo>
                  <a:lnTo>
                    <a:pt x="7777252" y="0"/>
                  </a:lnTo>
                  <a:cubicBezTo>
                    <a:pt x="7897222" y="0"/>
                    <a:pt x="8012279" y="47658"/>
                    <a:pt x="8097110" y="132490"/>
                  </a:cubicBezTo>
                  <a:cubicBezTo>
                    <a:pt x="8181942" y="217322"/>
                    <a:pt x="8229599" y="332378"/>
                    <a:pt x="8229599" y="452349"/>
                  </a:cubicBezTo>
                  <a:cubicBezTo>
                    <a:pt x="8229599" y="1658609"/>
                    <a:pt x="8229600" y="2864869"/>
                    <a:pt x="8229600" y="4071129"/>
                  </a:cubicBezTo>
                  <a:cubicBezTo>
                    <a:pt x="8229600" y="4191099"/>
                    <a:pt x="8181942" y="4306156"/>
                    <a:pt x="8097110" y="4390987"/>
                  </a:cubicBezTo>
                  <a:cubicBezTo>
                    <a:pt x="8012278" y="4475819"/>
                    <a:pt x="7897222" y="4523477"/>
                    <a:pt x="7777251" y="4523477"/>
                  </a:cubicBezTo>
                  <a:lnTo>
                    <a:pt x="452348" y="4523477"/>
                  </a:lnTo>
                  <a:cubicBezTo>
                    <a:pt x="332378" y="4523477"/>
                    <a:pt x="217321" y="4475819"/>
                    <a:pt x="132490" y="4390987"/>
                  </a:cubicBezTo>
                  <a:cubicBezTo>
                    <a:pt x="47658" y="4306155"/>
                    <a:pt x="0" y="4191099"/>
                    <a:pt x="1" y="4071128"/>
                  </a:cubicBezTo>
                  <a:cubicBezTo>
                    <a:pt x="1" y="2864868"/>
                    <a:pt x="0" y="1658608"/>
                    <a:pt x="0" y="452348"/>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9055" tIns="121920" rIns="121921" bIns="121920" numCol="1" spcCol="1270" anchor="ctr" anchorCtr="0">
              <a:noAutofit/>
            </a:bodyPr>
            <a:lstStyle/>
            <a:p>
              <a:pPr lvl="0" algn="l" defTabSz="1422400">
                <a:lnSpc>
                  <a:spcPct val="90000"/>
                </a:lnSpc>
                <a:spcBef>
                  <a:spcPct val="0"/>
                </a:spcBef>
                <a:spcAft>
                  <a:spcPct val="35000"/>
                </a:spcAft>
              </a:pPr>
              <a:r>
                <a:rPr lang="en-AU" sz="3200" kern="1200" dirty="0" smtClean="0">
                  <a:effectLst>
                    <a:outerShdw blurRad="50800" dist="38100" dir="2700000" algn="tl" rotWithShape="0">
                      <a:prstClr val="black">
                        <a:alpha val="40000"/>
                      </a:prstClr>
                    </a:outerShdw>
                  </a:effectLst>
                </a:rPr>
                <a:t>1804. Serbian Revolution (leading by  Karadjordje Petrović at first and later by Miloš Obrenović)</a:t>
              </a:r>
            </a:p>
            <a:p>
              <a:pPr lvl="0" algn="l" defTabSz="1422400">
                <a:lnSpc>
                  <a:spcPct val="90000"/>
                </a:lnSpc>
                <a:spcBef>
                  <a:spcPct val="0"/>
                </a:spcBef>
                <a:spcAft>
                  <a:spcPct val="35000"/>
                </a:spcAft>
              </a:pPr>
              <a:r>
                <a:rPr lang="en-AU" sz="3200" kern="1200" dirty="0" smtClean="0">
                  <a:effectLst>
                    <a:outerShdw blurRad="50800" dist="38100" dir="2700000" algn="tl" rotWithShape="0">
                      <a:prstClr val="black">
                        <a:alpha val="40000"/>
                      </a:prstClr>
                    </a:outerShdw>
                  </a:effectLst>
                </a:rPr>
                <a:t>1878. liberation of Serbia</a:t>
              </a:r>
            </a:p>
          </p:txBody>
        </p:sp>
        <p:sp>
          <p:nvSpPr>
            <p:cNvPr id="7" name="Rounded Rectangle 6"/>
            <p:cNvSpPr/>
            <p:nvPr/>
          </p:nvSpPr>
          <p:spPr>
            <a:xfrm>
              <a:off x="762005" y="1676403"/>
              <a:ext cx="1087245" cy="1846948"/>
            </a:xfrm>
            <a:prstGeom prst="roundRect">
              <a:avLst>
                <a:gd name="adj" fmla="val 10000"/>
              </a:avLst>
            </a:prstGeom>
            <a:blipFill rotWithShape="0">
              <a:blip r:embed="rId2" cstate="prin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sp>
        <p:nvSpPr>
          <p:cNvPr id="2" name="Title 1"/>
          <p:cNvSpPr>
            <a:spLocks noGrp="1"/>
          </p:cNvSpPr>
          <p:nvPr>
            <p:ph type="title"/>
          </p:nvPr>
        </p:nvSpPr>
        <p:spPr>
          <a:xfrm>
            <a:off x="304800" y="274638"/>
            <a:ext cx="8458200" cy="1143000"/>
          </a:xfrm>
        </p:spPr>
        <p:txBody>
          <a:bodyPr>
            <a:noAutofit/>
          </a:bodyPr>
          <a:lstStyle/>
          <a:p>
            <a:pPr algn="ctr" fontAlgn="auto">
              <a:spcAft>
                <a:spcPts val="0"/>
              </a:spcAft>
              <a:defRPr/>
            </a:pPr>
            <a:r>
              <a:rPr lang="en-US" sz="3200" dirty="0" smtClean="0"/>
              <a:t>The historical landmarks about Serbia</a:t>
            </a:r>
            <a:endParaRPr lang="en-AU" sz="3200" dirty="0"/>
          </a:p>
        </p:txBody>
      </p:sp>
      <p:sp>
        <p:nvSpPr>
          <p:cNvPr id="8" name="Rounded Rectangle 7"/>
          <p:cNvSpPr/>
          <p:nvPr/>
        </p:nvSpPr>
        <p:spPr>
          <a:xfrm>
            <a:off x="762000" y="3733800"/>
            <a:ext cx="1087245" cy="1846948"/>
          </a:xfrm>
          <a:prstGeom prst="roundRect">
            <a:avLst>
              <a:gd name="adj" fmla="val 10000"/>
            </a:avLst>
          </a:prstGeom>
          <a:blipFill rotWithShape="0">
            <a:blip r:embed="rId3" cstate="prin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 y="1481138"/>
            <a:ext cx="8229600" cy="4523477"/>
            <a:chOff x="457200" y="1481138"/>
            <a:chExt cx="8229600" cy="4523477"/>
          </a:xfrm>
        </p:grpSpPr>
        <p:sp>
          <p:nvSpPr>
            <p:cNvPr id="6" name="Freeform 5"/>
            <p:cNvSpPr/>
            <p:nvPr/>
          </p:nvSpPr>
          <p:spPr>
            <a:xfrm>
              <a:off x="457200" y="1481138"/>
              <a:ext cx="8229600" cy="4523477"/>
            </a:xfrm>
            <a:custGeom>
              <a:avLst/>
              <a:gdLst>
                <a:gd name="connsiteX0" fmla="*/ 0 w 8229600"/>
                <a:gd name="connsiteY0" fmla="*/ 452348 h 4523477"/>
                <a:gd name="connsiteX1" fmla="*/ 132490 w 8229600"/>
                <a:gd name="connsiteY1" fmla="*/ 132490 h 4523477"/>
                <a:gd name="connsiteX2" fmla="*/ 452349 w 8229600"/>
                <a:gd name="connsiteY2" fmla="*/ 1 h 4523477"/>
                <a:gd name="connsiteX3" fmla="*/ 7777252 w 8229600"/>
                <a:gd name="connsiteY3" fmla="*/ 0 h 4523477"/>
                <a:gd name="connsiteX4" fmla="*/ 8097110 w 8229600"/>
                <a:gd name="connsiteY4" fmla="*/ 132490 h 4523477"/>
                <a:gd name="connsiteX5" fmla="*/ 8229599 w 8229600"/>
                <a:gd name="connsiteY5" fmla="*/ 452349 h 4523477"/>
                <a:gd name="connsiteX6" fmla="*/ 8229600 w 8229600"/>
                <a:gd name="connsiteY6" fmla="*/ 4071129 h 4523477"/>
                <a:gd name="connsiteX7" fmla="*/ 8097110 w 8229600"/>
                <a:gd name="connsiteY7" fmla="*/ 4390987 h 4523477"/>
                <a:gd name="connsiteX8" fmla="*/ 7777251 w 8229600"/>
                <a:gd name="connsiteY8" fmla="*/ 4523477 h 4523477"/>
                <a:gd name="connsiteX9" fmla="*/ 452348 w 8229600"/>
                <a:gd name="connsiteY9" fmla="*/ 4523477 h 4523477"/>
                <a:gd name="connsiteX10" fmla="*/ 132490 w 8229600"/>
                <a:gd name="connsiteY10" fmla="*/ 4390987 h 4523477"/>
                <a:gd name="connsiteX11" fmla="*/ 1 w 8229600"/>
                <a:gd name="connsiteY11" fmla="*/ 4071128 h 4523477"/>
                <a:gd name="connsiteX12" fmla="*/ 0 w 8229600"/>
                <a:gd name="connsiteY12" fmla="*/ 452348 h 452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4523477">
                  <a:moveTo>
                    <a:pt x="0" y="452348"/>
                  </a:moveTo>
                  <a:cubicBezTo>
                    <a:pt x="0" y="332378"/>
                    <a:pt x="47658" y="217321"/>
                    <a:pt x="132490" y="132490"/>
                  </a:cubicBezTo>
                  <a:cubicBezTo>
                    <a:pt x="217322" y="47658"/>
                    <a:pt x="332378" y="1"/>
                    <a:pt x="452349" y="1"/>
                  </a:cubicBezTo>
                  <a:lnTo>
                    <a:pt x="7777252" y="0"/>
                  </a:lnTo>
                  <a:cubicBezTo>
                    <a:pt x="7897222" y="0"/>
                    <a:pt x="8012279" y="47658"/>
                    <a:pt x="8097110" y="132490"/>
                  </a:cubicBezTo>
                  <a:cubicBezTo>
                    <a:pt x="8181942" y="217322"/>
                    <a:pt x="8229599" y="332378"/>
                    <a:pt x="8229599" y="452349"/>
                  </a:cubicBezTo>
                  <a:cubicBezTo>
                    <a:pt x="8229599" y="1658609"/>
                    <a:pt x="8229600" y="2864869"/>
                    <a:pt x="8229600" y="4071129"/>
                  </a:cubicBezTo>
                  <a:cubicBezTo>
                    <a:pt x="8229600" y="4191099"/>
                    <a:pt x="8181942" y="4306156"/>
                    <a:pt x="8097110" y="4390987"/>
                  </a:cubicBezTo>
                  <a:cubicBezTo>
                    <a:pt x="8012278" y="4475819"/>
                    <a:pt x="7897222" y="4523477"/>
                    <a:pt x="7777251" y="4523477"/>
                  </a:cubicBezTo>
                  <a:lnTo>
                    <a:pt x="452348" y="4523477"/>
                  </a:lnTo>
                  <a:cubicBezTo>
                    <a:pt x="332378" y="4523477"/>
                    <a:pt x="217321" y="4475819"/>
                    <a:pt x="132490" y="4390987"/>
                  </a:cubicBezTo>
                  <a:cubicBezTo>
                    <a:pt x="47658" y="4306155"/>
                    <a:pt x="0" y="4191099"/>
                    <a:pt x="1" y="4071128"/>
                  </a:cubicBezTo>
                  <a:cubicBezTo>
                    <a:pt x="1" y="2864868"/>
                    <a:pt x="0" y="1658608"/>
                    <a:pt x="0" y="452348"/>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5245" tIns="118110" rIns="118111" bIns="118110" numCol="1" spcCol="1270" anchor="ctr" anchorCtr="0">
              <a:noAutofit/>
            </a:bodyPr>
            <a:lstStyle/>
            <a:p>
              <a:pPr lvl="0" algn="l" defTabSz="1377950">
                <a:lnSpc>
                  <a:spcPct val="90000"/>
                </a:lnSpc>
                <a:spcBef>
                  <a:spcPct val="0"/>
                </a:spcBef>
                <a:spcAft>
                  <a:spcPct val="35000"/>
                </a:spcAft>
              </a:pPr>
              <a:r>
                <a:rPr lang="en-AU" sz="3100" kern="1200" dirty="0" smtClean="0">
                  <a:effectLst>
                    <a:outerShdw blurRad="50800" dist="38100" dir="2700000" algn="tl" rotWithShape="0">
                      <a:prstClr val="black">
                        <a:alpha val="40000"/>
                      </a:prstClr>
                    </a:outerShdw>
                  </a:effectLst>
                </a:rPr>
                <a:t>1918. Yugoslavia was established as union of  South Slavic nations</a:t>
              </a:r>
            </a:p>
            <a:p>
              <a:pPr lvl="0" algn="l" defTabSz="1377950">
                <a:lnSpc>
                  <a:spcPct val="90000"/>
                </a:lnSpc>
                <a:spcBef>
                  <a:spcPct val="0"/>
                </a:spcBef>
                <a:spcAft>
                  <a:spcPct val="35000"/>
                </a:spcAft>
              </a:pPr>
              <a:r>
                <a:rPr lang="en-AU" sz="3100" kern="1200" dirty="0" smtClean="0">
                  <a:effectLst>
                    <a:outerShdw blurRad="50800" dist="38100" dir="2700000" algn="tl" rotWithShape="0">
                      <a:prstClr val="black">
                        <a:alpha val="40000"/>
                      </a:prstClr>
                    </a:outerShdw>
                  </a:effectLst>
                </a:rPr>
                <a:t>1991-1999. disintegration of Yugoslavia and civil war</a:t>
              </a:r>
            </a:p>
            <a:p>
              <a:pPr lvl="0" algn="l" defTabSz="1377950">
                <a:lnSpc>
                  <a:spcPct val="90000"/>
                </a:lnSpc>
                <a:spcBef>
                  <a:spcPct val="0"/>
                </a:spcBef>
                <a:spcAft>
                  <a:spcPct val="35000"/>
                </a:spcAft>
              </a:pPr>
              <a:r>
                <a:rPr lang="en-AU" sz="3100" kern="1200" dirty="0" smtClean="0">
                  <a:effectLst>
                    <a:outerShdw blurRad="50800" dist="38100" dir="2700000" algn="tl" rotWithShape="0">
                      <a:prstClr val="black">
                        <a:alpha val="40000"/>
                      </a:prstClr>
                    </a:outerShdw>
                  </a:effectLst>
                </a:rPr>
                <a:t>2006. Serbia exists as an independent country</a:t>
              </a:r>
              <a:endParaRPr lang="en-AU" sz="3100" kern="1200" dirty="0">
                <a:effectLst>
                  <a:outerShdw blurRad="50800" dist="38100" dir="2700000" algn="tl" rotWithShape="0">
                    <a:prstClr val="black">
                      <a:alpha val="40000"/>
                    </a:prstClr>
                  </a:outerShdw>
                </a:effectLst>
              </a:endParaRPr>
            </a:p>
          </p:txBody>
        </p:sp>
        <p:sp>
          <p:nvSpPr>
            <p:cNvPr id="7" name="Rounded Rectangle 6"/>
            <p:cNvSpPr/>
            <p:nvPr/>
          </p:nvSpPr>
          <p:spPr>
            <a:xfrm>
              <a:off x="609593" y="1828802"/>
              <a:ext cx="1544449" cy="1752598"/>
            </a:xfrm>
            <a:prstGeom prst="roundRect">
              <a:avLst>
                <a:gd name="adj" fmla="val 10000"/>
              </a:avLst>
            </a:prstGeom>
            <a:blipFill rotWithShape="0">
              <a:blip r:embed="rId2" cstate="prin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sp>
        <p:nvSpPr>
          <p:cNvPr id="2" name="Title 1"/>
          <p:cNvSpPr>
            <a:spLocks noGrp="1"/>
          </p:cNvSpPr>
          <p:nvPr>
            <p:ph type="title"/>
          </p:nvPr>
        </p:nvSpPr>
        <p:spPr>
          <a:xfrm>
            <a:off x="304800" y="274638"/>
            <a:ext cx="8458200" cy="1143000"/>
          </a:xfrm>
        </p:spPr>
        <p:txBody>
          <a:bodyPr>
            <a:noAutofit/>
          </a:bodyPr>
          <a:lstStyle/>
          <a:p>
            <a:pPr algn="ctr" fontAlgn="auto">
              <a:spcAft>
                <a:spcPts val="0"/>
              </a:spcAft>
              <a:defRPr/>
            </a:pPr>
            <a:r>
              <a:rPr lang="en-US" sz="3200" dirty="0" smtClean="0"/>
              <a:t>The historical landmarks about Serbia</a:t>
            </a:r>
            <a:endParaRPr lang="en-AU" sz="3200" dirty="0"/>
          </a:p>
        </p:txBody>
      </p:sp>
      <p:sp>
        <p:nvSpPr>
          <p:cNvPr id="8" name="Rounded Rectangle 7"/>
          <p:cNvSpPr/>
          <p:nvPr/>
        </p:nvSpPr>
        <p:spPr>
          <a:xfrm>
            <a:off x="609600" y="3886200"/>
            <a:ext cx="1544449" cy="1846948"/>
          </a:xfrm>
          <a:prstGeom prst="roundRect">
            <a:avLst>
              <a:gd name="adj" fmla="val 10000"/>
            </a:avLst>
          </a:prstGeom>
          <a:blipFill rotWithShape="0">
            <a:blip r:embed="rId3" cstate="prin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457200" y="1481138"/>
            <a:ext cx="8229600" cy="4523477"/>
          </a:xfrm>
          <a:custGeom>
            <a:avLst/>
            <a:gdLst>
              <a:gd name="connsiteX0" fmla="*/ 0 w 8229600"/>
              <a:gd name="connsiteY0" fmla="*/ 452348 h 4523477"/>
              <a:gd name="connsiteX1" fmla="*/ 132490 w 8229600"/>
              <a:gd name="connsiteY1" fmla="*/ 132490 h 4523477"/>
              <a:gd name="connsiteX2" fmla="*/ 452349 w 8229600"/>
              <a:gd name="connsiteY2" fmla="*/ 1 h 4523477"/>
              <a:gd name="connsiteX3" fmla="*/ 7777252 w 8229600"/>
              <a:gd name="connsiteY3" fmla="*/ 0 h 4523477"/>
              <a:gd name="connsiteX4" fmla="*/ 8097110 w 8229600"/>
              <a:gd name="connsiteY4" fmla="*/ 132490 h 4523477"/>
              <a:gd name="connsiteX5" fmla="*/ 8229599 w 8229600"/>
              <a:gd name="connsiteY5" fmla="*/ 452349 h 4523477"/>
              <a:gd name="connsiteX6" fmla="*/ 8229600 w 8229600"/>
              <a:gd name="connsiteY6" fmla="*/ 4071129 h 4523477"/>
              <a:gd name="connsiteX7" fmla="*/ 8097110 w 8229600"/>
              <a:gd name="connsiteY7" fmla="*/ 4390987 h 4523477"/>
              <a:gd name="connsiteX8" fmla="*/ 7777251 w 8229600"/>
              <a:gd name="connsiteY8" fmla="*/ 4523477 h 4523477"/>
              <a:gd name="connsiteX9" fmla="*/ 452348 w 8229600"/>
              <a:gd name="connsiteY9" fmla="*/ 4523477 h 4523477"/>
              <a:gd name="connsiteX10" fmla="*/ 132490 w 8229600"/>
              <a:gd name="connsiteY10" fmla="*/ 4390987 h 4523477"/>
              <a:gd name="connsiteX11" fmla="*/ 1 w 8229600"/>
              <a:gd name="connsiteY11" fmla="*/ 4071128 h 4523477"/>
              <a:gd name="connsiteX12" fmla="*/ 0 w 8229600"/>
              <a:gd name="connsiteY12" fmla="*/ 452348 h 452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4523477">
                <a:moveTo>
                  <a:pt x="0" y="452348"/>
                </a:moveTo>
                <a:cubicBezTo>
                  <a:pt x="0" y="332378"/>
                  <a:pt x="47658" y="217321"/>
                  <a:pt x="132490" y="132490"/>
                </a:cubicBezTo>
                <a:cubicBezTo>
                  <a:pt x="217322" y="47658"/>
                  <a:pt x="332378" y="1"/>
                  <a:pt x="452349" y="1"/>
                </a:cubicBezTo>
                <a:lnTo>
                  <a:pt x="7777252" y="0"/>
                </a:lnTo>
                <a:cubicBezTo>
                  <a:pt x="7897222" y="0"/>
                  <a:pt x="8012279" y="47658"/>
                  <a:pt x="8097110" y="132490"/>
                </a:cubicBezTo>
                <a:cubicBezTo>
                  <a:pt x="8181942" y="217322"/>
                  <a:pt x="8229599" y="332378"/>
                  <a:pt x="8229599" y="452349"/>
                </a:cubicBezTo>
                <a:cubicBezTo>
                  <a:pt x="8229599" y="1658609"/>
                  <a:pt x="8229600" y="2864869"/>
                  <a:pt x="8229600" y="4071129"/>
                </a:cubicBezTo>
                <a:cubicBezTo>
                  <a:pt x="8229600" y="4191099"/>
                  <a:pt x="8181942" y="4306156"/>
                  <a:pt x="8097110" y="4390987"/>
                </a:cubicBezTo>
                <a:cubicBezTo>
                  <a:pt x="8012278" y="4475819"/>
                  <a:pt x="7897222" y="4523477"/>
                  <a:pt x="7777251" y="4523477"/>
                </a:cubicBezTo>
                <a:lnTo>
                  <a:pt x="452348" y="4523477"/>
                </a:lnTo>
                <a:cubicBezTo>
                  <a:pt x="332378" y="4523477"/>
                  <a:pt x="217321" y="4475819"/>
                  <a:pt x="132490" y="4390987"/>
                </a:cubicBezTo>
                <a:cubicBezTo>
                  <a:pt x="47658" y="4306155"/>
                  <a:pt x="0" y="4191099"/>
                  <a:pt x="1" y="4071128"/>
                </a:cubicBezTo>
                <a:cubicBezTo>
                  <a:pt x="1" y="2864868"/>
                  <a:pt x="0" y="1658608"/>
                  <a:pt x="0" y="452348"/>
                </a:cubicBez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14400" tIns="91440" rIns="91441" bIns="91440" numCol="1" spcCol="1270" anchor="ctr" anchorCtr="0">
            <a:noAutofit/>
          </a:bodyPr>
          <a:lstStyle/>
          <a:p>
            <a:pPr lvl="0" algn="l" defTabSz="1066800">
              <a:lnSpc>
                <a:spcPct val="90000"/>
              </a:lnSpc>
              <a:spcBef>
                <a:spcPct val="0"/>
              </a:spcBef>
              <a:spcAft>
                <a:spcPct val="35000"/>
              </a:spcAft>
            </a:pPr>
            <a:r>
              <a:rPr lang="en-US" sz="2900" kern="1200" dirty="0" smtClean="0">
                <a:effectLst>
                  <a:outerShdw blurRad="38100" dist="38100" dir="2700000" algn="tl">
                    <a:srgbClr val="000000">
                      <a:alpha val="43137"/>
                    </a:srgbClr>
                  </a:outerShdw>
                </a:effectLst>
              </a:rPr>
              <a:t>-Acquisition of humanistic education and development of historical consciousness. </a:t>
            </a:r>
            <a:endParaRPr lang="en-AU" sz="2900" kern="1200" dirty="0" smtClean="0">
              <a:effectLst>
                <a:outerShdw blurRad="38100" dist="38100" dir="2700000" algn="tl">
                  <a:srgbClr val="000000">
                    <a:alpha val="43137"/>
                  </a:srgbClr>
                </a:outerShdw>
              </a:effectLst>
            </a:endParaRPr>
          </a:p>
          <a:p>
            <a:pPr lvl="0" algn="l" defTabSz="1066800">
              <a:lnSpc>
                <a:spcPct val="90000"/>
              </a:lnSpc>
              <a:spcBef>
                <a:spcPct val="0"/>
              </a:spcBef>
              <a:spcAft>
                <a:spcPct val="35000"/>
              </a:spcAft>
            </a:pPr>
            <a:r>
              <a:rPr lang="en-US" sz="2900" kern="1200" dirty="0" smtClean="0">
                <a:effectLst>
                  <a:outerShdw blurRad="38100" dist="38100" dir="2700000" algn="tl">
                    <a:srgbClr val="000000">
                      <a:alpha val="43137"/>
                    </a:srgbClr>
                  </a:outerShdw>
                </a:effectLst>
              </a:rPr>
              <a:t>-Historical understanding of space and time, historical events, phenomena and processes and roles of prominent figures in the past, too. </a:t>
            </a:r>
            <a:endParaRPr lang="en-AU" sz="2900" kern="1200" dirty="0" smtClean="0">
              <a:effectLst>
                <a:outerShdw blurRad="38100" dist="38100" dir="2700000" algn="tl">
                  <a:srgbClr val="000000">
                    <a:alpha val="43137"/>
                  </a:srgbClr>
                </a:outerShdw>
              </a:effectLst>
            </a:endParaRPr>
          </a:p>
          <a:p>
            <a:pPr lvl="0" algn="l" defTabSz="1066800">
              <a:lnSpc>
                <a:spcPct val="90000"/>
              </a:lnSpc>
              <a:spcBef>
                <a:spcPct val="0"/>
              </a:spcBef>
              <a:spcAft>
                <a:spcPct val="35000"/>
              </a:spcAft>
            </a:pPr>
            <a:r>
              <a:rPr lang="en-US" sz="2900" kern="1200" dirty="0" smtClean="0">
                <a:effectLst>
                  <a:outerShdw blurRad="38100" dist="38100" dir="2700000" algn="tl">
                    <a:srgbClr val="000000">
                      <a:alpha val="43137"/>
                    </a:srgbClr>
                  </a:outerShdw>
                </a:effectLst>
              </a:rPr>
              <a:t>-</a:t>
            </a:r>
            <a:r>
              <a:rPr lang="sr-Latn-CS" sz="2900" kern="1200" dirty="0" smtClean="0">
                <a:effectLst>
                  <a:outerShdw blurRad="38100" dist="38100" dir="2700000" algn="tl">
                    <a:srgbClr val="000000">
                      <a:alpha val="43137"/>
                    </a:srgbClr>
                  </a:outerShdw>
                </a:effectLst>
              </a:rPr>
              <a:t>Understanding of multiculturalism, tolerance and culture of argumentative dialogue</a:t>
            </a:r>
            <a:r>
              <a:rPr lang="sr-Cyrl-CS" sz="2900" kern="1200" dirty="0" smtClean="0">
                <a:effectLst>
                  <a:outerShdw blurRad="38100" dist="38100" dir="2700000" algn="tl">
                    <a:srgbClr val="000000">
                      <a:alpha val="43137"/>
                    </a:srgbClr>
                  </a:outerShdw>
                </a:effectLst>
              </a:rPr>
              <a:t>.</a:t>
            </a:r>
            <a:endParaRPr lang="en-AU" sz="2900" kern="1200" dirty="0" smtClean="0">
              <a:effectLst>
                <a:outerShdw blurRad="38100" dist="38100" dir="2700000" algn="tl">
                  <a:srgbClr val="000000">
                    <a:alpha val="43137"/>
                  </a:srgbClr>
                </a:outerShdw>
              </a:effectLst>
            </a:endParaRPr>
          </a:p>
        </p:txBody>
      </p:sp>
      <p:sp>
        <p:nvSpPr>
          <p:cNvPr id="2" name="Title 1"/>
          <p:cNvSpPr>
            <a:spLocks noGrp="1"/>
          </p:cNvSpPr>
          <p:nvPr>
            <p:ph type="title"/>
          </p:nvPr>
        </p:nvSpPr>
        <p:spPr>
          <a:xfrm>
            <a:off x="304800" y="274638"/>
            <a:ext cx="8458200" cy="1143000"/>
          </a:xfrm>
        </p:spPr>
        <p:txBody>
          <a:bodyPr>
            <a:noAutofit/>
          </a:bodyPr>
          <a:lstStyle/>
          <a:p>
            <a:pPr fontAlgn="auto">
              <a:spcAft>
                <a:spcPts val="0"/>
              </a:spcAft>
              <a:defRPr/>
            </a:pPr>
            <a:r>
              <a:rPr lang="en-US" sz="2800" dirty="0" smtClean="0"/>
              <a:t>The main aims of History Curriculum in Serbia</a:t>
            </a:r>
            <a:endParaRPr lang="en-AU" sz="2800" dirty="0"/>
          </a:p>
        </p:txBody>
      </p:sp>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230</TotalTime>
  <Words>563</Words>
  <Application>Microsoft Office PowerPoint</Application>
  <PresentationFormat>On-screen Show (4:3)</PresentationFormat>
  <Paragraphs>39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What does it mean to think historically</vt:lpstr>
      <vt:lpstr>PowerPoint Presentation</vt:lpstr>
      <vt:lpstr>The historical landmarks about region</vt:lpstr>
      <vt:lpstr>The historical landmarks about region</vt:lpstr>
      <vt:lpstr>The historical landmarks about Serbia</vt:lpstr>
      <vt:lpstr>The historical landmarks about Serbia</vt:lpstr>
      <vt:lpstr>The historical landmarks about Serbia</vt:lpstr>
      <vt:lpstr>The historical landmarks about Serbia</vt:lpstr>
      <vt:lpstr>The main aims of History Curriculum in Serbia</vt:lpstr>
      <vt:lpstr>The main aims of History Curriculum in Serbia</vt:lpstr>
      <vt:lpstr>The History Curriculum in classrooms of mixed abilities and diverse backgrounds</vt:lpstr>
      <vt:lpstr>The History Curriculum in school</vt:lpstr>
      <vt:lpstr>The History Curriculum in school</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it mean to think historically</dc:title>
  <dc:creator>FullNameHere</dc:creator>
  <cp:lastModifiedBy>user</cp:lastModifiedBy>
  <cp:revision>30</cp:revision>
  <dcterms:created xsi:type="dcterms:W3CDTF">2012-09-17T19:08:51Z</dcterms:created>
  <dcterms:modified xsi:type="dcterms:W3CDTF">2012-09-21T04:35:44Z</dcterms:modified>
</cp:coreProperties>
</file>