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90" r:id="rId2"/>
    <p:sldId id="257" r:id="rId3"/>
    <p:sldId id="258" r:id="rId4"/>
    <p:sldId id="291" r:id="rId5"/>
    <p:sldId id="297" r:id="rId6"/>
    <p:sldId id="284" r:id="rId7"/>
    <p:sldId id="264" r:id="rId8"/>
    <p:sldId id="262" r:id="rId9"/>
    <p:sldId id="266" r:id="rId10"/>
    <p:sldId id="265" r:id="rId11"/>
    <p:sldId id="269" r:id="rId12"/>
    <p:sldId id="296" r:id="rId13"/>
    <p:sldId id="272" r:id="rId14"/>
    <p:sldId id="275" r:id="rId15"/>
    <p:sldId id="287" r:id="rId16"/>
    <p:sldId id="283" r:id="rId1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B04D5-BD3D-4DA0-B78F-C700DE56546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1D424262-DD73-44D9-8B34-D26AD0F3D74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PAST</a:t>
          </a:r>
          <a:endParaRPr lang="lt-LT" dirty="0">
            <a:solidFill>
              <a:schemeClr val="tx1"/>
            </a:solidFill>
            <a:latin typeface="Arial Black" pitchFamily="34" charset="0"/>
          </a:endParaRPr>
        </a:p>
      </dgm:t>
    </dgm:pt>
    <dgm:pt modelId="{670F7E65-988C-457D-8568-964D3121300E}" type="parTrans" cxnId="{943CBE8D-4B60-4303-8C1C-A4FB456CD4E9}">
      <dgm:prSet/>
      <dgm:spPr/>
      <dgm:t>
        <a:bodyPr/>
        <a:lstStyle/>
        <a:p>
          <a:endParaRPr lang="lt-LT"/>
        </a:p>
      </dgm:t>
    </dgm:pt>
    <dgm:pt modelId="{212E1C92-F624-4669-89A7-162280054D00}" type="sibTrans" cxnId="{943CBE8D-4B60-4303-8C1C-A4FB456CD4E9}">
      <dgm:prSet/>
      <dgm:spPr/>
      <dgm:t>
        <a:bodyPr/>
        <a:lstStyle/>
        <a:p>
          <a:endParaRPr lang="lt-LT"/>
        </a:p>
      </dgm:t>
    </dgm:pt>
    <dgm:pt modelId="{13C53768-9A53-4271-9F10-FAEEE354DEB9}">
      <dgm:prSet phldrT="[Text]" custT="1"/>
      <dgm:spPr/>
      <dgm:t>
        <a:bodyPr/>
        <a:lstStyle/>
        <a:p>
          <a:r>
            <a:rPr lang="en-US" sz="1600" dirty="0" smtClean="0">
              <a:latin typeface="Arial Black" pitchFamily="34" charset="0"/>
            </a:rPr>
            <a:t>interpretation of the Past;</a:t>
          </a:r>
          <a:endParaRPr lang="lt-LT" sz="1600" dirty="0">
            <a:latin typeface="Arial Black" pitchFamily="34" charset="0"/>
          </a:endParaRPr>
        </a:p>
      </dgm:t>
    </dgm:pt>
    <dgm:pt modelId="{E45CE08C-DA05-48DD-B621-F4F0BFC7D24E}" type="parTrans" cxnId="{F15488C6-F315-4438-B556-B04AEDBA530E}">
      <dgm:prSet/>
      <dgm:spPr/>
      <dgm:t>
        <a:bodyPr/>
        <a:lstStyle/>
        <a:p>
          <a:endParaRPr lang="lt-LT"/>
        </a:p>
      </dgm:t>
    </dgm:pt>
    <dgm:pt modelId="{67F642CD-BFE1-40F3-BC1C-4F3CB12C12B1}" type="sibTrans" cxnId="{F15488C6-F315-4438-B556-B04AEDBA530E}">
      <dgm:prSet/>
      <dgm:spPr/>
      <dgm:t>
        <a:bodyPr/>
        <a:lstStyle/>
        <a:p>
          <a:endParaRPr lang="lt-LT"/>
        </a:p>
      </dgm:t>
    </dgm:pt>
    <dgm:pt modelId="{8A17D128-8FC1-4F36-B9A7-DD06F92AE75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PRESENT</a:t>
          </a:r>
          <a:endParaRPr lang="lt-LT" dirty="0">
            <a:solidFill>
              <a:schemeClr val="tx1"/>
            </a:solidFill>
            <a:latin typeface="Arial Black" pitchFamily="34" charset="0"/>
          </a:endParaRPr>
        </a:p>
      </dgm:t>
    </dgm:pt>
    <dgm:pt modelId="{F05FE1E5-C208-4821-927A-0662B6850407}" type="parTrans" cxnId="{4D421465-2047-48D1-B047-10C5CFCA0315}">
      <dgm:prSet/>
      <dgm:spPr/>
      <dgm:t>
        <a:bodyPr/>
        <a:lstStyle/>
        <a:p>
          <a:endParaRPr lang="lt-LT"/>
        </a:p>
      </dgm:t>
    </dgm:pt>
    <dgm:pt modelId="{BCAA6373-8EEF-402A-A7F0-357E9161961B}" type="sibTrans" cxnId="{4D421465-2047-48D1-B047-10C5CFCA0315}">
      <dgm:prSet/>
      <dgm:spPr/>
      <dgm:t>
        <a:bodyPr/>
        <a:lstStyle/>
        <a:p>
          <a:endParaRPr lang="lt-LT"/>
        </a:p>
      </dgm:t>
    </dgm:pt>
    <dgm:pt modelId="{002C577F-8762-465E-B2EC-C12770CE0081}">
      <dgm:prSet phldrT="[Text]" custT="1"/>
      <dgm:spPr/>
      <dgm:t>
        <a:bodyPr/>
        <a:lstStyle/>
        <a:p>
          <a:r>
            <a:rPr lang="en-US" sz="1600" dirty="0" smtClean="0">
              <a:latin typeface="Arial Black" pitchFamily="34" charset="0"/>
            </a:rPr>
            <a:t>understanding of the Present;</a:t>
          </a:r>
          <a:endParaRPr lang="lt-LT" sz="1600" dirty="0">
            <a:latin typeface="Arial Black" pitchFamily="34" charset="0"/>
          </a:endParaRPr>
        </a:p>
      </dgm:t>
    </dgm:pt>
    <dgm:pt modelId="{B4A1A4EB-7599-410A-9CCA-F32D8F86F92C}" type="parTrans" cxnId="{5D196174-7F7A-4B33-B99D-F5327E6F2A8B}">
      <dgm:prSet/>
      <dgm:spPr/>
      <dgm:t>
        <a:bodyPr/>
        <a:lstStyle/>
        <a:p>
          <a:endParaRPr lang="lt-LT"/>
        </a:p>
      </dgm:t>
    </dgm:pt>
    <dgm:pt modelId="{A23FB7F7-EB6F-4706-85F2-83BE0A6FE89F}" type="sibTrans" cxnId="{5D196174-7F7A-4B33-B99D-F5327E6F2A8B}">
      <dgm:prSet/>
      <dgm:spPr/>
      <dgm:t>
        <a:bodyPr/>
        <a:lstStyle/>
        <a:p>
          <a:endParaRPr lang="lt-LT"/>
        </a:p>
      </dgm:t>
    </dgm:pt>
    <dgm:pt modelId="{D9773EB8-70EB-4AA8-B419-4208AF91DBF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 Black" pitchFamily="34" charset="0"/>
            </a:rPr>
            <a:t>FUTURE</a:t>
          </a:r>
          <a:endParaRPr lang="lt-LT" dirty="0">
            <a:solidFill>
              <a:schemeClr val="tx1"/>
            </a:solidFill>
            <a:latin typeface="Arial Black" pitchFamily="34" charset="0"/>
          </a:endParaRPr>
        </a:p>
      </dgm:t>
    </dgm:pt>
    <dgm:pt modelId="{97BB5056-DFBF-4D9A-9B2B-B831DF8B4977}" type="parTrans" cxnId="{67D87C4D-9AA1-4263-8F43-C5E79EF01D1A}">
      <dgm:prSet/>
      <dgm:spPr/>
      <dgm:t>
        <a:bodyPr/>
        <a:lstStyle/>
        <a:p>
          <a:endParaRPr lang="lt-LT"/>
        </a:p>
      </dgm:t>
    </dgm:pt>
    <dgm:pt modelId="{E5345696-6417-42C1-AE58-45C4B0E7C8A0}" type="sibTrans" cxnId="{67D87C4D-9AA1-4263-8F43-C5E79EF01D1A}">
      <dgm:prSet/>
      <dgm:spPr/>
      <dgm:t>
        <a:bodyPr/>
        <a:lstStyle/>
        <a:p>
          <a:endParaRPr lang="lt-LT"/>
        </a:p>
      </dgm:t>
    </dgm:pt>
    <dgm:pt modelId="{B89B85DA-8905-4569-96F6-3B4BECADCF27}">
      <dgm:prSet phldrT="[Text]" custT="1"/>
      <dgm:spPr/>
      <dgm:t>
        <a:bodyPr/>
        <a:lstStyle/>
        <a:p>
          <a:endParaRPr lang="lt-LT" sz="1400" dirty="0"/>
        </a:p>
      </dgm:t>
    </dgm:pt>
    <dgm:pt modelId="{07258B07-853A-48BF-8891-9F74E70674E6}" type="parTrans" cxnId="{1E40BC5E-46DD-4695-8456-09CE59ADC1A9}">
      <dgm:prSet/>
      <dgm:spPr/>
      <dgm:t>
        <a:bodyPr/>
        <a:lstStyle/>
        <a:p>
          <a:endParaRPr lang="lt-LT"/>
        </a:p>
      </dgm:t>
    </dgm:pt>
    <dgm:pt modelId="{6181FBCC-5BA5-4315-93CA-73DB8CBC1C97}" type="sibTrans" cxnId="{1E40BC5E-46DD-4695-8456-09CE59ADC1A9}">
      <dgm:prSet/>
      <dgm:spPr/>
      <dgm:t>
        <a:bodyPr/>
        <a:lstStyle/>
        <a:p>
          <a:endParaRPr lang="lt-LT"/>
        </a:p>
      </dgm:t>
    </dgm:pt>
    <dgm:pt modelId="{A8E4AD46-499F-4D67-8CD8-7841CE0867AA}">
      <dgm:prSet phldrT="[Text]" custT="1"/>
      <dgm:spPr/>
      <dgm:t>
        <a:bodyPr/>
        <a:lstStyle/>
        <a:p>
          <a:r>
            <a:rPr lang="en-US" sz="1600" dirty="0" smtClean="0">
              <a:latin typeface="Arial Black" pitchFamily="34" charset="0"/>
            </a:rPr>
            <a:t>being aware of his/her identity;</a:t>
          </a:r>
          <a:endParaRPr lang="lt-LT" sz="1600" dirty="0">
            <a:latin typeface="Arial Black" pitchFamily="34" charset="0"/>
          </a:endParaRPr>
        </a:p>
      </dgm:t>
    </dgm:pt>
    <dgm:pt modelId="{594AC6B6-9FB2-4A30-8849-2E707D4BC55E}" type="parTrans" cxnId="{1A26D38D-8031-4526-B87B-96CF3911D563}">
      <dgm:prSet/>
      <dgm:spPr/>
      <dgm:t>
        <a:bodyPr/>
        <a:lstStyle/>
        <a:p>
          <a:endParaRPr lang="lt-LT"/>
        </a:p>
      </dgm:t>
    </dgm:pt>
    <dgm:pt modelId="{82424412-14C1-456C-927B-0903A16CBA15}" type="sibTrans" cxnId="{1A26D38D-8031-4526-B87B-96CF3911D563}">
      <dgm:prSet/>
      <dgm:spPr/>
      <dgm:t>
        <a:bodyPr/>
        <a:lstStyle/>
        <a:p>
          <a:endParaRPr lang="lt-LT"/>
        </a:p>
      </dgm:t>
    </dgm:pt>
    <dgm:pt modelId="{8F6D8F4F-117D-4FE1-B453-54716777FB3E}">
      <dgm:prSet phldrT="[Text]" custT="1"/>
      <dgm:spPr/>
      <dgm:t>
        <a:bodyPr/>
        <a:lstStyle/>
        <a:p>
          <a:r>
            <a:rPr lang="en-US" sz="1600" dirty="0" smtClean="0">
              <a:latin typeface="Arial Black" pitchFamily="34" charset="0"/>
            </a:rPr>
            <a:t>competent use of different historical information in daily life;</a:t>
          </a:r>
          <a:endParaRPr lang="lt-LT" sz="1600" dirty="0">
            <a:latin typeface="Arial Black" pitchFamily="34" charset="0"/>
          </a:endParaRPr>
        </a:p>
      </dgm:t>
    </dgm:pt>
    <dgm:pt modelId="{C386457D-8462-44C7-9254-FC57D69534CF}" type="parTrans" cxnId="{36D8DBEB-B802-43F6-9139-D9C73CE42644}">
      <dgm:prSet/>
      <dgm:spPr/>
      <dgm:t>
        <a:bodyPr/>
        <a:lstStyle/>
        <a:p>
          <a:endParaRPr lang="lt-LT"/>
        </a:p>
      </dgm:t>
    </dgm:pt>
    <dgm:pt modelId="{0B6FE20B-6F74-4D91-8140-B9B6571CD4F9}" type="sibTrans" cxnId="{36D8DBEB-B802-43F6-9139-D9C73CE42644}">
      <dgm:prSet/>
      <dgm:spPr/>
      <dgm:t>
        <a:bodyPr/>
        <a:lstStyle/>
        <a:p>
          <a:endParaRPr lang="lt-LT"/>
        </a:p>
      </dgm:t>
    </dgm:pt>
    <dgm:pt modelId="{8F4BD25D-488A-497D-8EC7-BE8878B29DA1}">
      <dgm:prSet phldrT="[Text]" custT="1"/>
      <dgm:spPr/>
      <dgm:t>
        <a:bodyPr/>
        <a:lstStyle/>
        <a:p>
          <a:r>
            <a:rPr lang="en-US" sz="1800" dirty="0" smtClean="0">
              <a:latin typeface="Arial Black" pitchFamily="34" charset="0"/>
            </a:rPr>
            <a:t> </a:t>
          </a:r>
          <a:r>
            <a:rPr lang="en-US" sz="1600" dirty="0" smtClean="0">
              <a:latin typeface="Arial Black" pitchFamily="34" charset="0"/>
            </a:rPr>
            <a:t>to provide perspectives for  the change of the society.</a:t>
          </a:r>
          <a:endParaRPr lang="lt-LT" sz="1600" dirty="0">
            <a:latin typeface="Arial Black" pitchFamily="34" charset="0"/>
          </a:endParaRPr>
        </a:p>
      </dgm:t>
    </dgm:pt>
    <dgm:pt modelId="{90FCFD28-8F4D-41C1-9630-550C6B9ADD04}" type="parTrans" cxnId="{1F14F814-4028-4EB4-A84D-19C0AE4B0416}">
      <dgm:prSet/>
      <dgm:spPr/>
      <dgm:t>
        <a:bodyPr/>
        <a:lstStyle/>
        <a:p>
          <a:endParaRPr lang="lt-LT"/>
        </a:p>
      </dgm:t>
    </dgm:pt>
    <dgm:pt modelId="{6F79414C-A4DC-4176-8EC8-67C0A362ED2E}" type="sibTrans" cxnId="{1F14F814-4028-4EB4-A84D-19C0AE4B0416}">
      <dgm:prSet/>
      <dgm:spPr/>
      <dgm:t>
        <a:bodyPr/>
        <a:lstStyle/>
        <a:p>
          <a:endParaRPr lang="lt-LT"/>
        </a:p>
      </dgm:t>
    </dgm:pt>
    <dgm:pt modelId="{CA0A96B0-A458-4E84-BE3B-69C672CA6F9D}">
      <dgm:prSet phldrT="[Text]" custT="1"/>
      <dgm:spPr/>
      <dgm:t>
        <a:bodyPr/>
        <a:lstStyle/>
        <a:p>
          <a:r>
            <a:rPr lang="en-US" sz="1400" dirty="0" smtClean="0">
              <a:latin typeface="Arial Black" pitchFamily="34" charset="0"/>
            </a:rPr>
            <a:t> </a:t>
          </a:r>
          <a:r>
            <a:rPr lang="en-US" sz="1600" dirty="0" smtClean="0">
              <a:latin typeface="Arial Black" pitchFamily="34" charset="0"/>
            </a:rPr>
            <a:t>development of historical thinking </a:t>
          </a:r>
          <a:r>
            <a:rPr lang="en-US" sz="1600" smtClean="0">
              <a:latin typeface="Arial Black" pitchFamily="34" charset="0"/>
            </a:rPr>
            <a:t>of the  students;</a:t>
          </a:r>
          <a:endParaRPr lang="lt-LT" sz="1600" dirty="0">
            <a:latin typeface="Arial Black" pitchFamily="34" charset="0"/>
          </a:endParaRPr>
        </a:p>
      </dgm:t>
    </dgm:pt>
    <dgm:pt modelId="{0F923050-4BD7-4259-98B9-2210B5E164C0}" type="parTrans" cxnId="{9272943B-ABF5-4472-93B9-B41451136684}">
      <dgm:prSet/>
      <dgm:spPr/>
      <dgm:t>
        <a:bodyPr/>
        <a:lstStyle/>
        <a:p>
          <a:endParaRPr lang="lt-LT"/>
        </a:p>
      </dgm:t>
    </dgm:pt>
    <dgm:pt modelId="{3CCF2E8F-EFF5-4DF4-87F9-BC0AA9C03539}" type="sibTrans" cxnId="{9272943B-ABF5-4472-93B9-B41451136684}">
      <dgm:prSet/>
      <dgm:spPr/>
      <dgm:t>
        <a:bodyPr/>
        <a:lstStyle/>
        <a:p>
          <a:endParaRPr lang="lt-LT"/>
        </a:p>
      </dgm:t>
    </dgm:pt>
    <dgm:pt modelId="{E5AB59DB-1496-44CB-8ABE-1AF55813CCC5}" type="pres">
      <dgm:prSet presAssocID="{AAFB04D5-BD3D-4DA0-B78F-C700DE5654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7EC6ED5-3DCA-4D3F-8954-35426A3FB859}" type="pres">
      <dgm:prSet presAssocID="{AAFB04D5-BD3D-4DA0-B78F-C700DE565462}" presName="tSp" presStyleCnt="0"/>
      <dgm:spPr/>
    </dgm:pt>
    <dgm:pt modelId="{10D28FCD-DE67-469F-B833-D13242570A8D}" type="pres">
      <dgm:prSet presAssocID="{AAFB04D5-BD3D-4DA0-B78F-C700DE565462}" presName="bSp" presStyleCnt="0"/>
      <dgm:spPr/>
    </dgm:pt>
    <dgm:pt modelId="{2264CE61-4E3E-4EB9-BB70-E6F3F509E6E4}" type="pres">
      <dgm:prSet presAssocID="{AAFB04D5-BD3D-4DA0-B78F-C700DE565462}" presName="process" presStyleCnt="0"/>
      <dgm:spPr/>
    </dgm:pt>
    <dgm:pt modelId="{7DAA6024-DA11-47F6-AC01-723EE0E753B0}" type="pres">
      <dgm:prSet presAssocID="{1D424262-DD73-44D9-8B34-D26AD0F3D74C}" presName="composite1" presStyleCnt="0"/>
      <dgm:spPr/>
    </dgm:pt>
    <dgm:pt modelId="{C00857E7-0DBA-4B30-80F6-369E933DFC3B}" type="pres">
      <dgm:prSet presAssocID="{1D424262-DD73-44D9-8B34-D26AD0F3D74C}" presName="dummyNode1" presStyleLbl="node1" presStyleIdx="0" presStyleCnt="3"/>
      <dgm:spPr/>
    </dgm:pt>
    <dgm:pt modelId="{FEFC5481-71B0-40CE-8712-E898796CFFED}" type="pres">
      <dgm:prSet presAssocID="{1D424262-DD73-44D9-8B34-D26AD0F3D74C}" presName="childNode1" presStyleLbl="bgAcc1" presStyleIdx="0" presStyleCnt="3" custScaleY="20123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B20DA87-4693-4F5F-B341-0FD1C8F76930}" type="pres">
      <dgm:prSet presAssocID="{1D424262-DD73-44D9-8B34-D26AD0F3D74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3D753AA-8E45-4D41-B8A3-A7394CA1E595}" type="pres">
      <dgm:prSet presAssocID="{1D424262-DD73-44D9-8B34-D26AD0F3D74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FCB58E8-59A7-49CC-819E-98F720E00353}" type="pres">
      <dgm:prSet presAssocID="{1D424262-DD73-44D9-8B34-D26AD0F3D74C}" presName="connSite1" presStyleCnt="0"/>
      <dgm:spPr/>
    </dgm:pt>
    <dgm:pt modelId="{68583151-AB69-422A-B824-FE3F9701F264}" type="pres">
      <dgm:prSet presAssocID="{212E1C92-F624-4669-89A7-162280054D00}" presName="Name9" presStyleLbl="sibTrans2D1" presStyleIdx="0" presStyleCnt="2"/>
      <dgm:spPr/>
      <dgm:t>
        <a:bodyPr/>
        <a:lstStyle/>
        <a:p>
          <a:endParaRPr lang="lt-LT"/>
        </a:p>
      </dgm:t>
    </dgm:pt>
    <dgm:pt modelId="{3C99FFC4-8FD1-40CF-90F5-C5979966DFCA}" type="pres">
      <dgm:prSet presAssocID="{8A17D128-8FC1-4F36-B9A7-DD06F92AE75E}" presName="composite2" presStyleCnt="0"/>
      <dgm:spPr/>
    </dgm:pt>
    <dgm:pt modelId="{A76E0D85-9D2F-49A7-91EC-F5AC4746407F}" type="pres">
      <dgm:prSet presAssocID="{8A17D128-8FC1-4F36-B9A7-DD06F92AE75E}" presName="dummyNode2" presStyleLbl="node1" presStyleIdx="0" presStyleCnt="3"/>
      <dgm:spPr/>
    </dgm:pt>
    <dgm:pt modelId="{C010A0C8-DAF7-4B72-A522-D5AA8D1F44E6}" type="pres">
      <dgm:prSet presAssocID="{8A17D128-8FC1-4F36-B9A7-DD06F92AE75E}" presName="childNode2" presStyleLbl="bgAcc1" presStyleIdx="1" presStyleCnt="3" custScaleY="187590" custLinFactNeighborX="1410" custLinFactNeighborY="3443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FC935A3-3B61-4731-9913-7CCB3E1B1726}" type="pres">
      <dgm:prSet presAssocID="{8A17D128-8FC1-4F36-B9A7-DD06F92AE7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739441E-9E3C-4C03-A1CA-71AE71D20B6A}" type="pres">
      <dgm:prSet presAssocID="{8A17D128-8FC1-4F36-B9A7-DD06F92AE75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362CA6B-31B2-481E-9810-454A9EFF9E31}" type="pres">
      <dgm:prSet presAssocID="{8A17D128-8FC1-4F36-B9A7-DD06F92AE75E}" presName="connSite2" presStyleCnt="0"/>
      <dgm:spPr/>
    </dgm:pt>
    <dgm:pt modelId="{DA4589F8-1C1B-4285-9822-6B9D19B589EF}" type="pres">
      <dgm:prSet presAssocID="{BCAA6373-8EEF-402A-A7F0-357E9161961B}" presName="Name18" presStyleLbl="sibTrans2D1" presStyleIdx="1" presStyleCnt="2"/>
      <dgm:spPr/>
      <dgm:t>
        <a:bodyPr/>
        <a:lstStyle/>
        <a:p>
          <a:endParaRPr lang="lt-LT"/>
        </a:p>
      </dgm:t>
    </dgm:pt>
    <dgm:pt modelId="{2AEAB29B-01EF-43DB-A9D7-10C937669020}" type="pres">
      <dgm:prSet presAssocID="{D9773EB8-70EB-4AA8-B419-4208AF91DBFA}" presName="composite1" presStyleCnt="0"/>
      <dgm:spPr/>
    </dgm:pt>
    <dgm:pt modelId="{898DE027-DDFE-4866-A73F-6F26FCE5414D}" type="pres">
      <dgm:prSet presAssocID="{D9773EB8-70EB-4AA8-B419-4208AF91DBFA}" presName="dummyNode1" presStyleLbl="node1" presStyleIdx="1" presStyleCnt="3"/>
      <dgm:spPr/>
    </dgm:pt>
    <dgm:pt modelId="{34D889C6-C0DB-4128-BEBA-C2EA9274A0F1}" type="pres">
      <dgm:prSet presAssocID="{D9773EB8-70EB-4AA8-B419-4208AF91DBF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CD63905-F866-41AF-B4C7-917E1A4AA366}" type="pres">
      <dgm:prSet presAssocID="{D9773EB8-70EB-4AA8-B419-4208AF91DBF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849ADF6-339D-4170-8784-17FFD2F72D3B}" type="pres">
      <dgm:prSet presAssocID="{D9773EB8-70EB-4AA8-B419-4208AF91DBF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BD70E17-1CDD-4F9B-B167-7103AA1F7645}" type="pres">
      <dgm:prSet presAssocID="{D9773EB8-70EB-4AA8-B419-4208AF91DBFA}" presName="connSite1" presStyleCnt="0"/>
      <dgm:spPr/>
    </dgm:pt>
  </dgm:ptLst>
  <dgm:cxnLst>
    <dgm:cxn modelId="{6196DAB8-4C97-4049-A110-0E7147497CB8}" type="presOf" srcId="{8F4BD25D-488A-497D-8EC7-BE8878B29DA1}" destId="{34D889C6-C0DB-4128-BEBA-C2EA9274A0F1}" srcOrd="0" destOrd="0" presId="urn:microsoft.com/office/officeart/2005/8/layout/hProcess4"/>
    <dgm:cxn modelId="{4D421465-2047-48D1-B047-10C5CFCA0315}" srcId="{AAFB04D5-BD3D-4DA0-B78F-C700DE565462}" destId="{8A17D128-8FC1-4F36-B9A7-DD06F92AE75E}" srcOrd="1" destOrd="0" parTransId="{F05FE1E5-C208-4821-927A-0662B6850407}" sibTransId="{BCAA6373-8EEF-402A-A7F0-357E9161961B}"/>
    <dgm:cxn modelId="{058963A8-7E2B-43A4-8DAD-C0C3AB90ECBA}" type="presOf" srcId="{13C53768-9A53-4271-9F10-FAEEE354DEB9}" destId="{5B20DA87-4693-4F5F-B341-0FD1C8F76930}" srcOrd="1" destOrd="1" presId="urn:microsoft.com/office/officeart/2005/8/layout/hProcess4"/>
    <dgm:cxn modelId="{36D8DBEB-B802-43F6-9139-D9C73CE42644}" srcId="{8A17D128-8FC1-4F36-B9A7-DD06F92AE75E}" destId="{8F6D8F4F-117D-4FE1-B453-54716777FB3E}" srcOrd="2" destOrd="0" parTransId="{C386457D-8462-44C7-9254-FC57D69534CF}" sibTransId="{0B6FE20B-6F74-4D91-8140-B9B6571CD4F9}"/>
    <dgm:cxn modelId="{A86C4F22-37C7-49C8-8B05-1472A158D27D}" type="presOf" srcId="{B89B85DA-8905-4569-96F6-3B4BECADCF27}" destId="{C010A0C8-DAF7-4B72-A522-D5AA8D1F44E6}" srcOrd="0" destOrd="3" presId="urn:microsoft.com/office/officeart/2005/8/layout/hProcess4"/>
    <dgm:cxn modelId="{9E803E6D-2E5F-40E0-95B6-3E1AB863A335}" type="presOf" srcId="{BCAA6373-8EEF-402A-A7F0-357E9161961B}" destId="{DA4589F8-1C1B-4285-9822-6B9D19B589EF}" srcOrd="0" destOrd="0" presId="urn:microsoft.com/office/officeart/2005/8/layout/hProcess4"/>
    <dgm:cxn modelId="{132E30E7-092A-4D4D-B335-13FC249AFC37}" type="presOf" srcId="{AAFB04D5-BD3D-4DA0-B78F-C700DE565462}" destId="{E5AB59DB-1496-44CB-8ABE-1AF55813CCC5}" srcOrd="0" destOrd="0" presId="urn:microsoft.com/office/officeart/2005/8/layout/hProcess4"/>
    <dgm:cxn modelId="{8D1CE2ED-E970-49BC-AA3A-AD542C1BD4F2}" type="presOf" srcId="{D9773EB8-70EB-4AA8-B419-4208AF91DBFA}" destId="{C849ADF6-339D-4170-8784-17FFD2F72D3B}" srcOrd="0" destOrd="0" presId="urn:microsoft.com/office/officeart/2005/8/layout/hProcess4"/>
    <dgm:cxn modelId="{F15488C6-F315-4438-B556-B04AEDBA530E}" srcId="{1D424262-DD73-44D9-8B34-D26AD0F3D74C}" destId="{13C53768-9A53-4271-9F10-FAEEE354DEB9}" srcOrd="1" destOrd="0" parTransId="{E45CE08C-DA05-48DD-B621-F4F0BFC7D24E}" sibTransId="{67F642CD-BFE1-40F3-BC1C-4F3CB12C12B1}"/>
    <dgm:cxn modelId="{9272943B-ABF5-4472-93B9-B41451136684}" srcId="{1D424262-DD73-44D9-8B34-D26AD0F3D74C}" destId="{CA0A96B0-A458-4E84-BE3B-69C672CA6F9D}" srcOrd="0" destOrd="0" parTransId="{0F923050-4BD7-4259-98B9-2210B5E164C0}" sibTransId="{3CCF2E8F-EFF5-4DF4-87F9-BC0AA9C03539}"/>
    <dgm:cxn modelId="{943CBE8D-4B60-4303-8C1C-A4FB456CD4E9}" srcId="{AAFB04D5-BD3D-4DA0-B78F-C700DE565462}" destId="{1D424262-DD73-44D9-8B34-D26AD0F3D74C}" srcOrd="0" destOrd="0" parTransId="{670F7E65-988C-457D-8568-964D3121300E}" sibTransId="{212E1C92-F624-4669-89A7-162280054D00}"/>
    <dgm:cxn modelId="{E34FCFE5-7471-4AB3-8B9A-ADAAB702639B}" type="presOf" srcId="{B89B85DA-8905-4569-96F6-3B4BECADCF27}" destId="{7FC935A3-3B61-4731-9913-7CCB3E1B1726}" srcOrd="1" destOrd="3" presId="urn:microsoft.com/office/officeart/2005/8/layout/hProcess4"/>
    <dgm:cxn modelId="{F5E23485-6740-4FC0-89AC-1C820E385E2F}" type="presOf" srcId="{8F6D8F4F-117D-4FE1-B453-54716777FB3E}" destId="{C010A0C8-DAF7-4B72-A522-D5AA8D1F44E6}" srcOrd="0" destOrd="2" presId="urn:microsoft.com/office/officeart/2005/8/layout/hProcess4"/>
    <dgm:cxn modelId="{1E40BC5E-46DD-4695-8456-09CE59ADC1A9}" srcId="{8A17D128-8FC1-4F36-B9A7-DD06F92AE75E}" destId="{B89B85DA-8905-4569-96F6-3B4BECADCF27}" srcOrd="3" destOrd="0" parTransId="{07258B07-853A-48BF-8891-9F74E70674E6}" sibTransId="{6181FBCC-5BA5-4315-93CA-73DB8CBC1C97}"/>
    <dgm:cxn modelId="{36DA7D45-46F1-4435-ACE0-4AD66423DCB7}" type="presOf" srcId="{8A17D128-8FC1-4F36-B9A7-DD06F92AE75E}" destId="{0739441E-9E3C-4C03-A1CA-71AE71D20B6A}" srcOrd="0" destOrd="0" presId="urn:microsoft.com/office/officeart/2005/8/layout/hProcess4"/>
    <dgm:cxn modelId="{5D196174-7F7A-4B33-B99D-F5327E6F2A8B}" srcId="{8A17D128-8FC1-4F36-B9A7-DD06F92AE75E}" destId="{002C577F-8762-465E-B2EC-C12770CE0081}" srcOrd="0" destOrd="0" parTransId="{B4A1A4EB-7599-410A-9CCA-F32D8F86F92C}" sibTransId="{A23FB7F7-EB6F-4706-85F2-83BE0A6FE89F}"/>
    <dgm:cxn modelId="{14D5BC7B-7A88-4818-B29A-43B3C733EC94}" type="presOf" srcId="{A8E4AD46-499F-4D67-8CD8-7841CE0867AA}" destId="{7FC935A3-3B61-4731-9913-7CCB3E1B1726}" srcOrd="1" destOrd="1" presId="urn:microsoft.com/office/officeart/2005/8/layout/hProcess4"/>
    <dgm:cxn modelId="{1A26D38D-8031-4526-B87B-96CF3911D563}" srcId="{8A17D128-8FC1-4F36-B9A7-DD06F92AE75E}" destId="{A8E4AD46-499F-4D67-8CD8-7841CE0867AA}" srcOrd="1" destOrd="0" parTransId="{594AC6B6-9FB2-4A30-8849-2E707D4BC55E}" sibTransId="{82424412-14C1-456C-927B-0903A16CBA15}"/>
    <dgm:cxn modelId="{67D87C4D-9AA1-4263-8F43-C5E79EF01D1A}" srcId="{AAFB04D5-BD3D-4DA0-B78F-C700DE565462}" destId="{D9773EB8-70EB-4AA8-B419-4208AF91DBFA}" srcOrd="2" destOrd="0" parTransId="{97BB5056-DFBF-4D9A-9B2B-B831DF8B4977}" sibTransId="{E5345696-6417-42C1-AE58-45C4B0E7C8A0}"/>
    <dgm:cxn modelId="{7028340D-D1E5-474C-A7CB-8D0811B69BE4}" type="presOf" srcId="{8F4BD25D-488A-497D-8EC7-BE8878B29DA1}" destId="{CCD63905-F866-41AF-B4C7-917E1A4AA366}" srcOrd="1" destOrd="0" presId="urn:microsoft.com/office/officeart/2005/8/layout/hProcess4"/>
    <dgm:cxn modelId="{C329EA7B-9F1E-4213-9758-87EA63916B18}" type="presOf" srcId="{13C53768-9A53-4271-9F10-FAEEE354DEB9}" destId="{FEFC5481-71B0-40CE-8712-E898796CFFED}" srcOrd="0" destOrd="1" presId="urn:microsoft.com/office/officeart/2005/8/layout/hProcess4"/>
    <dgm:cxn modelId="{4596EBE5-E7FB-4532-A93F-F6760AEB523D}" type="presOf" srcId="{CA0A96B0-A458-4E84-BE3B-69C672CA6F9D}" destId="{FEFC5481-71B0-40CE-8712-E898796CFFED}" srcOrd="0" destOrd="0" presId="urn:microsoft.com/office/officeart/2005/8/layout/hProcess4"/>
    <dgm:cxn modelId="{4AFE815B-9290-4031-931D-141A04A3260E}" type="presOf" srcId="{212E1C92-F624-4669-89A7-162280054D00}" destId="{68583151-AB69-422A-B824-FE3F9701F264}" srcOrd="0" destOrd="0" presId="urn:microsoft.com/office/officeart/2005/8/layout/hProcess4"/>
    <dgm:cxn modelId="{62FCE34F-297A-47BA-9585-29BA049DE4AE}" type="presOf" srcId="{A8E4AD46-499F-4D67-8CD8-7841CE0867AA}" destId="{C010A0C8-DAF7-4B72-A522-D5AA8D1F44E6}" srcOrd="0" destOrd="1" presId="urn:microsoft.com/office/officeart/2005/8/layout/hProcess4"/>
    <dgm:cxn modelId="{1F14F814-4028-4EB4-A84D-19C0AE4B0416}" srcId="{D9773EB8-70EB-4AA8-B419-4208AF91DBFA}" destId="{8F4BD25D-488A-497D-8EC7-BE8878B29DA1}" srcOrd="0" destOrd="0" parTransId="{90FCFD28-8F4D-41C1-9630-550C6B9ADD04}" sibTransId="{6F79414C-A4DC-4176-8EC8-67C0A362ED2E}"/>
    <dgm:cxn modelId="{8D38AE54-3BA1-4825-AAFA-CCCB70031971}" type="presOf" srcId="{002C577F-8762-465E-B2EC-C12770CE0081}" destId="{C010A0C8-DAF7-4B72-A522-D5AA8D1F44E6}" srcOrd="0" destOrd="0" presId="urn:microsoft.com/office/officeart/2005/8/layout/hProcess4"/>
    <dgm:cxn modelId="{6D451D4A-565E-47B1-93E6-B693B4E03B32}" type="presOf" srcId="{002C577F-8762-465E-B2EC-C12770CE0081}" destId="{7FC935A3-3B61-4731-9913-7CCB3E1B1726}" srcOrd="1" destOrd="0" presId="urn:microsoft.com/office/officeart/2005/8/layout/hProcess4"/>
    <dgm:cxn modelId="{C01A3DC3-10FA-40AC-A3CB-91A38D26DF65}" type="presOf" srcId="{1D424262-DD73-44D9-8B34-D26AD0F3D74C}" destId="{43D753AA-8E45-4D41-B8A3-A7394CA1E595}" srcOrd="0" destOrd="0" presId="urn:microsoft.com/office/officeart/2005/8/layout/hProcess4"/>
    <dgm:cxn modelId="{0636C31E-8148-4FE1-B770-DFE0DAFFAF5B}" type="presOf" srcId="{8F6D8F4F-117D-4FE1-B453-54716777FB3E}" destId="{7FC935A3-3B61-4731-9913-7CCB3E1B1726}" srcOrd="1" destOrd="2" presId="urn:microsoft.com/office/officeart/2005/8/layout/hProcess4"/>
    <dgm:cxn modelId="{68A4E94C-9B3E-4932-BF75-ABA5BD9E48B2}" type="presOf" srcId="{CA0A96B0-A458-4E84-BE3B-69C672CA6F9D}" destId="{5B20DA87-4693-4F5F-B341-0FD1C8F76930}" srcOrd="1" destOrd="0" presId="urn:microsoft.com/office/officeart/2005/8/layout/hProcess4"/>
    <dgm:cxn modelId="{1F947DE8-E344-46FE-82F2-B18B733B856A}" type="presParOf" srcId="{E5AB59DB-1496-44CB-8ABE-1AF55813CCC5}" destId="{87EC6ED5-3DCA-4D3F-8954-35426A3FB859}" srcOrd="0" destOrd="0" presId="urn:microsoft.com/office/officeart/2005/8/layout/hProcess4"/>
    <dgm:cxn modelId="{7FA0AF1D-704C-4EDA-A1FF-3C9DC4828C14}" type="presParOf" srcId="{E5AB59DB-1496-44CB-8ABE-1AF55813CCC5}" destId="{10D28FCD-DE67-469F-B833-D13242570A8D}" srcOrd="1" destOrd="0" presId="urn:microsoft.com/office/officeart/2005/8/layout/hProcess4"/>
    <dgm:cxn modelId="{0A5FC5F6-9268-489A-A2F7-21E9A4C14FCD}" type="presParOf" srcId="{E5AB59DB-1496-44CB-8ABE-1AF55813CCC5}" destId="{2264CE61-4E3E-4EB9-BB70-E6F3F509E6E4}" srcOrd="2" destOrd="0" presId="urn:microsoft.com/office/officeart/2005/8/layout/hProcess4"/>
    <dgm:cxn modelId="{271DA4FF-6144-4E36-AA6C-41E48E38E505}" type="presParOf" srcId="{2264CE61-4E3E-4EB9-BB70-E6F3F509E6E4}" destId="{7DAA6024-DA11-47F6-AC01-723EE0E753B0}" srcOrd="0" destOrd="0" presId="urn:microsoft.com/office/officeart/2005/8/layout/hProcess4"/>
    <dgm:cxn modelId="{B223F1C4-2E37-4580-9801-79755064C93D}" type="presParOf" srcId="{7DAA6024-DA11-47F6-AC01-723EE0E753B0}" destId="{C00857E7-0DBA-4B30-80F6-369E933DFC3B}" srcOrd="0" destOrd="0" presId="urn:microsoft.com/office/officeart/2005/8/layout/hProcess4"/>
    <dgm:cxn modelId="{C34B809A-206D-47F6-A9CF-B0150A7F2345}" type="presParOf" srcId="{7DAA6024-DA11-47F6-AC01-723EE0E753B0}" destId="{FEFC5481-71B0-40CE-8712-E898796CFFED}" srcOrd="1" destOrd="0" presId="urn:microsoft.com/office/officeart/2005/8/layout/hProcess4"/>
    <dgm:cxn modelId="{A08088B9-8392-46A5-B7B9-5318C07E21E9}" type="presParOf" srcId="{7DAA6024-DA11-47F6-AC01-723EE0E753B0}" destId="{5B20DA87-4693-4F5F-B341-0FD1C8F76930}" srcOrd="2" destOrd="0" presId="urn:microsoft.com/office/officeart/2005/8/layout/hProcess4"/>
    <dgm:cxn modelId="{142B3C94-2F87-4BBF-8B41-D50C79CD2649}" type="presParOf" srcId="{7DAA6024-DA11-47F6-AC01-723EE0E753B0}" destId="{43D753AA-8E45-4D41-B8A3-A7394CA1E595}" srcOrd="3" destOrd="0" presId="urn:microsoft.com/office/officeart/2005/8/layout/hProcess4"/>
    <dgm:cxn modelId="{F2148BCA-9778-483B-9F3D-F5C25977E7E9}" type="presParOf" srcId="{7DAA6024-DA11-47F6-AC01-723EE0E753B0}" destId="{8FCB58E8-59A7-49CC-819E-98F720E00353}" srcOrd="4" destOrd="0" presId="urn:microsoft.com/office/officeart/2005/8/layout/hProcess4"/>
    <dgm:cxn modelId="{B35EAC30-2F1E-4B3B-8E4F-84D554D6AAC8}" type="presParOf" srcId="{2264CE61-4E3E-4EB9-BB70-E6F3F509E6E4}" destId="{68583151-AB69-422A-B824-FE3F9701F264}" srcOrd="1" destOrd="0" presId="urn:microsoft.com/office/officeart/2005/8/layout/hProcess4"/>
    <dgm:cxn modelId="{63F6C866-8289-4A82-9765-D48345A6A1DE}" type="presParOf" srcId="{2264CE61-4E3E-4EB9-BB70-E6F3F509E6E4}" destId="{3C99FFC4-8FD1-40CF-90F5-C5979966DFCA}" srcOrd="2" destOrd="0" presId="urn:microsoft.com/office/officeart/2005/8/layout/hProcess4"/>
    <dgm:cxn modelId="{ECCED36B-DCBE-448D-B349-AFAA19934364}" type="presParOf" srcId="{3C99FFC4-8FD1-40CF-90F5-C5979966DFCA}" destId="{A76E0D85-9D2F-49A7-91EC-F5AC4746407F}" srcOrd="0" destOrd="0" presId="urn:microsoft.com/office/officeart/2005/8/layout/hProcess4"/>
    <dgm:cxn modelId="{6F8E5CBB-C4A9-4A43-ADBF-3E0FC2EAB36C}" type="presParOf" srcId="{3C99FFC4-8FD1-40CF-90F5-C5979966DFCA}" destId="{C010A0C8-DAF7-4B72-A522-D5AA8D1F44E6}" srcOrd="1" destOrd="0" presId="urn:microsoft.com/office/officeart/2005/8/layout/hProcess4"/>
    <dgm:cxn modelId="{EA1F1330-CD45-4AF5-AB0A-8C42B23F5C64}" type="presParOf" srcId="{3C99FFC4-8FD1-40CF-90F5-C5979966DFCA}" destId="{7FC935A3-3B61-4731-9913-7CCB3E1B1726}" srcOrd="2" destOrd="0" presId="urn:microsoft.com/office/officeart/2005/8/layout/hProcess4"/>
    <dgm:cxn modelId="{3D363524-8BBE-408F-BA77-181D63246B09}" type="presParOf" srcId="{3C99FFC4-8FD1-40CF-90F5-C5979966DFCA}" destId="{0739441E-9E3C-4C03-A1CA-71AE71D20B6A}" srcOrd="3" destOrd="0" presId="urn:microsoft.com/office/officeart/2005/8/layout/hProcess4"/>
    <dgm:cxn modelId="{DB080F00-E7CD-49A4-AC67-DC4A97725964}" type="presParOf" srcId="{3C99FFC4-8FD1-40CF-90F5-C5979966DFCA}" destId="{B362CA6B-31B2-481E-9810-454A9EFF9E31}" srcOrd="4" destOrd="0" presId="urn:microsoft.com/office/officeart/2005/8/layout/hProcess4"/>
    <dgm:cxn modelId="{D007DC3F-AA23-4443-83A7-BA6707A70183}" type="presParOf" srcId="{2264CE61-4E3E-4EB9-BB70-E6F3F509E6E4}" destId="{DA4589F8-1C1B-4285-9822-6B9D19B589EF}" srcOrd="3" destOrd="0" presId="urn:microsoft.com/office/officeart/2005/8/layout/hProcess4"/>
    <dgm:cxn modelId="{5FC0E2F2-9757-4021-9907-BD36CB95F3FE}" type="presParOf" srcId="{2264CE61-4E3E-4EB9-BB70-E6F3F509E6E4}" destId="{2AEAB29B-01EF-43DB-A9D7-10C937669020}" srcOrd="4" destOrd="0" presId="urn:microsoft.com/office/officeart/2005/8/layout/hProcess4"/>
    <dgm:cxn modelId="{D8E20DD3-9A9E-4781-ABC3-AEA6920DDE94}" type="presParOf" srcId="{2AEAB29B-01EF-43DB-A9D7-10C937669020}" destId="{898DE027-DDFE-4866-A73F-6F26FCE5414D}" srcOrd="0" destOrd="0" presId="urn:microsoft.com/office/officeart/2005/8/layout/hProcess4"/>
    <dgm:cxn modelId="{2AD446A4-85F6-49F7-8033-1E0F75EF7C3B}" type="presParOf" srcId="{2AEAB29B-01EF-43DB-A9D7-10C937669020}" destId="{34D889C6-C0DB-4128-BEBA-C2EA9274A0F1}" srcOrd="1" destOrd="0" presId="urn:microsoft.com/office/officeart/2005/8/layout/hProcess4"/>
    <dgm:cxn modelId="{1614B7BB-025C-4E67-B246-1F1ABEF31201}" type="presParOf" srcId="{2AEAB29B-01EF-43DB-A9D7-10C937669020}" destId="{CCD63905-F866-41AF-B4C7-917E1A4AA366}" srcOrd="2" destOrd="0" presId="urn:microsoft.com/office/officeart/2005/8/layout/hProcess4"/>
    <dgm:cxn modelId="{BCB395D4-0F70-4764-8749-1BC96FA8CDD3}" type="presParOf" srcId="{2AEAB29B-01EF-43DB-A9D7-10C937669020}" destId="{C849ADF6-339D-4170-8784-17FFD2F72D3B}" srcOrd="3" destOrd="0" presId="urn:microsoft.com/office/officeart/2005/8/layout/hProcess4"/>
    <dgm:cxn modelId="{6DE69972-911C-4CFB-A6D3-EA40E15790DC}" type="presParOf" srcId="{2AEAB29B-01EF-43DB-A9D7-10C937669020}" destId="{FBD70E17-1CDD-4F9B-B167-7103AA1F764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0C93D-6C32-4BB5-8966-00CC4B7AD77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15E3C3A4-D478-4655-841D-7514AD1F69C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 Black" pitchFamily="34" charset="0"/>
            </a:rPr>
            <a:t>Development of historical thinking</a:t>
          </a:r>
          <a:endParaRPr lang="lt-LT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EB248626-11C8-4B28-807B-2ABF06CAB90D}" type="parTrans" cxnId="{463D576F-9867-4291-8405-A680D985C2D6}">
      <dgm:prSet/>
      <dgm:spPr/>
      <dgm:t>
        <a:bodyPr/>
        <a:lstStyle/>
        <a:p>
          <a:endParaRPr lang="lt-LT"/>
        </a:p>
      </dgm:t>
    </dgm:pt>
    <dgm:pt modelId="{785B2166-A925-4E3B-A746-BE52A0ED1441}" type="sibTrans" cxnId="{463D576F-9867-4291-8405-A680D985C2D6}">
      <dgm:prSet/>
      <dgm:spPr/>
      <dgm:t>
        <a:bodyPr/>
        <a:lstStyle/>
        <a:p>
          <a:endParaRPr lang="lt-LT"/>
        </a:p>
      </dgm:t>
    </dgm:pt>
    <dgm:pt modelId="{70576388-EF5C-43FA-AA12-243A8204EBE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rial Black" pitchFamily="34" charset="0"/>
            </a:rPr>
            <a:t>Comprehension of </a:t>
          </a:r>
        </a:p>
        <a:p>
          <a:r>
            <a:rPr lang="en-US" sz="1800" dirty="0" smtClean="0">
              <a:solidFill>
                <a:schemeClr val="tx1"/>
              </a:solidFill>
              <a:latin typeface="Arial Black" pitchFamily="34" charset="0"/>
            </a:rPr>
            <a:t> Lithuanian citizen and  European identity</a:t>
          </a:r>
          <a:endParaRPr lang="lt-LT" sz="1800" dirty="0">
            <a:solidFill>
              <a:schemeClr val="tx1"/>
            </a:solidFill>
            <a:latin typeface="Arial Black" pitchFamily="34" charset="0"/>
          </a:endParaRPr>
        </a:p>
      </dgm:t>
    </dgm:pt>
    <dgm:pt modelId="{DDAD0430-3C2B-4508-A5B9-6AA405ABFD2C}" type="parTrans" cxnId="{F73E7996-370E-4C2B-B5E1-3867F42B005B}">
      <dgm:prSet/>
      <dgm:spPr/>
      <dgm:t>
        <a:bodyPr/>
        <a:lstStyle/>
        <a:p>
          <a:endParaRPr lang="lt-LT"/>
        </a:p>
      </dgm:t>
    </dgm:pt>
    <dgm:pt modelId="{150ABA9C-57C3-46E1-834B-B85A38760930}" type="sibTrans" cxnId="{F73E7996-370E-4C2B-B5E1-3867F42B005B}">
      <dgm:prSet/>
      <dgm:spPr/>
      <dgm:t>
        <a:bodyPr/>
        <a:lstStyle/>
        <a:p>
          <a:endParaRPr lang="lt-LT"/>
        </a:p>
      </dgm:t>
    </dgm:pt>
    <dgm:pt modelId="{4104A936-103A-4F1C-973D-A397E7CAC65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Arial Black" pitchFamily="34" charset="0"/>
            </a:rPr>
            <a:t>Comprehension of</a:t>
          </a:r>
        </a:p>
        <a:p>
          <a:r>
            <a:rPr lang="en-US" sz="1600" dirty="0" smtClean="0">
              <a:solidFill>
                <a:schemeClr val="tx1"/>
              </a:solidFill>
              <a:latin typeface="Arial Black" pitchFamily="34" charset="0"/>
            </a:rPr>
            <a:t>the development of Lithuanian society in the context of European history </a:t>
          </a:r>
          <a:endParaRPr lang="lt-LT" sz="1600" dirty="0">
            <a:solidFill>
              <a:schemeClr val="tx1"/>
            </a:solidFill>
            <a:latin typeface="Arial Black" pitchFamily="34" charset="0"/>
          </a:endParaRPr>
        </a:p>
      </dgm:t>
    </dgm:pt>
    <dgm:pt modelId="{F3182E57-A55D-40B1-8686-BC2EB13842B0}" type="parTrans" cxnId="{5B91E504-85F4-45AA-B030-927D9E9CE2FE}">
      <dgm:prSet/>
      <dgm:spPr/>
      <dgm:t>
        <a:bodyPr/>
        <a:lstStyle/>
        <a:p>
          <a:endParaRPr lang="lt-LT"/>
        </a:p>
      </dgm:t>
    </dgm:pt>
    <dgm:pt modelId="{374C96BF-830E-48C5-9E0D-EC68D78D969A}" type="sibTrans" cxnId="{5B91E504-85F4-45AA-B030-927D9E9CE2FE}">
      <dgm:prSet/>
      <dgm:spPr/>
      <dgm:t>
        <a:bodyPr/>
        <a:lstStyle/>
        <a:p>
          <a:endParaRPr lang="lt-LT"/>
        </a:p>
      </dgm:t>
    </dgm:pt>
    <dgm:pt modelId="{DEFBD534-A369-4BCB-BB65-96ED00876A95}" type="pres">
      <dgm:prSet presAssocID="{F210C93D-6C32-4BB5-8966-00CC4B7AD7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C9380FF3-0644-4BE5-B335-DF29545D1FFC}" type="pres">
      <dgm:prSet presAssocID="{15E3C3A4-D478-4655-841D-7514AD1F69C3}" presName="node" presStyleLbl="node1" presStyleIdx="0" presStyleCnt="3" custScaleX="167732" custRadScaleRad="8353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2E0A8BD-22C7-42A1-9198-3C6BA6240859}" type="pres">
      <dgm:prSet presAssocID="{785B2166-A925-4E3B-A746-BE52A0ED1441}" presName="sibTrans" presStyleLbl="sibTrans2D1" presStyleIdx="0" presStyleCnt="3"/>
      <dgm:spPr/>
      <dgm:t>
        <a:bodyPr/>
        <a:lstStyle/>
        <a:p>
          <a:endParaRPr lang="lt-LT"/>
        </a:p>
      </dgm:t>
    </dgm:pt>
    <dgm:pt modelId="{953C940F-25A9-4ED2-97CC-4FEF671D85F8}" type="pres">
      <dgm:prSet presAssocID="{785B2166-A925-4E3B-A746-BE52A0ED1441}" presName="connectorText" presStyleLbl="sibTrans2D1" presStyleIdx="0" presStyleCnt="3"/>
      <dgm:spPr/>
      <dgm:t>
        <a:bodyPr/>
        <a:lstStyle/>
        <a:p>
          <a:endParaRPr lang="lt-LT"/>
        </a:p>
      </dgm:t>
    </dgm:pt>
    <dgm:pt modelId="{53C1E3F5-0332-4FFC-9DE6-0FC413B228A6}" type="pres">
      <dgm:prSet presAssocID="{70576388-EF5C-43FA-AA12-243A8204EBEE}" presName="node" presStyleLbl="node1" presStyleIdx="1" presStyleCnt="3" custScaleX="133383" custScaleY="173769" custRadScaleRad="94006" custRadScaleInc="-1184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1119CEC-F883-4096-A136-2F17F2F12AA8}" type="pres">
      <dgm:prSet presAssocID="{150ABA9C-57C3-46E1-834B-B85A38760930}" presName="sibTrans" presStyleLbl="sibTrans2D1" presStyleIdx="1" presStyleCnt="3"/>
      <dgm:spPr/>
      <dgm:t>
        <a:bodyPr/>
        <a:lstStyle/>
        <a:p>
          <a:endParaRPr lang="lt-LT"/>
        </a:p>
      </dgm:t>
    </dgm:pt>
    <dgm:pt modelId="{D6443B68-6AFB-459A-8DA0-A181C9E5B6B6}" type="pres">
      <dgm:prSet presAssocID="{150ABA9C-57C3-46E1-834B-B85A38760930}" presName="connectorText" presStyleLbl="sibTrans2D1" presStyleIdx="1" presStyleCnt="3"/>
      <dgm:spPr/>
      <dgm:t>
        <a:bodyPr/>
        <a:lstStyle/>
        <a:p>
          <a:endParaRPr lang="lt-LT"/>
        </a:p>
      </dgm:t>
    </dgm:pt>
    <dgm:pt modelId="{3A77F257-2E05-4E17-87CA-6741F89273F7}" type="pres">
      <dgm:prSet presAssocID="{4104A936-103A-4F1C-973D-A397E7CAC65C}" presName="node" presStyleLbl="node1" presStyleIdx="2" presStyleCnt="3" custScaleX="129881" custScaleY="173768" custRadScaleRad="94006" custRadScaleInc="1184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23120E6-12A8-4748-9476-D8FE7641AA0D}" type="pres">
      <dgm:prSet presAssocID="{374C96BF-830E-48C5-9E0D-EC68D78D969A}" presName="sibTrans" presStyleLbl="sibTrans2D1" presStyleIdx="2" presStyleCnt="3"/>
      <dgm:spPr/>
      <dgm:t>
        <a:bodyPr/>
        <a:lstStyle/>
        <a:p>
          <a:endParaRPr lang="lt-LT"/>
        </a:p>
      </dgm:t>
    </dgm:pt>
    <dgm:pt modelId="{6B4B4F07-08E4-4A0C-B98A-F311EEEC3991}" type="pres">
      <dgm:prSet presAssocID="{374C96BF-830E-48C5-9E0D-EC68D78D969A}" presName="connectorText" presStyleLbl="sibTrans2D1" presStyleIdx="2" presStyleCnt="3"/>
      <dgm:spPr/>
      <dgm:t>
        <a:bodyPr/>
        <a:lstStyle/>
        <a:p>
          <a:endParaRPr lang="lt-LT"/>
        </a:p>
      </dgm:t>
    </dgm:pt>
  </dgm:ptLst>
  <dgm:cxnLst>
    <dgm:cxn modelId="{5B91E504-85F4-45AA-B030-927D9E9CE2FE}" srcId="{F210C93D-6C32-4BB5-8966-00CC4B7AD774}" destId="{4104A936-103A-4F1C-973D-A397E7CAC65C}" srcOrd="2" destOrd="0" parTransId="{F3182E57-A55D-40B1-8686-BC2EB13842B0}" sibTransId="{374C96BF-830E-48C5-9E0D-EC68D78D969A}"/>
    <dgm:cxn modelId="{AAF43D24-245D-444F-9035-A47CB6365FE3}" type="presOf" srcId="{F210C93D-6C32-4BB5-8966-00CC4B7AD774}" destId="{DEFBD534-A369-4BCB-BB65-96ED00876A95}" srcOrd="0" destOrd="0" presId="urn:microsoft.com/office/officeart/2005/8/layout/cycle7"/>
    <dgm:cxn modelId="{D4B731FB-F750-4FCF-8456-6D406F4A9B9B}" type="presOf" srcId="{374C96BF-830E-48C5-9E0D-EC68D78D969A}" destId="{6B4B4F07-08E4-4A0C-B98A-F311EEEC3991}" srcOrd="1" destOrd="0" presId="urn:microsoft.com/office/officeart/2005/8/layout/cycle7"/>
    <dgm:cxn modelId="{463D576F-9867-4291-8405-A680D985C2D6}" srcId="{F210C93D-6C32-4BB5-8966-00CC4B7AD774}" destId="{15E3C3A4-D478-4655-841D-7514AD1F69C3}" srcOrd="0" destOrd="0" parTransId="{EB248626-11C8-4B28-807B-2ABF06CAB90D}" sibTransId="{785B2166-A925-4E3B-A746-BE52A0ED1441}"/>
    <dgm:cxn modelId="{3C479E8B-E304-40CB-AE4A-D05DF73E0880}" type="presOf" srcId="{785B2166-A925-4E3B-A746-BE52A0ED1441}" destId="{22E0A8BD-22C7-42A1-9198-3C6BA6240859}" srcOrd="0" destOrd="0" presId="urn:microsoft.com/office/officeart/2005/8/layout/cycle7"/>
    <dgm:cxn modelId="{1051608E-43BC-482E-91CA-6A1C03E0662C}" type="presOf" srcId="{150ABA9C-57C3-46E1-834B-B85A38760930}" destId="{D6443B68-6AFB-459A-8DA0-A181C9E5B6B6}" srcOrd="1" destOrd="0" presId="urn:microsoft.com/office/officeart/2005/8/layout/cycle7"/>
    <dgm:cxn modelId="{D9C50A83-54D0-420D-86B7-18CB438CABEA}" type="presOf" srcId="{785B2166-A925-4E3B-A746-BE52A0ED1441}" destId="{953C940F-25A9-4ED2-97CC-4FEF671D85F8}" srcOrd="1" destOrd="0" presId="urn:microsoft.com/office/officeart/2005/8/layout/cycle7"/>
    <dgm:cxn modelId="{F73E7996-370E-4C2B-B5E1-3867F42B005B}" srcId="{F210C93D-6C32-4BB5-8966-00CC4B7AD774}" destId="{70576388-EF5C-43FA-AA12-243A8204EBEE}" srcOrd="1" destOrd="0" parTransId="{DDAD0430-3C2B-4508-A5B9-6AA405ABFD2C}" sibTransId="{150ABA9C-57C3-46E1-834B-B85A38760930}"/>
    <dgm:cxn modelId="{AAEBBFBA-3DFB-4509-B971-F648BB58F004}" type="presOf" srcId="{374C96BF-830E-48C5-9E0D-EC68D78D969A}" destId="{423120E6-12A8-4748-9476-D8FE7641AA0D}" srcOrd="0" destOrd="0" presId="urn:microsoft.com/office/officeart/2005/8/layout/cycle7"/>
    <dgm:cxn modelId="{2B2BAED4-C76E-4C67-96F8-15A3AF7FED3E}" type="presOf" srcId="{150ABA9C-57C3-46E1-834B-B85A38760930}" destId="{C1119CEC-F883-4096-A136-2F17F2F12AA8}" srcOrd="0" destOrd="0" presId="urn:microsoft.com/office/officeart/2005/8/layout/cycle7"/>
    <dgm:cxn modelId="{F2804E73-C2D2-4889-8175-285918D84137}" type="presOf" srcId="{15E3C3A4-D478-4655-841D-7514AD1F69C3}" destId="{C9380FF3-0644-4BE5-B335-DF29545D1FFC}" srcOrd="0" destOrd="0" presId="urn:microsoft.com/office/officeart/2005/8/layout/cycle7"/>
    <dgm:cxn modelId="{321BF154-E9C6-4468-8198-E49B4DABA43D}" type="presOf" srcId="{4104A936-103A-4F1C-973D-A397E7CAC65C}" destId="{3A77F257-2E05-4E17-87CA-6741F89273F7}" srcOrd="0" destOrd="0" presId="urn:microsoft.com/office/officeart/2005/8/layout/cycle7"/>
    <dgm:cxn modelId="{E0EA8FC3-6E94-4832-9F03-0677D32A09A0}" type="presOf" srcId="{70576388-EF5C-43FA-AA12-243A8204EBEE}" destId="{53C1E3F5-0332-4FFC-9DE6-0FC413B228A6}" srcOrd="0" destOrd="0" presId="urn:microsoft.com/office/officeart/2005/8/layout/cycle7"/>
    <dgm:cxn modelId="{905D1FA8-6A6C-4708-B37C-D237AFED99F0}" type="presParOf" srcId="{DEFBD534-A369-4BCB-BB65-96ED00876A95}" destId="{C9380FF3-0644-4BE5-B335-DF29545D1FFC}" srcOrd="0" destOrd="0" presId="urn:microsoft.com/office/officeart/2005/8/layout/cycle7"/>
    <dgm:cxn modelId="{9976CF53-E611-4F74-8DD3-6FAFB62EB170}" type="presParOf" srcId="{DEFBD534-A369-4BCB-BB65-96ED00876A95}" destId="{22E0A8BD-22C7-42A1-9198-3C6BA6240859}" srcOrd="1" destOrd="0" presId="urn:microsoft.com/office/officeart/2005/8/layout/cycle7"/>
    <dgm:cxn modelId="{4C25C32B-DA8C-43B0-A44E-5926D82FA431}" type="presParOf" srcId="{22E0A8BD-22C7-42A1-9198-3C6BA6240859}" destId="{953C940F-25A9-4ED2-97CC-4FEF671D85F8}" srcOrd="0" destOrd="0" presId="urn:microsoft.com/office/officeart/2005/8/layout/cycle7"/>
    <dgm:cxn modelId="{629DCF9E-E1BF-4386-9B4C-5DE87F2B6B3B}" type="presParOf" srcId="{DEFBD534-A369-4BCB-BB65-96ED00876A95}" destId="{53C1E3F5-0332-4FFC-9DE6-0FC413B228A6}" srcOrd="2" destOrd="0" presId="urn:microsoft.com/office/officeart/2005/8/layout/cycle7"/>
    <dgm:cxn modelId="{B04AF2CA-36A8-4BD1-920C-87AE51AE4E57}" type="presParOf" srcId="{DEFBD534-A369-4BCB-BB65-96ED00876A95}" destId="{C1119CEC-F883-4096-A136-2F17F2F12AA8}" srcOrd="3" destOrd="0" presId="urn:microsoft.com/office/officeart/2005/8/layout/cycle7"/>
    <dgm:cxn modelId="{44C3576D-4C3B-4DF9-A5B5-B3CA8FCF99BB}" type="presParOf" srcId="{C1119CEC-F883-4096-A136-2F17F2F12AA8}" destId="{D6443B68-6AFB-459A-8DA0-A181C9E5B6B6}" srcOrd="0" destOrd="0" presId="urn:microsoft.com/office/officeart/2005/8/layout/cycle7"/>
    <dgm:cxn modelId="{65680C1D-8AFC-4542-AD36-38985118AB73}" type="presParOf" srcId="{DEFBD534-A369-4BCB-BB65-96ED00876A95}" destId="{3A77F257-2E05-4E17-87CA-6741F89273F7}" srcOrd="4" destOrd="0" presId="urn:microsoft.com/office/officeart/2005/8/layout/cycle7"/>
    <dgm:cxn modelId="{1B5552A6-75AB-4AD8-8520-3DE7F48652D3}" type="presParOf" srcId="{DEFBD534-A369-4BCB-BB65-96ED00876A95}" destId="{423120E6-12A8-4748-9476-D8FE7641AA0D}" srcOrd="5" destOrd="0" presId="urn:microsoft.com/office/officeart/2005/8/layout/cycle7"/>
    <dgm:cxn modelId="{366F9FAB-13C2-4501-AE77-C4C1544EE5B3}" type="presParOf" srcId="{423120E6-12A8-4748-9476-D8FE7641AA0D}" destId="{6B4B4F07-08E4-4A0C-B98A-F311EEEC399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C5481-71B0-40CE-8712-E898796CFFED}">
      <dsp:nvSpPr>
        <dsp:cNvPr id="0" name=""/>
        <dsp:cNvSpPr/>
      </dsp:nvSpPr>
      <dsp:spPr>
        <a:xfrm>
          <a:off x="390" y="550626"/>
          <a:ext cx="2274800" cy="3775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 Black" pitchFamily="34" charset="0"/>
            </a:rPr>
            <a:t> </a:t>
          </a:r>
          <a:r>
            <a:rPr lang="en-US" sz="1600" kern="1200" dirty="0" smtClean="0">
              <a:latin typeface="Arial Black" pitchFamily="34" charset="0"/>
            </a:rPr>
            <a:t>development of historical thinking </a:t>
          </a:r>
          <a:r>
            <a:rPr lang="en-US" sz="1600" kern="1200" smtClean="0">
              <a:latin typeface="Arial Black" pitchFamily="34" charset="0"/>
            </a:rPr>
            <a:t>of the  students;</a:t>
          </a:r>
          <a:endParaRPr lang="lt-LT" sz="1600" kern="1200" dirty="0">
            <a:latin typeface="Arial Blac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 Black" pitchFamily="34" charset="0"/>
            </a:rPr>
            <a:t>interpretation of the Past;</a:t>
          </a:r>
          <a:endParaRPr lang="lt-LT" sz="1600" kern="1200" dirty="0">
            <a:latin typeface="Arial Black" pitchFamily="34" charset="0"/>
          </a:endParaRPr>
        </a:p>
      </dsp:txBody>
      <dsp:txXfrm>
        <a:off x="67017" y="617253"/>
        <a:ext cx="2141546" cy="2833246"/>
      </dsp:txXfrm>
    </dsp:sp>
    <dsp:sp modelId="{68583151-AB69-422A-B824-FE3F9701F264}">
      <dsp:nvSpPr>
        <dsp:cNvPr id="0" name=""/>
        <dsp:cNvSpPr/>
      </dsp:nvSpPr>
      <dsp:spPr>
        <a:xfrm>
          <a:off x="1419113" y="2246619"/>
          <a:ext cx="2579933" cy="2579933"/>
        </a:xfrm>
        <a:prstGeom prst="leftCircularArrow">
          <a:avLst>
            <a:gd name="adj1" fmla="val 2630"/>
            <a:gd name="adj2" fmla="val 319671"/>
            <a:gd name="adj3" fmla="val 3182258"/>
            <a:gd name="adj4" fmla="val 10111566"/>
            <a:gd name="adj5" fmla="val 306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753AA-8E45-4D41-B8A3-A7394CA1E595}">
      <dsp:nvSpPr>
        <dsp:cNvPr id="0" name=""/>
        <dsp:cNvSpPr/>
      </dsp:nvSpPr>
      <dsp:spPr>
        <a:xfrm>
          <a:off x="505901" y="2974467"/>
          <a:ext cx="2022044" cy="80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Black" pitchFamily="34" charset="0"/>
            </a:rPr>
            <a:t>PAST</a:t>
          </a:r>
          <a:endParaRPr lang="lt-LT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29452" y="2998018"/>
        <a:ext cx="1974942" cy="756998"/>
      </dsp:txXfrm>
    </dsp:sp>
    <dsp:sp modelId="{C010A0C8-DAF7-4B72-A522-D5AA8D1F44E6}">
      <dsp:nvSpPr>
        <dsp:cNvPr id="0" name=""/>
        <dsp:cNvSpPr/>
      </dsp:nvSpPr>
      <dsp:spPr>
        <a:xfrm>
          <a:off x="2883096" y="1324742"/>
          <a:ext cx="2274800" cy="3519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 Black" pitchFamily="34" charset="0"/>
            </a:rPr>
            <a:t>understanding of the Present;</a:t>
          </a:r>
          <a:endParaRPr lang="lt-LT" sz="1600" kern="1200" dirty="0">
            <a:latin typeface="Arial Blac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 Black" pitchFamily="34" charset="0"/>
            </a:rPr>
            <a:t>being aware of his/her identity;</a:t>
          </a:r>
          <a:endParaRPr lang="lt-LT" sz="1600" kern="1200" dirty="0">
            <a:latin typeface="Arial Blac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 Black" pitchFamily="34" charset="0"/>
            </a:rPr>
            <a:t>competent use of different historical information in daily life;</a:t>
          </a:r>
          <a:endParaRPr lang="lt-LT" sz="1600" kern="1200" dirty="0">
            <a:latin typeface="Arial Black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t-LT" sz="1400" kern="1200" dirty="0"/>
        </a:p>
      </dsp:txBody>
      <dsp:txXfrm>
        <a:off x="2949723" y="2145575"/>
        <a:ext cx="2141546" cy="2632168"/>
      </dsp:txXfrm>
    </dsp:sp>
    <dsp:sp modelId="{DA4589F8-1C1B-4285-9822-6B9D19B589EF}">
      <dsp:nvSpPr>
        <dsp:cNvPr id="0" name=""/>
        <dsp:cNvSpPr/>
      </dsp:nvSpPr>
      <dsp:spPr>
        <a:xfrm>
          <a:off x="4126702" y="375279"/>
          <a:ext cx="2713087" cy="2713087"/>
        </a:xfrm>
        <a:prstGeom prst="circularArrow">
          <a:avLst>
            <a:gd name="adj1" fmla="val 2501"/>
            <a:gd name="adj2" fmla="val 303072"/>
            <a:gd name="adj3" fmla="val 19521417"/>
            <a:gd name="adj4" fmla="val 12575511"/>
            <a:gd name="adj5" fmla="val 29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9441E-9E3C-4C03-A1CA-71AE71D20B6A}">
      <dsp:nvSpPr>
        <dsp:cNvPr id="0" name=""/>
        <dsp:cNvSpPr/>
      </dsp:nvSpPr>
      <dsp:spPr>
        <a:xfrm>
          <a:off x="3356533" y="1098232"/>
          <a:ext cx="2022044" cy="80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Black" pitchFamily="34" charset="0"/>
            </a:rPr>
            <a:t>PRESENT</a:t>
          </a:r>
          <a:endParaRPr lang="lt-LT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380084" y="1121783"/>
        <a:ext cx="1974942" cy="756998"/>
      </dsp:txXfrm>
    </dsp:sp>
    <dsp:sp modelId="{34D889C6-C0DB-4128-BEBA-C2EA9274A0F1}">
      <dsp:nvSpPr>
        <dsp:cNvPr id="0" name=""/>
        <dsp:cNvSpPr/>
      </dsp:nvSpPr>
      <dsp:spPr>
        <a:xfrm>
          <a:off x="5701654" y="1500282"/>
          <a:ext cx="2274800" cy="1876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 Black" pitchFamily="34" charset="0"/>
            </a:rPr>
            <a:t> </a:t>
          </a:r>
          <a:r>
            <a:rPr lang="en-US" sz="1600" kern="1200" dirty="0" smtClean="0">
              <a:latin typeface="Arial Black" pitchFamily="34" charset="0"/>
            </a:rPr>
            <a:t>to provide perspectives for  the change of the society.</a:t>
          </a:r>
          <a:endParaRPr lang="lt-LT" sz="1600" kern="1200" dirty="0">
            <a:latin typeface="Arial Black" pitchFamily="34" charset="0"/>
          </a:endParaRPr>
        </a:p>
      </dsp:txBody>
      <dsp:txXfrm>
        <a:off x="5744831" y="1543459"/>
        <a:ext cx="2188446" cy="1387830"/>
      </dsp:txXfrm>
    </dsp:sp>
    <dsp:sp modelId="{C849ADF6-339D-4170-8784-17FFD2F72D3B}">
      <dsp:nvSpPr>
        <dsp:cNvPr id="0" name=""/>
        <dsp:cNvSpPr/>
      </dsp:nvSpPr>
      <dsp:spPr>
        <a:xfrm>
          <a:off x="6207165" y="2974467"/>
          <a:ext cx="2022044" cy="804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Arial Black" pitchFamily="34" charset="0"/>
            </a:rPr>
            <a:t>FUTURE</a:t>
          </a:r>
          <a:endParaRPr lang="lt-LT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230716" y="2998018"/>
        <a:ext cx="1974942" cy="756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80FF3-0644-4BE5-B335-DF29545D1FFC}">
      <dsp:nvSpPr>
        <dsp:cNvPr id="0" name=""/>
        <dsp:cNvSpPr/>
      </dsp:nvSpPr>
      <dsp:spPr>
        <a:xfrm>
          <a:off x="1976323" y="164168"/>
          <a:ext cx="4232766" cy="1261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rial Black" pitchFamily="34" charset="0"/>
            </a:rPr>
            <a:t>Development of historical thinking</a:t>
          </a:r>
          <a:endParaRPr lang="lt-LT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013279" y="201124"/>
        <a:ext cx="4158854" cy="1187852"/>
      </dsp:txXfrm>
    </dsp:sp>
    <dsp:sp modelId="{22E0A8BD-22C7-42A1-9198-3C6BA6240859}">
      <dsp:nvSpPr>
        <dsp:cNvPr id="0" name=""/>
        <dsp:cNvSpPr/>
      </dsp:nvSpPr>
      <dsp:spPr>
        <a:xfrm rot="3252329">
          <a:off x="4627504" y="1788726"/>
          <a:ext cx="681876" cy="4416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kern="1200"/>
        </a:p>
      </dsp:txBody>
      <dsp:txXfrm>
        <a:off x="4759989" y="1877049"/>
        <a:ext cx="416906" cy="264971"/>
      </dsp:txXfrm>
    </dsp:sp>
    <dsp:sp modelId="{53C1E3F5-0332-4FFC-9DE6-0FC413B228A6}">
      <dsp:nvSpPr>
        <dsp:cNvPr id="0" name=""/>
        <dsp:cNvSpPr/>
      </dsp:nvSpPr>
      <dsp:spPr>
        <a:xfrm>
          <a:off x="4496785" y="2593136"/>
          <a:ext cx="3365959" cy="2192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 Black" pitchFamily="34" charset="0"/>
            </a:rPr>
            <a:t>Comprehension of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 Black" pitchFamily="34" charset="0"/>
            </a:rPr>
            <a:t> Lithuanian citizen and  European identity</a:t>
          </a:r>
          <a:endParaRPr lang="lt-LT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561003" y="2657354"/>
        <a:ext cx="3237523" cy="2064120"/>
      </dsp:txXfrm>
    </dsp:sp>
    <dsp:sp modelId="{C1119CEC-F883-4096-A136-2F17F2F12AA8}">
      <dsp:nvSpPr>
        <dsp:cNvPr id="0" name=""/>
        <dsp:cNvSpPr/>
      </dsp:nvSpPr>
      <dsp:spPr>
        <a:xfrm rot="10800000">
          <a:off x="3729674" y="3468605"/>
          <a:ext cx="681876" cy="4416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kern="1200"/>
        </a:p>
      </dsp:txBody>
      <dsp:txXfrm rot="10800000">
        <a:off x="3862159" y="3556928"/>
        <a:ext cx="416906" cy="264971"/>
      </dsp:txXfrm>
    </dsp:sp>
    <dsp:sp modelId="{3A77F257-2E05-4E17-87CA-6741F89273F7}">
      <dsp:nvSpPr>
        <dsp:cNvPr id="0" name=""/>
        <dsp:cNvSpPr/>
      </dsp:nvSpPr>
      <dsp:spPr>
        <a:xfrm>
          <a:off x="366854" y="2593142"/>
          <a:ext cx="3277585" cy="219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 Black" pitchFamily="34" charset="0"/>
            </a:rPr>
            <a:t>Comprehension of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 Black" pitchFamily="34" charset="0"/>
            </a:rPr>
            <a:t>the development of Lithuanian society in the context of European history </a:t>
          </a:r>
          <a:endParaRPr lang="lt-LT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31071" y="2657359"/>
        <a:ext cx="3149151" cy="2064109"/>
      </dsp:txXfrm>
    </dsp:sp>
    <dsp:sp modelId="{423120E6-12A8-4748-9476-D8FE7641AA0D}">
      <dsp:nvSpPr>
        <dsp:cNvPr id="0" name=""/>
        <dsp:cNvSpPr/>
      </dsp:nvSpPr>
      <dsp:spPr>
        <a:xfrm rot="18347671">
          <a:off x="2876029" y="1788729"/>
          <a:ext cx="681876" cy="4416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kern="1200"/>
        </a:p>
      </dsp:txBody>
      <dsp:txXfrm>
        <a:off x="3008514" y="1877052"/>
        <a:ext cx="416906" cy="264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1FCBB-7B57-40B8-99C0-2F549B30E999}" type="datetimeFigureOut">
              <a:rPr lang="lt-LT" smtClean="0"/>
              <a:pPr/>
              <a:t>2012.09.21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8E8E3-F026-4859-8FBC-A22F1FD3265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052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24C7-8275-4F3A-AB19-512D460C50C6}" type="datetimeFigureOut">
              <a:rPr lang="lt-LT" smtClean="0"/>
              <a:pPr/>
              <a:t>2012.09.21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B12-4738-454E-8327-593A801675F8}" type="slidenum">
              <a:rPr lang="lt-LT" smtClean="0"/>
              <a:pPr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24C7-8275-4F3A-AB19-512D460C50C6}" type="datetimeFigureOut">
              <a:rPr lang="lt-LT" smtClean="0"/>
              <a:pPr/>
              <a:t>2012.09.21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B12-4738-454E-8327-593A801675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24C7-8275-4F3A-AB19-512D460C50C6}" type="datetimeFigureOut">
              <a:rPr lang="lt-LT" smtClean="0"/>
              <a:pPr/>
              <a:t>2012.09.21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B12-4738-454E-8327-593A801675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24C7-8275-4F3A-AB19-512D460C50C6}" type="datetimeFigureOut">
              <a:rPr lang="lt-LT" smtClean="0"/>
              <a:pPr/>
              <a:t>2012.09.21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B12-4738-454E-8327-593A801675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24C7-8275-4F3A-AB19-512D460C50C6}" type="datetimeFigureOut">
              <a:rPr lang="lt-LT" smtClean="0"/>
              <a:pPr/>
              <a:t>2012.09.21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B12-4738-454E-8327-593A801675F8}" type="slidenum">
              <a:rPr lang="lt-LT" smtClean="0"/>
              <a:pPr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24C7-8275-4F3A-AB19-512D460C50C6}" type="datetimeFigureOut">
              <a:rPr lang="lt-LT" smtClean="0"/>
              <a:pPr/>
              <a:t>2012.09.21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B12-4738-454E-8327-593A801675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24C7-8275-4F3A-AB19-512D460C50C6}" type="datetimeFigureOut">
              <a:rPr lang="lt-LT" smtClean="0"/>
              <a:pPr/>
              <a:t>2012.09.21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B12-4738-454E-8327-593A801675F8}" type="slidenum">
              <a:rPr lang="lt-LT" smtClean="0"/>
              <a:pPr/>
              <a:t>‹#›</a:t>
            </a:fld>
            <a:endParaRPr lang="lt-L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24C7-8275-4F3A-AB19-512D460C50C6}" type="datetimeFigureOut">
              <a:rPr lang="lt-LT" smtClean="0"/>
              <a:pPr/>
              <a:t>2012.09.21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B12-4738-454E-8327-593A801675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24C7-8275-4F3A-AB19-512D460C50C6}" type="datetimeFigureOut">
              <a:rPr lang="lt-LT" smtClean="0"/>
              <a:pPr/>
              <a:t>2012.09.21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B12-4738-454E-8327-593A801675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24C7-8275-4F3A-AB19-512D460C50C6}" type="datetimeFigureOut">
              <a:rPr lang="lt-LT" smtClean="0"/>
              <a:pPr/>
              <a:t>2012.09.21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B12-4738-454E-8327-593A801675F8}" type="slidenum">
              <a:rPr lang="lt-LT" smtClean="0"/>
              <a:pPr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24C7-8275-4F3A-AB19-512D460C50C6}" type="datetimeFigureOut">
              <a:rPr lang="lt-LT" smtClean="0"/>
              <a:pPr/>
              <a:t>2012.09.21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4B12-4738-454E-8327-593A801675F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CF924C7-8275-4F3A-AB19-512D460C50C6}" type="datetimeFigureOut">
              <a:rPr lang="lt-LT" smtClean="0"/>
              <a:pPr/>
              <a:t>2012.09.21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1D24B12-4738-454E-8327-593A801675F8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39552" y="5708030"/>
            <a:ext cx="6400800" cy="124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chemeClr val="tx2"/>
                </a:solidFill>
                <a:latin typeface="Arial Black" pitchFamily="34" charset="0"/>
              </a:rPr>
              <a:t>Dalina</a:t>
            </a: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 Black" pitchFamily="34" charset="0"/>
              </a:rPr>
              <a:t>Ubartaite</a:t>
            </a:r>
            <a:r>
              <a:rPr lang="lt-LT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lt-LT" dirty="0" err="1" smtClean="0">
                <a:solidFill>
                  <a:schemeClr val="tx2"/>
                </a:solidFill>
                <a:latin typeface="Arial Black" pitchFamily="34" charset="0"/>
              </a:rPr>
              <a:t>Vingiene</a:t>
            </a: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Kaunas adults’ educational </a:t>
            </a:r>
            <a:r>
              <a:rPr lang="en-US" dirty="0" err="1" smtClean="0">
                <a:solidFill>
                  <a:schemeClr val="tx2"/>
                </a:solidFill>
                <a:latin typeface="Arial Black" pitchFamily="34" charset="0"/>
              </a:rPr>
              <a:t>centre</a:t>
            </a: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475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itchFamily="34" charset="0"/>
              </a:rPr>
              <a:t>History facts</a:t>
            </a:r>
            <a:endParaRPr lang="lt-LT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 Black" pitchFamily="34" charset="0"/>
              </a:rPr>
              <a:t> </a:t>
            </a:r>
            <a:endParaRPr lang="lt-LT" sz="1800" dirty="0">
              <a:latin typeface="Arial Black" pitchFamily="34" charset="0"/>
            </a:endParaRPr>
          </a:p>
        </p:txBody>
      </p:sp>
      <p:pic>
        <p:nvPicPr>
          <p:cNvPr id="4101" name="Picture 5" descr="D: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31" y="4386262"/>
            <a:ext cx="1800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esktop\DSCN4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97" y="1556792"/>
            <a:ext cx="4140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esktop\0182f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7" y="1556792"/>
            <a:ext cx="4212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esktop\Angonita Rupšytė sveikina su Sąjūdžio 21 metų gimtadieniu..jpg-7802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4" y="4448175"/>
            <a:ext cx="18192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4941168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Lithuania was the first of all the former Soviet republics to break away from the Soviet empire and re-establish independence in </a:t>
            </a:r>
            <a:r>
              <a:rPr lang="en-US" sz="2000" b="1" dirty="0">
                <a:latin typeface="Arial Black" pitchFamily="34" charset="0"/>
                <a:cs typeface="Arial" pitchFamily="34" charset="0"/>
              </a:rPr>
              <a:t>1990</a:t>
            </a:r>
            <a:r>
              <a:rPr lang="en-US" sz="2000" b="1" dirty="0"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79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itchFamily="34" charset="0"/>
              </a:rPr>
              <a:t>History facts</a:t>
            </a:r>
            <a:endParaRPr lang="lt-LT" dirty="0">
              <a:latin typeface="Arial Black" pitchFamily="34" charset="0"/>
            </a:endParaRPr>
          </a:p>
        </p:txBody>
      </p:sp>
      <p:pic>
        <p:nvPicPr>
          <p:cNvPr id="5122" name="Picture 2" descr="D:\Desktop\img_8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4038600" cy="27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esktop\thumb.ph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26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79715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In late 2002, Lithuania was accepted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membership in the EU and NATO, and it joined both in 2004.</a:t>
            </a:r>
          </a:p>
        </p:txBody>
      </p:sp>
    </p:spTree>
    <p:extLst>
      <p:ext uri="{BB962C8B-B14F-4D97-AF65-F5344CB8AC3E}">
        <p14:creationId xmlns:p14="http://schemas.microsoft.com/office/powerpoint/2010/main" val="21089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9" name="Text Box 29"/>
          <p:cNvSpPr txBox="1">
            <a:spLocks noChangeArrowheads="1"/>
          </p:cNvSpPr>
          <p:nvPr/>
        </p:nvSpPr>
        <p:spPr bwMode="auto">
          <a:xfrm>
            <a:off x="3561840" y="466824"/>
            <a:ext cx="30299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2000" i="1" dirty="0" smtClean="0">
                <a:solidFill>
                  <a:srgbClr val="0070C0"/>
                </a:solidFill>
                <a:latin typeface="Arial Narrow" pitchFamily="34" charset="0"/>
              </a:rPr>
              <a:t>Students’ knowledge of history</a:t>
            </a:r>
            <a:endParaRPr lang="lt-LT" sz="20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grpSp>
        <p:nvGrpSpPr>
          <p:cNvPr id="57389" name="Group 45"/>
          <p:cNvGrpSpPr>
            <a:grpSpLocks/>
          </p:cNvGrpSpPr>
          <p:nvPr/>
        </p:nvGrpSpPr>
        <p:grpSpPr bwMode="auto">
          <a:xfrm>
            <a:off x="900113" y="765175"/>
            <a:ext cx="7451725" cy="5616576"/>
            <a:chOff x="612" y="482"/>
            <a:chExt cx="4694" cy="3538"/>
          </a:xfrm>
        </p:grpSpPr>
        <p:grpSp>
          <p:nvGrpSpPr>
            <p:cNvPr id="8209" name="Group 3"/>
            <p:cNvGrpSpPr>
              <a:grpSpLocks/>
            </p:cNvGrpSpPr>
            <p:nvPr/>
          </p:nvGrpSpPr>
          <p:grpSpPr bwMode="auto">
            <a:xfrm>
              <a:off x="2482" y="482"/>
              <a:ext cx="353" cy="708"/>
              <a:chOff x="2209" y="3408"/>
              <a:chExt cx="383" cy="576"/>
            </a:xfrm>
          </p:grpSpPr>
          <p:sp>
            <p:nvSpPr>
              <p:cNvPr id="8233" name="Freeform 4"/>
              <p:cNvSpPr>
                <a:spLocks/>
              </p:cNvSpPr>
              <p:nvPr/>
            </p:nvSpPr>
            <p:spPr bwMode="auto">
              <a:xfrm>
                <a:off x="2331" y="3441"/>
                <a:ext cx="150" cy="125"/>
              </a:xfrm>
              <a:custGeom>
                <a:avLst/>
                <a:gdLst>
                  <a:gd name="T0" fmla="*/ 78 w 600"/>
                  <a:gd name="T1" fmla="*/ 29 h 628"/>
                  <a:gd name="T2" fmla="*/ 65 w 600"/>
                  <a:gd name="T3" fmla="*/ 16 h 628"/>
                  <a:gd name="T4" fmla="*/ 47 w 600"/>
                  <a:gd name="T5" fmla="*/ 6 h 628"/>
                  <a:gd name="T6" fmla="*/ 30 w 600"/>
                  <a:gd name="T7" fmla="*/ 0 h 628"/>
                  <a:gd name="T8" fmla="*/ 17 w 600"/>
                  <a:gd name="T9" fmla="*/ 2 h 628"/>
                  <a:gd name="T10" fmla="*/ 8 w 600"/>
                  <a:gd name="T11" fmla="*/ 9 h 628"/>
                  <a:gd name="T12" fmla="*/ 0 w 600"/>
                  <a:gd name="T13" fmla="*/ 31 h 628"/>
                  <a:gd name="T14" fmla="*/ 3 w 600"/>
                  <a:gd name="T15" fmla="*/ 56 h 628"/>
                  <a:gd name="T16" fmla="*/ 11 w 600"/>
                  <a:gd name="T17" fmla="*/ 79 h 628"/>
                  <a:gd name="T18" fmla="*/ 19 w 600"/>
                  <a:gd name="T19" fmla="*/ 98 h 628"/>
                  <a:gd name="T20" fmla="*/ 36 w 600"/>
                  <a:gd name="T21" fmla="*/ 117 h 628"/>
                  <a:gd name="T22" fmla="*/ 50 w 600"/>
                  <a:gd name="T23" fmla="*/ 125 h 628"/>
                  <a:gd name="T24" fmla="*/ 69 w 600"/>
                  <a:gd name="T25" fmla="*/ 125 h 628"/>
                  <a:gd name="T26" fmla="*/ 89 w 600"/>
                  <a:gd name="T27" fmla="*/ 120 h 628"/>
                  <a:gd name="T28" fmla="*/ 99 w 600"/>
                  <a:gd name="T29" fmla="*/ 106 h 628"/>
                  <a:gd name="T30" fmla="*/ 104 w 600"/>
                  <a:gd name="T31" fmla="*/ 88 h 628"/>
                  <a:gd name="T32" fmla="*/ 102 w 600"/>
                  <a:gd name="T33" fmla="*/ 67 h 628"/>
                  <a:gd name="T34" fmla="*/ 148 w 600"/>
                  <a:gd name="T35" fmla="*/ 69 h 628"/>
                  <a:gd name="T36" fmla="*/ 150 w 600"/>
                  <a:gd name="T37" fmla="*/ 60 h 628"/>
                  <a:gd name="T38" fmla="*/ 98 w 600"/>
                  <a:gd name="T39" fmla="*/ 56 h 628"/>
                  <a:gd name="T40" fmla="*/ 85 w 600"/>
                  <a:gd name="T41" fmla="*/ 33 h 628"/>
                  <a:gd name="T42" fmla="*/ 78 w 600"/>
                  <a:gd name="T43" fmla="*/ 29 h 6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0" h="628">
                    <a:moveTo>
                      <a:pt x="312" y="145"/>
                    </a:moveTo>
                    <a:lnTo>
                      <a:pt x="260" y="80"/>
                    </a:lnTo>
                    <a:lnTo>
                      <a:pt x="186" y="32"/>
                    </a:lnTo>
                    <a:lnTo>
                      <a:pt x="121" y="0"/>
                    </a:lnTo>
                    <a:lnTo>
                      <a:pt x="68" y="9"/>
                    </a:lnTo>
                    <a:lnTo>
                      <a:pt x="30" y="44"/>
                    </a:lnTo>
                    <a:lnTo>
                      <a:pt x="0" y="154"/>
                    </a:lnTo>
                    <a:lnTo>
                      <a:pt x="12" y="279"/>
                    </a:lnTo>
                    <a:lnTo>
                      <a:pt x="43" y="399"/>
                    </a:lnTo>
                    <a:lnTo>
                      <a:pt x="77" y="492"/>
                    </a:lnTo>
                    <a:lnTo>
                      <a:pt x="143" y="589"/>
                    </a:lnTo>
                    <a:lnTo>
                      <a:pt x="200" y="628"/>
                    </a:lnTo>
                    <a:lnTo>
                      <a:pt x="277" y="628"/>
                    </a:lnTo>
                    <a:lnTo>
                      <a:pt x="356" y="601"/>
                    </a:lnTo>
                    <a:lnTo>
                      <a:pt x="395" y="532"/>
                    </a:lnTo>
                    <a:lnTo>
                      <a:pt x="416" y="444"/>
                    </a:lnTo>
                    <a:lnTo>
                      <a:pt x="408" y="335"/>
                    </a:lnTo>
                    <a:lnTo>
                      <a:pt x="591" y="347"/>
                    </a:lnTo>
                    <a:lnTo>
                      <a:pt x="600" y="299"/>
                    </a:lnTo>
                    <a:lnTo>
                      <a:pt x="391" y="279"/>
                    </a:lnTo>
                    <a:lnTo>
                      <a:pt x="339" y="166"/>
                    </a:lnTo>
                    <a:lnTo>
                      <a:pt x="312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34" name="Freeform 5"/>
              <p:cNvSpPr>
                <a:spLocks/>
              </p:cNvSpPr>
              <p:nvPr/>
            </p:nvSpPr>
            <p:spPr bwMode="auto">
              <a:xfrm>
                <a:off x="2209" y="3408"/>
                <a:ext cx="172" cy="202"/>
              </a:xfrm>
              <a:custGeom>
                <a:avLst/>
                <a:gdLst>
                  <a:gd name="T0" fmla="*/ 100 w 690"/>
                  <a:gd name="T1" fmla="*/ 5 h 1007"/>
                  <a:gd name="T2" fmla="*/ 122 w 690"/>
                  <a:gd name="T3" fmla="*/ 0 h 1007"/>
                  <a:gd name="T4" fmla="*/ 139 w 690"/>
                  <a:gd name="T5" fmla="*/ 1 h 1007"/>
                  <a:gd name="T6" fmla="*/ 152 w 690"/>
                  <a:gd name="T7" fmla="*/ 8 h 1007"/>
                  <a:gd name="T8" fmla="*/ 161 w 690"/>
                  <a:gd name="T9" fmla="*/ 19 h 1007"/>
                  <a:gd name="T10" fmla="*/ 158 w 690"/>
                  <a:gd name="T11" fmla="*/ 31 h 1007"/>
                  <a:gd name="T12" fmla="*/ 146 w 690"/>
                  <a:gd name="T13" fmla="*/ 31 h 1007"/>
                  <a:gd name="T14" fmla="*/ 149 w 690"/>
                  <a:gd name="T15" fmla="*/ 22 h 1007"/>
                  <a:gd name="T16" fmla="*/ 139 w 690"/>
                  <a:gd name="T17" fmla="*/ 13 h 1007"/>
                  <a:gd name="T18" fmla="*/ 130 w 690"/>
                  <a:gd name="T19" fmla="*/ 10 h 1007"/>
                  <a:gd name="T20" fmla="*/ 113 w 690"/>
                  <a:gd name="T21" fmla="*/ 13 h 1007"/>
                  <a:gd name="T22" fmla="*/ 120 w 690"/>
                  <a:gd name="T23" fmla="*/ 23 h 1007"/>
                  <a:gd name="T24" fmla="*/ 122 w 690"/>
                  <a:gd name="T25" fmla="*/ 31 h 1007"/>
                  <a:gd name="T26" fmla="*/ 120 w 690"/>
                  <a:gd name="T27" fmla="*/ 39 h 1007"/>
                  <a:gd name="T28" fmla="*/ 104 w 690"/>
                  <a:gd name="T29" fmla="*/ 42 h 1007"/>
                  <a:gd name="T30" fmla="*/ 86 w 690"/>
                  <a:gd name="T31" fmla="*/ 40 h 1007"/>
                  <a:gd name="T32" fmla="*/ 83 w 690"/>
                  <a:gd name="T33" fmla="*/ 34 h 1007"/>
                  <a:gd name="T34" fmla="*/ 65 w 690"/>
                  <a:gd name="T35" fmla="*/ 49 h 1007"/>
                  <a:gd name="T36" fmla="*/ 54 w 690"/>
                  <a:gd name="T37" fmla="*/ 66 h 1007"/>
                  <a:gd name="T38" fmla="*/ 39 w 690"/>
                  <a:gd name="T39" fmla="*/ 88 h 1007"/>
                  <a:gd name="T40" fmla="*/ 29 w 690"/>
                  <a:gd name="T41" fmla="*/ 107 h 1007"/>
                  <a:gd name="T42" fmla="*/ 25 w 690"/>
                  <a:gd name="T43" fmla="*/ 126 h 1007"/>
                  <a:gd name="T44" fmla="*/ 28 w 690"/>
                  <a:gd name="T45" fmla="*/ 136 h 1007"/>
                  <a:gd name="T46" fmla="*/ 45 w 690"/>
                  <a:gd name="T47" fmla="*/ 148 h 1007"/>
                  <a:gd name="T48" fmla="*/ 81 w 690"/>
                  <a:gd name="T49" fmla="*/ 158 h 1007"/>
                  <a:gd name="T50" fmla="*/ 100 w 690"/>
                  <a:gd name="T51" fmla="*/ 163 h 1007"/>
                  <a:gd name="T52" fmla="*/ 120 w 690"/>
                  <a:gd name="T53" fmla="*/ 165 h 1007"/>
                  <a:gd name="T54" fmla="*/ 149 w 690"/>
                  <a:gd name="T55" fmla="*/ 175 h 1007"/>
                  <a:gd name="T56" fmla="*/ 171 w 690"/>
                  <a:gd name="T57" fmla="*/ 180 h 1007"/>
                  <a:gd name="T58" fmla="*/ 172 w 690"/>
                  <a:gd name="T59" fmla="*/ 191 h 1007"/>
                  <a:gd name="T60" fmla="*/ 161 w 690"/>
                  <a:gd name="T61" fmla="*/ 200 h 1007"/>
                  <a:gd name="T62" fmla="*/ 148 w 690"/>
                  <a:gd name="T63" fmla="*/ 202 h 1007"/>
                  <a:gd name="T64" fmla="*/ 129 w 690"/>
                  <a:gd name="T65" fmla="*/ 195 h 1007"/>
                  <a:gd name="T66" fmla="*/ 83 w 690"/>
                  <a:gd name="T67" fmla="*/ 177 h 1007"/>
                  <a:gd name="T68" fmla="*/ 45 w 690"/>
                  <a:gd name="T69" fmla="*/ 165 h 1007"/>
                  <a:gd name="T70" fmla="*/ 19 w 690"/>
                  <a:gd name="T71" fmla="*/ 151 h 1007"/>
                  <a:gd name="T72" fmla="*/ 2 w 690"/>
                  <a:gd name="T73" fmla="*/ 139 h 1007"/>
                  <a:gd name="T74" fmla="*/ 0 w 690"/>
                  <a:gd name="T75" fmla="*/ 124 h 1007"/>
                  <a:gd name="T76" fmla="*/ 9 w 690"/>
                  <a:gd name="T77" fmla="*/ 105 h 1007"/>
                  <a:gd name="T78" fmla="*/ 29 w 690"/>
                  <a:gd name="T79" fmla="*/ 76 h 1007"/>
                  <a:gd name="T80" fmla="*/ 47 w 690"/>
                  <a:gd name="T81" fmla="*/ 52 h 1007"/>
                  <a:gd name="T82" fmla="*/ 70 w 690"/>
                  <a:gd name="T83" fmla="*/ 26 h 1007"/>
                  <a:gd name="T84" fmla="*/ 87 w 690"/>
                  <a:gd name="T85" fmla="*/ 12 h 1007"/>
                  <a:gd name="T86" fmla="*/ 109 w 690"/>
                  <a:gd name="T87" fmla="*/ 5 h 1007"/>
                  <a:gd name="T88" fmla="*/ 100 w 690"/>
                  <a:gd name="T89" fmla="*/ 5 h 100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90" h="1007">
                    <a:moveTo>
                      <a:pt x="403" y="23"/>
                    </a:moveTo>
                    <a:lnTo>
                      <a:pt x="489" y="0"/>
                    </a:lnTo>
                    <a:lnTo>
                      <a:pt x="559" y="3"/>
                    </a:lnTo>
                    <a:lnTo>
                      <a:pt x="611" y="39"/>
                    </a:lnTo>
                    <a:lnTo>
                      <a:pt x="647" y="96"/>
                    </a:lnTo>
                    <a:lnTo>
                      <a:pt x="634" y="156"/>
                    </a:lnTo>
                    <a:lnTo>
                      <a:pt x="585" y="156"/>
                    </a:lnTo>
                    <a:lnTo>
                      <a:pt x="598" y="108"/>
                    </a:lnTo>
                    <a:lnTo>
                      <a:pt x="559" y="64"/>
                    </a:lnTo>
                    <a:lnTo>
                      <a:pt x="521" y="48"/>
                    </a:lnTo>
                    <a:lnTo>
                      <a:pt x="455" y="64"/>
                    </a:lnTo>
                    <a:lnTo>
                      <a:pt x="481" y="113"/>
                    </a:lnTo>
                    <a:lnTo>
                      <a:pt x="489" y="156"/>
                    </a:lnTo>
                    <a:lnTo>
                      <a:pt x="481" y="193"/>
                    </a:lnTo>
                    <a:lnTo>
                      <a:pt x="416" y="209"/>
                    </a:lnTo>
                    <a:lnTo>
                      <a:pt x="346" y="197"/>
                    </a:lnTo>
                    <a:lnTo>
                      <a:pt x="333" y="168"/>
                    </a:lnTo>
                    <a:lnTo>
                      <a:pt x="260" y="245"/>
                    </a:lnTo>
                    <a:lnTo>
                      <a:pt x="216" y="329"/>
                    </a:lnTo>
                    <a:lnTo>
                      <a:pt x="156" y="439"/>
                    </a:lnTo>
                    <a:lnTo>
                      <a:pt x="116" y="535"/>
                    </a:lnTo>
                    <a:lnTo>
                      <a:pt x="99" y="628"/>
                    </a:lnTo>
                    <a:lnTo>
                      <a:pt x="113" y="677"/>
                    </a:lnTo>
                    <a:lnTo>
                      <a:pt x="182" y="737"/>
                    </a:lnTo>
                    <a:lnTo>
                      <a:pt x="325" y="789"/>
                    </a:lnTo>
                    <a:lnTo>
                      <a:pt x="403" y="813"/>
                    </a:lnTo>
                    <a:lnTo>
                      <a:pt x="481" y="825"/>
                    </a:lnTo>
                    <a:lnTo>
                      <a:pt x="598" y="870"/>
                    </a:lnTo>
                    <a:lnTo>
                      <a:pt x="685" y="898"/>
                    </a:lnTo>
                    <a:lnTo>
                      <a:pt x="690" y="954"/>
                    </a:lnTo>
                    <a:lnTo>
                      <a:pt x="647" y="995"/>
                    </a:lnTo>
                    <a:lnTo>
                      <a:pt x="594" y="1007"/>
                    </a:lnTo>
                    <a:lnTo>
                      <a:pt x="516" y="970"/>
                    </a:lnTo>
                    <a:lnTo>
                      <a:pt x="333" y="882"/>
                    </a:lnTo>
                    <a:lnTo>
                      <a:pt x="182" y="822"/>
                    </a:lnTo>
                    <a:lnTo>
                      <a:pt x="77" y="753"/>
                    </a:lnTo>
                    <a:lnTo>
                      <a:pt x="8" y="693"/>
                    </a:lnTo>
                    <a:lnTo>
                      <a:pt x="0" y="620"/>
                    </a:lnTo>
                    <a:lnTo>
                      <a:pt x="38" y="523"/>
                    </a:lnTo>
                    <a:lnTo>
                      <a:pt x="116" y="378"/>
                    </a:lnTo>
                    <a:lnTo>
                      <a:pt x="190" y="258"/>
                    </a:lnTo>
                    <a:lnTo>
                      <a:pt x="282" y="132"/>
                    </a:lnTo>
                    <a:lnTo>
                      <a:pt x="351" y="59"/>
                    </a:lnTo>
                    <a:lnTo>
                      <a:pt x="438" y="23"/>
                    </a:lnTo>
                    <a:lnTo>
                      <a:pt x="403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35" name="Freeform 6"/>
              <p:cNvSpPr>
                <a:spLocks/>
              </p:cNvSpPr>
              <p:nvPr/>
            </p:nvSpPr>
            <p:spPr bwMode="auto">
              <a:xfrm>
                <a:off x="2371" y="3575"/>
                <a:ext cx="91" cy="190"/>
              </a:xfrm>
              <a:custGeom>
                <a:avLst/>
                <a:gdLst>
                  <a:gd name="T0" fmla="*/ 6 w 361"/>
                  <a:gd name="T1" fmla="*/ 15 h 946"/>
                  <a:gd name="T2" fmla="*/ 9 w 361"/>
                  <a:gd name="T3" fmla="*/ 5 h 946"/>
                  <a:gd name="T4" fmla="*/ 23 w 361"/>
                  <a:gd name="T5" fmla="*/ 0 h 946"/>
                  <a:gd name="T6" fmla="*/ 36 w 361"/>
                  <a:gd name="T7" fmla="*/ 0 h 946"/>
                  <a:gd name="T8" fmla="*/ 53 w 361"/>
                  <a:gd name="T9" fmla="*/ 7 h 946"/>
                  <a:gd name="T10" fmla="*/ 68 w 361"/>
                  <a:gd name="T11" fmla="*/ 25 h 946"/>
                  <a:gd name="T12" fmla="*/ 79 w 361"/>
                  <a:gd name="T13" fmla="*/ 42 h 946"/>
                  <a:gd name="T14" fmla="*/ 84 w 361"/>
                  <a:gd name="T15" fmla="*/ 66 h 946"/>
                  <a:gd name="T16" fmla="*/ 89 w 361"/>
                  <a:gd name="T17" fmla="*/ 95 h 946"/>
                  <a:gd name="T18" fmla="*/ 91 w 361"/>
                  <a:gd name="T19" fmla="*/ 122 h 946"/>
                  <a:gd name="T20" fmla="*/ 91 w 361"/>
                  <a:gd name="T21" fmla="*/ 158 h 946"/>
                  <a:gd name="T22" fmla="*/ 84 w 361"/>
                  <a:gd name="T23" fmla="*/ 180 h 946"/>
                  <a:gd name="T24" fmla="*/ 72 w 361"/>
                  <a:gd name="T25" fmla="*/ 188 h 946"/>
                  <a:gd name="T26" fmla="*/ 52 w 361"/>
                  <a:gd name="T27" fmla="*/ 190 h 946"/>
                  <a:gd name="T28" fmla="*/ 30 w 361"/>
                  <a:gd name="T29" fmla="*/ 189 h 946"/>
                  <a:gd name="T30" fmla="*/ 18 w 361"/>
                  <a:gd name="T31" fmla="*/ 180 h 946"/>
                  <a:gd name="T32" fmla="*/ 12 w 361"/>
                  <a:gd name="T33" fmla="*/ 163 h 946"/>
                  <a:gd name="T34" fmla="*/ 7 w 361"/>
                  <a:gd name="T35" fmla="*/ 146 h 946"/>
                  <a:gd name="T36" fmla="*/ 2 w 361"/>
                  <a:gd name="T37" fmla="*/ 115 h 946"/>
                  <a:gd name="T38" fmla="*/ 0 w 361"/>
                  <a:gd name="T39" fmla="*/ 80 h 946"/>
                  <a:gd name="T40" fmla="*/ 0 w 361"/>
                  <a:gd name="T41" fmla="*/ 40 h 946"/>
                  <a:gd name="T42" fmla="*/ 6 w 361"/>
                  <a:gd name="T43" fmla="*/ 22 h 946"/>
                  <a:gd name="T44" fmla="*/ 6 w 361"/>
                  <a:gd name="T45" fmla="*/ 15 h 9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1" h="946">
                    <a:moveTo>
                      <a:pt x="22" y="73"/>
                    </a:moveTo>
                    <a:lnTo>
                      <a:pt x="35" y="25"/>
                    </a:lnTo>
                    <a:lnTo>
                      <a:pt x="92" y="0"/>
                    </a:lnTo>
                    <a:lnTo>
                      <a:pt x="143" y="0"/>
                    </a:lnTo>
                    <a:lnTo>
                      <a:pt x="209" y="36"/>
                    </a:lnTo>
                    <a:lnTo>
                      <a:pt x="270" y="122"/>
                    </a:lnTo>
                    <a:lnTo>
                      <a:pt x="314" y="210"/>
                    </a:lnTo>
                    <a:lnTo>
                      <a:pt x="335" y="330"/>
                    </a:lnTo>
                    <a:lnTo>
                      <a:pt x="353" y="471"/>
                    </a:lnTo>
                    <a:lnTo>
                      <a:pt x="361" y="608"/>
                    </a:lnTo>
                    <a:lnTo>
                      <a:pt x="361" y="785"/>
                    </a:lnTo>
                    <a:lnTo>
                      <a:pt x="335" y="894"/>
                    </a:lnTo>
                    <a:lnTo>
                      <a:pt x="287" y="934"/>
                    </a:lnTo>
                    <a:lnTo>
                      <a:pt x="205" y="946"/>
                    </a:lnTo>
                    <a:lnTo>
                      <a:pt x="118" y="942"/>
                    </a:lnTo>
                    <a:lnTo>
                      <a:pt x="73" y="894"/>
                    </a:lnTo>
                    <a:lnTo>
                      <a:pt x="48" y="810"/>
                    </a:lnTo>
                    <a:lnTo>
                      <a:pt x="26" y="725"/>
                    </a:lnTo>
                    <a:lnTo>
                      <a:pt x="9" y="572"/>
                    </a:lnTo>
                    <a:lnTo>
                      <a:pt x="0" y="399"/>
                    </a:lnTo>
                    <a:lnTo>
                      <a:pt x="0" y="197"/>
                    </a:lnTo>
                    <a:lnTo>
                      <a:pt x="22" y="109"/>
                    </a:lnTo>
                    <a:lnTo>
                      <a:pt x="22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36" name="Freeform 7"/>
              <p:cNvSpPr>
                <a:spLocks/>
              </p:cNvSpPr>
              <p:nvPr/>
            </p:nvSpPr>
            <p:spPr bwMode="auto">
              <a:xfrm>
                <a:off x="2413" y="3581"/>
                <a:ext cx="138" cy="145"/>
              </a:xfrm>
              <a:custGeom>
                <a:avLst/>
                <a:gdLst>
                  <a:gd name="T0" fmla="*/ 8 w 551"/>
                  <a:gd name="T1" fmla="*/ 0 h 727"/>
                  <a:gd name="T2" fmla="*/ 36 w 551"/>
                  <a:gd name="T3" fmla="*/ 3 h 727"/>
                  <a:gd name="T4" fmla="*/ 65 w 551"/>
                  <a:gd name="T5" fmla="*/ 6 h 727"/>
                  <a:gd name="T6" fmla="*/ 96 w 551"/>
                  <a:gd name="T7" fmla="*/ 19 h 727"/>
                  <a:gd name="T8" fmla="*/ 117 w 551"/>
                  <a:gd name="T9" fmla="*/ 29 h 727"/>
                  <a:gd name="T10" fmla="*/ 131 w 551"/>
                  <a:gd name="T11" fmla="*/ 43 h 727"/>
                  <a:gd name="T12" fmla="*/ 138 w 551"/>
                  <a:gd name="T13" fmla="*/ 51 h 727"/>
                  <a:gd name="T14" fmla="*/ 125 w 551"/>
                  <a:gd name="T15" fmla="*/ 74 h 727"/>
                  <a:gd name="T16" fmla="*/ 104 w 551"/>
                  <a:gd name="T17" fmla="*/ 89 h 727"/>
                  <a:gd name="T18" fmla="*/ 79 w 551"/>
                  <a:gd name="T19" fmla="*/ 99 h 727"/>
                  <a:gd name="T20" fmla="*/ 66 w 551"/>
                  <a:gd name="T21" fmla="*/ 105 h 727"/>
                  <a:gd name="T22" fmla="*/ 43 w 551"/>
                  <a:gd name="T23" fmla="*/ 109 h 727"/>
                  <a:gd name="T24" fmla="*/ 42 w 551"/>
                  <a:gd name="T25" fmla="*/ 115 h 727"/>
                  <a:gd name="T26" fmla="*/ 60 w 551"/>
                  <a:gd name="T27" fmla="*/ 121 h 727"/>
                  <a:gd name="T28" fmla="*/ 85 w 551"/>
                  <a:gd name="T29" fmla="*/ 126 h 727"/>
                  <a:gd name="T30" fmla="*/ 108 w 551"/>
                  <a:gd name="T31" fmla="*/ 135 h 727"/>
                  <a:gd name="T32" fmla="*/ 99 w 551"/>
                  <a:gd name="T33" fmla="*/ 142 h 727"/>
                  <a:gd name="T34" fmla="*/ 89 w 551"/>
                  <a:gd name="T35" fmla="*/ 145 h 727"/>
                  <a:gd name="T36" fmla="*/ 75 w 551"/>
                  <a:gd name="T37" fmla="*/ 134 h 727"/>
                  <a:gd name="T38" fmla="*/ 53 w 551"/>
                  <a:gd name="T39" fmla="*/ 128 h 727"/>
                  <a:gd name="T40" fmla="*/ 36 w 551"/>
                  <a:gd name="T41" fmla="*/ 123 h 727"/>
                  <a:gd name="T42" fmla="*/ 36 w 551"/>
                  <a:gd name="T43" fmla="*/ 113 h 727"/>
                  <a:gd name="T44" fmla="*/ 39 w 551"/>
                  <a:gd name="T45" fmla="*/ 103 h 727"/>
                  <a:gd name="T46" fmla="*/ 50 w 551"/>
                  <a:gd name="T47" fmla="*/ 99 h 727"/>
                  <a:gd name="T48" fmla="*/ 85 w 551"/>
                  <a:gd name="T49" fmla="*/ 89 h 727"/>
                  <a:gd name="T50" fmla="*/ 104 w 551"/>
                  <a:gd name="T51" fmla="*/ 72 h 727"/>
                  <a:gd name="T52" fmla="*/ 118 w 551"/>
                  <a:gd name="T53" fmla="*/ 56 h 727"/>
                  <a:gd name="T54" fmla="*/ 115 w 551"/>
                  <a:gd name="T55" fmla="*/ 47 h 727"/>
                  <a:gd name="T56" fmla="*/ 104 w 551"/>
                  <a:gd name="T57" fmla="*/ 38 h 727"/>
                  <a:gd name="T58" fmla="*/ 78 w 551"/>
                  <a:gd name="T59" fmla="*/ 24 h 727"/>
                  <a:gd name="T60" fmla="*/ 47 w 551"/>
                  <a:gd name="T61" fmla="*/ 19 h 727"/>
                  <a:gd name="T62" fmla="*/ 26 w 551"/>
                  <a:gd name="T63" fmla="*/ 19 h 727"/>
                  <a:gd name="T64" fmla="*/ 8 w 551"/>
                  <a:gd name="T65" fmla="*/ 19 h 727"/>
                  <a:gd name="T66" fmla="*/ 0 w 551"/>
                  <a:gd name="T67" fmla="*/ 10 h 727"/>
                  <a:gd name="T68" fmla="*/ 8 w 551"/>
                  <a:gd name="T69" fmla="*/ 0 h 7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" h="727">
                    <a:moveTo>
                      <a:pt x="30" y="0"/>
                    </a:moveTo>
                    <a:lnTo>
                      <a:pt x="143" y="13"/>
                    </a:lnTo>
                    <a:lnTo>
                      <a:pt x="259" y="32"/>
                    </a:lnTo>
                    <a:lnTo>
                      <a:pt x="382" y="97"/>
                    </a:lnTo>
                    <a:lnTo>
                      <a:pt x="468" y="145"/>
                    </a:lnTo>
                    <a:lnTo>
                      <a:pt x="525" y="215"/>
                    </a:lnTo>
                    <a:lnTo>
                      <a:pt x="551" y="254"/>
                    </a:lnTo>
                    <a:lnTo>
                      <a:pt x="498" y="372"/>
                    </a:lnTo>
                    <a:lnTo>
                      <a:pt x="416" y="444"/>
                    </a:lnTo>
                    <a:lnTo>
                      <a:pt x="316" y="496"/>
                    </a:lnTo>
                    <a:lnTo>
                      <a:pt x="263" y="528"/>
                    </a:lnTo>
                    <a:lnTo>
                      <a:pt x="173" y="544"/>
                    </a:lnTo>
                    <a:lnTo>
                      <a:pt x="169" y="577"/>
                    </a:lnTo>
                    <a:lnTo>
                      <a:pt x="238" y="605"/>
                    </a:lnTo>
                    <a:lnTo>
                      <a:pt x="338" y="630"/>
                    </a:lnTo>
                    <a:lnTo>
                      <a:pt x="433" y="678"/>
                    </a:lnTo>
                    <a:lnTo>
                      <a:pt x="395" y="714"/>
                    </a:lnTo>
                    <a:lnTo>
                      <a:pt x="355" y="727"/>
                    </a:lnTo>
                    <a:lnTo>
                      <a:pt x="299" y="673"/>
                    </a:lnTo>
                    <a:lnTo>
                      <a:pt x="212" y="641"/>
                    </a:lnTo>
                    <a:lnTo>
                      <a:pt x="143" y="618"/>
                    </a:lnTo>
                    <a:lnTo>
                      <a:pt x="143" y="569"/>
                    </a:lnTo>
                    <a:lnTo>
                      <a:pt x="156" y="517"/>
                    </a:lnTo>
                    <a:lnTo>
                      <a:pt x="199" y="496"/>
                    </a:lnTo>
                    <a:lnTo>
                      <a:pt x="338" y="444"/>
                    </a:lnTo>
                    <a:lnTo>
                      <a:pt x="416" y="363"/>
                    </a:lnTo>
                    <a:lnTo>
                      <a:pt x="472" y="279"/>
                    </a:lnTo>
                    <a:lnTo>
                      <a:pt x="459" y="238"/>
                    </a:lnTo>
                    <a:lnTo>
                      <a:pt x="416" y="190"/>
                    </a:lnTo>
                    <a:lnTo>
                      <a:pt x="312" y="122"/>
                    </a:lnTo>
                    <a:lnTo>
                      <a:pt x="186" y="97"/>
                    </a:lnTo>
                    <a:lnTo>
                      <a:pt x="103" y="93"/>
                    </a:lnTo>
                    <a:lnTo>
                      <a:pt x="30" y="93"/>
                    </a:lnTo>
                    <a:lnTo>
                      <a:pt x="0" y="4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37" name="Freeform 8"/>
              <p:cNvSpPr>
                <a:spLocks/>
              </p:cNvSpPr>
              <p:nvPr/>
            </p:nvSpPr>
            <p:spPr bwMode="auto">
              <a:xfrm>
                <a:off x="2424" y="3745"/>
                <a:ext cx="168" cy="235"/>
              </a:xfrm>
              <a:custGeom>
                <a:avLst/>
                <a:gdLst>
                  <a:gd name="T0" fmla="*/ 19 w 671"/>
                  <a:gd name="T1" fmla="*/ 0 h 1174"/>
                  <a:gd name="T2" fmla="*/ 4 w 671"/>
                  <a:gd name="T3" fmla="*/ 0 h 1174"/>
                  <a:gd name="T4" fmla="*/ 0 w 671"/>
                  <a:gd name="T5" fmla="*/ 17 h 1174"/>
                  <a:gd name="T6" fmla="*/ 11 w 671"/>
                  <a:gd name="T7" fmla="*/ 27 h 1174"/>
                  <a:gd name="T8" fmla="*/ 46 w 671"/>
                  <a:gd name="T9" fmla="*/ 50 h 1174"/>
                  <a:gd name="T10" fmla="*/ 76 w 671"/>
                  <a:gd name="T11" fmla="*/ 80 h 1174"/>
                  <a:gd name="T12" fmla="*/ 96 w 671"/>
                  <a:gd name="T13" fmla="*/ 111 h 1174"/>
                  <a:gd name="T14" fmla="*/ 99 w 671"/>
                  <a:gd name="T15" fmla="*/ 131 h 1174"/>
                  <a:gd name="T16" fmla="*/ 98 w 671"/>
                  <a:gd name="T17" fmla="*/ 146 h 1174"/>
                  <a:gd name="T18" fmla="*/ 89 w 671"/>
                  <a:gd name="T19" fmla="*/ 179 h 1174"/>
                  <a:gd name="T20" fmla="*/ 78 w 671"/>
                  <a:gd name="T21" fmla="*/ 205 h 1174"/>
                  <a:gd name="T22" fmla="*/ 69 w 671"/>
                  <a:gd name="T23" fmla="*/ 221 h 1174"/>
                  <a:gd name="T24" fmla="*/ 66 w 671"/>
                  <a:gd name="T25" fmla="*/ 230 h 1174"/>
                  <a:gd name="T26" fmla="*/ 76 w 671"/>
                  <a:gd name="T27" fmla="*/ 230 h 1174"/>
                  <a:gd name="T28" fmla="*/ 91 w 671"/>
                  <a:gd name="T29" fmla="*/ 227 h 1174"/>
                  <a:gd name="T30" fmla="*/ 96 w 671"/>
                  <a:gd name="T31" fmla="*/ 228 h 1174"/>
                  <a:gd name="T32" fmla="*/ 127 w 671"/>
                  <a:gd name="T33" fmla="*/ 229 h 1174"/>
                  <a:gd name="T34" fmla="*/ 151 w 671"/>
                  <a:gd name="T35" fmla="*/ 235 h 1174"/>
                  <a:gd name="T36" fmla="*/ 160 w 671"/>
                  <a:gd name="T37" fmla="*/ 232 h 1174"/>
                  <a:gd name="T38" fmla="*/ 168 w 671"/>
                  <a:gd name="T39" fmla="*/ 220 h 1174"/>
                  <a:gd name="T40" fmla="*/ 160 w 671"/>
                  <a:gd name="T41" fmla="*/ 213 h 1174"/>
                  <a:gd name="T42" fmla="*/ 124 w 671"/>
                  <a:gd name="T43" fmla="*/ 212 h 1174"/>
                  <a:gd name="T44" fmla="*/ 99 w 671"/>
                  <a:gd name="T45" fmla="*/ 215 h 1174"/>
                  <a:gd name="T46" fmla="*/ 86 w 671"/>
                  <a:gd name="T47" fmla="*/ 220 h 1174"/>
                  <a:gd name="T48" fmla="*/ 88 w 671"/>
                  <a:gd name="T49" fmla="*/ 209 h 1174"/>
                  <a:gd name="T50" fmla="*/ 101 w 671"/>
                  <a:gd name="T51" fmla="*/ 191 h 1174"/>
                  <a:gd name="T52" fmla="*/ 112 w 671"/>
                  <a:gd name="T53" fmla="*/ 165 h 1174"/>
                  <a:gd name="T54" fmla="*/ 121 w 671"/>
                  <a:gd name="T55" fmla="*/ 142 h 1174"/>
                  <a:gd name="T56" fmla="*/ 114 w 671"/>
                  <a:gd name="T57" fmla="*/ 116 h 1174"/>
                  <a:gd name="T58" fmla="*/ 104 w 671"/>
                  <a:gd name="T59" fmla="*/ 89 h 1174"/>
                  <a:gd name="T60" fmla="*/ 85 w 671"/>
                  <a:gd name="T61" fmla="*/ 57 h 1174"/>
                  <a:gd name="T62" fmla="*/ 57 w 671"/>
                  <a:gd name="T63" fmla="*/ 28 h 1174"/>
                  <a:gd name="T64" fmla="*/ 33 w 671"/>
                  <a:gd name="T65" fmla="*/ 7 h 1174"/>
                  <a:gd name="T66" fmla="*/ 19 w 671"/>
                  <a:gd name="T67" fmla="*/ 0 h 11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71" h="1174">
                    <a:moveTo>
                      <a:pt x="77" y="0"/>
                    </a:moveTo>
                    <a:lnTo>
                      <a:pt x="17" y="0"/>
                    </a:lnTo>
                    <a:lnTo>
                      <a:pt x="0" y="85"/>
                    </a:lnTo>
                    <a:lnTo>
                      <a:pt x="43" y="134"/>
                    </a:lnTo>
                    <a:lnTo>
                      <a:pt x="182" y="251"/>
                    </a:lnTo>
                    <a:lnTo>
                      <a:pt x="304" y="399"/>
                    </a:lnTo>
                    <a:lnTo>
                      <a:pt x="383" y="553"/>
                    </a:lnTo>
                    <a:lnTo>
                      <a:pt x="395" y="654"/>
                    </a:lnTo>
                    <a:lnTo>
                      <a:pt x="391" y="727"/>
                    </a:lnTo>
                    <a:lnTo>
                      <a:pt x="357" y="892"/>
                    </a:lnTo>
                    <a:lnTo>
                      <a:pt x="312" y="1025"/>
                    </a:lnTo>
                    <a:lnTo>
                      <a:pt x="274" y="1102"/>
                    </a:lnTo>
                    <a:lnTo>
                      <a:pt x="265" y="1151"/>
                    </a:lnTo>
                    <a:lnTo>
                      <a:pt x="304" y="1151"/>
                    </a:lnTo>
                    <a:lnTo>
                      <a:pt x="365" y="1135"/>
                    </a:lnTo>
                    <a:lnTo>
                      <a:pt x="383" y="1138"/>
                    </a:lnTo>
                    <a:lnTo>
                      <a:pt x="509" y="1146"/>
                    </a:lnTo>
                    <a:lnTo>
                      <a:pt x="605" y="1174"/>
                    </a:lnTo>
                    <a:lnTo>
                      <a:pt x="639" y="1158"/>
                    </a:lnTo>
                    <a:lnTo>
                      <a:pt x="671" y="1097"/>
                    </a:lnTo>
                    <a:lnTo>
                      <a:pt x="639" y="1065"/>
                    </a:lnTo>
                    <a:lnTo>
                      <a:pt x="496" y="1061"/>
                    </a:lnTo>
                    <a:lnTo>
                      <a:pt x="395" y="1074"/>
                    </a:lnTo>
                    <a:lnTo>
                      <a:pt x="344" y="1097"/>
                    </a:lnTo>
                    <a:lnTo>
                      <a:pt x="352" y="1042"/>
                    </a:lnTo>
                    <a:lnTo>
                      <a:pt x="404" y="956"/>
                    </a:lnTo>
                    <a:lnTo>
                      <a:pt x="448" y="823"/>
                    </a:lnTo>
                    <a:lnTo>
                      <a:pt x="483" y="711"/>
                    </a:lnTo>
                    <a:lnTo>
                      <a:pt x="457" y="582"/>
                    </a:lnTo>
                    <a:lnTo>
                      <a:pt x="417" y="444"/>
                    </a:lnTo>
                    <a:lnTo>
                      <a:pt x="339" y="287"/>
                    </a:lnTo>
                    <a:lnTo>
                      <a:pt x="226" y="142"/>
                    </a:lnTo>
                    <a:lnTo>
                      <a:pt x="130" y="3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38" name="Freeform 9"/>
              <p:cNvSpPr>
                <a:spLocks/>
              </p:cNvSpPr>
              <p:nvPr/>
            </p:nvSpPr>
            <p:spPr bwMode="auto">
              <a:xfrm>
                <a:off x="2319" y="3745"/>
                <a:ext cx="113" cy="239"/>
              </a:xfrm>
              <a:custGeom>
                <a:avLst/>
                <a:gdLst>
                  <a:gd name="T0" fmla="*/ 78 w 452"/>
                  <a:gd name="T1" fmla="*/ 0 h 1196"/>
                  <a:gd name="T2" fmla="*/ 64 w 452"/>
                  <a:gd name="T3" fmla="*/ 23 h 1196"/>
                  <a:gd name="T4" fmla="*/ 54 w 452"/>
                  <a:gd name="T5" fmla="*/ 55 h 1196"/>
                  <a:gd name="T6" fmla="*/ 43 w 452"/>
                  <a:gd name="T7" fmla="*/ 92 h 1196"/>
                  <a:gd name="T8" fmla="*/ 32 w 452"/>
                  <a:gd name="T9" fmla="*/ 129 h 1196"/>
                  <a:gd name="T10" fmla="*/ 32 w 452"/>
                  <a:gd name="T11" fmla="*/ 142 h 1196"/>
                  <a:gd name="T12" fmla="*/ 43 w 452"/>
                  <a:gd name="T13" fmla="*/ 167 h 1196"/>
                  <a:gd name="T14" fmla="*/ 58 w 452"/>
                  <a:gd name="T15" fmla="*/ 180 h 1196"/>
                  <a:gd name="T16" fmla="*/ 72 w 452"/>
                  <a:gd name="T17" fmla="*/ 196 h 1196"/>
                  <a:gd name="T18" fmla="*/ 82 w 452"/>
                  <a:gd name="T19" fmla="*/ 208 h 1196"/>
                  <a:gd name="T20" fmla="*/ 77 w 452"/>
                  <a:gd name="T21" fmla="*/ 213 h 1196"/>
                  <a:gd name="T22" fmla="*/ 52 w 452"/>
                  <a:gd name="T23" fmla="*/ 216 h 1196"/>
                  <a:gd name="T24" fmla="*/ 12 w 452"/>
                  <a:gd name="T25" fmla="*/ 220 h 1196"/>
                  <a:gd name="T26" fmla="*/ 0 w 452"/>
                  <a:gd name="T27" fmla="*/ 228 h 1196"/>
                  <a:gd name="T28" fmla="*/ 10 w 452"/>
                  <a:gd name="T29" fmla="*/ 234 h 1196"/>
                  <a:gd name="T30" fmla="*/ 33 w 452"/>
                  <a:gd name="T31" fmla="*/ 239 h 1196"/>
                  <a:gd name="T32" fmla="*/ 59 w 452"/>
                  <a:gd name="T33" fmla="*/ 229 h 1196"/>
                  <a:gd name="T34" fmla="*/ 78 w 452"/>
                  <a:gd name="T35" fmla="*/ 223 h 1196"/>
                  <a:gd name="T36" fmla="*/ 103 w 452"/>
                  <a:gd name="T37" fmla="*/ 220 h 1196"/>
                  <a:gd name="T38" fmla="*/ 113 w 452"/>
                  <a:gd name="T39" fmla="*/ 218 h 1196"/>
                  <a:gd name="T40" fmla="*/ 110 w 452"/>
                  <a:gd name="T41" fmla="*/ 210 h 1196"/>
                  <a:gd name="T42" fmla="*/ 82 w 452"/>
                  <a:gd name="T43" fmla="*/ 189 h 1196"/>
                  <a:gd name="T44" fmla="*/ 65 w 452"/>
                  <a:gd name="T45" fmla="*/ 167 h 1196"/>
                  <a:gd name="T46" fmla="*/ 51 w 452"/>
                  <a:gd name="T47" fmla="*/ 153 h 1196"/>
                  <a:gd name="T48" fmla="*/ 49 w 452"/>
                  <a:gd name="T49" fmla="*/ 138 h 1196"/>
                  <a:gd name="T50" fmla="*/ 56 w 452"/>
                  <a:gd name="T51" fmla="*/ 114 h 1196"/>
                  <a:gd name="T52" fmla="*/ 71 w 452"/>
                  <a:gd name="T53" fmla="*/ 89 h 1196"/>
                  <a:gd name="T54" fmla="*/ 87 w 452"/>
                  <a:gd name="T55" fmla="*/ 47 h 1196"/>
                  <a:gd name="T56" fmla="*/ 101 w 452"/>
                  <a:gd name="T57" fmla="*/ 22 h 1196"/>
                  <a:gd name="T58" fmla="*/ 100 w 452"/>
                  <a:gd name="T59" fmla="*/ 7 h 1196"/>
                  <a:gd name="T60" fmla="*/ 87 w 452"/>
                  <a:gd name="T61" fmla="*/ 0 h 1196"/>
                  <a:gd name="T62" fmla="*/ 78 w 452"/>
                  <a:gd name="T63" fmla="*/ 0 h 11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52" h="1196">
                    <a:moveTo>
                      <a:pt x="313" y="0"/>
                    </a:moveTo>
                    <a:lnTo>
                      <a:pt x="256" y="113"/>
                    </a:lnTo>
                    <a:lnTo>
                      <a:pt x="217" y="277"/>
                    </a:lnTo>
                    <a:lnTo>
                      <a:pt x="170" y="460"/>
                    </a:lnTo>
                    <a:lnTo>
                      <a:pt x="126" y="644"/>
                    </a:lnTo>
                    <a:lnTo>
                      <a:pt x="126" y="713"/>
                    </a:lnTo>
                    <a:lnTo>
                      <a:pt x="170" y="834"/>
                    </a:lnTo>
                    <a:lnTo>
                      <a:pt x="230" y="899"/>
                    </a:lnTo>
                    <a:lnTo>
                      <a:pt x="287" y="979"/>
                    </a:lnTo>
                    <a:lnTo>
                      <a:pt x="326" y="1039"/>
                    </a:lnTo>
                    <a:lnTo>
                      <a:pt x="309" y="1067"/>
                    </a:lnTo>
                    <a:lnTo>
                      <a:pt x="209" y="1079"/>
                    </a:lnTo>
                    <a:lnTo>
                      <a:pt x="48" y="1103"/>
                    </a:lnTo>
                    <a:lnTo>
                      <a:pt x="0" y="1140"/>
                    </a:lnTo>
                    <a:lnTo>
                      <a:pt x="40" y="1172"/>
                    </a:lnTo>
                    <a:lnTo>
                      <a:pt x="130" y="1196"/>
                    </a:lnTo>
                    <a:lnTo>
                      <a:pt x="235" y="1148"/>
                    </a:lnTo>
                    <a:lnTo>
                      <a:pt x="313" y="1115"/>
                    </a:lnTo>
                    <a:lnTo>
                      <a:pt x="413" y="1103"/>
                    </a:lnTo>
                    <a:lnTo>
                      <a:pt x="452" y="1092"/>
                    </a:lnTo>
                    <a:lnTo>
                      <a:pt x="439" y="1051"/>
                    </a:lnTo>
                    <a:lnTo>
                      <a:pt x="326" y="947"/>
                    </a:lnTo>
                    <a:lnTo>
                      <a:pt x="260" y="838"/>
                    </a:lnTo>
                    <a:lnTo>
                      <a:pt x="204" y="765"/>
                    </a:lnTo>
                    <a:lnTo>
                      <a:pt x="196" y="693"/>
                    </a:lnTo>
                    <a:lnTo>
                      <a:pt x="222" y="572"/>
                    </a:lnTo>
                    <a:lnTo>
                      <a:pt x="283" y="447"/>
                    </a:lnTo>
                    <a:lnTo>
                      <a:pt x="348" y="234"/>
                    </a:lnTo>
                    <a:lnTo>
                      <a:pt x="405" y="109"/>
                    </a:lnTo>
                    <a:lnTo>
                      <a:pt x="400" y="36"/>
                    </a:lnTo>
                    <a:lnTo>
                      <a:pt x="348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</p:grpSp>
        <p:grpSp>
          <p:nvGrpSpPr>
            <p:cNvPr id="8210" name="Group 10"/>
            <p:cNvGrpSpPr>
              <a:grpSpLocks/>
            </p:cNvGrpSpPr>
            <p:nvPr/>
          </p:nvGrpSpPr>
          <p:grpSpPr bwMode="auto">
            <a:xfrm>
              <a:off x="4237" y="1389"/>
              <a:ext cx="408" cy="763"/>
              <a:chOff x="4083" y="917"/>
              <a:chExt cx="302" cy="848"/>
            </a:xfrm>
          </p:grpSpPr>
          <p:sp>
            <p:nvSpPr>
              <p:cNvPr id="8227" name="Freeform 11"/>
              <p:cNvSpPr>
                <a:spLocks/>
              </p:cNvSpPr>
              <p:nvPr/>
            </p:nvSpPr>
            <p:spPr bwMode="auto">
              <a:xfrm>
                <a:off x="4083" y="1177"/>
                <a:ext cx="118" cy="288"/>
              </a:xfrm>
              <a:custGeom>
                <a:avLst/>
                <a:gdLst>
                  <a:gd name="T0" fmla="*/ 63 w 592"/>
                  <a:gd name="T1" fmla="*/ 43 h 865"/>
                  <a:gd name="T2" fmla="*/ 75 w 592"/>
                  <a:gd name="T3" fmla="*/ 25 h 865"/>
                  <a:gd name="T4" fmla="*/ 91 w 592"/>
                  <a:gd name="T5" fmla="*/ 7 h 865"/>
                  <a:gd name="T6" fmla="*/ 103 w 592"/>
                  <a:gd name="T7" fmla="*/ 0 h 865"/>
                  <a:gd name="T8" fmla="*/ 118 w 592"/>
                  <a:gd name="T9" fmla="*/ 1 h 865"/>
                  <a:gd name="T10" fmla="*/ 118 w 592"/>
                  <a:gd name="T11" fmla="*/ 18 h 865"/>
                  <a:gd name="T12" fmla="*/ 111 w 592"/>
                  <a:gd name="T13" fmla="*/ 32 h 865"/>
                  <a:gd name="T14" fmla="*/ 97 w 592"/>
                  <a:gd name="T15" fmla="*/ 43 h 865"/>
                  <a:gd name="T16" fmla="*/ 63 w 592"/>
                  <a:gd name="T17" fmla="*/ 65 h 865"/>
                  <a:gd name="T18" fmla="*/ 31 w 592"/>
                  <a:gd name="T19" fmla="*/ 93 h 865"/>
                  <a:gd name="T20" fmla="*/ 18 w 592"/>
                  <a:gd name="T21" fmla="*/ 100 h 865"/>
                  <a:gd name="T22" fmla="*/ 13 w 592"/>
                  <a:gd name="T23" fmla="*/ 110 h 865"/>
                  <a:gd name="T24" fmla="*/ 18 w 592"/>
                  <a:gd name="T25" fmla="*/ 121 h 865"/>
                  <a:gd name="T26" fmla="*/ 46 w 592"/>
                  <a:gd name="T27" fmla="*/ 161 h 865"/>
                  <a:gd name="T28" fmla="*/ 59 w 592"/>
                  <a:gd name="T29" fmla="*/ 174 h 865"/>
                  <a:gd name="T30" fmla="*/ 78 w 592"/>
                  <a:gd name="T31" fmla="*/ 197 h 865"/>
                  <a:gd name="T32" fmla="*/ 97 w 592"/>
                  <a:gd name="T33" fmla="*/ 218 h 865"/>
                  <a:gd name="T34" fmla="*/ 96 w 592"/>
                  <a:gd name="T35" fmla="*/ 229 h 865"/>
                  <a:gd name="T36" fmla="*/ 82 w 592"/>
                  <a:gd name="T37" fmla="*/ 232 h 865"/>
                  <a:gd name="T38" fmla="*/ 60 w 592"/>
                  <a:gd name="T39" fmla="*/ 232 h 865"/>
                  <a:gd name="T40" fmla="*/ 47 w 592"/>
                  <a:gd name="T41" fmla="*/ 243 h 865"/>
                  <a:gd name="T42" fmla="*/ 42 w 592"/>
                  <a:gd name="T43" fmla="*/ 270 h 865"/>
                  <a:gd name="T44" fmla="*/ 42 w 592"/>
                  <a:gd name="T45" fmla="*/ 285 h 865"/>
                  <a:gd name="T46" fmla="*/ 36 w 592"/>
                  <a:gd name="T47" fmla="*/ 288 h 865"/>
                  <a:gd name="T48" fmla="*/ 27 w 592"/>
                  <a:gd name="T49" fmla="*/ 275 h 865"/>
                  <a:gd name="T50" fmla="*/ 29 w 592"/>
                  <a:gd name="T51" fmla="*/ 252 h 865"/>
                  <a:gd name="T52" fmla="*/ 37 w 592"/>
                  <a:gd name="T53" fmla="*/ 236 h 865"/>
                  <a:gd name="T54" fmla="*/ 53 w 592"/>
                  <a:gd name="T55" fmla="*/ 222 h 865"/>
                  <a:gd name="T56" fmla="*/ 71 w 592"/>
                  <a:gd name="T57" fmla="*/ 215 h 865"/>
                  <a:gd name="T58" fmla="*/ 72 w 592"/>
                  <a:gd name="T59" fmla="*/ 207 h 865"/>
                  <a:gd name="T60" fmla="*/ 63 w 592"/>
                  <a:gd name="T61" fmla="*/ 193 h 865"/>
                  <a:gd name="T62" fmla="*/ 27 w 592"/>
                  <a:gd name="T63" fmla="*/ 158 h 865"/>
                  <a:gd name="T64" fmla="*/ 15 w 592"/>
                  <a:gd name="T65" fmla="*/ 144 h 865"/>
                  <a:gd name="T66" fmla="*/ 5 w 592"/>
                  <a:gd name="T67" fmla="*/ 125 h 865"/>
                  <a:gd name="T68" fmla="*/ 0 w 592"/>
                  <a:gd name="T69" fmla="*/ 103 h 865"/>
                  <a:gd name="T70" fmla="*/ 3 w 592"/>
                  <a:gd name="T71" fmla="*/ 90 h 865"/>
                  <a:gd name="T72" fmla="*/ 22 w 592"/>
                  <a:gd name="T73" fmla="*/ 82 h 865"/>
                  <a:gd name="T74" fmla="*/ 44 w 592"/>
                  <a:gd name="T75" fmla="*/ 68 h 865"/>
                  <a:gd name="T76" fmla="*/ 59 w 592"/>
                  <a:gd name="T77" fmla="*/ 53 h 865"/>
                  <a:gd name="T78" fmla="*/ 63 w 592"/>
                  <a:gd name="T79" fmla="*/ 43 h 8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92" h="865">
                    <a:moveTo>
                      <a:pt x="314" y="129"/>
                    </a:moveTo>
                    <a:lnTo>
                      <a:pt x="375" y="75"/>
                    </a:lnTo>
                    <a:lnTo>
                      <a:pt x="459" y="22"/>
                    </a:lnTo>
                    <a:lnTo>
                      <a:pt x="519" y="0"/>
                    </a:lnTo>
                    <a:lnTo>
                      <a:pt x="592" y="4"/>
                    </a:lnTo>
                    <a:lnTo>
                      <a:pt x="592" y="54"/>
                    </a:lnTo>
                    <a:lnTo>
                      <a:pt x="556" y="97"/>
                    </a:lnTo>
                    <a:lnTo>
                      <a:pt x="487" y="129"/>
                    </a:lnTo>
                    <a:lnTo>
                      <a:pt x="318" y="196"/>
                    </a:lnTo>
                    <a:lnTo>
                      <a:pt x="156" y="278"/>
                    </a:lnTo>
                    <a:lnTo>
                      <a:pt x="88" y="299"/>
                    </a:lnTo>
                    <a:lnTo>
                      <a:pt x="65" y="331"/>
                    </a:lnTo>
                    <a:lnTo>
                      <a:pt x="88" y="364"/>
                    </a:lnTo>
                    <a:lnTo>
                      <a:pt x="229" y="484"/>
                    </a:lnTo>
                    <a:lnTo>
                      <a:pt x="294" y="524"/>
                    </a:lnTo>
                    <a:lnTo>
                      <a:pt x="390" y="591"/>
                    </a:lnTo>
                    <a:lnTo>
                      <a:pt x="487" y="655"/>
                    </a:lnTo>
                    <a:lnTo>
                      <a:pt x="483" y="688"/>
                    </a:lnTo>
                    <a:lnTo>
                      <a:pt x="410" y="698"/>
                    </a:lnTo>
                    <a:lnTo>
                      <a:pt x="302" y="698"/>
                    </a:lnTo>
                    <a:lnTo>
                      <a:pt x="234" y="730"/>
                    </a:lnTo>
                    <a:lnTo>
                      <a:pt x="209" y="812"/>
                    </a:lnTo>
                    <a:lnTo>
                      <a:pt x="209" y="855"/>
                    </a:lnTo>
                    <a:lnTo>
                      <a:pt x="181" y="865"/>
                    </a:lnTo>
                    <a:lnTo>
                      <a:pt x="136" y="827"/>
                    </a:lnTo>
                    <a:lnTo>
                      <a:pt x="145" y="758"/>
                    </a:lnTo>
                    <a:lnTo>
                      <a:pt x="185" y="708"/>
                    </a:lnTo>
                    <a:lnTo>
                      <a:pt x="266" y="666"/>
                    </a:lnTo>
                    <a:lnTo>
                      <a:pt x="354" y="645"/>
                    </a:lnTo>
                    <a:lnTo>
                      <a:pt x="362" y="623"/>
                    </a:lnTo>
                    <a:lnTo>
                      <a:pt x="318" y="581"/>
                    </a:lnTo>
                    <a:lnTo>
                      <a:pt x="133" y="474"/>
                    </a:lnTo>
                    <a:lnTo>
                      <a:pt x="77" y="431"/>
                    </a:lnTo>
                    <a:lnTo>
                      <a:pt x="24" y="374"/>
                    </a:lnTo>
                    <a:lnTo>
                      <a:pt x="0" y="310"/>
                    </a:lnTo>
                    <a:lnTo>
                      <a:pt x="16" y="271"/>
                    </a:lnTo>
                    <a:lnTo>
                      <a:pt x="108" y="246"/>
                    </a:lnTo>
                    <a:lnTo>
                      <a:pt x="221" y="204"/>
                    </a:lnTo>
                    <a:lnTo>
                      <a:pt x="294" y="160"/>
                    </a:lnTo>
                    <a:lnTo>
                      <a:pt x="314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28" name="Freeform 12"/>
              <p:cNvSpPr>
                <a:spLocks/>
              </p:cNvSpPr>
              <p:nvPr/>
            </p:nvSpPr>
            <p:spPr bwMode="auto">
              <a:xfrm>
                <a:off x="4188" y="1164"/>
                <a:ext cx="83" cy="277"/>
              </a:xfrm>
              <a:custGeom>
                <a:avLst/>
                <a:gdLst>
                  <a:gd name="T0" fmla="*/ 18 w 412"/>
                  <a:gd name="T1" fmla="*/ 21 h 829"/>
                  <a:gd name="T2" fmla="*/ 25 w 412"/>
                  <a:gd name="T3" fmla="*/ 3 h 829"/>
                  <a:gd name="T4" fmla="*/ 34 w 412"/>
                  <a:gd name="T5" fmla="*/ 0 h 829"/>
                  <a:gd name="T6" fmla="*/ 46 w 412"/>
                  <a:gd name="T7" fmla="*/ 0 h 829"/>
                  <a:gd name="T8" fmla="*/ 62 w 412"/>
                  <a:gd name="T9" fmla="*/ 13 h 829"/>
                  <a:gd name="T10" fmla="*/ 72 w 412"/>
                  <a:gd name="T11" fmla="*/ 41 h 829"/>
                  <a:gd name="T12" fmla="*/ 79 w 412"/>
                  <a:gd name="T13" fmla="*/ 78 h 829"/>
                  <a:gd name="T14" fmla="*/ 83 w 412"/>
                  <a:gd name="T15" fmla="*/ 116 h 829"/>
                  <a:gd name="T16" fmla="*/ 83 w 412"/>
                  <a:gd name="T17" fmla="*/ 167 h 829"/>
                  <a:gd name="T18" fmla="*/ 74 w 412"/>
                  <a:gd name="T19" fmla="*/ 224 h 829"/>
                  <a:gd name="T20" fmla="*/ 61 w 412"/>
                  <a:gd name="T21" fmla="*/ 256 h 829"/>
                  <a:gd name="T22" fmla="*/ 44 w 412"/>
                  <a:gd name="T23" fmla="*/ 273 h 829"/>
                  <a:gd name="T24" fmla="*/ 28 w 412"/>
                  <a:gd name="T25" fmla="*/ 277 h 829"/>
                  <a:gd name="T26" fmla="*/ 16 w 412"/>
                  <a:gd name="T27" fmla="*/ 266 h 829"/>
                  <a:gd name="T28" fmla="*/ 6 w 412"/>
                  <a:gd name="T29" fmla="*/ 253 h 829"/>
                  <a:gd name="T30" fmla="*/ 3 w 412"/>
                  <a:gd name="T31" fmla="*/ 232 h 829"/>
                  <a:gd name="T32" fmla="*/ 0 w 412"/>
                  <a:gd name="T33" fmla="*/ 191 h 829"/>
                  <a:gd name="T34" fmla="*/ 2 w 412"/>
                  <a:gd name="T35" fmla="*/ 141 h 829"/>
                  <a:gd name="T36" fmla="*/ 10 w 412"/>
                  <a:gd name="T37" fmla="*/ 89 h 829"/>
                  <a:gd name="T38" fmla="*/ 15 w 412"/>
                  <a:gd name="T39" fmla="*/ 52 h 829"/>
                  <a:gd name="T40" fmla="*/ 18 w 412"/>
                  <a:gd name="T41" fmla="*/ 21 h 8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2" h="829">
                    <a:moveTo>
                      <a:pt x="88" y="63"/>
                    </a:moveTo>
                    <a:lnTo>
                      <a:pt x="125" y="10"/>
                    </a:lnTo>
                    <a:lnTo>
                      <a:pt x="169" y="0"/>
                    </a:lnTo>
                    <a:lnTo>
                      <a:pt x="230" y="0"/>
                    </a:lnTo>
                    <a:lnTo>
                      <a:pt x="307" y="38"/>
                    </a:lnTo>
                    <a:lnTo>
                      <a:pt x="355" y="124"/>
                    </a:lnTo>
                    <a:lnTo>
                      <a:pt x="391" y="234"/>
                    </a:lnTo>
                    <a:lnTo>
                      <a:pt x="412" y="348"/>
                    </a:lnTo>
                    <a:lnTo>
                      <a:pt x="412" y="501"/>
                    </a:lnTo>
                    <a:lnTo>
                      <a:pt x="368" y="669"/>
                    </a:lnTo>
                    <a:lnTo>
                      <a:pt x="303" y="767"/>
                    </a:lnTo>
                    <a:lnTo>
                      <a:pt x="218" y="817"/>
                    </a:lnTo>
                    <a:lnTo>
                      <a:pt x="138" y="829"/>
                    </a:lnTo>
                    <a:lnTo>
                      <a:pt x="77" y="796"/>
                    </a:lnTo>
                    <a:lnTo>
                      <a:pt x="29" y="757"/>
                    </a:lnTo>
                    <a:lnTo>
                      <a:pt x="16" y="693"/>
                    </a:lnTo>
                    <a:lnTo>
                      <a:pt x="0" y="572"/>
                    </a:lnTo>
                    <a:lnTo>
                      <a:pt x="12" y="422"/>
                    </a:lnTo>
                    <a:lnTo>
                      <a:pt x="48" y="267"/>
                    </a:lnTo>
                    <a:lnTo>
                      <a:pt x="72" y="155"/>
                    </a:lnTo>
                    <a:lnTo>
                      <a:pt x="88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29" name="Freeform 13"/>
              <p:cNvSpPr>
                <a:spLocks/>
              </p:cNvSpPr>
              <p:nvPr/>
            </p:nvSpPr>
            <p:spPr bwMode="auto">
              <a:xfrm>
                <a:off x="4211" y="1404"/>
                <a:ext cx="48" cy="361"/>
              </a:xfrm>
              <a:custGeom>
                <a:avLst/>
                <a:gdLst>
                  <a:gd name="T0" fmla="*/ 23 w 241"/>
                  <a:gd name="T1" fmla="*/ 64 h 1082"/>
                  <a:gd name="T2" fmla="*/ 17 w 241"/>
                  <a:gd name="T3" fmla="*/ 40 h 1082"/>
                  <a:gd name="T4" fmla="*/ 17 w 241"/>
                  <a:gd name="T5" fmla="*/ 14 h 1082"/>
                  <a:gd name="T6" fmla="*/ 25 w 241"/>
                  <a:gd name="T7" fmla="*/ 0 h 1082"/>
                  <a:gd name="T8" fmla="*/ 36 w 241"/>
                  <a:gd name="T9" fmla="*/ 7 h 1082"/>
                  <a:gd name="T10" fmla="*/ 43 w 241"/>
                  <a:gd name="T11" fmla="*/ 32 h 1082"/>
                  <a:gd name="T12" fmla="*/ 47 w 241"/>
                  <a:gd name="T13" fmla="*/ 75 h 1082"/>
                  <a:gd name="T14" fmla="*/ 48 w 241"/>
                  <a:gd name="T15" fmla="*/ 128 h 1082"/>
                  <a:gd name="T16" fmla="*/ 45 w 241"/>
                  <a:gd name="T17" fmla="*/ 174 h 1082"/>
                  <a:gd name="T18" fmla="*/ 41 w 241"/>
                  <a:gd name="T19" fmla="*/ 225 h 1082"/>
                  <a:gd name="T20" fmla="*/ 41 w 241"/>
                  <a:gd name="T21" fmla="*/ 285 h 1082"/>
                  <a:gd name="T22" fmla="*/ 47 w 241"/>
                  <a:gd name="T23" fmla="*/ 310 h 1082"/>
                  <a:gd name="T24" fmla="*/ 45 w 241"/>
                  <a:gd name="T25" fmla="*/ 321 h 1082"/>
                  <a:gd name="T26" fmla="*/ 33 w 241"/>
                  <a:gd name="T27" fmla="*/ 325 h 1082"/>
                  <a:gd name="T28" fmla="*/ 22 w 241"/>
                  <a:gd name="T29" fmla="*/ 342 h 1082"/>
                  <a:gd name="T30" fmla="*/ 16 w 241"/>
                  <a:gd name="T31" fmla="*/ 356 h 1082"/>
                  <a:gd name="T32" fmla="*/ 2 w 241"/>
                  <a:gd name="T33" fmla="*/ 361 h 1082"/>
                  <a:gd name="T34" fmla="*/ 0 w 241"/>
                  <a:gd name="T35" fmla="*/ 345 h 1082"/>
                  <a:gd name="T36" fmla="*/ 5 w 241"/>
                  <a:gd name="T37" fmla="*/ 332 h 1082"/>
                  <a:gd name="T38" fmla="*/ 22 w 241"/>
                  <a:gd name="T39" fmla="*/ 321 h 1082"/>
                  <a:gd name="T40" fmla="*/ 33 w 241"/>
                  <a:gd name="T41" fmla="*/ 313 h 1082"/>
                  <a:gd name="T42" fmla="*/ 37 w 241"/>
                  <a:gd name="T43" fmla="*/ 306 h 1082"/>
                  <a:gd name="T44" fmla="*/ 33 w 241"/>
                  <a:gd name="T45" fmla="*/ 286 h 1082"/>
                  <a:gd name="T46" fmla="*/ 29 w 241"/>
                  <a:gd name="T47" fmla="*/ 246 h 1082"/>
                  <a:gd name="T48" fmla="*/ 28 w 241"/>
                  <a:gd name="T49" fmla="*/ 197 h 1082"/>
                  <a:gd name="T50" fmla="*/ 29 w 241"/>
                  <a:gd name="T51" fmla="*/ 165 h 1082"/>
                  <a:gd name="T52" fmla="*/ 30 w 241"/>
                  <a:gd name="T53" fmla="*/ 121 h 1082"/>
                  <a:gd name="T54" fmla="*/ 28 w 241"/>
                  <a:gd name="T55" fmla="*/ 82 h 1082"/>
                  <a:gd name="T56" fmla="*/ 23 w 241"/>
                  <a:gd name="T57" fmla="*/ 64 h 10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41" h="1082">
                    <a:moveTo>
                      <a:pt x="116" y="192"/>
                    </a:moveTo>
                    <a:lnTo>
                      <a:pt x="84" y="121"/>
                    </a:lnTo>
                    <a:lnTo>
                      <a:pt x="84" y="43"/>
                    </a:lnTo>
                    <a:lnTo>
                      <a:pt x="128" y="0"/>
                    </a:lnTo>
                    <a:lnTo>
                      <a:pt x="180" y="21"/>
                    </a:lnTo>
                    <a:lnTo>
                      <a:pt x="216" y="96"/>
                    </a:lnTo>
                    <a:lnTo>
                      <a:pt x="236" y="224"/>
                    </a:lnTo>
                    <a:lnTo>
                      <a:pt x="241" y="384"/>
                    </a:lnTo>
                    <a:lnTo>
                      <a:pt x="228" y="523"/>
                    </a:lnTo>
                    <a:lnTo>
                      <a:pt x="204" y="673"/>
                    </a:lnTo>
                    <a:lnTo>
                      <a:pt x="204" y="853"/>
                    </a:lnTo>
                    <a:lnTo>
                      <a:pt x="236" y="928"/>
                    </a:lnTo>
                    <a:lnTo>
                      <a:pt x="224" y="963"/>
                    </a:lnTo>
                    <a:lnTo>
                      <a:pt x="168" y="975"/>
                    </a:lnTo>
                    <a:lnTo>
                      <a:pt x="108" y="1025"/>
                    </a:lnTo>
                    <a:lnTo>
                      <a:pt x="80" y="1067"/>
                    </a:lnTo>
                    <a:lnTo>
                      <a:pt x="12" y="1082"/>
                    </a:lnTo>
                    <a:lnTo>
                      <a:pt x="0" y="1035"/>
                    </a:lnTo>
                    <a:lnTo>
                      <a:pt x="24" y="996"/>
                    </a:lnTo>
                    <a:lnTo>
                      <a:pt x="108" y="963"/>
                    </a:lnTo>
                    <a:lnTo>
                      <a:pt x="168" y="939"/>
                    </a:lnTo>
                    <a:lnTo>
                      <a:pt x="188" y="918"/>
                    </a:lnTo>
                    <a:lnTo>
                      <a:pt x="165" y="857"/>
                    </a:lnTo>
                    <a:lnTo>
                      <a:pt x="145" y="736"/>
                    </a:lnTo>
                    <a:lnTo>
                      <a:pt x="140" y="590"/>
                    </a:lnTo>
                    <a:lnTo>
                      <a:pt x="145" y="494"/>
                    </a:lnTo>
                    <a:lnTo>
                      <a:pt x="152" y="363"/>
                    </a:lnTo>
                    <a:lnTo>
                      <a:pt x="140" y="246"/>
                    </a:lnTo>
                    <a:lnTo>
                      <a:pt x="116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30" name="Freeform 14"/>
              <p:cNvSpPr>
                <a:spLocks/>
              </p:cNvSpPr>
              <p:nvPr/>
            </p:nvSpPr>
            <p:spPr bwMode="auto">
              <a:xfrm>
                <a:off x="4144" y="1405"/>
                <a:ext cx="75" cy="360"/>
              </a:xfrm>
              <a:custGeom>
                <a:avLst/>
                <a:gdLst>
                  <a:gd name="T0" fmla="*/ 46 w 375"/>
                  <a:gd name="T1" fmla="*/ 33 h 1078"/>
                  <a:gd name="T2" fmla="*/ 54 w 375"/>
                  <a:gd name="T3" fmla="*/ 11 h 1078"/>
                  <a:gd name="T4" fmla="*/ 64 w 375"/>
                  <a:gd name="T5" fmla="*/ 0 h 1078"/>
                  <a:gd name="T6" fmla="*/ 75 w 375"/>
                  <a:gd name="T7" fmla="*/ 7 h 1078"/>
                  <a:gd name="T8" fmla="*/ 73 w 375"/>
                  <a:gd name="T9" fmla="*/ 28 h 1078"/>
                  <a:gd name="T10" fmla="*/ 66 w 375"/>
                  <a:gd name="T11" fmla="*/ 43 h 1078"/>
                  <a:gd name="T12" fmla="*/ 52 w 375"/>
                  <a:gd name="T13" fmla="*/ 82 h 1078"/>
                  <a:gd name="T14" fmla="*/ 42 w 375"/>
                  <a:gd name="T15" fmla="*/ 119 h 1078"/>
                  <a:gd name="T16" fmla="*/ 36 w 375"/>
                  <a:gd name="T17" fmla="*/ 158 h 1078"/>
                  <a:gd name="T18" fmla="*/ 37 w 375"/>
                  <a:gd name="T19" fmla="*/ 196 h 1078"/>
                  <a:gd name="T20" fmla="*/ 46 w 375"/>
                  <a:gd name="T21" fmla="*/ 247 h 1078"/>
                  <a:gd name="T22" fmla="*/ 53 w 375"/>
                  <a:gd name="T23" fmla="*/ 296 h 1078"/>
                  <a:gd name="T24" fmla="*/ 64 w 375"/>
                  <a:gd name="T25" fmla="*/ 317 h 1078"/>
                  <a:gd name="T26" fmla="*/ 63 w 375"/>
                  <a:gd name="T27" fmla="*/ 329 h 1078"/>
                  <a:gd name="T28" fmla="*/ 54 w 375"/>
                  <a:gd name="T29" fmla="*/ 335 h 1078"/>
                  <a:gd name="T30" fmla="*/ 34 w 375"/>
                  <a:gd name="T31" fmla="*/ 339 h 1078"/>
                  <a:gd name="T32" fmla="*/ 20 w 375"/>
                  <a:gd name="T33" fmla="*/ 353 h 1078"/>
                  <a:gd name="T34" fmla="*/ 12 w 375"/>
                  <a:gd name="T35" fmla="*/ 360 h 1078"/>
                  <a:gd name="T36" fmla="*/ 0 w 375"/>
                  <a:gd name="T37" fmla="*/ 343 h 1078"/>
                  <a:gd name="T38" fmla="*/ 3 w 375"/>
                  <a:gd name="T39" fmla="*/ 333 h 1078"/>
                  <a:gd name="T40" fmla="*/ 15 w 375"/>
                  <a:gd name="T41" fmla="*/ 325 h 1078"/>
                  <a:gd name="T42" fmla="*/ 30 w 375"/>
                  <a:gd name="T43" fmla="*/ 322 h 1078"/>
                  <a:gd name="T44" fmla="*/ 44 w 375"/>
                  <a:gd name="T45" fmla="*/ 322 h 1078"/>
                  <a:gd name="T46" fmla="*/ 47 w 375"/>
                  <a:gd name="T47" fmla="*/ 315 h 1078"/>
                  <a:gd name="T48" fmla="*/ 44 w 375"/>
                  <a:gd name="T49" fmla="*/ 303 h 1078"/>
                  <a:gd name="T50" fmla="*/ 32 w 375"/>
                  <a:gd name="T51" fmla="*/ 256 h 1078"/>
                  <a:gd name="T52" fmla="*/ 24 w 375"/>
                  <a:gd name="T53" fmla="*/ 211 h 1078"/>
                  <a:gd name="T54" fmla="*/ 20 w 375"/>
                  <a:gd name="T55" fmla="*/ 178 h 1078"/>
                  <a:gd name="T56" fmla="*/ 20 w 375"/>
                  <a:gd name="T57" fmla="*/ 147 h 1078"/>
                  <a:gd name="T58" fmla="*/ 23 w 375"/>
                  <a:gd name="T59" fmla="*/ 118 h 1078"/>
                  <a:gd name="T60" fmla="*/ 30 w 375"/>
                  <a:gd name="T61" fmla="*/ 86 h 1078"/>
                  <a:gd name="T62" fmla="*/ 41 w 375"/>
                  <a:gd name="T63" fmla="*/ 46 h 1078"/>
                  <a:gd name="T64" fmla="*/ 46 w 375"/>
                  <a:gd name="T65" fmla="*/ 33 h 10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75" h="1078">
                    <a:moveTo>
                      <a:pt x="230" y="99"/>
                    </a:moveTo>
                    <a:lnTo>
                      <a:pt x="270" y="32"/>
                    </a:lnTo>
                    <a:lnTo>
                      <a:pt x="318" y="0"/>
                    </a:lnTo>
                    <a:lnTo>
                      <a:pt x="375" y="20"/>
                    </a:lnTo>
                    <a:lnTo>
                      <a:pt x="367" y="85"/>
                    </a:lnTo>
                    <a:lnTo>
                      <a:pt x="330" y="130"/>
                    </a:lnTo>
                    <a:lnTo>
                      <a:pt x="259" y="245"/>
                    </a:lnTo>
                    <a:lnTo>
                      <a:pt x="210" y="355"/>
                    </a:lnTo>
                    <a:lnTo>
                      <a:pt x="182" y="472"/>
                    </a:lnTo>
                    <a:lnTo>
                      <a:pt x="186" y="586"/>
                    </a:lnTo>
                    <a:lnTo>
                      <a:pt x="230" y="739"/>
                    </a:lnTo>
                    <a:lnTo>
                      <a:pt x="267" y="886"/>
                    </a:lnTo>
                    <a:lnTo>
                      <a:pt x="318" y="949"/>
                    </a:lnTo>
                    <a:lnTo>
                      <a:pt x="315" y="985"/>
                    </a:lnTo>
                    <a:lnTo>
                      <a:pt x="270" y="1003"/>
                    </a:lnTo>
                    <a:lnTo>
                      <a:pt x="169" y="1016"/>
                    </a:lnTo>
                    <a:lnTo>
                      <a:pt x="98" y="1056"/>
                    </a:lnTo>
                    <a:lnTo>
                      <a:pt x="61" y="1078"/>
                    </a:lnTo>
                    <a:lnTo>
                      <a:pt x="0" y="1028"/>
                    </a:lnTo>
                    <a:lnTo>
                      <a:pt x="13" y="996"/>
                    </a:lnTo>
                    <a:lnTo>
                      <a:pt x="73" y="974"/>
                    </a:lnTo>
                    <a:lnTo>
                      <a:pt x="149" y="963"/>
                    </a:lnTo>
                    <a:lnTo>
                      <a:pt x="222" y="963"/>
                    </a:lnTo>
                    <a:lnTo>
                      <a:pt x="234" y="943"/>
                    </a:lnTo>
                    <a:lnTo>
                      <a:pt x="222" y="906"/>
                    </a:lnTo>
                    <a:lnTo>
                      <a:pt x="161" y="768"/>
                    </a:lnTo>
                    <a:lnTo>
                      <a:pt x="121" y="632"/>
                    </a:lnTo>
                    <a:lnTo>
                      <a:pt x="101" y="533"/>
                    </a:lnTo>
                    <a:lnTo>
                      <a:pt x="98" y="441"/>
                    </a:lnTo>
                    <a:lnTo>
                      <a:pt x="113" y="352"/>
                    </a:lnTo>
                    <a:lnTo>
                      <a:pt x="149" y="259"/>
                    </a:lnTo>
                    <a:lnTo>
                      <a:pt x="206" y="138"/>
                    </a:lnTo>
                    <a:lnTo>
                      <a:pt x="230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31" name="Freeform 15"/>
              <p:cNvSpPr>
                <a:spLocks/>
              </p:cNvSpPr>
              <p:nvPr/>
            </p:nvSpPr>
            <p:spPr bwMode="auto">
              <a:xfrm>
                <a:off x="4158" y="957"/>
                <a:ext cx="96" cy="188"/>
              </a:xfrm>
              <a:custGeom>
                <a:avLst/>
                <a:gdLst>
                  <a:gd name="T0" fmla="*/ 35 w 482"/>
                  <a:gd name="T1" fmla="*/ 157 h 563"/>
                  <a:gd name="T2" fmla="*/ 42 w 482"/>
                  <a:gd name="T3" fmla="*/ 181 h 563"/>
                  <a:gd name="T4" fmla="*/ 59 w 482"/>
                  <a:gd name="T5" fmla="*/ 188 h 563"/>
                  <a:gd name="T6" fmla="*/ 74 w 482"/>
                  <a:gd name="T7" fmla="*/ 186 h 563"/>
                  <a:gd name="T8" fmla="*/ 86 w 482"/>
                  <a:gd name="T9" fmla="*/ 170 h 563"/>
                  <a:gd name="T10" fmla="*/ 95 w 482"/>
                  <a:gd name="T11" fmla="*/ 139 h 563"/>
                  <a:gd name="T12" fmla="*/ 96 w 482"/>
                  <a:gd name="T13" fmla="*/ 103 h 563"/>
                  <a:gd name="T14" fmla="*/ 93 w 482"/>
                  <a:gd name="T15" fmla="*/ 70 h 563"/>
                  <a:gd name="T16" fmla="*/ 79 w 482"/>
                  <a:gd name="T17" fmla="*/ 34 h 563"/>
                  <a:gd name="T18" fmla="*/ 70 w 482"/>
                  <a:gd name="T19" fmla="*/ 18 h 563"/>
                  <a:gd name="T20" fmla="*/ 59 w 482"/>
                  <a:gd name="T21" fmla="*/ 7 h 563"/>
                  <a:gd name="T22" fmla="*/ 50 w 482"/>
                  <a:gd name="T23" fmla="*/ 0 h 563"/>
                  <a:gd name="T24" fmla="*/ 33 w 482"/>
                  <a:gd name="T25" fmla="*/ 3 h 563"/>
                  <a:gd name="T26" fmla="*/ 24 w 482"/>
                  <a:gd name="T27" fmla="*/ 24 h 563"/>
                  <a:gd name="T28" fmla="*/ 19 w 482"/>
                  <a:gd name="T29" fmla="*/ 47 h 563"/>
                  <a:gd name="T30" fmla="*/ 19 w 482"/>
                  <a:gd name="T31" fmla="*/ 82 h 563"/>
                  <a:gd name="T32" fmla="*/ 23 w 482"/>
                  <a:gd name="T33" fmla="*/ 117 h 563"/>
                  <a:gd name="T34" fmla="*/ 28 w 482"/>
                  <a:gd name="T35" fmla="*/ 136 h 563"/>
                  <a:gd name="T36" fmla="*/ 1 w 482"/>
                  <a:gd name="T37" fmla="*/ 164 h 563"/>
                  <a:gd name="T38" fmla="*/ 0 w 482"/>
                  <a:gd name="T39" fmla="*/ 175 h 563"/>
                  <a:gd name="T40" fmla="*/ 4 w 482"/>
                  <a:gd name="T41" fmla="*/ 181 h 563"/>
                  <a:gd name="T42" fmla="*/ 33 w 482"/>
                  <a:gd name="T43" fmla="*/ 149 h 563"/>
                  <a:gd name="T44" fmla="*/ 35 w 482"/>
                  <a:gd name="T45" fmla="*/ 157 h 5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82" h="563">
                    <a:moveTo>
                      <a:pt x="176" y="471"/>
                    </a:moveTo>
                    <a:lnTo>
                      <a:pt x="212" y="542"/>
                    </a:lnTo>
                    <a:lnTo>
                      <a:pt x="297" y="563"/>
                    </a:lnTo>
                    <a:lnTo>
                      <a:pt x="370" y="556"/>
                    </a:lnTo>
                    <a:lnTo>
                      <a:pt x="430" y="510"/>
                    </a:lnTo>
                    <a:lnTo>
                      <a:pt x="478" y="417"/>
                    </a:lnTo>
                    <a:lnTo>
                      <a:pt x="482" y="307"/>
                    </a:lnTo>
                    <a:lnTo>
                      <a:pt x="466" y="210"/>
                    </a:lnTo>
                    <a:lnTo>
                      <a:pt x="398" y="103"/>
                    </a:lnTo>
                    <a:lnTo>
                      <a:pt x="349" y="53"/>
                    </a:lnTo>
                    <a:lnTo>
                      <a:pt x="297" y="22"/>
                    </a:lnTo>
                    <a:lnTo>
                      <a:pt x="249" y="0"/>
                    </a:lnTo>
                    <a:lnTo>
                      <a:pt x="164" y="8"/>
                    </a:lnTo>
                    <a:lnTo>
                      <a:pt x="120" y="72"/>
                    </a:lnTo>
                    <a:lnTo>
                      <a:pt x="96" y="140"/>
                    </a:lnTo>
                    <a:lnTo>
                      <a:pt x="96" y="247"/>
                    </a:lnTo>
                    <a:lnTo>
                      <a:pt x="116" y="349"/>
                    </a:lnTo>
                    <a:lnTo>
                      <a:pt x="140" y="407"/>
                    </a:lnTo>
                    <a:lnTo>
                      <a:pt x="7" y="492"/>
                    </a:lnTo>
                    <a:lnTo>
                      <a:pt x="0" y="524"/>
                    </a:lnTo>
                    <a:lnTo>
                      <a:pt x="20" y="542"/>
                    </a:lnTo>
                    <a:lnTo>
                      <a:pt x="164" y="446"/>
                    </a:lnTo>
                    <a:lnTo>
                      <a:pt x="176" y="4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32" name="Freeform 16"/>
              <p:cNvSpPr>
                <a:spLocks/>
              </p:cNvSpPr>
              <p:nvPr/>
            </p:nvSpPr>
            <p:spPr bwMode="auto">
              <a:xfrm>
                <a:off x="4193" y="917"/>
                <a:ext cx="192" cy="314"/>
              </a:xfrm>
              <a:custGeom>
                <a:avLst/>
                <a:gdLst>
                  <a:gd name="T0" fmla="*/ 128 w 960"/>
                  <a:gd name="T1" fmla="*/ 217 h 942"/>
                  <a:gd name="T2" fmla="*/ 118 w 960"/>
                  <a:gd name="T3" fmla="*/ 231 h 942"/>
                  <a:gd name="T4" fmla="*/ 98 w 960"/>
                  <a:gd name="T5" fmla="*/ 249 h 942"/>
                  <a:gd name="T6" fmla="*/ 80 w 960"/>
                  <a:gd name="T7" fmla="*/ 260 h 942"/>
                  <a:gd name="T8" fmla="*/ 67 w 960"/>
                  <a:gd name="T9" fmla="*/ 270 h 942"/>
                  <a:gd name="T10" fmla="*/ 54 w 960"/>
                  <a:gd name="T11" fmla="*/ 285 h 942"/>
                  <a:gd name="T12" fmla="*/ 53 w 960"/>
                  <a:gd name="T13" fmla="*/ 310 h 942"/>
                  <a:gd name="T14" fmla="*/ 65 w 960"/>
                  <a:gd name="T15" fmla="*/ 314 h 942"/>
                  <a:gd name="T16" fmla="*/ 96 w 960"/>
                  <a:gd name="T17" fmla="*/ 288 h 942"/>
                  <a:gd name="T18" fmla="*/ 118 w 960"/>
                  <a:gd name="T19" fmla="*/ 257 h 942"/>
                  <a:gd name="T20" fmla="*/ 145 w 960"/>
                  <a:gd name="T21" fmla="*/ 218 h 942"/>
                  <a:gd name="T22" fmla="*/ 166 w 960"/>
                  <a:gd name="T23" fmla="*/ 193 h 942"/>
                  <a:gd name="T24" fmla="*/ 185 w 960"/>
                  <a:gd name="T25" fmla="*/ 174 h 942"/>
                  <a:gd name="T26" fmla="*/ 192 w 960"/>
                  <a:gd name="T27" fmla="*/ 165 h 942"/>
                  <a:gd name="T28" fmla="*/ 189 w 960"/>
                  <a:gd name="T29" fmla="*/ 153 h 942"/>
                  <a:gd name="T30" fmla="*/ 181 w 960"/>
                  <a:gd name="T31" fmla="*/ 136 h 942"/>
                  <a:gd name="T32" fmla="*/ 149 w 960"/>
                  <a:gd name="T33" fmla="*/ 110 h 942"/>
                  <a:gd name="T34" fmla="*/ 118 w 960"/>
                  <a:gd name="T35" fmla="*/ 87 h 942"/>
                  <a:gd name="T36" fmla="*/ 81 w 960"/>
                  <a:gd name="T37" fmla="*/ 62 h 942"/>
                  <a:gd name="T38" fmla="*/ 67 w 960"/>
                  <a:gd name="T39" fmla="*/ 47 h 942"/>
                  <a:gd name="T40" fmla="*/ 53 w 960"/>
                  <a:gd name="T41" fmla="*/ 28 h 942"/>
                  <a:gd name="T42" fmla="*/ 39 w 960"/>
                  <a:gd name="T43" fmla="*/ 7 h 942"/>
                  <a:gd name="T44" fmla="*/ 26 w 960"/>
                  <a:gd name="T45" fmla="*/ 0 h 942"/>
                  <a:gd name="T46" fmla="*/ 0 w 960"/>
                  <a:gd name="T47" fmla="*/ 26 h 942"/>
                  <a:gd name="T48" fmla="*/ 2 w 960"/>
                  <a:gd name="T49" fmla="*/ 51 h 942"/>
                  <a:gd name="T50" fmla="*/ 6 w 960"/>
                  <a:gd name="T51" fmla="*/ 61 h 942"/>
                  <a:gd name="T52" fmla="*/ 19 w 960"/>
                  <a:gd name="T53" fmla="*/ 57 h 942"/>
                  <a:gd name="T54" fmla="*/ 17 w 960"/>
                  <a:gd name="T55" fmla="*/ 46 h 942"/>
                  <a:gd name="T56" fmla="*/ 12 w 960"/>
                  <a:gd name="T57" fmla="*/ 43 h 942"/>
                  <a:gd name="T58" fmla="*/ 10 w 960"/>
                  <a:gd name="T59" fmla="*/ 30 h 942"/>
                  <a:gd name="T60" fmla="*/ 24 w 960"/>
                  <a:gd name="T61" fmla="*/ 16 h 942"/>
                  <a:gd name="T62" fmla="*/ 36 w 960"/>
                  <a:gd name="T63" fmla="*/ 30 h 942"/>
                  <a:gd name="T64" fmla="*/ 36 w 960"/>
                  <a:gd name="T65" fmla="*/ 43 h 942"/>
                  <a:gd name="T66" fmla="*/ 31 w 960"/>
                  <a:gd name="T67" fmla="*/ 58 h 942"/>
                  <a:gd name="T68" fmla="*/ 35 w 960"/>
                  <a:gd name="T69" fmla="*/ 69 h 942"/>
                  <a:gd name="T70" fmla="*/ 59 w 960"/>
                  <a:gd name="T71" fmla="*/ 78 h 942"/>
                  <a:gd name="T72" fmla="*/ 69 w 960"/>
                  <a:gd name="T73" fmla="*/ 65 h 942"/>
                  <a:gd name="T74" fmla="*/ 101 w 960"/>
                  <a:gd name="T75" fmla="*/ 94 h 942"/>
                  <a:gd name="T76" fmla="*/ 128 w 960"/>
                  <a:gd name="T77" fmla="*/ 111 h 942"/>
                  <a:gd name="T78" fmla="*/ 142 w 960"/>
                  <a:gd name="T79" fmla="*/ 122 h 942"/>
                  <a:gd name="T80" fmla="*/ 157 w 960"/>
                  <a:gd name="T81" fmla="*/ 133 h 942"/>
                  <a:gd name="T82" fmla="*/ 168 w 960"/>
                  <a:gd name="T83" fmla="*/ 147 h 942"/>
                  <a:gd name="T84" fmla="*/ 175 w 960"/>
                  <a:gd name="T85" fmla="*/ 161 h 942"/>
                  <a:gd name="T86" fmla="*/ 169 w 960"/>
                  <a:gd name="T87" fmla="*/ 172 h 942"/>
                  <a:gd name="T88" fmla="*/ 153 w 960"/>
                  <a:gd name="T89" fmla="*/ 186 h 942"/>
                  <a:gd name="T90" fmla="*/ 137 w 960"/>
                  <a:gd name="T91" fmla="*/ 203 h 942"/>
                  <a:gd name="T92" fmla="*/ 128 w 960"/>
                  <a:gd name="T93" fmla="*/ 217 h 94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60" h="942">
                    <a:moveTo>
                      <a:pt x="639" y="651"/>
                    </a:moveTo>
                    <a:lnTo>
                      <a:pt x="590" y="694"/>
                    </a:lnTo>
                    <a:lnTo>
                      <a:pt x="489" y="747"/>
                    </a:lnTo>
                    <a:lnTo>
                      <a:pt x="398" y="779"/>
                    </a:lnTo>
                    <a:lnTo>
                      <a:pt x="333" y="811"/>
                    </a:lnTo>
                    <a:lnTo>
                      <a:pt x="272" y="854"/>
                    </a:lnTo>
                    <a:lnTo>
                      <a:pt x="265" y="929"/>
                    </a:lnTo>
                    <a:lnTo>
                      <a:pt x="325" y="942"/>
                    </a:lnTo>
                    <a:lnTo>
                      <a:pt x="478" y="864"/>
                    </a:lnTo>
                    <a:lnTo>
                      <a:pt x="590" y="772"/>
                    </a:lnTo>
                    <a:lnTo>
                      <a:pt x="723" y="654"/>
                    </a:lnTo>
                    <a:lnTo>
                      <a:pt x="831" y="580"/>
                    </a:lnTo>
                    <a:lnTo>
                      <a:pt x="924" y="523"/>
                    </a:lnTo>
                    <a:lnTo>
                      <a:pt x="960" y="494"/>
                    </a:lnTo>
                    <a:lnTo>
                      <a:pt x="947" y="459"/>
                    </a:lnTo>
                    <a:lnTo>
                      <a:pt x="904" y="409"/>
                    </a:lnTo>
                    <a:lnTo>
                      <a:pt x="743" y="331"/>
                    </a:lnTo>
                    <a:lnTo>
                      <a:pt x="590" y="260"/>
                    </a:lnTo>
                    <a:lnTo>
                      <a:pt x="405" y="185"/>
                    </a:lnTo>
                    <a:lnTo>
                      <a:pt x="337" y="142"/>
                    </a:lnTo>
                    <a:lnTo>
                      <a:pt x="265" y="85"/>
                    </a:lnTo>
                    <a:lnTo>
                      <a:pt x="193" y="22"/>
                    </a:lnTo>
                    <a:lnTo>
                      <a:pt x="128" y="0"/>
                    </a:lnTo>
                    <a:lnTo>
                      <a:pt x="0" y="79"/>
                    </a:lnTo>
                    <a:lnTo>
                      <a:pt x="8" y="153"/>
                    </a:lnTo>
                    <a:lnTo>
                      <a:pt x="32" y="182"/>
                    </a:lnTo>
                    <a:lnTo>
                      <a:pt x="96" y="170"/>
                    </a:lnTo>
                    <a:lnTo>
                      <a:pt x="85" y="139"/>
                    </a:lnTo>
                    <a:lnTo>
                      <a:pt x="60" y="128"/>
                    </a:lnTo>
                    <a:lnTo>
                      <a:pt x="48" y="89"/>
                    </a:lnTo>
                    <a:lnTo>
                      <a:pt x="120" y="47"/>
                    </a:lnTo>
                    <a:lnTo>
                      <a:pt x="181" y="89"/>
                    </a:lnTo>
                    <a:lnTo>
                      <a:pt x="181" y="128"/>
                    </a:lnTo>
                    <a:lnTo>
                      <a:pt x="156" y="175"/>
                    </a:lnTo>
                    <a:lnTo>
                      <a:pt x="176" y="207"/>
                    </a:lnTo>
                    <a:lnTo>
                      <a:pt x="297" y="235"/>
                    </a:lnTo>
                    <a:lnTo>
                      <a:pt x="345" y="195"/>
                    </a:lnTo>
                    <a:lnTo>
                      <a:pt x="506" y="282"/>
                    </a:lnTo>
                    <a:lnTo>
                      <a:pt x="639" y="334"/>
                    </a:lnTo>
                    <a:lnTo>
                      <a:pt x="711" y="367"/>
                    </a:lnTo>
                    <a:lnTo>
                      <a:pt x="783" y="399"/>
                    </a:lnTo>
                    <a:lnTo>
                      <a:pt x="839" y="441"/>
                    </a:lnTo>
                    <a:lnTo>
                      <a:pt x="876" y="484"/>
                    </a:lnTo>
                    <a:lnTo>
                      <a:pt x="843" y="515"/>
                    </a:lnTo>
                    <a:lnTo>
                      <a:pt x="766" y="559"/>
                    </a:lnTo>
                    <a:lnTo>
                      <a:pt x="687" y="608"/>
                    </a:lnTo>
                    <a:lnTo>
                      <a:pt x="639" y="6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</p:grpSp>
        <p:sp>
          <p:nvSpPr>
            <p:cNvPr id="8211" name="Text Box 17"/>
            <p:cNvSpPr txBox="1">
              <a:spLocks noChangeArrowheads="1"/>
            </p:cNvSpPr>
            <p:nvPr/>
          </p:nvSpPr>
          <p:spPr bwMode="auto">
            <a:xfrm>
              <a:off x="2227" y="3527"/>
              <a:ext cx="1606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endParaRPr lang="lt-LT" b="1" dirty="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graphicFrame>
          <p:nvGraphicFramePr>
            <p:cNvPr id="8212" name="Object 18"/>
            <p:cNvGraphicFramePr>
              <a:graphicFrameLocks noChangeAspect="1"/>
            </p:cNvGraphicFramePr>
            <p:nvPr/>
          </p:nvGraphicFramePr>
          <p:xfrm>
            <a:off x="3082" y="3067"/>
            <a:ext cx="614" cy="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Clip" r:id="rId3" imgW="4218962" imgH="3951798" progId="">
                    <p:embed/>
                  </p:oleObj>
                </mc:Choice>
                <mc:Fallback>
                  <p:oleObj name="Clip" r:id="rId3" imgW="4218962" imgH="3951798" progId="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3067"/>
                          <a:ext cx="614" cy="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3" name="Text Box 19"/>
            <p:cNvSpPr txBox="1">
              <a:spLocks noChangeArrowheads="1"/>
            </p:cNvSpPr>
            <p:nvPr/>
          </p:nvSpPr>
          <p:spPr bwMode="auto">
            <a:xfrm>
              <a:off x="3969" y="2207"/>
              <a:ext cx="1337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endParaRPr lang="lt-LT" b="1" dirty="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8214" name="Text Box 20"/>
            <p:cNvSpPr txBox="1">
              <a:spLocks noChangeArrowheads="1"/>
            </p:cNvSpPr>
            <p:nvPr/>
          </p:nvSpPr>
          <p:spPr bwMode="auto">
            <a:xfrm>
              <a:off x="1983" y="1208"/>
              <a:ext cx="1804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endParaRPr lang="lt-LT" b="1" dirty="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grpSp>
          <p:nvGrpSpPr>
            <p:cNvPr id="8215" name="Group 21"/>
            <p:cNvGrpSpPr>
              <a:grpSpLocks/>
            </p:cNvGrpSpPr>
            <p:nvPr/>
          </p:nvGrpSpPr>
          <p:grpSpPr bwMode="auto">
            <a:xfrm>
              <a:off x="1002" y="1389"/>
              <a:ext cx="272" cy="861"/>
              <a:chOff x="2712" y="1066"/>
              <a:chExt cx="815" cy="2331"/>
            </a:xfrm>
          </p:grpSpPr>
          <p:sp>
            <p:nvSpPr>
              <p:cNvPr id="8221" name="Freeform 22"/>
              <p:cNvSpPr>
                <a:spLocks/>
              </p:cNvSpPr>
              <p:nvPr/>
            </p:nvSpPr>
            <p:spPr bwMode="auto">
              <a:xfrm>
                <a:off x="2859" y="1451"/>
                <a:ext cx="410" cy="406"/>
              </a:xfrm>
              <a:custGeom>
                <a:avLst/>
                <a:gdLst>
                  <a:gd name="T0" fmla="*/ 268 w 410"/>
                  <a:gd name="T1" fmla="*/ 117 h 406"/>
                  <a:gd name="T2" fmla="*/ 217 w 410"/>
                  <a:gd name="T3" fmla="*/ 41 h 406"/>
                  <a:gd name="T4" fmla="*/ 166 w 410"/>
                  <a:gd name="T5" fmla="*/ 0 h 406"/>
                  <a:gd name="T6" fmla="*/ 106 w 410"/>
                  <a:gd name="T7" fmla="*/ 0 h 406"/>
                  <a:gd name="T8" fmla="*/ 40 w 410"/>
                  <a:gd name="T9" fmla="*/ 26 h 406"/>
                  <a:gd name="T10" fmla="*/ 10 w 410"/>
                  <a:gd name="T11" fmla="*/ 71 h 406"/>
                  <a:gd name="T12" fmla="*/ 0 w 410"/>
                  <a:gd name="T13" fmla="*/ 132 h 406"/>
                  <a:gd name="T14" fmla="*/ 10 w 410"/>
                  <a:gd name="T15" fmla="*/ 213 h 406"/>
                  <a:gd name="T16" fmla="*/ 50 w 410"/>
                  <a:gd name="T17" fmla="*/ 304 h 406"/>
                  <a:gd name="T18" fmla="*/ 121 w 410"/>
                  <a:gd name="T19" fmla="*/ 365 h 406"/>
                  <a:gd name="T20" fmla="*/ 176 w 410"/>
                  <a:gd name="T21" fmla="*/ 395 h 406"/>
                  <a:gd name="T22" fmla="*/ 232 w 410"/>
                  <a:gd name="T23" fmla="*/ 406 h 406"/>
                  <a:gd name="T24" fmla="*/ 278 w 410"/>
                  <a:gd name="T25" fmla="*/ 390 h 406"/>
                  <a:gd name="T26" fmla="*/ 303 w 410"/>
                  <a:gd name="T27" fmla="*/ 365 h 406"/>
                  <a:gd name="T28" fmla="*/ 319 w 410"/>
                  <a:gd name="T29" fmla="*/ 304 h 406"/>
                  <a:gd name="T30" fmla="*/ 314 w 410"/>
                  <a:gd name="T31" fmla="*/ 233 h 406"/>
                  <a:gd name="T32" fmla="*/ 298 w 410"/>
                  <a:gd name="T33" fmla="*/ 173 h 406"/>
                  <a:gd name="T34" fmla="*/ 399 w 410"/>
                  <a:gd name="T35" fmla="*/ 117 h 406"/>
                  <a:gd name="T36" fmla="*/ 410 w 410"/>
                  <a:gd name="T37" fmla="*/ 92 h 406"/>
                  <a:gd name="T38" fmla="*/ 399 w 410"/>
                  <a:gd name="T39" fmla="*/ 81 h 406"/>
                  <a:gd name="T40" fmla="*/ 288 w 410"/>
                  <a:gd name="T41" fmla="*/ 147 h 406"/>
                  <a:gd name="T42" fmla="*/ 268 w 410"/>
                  <a:gd name="T43" fmla="*/ 117 h 4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10" h="406">
                    <a:moveTo>
                      <a:pt x="268" y="117"/>
                    </a:moveTo>
                    <a:lnTo>
                      <a:pt x="217" y="41"/>
                    </a:lnTo>
                    <a:lnTo>
                      <a:pt x="166" y="0"/>
                    </a:lnTo>
                    <a:lnTo>
                      <a:pt x="106" y="0"/>
                    </a:lnTo>
                    <a:lnTo>
                      <a:pt x="40" y="26"/>
                    </a:lnTo>
                    <a:lnTo>
                      <a:pt x="10" y="71"/>
                    </a:lnTo>
                    <a:lnTo>
                      <a:pt x="0" y="132"/>
                    </a:lnTo>
                    <a:lnTo>
                      <a:pt x="10" y="213"/>
                    </a:lnTo>
                    <a:lnTo>
                      <a:pt x="50" y="304"/>
                    </a:lnTo>
                    <a:lnTo>
                      <a:pt x="121" y="365"/>
                    </a:lnTo>
                    <a:lnTo>
                      <a:pt x="176" y="395"/>
                    </a:lnTo>
                    <a:lnTo>
                      <a:pt x="232" y="406"/>
                    </a:lnTo>
                    <a:lnTo>
                      <a:pt x="278" y="390"/>
                    </a:lnTo>
                    <a:lnTo>
                      <a:pt x="303" y="365"/>
                    </a:lnTo>
                    <a:lnTo>
                      <a:pt x="319" y="304"/>
                    </a:lnTo>
                    <a:lnTo>
                      <a:pt x="314" y="233"/>
                    </a:lnTo>
                    <a:lnTo>
                      <a:pt x="298" y="173"/>
                    </a:lnTo>
                    <a:lnTo>
                      <a:pt x="399" y="117"/>
                    </a:lnTo>
                    <a:lnTo>
                      <a:pt x="410" y="92"/>
                    </a:lnTo>
                    <a:lnTo>
                      <a:pt x="399" y="81"/>
                    </a:lnTo>
                    <a:lnTo>
                      <a:pt x="288" y="147"/>
                    </a:lnTo>
                    <a:lnTo>
                      <a:pt x="26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22" name="Freeform 23"/>
              <p:cNvSpPr>
                <a:spLocks/>
              </p:cNvSpPr>
              <p:nvPr/>
            </p:nvSpPr>
            <p:spPr bwMode="auto">
              <a:xfrm>
                <a:off x="3153" y="1066"/>
                <a:ext cx="364" cy="907"/>
              </a:xfrm>
              <a:custGeom>
                <a:avLst/>
                <a:gdLst>
                  <a:gd name="T0" fmla="*/ 101 w 364"/>
                  <a:gd name="T1" fmla="*/ 765 h 907"/>
                  <a:gd name="T2" fmla="*/ 35 w 364"/>
                  <a:gd name="T3" fmla="*/ 816 h 907"/>
                  <a:gd name="T4" fmla="*/ 15 w 364"/>
                  <a:gd name="T5" fmla="*/ 832 h 907"/>
                  <a:gd name="T6" fmla="*/ 0 w 364"/>
                  <a:gd name="T7" fmla="*/ 867 h 907"/>
                  <a:gd name="T8" fmla="*/ 20 w 364"/>
                  <a:gd name="T9" fmla="*/ 902 h 907"/>
                  <a:gd name="T10" fmla="*/ 40 w 364"/>
                  <a:gd name="T11" fmla="*/ 907 h 907"/>
                  <a:gd name="T12" fmla="*/ 101 w 364"/>
                  <a:gd name="T13" fmla="*/ 887 h 907"/>
                  <a:gd name="T14" fmla="*/ 192 w 364"/>
                  <a:gd name="T15" fmla="*/ 816 h 907"/>
                  <a:gd name="T16" fmla="*/ 273 w 364"/>
                  <a:gd name="T17" fmla="*/ 730 h 907"/>
                  <a:gd name="T18" fmla="*/ 359 w 364"/>
                  <a:gd name="T19" fmla="*/ 633 h 907"/>
                  <a:gd name="T20" fmla="*/ 364 w 364"/>
                  <a:gd name="T21" fmla="*/ 593 h 907"/>
                  <a:gd name="T22" fmla="*/ 364 w 364"/>
                  <a:gd name="T23" fmla="*/ 482 h 907"/>
                  <a:gd name="T24" fmla="*/ 339 w 364"/>
                  <a:gd name="T25" fmla="*/ 310 h 907"/>
                  <a:gd name="T26" fmla="*/ 354 w 364"/>
                  <a:gd name="T27" fmla="*/ 209 h 907"/>
                  <a:gd name="T28" fmla="*/ 364 w 364"/>
                  <a:gd name="T29" fmla="*/ 168 h 907"/>
                  <a:gd name="T30" fmla="*/ 349 w 364"/>
                  <a:gd name="T31" fmla="*/ 147 h 907"/>
                  <a:gd name="T32" fmla="*/ 313 w 364"/>
                  <a:gd name="T33" fmla="*/ 127 h 907"/>
                  <a:gd name="T34" fmla="*/ 288 w 364"/>
                  <a:gd name="T35" fmla="*/ 112 h 907"/>
                  <a:gd name="T36" fmla="*/ 303 w 364"/>
                  <a:gd name="T37" fmla="*/ 21 h 907"/>
                  <a:gd name="T38" fmla="*/ 293 w 364"/>
                  <a:gd name="T39" fmla="*/ 0 h 907"/>
                  <a:gd name="T40" fmla="*/ 273 w 364"/>
                  <a:gd name="T41" fmla="*/ 6 h 907"/>
                  <a:gd name="T42" fmla="*/ 263 w 364"/>
                  <a:gd name="T43" fmla="*/ 122 h 907"/>
                  <a:gd name="T44" fmla="*/ 253 w 364"/>
                  <a:gd name="T45" fmla="*/ 152 h 907"/>
                  <a:gd name="T46" fmla="*/ 248 w 364"/>
                  <a:gd name="T47" fmla="*/ 173 h 907"/>
                  <a:gd name="T48" fmla="*/ 207 w 364"/>
                  <a:gd name="T49" fmla="*/ 157 h 907"/>
                  <a:gd name="T50" fmla="*/ 177 w 364"/>
                  <a:gd name="T51" fmla="*/ 157 h 907"/>
                  <a:gd name="T52" fmla="*/ 177 w 364"/>
                  <a:gd name="T53" fmla="*/ 178 h 907"/>
                  <a:gd name="T54" fmla="*/ 197 w 364"/>
                  <a:gd name="T55" fmla="*/ 194 h 907"/>
                  <a:gd name="T56" fmla="*/ 233 w 364"/>
                  <a:gd name="T57" fmla="*/ 194 h 907"/>
                  <a:gd name="T58" fmla="*/ 258 w 364"/>
                  <a:gd name="T59" fmla="*/ 214 h 907"/>
                  <a:gd name="T60" fmla="*/ 278 w 364"/>
                  <a:gd name="T61" fmla="*/ 249 h 907"/>
                  <a:gd name="T62" fmla="*/ 298 w 364"/>
                  <a:gd name="T63" fmla="*/ 305 h 907"/>
                  <a:gd name="T64" fmla="*/ 313 w 364"/>
                  <a:gd name="T65" fmla="*/ 416 h 907"/>
                  <a:gd name="T66" fmla="*/ 313 w 364"/>
                  <a:gd name="T67" fmla="*/ 517 h 907"/>
                  <a:gd name="T68" fmla="*/ 303 w 364"/>
                  <a:gd name="T69" fmla="*/ 598 h 907"/>
                  <a:gd name="T70" fmla="*/ 283 w 364"/>
                  <a:gd name="T71" fmla="*/ 633 h 907"/>
                  <a:gd name="T72" fmla="*/ 212 w 364"/>
                  <a:gd name="T73" fmla="*/ 684 h 907"/>
                  <a:gd name="T74" fmla="*/ 136 w 364"/>
                  <a:gd name="T75" fmla="*/ 730 h 907"/>
                  <a:gd name="T76" fmla="*/ 101 w 364"/>
                  <a:gd name="T77" fmla="*/ 765 h 9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64" h="907">
                    <a:moveTo>
                      <a:pt x="101" y="765"/>
                    </a:moveTo>
                    <a:lnTo>
                      <a:pt x="35" y="816"/>
                    </a:lnTo>
                    <a:lnTo>
                      <a:pt x="15" y="832"/>
                    </a:lnTo>
                    <a:lnTo>
                      <a:pt x="0" y="867"/>
                    </a:lnTo>
                    <a:lnTo>
                      <a:pt x="20" y="902"/>
                    </a:lnTo>
                    <a:lnTo>
                      <a:pt x="40" y="907"/>
                    </a:lnTo>
                    <a:lnTo>
                      <a:pt x="101" y="887"/>
                    </a:lnTo>
                    <a:lnTo>
                      <a:pt x="192" y="816"/>
                    </a:lnTo>
                    <a:lnTo>
                      <a:pt x="273" y="730"/>
                    </a:lnTo>
                    <a:lnTo>
                      <a:pt x="359" y="633"/>
                    </a:lnTo>
                    <a:lnTo>
                      <a:pt x="364" y="593"/>
                    </a:lnTo>
                    <a:lnTo>
                      <a:pt x="364" y="482"/>
                    </a:lnTo>
                    <a:lnTo>
                      <a:pt x="339" y="310"/>
                    </a:lnTo>
                    <a:lnTo>
                      <a:pt x="354" y="209"/>
                    </a:lnTo>
                    <a:lnTo>
                      <a:pt x="364" y="168"/>
                    </a:lnTo>
                    <a:lnTo>
                      <a:pt x="349" y="147"/>
                    </a:lnTo>
                    <a:lnTo>
                      <a:pt x="313" y="127"/>
                    </a:lnTo>
                    <a:lnTo>
                      <a:pt x="288" y="112"/>
                    </a:lnTo>
                    <a:lnTo>
                      <a:pt x="303" y="21"/>
                    </a:lnTo>
                    <a:lnTo>
                      <a:pt x="293" y="0"/>
                    </a:lnTo>
                    <a:lnTo>
                      <a:pt x="273" y="6"/>
                    </a:lnTo>
                    <a:lnTo>
                      <a:pt x="263" y="122"/>
                    </a:lnTo>
                    <a:lnTo>
                      <a:pt x="253" y="152"/>
                    </a:lnTo>
                    <a:lnTo>
                      <a:pt x="248" y="173"/>
                    </a:lnTo>
                    <a:lnTo>
                      <a:pt x="207" y="157"/>
                    </a:lnTo>
                    <a:lnTo>
                      <a:pt x="177" y="157"/>
                    </a:lnTo>
                    <a:lnTo>
                      <a:pt x="177" y="178"/>
                    </a:lnTo>
                    <a:lnTo>
                      <a:pt x="197" y="194"/>
                    </a:lnTo>
                    <a:lnTo>
                      <a:pt x="233" y="194"/>
                    </a:lnTo>
                    <a:lnTo>
                      <a:pt x="258" y="214"/>
                    </a:lnTo>
                    <a:lnTo>
                      <a:pt x="278" y="249"/>
                    </a:lnTo>
                    <a:lnTo>
                      <a:pt x="298" y="305"/>
                    </a:lnTo>
                    <a:lnTo>
                      <a:pt x="313" y="416"/>
                    </a:lnTo>
                    <a:lnTo>
                      <a:pt x="313" y="517"/>
                    </a:lnTo>
                    <a:lnTo>
                      <a:pt x="303" y="598"/>
                    </a:lnTo>
                    <a:lnTo>
                      <a:pt x="283" y="633"/>
                    </a:lnTo>
                    <a:lnTo>
                      <a:pt x="212" y="684"/>
                    </a:lnTo>
                    <a:lnTo>
                      <a:pt x="136" y="730"/>
                    </a:lnTo>
                    <a:lnTo>
                      <a:pt x="101" y="7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23" name="Freeform 24"/>
              <p:cNvSpPr>
                <a:spLocks/>
              </p:cNvSpPr>
              <p:nvPr/>
            </p:nvSpPr>
            <p:spPr bwMode="auto">
              <a:xfrm>
                <a:off x="2712" y="1903"/>
                <a:ext cx="329" cy="546"/>
              </a:xfrm>
              <a:custGeom>
                <a:avLst/>
                <a:gdLst>
                  <a:gd name="T0" fmla="*/ 329 w 329"/>
                  <a:gd name="T1" fmla="*/ 15 h 546"/>
                  <a:gd name="T2" fmla="*/ 293 w 329"/>
                  <a:gd name="T3" fmla="*/ 0 h 546"/>
                  <a:gd name="T4" fmla="*/ 217 w 329"/>
                  <a:gd name="T5" fmla="*/ 5 h 546"/>
                  <a:gd name="T6" fmla="*/ 151 w 329"/>
                  <a:gd name="T7" fmla="*/ 56 h 546"/>
                  <a:gd name="T8" fmla="*/ 55 w 329"/>
                  <a:gd name="T9" fmla="*/ 162 h 546"/>
                  <a:gd name="T10" fmla="*/ 5 w 329"/>
                  <a:gd name="T11" fmla="*/ 248 h 546"/>
                  <a:gd name="T12" fmla="*/ 0 w 329"/>
                  <a:gd name="T13" fmla="*/ 278 h 546"/>
                  <a:gd name="T14" fmla="*/ 25 w 329"/>
                  <a:gd name="T15" fmla="*/ 334 h 546"/>
                  <a:gd name="T16" fmla="*/ 80 w 329"/>
                  <a:gd name="T17" fmla="*/ 359 h 546"/>
                  <a:gd name="T18" fmla="*/ 151 w 329"/>
                  <a:gd name="T19" fmla="*/ 389 h 546"/>
                  <a:gd name="T20" fmla="*/ 207 w 329"/>
                  <a:gd name="T21" fmla="*/ 404 h 546"/>
                  <a:gd name="T22" fmla="*/ 232 w 329"/>
                  <a:gd name="T23" fmla="*/ 430 h 546"/>
                  <a:gd name="T24" fmla="*/ 217 w 329"/>
                  <a:gd name="T25" fmla="*/ 465 h 546"/>
                  <a:gd name="T26" fmla="*/ 177 w 329"/>
                  <a:gd name="T27" fmla="*/ 506 h 546"/>
                  <a:gd name="T28" fmla="*/ 126 w 329"/>
                  <a:gd name="T29" fmla="*/ 511 h 546"/>
                  <a:gd name="T30" fmla="*/ 91 w 329"/>
                  <a:gd name="T31" fmla="*/ 495 h 546"/>
                  <a:gd name="T32" fmla="*/ 70 w 329"/>
                  <a:gd name="T33" fmla="*/ 511 h 546"/>
                  <a:gd name="T34" fmla="*/ 75 w 329"/>
                  <a:gd name="T35" fmla="*/ 531 h 546"/>
                  <a:gd name="T36" fmla="*/ 116 w 329"/>
                  <a:gd name="T37" fmla="*/ 546 h 546"/>
                  <a:gd name="T38" fmla="*/ 177 w 329"/>
                  <a:gd name="T39" fmla="*/ 546 h 546"/>
                  <a:gd name="T40" fmla="*/ 232 w 329"/>
                  <a:gd name="T41" fmla="*/ 531 h 546"/>
                  <a:gd name="T42" fmla="*/ 263 w 329"/>
                  <a:gd name="T43" fmla="*/ 511 h 546"/>
                  <a:gd name="T44" fmla="*/ 283 w 329"/>
                  <a:gd name="T45" fmla="*/ 475 h 546"/>
                  <a:gd name="T46" fmla="*/ 293 w 329"/>
                  <a:gd name="T47" fmla="*/ 435 h 546"/>
                  <a:gd name="T48" fmla="*/ 268 w 329"/>
                  <a:gd name="T49" fmla="*/ 399 h 546"/>
                  <a:gd name="T50" fmla="*/ 207 w 329"/>
                  <a:gd name="T51" fmla="*/ 374 h 546"/>
                  <a:gd name="T52" fmla="*/ 136 w 329"/>
                  <a:gd name="T53" fmla="*/ 354 h 546"/>
                  <a:gd name="T54" fmla="*/ 75 w 329"/>
                  <a:gd name="T55" fmla="*/ 319 h 546"/>
                  <a:gd name="T56" fmla="*/ 60 w 329"/>
                  <a:gd name="T57" fmla="*/ 288 h 546"/>
                  <a:gd name="T58" fmla="*/ 70 w 329"/>
                  <a:gd name="T59" fmla="*/ 233 h 546"/>
                  <a:gd name="T60" fmla="*/ 116 w 329"/>
                  <a:gd name="T61" fmla="*/ 162 h 546"/>
                  <a:gd name="T62" fmla="*/ 172 w 329"/>
                  <a:gd name="T63" fmla="*/ 121 h 546"/>
                  <a:gd name="T64" fmla="*/ 258 w 329"/>
                  <a:gd name="T65" fmla="*/ 91 h 546"/>
                  <a:gd name="T66" fmla="*/ 329 w 329"/>
                  <a:gd name="T67" fmla="*/ 76 h 546"/>
                  <a:gd name="T68" fmla="*/ 329 w 329"/>
                  <a:gd name="T69" fmla="*/ 35 h 546"/>
                  <a:gd name="T70" fmla="*/ 329 w 329"/>
                  <a:gd name="T71" fmla="*/ 15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9" h="546">
                    <a:moveTo>
                      <a:pt x="329" y="15"/>
                    </a:moveTo>
                    <a:lnTo>
                      <a:pt x="293" y="0"/>
                    </a:lnTo>
                    <a:lnTo>
                      <a:pt x="217" y="5"/>
                    </a:lnTo>
                    <a:lnTo>
                      <a:pt x="151" y="56"/>
                    </a:lnTo>
                    <a:lnTo>
                      <a:pt x="55" y="162"/>
                    </a:lnTo>
                    <a:lnTo>
                      <a:pt x="5" y="248"/>
                    </a:lnTo>
                    <a:lnTo>
                      <a:pt x="0" y="278"/>
                    </a:lnTo>
                    <a:lnTo>
                      <a:pt x="25" y="334"/>
                    </a:lnTo>
                    <a:lnTo>
                      <a:pt x="80" y="359"/>
                    </a:lnTo>
                    <a:lnTo>
                      <a:pt x="151" y="389"/>
                    </a:lnTo>
                    <a:lnTo>
                      <a:pt x="207" y="404"/>
                    </a:lnTo>
                    <a:lnTo>
                      <a:pt x="232" y="430"/>
                    </a:lnTo>
                    <a:lnTo>
                      <a:pt x="217" y="465"/>
                    </a:lnTo>
                    <a:lnTo>
                      <a:pt x="177" y="506"/>
                    </a:lnTo>
                    <a:lnTo>
                      <a:pt x="126" y="511"/>
                    </a:lnTo>
                    <a:lnTo>
                      <a:pt x="91" y="495"/>
                    </a:lnTo>
                    <a:lnTo>
                      <a:pt x="70" y="511"/>
                    </a:lnTo>
                    <a:lnTo>
                      <a:pt x="75" y="531"/>
                    </a:lnTo>
                    <a:lnTo>
                      <a:pt x="116" y="546"/>
                    </a:lnTo>
                    <a:lnTo>
                      <a:pt x="177" y="546"/>
                    </a:lnTo>
                    <a:lnTo>
                      <a:pt x="232" y="531"/>
                    </a:lnTo>
                    <a:lnTo>
                      <a:pt x="263" y="511"/>
                    </a:lnTo>
                    <a:lnTo>
                      <a:pt x="283" y="475"/>
                    </a:lnTo>
                    <a:lnTo>
                      <a:pt x="293" y="435"/>
                    </a:lnTo>
                    <a:lnTo>
                      <a:pt x="268" y="399"/>
                    </a:lnTo>
                    <a:lnTo>
                      <a:pt x="207" y="374"/>
                    </a:lnTo>
                    <a:lnTo>
                      <a:pt x="136" y="354"/>
                    </a:lnTo>
                    <a:lnTo>
                      <a:pt x="75" y="319"/>
                    </a:lnTo>
                    <a:lnTo>
                      <a:pt x="60" y="288"/>
                    </a:lnTo>
                    <a:lnTo>
                      <a:pt x="70" y="233"/>
                    </a:lnTo>
                    <a:lnTo>
                      <a:pt x="116" y="162"/>
                    </a:lnTo>
                    <a:lnTo>
                      <a:pt x="172" y="121"/>
                    </a:lnTo>
                    <a:lnTo>
                      <a:pt x="258" y="91"/>
                    </a:lnTo>
                    <a:lnTo>
                      <a:pt x="329" y="76"/>
                    </a:lnTo>
                    <a:lnTo>
                      <a:pt x="329" y="35"/>
                    </a:lnTo>
                    <a:lnTo>
                      <a:pt x="32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24" name="Freeform 25"/>
              <p:cNvSpPr>
                <a:spLocks/>
              </p:cNvSpPr>
              <p:nvPr/>
            </p:nvSpPr>
            <p:spPr bwMode="auto">
              <a:xfrm>
                <a:off x="2980" y="1878"/>
                <a:ext cx="309" cy="673"/>
              </a:xfrm>
              <a:custGeom>
                <a:avLst/>
                <a:gdLst>
                  <a:gd name="T0" fmla="*/ 269 w 309"/>
                  <a:gd name="T1" fmla="*/ 212 h 673"/>
                  <a:gd name="T2" fmla="*/ 238 w 309"/>
                  <a:gd name="T3" fmla="*/ 86 h 673"/>
                  <a:gd name="T4" fmla="*/ 203 w 309"/>
                  <a:gd name="T5" fmla="*/ 25 h 673"/>
                  <a:gd name="T6" fmla="*/ 126 w 309"/>
                  <a:gd name="T7" fmla="*/ 0 h 673"/>
                  <a:gd name="T8" fmla="*/ 50 w 309"/>
                  <a:gd name="T9" fmla="*/ 10 h 673"/>
                  <a:gd name="T10" fmla="*/ 15 w 309"/>
                  <a:gd name="T11" fmla="*/ 76 h 673"/>
                  <a:gd name="T12" fmla="*/ 20 w 309"/>
                  <a:gd name="T13" fmla="*/ 157 h 673"/>
                  <a:gd name="T14" fmla="*/ 40 w 309"/>
                  <a:gd name="T15" fmla="*/ 288 h 673"/>
                  <a:gd name="T16" fmla="*/ 40 w 309"/>
                  <a:gd name="T17" fmla="*/ 404 h 673"/>
                  <a:gd name="T18" fmla="*/ 15 w 309"/>
                  <a:gd name="T19" fmla="*/ 505 h 673"/>
                  <a:gd name="T20" fmla="*/ 0 w 309"/>
                  <a:gd name="T21" fmla="*/ 561 h 673"/>
                  <a:gd name="T22" fmla="*/ 10 w 309"/>
                  <a:gd name="T23" fmla="*/ 612 h 673"/>
                  <a:gd name="T24" fmla="*/ 45 w 309"/>
                  <a:gd name="T25" fmla="*/ 638 h 673"/>
                  <a:gd name="T26" fmla="*/ 91 w 309"/>
                  <a:gd name="T27" fmla="*/ 663 h 673"/>
                  <a:gd name="T28" fmla="*/ 136 w 309"/>
                  <a:gd name="T29" fmla="*/ 673 h 673"/>
                  <a:gd name="T30" fmla="*/ 193 w 309"/>
                  <a:gd name="T31" fmla="*/ 673 h 673"/>
                  <a:gd name="T32" fmla="*/ 259 w 309"/>
                  <a:gd name="T33" fmla="*/ 622 h 673"/>
                  <a:gd name="T34" fmla="*/ 309 w 309"/>
                  <a:gd name="T35" fmla="*/ 515 h 673"/>
                  <a:gd name="T36" fmla="*/ 304 w 309"/>
                  <a:gd name="T37" fmla="*/ 419 h 673"/>
                  <a:gd name="T38" fmla="*/ 274 w 309"/>
                  <a:gd name="T39" fmla="*/ 308 h 673"/>
                  <a:gd name="T40" fmla="*/ 269 w 309"/>
                  <a:gd name="T41" fmla="*/ 212 h 6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9" h="673">
                    <a:moveTo>
                      <a:pt x="269" y="212"/>
                    </a:moveTo>
                    <a:lnTo>
                      <a:pt x="238" y="86"/>
                    </a:lnTo>
                    <a:lnTo>
                      <a:pt x="203" y="25"/>
                    </a:lnTo>
                    <a:lnTo>
                      <a:pt x="126" y="0"/>
                    </a:lnTo>
                    <a:lnTo>
                      <a:pt x="50" y="10"/>
                    </a:lnTo>
                    <a:lnTo>
                      <a:pt x="15" y="76"/>
                    </a:lnTo>
                    <a:lnTo>
                      <a:pt x="20" y="157"/>
                    </a:lnTo>
                    <a:lnTo>
                      <a:pt x="40" y="288"/>
                    </a:lnTo>
                    <a:lnTo>
                      <a:pt x="40" y="404"/>
                    </a:lnTo>
                    <a:lnTo>
                      <a:pt x="15" y="505"/>
                    </a:lnTo>
                    <a:lnTo>
                      <a:pt x="0" y="561"/>
                    </a:lnTo>
                    <a:lnTo>
                      <a:pt x="10" y="612"/>
                    </a:lnTo>
                    <a:lnTo>
                      <a:pt x="45" y="638"/>
                    </a:lnTo>
                    <a:lnTo>
                      <a:pt x="91" y="663"/>
                    </a:lnTo>
                    <a:lnTo>
                      <a:pt x="136" y="673"/>
                    </a:lnTo>
                    <a:lnTo>
                      <a:pt x="193" y="673"/>
                    </a:lnTo>
                    <a:lnTo>
                      <a:pt x="259" y="622"/>
                    </a:lnTo>
                    <a:lnTo>
                      <a:pt x="309" y="515"/>
                    </a:lnTo>
                    <a:lnTo>
                      <a:pt x="304" y="419"/>
                    </a:lnTo>
                    <a:lnTo>
                      <a:pt x="274" y="308"/>
                    </a:lnTo>
                    <a:lnTo>
                      <a:pt x="269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25" name="Freeform 26"/>
              <p:cNvSpPr>
                <a:spLocks/>
              </p:cNvSpPr>
              <p:nvPr/>
            </p:nvSpPr>
            <p:spPr bwMode="auto">
              <a:xfrm>
                <a:off x="2888" y="2424"/>
                <a:ext cx="235" cy="973"/>
              </a:xfrm>
              <a:custGeom>
                <a:avLst/>
                <a:gdLst>
                  <a:gd name="T0" fmla="*/ 223 w 235"/>
                  <a:gd name="T1" fmla="*/ 15 h 973"/>
                  <a:gd name="T2" fmla="*/ 163 w 235"/>
                  <a:gd name="T3" fmla="*/ 0 h 973"/>
                  <a:gd name="T4" fmla="*/ 127 w 235"/>
                  <a:gd name="T5" fmla="*/ 15 h 973"/>
                  <a:gd name="T6" fmla="*/ 112 w 235"/>
                  <a:gd name="T7" fmla="*/ 66 h 973"/>
                  <a:gd name="T8" fmla="*/ 127 w 235"/>
                  <a:gd name="T9" fmla="*/ 344 h 973"/>
                  <a:gd name="T10" fmla="*/ 127 w 235"/>
                  <a:gd name="T11" fmla="*/ 410 h 973"/>
                  <a:gd name="T12" fmla="*/ 107 w 235"/>
                  <a:gd name="T13" fmla="*/ 532 h 973"/>
                  <a:gd name="T14" fmla="*/ 102 w 235"/>
                  <a:gd name="T15" fmla="*/ 674 h 973"/>
                  <a:gd name="T16" fmla="*/ 112 w 235"/>
                  <a:gd name="T17" fmla="*/ 745 h 973"/>
                  <a:gd name="T18" fmla="*/ 102 w 235"/>
                  <a:gd name="T19" fmla="*/ 785 h 973"/>
                  <a:gd name="T20" fmla="*/ 31 w 235"/>
                  <a:gd name="T21" fmla="*/ 846 h 973"/>
                  <a:gd name="T22" fmla="*/ 0 w 235"/>
                  <a:gd name="T23" fmla="*/ 922 h 973"/>
                  <a:gd name="T24" fmla="*/ 6 w 235"/>
                  <a:gd name="T25" fmla="*/ 947 h 973"/>
                  <a:gd name="T26" fmla="*/ 61 w 235"/>
                  <a:gd name="T27" fmla="*/ 973 h 973"/>
                  <a:gd name="T28" fmla="*/ 76 w 235"/>
                  <a:gd name="T29" fmla="*/ 962 h 973"/>
                  <a:gd name="T30" fmla="*/ 82 w 235"/>
                  <a:gd name="T31" fmla="*/ 917 h 973"/>
                  <a:gd name="T32" fmla="*/ 97 w 235"/>
                  <a:gd name="T33" fmla="*/ 851 h 973"/>
                  <a:gd name="T34" fmla="*/ 122 w 235"/>
                  <a:gd name="T35" fmla="*/ 821 h 973"/>
                  <a:gd name="T36" fmla="*/ 152 w 235"/>
                  <a:gd name="T37" fmla="*/ 801 h 973"/>
                  <a:gd name="T38" fmla="*/ 178 w 235"/>
                  <a:gd name="T39" fmla="*/ 775 h 973"/>
                  <a:gd name="T40" fmla="*/ 183 w 235"/>
                  <a:gd name="T41" fmla="*/ 755 h 973"/>
                  <a:gd name="T42" fmla="*/ 168 w 235"/>
                  <a:gd name="T43" fmla="*/ 730 h 973"/>
                  <a:gd name="T44" fmla="*/ 152 w 235"/>
                  <a:gd name="T45" fmla="*/ 715 h 973"/>
                  <a:gd name="T46" fmla="*/ 142 w 235"/>
                  <a:gd name="T47" fmla="*/ 653 h 973"/>
                  <a:gd name="T48" fmla="*/ 152 w 235"/>
                  <a:gd name="T49" fmla="*/ 526 h 973"/>
                  <a:gd name="T50" fmla="*/ 188 w 235"/>
                  <a:gd name="T51" fmla="*/ 380 h 973"/>
                  <a:gd name="T52" fmla="*/ 223 w 235"/>
                  <a:gd name="T53" fmla="*/ 263 h 973"/>
                  <a:gd name="T54" fmla="*/ 235 w 235"/>
                  <a:gd name="T55" fmla="*/ 122 h 973"/>
                  <a:gd name="T56" fmla="*/ 223 w 235"/>
                  <a:gd name="T57" fmla="*/ 15 h 9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35" h="973">
                    <a:moveTo>
                      <a:pt x="223" y="15"/>
                    </a:moveTo>
                    <a:lnTo>
                      <a:pt x="163" y="0"/>
                    </a:lnTo>
                    <a:lnTo>
                      <a:pt x="127" y="15"/>
                    </a:lnTo>
                    <a:lnTo>
                      <a:pt x="112" y="66"/>
                    </a:lnTo>
                    <a:lnTo>
                      <a:pt x="127" y="344"/>
                    </a:lnTo>
                    <a:lnTo>
                      <a:pt x="127" y="410"/>
                    </a:lnTo>
                    <a:lnTo>
                      <a:pt x="107" y="532"/>
                    </a:lnTo>
                    <a:lnTo>
                      <a:pt x="102" y="674"/>
                    </a:lnTo>
                    <a:lnTo>
                      <a:pt x="112" y="745"/>
                    </a:lnTo>
                    <a:lnTo>
                      <a:pt x="102" y="785"/>
                    </a:lnTo>
                    <a:lnTo>
                      <a:pt x="31" y="846"/>
                    </a:lnTo>
                    <a:lnTo>
                      <a:pt x="0" y="922"/>
                    </a:lnTo>
                    <a:lnTo>
                      <a:pt x="6" y="947"/>
                    </a:lnTo>
                    <a:lnTo>
                      <a:pt x="61" y="973"/>
                    </a:lnTo>
                    <a:lnTo>
                      <a:pt x="76" y="962"/>
                    </a:lnTo>
                    <a:lnTo>
                      <a:pt x="82" y="917"/>
                    </a:lnTo>
                    <a:lnTo>
                      <a:pt x="97" y="851"/>
                    </a:lnTo>
                    <a:lnTo>
                      <a:pt x="122" y="821"/>
                    </a:lnTo>
                    <a:lnTo>
                      <a:pt x="152" y="801"/>
                    </a:lnTo>
                    <a:lnTo>
                      <a:pt x="178" y="775"/>
                    </a:lnTo>
                    <a:lnTo>
                      <a:pt x="183" y="755"/>
                    </a:lnTo>
                    <a:lnTo>
                      <a:pt x="168" y="730"/>
                    </a:lnTo>
                    <a:lnTo>
                      <a:pt x="152" y="715"/>
                    </a:lnTo>
                    <a:lnTo>
                      <a:pt x="142" y="653"/>
                    </a:lnTo>
                    <a:lnTo>
                      <a:pt x="152" y="526"/>
                    </a:lnTo>
                    <a:lnTo>
                      <a:pt x="188" y="380"/>
                    </a:lnTo>
                    <a:lnTo>
                      <a:pt x="223" y="263"/>
                    </a:lnTo>
                    <a:lnTo>
                      <a:pt x="235" y="122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  <p:sp>
            <p:nvSpPr>
              <p:cNvPr id="8226" name="Freeform 27"/>
              <p:cNvSpPr>
                <a:spLocks/>
              </p:cNvSpPr>
              <p:nvPr/>
            </p:nvSpPr>
            <p:spPr bwMode="auto">
              <a:xfrm>
                <a:off x="3143" y="2424"/>
                <a:ext cx="384" cy="821"/>
              </a:xfrm>
              <a:custGeom>
                <a:avLst/>
                <a:gdLst>
                  <a:gd name="T0" fmla="*/ 126 w 384"/>
                  <a:gd name="T1" fmla="*/ 122 h 821"/>
                  <a:gd name="T2" fmla="*/ 116 w 384"/>
                  <a:gd name="T3" fmla="*/ 40 h 821"/>
                  <a:gd name="T4" fmla="*/ 71 w 384"/>
                  <a:gd name="T5" fmla="*/ 0 h 821"/>
                  <a:gd name="T6" fmla="*/ 5 w 384"/>
                  <a:gd name="T7" fmla="*/ 5 h 821"/>
                  <a:gd name="T8" fmla="*/ 0 w 384"/>
                  <a:gd name="T9" fmla="*/ 40 h 821"/>
                  <a:gd name="T10" fmla="*/ 5 w 384"/>
                  <a:gd name="T11" fmla="*/ 117 h 821"/>
                  <a:gd name="T12" fmla="*/ 40 w 384"/>
                  <a:gd name="T13" fmla="*/ 233 h 821"/>
                  <a:gd name="T14" fmla="*/ 66 w 384"/>
                  <a:gd name="T15" fmla="*/ 319 h 821"/>
                  <a:gd name="T16" fmla="*/ 96 w 384"/>
                  <a:gd name="T17" fmla="*/ 435 h 821"/>
                  <a:gd name="T18" fmla="*/ 106 w 384"/>
                  <a:gd name="T19" fmla="*/ 536 h 821"/>
                  <a:gd name="T20" fmla="*/ 106 w 384"/>
                  <a:gd name="T21" fmla="*/ 617 h 821"/>
                  <a:gd name="T22" fmla="*/ 91 w 384"/>
                  <a:gd name="T23" fmla="*/ 679 h 821"/>
                  <a:gd name="T24" fmla="*/ 76 w 384"/>
                  <a:gd name="T25" fmla="*/ 699 h 821"/>
                  <a:gd name="T26" fmla="*/ 76 w 384"/>
                  <a:gd name="T27" fmla="*/ 719 h 821"/>
                  <a:gd name="T28" fmla="*/ 96 w 384"/>
                  <a:gd name="T29" fmla="*/ 750 h 821"/>
                  <a:gd name="T30" fmla="*/ 131 w 384"/>
                  <a:gd name="T31" fmla="*/ 760 h 821"/>
                  <a:gd name="T32" fmla="*/ 187 w 384"/>
                  <a:gd name="T33" fmla="*/ 760 h 821"/>
                  <a:gd name="T34" fmla="*/ 288 w 384"/>
                  <a:gd name="T35" fmla="*/ 785 h 821"/>
                  <a:gd name="T36" fmla="*/ 318 w 384"/>
                  <a:gd name="T37" fmla="*/ 821 h 821"/>
                  <a:gd name="T38" fmla="*/ 364 w 384"/>
                  <a:gd name="T39" fmla="*/ 800 h 821"/>
                  <a:gd name="T40" fmla="*/ 384 w 384"/>
                  <a:gd name="T41" fmla="*/ 750 h 821"/>
                  <a:gd name="T42" fmla="*/ 364 w 384"/>
                  <a:gd name="T43" fmla="*/ 730 h 821"/>
                  <a:gd name="T44" fmla="*/ 278 w 384"/>
                  <a:gd name="T45" fmla="*/ 719 h 821"/>
                  <a:gd name="T46" fmla="*/ 182 w 384"/>
                  <a:gd name="T47" fmla="*/ 719 h 821"/>
                  <a:gd name="T48" fmla="*/ 141 w 384"/>
                  <a:gd name="T49" fmla="*/ 714 h 821"/>
                  <a:gd name="T50" fmla="*/ 131 w 384"/>
                  <a:gd name="T51" fmla="*/ 684 h 821"/>
                  <a:gd name="T52" fmla="*/ 141 w 384"/>
                  <a:gd name="T53" fmla="*/ 627 h 821"/>
                  <a:gd name="T54" fmla="*/ 147 w 384"/>
                  <a:gd name="T55" fmla="*/ 531 h 821"/>
                  <a:gd name="T56" fmla="*/ 136 w 384"/>
                  <a:gd name="T57" fmla="*/ 425 h 821"/>
                  <a:gd name="T58" fmla="*/ 121 w 384"/>
                  <a:gd name="T59" fmla="*/ 284 h 821"/>
                  <a:gd name="T60" fmla="*/ 126 w 384"/>
                  <a:gd name="T61" fmla="*/ 162 h 821"/>
                  <a:gd name="T62" fmla="*/ 126 w 384"/>
                  <a:gd name="T63" fmla="*/ 122 h 8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4" h="821">
                    <a:moveTo>
                      <a:pt x="126" y="122"/>
                    </a:moveTo>
                    <a:lnTo>
                      <a:pt x="116" y="40"/>
                    </a:lnTo>
                    <a:lnTo>
                      <a:pt x="71" y="0"/>
                    </a:lnTo>
                    <a:lnTo>
                      <a:pt x="5" y="5"/>
                    </a:lnTo>
                    <a:lnTo>
                      <a:pt x="0" y="40"/>
                    </a:lnTo>
                    <a:lnTo>
                      <a:pt x="5" y="117"/>
                    </a:lnTo>
                    <a:lnTo>
                      <a:pt x="40" y="233"/>
                    </a:lnTo>
                    <a:lnTo>
                      <a:pt x="66" y="319"/>
                    </a:lnTo>
                    <a:lnTo>
                      <a:pt x="96" y="435"/>
                    </a:lnTo>
                    <a:lnTo>
                      <a:pt x="106" y="536"/>
                    </a:lnTo>
                    <a:lnTo>
                      <a:pt x="106" y="617"/>
                    </a:lnTo>
                    <a:lnTo>
                      <a:pt x="91" y="679"/>
                    </a:lnTo>
                    <a:lnTo>
                      <a:pt x="76" y="699"/>
                    </a:lnTo>
                    <a:lnTo>
                      <a:pt x="76" y="719"/>
                    </a:lnTo>
                    <a:lnTo>
                      <a:pt x="96" y="750"/>
                    </a:lnTo>
                    <a:lnTo>
                      <a:pt x="131" y="760"/>
                    </a:lnTo>
                    <a:lnTo>
                      <a:pt x="187" y="760"/>
                    </a:lnTo>
                    <a:lnTo>
                      <a:pt x="288" y="785"/>
                    </a:lnTo>
                    <a:lnTo>
                      <a:pt x="318" y="821"/>
                    </a:lnTo>
                    <a:lnTo>
                      <a:pt x="364" y="800"/>
                    </a:lnTo>
                    <a:lnTo>
                      <a:pt x="384" y="750"/>
                    </a:lnTo>
                    <a:lnTo>
                      <a:pt x="364" y="730"/>
                    </a:lnTo>
                    <a:lnTo>
                      <a:pt x="278" y="719"/>
                    </a:lnTo>
                    <a:lnTo>
                      <a:pt x="182" y="719"/>
                    </a:lnTo>
                    <a:lnTo>
                      <a:pt x="141" y="714"/>
                    </a:lnTo>
                    <a:lnTo>
                      <a:pt x="131" y="684"/>
                    </a:lnTo>
                    <a:lnTo>
                      <a:pt x="141" y="627"/>
                    </a:lnTo>
                    <a:lnTo>
                      <a:pt x="147" y="531"/>
                    </a:lnTo>
                    <a:lnTo>
                      <a:pt x="136" y="425"/>
                    </a:lnTo>
                    <a:lnTo>
                      <a:pt x="121" y="284"/>
                    </a:lnTo>
                    <a:lnTo>
                      <a:pt x="126" y="162"/>
                    </a:lnTo>
                    <a:lnTo>
                      <a:pt x="12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lt-LT"/>
              </a:p>
            </p:txBody>
          </p:sp>
        </p:grpSp>
        <p:sp>
          <p:nvSpPr>
            <p:cNvPr id="8216" name="Text Box 28"/>
            <p:cNvSpPr txBox="1">
              <a:spLocks noChangeArrowheads="1"/>
            </p:cNvSpPr>
            <p:nvPr/>
          </p:nvSpPr>
          <p:spPr bwMode="auto">
            <a:xfrm>
              <a:off x="612" y="2206"/>
              <a:ext cx="1315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lvl="0" algn="ctr"/>
              <a:r>
                <a:rPr lang="en-US" dirty="0">
                  <a:latin typeface="Arial Black" pitchFamily="34" charset="0"/>
                </a:rPr>
                <a:t>Orientation in time and space</a:t>
              </a:r>
              <a:endParaRPr lang="lt-LT" dirty="0">
                <a:latin typeface="Arial Black" pitchFamily="34" charset="0"/>
              </a:endParaRPr>
            </a:p>
            <a:p>
              <a:pPr algn="ctr" eaLnBrk="1" hangingPunct="1"/>
              <a:r>
                <a:rPr lang="en-US" b="1" dirty="0" smtClean="0">
                  <a:solidFill>
                    <a:schemeClr val="accent2"/>
                  </a:solidFill>
                  <a:latin typeface="Arial Narrow" pitchFamily="34" charset="0"/>
                </a:rPr>
                <a:t/>
              </a:r>
              <a:br>
                <a:rPr lang="en-US" b="1" dirty="0" smtClean="0">
                  <a:solidFill>
                    <a:schemeClr val="accent2"/>
                  </a:solidFill>
                  <a:latin typeface="Arial Narrow" pitchFamily="34" charset="0"/>
                </a:rPr>
              </a:br>
              <a:endParaRPr lang="lt-LT" b="1" dirty="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8217" name="Freeform 32"/>
            <p:cNvSpPr>
              <a:spLocks/>
            </p:cNvSpPr>
            <p:nvPr/>
          </p:nvSpPr>
          <p:spPr bwMode="auto">
            <a:xfrm rot="7619278">
              <a:off x="3570" y="3057"/>
              <a:ext cx="1134" cy="155"/>
            </a:xfrm>
            <a:custGeom>
              <a:avLst/>
              <a:gdLst>
                <a:gd name="T0" fmla="*/ 0 w 726"/>
                <a:gd name="T1" fmla="*/ 155 h 635"/>
                <a:gd name="T2" fmla="*/ 567 w 726"/>
                <a:gd name="T3" fmla="*/ 0 h 635"/>
                <a:gd name="T4" fmla="*/ 1134 w 726"/>
                <a:gd name="T5" fmla="*/ 155 h 6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6" h="635">
                  <a:moveTo>
                    <a:pt x="0" y="635"/>
                  </a:moveTo>
                  <a:cubicBezTo>
                    <a:pt x="121" y="317"/>
                    <a:pt x="242" y="0"/>
                    <a:pt x="363" y="0"/>
                  </a:cubicBezTo>
                  <a:cubicBezTo>
                    <a:pt x="484" y="0"/>
                    <a:pt x="605" y="317"/>
                    <a:pt x="726" y="635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218" name="Freeform 33"/>
            <p:cNvSpPr>
              <a:spLocks/>
            </p:cNvSpPr>
            <p:nvPr/>
          </p:nvSpPr>
          <p:spPr bwMode="auto">
            <a:xfrm rot="1907797">
              <a:off x="3107" y="916"/>
              <a:ext cx="1134" cy="155"/>
            </a:xfrm>
            <a:custGeom>
              <a:avLst/>
              <a:gdLst>
                <a:gd name="T0" fmla="*/ 0 w 726"/>
                <a:gd name="T1" fmla="*/ 155 h 635"/>
                <a:gd name="T2" fmla="*/ 567 w 726"/>
                <a:gd name="T3" fmla="*/ 0 h 635"/>
                <a:gd name="T4" fmla="*/ 1134 w 726"/>
                <a:gd name="T5" fmla="*/ 155 h 6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6" h="635">
                  <a:moveTo>
                    <a:pt x="0" y="635"/>
                  </a:moveTo>
                  <a:cubicBezTo>
                    <a:pt x="121" y="317"/>
                    <a:pt x="242" y="0"/>
                    <a:pt x="363" y="0"/>
                  </a:cubicBezTo>
                  <a:cubicBezTo>
                    <a:pt x="484" y="0"/>
                    <a:pt x="605" y="317"/>
                    <a:pt x="726" y="635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219" name="Freeform 34"/>
            <p:cNvSpPr>
              <a:spLocks/>
            </p:cNvSpPr>
            <p:nvPr/>
          </p:nvSpPr>
          <p:spPr bwMode="auto">
            <a:xfrm rot="-2174147">
              <a:off x="1156" y="981"/>
              <a:ext cx="1134" cy="155"/>
            </a:xfrm>
            <a:custGeom>
              <a:avLst/>
              <a:gdLst>
                <a:gd name="T0" fmla="*/ 0 w 726"/>
                <a:gd name="T1" fmla="*/ 155 h 635"/>
                <a:gd name="T2" fmla="*/ 567 w 726"/>
                <a:gd name="T3" fmla="*/ 0 h 635"/>
                <a:gd name="T4" fmla="*/ 1134 w 726"/>
                <a:gd name="T5" fmla="*/ 155 h 6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6" h="635">
                  <a:moveTo>
                    <a:pt x="0" y="635"/>
                  </a:moveTo>
                  <a:cubicBezTo>
                    <a:pt x="121" y="317"/>
                    <a:pt x="242" y="0"/>
                    <a:pt x="363" y="0"/>
                  </a:cubicBezTo>
                  <a:cubicBezTo>
                    <a:pt x="484" y="0"/>
                    <a:pt x="605" y="317"/>
                    <a:pt x="726" y="635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220" name="Freeform 39"/>
            <p:cNvSpPr>
              <a:spLocks/>
            </p:cNvSpPr>
            <p:nvPr/>
          </p:nvSpPr>
          <p:spPr bwMode="auto">
            <a:xfrm rot="-8636630">
              <a:off x="1156" y="3249"/>
              <a:ext cx="1134" cy="155"/>
            </a:xfrm>
            <a:custGeom>
              <a:avLst/>
              <a:gdLst>
                <a:gd name="T0" fmla="*/ 0 w 726"/>
                <a:gd name="T1" fmla="*/ 155 h 635"/>
                <a:gd name="T2" fmla="*/ 567 w 726"/>
                <a:gd name="T3" fmla="*/ 0 h 635"/>
                <a:gd name="T4" fmla="*/ 1134 w 726"/>
                <a:gd name="T5" fmla="*/ 155 h 6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6" h="635">
                  <a:moveTo>
                    <a:pt x="0" y="635"/>
                  </a:moveTo>
                  <a:cubicBezTo>
                    <a:pt x="121" y="317"/>
                    <a:pt x="242" y="0"/>
                    <a:pt x="363" y="0"/>
                  </a:cubicBezTo>
                  <a:cubicBezTo>
                    <a:pt x="484" y="0"/>
                    <a:pt x="605" y="317"/>
                    <a:pt x="726" y="635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57393" name="Group 49"/>
          <p:cNvGrpSpPr>
            <a:grpSpLocks/>
          </p:cNvGrpSpPr>
          <p:nvPr/>
        </p:nvGrpSpPr>
        <p:grpSpPr bwMode="auto">
          <a:xfrm>
            <a:off x="323850" y="5280821"/>
            <a:ext cx="3138488" cy="646423"/>
            <a:chOff x="204" y="3339"/>
            <a:chExt cx="1977" cy="956"/>
          </a:xfrm>
        </p:grpSpPr>
        <p:sp>
          <p:nvSpPr>
            <p:cNvPr id="8206" name="Text Box 40"/>
            <p:cNvSpPr txBox="1">
              <a:spLocks noChangeArrowheads="1"/>
            </p:cNvSpPr>
            <p:nvPr/>
          </p:nvSpPr>
          <p:spPr bwMode="auto">
            <a:xfrm>
              <a:off x="567" y="3339"/>
              <a:ext cx="1497" cy="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i="1" dirty="0" smtClean="0">
                  <a:solidFill>
                    <a:srgbClr val="0070C0"/>
                  </a:solidFill>
                  <a:latin typeface="Arial Narrow" pitchFamily="34" charset="0"/>
                </a:rPr>
                <a:t>Development of common abilities and values</a:t>
              </a:r>
              <a:endParaRPr lang="en-US" i="1" dirty="0">
                <a:solidFill>
                  <a:srgbClr val="0070C0"/>
                </a:solidFill>
                <a:latin typeface="Arial Narrow" pitchFamily="34" charset="0"/>
              </a:endParaRPr>
            </a:p>
          </p:txBody>
        </p:sp>
        <p:sp>
          <p:nvSpPr>
            <p:cNvPr id="8207" name="Text Box 41"/>
            <p:cNvSpPr txBox="1">
              <a:spLocks noChangeArrowheads="1"/>
            </p:cNvSpPr>
            <p:nvPr/>
          </p:nvSpPr>
          <p:spPr bwMode="auto">
            <a:xfrm>
              <a:off x="204" y="3702"/>
              <a:ext cx="1977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endParaRPr lang="lt-LT" i="1" dirty="0">
                <a:latin typeface="Arial Narrow" pitchFamily="34" charset="0"/>
              </a:endParaRPr>
            </a:p>
          </p:txBody>
        </p:sp>
      </p:grpSp>
      <p:sp>
        <p:nvSpPr>
          <p:cNvPr id="8204" name="Text Box 31"/>
          <p:cNvSpPr txBox="1">
            <a:spLocks noChangeArrowheads="1"/>
          </p:cNvSpPr>
          <p:nvPr/>
        </p:nvSpPr>
        <p:spPr bwMode="auto">
          <a:xfrm>
            <a:off x="7524754" y="2708275"/>
            <a:ext cx="151130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lt-LT" i="1" dirty="0">
              <a:latin typeface="Arial Narrow" pitchFamily="34" charset="0"/>
            </a:endParaRPr>
          </a:p>
        </p:txBody>
      </p:sp>
      <p:sp>
        <p:nvSpPr>
          <p:cNvPr id="8200" name="Text Box 35"/>
          <p:cNvSpPr txBox="1">
            <a:spLocks noChangeArrowheads="1"/>
          </p:cNvSpPr>
          <p:nvPr/>
        </p:nvSpPr>
        <p:spPr bwMode="auto">
          <a:xfrm>
            <a:off x="323850" y="2349501"/>
            <a:ext cx="25193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i="1" dirty="0" smtClean="0">
                <a:latin typeface="Arial Narrow" pitchFamily="34" charset="0"/>
              </a:rPr>
              <a:t> </a:t>
            </a:r>
            <a:r>
              <a:rPr lang="en-US" i="1" dirty="0" smtClean="0">
                <a:solidFill>
                  <a:srgbClr val="0070C0"/>
                </a:solidFill>
                <a:latin typeface="Arial Narrow" pitchFamily="34" charset="0"/>
              </a:rPr>
              <a:t>Students’ comprehension of knowledge of history</a:t>
            </a:r>
            <a:endParaRPr lang="lt-LT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7394" name="Text Box 50"/>
          <p:cNvSpPr txBox="1">
            <a:spLocks noChangeArrowheads="1"/>
          </p:cNvSpPr>
          <p:nvPr/>
        </p:nvSpPr>
        <p:spPr bwMode="auto">
          <a:xfrm>
            <a:off x="2843808" y="3105150"/>
            <a:ext cx="29845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algn="ctr"/>
            <a:r>
              <a:rPr lang="en-US" sz="2400" dirty="0">
                <a:latin typeface="Arial Black" pitchFamily="34" charset="0"/>
              </a:rPr>
              <a:t>Areas </a:t>
            </a:r>
            <a:r>
              <a:rPr lang="en-US" sz="2400" dirty="0" smtClean="0">
                <a:latin typeface="Arial Black" pitchFamily="34" charset="0"/>
              </a:rPr>
              <a:t>of </a:t>
            </a:r>
            <a:r>
              <a:rPr lang="en-US" sz="2400" dirty="0">
                <a:latin typeface="Arial Black" pitchFamily="34" charset="0"/>
              </a:rPr>
              <a:t>history </a:t>
            </a:r>
          </a:p>
          <a:p>
            <a:pPr lvl="0" algn="ctr"/>
            <a:r>
              <a:rPr lang="en-US" sz="2400" dirty="0">
                <a:latin typeface="Arial Black" pitchFamily="34" charset="0"/>
              </a:rPr>
              <a:t>education</a:t>
            </a:r>
            <a:endParaRPr lang="lt-LT" sz="2400" dirty="0"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5262" y="1982788"/>
            <a:ext cx="349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Arial Black" pitchFamily="34" charset="0"/>
              </a:rPr>
              <a:t>Understanding </a:t>
            </a:r>
            <a:r>
              <a:rPr lang="en-US" dirty="0" smtClean="0">
                <a:latin typeface="Arial Black" pitchFamily="34" charset="0"/>
              </a:rPr>
              <a:t>of </a:t>
            </a:r>
            <a:r>
              <a:rPr lang="en-US" dirty="0">
                <a:latin typeface="Arial Black" pitchFamily="34" charset="0"/>
              </a:rPr>
              <a:t>historical development</a:t>
            </a:r>
            <a:endParaRPr lang="lt-LT" dirty="0"/>
          </a:p>
        </p:txBody>
      </p:sp>
      <p:sp>
        <p:nvSpPr>
          <p:cNvPr id="3" name="Rectangle 2"/>
          <p:cNvSpPr/>
          <p:nvPr/>
        </p:nvSpPr>
        <p:spPr>
          <a:xfrm>
            <a:off x="5796136" y="3105835"/>
            <a:ext cx="2288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Arial Black" pitchFamily="34" charset="0"/>
              </a:rPr>
              <a:t>Expression of   comprehension</a:t>
            </a:r>
          </a:p>
          <a:p>
            <a:pPr lvl="0"/>
            <a:r>
              <a:rPr lang="en-US" dirty="0" smtClean="0">
                <a:latin typeface="Arial Black" pitchFamily="34" charset="0"/>
              </a:rPr>
              <a:t>of </a:t>
            </a:r>
            <a:r>
              <a:rPr lang="en-US" dirty="0">
                <a:latin typeface="Arial Black" pitchFamily="34" charset="0"/>
              </a:rPr>
              <a:t>history</a:t>
            </a:r>
            <a:endParaRPr lang="lt-LT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7264" y="5518973"/>
            <a:ext cx="243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Arial Black" pitchFamily="34" charset="0"/>
              </a:rPr>
              <a:t>Analysis and interpretation </a:t>
            </a:r>
            <a:r>
              <a:rPr lang="en-US" dirty="0" smtClean="0">
                <a:latin typeface="Arial Black" pitchFamily="34" charset="0"/>
              </a:rPr>
              <a:t>of </a:t>
            </a:r>
            <a:r>
              <a:rPr lang="en-US" dirty="0">
                <a:latin typeface="Arial Black" pitchFamily="34" charset="0"/>
              </a:rPr>
              <a:t>history</a:t>
            </a:r>
            <a:endParaRPr lang="lt-LT" dirty="0">
              <a:latin typeface="Arial Black" pitchFamily="34" charset="0"/>
            </a:endParaRP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7213600" y="2629119"/>
            <a:ext cx="19303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i="1" dirty="0" smtClean="0">
                <a:solidFill>
                  <a:srgbClr val="0070C0"/>
                </a:solidFill>
                <a:latin typeface="Arial Narrow" pitchFamily="34" charset="0"/>
              </a:rPr>
              <a:t>Moral values and ways for their acquisition</a:t>
            </a:r>
            <a:endParaRPr lang="lt-LT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49" y="548679"/>
            <a:ext cx="3258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 Black" pitchFamily="34" charset="0"/>
              </a:rPr>
              <a:t>History </a:t>
            </a:r>
            <a:r>
              <a:rPr lang="en-US" sz="2000" b="1" dirty="0" smtClean="0">
                <a:solidFill>
                  <a:srgbClr val="C00000"/>
                </a:solidFill>
                <a:latin typeface="Arial Black" pitchFamily="34" charset="0"/>
              </a:rPr>
              <a:t>curriculum in</a:t>
            </a: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2000" b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</a:rPr>
              <a:t>  Lithuania</a:t>
            </a:r>
            <a:endParaRPr lang="lt-LT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09104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Development of  critical thinking</a:t>
            </a: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5807" y="4654877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Development of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critical </a:t>
            </a:r>
            <a:r>
              <a:rPr lang="en-US" dirty="0">
                <a:solidFill>
                  <a:srgbClr val="FF0000"/>
                </a:solidFill>
              </a:rPr>
              <a:t>thinking</a:t>
            </a: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71836"/>
            <a:ext cx="219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Development </a:t>
            </a:r>
            <a:r>
              <a:rPr lang="en-US" dirty="0" smtClean="0">
                <a:solidFill>
                  <a:srgbClr val="FF0000"/>
                </a:solidFill>
              </a:rPr>
              <a:t>of 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critical </a:t>
            </a:r>
            <a:r>
              <a:rPr lang="en-US" dirty="0">
                <a:solidFill>
                  <a:srgbClr val="FF0000"/>
                </a:solidFill>
              </a:rPr>
              <a:t>thinking</a:t>
            </a: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580" y="1268760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Development </a:t>
            </a:r>
            <a:r>
              <a:rPr lang="en-US" dirty="0" smtClean="0">
                <a:solidFill>
                  <a:srgbClr val="FF0000"/>
                </a:solidFill>
              </a:rPr>
              <a:t>of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critical </a:t>
            </a:r>
            <a:r>
              <a:rPr lang="en-US" dirty="0">
                <a:solidFill>
                  <a:srgbClr val="FF0000"/>
                </a:solidFill>
              </a:rPr>
              <a:t>thinking</a:t>
            </a:r>
            <a:endParaRPr lang="lt-L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5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 Black" pitchFamily="34" charset="0"/>
              </a:rPr>
              <a:t>Aim of History Curriculum</a:t>
            </a:r>
            <a:br>
              <a:rPr lang="en-US" sz="3600" b="1" dirty="0" smtClean="0">
                <a:latin typeface="Arial Black" pitchFamily="34" charset="0"/>
              </a:rPr>
            </a:br>
            <a:r>
              <a:rPr lang="en-US" sz="3600" b="1" dirty="0" smtClean="0">
                <a:latin typeface="Arial Black" pitchFamily="34" charset="0"/>
              </a:rPr>
              <a:t>in  Lithuania</a:t>
            </a:r>
            <a:endParaRPr lang="lt-LT" sz="3600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26909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01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 Black" pitchFamily="34" charset="0"/>
              </a:rPr>
              <a:t>Aim of History Curriculum</a:t>
            </a:r>
            <a:br>
              <a:rPr lang="en-US" sz="3600" b="1" dirty="0" smtClean="0">
                <a:latin typeface="Arial Black" pitchFamily="34" charset="0"/>
              </a:rPr>
            </a:br>
            <a:r>
              <a:rPr lang="en-US" sz="3600" b="1" dirty="0" smtClean="0">
                <a:latin typeface="Arial Black" pitchFamily="34" charset="0"/>
              </a:rPr>
              <a:t>in  Lithuania</a:t>
            </a:r>
            <a:endParaRPr lang="lt-LT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45119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8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2057400" y="152400"/>
            <a:ext cx="4953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 dirty="0" smtClean="0">
              <a:solidFill>
                <a:schemeClr val="tx2"/>
              </a:solidFill>
              <a:latin typeface="Arial" pitchFamily="34" charset="0"/>
              <a:ea typeface="ヒラギノ角ゴ Pro W3" charset="-128"/>
            </a:endParaRPr>
          </a:p>
          <a:p>
            <a:pPr algn="ctr" eaLnBrk="0" hangingPunct="0"/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ea typeface="ヒラギノ角ゴ Pro W3" charset="-128"/>
              </a:rPr>
              <a:t>Differentiation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ea typeface="ヒラギノ角ゴ Pro W3" charset="-128"/>
              </a:rPr>
              <a:t>strategy</a:t>
            </a:r>
            <a:r>
              <a:rPr lang="en-US" sz="2400" b="1" dirty="0">
                <a:latin typeface="Arial" pitchFamily="34" charset="0"/>
                <a:ea typeface="ヒラギノ角ゴ Pro W3" charset="-128"/>
              </a:rPr>
              <a:t/>
            </a:r>
            <a:br>
              <a:rPr lang="en-US" sz="2400" b="1" dirty="0">
                <a:latin typeface="Arial" pitchFamily="34" charset="0"/>
                <a:ea typeface="ヒラギノ角ゴ Pro W3" charset="-128"/>
              </a:rPr>
            </a:br>
            <a:endParaRPr lang="en-US" sz="24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1679575" y="704850"/>
            <a:ext cx="590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G</a:t>
            </a:r>
            <a:r>
              <a:rPr lang="en-US" dirty="0" smtClean="0"/>
              <a:t>eneral </a:t>
            </a:r>
            <a:r>
              <a:rPr lang="en-US" dirty="0"/>
              <a:t>principles of differentiation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431800" y="1943100"/>
            <a:ext cx="2159000" cy="406400"/>
          </a:xfrm>
          <a:prstGeom prst="rect">
            <a:avLst/>
          </a:prstGeom>
          <a:solidFill>
            <a:srgbClr val="DBE334"/>
          </a:solidFill>
          <a:ln w="9525">
            <a:solidFill>
              <a:srgbClr val="330A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330AFF"/>
                </a:solidFill>
                <a:latin typeface="Times" pitchFamily="18" charset="0"/>
              </a:rPr>
              <a:t>Respectful tasks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3175000" y="1943100"/>
            <a:ext cx="2235200" cy="406400"/>
          </a:xfrm>
          <a:prstGeom prst="rect">
            <a:avLst/>
          </a:prstGeom>
          <a:solidFill>
            <a:srgbClr val="DBE334"/>
          </a:solidFill>
          <a:ln w="9525">
            <a:solidFill>
              <a:srgbClr val="330A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330AFF"/>
                </a:solidFill>
                <a:latin typeface="Times" pitchFamily="18" charset="0"/>
              </a:rPr>
              <a:t>Flexible grouping</a:t>
            </a:r>
            <a:endParaRPr lang="en-US">
              <a:latin typeface="Times" pitchFamily="18" charset="0"/>
            </a:endParaRPr>
          </a:p>
        </p:txBody>
      </p:sp>
      <p:sp>
        <p:nvSpPr>
          <p:cNvPr id="8198" name="Text Box 15"/>
          <p:cNvSpPr txBox="1">
            <a:spLocks noChangeArrowheads="1"/>
          </p:cNvSpPr>
          <p:nvPr/>
        </p:nvSpPr>
        <p:spPr bwMode="auto">
          <a:xfrm>
            <a:off x="6094413" y="1943100"/>
            <a:ext cx="2516187" cy="406400"/>
          </a:xfrm>
          <a:prstGeom prst="rect">
            <a:avLst/>
          </a:prstGeom>
          <a:solidFill>
            <a:srgbClr val="DBE334"/>
          </a:solidFill>
          <a:ln w="9525">
            <a:solidFill>
              <a:srgbClr val="330A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330AFF"/>
                </a:solidFill>
                <a:latin typeface="Times" pitchFamily="18" charset="0"/>
              </a:rPr>
              <a:t>Continual assessment</a:t>
            </a: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1905000" y="2590800"/>
            <a:ext cx="544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Teacher Differentiates </a:t>
            </a:r>
            <a:r>
              <a:rPr lang="en-US" dirty="0"/>
              <a:t>Through:</a:t>
            </a:r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990600" y="3733800"/>
            <a:ext cx="1447800" cy="457200"/>
          </a:xfrm>
          <a:prstGeom prst="rect">
            <a:avLst/>
          </a:prstGeom>
          <a:solidFill>
            <a:srgbClr val="E36D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Times" pitchFamily="18" charset="0"/>
              </a:rPr>
              <a:t>Content</a:t>
            </a:r>
          </a:p>
        </p:txBody>
      </p:sp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3581400" y="3717925"/>
            <a:ext cx="1392238" cy="457200"/>
          </a:xfrm>
          <a:prstGeom prst="rect">
            <a:avLst/>
          </a:prstGeom>
          <a:solidFill>
            <a:srgbClr val="E36D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Times" pitchFamily="18" charset="0"/>
              </a:rPr>
              <a:t>Process</a:t>
            </a:r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6324600" y="3717925"/>
            <a:ext cx="1397000" cy="457200"/>
          </a:xfrm>
          <a:prstGeom prst="rect">
            <a:avLst/>
          </a:prstGeom>
          <a:solidFill>
            <a:srgbClr val="E36D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Times" pitchFamily="18" charset="0"/>
              </a:rPr>
              <a:t>Product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2771775" y="4343400"/>
            <a:ext cx="3481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According to Students’</a:t>
            </a:r>
          </a:p>
        </p:txBody>
      </p:sp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990600" y="5638800"/>
            <a:ext cx="1727200" cy="457200"/>
          </a:xfrm>
          <a:prstGeom prst="rect">
            <a:avLst/>
          </a:prstGeom>
          <a:solidFill>
            <a:srgbClr val="E36D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Times" pitchFamily="18" charset="0"/>
              </a:rPr>
              <a:t>Readiness</a:t>
            </a:r>
          </a:p>
        </p:txBody>
      </p:sp>
      <p:sp>
        <p:nvSpPr>
          <p:cNvPr id="8205" name="Text Box 22"/>
          <p:cNvSpPr txBox="1">
            <a:spLocks noChangeArrowheads="1"/>
          </p:cNvSpPr>
          <p:nvPr/>
        </p:nvSpPr>
        <p:spPr bwMode="auto">
          <a:xfrm>
            <a:off x="3581400" y="5638800"/>
            <a:ext cx="1524000" cy="457200"/>
          </a:xfrm>
          <a:prstGeom prst="rect">
            <a:avLst/>
          </a:prstGeom>
          <a:solidFill>
            <a:srgbClr val="E36D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Times" pitchFamily="18" charset="0"/>
              </a:rPr>
              <a:t>Interest</a:t>
            </a:r>
          </a:p>
        </p:txBody>
      </p:sp>
      <p:sp>
        <p:nvSpPr>
          <p:cNvPr id="8206" name="Text Box 23"/>
          <p:cNvSpPr txBox="1">
            <a:spLocks noChangeArrowheads="1"/>
          </p:cNvSpPr>
          <p:nvPr/>
        </p:nvSpPr>
        <p:spPr bwMode="auto">
          <a:xfrm>
            <a:off x="5867400" y="5638800"/>
            <a:ext cx="2692400" cy="457200"/>
          </a:xfrm>
          <a:prstGeom prst="rect">
            <a:avLst/>
          </a:prstGeom>
          <a:solidFill>
            <a:srgbClr val="E36D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Times" pitchFamily="18" charset="0"/>
              </a:rPr>
              <a:t>Learning Profile</a:t>
            </a:r>
          </a:p>
        </p:txBody>
      </p:sp>
      <p:sp>
        <p:nvSpPr>
          <p:cNvPr id="8207" name="Line 24"/>
          <p:cNvSpPr>
            <a:spLocks noChangeShapeType="1"/>
          </p:cNvSpPr>
          <p:nvPr/>
        </p:nvSpPr>
        <p:spPr bwMode="auto">
          <a:xfrm flipH="1">
            <a:off x="1727200" y="1524000"/>
            <a:ext cx="269240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8208" name="Line 25"/>
          <p:cNvSpPr>
            <a:spLocks noChangeShapeType="1"/>
          </p:cNvSpPr>
          <p:nvPr/>
        </p:nvSpPr>
        <p:spPr bwMode="auto">
          <a:xfrm>
            <a:off x="4419600" y="1524000"/>
            <a:ext cx="320040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lt-LT"/>
          </a:p>
        </p:txBody>
      </p:sp>
      <p:sp>
        <p:nvSpPr>
          <p:cNvPr id="8209" name="Line 26"/>
          <p:cNvSpPr>
            <a:spLocks noChangeShapeType="1"/>
          </p:cNvSpPr>
          <p:nvPr/>
        </p:nvSpPr>
        <p:spPr bwMode="auto">
          <a:xfrm>
            <a:off x="4419600" y="152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lt-LT"/>
          </a:p>
        </p:txBody>
      </p:sp>
      <p:grpSp>
        <p:nvGrpSpPr>
          <p:cNvPr id="8210" name="Group 40"/>
          <p:cNvGrpSpPr>
            <a:grpSpLocks/>
          </p:cNvGrpSpPr>
          <p:nvPr/>
        </p:nvGrpSpPr>
        <p:grpSpPr bwMode="auto">
          <a:xfrm>
            <a:off x="1524000" y="3048000"/>
            <a:ext cx="5410200" cy="685800"/>
            <a:chOff x="1008" y="1920"/>
            <a:chExt cx="3408" cy="432"/>
          </a:xfrm>
        </p:grpSpPr>
        <p:sp>
          <p:nvSpPr>
            <p:cNvPr id="8219" name="Line 32"/>
            <p:cNvSpPr>
              <a:spLocks noChangeShapeType="1"/>
            </p:cNvSpPr>
            <p:nvPr/>
          </p:nvSpPr>
          <p:spPr bwMode="auto">
            <a:xfrm>
              <a:off x="1008" y="1920"/>
              <a:ext cx="3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220" name="Line 33"/>
            <p:cNvSpPr>
              <a:spLocks noChangeShapeType="1"/>
            </p:cNvSpPr>
            <p:nvPr/>
          </p:nvSpPr>
          <p:spPr bwMode="auto">
            <a:xfrm>
              <a:off x="1008" y="192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221" name="Line 34"/>
            <p:cNvSpPr>
              <a:spLocks noChangeShapeType="1"/>
            </p:cNvSpPr>
            <p:nvPr/>
          </p:nvSpPr>
          <p:spPr bwMode="auto">
            <a:xfrm>
              <a:off x="2688" y="192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222" name="Line 35"/>
            <p:cNvSpPr>
              <a:spLocks noChangeShapeType="1"/>
            </p:cNvSpPr>
            <p:nvPr/>
          </p:nvSpPr>
          <p:spPr bwMode="auto">
            <a:xfrm>
              <a:off x="4416" y="192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8211" name="Group 41"/>
          <p:cNvGrpSpPr>
            <a:grpSpLocks/>
          </p:cNvGrpSpPr>
          <p:nvPr/>
        </p:nvGrpSpPr>
        <p:grpSpPr bwMode="auto">
          <a:xfrm>
            <a:off x="1524000" y="4953000"/>
            <a:ext cx="5410200" cy="685800"/>
            <a:chOff x="960" y="3120"/>
            <a:chExt cx="3408" cy="432"/>
          </a:xfrm>
        </p:grpSpPr>
        <p:sp>
          <p:nvSpPr>
            <p:cNvPr id="8215" name="Line 36"/>
            <p:cNvSpPr>
              <a:spLocks noChangeShapeType="1"/>
            </p:cNvSpPr>
            <p:nvPr/>
          </p:nvSpPr>
          <p:spPr bwMode="auto">
            <a:xfrm>
              <a:off x="960" y="3120"/>
              <a:ext cx="3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216" name="Line 37"/>
            <p:cNvSpPr>
              <a:spLocks noChangeShapeType="1"/>
            </p:cNvSpPr>
            <p:nvPr/>
          </p:nvSpPr>
          <p:spPr bwMode="auto">
            <a:xfrm>
              <a:off x="960" y="312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217" name="Line 38"/>
            <p:cNvSpPr>
              <a:spLocks noChangeShapeType="1"/>
            </p:cNvSpPr>
            <p:nvPr/>
          </p:nvSpPr>
          <p:spPr bwMode="auto">
            <a:xfrm>
              <a:off x="2640" y="312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  <p:sp>
          <p:nvSpPr>
            <p:cNvPr id="8218" name="Line 39"/>
            <p:cNvSpPr>
              <a:spLocks noChangeShapeType="1"/>
            </p:cNvSpPr>
            <p:nvPr/>
          </p:nvSpPr>
          <p:spPr bwMode="auto">
            <a:xfrm>
              <a:off x="4368" y="312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8212" name="Line 42"/>
          <p:cNvSpPr>
            <a:spLocks noChangeShapeType="1"/>
          </p:cNvSpPr>
          <p:nvPr/>
        </p:nvSpPr>
        <p:spPr bwMode="auto">
          <a:xfrm>
            <a:off x="2133600" y="4191000"/>
            <a:ext cx="381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213" name="Line 43"/>
          <p:cNvSpPr>
            <a:spLocks noChangeShapeType="1"/>
          </p:cNvSpPr>
          <p:nvPr/>
        </p:nvSpPr>
        <p:spPr bwMode="auto">
          <a:xfrm flipH="1">
            <a:off x="6019800" y="4191000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214" name="Line 44"/>
          <p:cNvSpPr>
            <a:spLocks noChangeShapeType="1"/>
          </p:cNvSpPr>
          <p:nvPr/>
        </p:nvSpPr>
        <p:spPr bwMode="auto">
          <a:xfrm>
            <a:off x="4191000" y="4191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64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37928"/>
            <a:ext cx="8229600" cy="1431032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itchFamily="34" charset="0"/>
              </a:rPr>
              <a:t>Thank you for your attention!</a:t>
            </a:r>
            <a:endParaRPr lang="lt-LT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err="1" smtClean="0">
                <a:latin typeface="Arial Black" pitchFamily="34" charset="0"/>
              </a:rPr>
              <a:t>My</a:t>
            </a:r>
            <a:r>
              <a:rPr lang="lt-LT" b="1" dirty="0" smtClean="0">
                <a:latin typeface="Arial Black" pitchFamily="34" charset="0"/>
              </a:rPr>
              <a:t> </a:t>
            </a:r>
            <a:r>
              <a:rPr lang="lt-LT" b="1" dirty="0" err="1" smtClean="0">
                <a:latin typeface="Arial Black" pitchFamily="34" charset="0"/>
              </a:rPr>
              <a:t>presentation</a:t>
            </a:r>
            <a:endParaRPr lang="lt-LT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sz="2400" dirty="0" smtClean="0">
                <a:latin typeface="Arial Black" pitchFamily="34" charset="0"/>
              </a:rPr>
              <a:t>I </a:t>
            </a:r>
            <a:r>
              <a:rPr lang="en-US" sz="2400" dirty="0" smtClean="0">
                <a:latin typeface="Arial Black" pitchFamily="34" charset="0"/>
              </a:rPr>
              <a:t>graduated from</a:t>
            </a:r>
            <a:r>
              <a:rPr lang="lt-LT" sz="2400" dirty="0" smtClean="0">
                <a:latin typeface="Arial Black" pitchFamily="34" charset="0"/>
              </a:rPr>
              <a:t>  Vilnius </a:t>
            </a:r>
            <a:r>
              <a:rPr lang="lt-LT" sz="2400" dirty="0" err="1" smtClean="0">
                <a:latin typeface="Arial Black" pitchFamily="34" charset="0"/>
              </a:rPr>
              <a:t>university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in</a:t>
            </a:r>
            <a:r>
              <a:rPr lang="lt-LT" sz="2400" dirty="0" smtClean="0">
                <a:latin typeface="Arial Black" pitchFamily="34" charset="0"/>
              </a:rPr>
              <a:t> 1990  </a:t>
            </a:r>
            <a:r>
              <a:rPr lang="lt-LT" sz="2400" dirty="0" err="1" smtClean="0">
                <a:latin typeface="Arial Black" pitchFamily="34" charset="0"/>
              </a:rPr>
              <a:t>and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received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a </a:t>
            </a:r>
            <a:r>
              <a:rPr lang="lt-LT" sz="2400" dirty="0" err="1" smtClean="0">
                <a:latin typeface="Arial Black" pitchFamily="34" charset="0"/>
              </a:rPr>
              <a:t>speciality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of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a </a:t>
            </a:r>
            <a:r>
              <a:rPr lang="lt-LT" sz="2400" dirty="0" err="1" smtClean="0">
                <a:latin typeface="Arial Black" pitchFamily="34" charset="0"/>
              </a:rPr>
              <a:t>historian</a:t>
            </a:r>
            <a:r>
              <a:rPr lang="lt-LT" sz="2400" dirty="0" smtClean="0">
                <a:latin typeface="Arial Black" pitchFamily="34" charset="0"/>
              </a:rPr>
              <a:t>.</a:t>
            </a:r>
            <a:endParaRPr lang="en-US" sz="2400" dirty="0" smtClean="0">
              <a:latin typeface="Arial Black" pitchFamily="34" charset="0"/>
            </a:endParaRPr>
          </a:p>
          <a:p>
            <a:r>
              <a:rPr lang="lt-LT" sz="2400" dirty="0" err="1" smtClean="0">
                <a:latin typeface="Arial Black" pitchFamily="34" charset="0"/>
              </a:rPr>
              <a:t>The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university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of</a:t>
            </a:r>
            <a:r>
              <a:rPr lang="lt-LT" sz="2400" dirty="0" smtClean="0">
                <a:latin typeface="Arial Black" pitchFamily="34" charset="0"/>
              </a:rPr>
              <a:t> Vilnius </a:t>
            </a:r>
            <a:r>
              <a:rPr lang="en-US" sz="2400" dirty="0" smtClean="0">
                <a:latin typeface="Arial Black" pitchFamily="34" charset="0"/>
              </a:rPr>
              <a:t>was </a:t>
            </a:r>
            <a:r>
              <a:rPr lang="lt-LT" sz="2400" dirty="0" err="1" smtClean="0">
                <a:latin typeface="Arial Black" pitchFamily="34" charset="0"/>
              </a:rPr>
              <a:t>established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in</a:t>
            </a:r>
            <a:r>
              <a:rPr lang="lt-LT" sz="2400" dirty="0" smtClean="0">
                <a:latin typeface="Arial Black" pitchFamily="34" charset="0"/>
              </a:rPr>
              <a:t> 1579;</a:t>
            </a:r>
          </a:p>
          <a:p>
            <a:r>
              <a:rPr lang="lt-LT" sz="2400" dirty="0" err="1" smtClean="0">
                <a:latin typeface="Arial Black" pitchFamily="34" charset="0"/>
              </a:rPr>
              <a:t>Today</a:t>
            </a:r>
            <a:r>
              <a:rPr lang="lt-LT" sz="2400" dirty="0" smtClean="0">
                <a:latin typeface="Arial Black" pitchFamily="34" charset="0"/>
              </a:rPr>
              <a:t> I am a </a:t>
            </a:r>
            <a:r>
              <a:rPr lang="lt-LT" sz="2400" dirty="0" err="1" smtClean="0">
                <a:latin typeface="Arial Black" pitchFamily="34" charset="0"/>
              </a:rPr>
              <a:t>teacher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of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history</a:t>
            </a:r>
            <a:r>
              <a:rPr lang="lt-LT" sz="2400" dirty="0" smtClean="0">
                <a:latin typeface="Arial Black" pitchFamily="34" charset="0"/>
              </a:rPr>
              <a:t>.</a:t>
            </a:r>
          </a:p>
          <a:p>
            <a:endParaRPr lang="lt-LT" sz="2400" dirty="0" smtClean="0"/>
          </a:p>
          <a:p>
            <a:endParaRPr lang="lt-LT" dirty="0"/>
          </a:p>
        </p:txBody>
      </p:sp>
      <p:pic>
        <p:nvPicPr>
          <p:cNvPr id="2050" name="Picture 2" descr="D:\Desktop\2021_0_4_Vilniaus universitet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348"/>
            <a:ext cx="4038600" cy="302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err="1" smtClean="0">
                <a:latin typeface="Arial Black" pitchFamily="34" charset="0"/>
              </a:rPr>
              <a:t>My</a:t>
            </a:r>
            <a:r>
              <a:rPr lang="lt-LT" b="1" dirty="0" smtClean="0">
                <a:latin typeface="Arial Black" pitchFamily="34" charset="0"/>
              </a:rPr>
              <a:t> </a:t>
            </a:r>
            <a:r>
              <a:rPr lang="en-US" b="1" dirty="0" smtClean="0">
                <a:latin typeface="Arial Black" pitchFamily="34" charset="0"/>
              </a:rPr>
              <a:t>school</a:t>
            </a:r>
            <a:endParaRPr lang="lt-LT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lt-LT" sz="2400" dirty="0" smtClean="0">
                <a:latin typeface="Arial Black" pitchFamily="34" charset="0"/>
              </a:rPr>
              <a:t>I </a:t>
            </a:r>
            <a:r>
              <a:rPr lang="lt-LT" sz="2400" dirty="0" err="1" smtClean="0">
                <a:latin typeface="Arial Black" pitchFamily="34" charset="0"/>
              </a:rPr>
              <a:t>work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in</a:t>
            </a:r>
            <a:r>
              <a:rPr lang="lt-LT" sz="2400" dirty="0" smtClean="0">
                <a:latin typeface="Arial Black" pitchFamily="34" charset="0"/>
              </a:rPr>
              <a:t> Kaunas </a:t>
            </a:r>
            <a:r>
              <a:rPr lang="lt-LT" sz="2400" dirty="0" err="1" smtClean="0">
                <a:latin typeface="Arial Black" pitchFamily="34" charset="0"/>
              </a:rPr>
              <a:t>adults</a:t>
            </a:r>
            <a:r>
              <a:rPr lang="en-US" sz="2400" dirty="0" smtClean="0">
                <a:latin typeface="Arial Black" pitchFamily="34" charset="0"/>
              </a:rPr>
              <a:t>’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educational</a:t>
            </a:r>
            <a:r>
              <a:rPr lang="lt-LT" sz="2400" dirty="0" smtClean="0">
                <a:latin typeface="Arial Black" pitchFamily="34" charset="0"/>
              </a:rPr>
              <a:t> centre;</a:t>
            </a:r>
            <a:endParaRPr lang="en-US" sz="2400" dirty="0" smtClean="0">
              <a:latin typeface="Arial Black" pitchFamily="34" charset="0"/>
            </a:endParaRPr>
          </a:p>
          <a:p>
            <a:r>
              <a:rPr lang="lt-LT" sz="2400" dirty="0" err="1" smtClean="0">
                <a:latin typeface="Arial Black" pitchFamily="34" charset="0"/>
              </a:rPr>
              <a:t>There</a:t>
            </a:r>
            <a:r>
              <a:rPr lang="lt-LT" sz="2400" dirty="0" smtClean="0">
                <a:latin typeface="Arial Black" pitchFamily="34" charset="0"/>
              </a:rPr>
              <a:t> are </a:t>
            </a:r>
            <a:r>
              <a:rPr lang="lt-LT" sz="2400" dirty="0" err="1" smtClean="0">
                <a:latin typeface="Arial Black" pitchFamily="34" charset="0"/>
              </a:rPr>
              <a:t>three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profiles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of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learning</a:t>
            </a:r>
            <a:r>
              <a:rPr lang="lt-LT" sz="2400" dirty="0" smtClean="0">
                <a:latin typeface="Arial Black" pitchFamily="34" charset="0"/>
              </a:rPr>
              <a:t>: </a:t>
            </a:r>
            <a:r>
              <a:rPr lang="lt-LT" sz="2400" dirty="0" err="1" smtClean="0">
                <a:latin typeface="Arial Black" pitchFamily="34" charset="0"/>
              </a:rPr>
              <a:t>humanitarian</a:t>
            </a:r>
            <a:r>
              <a:rPr lang="lt-LT" sz="2400" dirty="0" smtClean="0">
                <a:latin typeface="Arial Black" pitchFamily="34" charset="0"/>
              </a:rPr>
              <a:t>, </a:t>
            </a:r>
            <a:r>
              <a:rPr lang="lt-LT" sz="2400" dirty="0" err="1" smtClean="0">
                <a:latin typeface="Arial Black" pitchFamily="34" charset="0"/>
              </a:rPr>
              <a:t>real</a:t>
            </a:r>
            <a:r>
              <a:rPr lang="lt-LT" sz="2400" dirty="0" smtClean="0">
                <a:latin typeface="Arial Black" pitchFamily="34" charset="0"/>
              </a:rPr>
              <a:t>,</a:t>
            </a:r>
            <a:r>
              <a:rPr lang="en-US" sz="2400" dirty="0" smtClean="0">
                <a:latin typeface="Arial Black" pitchFamily="34" charset="0"/>
              </a:rPr>
              <a:t> and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technological</a:t>
            </a:r>
            <a:r>
              <a:rPr lang="en-US" sz="2400" dirty="0" smtClean="0">
                <a:latin typeface="Arial Black" pitchFamily="34" charset="0"/>
              </a:rPr>
              <a:t>;</a:t>
            </a:r>
          </a:p>
          <a:p>
            <a:r>
              <a:rPr lang="en-US" sz="2400" dirty="0" smtClean="0">
                <a:latin typeface="Arial Black" pitchFamily="34" charset="0"/>
              </a:rPr>
              <a:t>Here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pupils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learn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from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eighteen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years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old</a:t>
            </a:r>
            <a:r>
              <a:rPr lang="lt-LT" sz="2400" dirty="0" smtClean="0">
                <a:latin typeface="Arial Black" pitchFamily="34" charset="0"/>
              </a:rPr>
              <a:t> to </a:t>
            </a:r>
            <a:r>
              <a:rPr lang="lt-LT" sz="2400" dirty="0" err="1" smtClean="0">
                <a:latin typeface="Arial Black" pitchFamily="34" charset="0"/>
              </a:rPr>
              <a:t>over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thirty</a:t>
            </a:r>
            <a:r>
              <a:rPr lang="lt-LT" sz="2400" dirty="0" smtClean="0">
                <a:latin typeface="Arial Black" pitchFamily="34" charset="0"/>
              </a:rPr>
              <a:t>.</a:t>
            </a:r>
            <a:endParaRPr lang="en-US" sz="2400" dirty="0" smtClean="0">
              <a:latin typeface="Arial Black" pitchFamily="34" charset="0"/>
            </a:endParaRPr>
          </a:p>
          <a:p>
            <a:r>
              <a:rPr lang="lt-LT" sz="2400" dirty="0" err="1" smtClean="0">
                <a:latin typeface="Arial Black" pitchFamily="34" charset="0"/>
              </a:rPr>
              <a:t>The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adults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latin typeface="Arial Black" pitchFamily="34" charset="0"/>
              </a:rPr>
              <a:t>finishing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the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school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receive</a:t>
            </a:r>
            <a:r>
              <a:rPr lang="lt-LT" sz="2400" dirty="0" smtClean="0">
                <a:latin typeface="Arial Black" pitchFamily="34" charset="0"/>
              </a:rPr>
              <a:t> </a:t>
            </a:r>
            <a:r>
              <a:rPr lang="lt-LT" sz="2400" dirty="0" err="1" smtClean="0">
                <a:latin typeface="Arial Black" pitchFamily="34" charset="0"/>
              </a:rPr>
              <a:t>the</a:t>
            </a:r>
            <a:r>
              <a:rPr lang="lt-LT" sz="2400" dirty="0" smtClean="0">
                <a:latin typeface="Arial Black" pitchFamily="34" charset="0"/>
              </a:rPr>
              <a:t> basic </a:t>
            </a:r>
            <a:r>
              <a:rPr lang="lt-LT" sz="2400" dirty="0" err="1" smtClean="0">
                <a:latin typeface="Arial Black" pitchFamily="34" charset="0"/>
              </a:rPr>
              <a:t>bac</a:t>
            </a:r>
            <a:r>
              <a:rPr lang="en-US" sz="2400" dirty="0" smtClean="0">
                <a:latin typeface="Arial Black" pitchFamily="34" charset="0"/>
              </a:rPr>
              <a:t>k</a:t>
            </a:r>
            <a:r>
              <a:rPr lang="lt-LT" sz="2400" dirty="0" err="1" smtClean="0">
                <a:latin typeface="Arial Black" pitchFamily="34" charset="0"/>
              </a:rPr>
              <a:t>ground</a:t>
            </a:r>
            <a:r>
              <a:rPr lang="lt-LT" sz="2400" dirty="0" smtClean="0">
                <a:latin typeface="Arial Black" pitchFamily="34" charset="0"/>
              </a:rPr>
              <a:t>.</a:t>
            </a:r>
          </a:p>
          <a:p>
            <a:endParaRPr lang="lt-LT" sz="2000" dirty="0" smtClean="0">
              <a:latin typeface="Arial Black" pitchFamily="34" charset="0"/>
            </a:endParaRPr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1026" name="Picture 2" descr="D:\Desktop\sausio13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4704"/>
            <a:ext cx="4038600" cy="27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032000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Desktop\800px-Flag_of_Lithuania.jp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8056"/>
            <a:ext cx="1440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Lithuania in the World</a:t>
            </a:r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1392"/>
            <a:ext cx="9154412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:\Desktop\800px-Flag_of_Lithuania.jp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8056"/>
            <a:ext cx="1440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History facts</a:t>
            </a:r>
            <a:endParaRPr lang="lt-LT" dirty="0"/>
          </a:p>
        </p:txBody>
      </p:sp>
      <p:pic>
        <p:nvPicPr>
          <p:cNvPr id="3074" name="Picture 2" descr="D:\Desktop\baltic-tribes2-1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16832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12099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5013176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Lithuanians descended from the Baltic Tribes, that were living by the Baltic sea about 1000 year BC</a:t>
            </a:r>
            <a:endParaRPr lang="lt-LT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History facts</a:t>
            </a:r>
            <a:endParaRPr lang="lt-LT" dirty="0">
              <a:latin typeface="Arial Black" pitchFamily="34" charset="0"/>
            </a:endParaRPr>
          </a:p>
        </p:txBody>
      </p:sp>
      <p:pic>
        <p:nvPicPr>
          <p:cNvPr id="8" name="Picture 2" descr="D:\Desktop\Mindaugas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90" y="1377008"/>
            <a:ext cx="1913518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esktop\Lithuanian_state_in_13-15th_centurie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58"/>
            <a:ext cx="4500000" cy="51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1560" y="3501008"/>
            <a:ext cx="28083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Lithuanian state was established in 13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century. The  King of Lithuania was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Mindaugas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In the 14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- 15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centuries Lithuania was the largest and most powerful state in Central Europe.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itchFamily="34" charset="0"/>
              </a:rPr>
              <a:t>History facts</a:t>
            </a:r>
            <a:endParaRPr lang="lt-LT" dirty="0">
              <a:latin typeface="Arial Black" pitchFamily="34" charset="0"/>
            </a:endParaRPr>
          </a:p>
        </p:txBody>
      </p:sp>
      <p:pic>
        <p:nvPicPr>
          <p:cNvPr id="1027" name="Picture 3" descr="D:\Desktop\Poland_Map_1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304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Poland_Map_17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28800"/>
            <a:ext cx="3429000" cy="26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797152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Polish-Lithuanian commonwealth,  a dualistic state of Poland and Lithuania was established in 1569. </a:t>
            </a:r>
            <a:r>
              <a:rPr lang="en-US" sz="2400" dirty="0">
                <a:latin typeface="Arial Black" pitchFamily="34" charset="0"/>
              </a:rPr>
              <a:t>Polish-Lithuanian territory </a:t>
            </a:r>
            <a:r>
              <a:rPr lang="en-US" sz="2400" dirty="0">
                <a:latin typeface="Arial Black" pitchFamily="34" charset="0"/>
                <a:cs typeface="Arial" pitchFamily="34" charset="0"/>
              </a:rPr>
              <a:t>was divided by </a:t>
            </a:r>
            <a:r>
              <a:rPr lang="en-US" sz="2400" dirty="0" smtClean="0">
                <a:latin typeface="Arial Black" pitchFamily="34" charset="0"/>
              </a:rPr>
              <a:t>Prussia</a:t>
            </a:r>
            <a:r>
              <a:rPr lang="en-US" sz="2400" dirty="0">
                <a:latin typeface="Arial Black" pitchFamily="34" charset="0"/>
              </a:rPr>
              <a:t>, Austria and Russia </a:t>
            </a:r>
            <a:r>
              <a:rPr lang="en-US" sz="2400" dirty="0" smtClean="0">
                <a:latin typeface="Arial Black" pitchFamily="34" charset="0"/>
              </a:rPr>
              <a:t>in </a:t>
            </a:r>
            <a:r>
              <a:rPr lang="en-US" sz="2400" dirty="0">
                <a:latin typeface="Arial Black" pitchFamily="34" charset="0"/>
              </a:rPr>
              <a:t>18 </a:t>
            </a:r>
            <a:r>
              <a:rPr lang="en-US" sz="2400" dirty="0" err="1" smtClean="0">
                <a:latin typeface="Arial Black" pitchFamily="34" charset="0"/>
              </a:rPr>
              <a:t>th</a:t>
            </a:r>
            <a:r>
              <a:rPr lang="en-US" sz="2400" dirty="0" smtClean="0">
                <a:latin typeface="Arial Black" pitchFamily="34" charset="0"/>
              </a:rPr>
              <a:t> century. </a:t>
            </a:r>
            <a:endParaRPr lang="lt-LT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 Black" pitchFamily="34" charset="0"/>
              </a:rPr>
              <a:t>History facts</a:t>
            </a:r>
            <a:endParaRPr lang="lt-LT" dirty="0">
              <a:latin typeface="Arial Black" pitchFamily="34" charset="0"/>
            </a:endParaRPr>
          </a:p>
        </p:txBody>
      </p:sp>
      <p:pic>
        <p:nvPicPr>
          <p:cNvPr id="2052" name="Picture 4" descr="D:\Desktop\f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771616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Desktop\wwii_1939_ussr_balt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30" y="1700808"/>
            <a:ext cx="3105822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653136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itchFamily="34" charset="0"/>
                <a:cs typeface="Arial" pitchFamily="34" charset="0"/>
              </a:rPr>
              <a:t>Independence was restored in 1918. 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Nazi </a:t>
            </a:r>
            <a:r>
              <a:rPr lang="en-US" sz="2400" b="1" dirty="0">
                <a:latin typeface="Arial Black" pitchFamily="34" charset="0"/>
                <a:cs typeface="Arial" pitchFamily="34" charset="0"/>
              </a:rPr>
              <a:t>Germany and Soviets signed secret protocols dividing up Lithuania and other independent states in 1939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. Lithuania was annexed by the Soviet Union in 1940</a:t>
            </a:r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.</a:t>
            </a:r>
            <a:endParaRPr lang="en-US" sz="2000" b="1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1102</TotalTime>
  <Words>452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Clarity</vt:lpstr>
      <vt:lpstr>Clip</vt:lpstr>
      <vt:lpstr>PowerPoint Presentation</vt:lpstr>
      <vt:lpstr>My presentation</vt:lpstr>
      <vt:lpstr>My school</vt:lpstr>
      <vt:lpstr>PowerPoint Presentation</vt:lpstr>
      <vt:lpstr>Lithuania in the World</vt:lpstr>
      <vt:lpstr>History facts</vt:lpstr>
      <vt:lpstr>History facts</vt:lpstr>
      <vt:lpstr>History facts</vt:lpstr>
      <vt:lpstr>History facts</vt:lpstr>
      <vt:lpstr>History facts</vt:lpstr>
      <vt:lpstr>History facts</vt:lpstr>
      <vt:lpstr>PowerPoint Presentation</vt:lpstr>
      <vt:lpstr>Aim of History Curriculum in  Lithuania</vt:lpstr>
      <vt:lpstr>Aim of History Curriculum in  Lithuania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story about Lithuania and me</dc:title>
  <dc:creator>102020120816</dc:creator>
  <cp:lastModifiedBy>user</cp:lastModifiedBy>
  <cp:revision>164</cp:revision>
  <dcterms:created xsi:type="dcterms:W3CDTF">2012-08-25T10:56:40Z</dcterms:created>
  <dcterms:modified xsi:type="dcterms:W3CDTF">2012-09-21T04:21:34Z</dcterms:modified>
</cp:coreProperties>
</file>