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15" r:id="rId2"/>
    <p:sldId id="325" r:id="rId3"/>
    <p:sldId id="329" r:id="rId4"/>
    <p:sldId id="308" r:id="rId5"/>
    <p:sldId id="321" r:id="rId6"/>
    <p:sldId id="326" r:id="rId7"/>
    <p:sldId id="327" r:id="rId8"/>
    <p:sldId id="328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1F2D11A2-9C58-4E99-975A-92819E2915A2}">
          <p14:sldIdLst>
            <p14:sldId id="315"/>
            <p14:sldId id="325"/>
            <p14:sldId id="329"/>
            <p14:sldId id="308"/>
            <p14:sldId id="321"/>
            <p14:sldId id="326"/>
            <p14:sldId id="327"/>
            <p14:sldId id="328"/>
            <p14:sldId id="277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C" initials="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CC0000"/>
    <a:srgbClr val="CC3300"/>
    <a:srgbClr val="FFFFFF"/>
    <a:srgbClr val="F4F1EC"/>
    <a:srgbClr val="A10101"/>
    <a:srgbClr val="000066"/>
    <a:srgbClr val="FF9999"/>
    <a:srgbClr val="FF6699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72" autoAdjust="0"/>
    <p:restoredTop sz="94763" autoAdjust="0"/>
  </p:normalViewPr>
  <p:slideViewPr>
    <p:cSldViewPr>
      <p:cViewPr>
        <p:scale>
          <a:sx n="66" d="100"/>
          <a:sy n="66" d="100"/>
        </p:scale>
        <p:origin x="-726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7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7170"/>
    </p:cViewPr>
  </p:sorterViewPr>
  <p:notesViewPr>
    <p:cSldViewPr>
      <p:cViewPr>
        <p:scale>
          <a:sx n="66" d="100"/>
          <a:sy n="66" d="100"/>
        </p:scale>
        <p:origin x="-2292" y="18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8" Type="http://schemas.microsoft.com/office/2007/relationships/hdphoto" Target="../media/hdphoto5.wdp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7.wdp"/><Relationship Id="rId2" Type="http://schemas.microsoft.com/office/2007/relationships/hdphoto" Target="../media/hdphoto2.wdp"/><Relationship Id="rId1" Type="http://schemas.openxmlformats.org/officeDocument/2006/relationships/image" Target="../media/image2.png"/><Relationship Id="rId6" Type="http://schemas.microsoft.com/office/2007/relationships/hdphoto" Target="../media/hdphoto4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6.wdp"/><Relationship Id="rId4" Type="http://schemas.microsoft.com/office/2007/relationships/hdphoto" Target="../media/hdphoto3.wdp"/><Relationship Id="rId9" Type="http://schemas.openxmlformats.org/officeDocument/2006/relationships/image" Target="../media/image6.jpeg"/></Relationships>
</file>

<file path=ppt/diagrams/_rels/drawing3.xml.rels><?xml version="1.0" encoding="UTF-8" standalone="yes"?>
<Relationships xmlns="http://schemas.openxmlformats.org/package/2006/relationships"><Relationship Id="rId8" Type="http://schemas.microsoft.com/office/2007/relationships/hdphoto" Target="../media/hdphoto5.wdp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7.wdp"/><Relationship Id="rId2" Type="http://schemas.microsoft.com/office/2007/relationships/hdphoto" Target="../media/hdphoto2.wdp"/><Relationship Id="rId1" Type="http://schemas.openxmlformats.org/officeDocument/2006/relationships/image" Target="../media/image2.png"/><Relationship Id="rId6" Type="http://schemas.microsoft.com/office/2007/relationships/hdphoto" Target="../media/hdphoto4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6.wdp"/><Relationship Id="rId4" Type="http://schemas.microsoft.com/office/2007/relationships/hdphoto" Target="../media/hdphoto3.wdp"/><Relationship Id="rId9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DEDB1C-75CA-47B3-9398-19D84BFAF9A7}" type="doc">
      <dgm:prSet loTypeId="urn:microsoft.com/office/officeart/2005/8/layout/radial4" loCatId="relationship" qsTypeId="urn:microsoft.com/office/officeart/2005/8/quickstyle/3d3" qsCatId="3D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174F8E50-A8F5-4403-A6F1-3457DE08E558}">
      <dgm:prSet phldrT="[Text]" custT="1"/>
      <dgm:spPr/>
      <dgm:t>
        <a:bodyPr/>
        <a:lstStyle/>
        <a:p>
          <a:r>
            <a:rPr lang="sr-Latn-CS" sz="1800" dirty="0" smtClean="0"/>
            <a:t>Open part of Curriculum  (subject material that affirms the values of local community)</a:t>
          </a:r>
          <a:endParaRPr lang="en-US" sz="1800" dirty="0"/>
        </a:p>
      </dgm:t>
    </dgm:pt>
    <dgm:pt modelId="{5CEE3DB7-C034-4262-BFB8-15F4D29B2F89}" type="parTrans" cxnId="{704E523F-A21E-49B0-8E36-9F088631B4C1}">
      <dgm:prSet/>
      <dgm:spPr/>
      <dgm:t>
        <a:bodyPr/>
        <a:lstStyle/>
        <a:p>
          <a:endParaRPr lang="en-US"/>
        </a:p>
      </dgm:t>
    </dgm:pt>
    <dgm:pt modelId="{793834F3-A652-42CE-84C2-ACA14135136E}" type="sibTrans" cxnId="{704E523F-A21E-49B0-8E36-9F088631B4C1}">
      <dgm:prSet/>
      <dgm:spPr/>
      <dgm:t>
        <a:bodyPr/>
        <a:lstStyle/>
        <a:p>
          <a:endParaRPr lang="en-US"/>
        </a:p>
      </dgm:t>
    </dgm:pt>
    <dgm:pt modelId="{327EB066-3DAA-465A-9705-9E753720B571}">
      <dgm:prSet phldrT="[Text]"/>
      <dgm:spPr/>
      <dgm:t>
        <a:bodyPr/>
        <a:lstStyle/>
        <a:p>
          <a:r>
            <a:rPr lang="sr-Latn-CS" dirty="0" smtClean="0"/>
            <a:t>Lo</a:t>
          </a:r>
          <a:r>
            <a:rPr lang="en-US" dirty="0" err="1" smtClean="0"/>
            <a:t>cal</a:t>
          </a:r>
          <a:r>
            <a:rPr lang="en-US" dirty="0" smtClean="0"/>
            <a:t> com</a:t>
          </a:r>
          <a:r>
            <a:rPr lang="sr-Latn-CS" dirty="0" smtClean="0"/>
            <a:t>m</a:t>
          </a:r>
          <a:r>
            <a:rPr lang="en-US" dirty="0" smtClean="0"/>
            <a:t>unity</a:t>
          </a:r>
          <a:r>
            <a:rPr lang="sr-Latn-CS" dirty="0" smtClean="0"/>
            <a:t> –institutions provide financial and professional support.</a:t>
          </a:r>
          <a:endParaRPr lang="en-US" dirty="0"/>
        </a:p>
      </dgm:t>
    </dgm:pt>
    <dgm:pt modelId="{E812BD72-D57B-4048-8466-50F26DDE4863}" type="parTrans" cxnId="{288093AB-3E31-400B-800F-F4FD941CC49D}">
      <dgm:prSet/>
      <dgm:spPr/>
      <dgm:t>
        <a:bodyPr/>
        <a:lstStyle/>
        <a:p>
          <a:endParaRPr lang="en-US"/>
        </a:p>
      </dgm:t>
    </dgm:pt>
    <dgm:pt modelId="{D89FA303-88E4-4832-9982-3925F29769DC}" type="sibTrans" cxnId="{288093AB-3E31-400B-800F-F4FD941CC49D}">
      <dgm:prSet/>
      <dgm:spPr/>
      <dgm:t>
        <a:bodyPr/>
        <a:lstStyle/>
        <a:p>
          <a:endParaRPr lang="en-US"/>
        </a:p>
      </dgm:t>
    </dgm:pt>
    <dgm:pt modelId="{1AF5DD28-8DC9-4931-8B27-653FDF79F56F}">
      <dgm:prSet phldrT="[Text]"/>
      <dgm:spPr/>
      <dgm:t>
        <a:bodyPr/>
        <a:lstStyle/>
        <a:p>
          <a:r>
            <a:rPr lang="en-US" dirty="0" smtClean="0"/>
            <a:t>Students – </a:t>
          </a:r>
          <a:r>
            <a:rPr lang="sr-Latn-CS" dirty="0" smtClean="0"/>
            <a:t>with proposals submitted to the Pupils’ Parliament and presented  at the class meetings.</a:t>
          </a:r>
          <a:endParaRPr lang="en-US" dirty="0"/>
        </a:p>
      </dgm:t>
    </dgm:pt>
    <dgm:pt modelId="{59E76C69-A94D-4A0E-9F57-64F4409B996F}" type="parTrans" cxnId="{12018C05-EADE-409E-8B8F-83E8A52C655B}">
      <dgm:prSet/>
      <dgm:spPr/>
      <dgm:t>
        <a:bodyPr/>
        <a:lstStyle/>
        <a:p>
          <a:endParaRPr lang="en-US"/>
        </a:p>
      </dgm:t>
    </dgm:pt>
    <dgm:pt modelId="{EF18AB47-95D3-40A3-A416-43FCC9DBA08F}" type="sibTrans" cxnId="{12018C05-EADE-409E-8B8F-83E8A52C655B}">
      <dgm:prSet/>
      <dgm:spPr/>
      <dgm:t>
        <a:bodyPr/>
        <a:lstStyle/>
        <a:p>
          <a:endParaRPr lang="en-US"/>
        </a:p>
      </dgm:t>
    </dgm:pt>
    <dgm:pt modelId="{00EF1F82-5465-4A55-8A39-60304F6497FA}">
      <dgm:prSet phldrT="[Text]"/>
      <dgm:spPr/>
      <dgm:t>
        <a:bodyPr/>
        <a:lstStyle/>
        <a:p>
          <a:r>
            <a:rPr lang="en-US" dirty="0" smtClean="0"/>
            <a:t>Parents –  </a:t>
          </a:r>
          <a:r>
            <a:rPr lang="sr-Latn-CS" dirty="0" smtClean="0"/>
            <a:t>through the Parents’ Council and  in cooperation with the teachers at the class level.</a:t>
          </a:r>
          <a:endParaRPr lang="en-US" dirty="0"/>
        </a:p>
      </dgm:t>
    </dgm:pt>
    <dgm:pt modelId="{437934EE-7DFE-4B6E-B429-AADC750D4581}" type="parTrans" cxnId="{314FC63C-2823-4C67-A685-83699A22B457}">
      <dgm:prSet/>
      <dgm:spPr/>
      <dgm:t>
        <a:bodyPr/>
        <a:lstStyle/>
        <a:p>
          <a:endParaRPr lang="en-US"/>
        </a:p>
      </dgm:t>
    </dgm:pt>
    <dgm:pt modelId="{516B61CB-401B-4B7C-A292-B1803D4E993A}" type="sibTrans" cxnId="{314FC63C-2823-4C67-A685-83699A22B457}">
      <dgm:prSet/>
      <dgm:spPr/>
      <dgm:t>
        <a:bodyPr/>
        <a:lstStyle/>
        <a:p>
          <a:endParaRPr lang="en-US"/>
        </a:p>
      </dgm:t>
    </dgm:pt>
    <dgm:pt modelId="{70A86A21-C784-496A-A9B5-0E80F1D822E3}">
      <dgm:prSet/>
      <dgm:spPr/>
      <dgm:t>
        <a:bodyPr/>
        <a:lstStyle/>
        <a:p>
          <a:r>
            <a:rPr lang="en-US" dirty="0" smtClean="0"/>
            <a:t>Teachers – </a:t>
          </a:r>
          <a:r>
            <a:rPr lang="sr-Latn-CS" dirty="0" smtClean="0"/>
            <a:t>within the Curriculum they plan up to 20% of the subject material that  affirms the values and tradition  of the local community.</a:t>
          </a:r>
          <a:r>
            <a:rPr lang="en-US" dirty="0" smtClean="0"/>
            <a:t> </a:t>
          </a:r>
          <a:endParaRPr lang="en-US" dirty="0"/>
        </a:p>
      </dgm:t>
    </dgm:pt>
    <dgm:pt modelId="{BAAD5DCB-8C56-484B-AABA-F4E29024AF28}" type="parTrans" cxnId="{098BD8F2-A361-449F-927B-2EE63CD4F031}">
      <dgm:prSet/>
      <dgm:spPr/>
      <dgm:t>
        <a:bodyPr/>
        <a:lstStyle/>
        <a:p>
          <a:endParaRPr lang="en-US"/>
        </a:p>
      </dgm:t>
    </dgm:pt>
    <dgm:pt modelId="{96740D55-CE45-4A49-B197-A094D595D3DB}" type="sibTrans" cxnId="{098BD8F2-A361-449F-927B-2EE63CD4F031}">
      <dgm:prSet/>
      <dgm:spPr/>
      <dgm:t>
        <a:bodyPr/>
        <a:lstStyle/>
        <a:p>
          <a:endParaRPr lang="en-US"/>
        </a:p>
      </dgm:t>
    </dgm:pt>
    <dgm:pt modelId="{AC868F6A-3EF1-47C5-81EF-19CC28265837}" type="pres">
      <dgm:prSet presAssocID="{39DEDB1C-75CA-47B3-9398-19D84BFAF9A7}" presName="cycle" presStyleCnt="0">
        <dgm:presLayoutVars>
          <dgm:chMax val="1"/>
          <dgm:dir val="rev"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756B726-98A3-4F68-8BE8-F33CF9FD7681}" type="pres">
      <dgm:prSet presAssocID="{174F8E50-A8F5-4403-A6F1-3457DE08E558}" presName="centerShape" presStyleLbl="node0" presStyleIdx="0" presStyleCnt="1"/>
      <dgm:spPr/>
      <dgm:t>
        <a:bodyPr/>
        <a:lstStyle/>
        <a:p>
          <a:endParaRPr lang="en-US"/>
        </a:p>
      </dgm:t>
    </dgm:pt>
    <dgm:pt modelId="{78386E59-54A2-457A-9ABB-B751FE056483}" type="pres">
      <dgm:prSet presAssocID="{E812BD72-D57B-4048-8466-50F26DDE4863}" presName="parTrans" presStyleLbl="bgSibTrans2D1" presStyleIdx="0" presStyleCnt="4"/>
      <dgm:spPr/>
      <dgm:t>
        <a:bodyPr/>
        <a:lstStyle/>
        <a:p>
          <a:endParaRPr lang="en-US"/>
        </a:p>
      </dgm:t>
    </dgm:pt>
    <dgm:pt modelId="{C5E43E8B-FD65-440E-9DBE-26E6021D49F8}" type="pres">
      <dgm:prSet presAssocID="{327EB066-3DAA-465A-9705-9E753720B57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CD0E7A-86D9-4C6D-8281-5F7F3D3EC25F}" type="pres">
      <dgm:prSet presAssocID="{59E76C69-A94D-4A0E-9F57-64F4409B996F}" presName="parTrans" presStyleLbl="bgSibTrans2D1" presStyleIdx="1" presStyleCnt="4"/>
      <dgm:spPr/>
      <dgm:t>
        <a:bodyPr/>
        <a:lstStyle/>
        <a:p>
          <a:endParaRPr lang="en-US"/>
        </a:p>
      </dgm:t>
    </dgm:pt>
    <dgm:pt modelId="{B9540DA1-C593-4A98-B1D2-9987CD77E95B}" type="pres">
      <dgm:prSet presAssocID="{1AF5DD28-8DC9-4931-8B27-653FDF79F56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7902AA-B552-4291-861B-E2B75C52E7FD}" type="pres">
      <dgm:prSet presAssocID="{437934EE-7DFE-4B6E-B429-AADC750D4581}" presName="parTrans" presStyleLbl="bgSibTrans2D1" presStyleIdx="2" presStyleCnt="4"/>
      <dgm:spPr/>
      <dgm:t>
        <a:bodyPr/>
        <a:lstStyle/>
        <a:p>
          <a:endParaRPr lang="en-US"/>
        </a:p>
      </dgm:t>
    </dgm:pt>
    <dgm:pt modelId="{AD301646-EBCA-45FF-844A-2FF99DC5F2F9}" type="pres">
      <dgm:prSet presAssocID="{00EF1F82-5465-4A55-8A39-60304F6497F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AFEE0A-FE0E-45A5-8EDF-C24C44E7165C}" type="pres">
      <dgm:prSet presAssocID="{BAAD5DCB-8C56-484B-AABA-F4E29024AF28}" presName="parTrans" presStyleLbl="bgSibTrans2D1" presStyleIdx="3" presStyleCnt="4"/>
      <dgm:spPr/>
      <dgm:t>
        <a:bodyPr/>
        <a:lstStyle/>
        <a:p>
          <a:endParaRPr lang="en-US"/>
        </a:p>
      </dgm:t>
    </dgm:pt>
    <dgm:pt modelId="{C0C38E9E-308B-4144-BC35-84750FA893DB}" type="pres">
      <dgm:prSet presAssocID="{70A86A21-C784-496A-A9B5-0E80F1D822E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E6354B1-4D8B-4E1D-A257-BDFD9F0F538C}" type="presOf" srcId="{70A86A21-C784-496A-A9B5-0E80F1D822E3}" destId="{C0C38E9E-308B-4144-BC35-84750FA893DB}" srcOrd="0" destOrd="0" presId="urn:microsoft.com/office/officeart/2005/8/layout/radial4"/>
    <dgm:cxn modelId="{704E523F-A21E-49B0-8E36-9F088631B4C1}" srcId="{39DEDB1C-75CA-47B3-9398-19D84BFAF9A7}" destId="{174F8E50-A8F5-4403-A6F1-3457DE08E558}" srcOrd="0" destOrd="0" parTransId="{5CEE3DB7-C034-4262-BFB8-15F4D29B2F89}" sibTransId="{793834F3-A652-42CE-84C2-ACA14135136E}"/>
    <dgm:cxn modelId="{C49E9D33-10B7-4A2D-B482-B3CA3BA7A278}" type="presOf" srcId="{174F8E50-A8F5-4403-A6F1-3457DE08E558}" destId="{2756B726-98A3-4F68-8BE8-F33CF9FD7681}" srcOrd="0" destOrd="0" presId="urn:microsoft.com/office/officeart/2005/8/layout/radial4"/>
    <dgm:cxn modelId="{738D25DC-2F37-4A41-9C12-AFFE2BA744B0}" type="presOf" srcId="{327EB066-3DAA-465A-9705-9E753720B571}" destId="{C5E43E8B-FD65-440E-9DBE-26E6021D49F8}" srcOrd="0" destOrd="0" presId="urn:microsoft.com/office/officeart/2005/8/layout/radial4"/>
    <dgm:cxn modelId="{12018C05-EADE-409E-8B8F-83E8A52C655B}" srcId="{174F8E50-A8F5-4403-A6F1-3457DE08E558}" destId="{1AF5DD28-8DC9-4931-8B27-653FDF79F56F}" srcOrd="1" destOrd="0" parTransId="{59E76C69-A94D-4A0E-9F57-64F4409B996F}" sibTransId="{EF18AB47-95D3-40A3-A416-43FCC9DBA08F}"/>
    <dgm:cxn modelId="{314FC63C-2823-4C67-A685-83699A22B457}" srcId="{174F8E50-A8F5-4403-A6F1-3457DE08E558}" destId="{00EF1F82-5465-4A55-8A39-60304F6497FA}" srcOrd="2" destOrd="0" parTransId="{437934EE-7DFE-4B6E-B429-AADC750D4581}" sibTransId="{516B61CB-401B-4B7C-A292-B1803D4E993A}"/>
    <dgm:cxn modelId="{8CA3051A-5EFE-469D-9E09-7F9E44E65ACD}" type="presOf" srcId="{BAAD5DCB-8C56-484B-AABA-F4E29024AF28}" destId="{BBAFEE0A-FE0E-45A5-8EDF-C24C44E7165C}" srcOrd="0" destOrd="0" presId="urn:microsoft.com/office/officeart/2005/8/layout/radial4"/>
    <dgm:cxn modelId="{288093AB-3E31-400B-800F-F4FD941CC49D}" srcId="{174F8E50-A8F5-4403-A6F1-3457DE08E558}" destId="{327EB066-3DAA-465A-9705-9E753720B571}" srcOrd="0" destOrd="0" parTransId="{E812BD72-D57B-4048-8466-50F26DDE4863}" sibTransId="{D89FA303-88E4-4832-9982-3925F29769DC}"/>
    <dgm:cxn modelId="{484B4361-F349-4665-84E7-D694BB3A6F9F}" type="presOf" srcId="{1AF5DD28-8DC9-4931-8B27-653FDF79F56F}" destId="{B9540DA1-C593-4A98-B1D2-9987CD77E95B}" srcOrd="0" destOrd="0" presId="urn:microsoft.com/office/officeart/2005/8/layout/radial4"/>
    <dgm:cxn modelId="{313A09A6-9D13-485A-B509-36BC230F647B}" type="presOf" srcId="{00EF1F82-5465-4A55-8A39-60304F6497FA}" destId="{AD301646-EBCA-45FF-844A-2FF99DC5F2F9}" srcOrd="0" destOrd="0" presId="urn:microsoft.com/office/officeart/2005/8/layout/radial4"/>
    <dgm:cxn modelId="{83DE7D3A-D090-43C1-878B-2F32EC24B78B}" type="presOf" srcId="{39DEDB1C-75CA-47B3-9398-19D84BFAF9A7}" destId="{AC868F6A-3EF1-47C5-81EF-19CC28265837}" srcOrd="0" destOrd="0" presId="urn:microsoft.com/office/officeart/2005/8/layout/radial4"/>
    <dgm:cxn modelId="{6EBAD756-99DD-4417-A294-2861CF6D00A2}" type="presOf" srcId="{437934EE-7DFE-4B6E-B429-AADC750D4581}" destId="{B57902AA-B552-4291-861B-E2B75C52E7FD}" srcOrd="0" destOrd="0" presId="urn:microsoft.com/office/officeart/2005/8/layout/radial4"/>
    <dgm:cxn modelId="{098BD8F2-A361-449F-927B-2EE63CD4F031}" srcId="{174F8E50-A8F5-4403-A6F1-3457DE08E558}" destId="{70A86A21-C784-496A-A9B5-0E80F1D822E3}" srcOrd="3" destOrd="0" parTransId="{BAAD5DCB-8C56-484B-AABA-F4E29024AF28}" sibTransId="{96740D55-CE45-4A49-B197-A094D595D3DB}"/>
    <dgm:cxn modelId="{DA5DFF72-72BC-43A4-86DC-85CC8B811004}" type="presOf" srcId="{59E76C69-A94D-4A0E-9F57-64F4409B996F}" destId="{F1CD0E7A-86D9-4C6D-8281-5F7F3D3EC25F}" srcOrd="0" destOrd="0" presId="urn:microsoft.com/office/officeart/2005/8/layout/radial4"/>
    <dgm:cxn modelId="{2FD682A4-20A5-47D5-9087-431FE1CDCD01}" type="presOf" srcId="{E812BD72-D57B-4048-8466-50F26DDE4863}" destId="{78386E59-54A2-457A-9ABB-B751FE056483}" srcOrd="0" destOrd="0" presId="urn:microsoft.com/office/officeart/2005/8/layout/radial4"/>
    <dgm:cxn modelId="{677DE4F1-4DD4-4FEE-9E82-67E3AE2C1443}" type="presParOf" srcId="{AC868F6A-3EF1-47C5-81EF-19CC28265837}" destId="{2756B726-98A3-4F68-8BE8-F33CF9FD7681}" srcOrd="0" destOrd="0" presId="urn:microsoft.com/office/officeart/2005/8/layout/radial4"/>
    <dgm:cxn modelId="{B3AA3AC9-1854-46A9-8AF7-E8936D8351FB}" type="presParOf" srcId="{AC868F6A-3EF1-47C5-81EF-19CC28265837}" destId="{78386E59-54A2-457A-9ABB-B751FE056483}" srcOrd="1" destOrd="0" presId="urn:microsoft.com/office/officeart/2005/8/layout/radial4"/>
    <dgm:cxn modelId="{20F8FDA8-2D27-47E4-9E06-01512C312009}" type="presParOf" srcId="{AC868F6A-3EF1-47C5-81EF-19CC28265837}" destId="{C5E43E8B-FD65-440E-9DBE-26E6021D49F8}" srcOrd="2" destOrd="0" presId="urn:microsoft.com/office/officeart/2005/8/layout/radial4"/>
    <dgm:cxn modelId="{904B58F2-A2B8-4328-A906-1E2A9D598333}" type="presParOf" srcId="{AC868F6A-3EF1-47C5-81EF-19CC28265837}" destId="{F1CD0E7A-86D9-4C6D-8281-5F7F3D3EC25F}" srcOrd="3" destOrd="0" presId="urn:microsoft.com/office/officeart/2005/8/layout/radial4"/>
    <dgm:cxn modelId="{F8241392-C217-4043-A263-53200EDB0AAD}" type="presParOf" srcId="{AC868F6A-3EF1-47C5-81EF-19CC28265837}" destId="{B9540DA1-C593-4A98-B1D2-9987CD77E95B}" srcOrd="4" destOrd="0" presId="urn:microsoft.com/office/officeart/2005/8/layout/radial4"/>
    <dgm:cxn modelId="{92097BC1-B4FE-4C35-990E-9C8BF9EEC883}" type="presParOf" srcId="{AC868F6A-3EF1-47C5-81EF-19CC28265837}" destId="{B57902AA-B552-4291-861B-E2B75C52E7FD}" srcOrd="5" destOrd="0" presId="urn:microsoft.com/office/officeart/2005/8/layout/radial4"/>
    <dgm:cxn modelId="{8407611A-78B5-4F7A-B79D-64C3201A0FFD}" type="presParOf" srcId="{AC868F6A-3EF1-47C5-81EF-19CC28265837}" destId="{AD301646-EBCA-45FF-844A-2FF99DC5F2F9}" srcOrd="6" destOrd="0" presId="urn:microsoft.com/office/officeart/2005/8/layout/radial4"/>
    <dgm:cxn modelId="{B77BE051-27FF-407F-AC1B-9EB02485D9E9}" type="presParOf" srcId="{AC868F6A-3EF1-47C5-81EF-19CC28265837}" destId="{BBAFEE0A-FE0E-45A5-8EDF-C24C44E7165C}" srcOrd="7" destOrd="0" presId="urn:microsoft.com/office/officeart/2005/8/layout/radial4"/>
    <dgm:cxn modelId="{133526EB-55CF-4903-A6E2-C2AAA792DF8D}" type="presParOf" srcId="{AC868F6A-3EF1-47C5-81EF-19CC28265837}" destId="{C0C38E9E-308B-4144-BC35-84750FA893DB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AEF2B3-DB83-4936-8A59-653FCD91D15F}" type="doc">
      <dgm:prSet loTypeId="urn:microsoft.com/office/officeart/2005/8/layout/process1" loCatId="process" qsTypeId="urn:microsoft.com/office/officeart/2005/8/quickstyle/3d3" qsCatId="3D" csTypeId="urn:microsoft.com/office/officeart/2005/8/colors/accent1_2" csCatId="accent1" phldr="1"/>
      <dgm:spPr/>
    </dgm:pt>
    <dgm:pt modelId="{86A1FDAE-5837-48C1-B898-4E3DC9C037B2}">
      <dgm:prSet phldrT="[Text]"/>
      <dgm:spPr/>
      <dgm:t>
        <a:bodyPr/>
        <a:lstStyle/>
        <a:p>
          <a:r>
            <a:rPr lang="sr-Latn-CS" dirty="0" smtClean="0"/>
            <a:t>Pupils  present different experiences of their own, from the classroom, local environment and their families.</a:t>
          </a:r>
          <a:endParaRPr lang="en-US" dirty="0"/>
        </a:p>
      </dgm:t>
    </dgm:pt>
    <dgm:pt modelId="{47626707-54AE-4905-B218-C6522C8D3407}" type="parTrans" cxnId="{C6326D05-46FF-4F25-BD42-67DF888D01D6}">
      <dgm:prSet/>
      <dgm:spPr/>
      <dgm:t>
        <a:bodyPr/>
        <a:lstStyle/>
        <a:p>
          <a:endParaRPr lang="en-US"/>
        </a:p>
      </dgm:t>
    </dgm:pt>
    <dgm:pt modelId="{5756EB05-D1C3-4036-8783-A847F6819AC5}" type="sibTrans" cxnId="{C6326D05-46FF-4F25-BD42-67DF888D01D6}">
      <dgm:prSet/>
      <dgm:spPr/>
      <dgm:t>
        <a:bodyPr/>
        <a:lstStyle/>
        <a:p>
          <a:endParaRPr lang="en-US"/>
        </a:p>
      </dgm:t>
    </dgm:pt>
    <dgm:pt modelId="{0ECD0D4D-F364-44E1-B9E2-26BBB63EB7FD}">
      <dgm:prSet phldrT="[Text]"/>
      <dgm:spPr/>
      <dgm:t>
        <a:bodyPr/>
        <a:lstStyle/>
        <a:p>
          <a:endParaRPr lang="sr-Latn-CS" dirty="0" smtClean="0"/>
        </a:p>
        <a:p>
          <a:r>
            <a:rPr lang="sr-Latn-CS" dirty="0" smtClean="0"/>
            <a:t>What is common, what unites and initiates reconciliation of relations in the classroom and in the community.</a:t>
          </a:r>
          <a:endParaRPr lang="en-US" dirty="0"/>
        </a:p>
      </dgm:t>
    </dgm:pt>
    <dgm:pt modelId="{986644F5-DB8A-4823-BD14-2E42E281ED87}" type="parTrans" cxnId="{8BF4A396-F696-4A3D-834A-B0E75B4950EC}">
      <dgm:prSet/>
      <dgm:spPr/>
      <dgm:t>
        <a:bodyPr/>
        <a:lstStyle/>
        <a:p>
          <a:endParaRPr lang="en-US"/>
        </a:p>
      </dgm:t>
    </dgm:pt>
    <dgm:pt modelId="{DFE3AEF7-39E3-4FBC-B5EA-8CFEAC865C68}" type="sibTrans" cxnId="{8BF4A396-F696-4A3D-834A-B0E75B4950EC}">
      <dgm:prSet/>
      <dgm:spPr/>
      <dgm:t>
        <a:bodyPr/>
        <a:lstStyle/>
        <a:p>
          <a:endParaRPr lang="en-US"/>
        </a:p>
      </dgm:t>
    </dgm:pt>
    <dgm:pt modelId="{85174DB0-EAE0-4FB0-A2BA-7E1D160972F1}">
      <dgm:prSet phldrT="[Text]"/>
      <dgm:spPr/>
      <dgm:t>
        <a:bodyPr/>
        <a:lstStyle/>
        <a:p>
          <a:endParaRPr lang="en-US" dirty="0"/>
        </a:p>
      </dgm:t>
    </dgm:pt>
    <dgm:pt modelId="{C030335F-8E72-4D85-81BB-11AA146D7ECF}" type="parTrans" cxnId="{043ACDBC-849B-44F6-98F0-4D39FB5198B0}">
      <dgm:prSet/>
      <dgm:spPr/>
      <dgm:t>
        <a:bodyPr/>
        <a:lstStyle/>
        <a:p>
          <a:endParaRPr lang="en-US"/>
        </a:p>
      </dgm:t>
    </dgm:pt>
    <dgm:pt modelId="{009C7A7A-FAFA-4D15-B873-BD5C8E0396EF}" type="sibTrans" cxnId="{043ACDBC-849B-44F6-98F0-4D39FB5198B0}">
      <dgm:prSet/>
      <dgm:spPr/>
      <dgm:t>
        <a:bodyPr/>
        <a:lstStyle/>
        <a:p>
          <a:endParaRPr lang="en-US"/>
        </a:p>
      </dgm:t>
    </dgm:pt>
    <dgm:pt modelId="{455EC327-96C8-4EFE-AF0C-D104DF75D14E}" type="pres">
      <dgm:prSet presAssocID="{63AEF2B3-DB83-4936-8A59-653FCD91D15F}" presName="Name0" presStyleCnt="0">
        <dgm:presLayoutVars>
          <dgm:dir/>
          <dgm:resizeHandles val="exact"/>
        </dgm:presLayoutVars>
      </dgm:prSet>
      <dgm:spPr/>
    </dgm:pt>
    <dgm:pt modelId="{37099DEA-EC3D-46CA-8586-857983F73C95}" type="pres">
      <dgm:prSet presAssocID="{86A1FDAE-5837-48C1-B898-4E3DC9C037B2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6979F5-CCE7-42C3-A823-573C4B39177B}" type="pres">
      <dgm:prSet presAssocID="{5756EB05-D1C3-4036-8783-A847F6819AC5}" presName="sibTrans" presStyleLbl="sibTrans2D1" presStyleIdx="0" presStyleCnt="1"/>
      <dgm:spPr/>
      <dgm:t>
        <a:bodyPr/>
        <a:lstStyle/>
        <a:p>
          <a:endParaRPr lang="en-US"/>
        </a:p>
      </dgm:t>
    </dgm:pt>
    <dgm:pt modelId="{6FE2573E-CDA1-4393-9096-FB269ADE78AF}" type="pres">
      <dgm:prSet presAssocID="{5756EB05-D1C3-4036-8783-A847F6819AC5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F96DB48F-2633-4F6F-A300-EE1B90E06EAF}" type="pres">
      <dgm:prSet presAssocID="{0ECD0D4D-F364-44E1-B9E2-26BBB63EB7FD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6326D05-46FF-4F25-BD42-67DF888D01D6}" srcId="{63AEF2B3-DB83-4936-8A59-653FCD91D15F}" destId="{86A1FDAE-5837-48C1-B898-4E3DC9C037B2}" srcOrd="0" destOrd="0" parTransId="{47626707-54AE-4905-B218-C6522C8D3407}" sibTransId="{5756EB05-D1C3-4036-8783-A847F6819AC5}"/>
    <dgm:cxn modelId="{8BF4A396-F696-4A3D-834A-B0E75B4950EC}" srcId="{63AEF2B3-DB83-4936-8A59-653FCD91D15F}" destId="{0ECD0D4D-F364-44E1-B9E2-26BBB63EB7FD}" srcOrd="1" destOrd="0" parTransId="{986644F5-DB8A-4823-BD14-2E42E281ED87}" sibTransId="{DFE3AEF7-39E3-4FBC-B5EA-8CFEAC865C68}"/>
    <dgm:cxn modelId="{6F7AD5F2-1939-42F0-8582-997AF4989961}" type="presOf" srcId="{5756EB05-D1C3-4036-8783-A847F6819AC5}" destId="{716979F5-CCE7-42C3-A823-573C4B39177B}" srcOrd="0" destOrd="0" presId="urn:microsoft.com/office/officeart/2005/8/layout/process1"/>
    <dgm:cxn modelId="{6517CC04-C8FC-472F-9658-11CDBACAA86C}" type="presOf" srcId="{63AEF2B3-DB83-4936-8A59-653FCD91D15F}" destId="{455EC327-96C8-4EFE-AF0C-D104DF75D14E}" srcOrd="0" destOrd="0" presId="urn:microsoft.com/office/officeart/2005/8/layout/process1"/>
    <dgm:cxn modelId="{BCA5138D-A032-4FE4-AAAC-493DC1A238F7}" type="presOf" srcId="{85174DB0-EAE0-4FB0-A2BA-7E1D160972F1}" destId="{F96DB48F-2633-4F6F-A300-EE1B90E06EAF}" srcOrd="0" destOrd="1" presId="urn:microsoft.com/office/officeart/2005/8/layout/process1"/>
    <dgm:cxn modelId="{F174F053-0F4D-4328-8D07-29C223AB4D98}" type="presOf" srcId="{86A1FDAE-5837-48C1-B898-4E3DC9C037B2}" destId="{37099DEA-EC3D-46CA-8586-857983F73C95}" srcOrd="0" destOrd="0" presId="urn:microsoft.com/office/officeart/2005/8/layout/process1"/>
    <dgm:cxn modelId="{7B12227D-8268-468B-BE63-F4000A9643E6}" type="presOf" srcId="{0ECD0D4D-F364-44E1-B9E2-26BBB63EB7FD}" destId="{F96DB48F-2633-4F6F-A300-EE1B90E06EAF}" srcOrd="0" destOrd="0" presId="urn:microsoft.com/office/officeart/2005/8/layout/process1"/>
    <dgm:cxn modelId="{043ACDBC-849B-44F6-98F0-4D39FB5198B0}" srcId="{0ECD0D4D-F364-44E1-B9E2-26BBB63EB7FD}" destId="{85174DB0-EAE0-4FB0-A2BA-7E1D160972F1}" srcOrd="0" destOrd="0" parTransId="{C030335F-8E72-4D85-81BB-11AA146D7ECF}" sibTransId="{009C7A7A-FAFA-4D15-B873-BD5C8E0396EF}"/>
    <dgm:cxn modelId="{2780F093-4A14-4B00-BE61-84ABCF744AFA}" type="presOf" srcId="{5756EB05-D1C3-4036-8783-A847F6819AC5}" destId="{6FE2573E-CDA1-4393-9096-FB269ADE78AF}" srcOrd="1" destOrd="0" presId="urn:microsoft.com/office/officeart/2005/8/layout/process1"/>
    <dgm:cxn modelId="{98576FCB-33D4-41D8-B000-B269E8B392C8}" type="presParOf" srcId="{455EC327-96C8-4EFE-AF0C-D104DF75D14E}" destId="{37099DEA-EC3D-46CA-8586-857983F73C95}" srcOrd="0" destOrd="0" presId="urn:microsoft.com/office/officeart/2005/8/layout/process1"/>
    <dgm:cxn modelId="{DA93AF32-6968-4BB8-BCC5-16A81DC118BF}" type="presParOf" srcId="{455EC327-96C8-4EFE-AF0C-D104DF75D14E}" destId="{716979F5-CCE7-42C3-A823-573C4B39177B}" srcOrd="1" destOrd="0" presId="urn:microsoft.com/office/officeart/2005/8/layout/process1"/>
    <dgm:cxn modelId="{8C14AC4D-233D-452E-A1CB-4E5BDDE5186A}" type="presParOf" srcId="{716979F5-CCE7-42C3-A823-573C4B39177B}" destId="{6FE2573E-CDA1-4393-9096-FB269ADE78AF}" srcOrd="0" destOrd="0" presId="urn:microsoft.com/office/officeart/2005/8/layout/process1"/>
    <dgm:cxn modelId="{173E053F-9EB3-44EC-90E8-9E055B8277F4}" type="presParOf" srcId="{455EC327-96C8-4EFE-AF0C-D104DF75D14E}" destId="{F96DB48F-2633-4F6F-A300-EE1B90E06EAF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CC8C37-F17E-4C45-A49E-ED3733C8F167}" type="doc">
      <dgm:prSet loTypeId="urn:microsoft.com/office/officeart/2008/layout/TitledPictureBlocks" loCatId="pictur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DA1BC7B-C127-4F4F-85E5-EEFFB1C62764}">
      <dgm:prSet phldrT="[Text]" custT="1"/>
      <dgm:spPr/>
      <dgm:t>
        <a:bodyPr/>
        <a:lstStyle/>
        <a:p>
          <a:r>
            <a:rPr lang="en-US" sz="1000" dirty="0" smtClean="0"/>
            <a:t>IV century-roman province </a:t>
          </a:r>
          <a:r>
            <a:rPr lang="en-US" sz="1000" dirty="0" err="1" smtClean="0"/>
            <a:t>Praevalis</a:t>
          </a:r>
          <a:endParaRPr lang="en-US" sz="1000" dirty="0"/>
        </a:p>
      </dgm:t>
    </dgm:pt>
    <dgm:pt modelId="{FA6FD3EB-5FC3-49A9-8D8A-EEAC6E5F9161}" type="parTrans" cxnId="{316EA388-F92C-41F2-9F31-B1DEBEE5B979}">
      <dgm:prSet/>
      <dgm:spPr/>
      <dgm:t>
        <a:bodyPr/>
        <a:lstStyle/>
        <a:p>
          <a:endParaRPr lang="en-US"/>
        </a:p>
      </dgm:t>
    </dgm:pt>
    <dgm:pt modelId="{5982F779-D16A-4582-95C1-DD8FF77E1E84}" type="sibTrans" cxnId="{316EA388-F92C-41F2-9F31-B1DEBEE5B979}">
      <dgm:prSet/>
      <dgm:spPr/>
      <dgm:t>
        <a:bodyPr/>
        <a:lstStyle/>
        <a:p>
          <a:endParaRPr lang="en-US"/>
        </a:p>
      </dgm:t>
    </dgm:pt>
    <dgm:pt modelId="{EBE345BF-EE7D-4AA4-A2E0-F304B5EDFC2C}">
      <dgm:prSet phldrT="[Text]" custT="1"/>
      <dgm:spPr/>
      <dgm:t>
        <a:bodyPr/>
        <a:lstStyle/>
        <a:p>
          <a:r>
            <a:rPr lang="sr-Latn-CS" sz="1000" dirty="0" smtClean="0"/>
            <a:t>Principality of Duklja around  year 1050</a:t>
          </a:r>
          <a:endParaRPr lang="en-US" sz="1000" dirty="0"/>
        </a:p>
      </dgm:t>
    </dgm:pt>
    <dgm:pt modelId="{A1A8B396-D192-40EB-B73D-BCDEF6A28C28}" type="parTrans" cxnId="{DDCCA612-3F4D-4406-A6EA-D96E3B3B85BD}">
      <dgm:prSet/>
      <dgm:spPr/>
      <dgm:t>
        <a:bodyPr/>
        <a:lstStyle/>
        <a:p>
          <a:endParaRPr lang="en-US"/>
        </a:p>
      </dgm:t>
    </dgm:pt>
    <dgm:pt modelId="{3FA81A3D-06FC-4522-BF89-E4C703B95485}" type="sibTrans" cxnId="{DDCCA612-3F4D-4406-A6EA-D96E3B3B85BD}">
      <dgm:prSet/>
      <dgm:spPr/>
      <dgm:t>
        <a:bodyPr/>
        <a:lstStyle/>
        <a:p>
          <a:endParaRPr lang="en-US"/>
        </a:p>
      </dgm:t>
    </dgm:pt>
    <dgm:pt modelId="{F7587484-5C48-4EBD-B426-768CC952234D}">
      <dgm:prSet phldrT="[Text]" custT="1"/>
      <dgm:spPr/>
      <dgm:t>
        <a:bodyPr/>
        <a:lstStyle/>
        <a:p>
          <a:r>
            <a:rPr lang="sr-Latn-RS" sz="1000" dirty="0" smtClean="0"/>
            <a:t>Kingdom of Duklja around year 1100 </a:t>
          </a:r>
          <a:endParaRPr lang="en-US" sz="1000" dirty="0"/>
        </a:p>
      </dgm:t>
    </dgm:pt>
    <dgm:pt modelId="{02FD6275-C653-4FE1-A32D-2C7A507ABF40}" type="parTrans" cxnId="{F3DCFFCC-0B02-401C-853C-634F91E81C45}">
      <dgm:prSet/>
      <dgm:spPr/>
      <dgm:t>
        <a:bodyPr/>
        <a:lstStyle/>
        <a:p>
          <a:endParaRPr lang="en-US"/>
        </a:p>
      </dgm:t>
    </dgm:pt>
    <dgm:pt modelId="{02B32B54-DD43-433E-8039-5BCD1D08479B}" type="sibTrans" cxnId="{F3DCFFCC-0B02-401C-853C-634F91E81C45}">
      <dgm:prSet/>
      <dgm:spPr/>
      <dgm:t>
        <a:bodyPr/>
        <a:lstStyle/>
        <a:p>
          <a:endParaRPr lang="en-US"/>
        </a:p>
      </dgm:t>
    </dgm:pt>
    <dgm:pt modelId="{FB550211-8854-46C9-B4A5-8D87E02A0D96}">
      <dgm:prSet custT="1"/>
      <dgm:spPr/>
      <dgm:t>
        <a:bodyPr/>
        <a:lstStyle/>
        <a:p>
          <a:r>
            <a:rPr lang="en-US" sz="1000" dirty="0" smtClean="0"/>
            <a:t>XIV </a:t>
          </a:r>
          <a:r>
            <a:rPr lang="sr-Latn-CS" sz="1000" dirty="0" smtClean="0"/>
            <a:t>century</a:t>
          </a:r>
          <a:r>
            <a:rPr lang="en-US" sz="1000" dirty="0" smtClean="0"/>
            <a:t>-</a:t>
          </a:r>
          <a:r>
            <a:rPr lang="en-US" sz="1000" dirty="0" err="1" smtClean="0"/>
            <a:t>Bal</a:t>
          </a:r>
          <a:r>
            <a:rPr lang="sr-Latn-CS" sz="1000" dirty="0" smtClean="0"/>
            <a:t>šić dynasty</a:t>
          </a:r>
          <a:endParaRPr lang="en-US" sz="1000" dirty="0"/>
        </a:p>
      </dgm:t>
    </dgm:pt>
    <dgm:pt modelId="{607967FA-418E-4BD1-A662-7DFE28F9BF17}" type="parTrans" cxnId="{102061EC-9B46-4527-B513-FC94EF07357B}">
      <dgm:prSet/>
      <dgm:spPr/>
      <dgm:t>
        <a:bodyPr/>
        <a:lstStyle/>
        <a:p>
          <a:endParaRPr lang="en-US"/>
        </a:p>
      </dgm:t>
    </dgm:pt>
    <dgm:pt modelId="{879E2AE9-B372-432C-BB18-F300003073F4}" type="sibTrans" cxnId="{102061EC-9B46-4527-B513-FC94EF07357B}">
      <dgm:prSet/>
      <dgm:spPr/>
      <dgm:t>
        <a:bodyPr/>
        <a:lstStyle/>
        <a:p>
          <a:endParaRPr lang="en-US"/>
        </a:p>
      </dgm:t>
    </dgm:pt>
    <dgm:pt modelId="{1EED8942-5C72-4B56-916A-2019716990E1}">
      <dgm:prSet custT="1"/>
      <dgm:spPr/>
      <dgm:t>
        <a:bodyPr/>
        <a:lstStyle/>
        <a:p>
          <a:r>
            <a:rPr lang="sr-Latn-CS" sz="1000" dirty="0" smtClean="0"/>
            <a:t>Montenegro nowadays</a:t>
          </a:r>
          <a:endParaRPr lang="en-US" sz="1000" dirty="0"/>
        </a:p>
      </dgm:t>
    </dgm:pt>
    <dgm:pt modelId="{7CF8AE66-18B6-459E-A837-D4C37C23AA81}" type="parTrans" cxnId="{805AB266-7E41-4F24-A5E2-C8988064D04F}">
      <dgm:prSet/>
      <dgm:spPr/>
      <dgm:t>
        <a:bodyPr/>
        <a:lstStyle/>
        <a:p>
          <a:endParaRPr lang="en-US"/>
        </a:p>
      </dgm:t>
    </dgm:pt>
    <dgm:pt modelId="{304F365F-62C0-4154-A8C7-9FB1028DBA5D}" type="sibTrans" cxnId="{805AB266-7E41-4F24-A5E2-C8988064D04F}">
      <dgm:prSet/>
      <dgm:spPr/>
      <dgm:t>
        <a:bodyPr/>
        <a:lstStyle/>
        <a:p>
          <a:endParaRPr lang="en-US"/>
        </a:p>
      </dgm:t>
    </dgm:pt>
    <dgm:pt modelId="{5F69BC4F-5515-41B5-AF34-30458FB98D55}">
      <dgm:prSet custT="1"/>
      <dgm:spPr/>
      <dgm:t>
        <a:bodyPr/>
        <a:lstStyle/>
        <a:p>
          <a:r>
            <a:rPr lang="sr-Latn-CS" sz="1000" dirty="0" smtClean="0"/>
            <a:t>Montenegro on 1878</a:t>
          </a:r>
          <a:endParaRPr lang="en-US" sz="1000" dirty="0"/>
        </a:p>
      </dgm:t>
    </dgm:pt>
    <dgm:pt modelId="{7209B8CD-727A-45E8-B978-105813195B59}" type="sibTrans" cxnId="{A721A5E8-BCC4-4DA0-844B-CE451C5876B4}">
      <dgm:prSet/>
      <dgm:spPr/>
      <dgm:t>
        <a:bodyPr/>
        <a:lstStyle/>
        <a:p>
          <a:endParaRPr lang="en-US"/>
        </a:p>
      </dgm:t>
    </dgm:pt>
    <dgm:pt modelId="{A214F1B2-4D94-42AE-8CD2-7ED8B2172391}" type="parTrans" cxnId="{A721A5E8-BCC4-4DA0-844B-CE451C5876B4}">
      <dgm:prSet/>
      <dgm:spPr/>
      <dgm:t>
        <a:bodyPr/>
        <a:lstStyle/>
        <a:p>
          <a:endParaRPr lang="en-US"/>
        </a:p>
      </dgm:t>
    </dgm:pt>
    <dgm:pt modelId="{B345C247-943F-4EBA-9621-313981611185}" type="pres">
      <dgm:prSet presAssocID="{A1CC8C37-F17E-4C45-A49E-ED3733C8F167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83293A6-AA2A-4F39-B58B-DAC1531F60A6}" type="pres">
      <dgm:prSet presAssocID="{3DA1BC7B-C127-4F4F-85E5-EEFFB1C62764}" presName="composite" presStyleCnt="0"/>
      <dgm:spPr/>
      <dgm:t>
        <a:bodyPr/>
        <a:lstStyle/>
        <a:p>
          <a:endParaRPr lang="en-US"/>
        </a:p>
      </dgm:t>
    </dgm:pt>
    <dgm:pt modelId="{AE0E1F3A-47C9-44FD-AB72-3773150CB9F3}" type="pres">
      <dgm:prSet presAssocID="{3DA1BC7B-C127-4F4F-85E5-EEFFB1C62764}" presName="ParentText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E37112-69DD-4412-A447-F5CE1AD2705E}" type="pres">
      <dgm:prSet presAssocID="{3DA1BC7B-C127-4F4F-85E5-EEFFB1C62764}" presName="Image" presStyleLbl="bgImgPlace1" presStyleIdx="0" presStyleCnt="6"/>
      <dgm:spPr>
        <a:blipFill rotWithShape="1">
          <a:blip xmlns:r="http://schemas.openxmlformats.org/officeDocument/2006/relationships"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sharpenSoften amount="5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ln>
          <a:solidFill>
            <a:schemeClr val="accent1"/>
          </a:solidFill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en-US"/>
        </a:p>
      </dgm:t>
    </dgm:pt>
    <dgm:pt modelId="{1F4F4287-75D5-4AF3-8D64-C50C319BE914}" type="pres">
      <dgm:prSet presAssocID="{3DA1BC7B-C127-4F4F-85E5-EEFFB1C62764}" presName="ChildText" presStyleLbl="fgAcc1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12EA39-0FAE-4FFE-8748-8F0D2EEDCDCE}" type="pres">
      <dgm:prSet presAssocID="{5982F779-D16A-4582-95C1-DD8FF77E1E84}" presName="sibTrans" presStyleCnt="0"/>
      <dgm:spPr/>
      <dgm:t>
        <a:bodyPr/>
        <a:lstStyle/>
        <a:p>
          <a:endParaRPr lang="en-US"/>
        </a:p>
      </dgm:t>
    </dgm:pt>
    <dgm:pt modelId="{EBF154F8-9750-4B19-8E56-0C00630C9859}" type="pres">
      <dgm:prSet presAssocID="{EBE345BF-EE7D-4AA4-A2E0-F304B5EDFC2C}" presName="composite" presStyleCnt="0"/>
      <dgm:spPr/>
      <dgm:t>
        <a:bodyPr/>
        <a:lstStyle/>
        <a:p>
          <a:endParaRPr lang="en-US"/>
        </a:p>
      </dgm:t>
    </dgm:pt>
    <dgm:pt modelId="{BE4467F3-0019-4E6B-A5C4-7B3C348B6EA4}" type="pres">
      <dgm:prSet presAssocID="{EBE345BF-EE7D-4AA4-A2E0-F304B5EDFC2C}" presName="ParentText" presStyleLbl="node1" presStyleIdx="1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5F1FA9-6659-4505-B96F-23EF3AF78836}" type="pres">
      <dgm:prSet presAssocID="{EBE345BF-EE7D-4AA4-A2E0-F304B5EDFC2C}" presName="Image" presStyleLbl="bgImgPlace1" presStyleIdx="1" presStyleCnt="6"/>
      <dgm:spPr>
        <a:blipFill rotWithShape="1">
          <a:blip xmlns:r="http://schemas.openxmlformats.org/officeDocument/2006/relationships"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effectLst>
          <a:outerShdw blurRad="50800" dist="38100" dir="8100000" algn="t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en-US"/>
        </a:p>
      </dgm:t>
    </dgm:pt>
    <dgm:pt modelId="{D6690FC0-F435-453D-B091-E69EEEE69A0C}" type="pres">
      <dgm:prSet presAssocID="{EBE345BF-EE7D-4AA4-A2E0-F304B5EDFC2C}" presName="ChildText" presStyleLbl="fgAcc1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C86F4F-3116-49CA-B99B-5F8631B97F62}" type="pres">
      <dgm:prSet presAssocID="{3FA81A3D-06FC-4522-BF89-E4C703B95485}" presName="sibTrans" presStyleCnt="0"/>
      <dgm:spPr/>
      <dgm:t>
        <a:bodyPr/>
        <a:lstStyle/>
        <a:p>
          <a:endParaRPr lang="en-US"/>
        </a:p>
      </dgm:t>
    </dgm:pt>
    <dgm:pt modelId="{CFB53CA8-8B96-4224-8249-4812FCE1A01B}" type="pres">
      <dgm:prSet presAssocID="{F7587484-5C48-4EBD-B426-768CC952234D}" presName="composite" presStyleCnt="0"/>
      <dgm:spPr/>
      <dgm:t>
        <a:bodyPr/>
        <a:lstStyle/>
        <a:p>
          <a:endParaRPr lang="en-US"/>
        </a:p>
      </dgm:t>
    </dgm:pt>
    <dgm:pt modelId="{659D1ECB-783E-40ED-8D72-080876780D6B}" type="pres">
      <dgm:prSet presAssocID="{F7587484-5C48-4EBD-B426-768CC952234D}" presName="ParentText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AC8D2B-7F29-4B13-B9E9-99C9029D5E79}" type="pres">
      <dgm:prSet presAssocID="{F7587484-5C48-4EBD-B426-768CC952234D}" presName="Image" presStyleLbl="bgImgPlace1" presStyleIdx="2" presStyleCnt="6"/>
      <dgm:spPr>
        <a:blipFill rotWithShape="1">
          <a:blip xmlns:r="http://schemas.openxmlformats.org/officeDocument/2006/relationships"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effectLst>
          <a:outerShdw blurRad="50800" dist="38100" dir="8100000" algn="t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en-US"/>
        </a:p>
      </dgm:t>
    </dgm:pt>
    <dgm:pt modelId="{C2721386-A221-4DDB-B341-252437832234}" type="pres">
      <dgm:prSet presAssocID="{F7587484-5C48-4EBD-B426-768CC952234D}" presName="ChildText" presStyleLbl="fgAcc1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34ED3A-8081-4BE5-81ED-10B1DCE41DF8}" type="pres">
      <dgm:prSet presAssocID="{02B32B54-DD43-433E-8039-5BCD1D08479B}" presName="sibTrans" presStyleCnt="0"/>
      <dgm:spPr/>
      <dgm:t>
        <a:bodyPr/>
        <a:lstStyle/>
        <a:p>
          <a:endParaRPr lang="en-US"/>
        </a:p>
      </dgm:t>
    </dgm:pt>
    <dgm:pt modelId="{34EE6A89-3FFE-46BF-B6CD-F67FFFF1575D}" type="pres">
      <dgm:prSet presAssocID="{FB550211-8854-46C9-B4A5-8D87E02A0D96}" presName="composite" presStyleCnt="0"/>
      <dgm:spPr/>
      <dgm:t>
        <a:bodyPr/>
        <a:lstStyle/>
        <a:p>
          <a:endParaRPr lang="en-US"/>
        </a:p>
      </dgm:t>
    </dgm:pt>
    <dgm:pt modelId="{CC9ADAB1-8081-4E5D-9945-041C6B930C16}" type="pres">
      <dgm:prSet presAssocID="{FB550211-8854-46C9-B4A5-8D87E02A0D96}" presName="ParentText" presStyleLbl="node1" presStyleIdx="3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8EBD58-3593-4DFD-9384-6721F97D7EEB}" type="pres">
      <dgm:prSet presAssocID="{FB550211-8854-46C9-B4A5-8D87E02A0D96}" presName="Image" presStyleLbl="bgImgPlace1" presStyleIdx="3" presStyleCnt="6"/>
      <dgm:spPr>
        <a:blipFill rotWithShape="1">
          <a:blip xmlns:r="http://schemas.openxmlformats.org/officeDocument/2006/relationships"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effectLst>
          <a:outerShdw blurRad="50800" dist="38100" dir="8100000" algn="t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en-US"/>
        </a:p>
      </dgm:t>
    </dgm:pt>
    <dgm:pt modelId="{58C8458E-78DA-476E-8C23-A471D8CB1BD4}" type="pres">
      <dgm:prSet presAssocID="{FB550211-8854-46C9-B4A5-8D87E02A0D96}" presName="ChildText" presStyleLbl="fgAcc1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40B488-3418-4050-A15F-88A722AF5F22}" type="pres">
      <dgm:prSet presAssocID="{879E2AE9-B372-432C-BB18-F300003073F4}" presName="sibTrans" presStyleCnt="0"/>
      <dgm:spPr/>
      <dgm:t>
        <a:bodyPr/>
        <a:lstStyle/>
        <a:p>
          <a:endParaRPr lang="en-US"/>
        </a:p>
      </dgm:t>
    </dgm:pt>
    <dgm:pt modelId="{0998C1FD-B086-4CA6-806C-90A8BE4D58F6}" type="pres">
      <dgm:prSet presAssocID="{5F69BC4F-5515-41B5-AF34-30458FB98D55}" presName="composite" presStyleCnt="0"/>
      <dgm:spPr/>
      <dgm:t>
        <a:bodyPr/>
        <a:lstStyle/>
        <a:p>
          <a:endParaRPr lang="en-US"/>
        </a:p>
      </dgm:t>
    </dgm:pt>
    <dgm:pt modelId="{961D0A04-FD92-48D2-9395-5E5C8A5C8E24}" type="pres">
      <dgm:prSet presAssocID="{5F69BC4F-5515-41B5-AF34-30458FB98D55}" presName="ParentText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234713-03DD-46C1-8601-BBAFF62CDE64}" type="pres">
      <dgm:prSet presAssocID="{5F69BC4F-5515-41B5-AF34-30458FB98D55}" presName="Image" presStyleLbl="bgImgPlace1" presStyleIdx="4" presStyleCnt="6"/>
      <dgm:spPr>
        <a:blipFill rotWithShape="1">
          <a:blip xmlns:r="http://schemas.openxmlformats.org/officeDocument/2006/relationships"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effectLst>
          <a:outerShdw blurRad="50800" dist="38100" dir="8100000" algn="t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en-US"/>
        </a:p>
      </dgm:t>
    </dgm:pt>
    <dgm:pt modelId="{344B7B47-468A-45A5-929B-B302F66FE7BF}" type="pres">
      <dgm:prSet presAssocID="{5F69BC4F-5515-41B5-AF34-30458FB98D55}" presName="ChildText" presStyleLbl="fgAcc1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62C824-E4B1-4305-86D1-6796A8C18339}" type="pres">
      <dgm:prSet presAssocID="{7209B8CD-727A-45E8-B978-105813195B59}" presName="sibTrans" presStyleCnt="0"/>
      <dgm:spPr/>
      <dgm:t>
        <a:bodyPr/>
        <a:lstStyle/>
        <a:p>
          <a:endParaRPr lang="en-US"/>
        </a:p>
      </dgm:t>
    </dgm:pt>
    <dgm:pt modelId="{49A4E358-B714-4D61-839A-D004B274D681}" type="pres">
      <dgm:prSet presAssocID="{1EED8942-5C72-4B56-916A-2019716990E1}" presName="composite" presStyleCnt="0"/>
      <dgm:spPr/>
      <dgm:t>
        <a:bodyPr/>
        <a:lstStyle/>
        <a:p>
          <a:endParaRPr lang="en-US"/>
        </a:p>
      </dgm:t>
    </dgm:pt>
    <dgm:pt modelId="{9A9089D8-62C7-4CC3-A671-352C3EE1E902}" type="pres">
      <dgm:prSet presAssocID="{1EED8942-5C72-4B56-916A-2019716990E1}" presName="ParentText" presStyleLbl="node1" presStyleIdx="5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A42AF1-59E2-4847-B2DC-3F328CD37D58}" type="pres">
      <dgm:prSet presAssocID="{1EED8942-5C72-4B56-916A-2019716990E1}" presName="Image" presStyleLbl="bgImgPlace1" presStyleIdx="5" presStyleCnt="6"/>
      <dgm:spPr>
        <a:blipFill rotWithShape="1">
          <a:blip xmlns:r="http://schemas.openxmlformats.org/officeDocument/2006/relationships"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effectLst>
          <a:outerShdw blurRad="50800" dist="38100" dir="8100000" algn="t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en-US"/>
        </a:p>
      </dgm:t>
    </dgm:pt>
    <dgm:pt modelId="{679BC220-E318-4278-ACBD-F1E62271E397}" type="pres">
      <dgm:prSet presAssocID="{1EED8942-5C72-4B56-916A-2019716990E1}" presName="ChildText" presStyleLbl="fgAcc1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2D44D2B-01EA-44FD-B5B4-91A472D27440}" type="presOf" srcId="{3DA1BC7B-C127-4F4F-85E5-EEFFB1C62764}" destId="{AE0E1F3A-47C9-44FD-AB72-3773150CB9F3}" srcOrd="0" destOrd="0" presId="urn:microsoft.com/office/officeart/2008/layout/TitledPictureBlocks"/>
    <dgm:cxn modelId="{F3DCFFCC-0B02-401C-853C-634F91E81C45}" srcId="{A1CC8C37-F17E-4C45-A49E-ED3733C8F167}" destId="{F7587484-5C48-4EBD-B426-768CC952234D}" srcOrd="2" destOrd="0" parTransId="{02FD6275-C653-4FE1-A32D-2C7A507ABF40}" sibTransId="{02B32B54-DD43-433E-8039-5BCD1D08479B}"/>
    <dgm:cxn modelId="{50B4CDD8-2E86-469E-B701-D32CC01580B1}" type="presOf" srcId="{EBE345BF-EE7D-4AA4-A2E0-F304B5EDFC2C}" destId="{BE4467F3-0019-4E6B-A5C4-7B3C348B6EA4}" srcOrd="0" destOrd="0" presId="urn:microsoft.com/office/officeart/2008/layout/TitledPictureBlocks"/>
    <dgm:cxn modelId="{0E8AA3CD-C2E2-48FD-ADDD-0ACA0DF6F531}" type="presOf" srcId="{5F69BC4F-5515-41B5-AF34-30458FB98D55}" destId="{961D0A04-FD92-48D2-9395-5E5C8A5C8E24}" srcOrd="0" destOrd="0" presId="urn:microsoft.com/office/officeart/2008/layout/TitledPictureBlocks"/>
    <dgm:cxn modelId="{675D9FE5-ADA6-4A6C-B224-310B105814EB}" type="presOf" srcId="{FB550211-8854-46C9-B4A5-8D87E02A0D96}" destId="{CC9ADAB1-8081-4E5D-9945-041C6B930C16}" srcOrd="0" destOrd="0" presId="urn:microsoft.com/office/officeart/2008/layout/TitledPictureBlocks"/>
    <dgm:cxn modelId="{332860F6-872F-4922-AD03-E403904579B1}" type="presOf" srcId="{F7587484-5C48-4EBD-B426-768CC952234D}" destId="{659D1ECB-783E-40ED-8D72-080876780D6B}" srcOrd="0" destOrd="0" presId="urn:microsoft.com/office/officeart/2008/layout/TitledPictureBlocks"/>
    <dgm:cxn modelId="{DDCCA612-3F4D-4406-A6EA-D96E3B3B85BD}" srcId="{A1CC8C37-F17E-4C45-A49E-ED3733C8F167}" destId="{EBE345BF-EE7D-4AA4-A2E0-F304B5EDFC2C}" srcOrd="1" destOrd="0" parTransId="{A1A8B396-D192-40EB-B73D-BCDEF6A28C28}" sibTransId="{3FA81A3D-06FC-4522-BF89-E4C703B95485}"/>
    <dgm:cxn modelId="{1BE2CE5D-474C-4FDB-8F3A-071CE18D5966}" type="presOf" srcId="{A1CC8C37-F17E-4C45-A49E-ED3733C8F167}" destId="{B345C247-943F-4EBA-9621-313981611185}" srcOrd="0" destOrd="0" presId="urn:microsoft.com/office/officeart/2008/layout/TitledPictureBlocks"/>
    <dgm:cxn modelId="{805AB266-7E41-4F24-A5E2-C8988064D04F}" srcId="{A1CC8C37-F17E-4C45-A49E-ED3733C8F167}" destId="{1EED8942-5C72-4B56-916A-2019716990E1}" srcOrd="5" destOrd="0" parTransId="{7CF8AE66-18B6-459E-A837-D4C37C23AA81}" sibTransId="{304F365F-62C0-4154-A8C7-9FB1028DBA5D}"/>
    <dgm:cxn modelId="{316EA388-F92C-41F2-9F31-B1DEBEE5B979}" srcId="{A1CC8C37-F17E-4C45-A49E-ED3733C8F167}" destId="{3DA1BC7B-C127-4F4F-85E5-EEFFB1C62764}" srcOrd="0" destOrd="0" parTransId="{FA6FD3EB-5FC3-49A9-8D8A-EEAC6E5F9161}" sibTransId="{5982F779-D16A-4582-95C1-DD8FF77E1E84}"/>
    <dgm:cxn modelId="{A721A5E8-BCC4-4DA0-844B-CE451C5876B4}" srcId="{A1CC8C37-F17E-4C45-A49E-ED3733C8F167}" destId="{5F69BC4F-5515-41B5-AF34-30458FB98D55}" srcOrd="4" destOrd="0" parTransId="{A214F1B2-4D94-42AE-8CD2-7ED8B2172391}" sibTransId="{7209B8CD-727A-45E8-B978-105813195B59}"/>
    <dgm:cxn modelId="{CF58D5D7-9059-426A-BD62-74AB56FF500A}" type="presOf" srcId="{1EED8942-5C72-4B56-916A-2019716990E1}" destId="{9A9089D8-62C7-4CC3-A671-352C3EE1E902}" srcOrd="0" destOrd="0" presId="urn:microsoft.com/office/officeart/2008/layout/TitledPictureBlocks"/>
    <dgm:cxn modelId="{102061EC-9B46-4527-B513-FC94EF07357B}" srcId="{A1CC8C37-F17E-4C45-A49E-ED3733C8F167}" destId="{FB550211-8854-46C9-B4A5-8D87E02A0D96}" srcOrd="3" destOrd="0" parTransId="{607967FA-418E-4BD1-A662-7DFE28F9BF17}" sibTransId="{879E2AE9-B372-432C-BB18-F300003073F4}"/>
    <dgm:cxn modelId="{5856D30D-02E5-4B03-BD0D-33DC5E48D942}" type="presParOf" srcId="{B345C247-943F-4EBA-9621-313981611185}" destId="{783293A6-AA2A-4F39-B58B-DAC1531F60A6}" srcOrd="0" destOrd="0" presId="urn:microsoft.com/office/officeart/2008/layout/TitledPictureBlocks"/>
    <dgm:cxn modelId="{F4148F6B-A89D-4FE8-8FD0-CAAF2D676239}" type="presParOf" srcId="{783293A6-AA2A-4F39-B58B-DAC1531F60A6}" destId="{AE0E1F3A-47C9-44FD-AB72-3773150CB9F3}" srcOrd="0" destOrd="0" presId="urn:microsoft.com/office/officeart/2008/layout/TitledPictureBlocks"/>
    <dgm:cxn modelId="{7FEE6B1F-0E7C-4E36-AD18-A2B5098CB6DB}" type="presParOf" srcId="{783293A6-AA2A-4F39-B58B-DAC1531F60A6}" destId="{BFE37112-69DD-4412-A447-F5CE1AD2705E}" srcOrd="1" destOrd="0" presId="urn:microsoft.com/office/officeart/2008/layout/TitledPictureBlocks"/>
    <dgm:cxn modelId="{367C1B5B-071A-4B11-99B3-0F3AEB8FE9DB}" type="presParOf" srcId="{783293A6-AA2A-4F39-B58B-DAC1531F60A6}" destId="{1F4F4287-75D5-4AF3-8D64-C50C319BE914}" srcOrd="2" destOrd="0" presId="urn:microsoft.com/office/officeart/2008/layout/TitledPictureBlocks"/>
    <dgm:cxn modelId="{5BC5814F-33BF-4BDA-AEB3-FCE4D3865C89}" type="presParOf" srcId="{B345C247-943F-4EBA-9621-313981611185}" destId="{0312EA39-0FAE-4FFE-8748-8F0D2EEDCDCE}" srcOrd="1" destOrd="0" presId="urn:microsoft.com/office/officeart/2008/layout/TitledPictureBlocks"/>
    <dgm:cxn modelId="{F577CE7E-2A83-40A1-A8CB-91B6A46E39E9}" type="presParOf" srcId="{B345C247-943F-4EBA-9621-313981611185}" destId="{EBF154F8-9750-4B19-8E56-0C00630C9859}" srcOrd="2" destOrd="0" presId="urn:microsoft.com/office/officeart/2008/layout/TitledPictureBlocks"/>
    <dgm:cxn modelId="{E811FE82-4B1A-48C8-8243-677046BF7723}" type="presParOf" srcId="{EBF154F8-9750-4B19-8E56-0C00630C9859}" destId="{BE4467F3-0019-4E6B-A5C4-7B3C348B6EA4}" srcOrd="0" destOrd="0" presId="urn:microsoft.com/office/officeart/2008/layout/TitledPictureBlocks"/>
    <dgm:cxn modelId="{C161A375-7DEB-48C6-9229-FA0DB01D083E}" type="presParOf" srcId="{EBF154F8-9750-4B19-8E56-0C00630C9859}" destId="{D05F1FA9-6659-4505-B96F-23EF3AF78836}" srcOrd="1" destOrd="0" presId="urn:microsoft.com/office/officeart/2008/layout/TitledPictureBlocks"/>
    <dgm:cxn modelId="{C81B09A3-CE8D-4DFB-823D-18D9733579D6}" type="presParOf" srcId="{EBF154F8-9750-4B19-8E56-0C00630C9859}" destId="{D6690FC0-F435-453D-B091-E69EEEE69A0C}" srcOrd="2" destOrd="0" presId="urn:microsoft.com/office/officeart/2008/layout/TitledPictureBlocks"/>
    <dgm:cxn modelId="{E2247569-48B2-4BBE-9C72-1ED9F492387E}" type="presParOf" srcId="{B345C247-943F-4EBA-9621-313981611185}" destId="{5FC86F4F-3116-49CA-B99B-5F8631B97F62}" srcOrd="3" destOrd="0" presId="urn:microsoft.com/office/officeart/2008/layout/TitledPictureBlocks"/>
    <dgm:cxn modelId="{A08E70C1-04F2-47C2-A75F-701E7C7FC382}" type="presParOf" srcId="{B345C247-943F-4EBA-9621-313981611185}" destId="{CFB53CA8-8B96-4224-8249-4812FCE1A01B}" srcOrd="4" destOrd="0" presId="urn:microsoft.com/office/officeart/2008/layout/TitledPictureBlocks"/>
    <dgm:cxn modelId="{3BFACDBF-1CC9-4F6D-B7F7-40B5D110028D}" type="presParOf" srcId="{CFB53CA8-8B96-4224-8249-4812FCE1A01B}" destId="{659D1ECB-783E-40ED-8D72-080876780D6B}" srcOrd="0" destOrd="0" presId="urn:microsoft.com/office/officeart/2008/layout/TitledPictureBlocks"/>
    <dgm:cxn modelId="{FE98B1DA-CDA7-46B9-872B-BDDD8114F6A2}" type="presParOf" srcId="{CFB53CA8-8B96-4224-8249-4812FCE1A01B}" destId="{63AC8D2B-7F29-4B13-B9E9-99C9029D5E79}" srcOrd="1" destOrd="0" presId="urn:microsoft.com/office/officeart/2008/layout/TitledPictureBlocks"/>
    <dgm:cxn modelId="{5EB625E7-12A4-4101-838A-1667042D7CFB}" type="presParOf" srcId="{CFB53CA8-8B96-4224-8249-4812FCE1A01B}" destId="{C2721386-A221-4DDB-B341-252437832234}" srcOrd="2" destOrd="0" presId="urn:microsoft.com/office/officeart/2008/layout/TitledPictureBlocks"/>
    <dgm:cxn modelId="{A00E43F7-0899-4BC0-83EF-DC14D561B1A6}" type="presParOf" srcId="{B345C247-943F-4EBA-9621-313981611185}" destId="{EC34ED3A-8081-4BE5-81ED-10B1DCE41DF8}" srcOrd="5" destOrd="0" presId="urn:microsoft.com/office/officeart/2008/layout/TitledPictureBlocks"/>
    <dgm:cxn modelId="{B8C71A60-9374-4726-A59C-039B6A880736}" type="presParOf" srcId="{B345C247-943F-4EBA-9621-313981611185}" destId="{34EE6A89-3FFE-46BF-B6CD-F67FFFF1575D}" srcOrd="6" destOrd="0" presId="urn:microsoft.com/office/officeart/2008/layout/TitledPictureBlocks"/>
    <dgm:cxn modelId="{2DECC870-9762-4B0A-9B60-FA9F8A37F04C}" type="presParOf" srcId="{34EE6A89-3FFE-46BF-B6CD-F67FFFF1575D}" destId="{CC9ADAB1-8081-4E5D-9945-041C6B930C16}" srcOrd="0" destOrd="0" presId="urn:microsoft.com/office/officeart/2008/layout/TitledPictureBlocks"/>
    <dgm:cxn modelId="{458C2F4E-3BE0-46D1-BE80-54156FB93DA9}" type="presParOf" srcId="{34EE6A89-3FFE-46BF-B6CD-F67FFFF1575D}" destId="{548EBD58-3593-4DFD-9384-6721F97D7EEB}" srcOrd="1" destOrd="0" presId="urn:microsoft.com/office/officeart/2008/layout/TitledPictureBlocks"/>
    <dgm:cxn modelId="{3681E16C-C65F-4936-9F42-2DE6011972B9}" type="presParOf" srcId="{34EE6A89-3FFE-46BF-B6CD-F67FFFF1575D}" destId="{58C8458E-78DA-476E-8C23-A471D8CB1BD4}" srcOrd="2" destOrd="0" presId="urn:microsoft.com/office/officeart/2008/layout/TitledPictureBlocks"/>
    <dgm:cxn modelId="{86659B42-932A-4D96-AC8D-C4C0872216F3}" type="presParOf" srcId="{B345C247-943F-4EBA-9621-313981611185}" destId="{7E40B488-3418-4050-A15F-88A722AF5F22}" srcOrd="7" destOrd="0" presId="urn:microsoft.com/office/officeart/2008/layout/TitledPictureBlocks"/>
    <dgm:cxn modelId="{E2A99613-B0C1-4EEF-9253-0AEF8D51C3B7}" type="presParOf" srcId="{B345C247-943F-4EBA-9621-313981611185}" destId="{0998C1FD-B086-4CA6-806C-90A8BE4D58F6}" srcOrd="8" destOrd="0" presId="urn:microsoft.com/office/officeart/2008/layout/TitledPictureBlocks"/>
    <dgm:cxn modelId="{14D3F074-6A3A-4D8F-84BE-05537E4729A9}" type="presParOf" srcId="{0998C1FD-B086-4CA6-806C-90A8BE4D58F6}" destId="{961D0A04-FD92-48D2-9395-5E5C8A5C8E24}" srcOrd="0" destOrd="0" presId="urn:microsoft.com/office/officeart/2008/layout/TitledPictureBlocks"/>
    <dgm:cxn modelId="{FB7B976D-A824-441D-999F-EC05431759FE}" type="presParOf" srcId="{0998C1FD-B086-4CA6-806C-90A8BE4D58F6}" destId="{9E234713-03DD-46C1-8601-BBAFF62CDE64}" srcOrd="1" destOrd="0" presId="urn:microsoft.com/office/officeart/2008/layout/TitledPictureBlocks"/>
    <dgm:cxn modelId="{2CEAFCFA-C73A-419A-ADA9-426E08C11FA4}" type="presParOf" srcId="{0998C1FD-B086-4CA6-806C-90A8BE4D58F6}" destId="{344B7B47-468A-45A5-929B-B302F66FE7BF}" srcOrd="2" destOrd="0" presId="urn:microsoft.com/office/officeart/2008/layout/TitledPictureBlocks"/>
    <dgm:cxn modelId="{0CB697E9-436D-40AA-8119-C59DF287F702}" type="presParOf" srcId="{B345C247-943F-4EBA-9621-313981611185}" destId="{0862C824-E4B1-4305-86D1-6796A8C18339}" srcOrd="9" destOrd="0" presId="urn:microsoft.com/office/officeart/2008/layout/TitledPictureBlocks"/>
    <dgm:cxn modelId="{49949634-EFCA-47C0-A675-395BD1276022}" type="presParOf" srcId="{B345C247-943F-4EBA-9621-313981611185}" destId="{49A4E358-B714-4D61-839A-D004B274D681}" srcOrd="10" destOrd="0" presId="urn:microsoft.com/office/officeart/2008/layout/TitledPictureBlocks"/>
    <dgm:cxn modelId="{F5E70FDB-C421-45BD-8FE4-FD399808E362}" type="presParOf" srcId="{49A4E358-B714-4D61-839A-D004B274D681}" destId="{9A9089D8-62C7-4CC3-A671-352C3EE1E902}" srcOrd="0" destOrd="0" presId="urn:microsoft.com/office/officeart/2008/layout/TitledPictureBlocks"/>
    <dgm:cxn modelId="{6AEFF49D-2F3A-45F8-9E32-51D6AB2DBF39}" type="presParOf" srcId="{49A4E358-B714-4D61-839A-D004B274D681}" destId="{9EA42AF1-59E2-4847-B2DC-3F328CD37D58}" srcOrd="1" destOrd="0" presId="urn:microsoft.com/office/officeart/2008/layout/TitledPictureBlocks"/>
    <dgm:cxn modelId="{D6CA2F58-40C5-4FB0-8420-CC569BAE2C50}" type="presParOf" srcId="{49A4E358-B714-4D61-839A-D004B274D681}" destId="{679BC220-E318-4278-ACBD-F1E62271E397}" srcOrd="2" destOrd="0" presId="urn:microsoft.com/office/officeart/2008/layout/TitledPictureBlock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56B726-98A3-4F68-8BE8-F33CF9FD7681}">
      <dsp:nvSpPr>
        <dsp:cNvPr id="0" name=""/>
        <dsp:cNvSpPr/>
      </dsp:nvSpPr>
      <dsp:spPr>
        <a:xfrm>
          <a:off x="3009228" y="2313897"/>
          <a:ext cx="2211142" cy="22111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800" kern="1200" dirty="0" smtClean="0"/>
            <a:t>Open part of Curriculum  (subject material that affirms the values of local community)</a:t>
          </a:r>
          <a:endParaRPr lang="en-US" sz="1800" kern="1200" dirty="0"/>
        </a:p>
      </dsp:txBody>
      <dsp:txXfrm>
        <a:off x="3333042" y="2637711"/>
        <a:ext cx="1563514" cy="1563514"/>
      </dsp:txXfrm>
    </dsp:sp>
    <dsp:sp modelId="{78386E59-54A2-457A-9ABB-B751FE056483}">
      <dsp:nvSpPr>
        <dsp:cNvPr id="0" name=""/>
        <dsp:cNvSpPr/>
      </dsp:nvSpPr>
      <dsp:spPr>
        <a:xfrm rot="20700000">
          <a:off x="5247098" y="2580778"/>
          <a:ext cx="1643619" cy="630175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E43E8B-FD65-440E-9DBE-26E6021D49F8}">
      <dsp:nvSpPr>
        <dsp:cNvPr id="0" name=""/>
        <dsp:cNvSpPr/>
      </dsp:nvSpPr>
      <dsp:spPr>
        <a:xfrm>
          <a:off x="5812422" y="1842932"/>
          <a:ext cx="2100585" cy="168046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500" kern="1200" dirty="0" smtClean="0"/>
            <a:t>Lo</a:t>
          </a:r>
          <a:r>
            <a:rPr lang="en-US" sz="1500" kern="1200" dirty="0" err="1" smtClean="0"/>
            <a:t>cal</a:t>
          </a:r>
          <a:r>
            <a:rPr lang="en-US" sz="1500" kern="1200" dirty="0" smtClean="0"/>
            <a:t> com</a:t>
          </a:r>
          <a:r>
            <a:rPr lang="sr-Latn-CS" sz="1500" kern="1200" dirty="0" smtClean="0"/>
            <a:t>m</a:t>
          </a:r>
          <a:r>
            <a:rPr lang="en-US" sz="1500" kern="1200" dirty="0" smtClean="0"/>
            <a:t>unity</a:t>
          </a:r>
          <a:r>
            <a:rPr lang="sr-Latn-CS" sz="1500" kern="1200" dirty="0" smtClean="0"/>
            <a:t> –institutions provide financial and professional support.</a:t>
          </a:r>
          <a:endParaRPr lang="en-US" sz="1500" kern="1200" dirty="0"/>
        </a:p>
      </dsp:txBody>
      <dsp:txXfrm>
        <a:off x="5861641" y="1892151"/>
        <a:ext cx="2002147" cy="1582030"/>
      </dsp:txXfrm>
    </dsp:sp>
    <dsp:sp modelId="{F1CD0E7A-86D9-4C6D-8281-5F7F3D3EC25F}">
      <dsp:nvSpPr>
        <dsp:cNvPr id="0" name=""/>
        <dsp:cNvSpPr/>
      </dsp:nvSpPr>
      <dsp:spPr>
        <a:xfrm rot="17700000">
          <a:off x="4147964" y="1270882"/>
          <a:ext cx="1643619" cy="630175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540DA1-C593-4A98-B1D2-9987CD77E95B}">
      <dsp:nvSpPr>
        <dsp:cNvPr id="0" name=""/>
        <dsp:cNvSpPr/>
      </dsp:nvSpPr>
      <dsp:spPr>
        <a:xfrm>
          <a:off x="4266793" y="923"/>
          <a:ext cx="2100585" cy="168046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Students – </a:t>
          </a:r>
          <a:r>
            <a:rPr lang="sr-Latn-CS" sz="1500" kern="1200" dirty="0" smtClean="0"/>
            <a:t>with proposals submitted to the Pupils’ Parliament and presented  at the class meetings.</a:t>
          </a:r>
          <a:endParaRPr lang="en-US" sz="1500" kern="1200" dirty="0"/>
        </a:p>
      </dsp:txBody>
      <dsp:txXfrm>
        <a:off x="4316012" y="50142"/>
        <a:ext cx="2002147" cy="1582030"/>
      </dsp:txXfrm>
    </dsp:sp>
    <dsp:sp modelId="{B57902AA-B552-4291-861B-E2B75C52E7FD}">
      <dsp:nvSpPr>
        <dsp:cNvPr id="0" name=""/>
        <dsp:cNvSpPr/>
      </dsp:nvSpPr>
      <dsp:spPr>
        <a:xfrm rot="14700000">
          <a:off x="2438016" y="1270882"/>
          <a:ext cx="1643619" cy="630175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301646-EBCA-45FF-844A-2FF99DC5F2F9}">
      <dsp:nvSpPr>
        <dsp:cNvPr id="0" name=""/>
        <dsp:cNvSpPr/>
      </dsp:nvSpPr>
      <dsp:spPr>
        <a:xfrm>
          <a:off x="1862221" y="923"/>
          <a:ext cx="2100585" cy="168046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Parents –  </a:t>
          </a:r>
          <a:r>
            <a:rPr lang="sr-Latn-CS" sz="1500" kern="1200" dirty="0" smtClean="0"/>
            <a:t>through the Parents’ Council and  in cooperation with the teachers at the class level.</a:t>
          </a:r>
          <a:endParaRPr lang="en-US" sz="1500" kern="1200" dirty="0"/>
        </a:p>
      </dsp:txBody>
      <dsp:txXfrm>
        <a:off x="1911440" y="50142"/>
        <a:ext cx="2002147" cy="1582030"/>
      </dsp:txXfrm>
    </dsp:sp>
    <dsp:sp modelId="{BBAFEE0A-FE0E-45A5-8EDF-C24C44E7165C}">
      <dsp:nvSpPr>
        <dsp:cNvPr id="0" name=""/>
        <dsp:cNvSpPr/>
      </dsp:nvSpPr>
      <dsp:spPr>
        <a:xfrm rot="11700000">
          <a:off x="1338882" y="2580778"/>
          <a:ext cx="1643619" cy="630175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C38E9E-308B-4144-BC35-84750FA893DB}">
      <dsp:nvSpPr>
        <dsp:cNvPr id="0" name=""/>
        <dsp:cNvSpPr/>
      </dsp:nvSpPr>
      <dsp:spPr>
        <a:xfrm>
          <a:off x="316592" y="1842932"/>
          <a:ext cx="2100585" cy="168046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Teachers – </a:t>
          </a:r>
          <a:r>
            <a:rPr lang="sr-Latn-CS" sz="1500" kern="1200" dirty="0" smtClean="0"/>
            <a:t>within the Curriculum they plan up to 20% of the subject material that  affirms the values and tradition  of the local community.</a:t>
          </a:r>
          <a:r>
            <a:rPr lang="en-US" sz="1500" kern="1200" dirty="0" smtClean="0"/>
            <a:t> </a:t>
          </a:r>
          <a:endParaRPr lang="en-US" sz="1500" kern="1200" dirty="0"/>
        </a:p>
      </dsp:txBody>
      <dsp:txXfrm>
        <a:off x="365811" y="1892151"/>
        <a:ext cx="2002147" cy="15820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099DEA-EC3D-46CA-8586-857983F73C95}">
      <dsp:nvSpPr>
        <dsp:cNvPr id="0" name=""/>
        <dsp:cNvSpPr/>
      </dsp:nvSpPr>
      <dsp:spPr>
        <a:xfrm>
          <a:off x="1607" y="777483"/>
          <a:ext cx="3427660" cy="20565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900" kern="1200" dirty="0" smtClean="0"/>
            <a:t>Pupils  present different experiences of their own, from the classroom, local environment and their families.</a:t>
          </a:r>
          <a:endParaRPr lang="en-US" sz="1900" kern="1200" dirty="0"/>
        </a:p>
      </dsp:txBody>
      <dsp:txXfrm>
        <a:off x="61843" y="837719"/>
        <a:ext cx="3307188" cy="1936124"/>
      </dsp:txXfrm>
    </dsp:sp>
    <dsp:sp modelId="{716979F5-CCE7-42C3-A823-573C4B39177B}">
      <dsp:nvSpPr>
        <dsp:cNvPr id="0" name=""/>
        <dsp:cNvSpPr/>
      </dsp:nvSpPr>
      <dsp:spPr>
        <a:xfrm>
          <a:off x="3772033" y="1380751"/>
          <a:ext cx="726664" cy="850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3772033" y="1550763"/>
        <a:ext cx="508665" cy="510035"/>
      </dsp:txXfrm>
    </dsp:sp>
    <dsp:sp modelId="{F96DB48F-2633-4F6F-A300-EE1B90E06EAF}">
      <dsp:nvSpPr>
        <dsp:cNvPr id="0" name=""/>
        <dsp:cNvSpPr/>
      </dsp:nvSpPr>
      <dsp:spPr>
        <a:xfrm>
          <a:off x="4800332" y="777483"/>
          <a:ext cx="3427660" cy="20565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CS" sz="1900" kern="1200" dirty="0" smtClean="0"/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900" kern="1200" dirty="0" smtClean="0"/>
            <a:t>What is common, what unites and initiates reconciliation of relations in the classroom and in the community.</a:t>
          </a:r>
          <a:endParaRPr lang="en-US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500" kern="1200" dirty="0"/>
        </a:p>
      </dsp:txBody>
      <dsp:txXfrm>
        <a:off x="4860568" y="837719"/>
        <a:ext cx="3307188" cy="19361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E37112-69DD-4412-A447-F5CE1AD2705E}">
      <dsp:nvSpPr>
        <dsp:cNvPr id="0" name=""/>
        <dsp:cNvSpPr/>
      </dsp:nvSpPr>
      <dsp:spPr>
        <a:xfrm>
          <a:off x="55660" y="288285"/>
          <a:ext cx="1775628" cy="1504479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sharpenSoften amount="5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ln>
          <a:solidFill>
            <a:schemeClr val="accent1"/>
          </a:solidFill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z="-1905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AE0E1F3A-47C9-44FD-AB72-3773150CB9F3}">
      <dsp:nvSpPr>
        <dsp:cNvPr id="0" name=""/>
        <dsp:cNvSpPr/>
      </dsp:nvSpPr>
      <dsp:spPr>
        <a:xfrm>
          <a:off x="55660" y="1413"/>
          <a:ext cx="1775628" cy="2590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IV century-roman province </a:t>
          </a:r>
          <a:r>
            <a:rPr lang="en-US" sz="1000" kern="1200" dirty="0" err="1" smtClean="0"/>
            <a:t>Praevalis</a:t>
          </a:r>
          <a:endParaRPr lang="en-US" sz="1000" kern="1200" dirty="0"/>
        </a:p>
      </dsp:txBody>
      <dsp:txXfrm>
        <a:off x="55660" y="1413"/>
        <a:ext cx="1775628" cy="259065"/>
      </dsp:txXfrm>
    </dsp:sp>
    <dsp:sp modelId="{D05F1FA9-6659-4505-B96F-23EF3AF78836}">
      <dsp:nvSpPr>
        <dsp:cNvPr id="0" name=""/>
        <dsp:cNvSpPr/>
      </dsp:nvSpPr>
      <dsp:spPr>
        <a:xfrm>
          <a:off x="2674932" y="288285"/>
          <a:ext cx="1775628" cy="1504479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z="-1905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BE4467F3-0019-4E6B-A5C4-7B3C348B6EA4}">
      <dsp:nvSpPr>
        <dsp:cNvPr id="0" name=""/>
        <dsp:cNvSpPr/>
      </dsp:nvSpPr>
      <dsp:spPr>
        <a:xfrm>
          <a:off x="2674932" y="1413"/>
          <a:ext cx="1775628" cy="2590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000" kern="1200" dirty="0" smtClean="0"/>
            <a:t>Principality of Duklja around  year 1050</a:t>
          </a:r>
          <a:endParaRPr lang="en-US" sz="1000" kern="1200" dirty="0"/>
        </a:p>
      </dsp:txBody>
      <dsp:txXfrm>
        <a:off x="2674932" y="1413"/>
        <a:ext cx="1775628" cy="259065"/>
      </dsp:txXfrm>
    </dsp:sp>
    <dsp:sp modelId="{63AC8D2B-7F29-4B13-B9E9-99C9029D5E79}">
      <dsp:nvSpPr>
        <dsp:cNvPr id="0" name=""/>
        <dsp:cNvSpPr/>
      </dsp:nvSpPr>
      <dsp:spPr>
        <a:xfrm>
          <a:off x="55660" y="2317752"/>
          <a:ext cx="1775628" cy="1504479"/>
        </a:xfrm>
        <a:prstGeom prst="rect">
          <a:avLst/>
        </a:prstGeom>
        <a:blipFill rotWithShape="1">
          <a:blip xmlns:r="http://schemas.openxmlformats.org/officeDocument/2006/relationships"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z="-1905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659D1ECB-783E-40ED-8D72-080876780D6B}">
      <dsp:nvSpPr>
        <dsp:cNvPr id="0" name=""/>
        <dsp:cNvSpPr/>
      </dsp:nvSpPr>
      <dsp:spPr>
        <a:xfrm>
          <a:off x="55660" y="2030880"/>
          <a:ext cx="1775628" cy="2590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000" kern="1200" dirty="0" smtClean="0"/>
            <a:t>Kingdom of Duklja around year 1100 </a:t>
          </a:r>
          <a:endParaRPr lang="en-US" sz="1000" kern="1200" dirty="0"/>
        </a:p>
      </dsp:txBody>
      <dsp:txXfrm>
        <a:off x="55660" y="2030880"/>
        <a:ext cx="1775628" cy="259065"/>
      </dsp:txXfrm>
    </dsp:sp>
    <dsp:sp modelId="{548EBD58-3593-4DFD-9384-6721F97D7EEB}">
      <dsp:nvSpPr>
        <dsp:cNvPr id="0" name=""/>
        <dsp:cNvSpPr/>
      </dsp:nvSpPr>
      <dsp:spPr>
        <a:xfrm>
          <a:off x="2674932" y="2317752"/>
          <a:ext cx="1775628" cy="1504479"/>
        </a:xfrm>
        <a:prstGeom prst="rect">
          <a:avLst/>
        </a:prstGeom>
        <a:blipFill rotWithShape="1">
          <a:blip xmlns:r="http://schemas.openxmlformats.org/officeDocument/2006/relationships"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z="-1905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CC9ADAB1-8081-4E5D-9945-041C6B930C16}">
      <dsp:nvSpPr>
        <dsp:cNvPr id="0" name=""/>
        <dsp:cNvSpPr/>
      </dsp:nvSpPr>
      <dsp:spPr>
        <a:xfrm>
          <a:off x="2674932" y="2030880"/>
          <a:ext cx="1775628" cy="2590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XIV </a:t>
          </a:r>
          <a:r>
            <a:rPr lang="sr-Latn-CS" sz="1000" kern="1200" dirty="0" smtClean="0"/>
            <a:t>century</a:t>
          </a:r>
          <a:r>
            <a:rPr lang="en-US" sz="1000" kern="1200" dirty="0" smtClean="0"/>
            <a:t>-</a:t>
          </a:r>
          <a:r>
            <a:rPr lang="en-US" sz="1000" kern="1200" dirty="0" err="1" smtClean="0"/>
            <a:t>Bal</a:t>
          </a:r>
          <a:r>
            <a:rPr lang="sr-Latn-CS" sz="1000" kern="1200" dirty="0" smtClean="0"/>
            <a:t>šić dynasty</a:t>
          </a:r>
          <a:endParaRPr lang="en-US" sz="1000" kern="1200" dirty="0"/>
        </a:p>
      </dsp:txBody>
      <dsp:txXfrm>
        <a:off x="2674932" y="2030880"/>
        <a:ext cx="1775628" cy="259065"/>
      </dsp:txXfrm>
    </dsp:sp>
    <dsp:sp modelId="{9E234713-03DD-46C1-8601-BBAFF62CDE64}">
      <dsp:nvSpPr>
        <dsp:cNvPr id="0" name=""/>
        <dsp:cNvSpPr/>
      </dsp:nvSpPr>
      <dsp:spPr>
        <a:xfrm>
          <a:off x="55660" y="4347219"/>
          <a:ext cx="1775628" cy="1504479"/>
        </a:xfrm>
        <a:prstGeom prst="rect">
          <a:avLst/>
        </a:prstGeom>
        <a:blipFill rotWithShape="1">
          <a:blip xmlns:r="http://schemas.openxmlformats.org/officeDocument/2006/relationships"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z="-1905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961D0A04-FD92-48D2-9395-5E5C8A5C8E24}">
      <dsp:nvSpPr>
        <dsp:cNvPr id="0" name=""/>
        <dsp:cNvSpPr/>
      </dsp:nvSpPr>
      <dsp:spPr>
        <a:xfrm>
          <a:off x="55660" y="4060347"/>
          <a:ext cx="1775628" cy="2590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000" kern="1200" dirty="0" smtClean="0"/>
            <a:t>Montenegro on 1878</a:t>
          </a:r>
          <a:endParaRPr lang="en-US" sz="1000" kern="1200" dirty="0"/>
        </a:p>
      </dsp:txBody>
      <dsp:txXfrm>
        <a:off x="55660" y="4060347"/>
        <a:ext cx="1775628" cy="259065"/>
      </dsp:txXfrm>
    </dsp:sp>
    <dsp:sp modelId="{9EA42AF1-59E2-4847-B2DC-3F328CD37D58}">
      <dsp:nvSpPr>
        <dsp:cNvPr id="0" name=""/>
        <dsp:cNvSpPr/>
      </dsp:nvSpPr>
      <dsp:spPr>
        <a:xfrm>
          <a:off x="2674932" y="4347219"/>
          <a:ext cx="1775628" cy="1504479"/>
        </a:xfrm>
        <a:prstGeom prst="rect">
          <a:avLst/>
        </a:prstGeom>
        <a:blipFill rotWithShape="1">
          <a:blip xmlns:r="http://schemas.openxmlformats.org/officeDocument/2006/relationships"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z="-1905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9A9089D8-62C7-4CC3-A671-352C3EE1E902}">
      <dsp:nvSpPr>
        <dsp:cNvPr id="0" name=""/>
        <dsp:cNvSpPr/>
      </dsp:nvSpPr>
      <dsp:spPr>
        <a:xfrm>
          <a:off x="2674932" y="4060347"/>
          <a:ext cx="1775628" cy="2590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000" kern="1200" dirty="0" smtClean="0"/>
            <a:t>Montenegro nowadays</a:t>
          </a:r>
          <a:endParaRPr lang="en-US" sz="1000" kern="1200" dirty="0"/>
        </a:p>
      </dsp:txBody>
      <dsp:txXfrm>
        <a:off x="2674932" y="4060347"/>
        <a:ext cx="1775628" cy="2590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TitledPictureBlocks">
  <dgm:title val=""/>
  <dgm:desc val=""/>
  <dgm:catLst>
    <dgm:cat type="picture" pri="10000"/>
    <dgm:cat type="pictureconvert" pri="10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  <dgm:cxn modelId="90" srcId="0" destId="40" srcOrd="3" destOrd="0"/>
        <dgm:cxn modelId="42" srcId="40" destId="41" srcOrd="0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off" val="ctr"/>
          <dgm:param type="grDir" val="tL"/>
        </dgm:alg>
      </dgm:if>
      <dgm:else name="Name2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op="equ"/>
      <dgm:constr type="primFontSz" for="des" forName="ChildText" op="equ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787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ParentText" refType="w" fact="0"/>
              <dgm:constr type="t" for="ch" forName="ParentText" refType="h" fact="0"/>
              <dgm:constr type="w" for="ch" forName="ParentText" refType="w" fact="0.7457"/>
              <dgm:constr type="h" for="ch" forName="ParentText" refType="h" fact="0.15"/>
              <dgm:constr type="l" for="ch" forName="Image" refType="w" fact="0"/>
              <dgm:constr type="t" for="ch" forName="Image" refType="h" fact="0.1661"/>
              <dgm:constr type="w" for="ch" forName="Image" refType="w" fact="0.7457"/>
              <dgm:constr type="h" for="ch" forName="Image" refType="h" fact="0.8711"/>
              <dgm:constr type="l" for="ch" forName="ChildText" refType="w" fact="0.6464"/>
              <dgm:constr type="t" for="ch" forName="ChildText" refType="h" fact="0.288"/>
              <dgm:constr type="w" for="ch" forName="ChildText" refType="w" fact="0.3536"/>
              <dgm:constr type="h" for="ch" forName="ChildText" refType="h" fact="0.5074"/>
            </dgm:constrLst>
          </dgm:if>
          <dgm:else name="Name5">
            <dgm:constrLst>
              <dgm:constr type="l" for="ch" forName="ParentText" refType="w" fact="0.26"/>
              <dgm:constr type="t" for="ch" forName="ParentText" refType="h" fact="0"/>
              <dgm:constr type="w" for="ch" forName="ParentText" refType="w" fact="0.7457"/>
              <dgm:constr type="h" for="ch" forName="ParentText" refType="h" fact="0.15"/>
              <dgm:constr type="l" for="ch" forName="Image" refType="w" fact="0.26"/>
              <dgm:constr type="t" for="ch" forName="Image" refType="h" fact="0.1661"/>
              <dgm:constr type="w" for="ch" forName="Image" refType="w" fact="0.7446"/>
              <dgm:constr type="h" for="ch" forName="Image" refType="h" fact="0.8711"/>
              <dgm:constr type="l" for="ch" forName="ChildText" refType="w" fact="0"/>
              <dgm:constr type="t" for="ch" forName="ChildText" refType="h" fact="0.288"/>
              <dgm:constr type="w" for="ch" forName="ChildText" refType="w" fact="0.3536"/>
              <dgm:constr type="h" for="ch" forName="ChildText" refType="h" fact="0.5074"/>
            </dgm:constrLst>
          </dgm:else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ect" r:blip="" zOrderOff="10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ChildText" styleLbl="fgAcc1">
          <dgm:varLst>
            <dgm:chMax val="0"/>
            <dgm:chPref val="0"/>
            <dgm:bulletEnabled val="1"/>
          </dgm:varLst>
          <dgm:choose name="Name6">
            <dgm:if name="Name7" axis="des" ptType="node" func="cnt" op="equ" val="1">
              <dgm:alg type="tx">
                <dgm:param type="stBulletLvl" val="2"/>
                <dgm:param type="txAnchorVertCh" val="mid"/>
                <dgm:param type="parTxLTRAlign" val="l"/>
              </dgm:alg>
            </dgm:if>
            <dgm:else name="Name8">
              <dgm:alg type="tx">
                <dgm:param type="stBulletLvl" val="1"/>
                <dgm:param type="txAnchorVertCh" val="mid"/>
              </dgm:alg>
            </dgm:else>
          </dgm:choose>
          <dgm:choose name="Name9">
            <dgm:if name="Name10" axis="ch" ptType="node" func="cnt" op="gte" val="1"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</dgm:if>
            <dgm:else name="Name11"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D271C8-8607-44D8-9922-41C4A27F3C77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286E95-711A-4B9B-A1D0-83669DE2AD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1472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EBE09-D7DF-460D-837D-F519E3C8631E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6D0F2-DF5F-47BA-B523-05C00C3EAE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82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6D0F2-DF5F-47BA-B523-05C00C3EAE8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816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6D0F2-DF5F-47BA-B523-05C00C3EAE8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44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6D0F2-DF5F-47BA-B523-05C00C3EAE8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961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6D0F2-DF5F-47BA-B523-05C00C3EAE8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84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Novi </a:t>
            </a:r>
            <a:r>
              <a:rPr lang="en-US" dirty="0" err="1" smtClean="0"/>
              <a:t>pristup</a:t>
            </a:r>
            <a:r>
              <a:rPr lang="en-US" dirty="0" smtClean="0"/>
              <a:t> </a:t>
            </a:r>
            <a:r>
              <a:rPr lang="en-US" dirty="0" err="1" smtClean="0"/>
              <a:t>kurikulumu</a:t>
            </a:r>
            <a:r>
              <a:rPr lang="en-US" dirty="0" smtClean="0"/>
              <a:t> </a:t>
            </a:r>
            <a:r>
              <a:rPr lang="en-US" dirty="0" err="1" smtClean="0"/>
              <a:t>nastave</a:t>
            </a:r>
            <a:r>
              <a:rPr lang="en-US" dirty="0" smtClean="0"/>
              <a:t> </a:t>
            </a:r>
            <a:r>
              <a:rPr lang="en-US" dirty="0" err="1" smtClean="0"/>
              <a:t>istorije</a:t>
            </a:r>
            <a:r>
              <a:rPr lang="en-US" dirty="0" smtClean="0"/>
              <a:t> od 2006. </a:t>
            </a:r>
            <a:r>
              <a:rPr lang="en-US" dirty="0" err="1" smtClean="0"/>
              <a:t>godine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D</a:t>
            </a:r>
            <a:r>
              <a:rPr lang="sr-Latn-CS" dirty="0" smtClean="0"/>
              <a:t>žoana Perkaj, educational adviser for history</a:t>
            </a:r>
          </a:p>
          <a:p>
            <a:r>
              <a:rPr lang="sr-Latn-CS" dirty="0" smtClean="0"/>
              <a:t>Department for Quality Assurance</a:t>
            </a:r>
          </a:p>
          <a:p>
            <a:r>
              <a:rPr lang="sr-Latn-CS" dirty="0" smtClean="0"/>
              <a:t>Buerau for Education of Montenegro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CF1C-350D-4109-A42A-6DAC023745F2}" type="datetime1">
              <a:rPr lang="en-US" smtClean="0"/>
              <a:pPr/>
              <a:t>9/26/2012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7B690-3C1E-4FFA-9528-981971F08B4D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0A55-CF30-4FF8-A61D-458EDE3BF774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82C0-71C1-41EE-8957-5E7F46C02D88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lbum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Grp="1"/>
          </p:cNvSpPr>
          <p:nvPr>
            <p:ph type="title" hasCustomPrompt="1"/>
          </p:nvPr>
        </p:nvSpPr>
        <p:spPr>
          <a:xfrm>
            <a:off x="752670" y="4572000"/>
            <a:ext cx="7781730" cy="990600"/>
          </a:xfrm>
        </p:spPr>
        <p:txBody>
          <a:bodyPr vert="horz" bIns="0" anchor="b" anchorCtr="0"/>
          <a:lstStyle>
            <a:lvl1pPr>
              <a:defRPr baseline="0"/>
            </a:lvl1pPr>
            <a:extLst/>
          </a:lstStyle>
          <a:p>
            <a:r>
              <a:rPr lang="en-US" dirty="0" smtClean="0"/>
              <a:t>Click to add section title</a:t>
            </a:r>
            <a:endParaRPr lang="en-US" dirty="0"/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752670" y="5600700"/>
            <a:ext cx="7772400" cy="838200"/>
          </a:xfrm>
        </p:spPr>
        <p:txBody>
          <a:bodyPr vert="horz" tIns="0"/>
          <a:lstStyle>
            <a:lvl1pPr>
              <a:buFontTx/>
              <a:buNone/>
              <a:defRPr sz="1800"/>
            </a:lvl1pPr>
            <a:extLst/>
          </a:lstStyle>
          <a:p>
            <a:pPr lvl="0"/>
            <a:r>
              <a:rPr lang="en-US" dirty="0" smtClean="0"/>
              <a:t>Click to add subtitle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pic" sz="quarter" idx="11"/>
          </p:nvPr>
        </p:nvSpPr>
        <p:spPr>
          <a:xfrm>
            <a:off x="786338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>
              <a:buFontTx/>
              <a:buNone/>
            </a:pPr>
            <a:r>
              <a:rPr lang="en-US" sz="2000" smtClean="0"/>
              <a:t>Click icon to add picture</a:t>
            </a:r>
            <a:endParaRPr lang="en-US" sz="2000" dirty="0"/>
          </a:p>
        </p:txBody>
      </p:sp>
      <p:sp>
        <p:nvSpPr>
          <p:cNvPr id="18" name="Rectangle 6"/>
          <p:cNvSpPr>
            <a:spLocks noGrp="1"/>
          </p:cNvSpPr>
          <p:nvPr>
            <p:ph type="pic" sz="quarter" idx="15"/>
          </p:nvPr>
        </p:nvSpPr>
        <p:spPr>
          <a:xfrm>
            <a:off x="3474604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>
              <a:buFontTx/>
              <a:buNone/>
            </a:pPr>
            <a:r>
              <a:rPr lang="en-US" sz="2000" smtClean="0"/>
              <a:t>Click icon to add picture</a:t>
            </a:r>
            <a:endParaRPr lang="en-US" sz="2000" dirty="0"/>
          </a:p>
        </p:txBody>
      </p:sp>
      <p:sp>
        <p:nvSpPr>
          <p:cNvPr id="2" name="Rectangle 6"/>
          <p:cNvSpPr>
            <a:spLocks noGrp="1"/>
          </p:cNvSpPr>
          <p:nvPr>
            <p:ph type="pic" sz="quarter" idx="16"/>
          </p:nvPr>
        </p:nvSpPr>
        <p:spPr>
          <a:xfrm>
            <a:off x="6162870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>
              <a:buFontTx/>
              <a:buNone/>
            </a:pPr>
            <a:r>
              <a:rPr lang="en-US" sz="2000" smtClean="0"/>
              <a:t>Click icon to add picture</a:t>
            </a:r>
            <a:endParaRPr lang="en-US" sz="2000" dirty="0"/>
          </a:p>
        </p:txBody>
      </p:sp>
      <p:sp>
        <p:nvSpPr>
          <p:cNvPr id="8" name="Rectangle 7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9/26/2012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07328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63731-8E7D-45D5-B9F4-6C89A4FE7C93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00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BC27-94FC-4387-A093-E25FB674AF90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SmartArt Placeholder 11"/>
          <p:cNvSpPr>
            <a:spLocks noGrp="1"/>
          </p:cNvSpPr>
          <p:nvPr>
            <p:ph type="dgm" sz="quarter" idx="13"/>
          </p:nvPr>
        </p:nvSpPr>
        <p:spPr>
          <a:xfrm>
            <a:off x="-3733800" y="1066800"/>
            <a:ext cx="914400" cy="9144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68BF-CD4A-45B9-B1F5-BB82D8D253CD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C81F2-2D7C-43A4-BAAC-422B9F777FD4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0611D-A473-4ABF-A42A-A1884C4C184C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3C7A-F149-482C-A474-33BBC2A76210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42A43-6636-4418-9AE8-401055FE2368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C34F-763A-4456-A45D-C6D9B90A6759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r-Latn-CS" dirty="0" smtClean="0"/>
              <a:t>Koncept istorije područja</a:t>
            </a:r>
            <a:br>
              <a:rPr lang="sr-Latn-CS" dirty="0" smtClean="0"/>
            </a:br>
            <a:r>
              <a:rPr lang="sr-Latn-CS" dirty="0" smtClean="0"/>
              <a:t>umjesto: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CS" dirty="0" smtClean="0"/>
              <a:t>Istorije države</a:t>
            </a:r>
          </a:p>
          <a:p>
            <a:pPr lvl="0"/>
            <a:r>
              <a:rPr lang="sr-Latn-CS" dirty="0" smtClean="0"/>
              <a:t>Istorije nacije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6BC27-94FC-4387-A093-E25FB674AF90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8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sr.wikipedia.org/wiki/%D0%94%D0%B0%D1%82%D0%BE%D1%82%D0%B5%D0%BA%D0%B0:Oktoih01.jpg" TargetMode="External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670" y="4286256"/>
            <a:ext cx="7781730" cy="127634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sr-Latn-CS" dirty="0" smtClean="0"/>
              <a:t>Historical Understanding within Teaching and Learning Process in Montenegrin Schools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CS" dirty="0" smtClean="0"/>
              <a:t>Džoana </a:t>
            </a:r>
            <a:r>
              <a:rPr lang="sr-Latn-CS" dirty="0"/>
              <a:t>Perkaj,</a:t>
            </a:r>
            <a:r>
              <a:rPr lang="en-US" dirty="0"/>
              <a:t> </a:t>
            </a:r>
            <a:r>
              <a:rPr lang="sr-Latn-CS" dirty="0" smtClean="0"/>
              <a:t>E</a:t>
            </a:r>
            <a:r>
              <a:rPr lang="en-US" dirty="0" err="1" smtClean="0"/>
              <a:t>ducational</a:t>
            </a:r>
            <a:r>
              <a:rPr lang="en-US" dirty="0" smtClean="0"/>
              <a:t> </a:t>
            </a:r>
            <a:r>
              <a:rPr lang="sr-Latn-CS" dirty="0" smtClean="0"/>
              <a:t>A</a:t>
            </a:r>
            <a:r>
              <a:rPr lang="en-US" dirty="0" err="1" smtClean="0"/>
              <a:t>dviser</a:t>
            </a:r>
            <a:r>
              <a:rPr lang="en-US" dirty="0" smtClean="0"/>
              <a:t> </a:t>
            </a:r>
            <a:r>
              <a:rPr lang="en-US" dirty="0"/>
              <a:t>for </a:t>
            </a:r>
            <a:r>
              <a:rPr lang="sr-Latn-CS" dirty="0" smtClean="0"/>
              <a:t>H</a:t>
            </a:r>
            <a:r>
              <a:rPr lang="en-US" dirty="0" err="1" smtClean="0"/>
              <a:t>istory</a:t>
            </a:r>
            <a:endParaRPr lang="en-US" dirty="0"/>
          </a:p>
          <a:p>
            <a:r>
              <a:rPr lang="sr-Latn-CS" dirty="0"/>
              <a:t>Department for Quality Assurance</a:t>
            </a:r>
          </a:p>
          <a:p>
            <a:r>
              <a:rPr lang="sr-Latn-CS" dirty="0"/>
              <a:t>Bureau for Education,</a:t>
            </a:r>
          </a:p>
          <a:p>
            <a:r>
              <a:rPr lang="sr-Latn-CS" dirty="0"/>
              <a:t>Podgorica, Montenegro</a:t>
            </a:r>
          </a:p>
          <a:p>
            <a:endParaRPr lang="en-US" dirty="0"/>
          </a:p>
        </p:txBody>
      </p:sp>
      <p:pic>
        <p:nvPicPr>
          <p:cNvPr id="7" name="Picture Placeholder 6" descr="http://upload.wikimedia.org/wikipedia/sr/thumb/7/7e/Oktoih01.jpg/140px-Oktoih01.jpg">
            <a:hlinkClick r:id="rId2"/>
          </p:cNvPr>
          <p:cNvPicPr>
            <a:picLocks noGrp="1"/>
          </p:cNvPicPr>
          <p:nvPr>
            <p:ph type="pic" sz="quarter" idx="16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2549" b="22549"/>
          <a:stretch>
            <a:fillRect/>
          </a:stretch>
        </p:blipFill>
        <p:spPr bwMode="auto">
          <a:xfrm>
            <a:off x="6444208" y="836712"/>
            <a:ext cx="2286000" cy="2286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3150905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sr-Latn-ME" sz="2400" dirty="0" smtClean="0"/>
          </a:p>
          <a:p>
            <a:r>
              <a:rPr lang="sr-Latn-ME" sz="2400" dirty="0" smtClean="0"/>
              <a:t>VII c. – arriving of the Slavs, ancestors of modern Montenegrins in roman </a:t>
            </a:r>
            <a:r>
              <a:rPr lang="sr-Latn-ME" sz="2400" dirty="0" smtClean="0"/>
              <a:t>province </a:t>
            </a:r>
            <a:r>
              <a:rPr lang="sr-Latn-ME" sz="2400" dirty="0" smtClean="0"/>
              <a:t>Praevalis</a:t>
            </a:r>
          </a:p>
          <a:p>
            <a:r>
              <a:rPr lang="sr-Latn-ME" sz="2400" dirty="0" smtClean="0"/>
              <a:t>1077 – the Kingdom of Duklja (later Zeta).</a:t>
            </a:r>
          </a:p>
          <a:p>
            <a:r>
              <a:rPr lang="sr-Latn-ME" sz="2400" dirty="0" smtClean="0"/>
              <a:t>1496 – falling under the Ottoman ruling</a:t>
            </a:r>
          </a:p>
          <a:p>
            <a:r>
              <a:rPr lang="sr-Latn-ME" sz="2400" dirty="0" smtClean="0"/>
              <a:t>1878 – recognition of Montenegro as a sovereign state at the Kongres of Berlin</a:t>
            </a:r>
          </a:p>
          <a:p>
            <a:r>
              <a:rPr lang="sr-Latn-ME" sz="2400" dirty="0" smtClean="0"/>
              <a:t>1918-1990 – Montenegro as  a part of Yugoslavia</a:t>
            </a:r>
          </a:p>
          <a:p>
            <a:r>
              <a:rPr lang="sr-Latn-ME" sz="2400" dirty="0" smtClean="0"/>
              <a:t>2006 – reestablishing of the sovereignity at referendum.</a:t>
            </a:r>
          </a:p>
          <a:p>
            <a:endParaRPr lang="sr-Latn-ME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Historical landmarks of Montenegro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7933112"/>
              </p:ext>
            </p:extLst>
          </p:nvPr>
        </p:nvGraphicFramePr>
        <p:xfrm>
          <a:off x="457201" y="2209800"/>
          <a:ext cx="7761603" cy="366522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61367"/>
                <a:gridCol w="261367"/>
                <a:gridCol w="261367"/>
                <a:gridCol w="261367"/>
                <a:gridCol w="261367"/>
                <a:gridCol w="257493"/>
                <a:gridCol w="261367"/>
                <a:gridCol w="261367"/>
                <a:gridCol w="286817"/>
                <a:gridCol w="286817"/>
                <a:gridCol w="286817"/>
                <a:gridCol w="286817"/>
                <a:gridCol w="286817"/>
                <a:gridCol w="286817"/>
                <a:gridCol w="286817"/>
                <a:gridCol w="306705"/>
                <a:gridCol w="288700"/>
                <a:gridCol w="288700"/>
                <a:gridCol w="288700"/>
                <a:gridCol w="289327"/>
                <a:gridCol w="289327"/>
                <a:gridCol w="289327"/>
                <a:gridCol w="289327"/>
                <a:gridCol w="289327"/>
                <a:gridCol w="289327"/>
                <a:gridCol w="758055"/>
              </a:tblGrid>
              <a:tr h="468630">
                <a:tc>
                  <a:txBody>
                    <a:bodyPr/>
                    <a:lstStyle/>
                    <a:p>
                      <a:pPr algn="ctr"/>
                      <a:r>
                        <a:rPr lang="sr-Latn-CS" sz="800" dirty="0" smtClean="0"/>
                        <a:t>Age</a:t>
                      </a:r>
                      <a:endParaRPr lang="en-US" sz="800" dirty="0" smtClean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800" dirty="0" smtClean="0"/>
                        <a:t>1</a:t>
                      </a:r>
                      <a:endParaRPr lang="en-US" sz="800" dirty="0" smtClean="0">
                        <a:latin typeface="Bodoni MT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800" dirty="0" smtClean="0"/>
                        <a:t>2</a:t>
                      </a:r>
                      <a:endParaRPr lang="en-US" sz="800" dirty="0" smtClean="0">
                        <a:latin typeface="Bodoni MT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800" dirty="0" smtClean="0"/>
                        <a:t>3</a:t>
                      </a:r>
                      <a:endParaRPr lang="en-US" sz="800" dirty="0">
                        <a:latin typeface="Bodoni MT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800" dirty="0" smtClean="0"/>
                        <a:t>4</a:t>
                      </a:r>
                      <a:endParaRPr lang="en-US" sz="800" dirty="0">
                        <a:latin typeface="Bodoni MT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800" dirty="0" smtClean="0"/>
                        <a:t>5</a:t>
                      </a:r>
                      <a:endParaRPr lang="en-US" sz="800" dirty="0">
                        <a:latin typeface="Bodoni MT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800" dirty="0" smtClean="0"/>
                        <a:t>6</a:t>
                      </a:r>
                      <a:endParaRPr lang="en-US" sz="800" dirty="0">
                        <a:latin typeface="Bodoni MT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800" dirty="0" smtClean="0"/>
                        <a:t>7</a:t>
                      </a:r>
                      <a:endParaRPr lang="en-US" sz="800" dirty="0">
                        <a:latin typeface="Bodoni MT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800" dirty="0" smtClean="0"/>
                        <a:t>8</a:t>
                      </a:r>
                      <a:endParaRPr lang="en-US" sz="800" dirty="0">
                        <a:latin typeface="Bodoni MT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800" dirty="0" smtClean="0"/>
                        <a:t>9</a:t>
                      </a:r>
                      <a:endParaRPr lang="en-US" sz="800" dirty="0">
                        <a:latin typeface="Bodoni MT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800" dirty="0" smtClean="0"/>
                        <a:t>10</a:t>
                      </a:r>
                      <a:endParaRPr lang="en-US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800" dirty="0" smtClean="0"/>
                        <a:t>11</a:t>
                      </a:r>
                      <a:endParaRPr lang="en-US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800" dirty="0" smtClean="0"/>
                        <a:t>12</a:t>
                      </a:r>
                      <a:endParaRPr lang="en-US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800" dirty="0" smtClean="0"/>
                        <a:t>13</a:t>
                      </a:r>
                      <a:endParaRPr lang="en-US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800" dirty="0" smtClean="0"/>
                        <a:t>14</a:t>
                      </a:r>
                      <a:endParaRPr lang="en-US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800" dirty="0" smtClean="0"/>
                        <a:t>15</a:t>
                      </a:r>
                      <a:endParaRPr lang="en-US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800" dirty="0" smtClean="0"/>
                        <a:t>16</a:t>
                      </a:r>
                      <a:endParaRPr lang="en-US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800" dirty="0" smtClean="0"/>
                        <a:t>17</a:t>
                      </a:r>
                      <a:endParaRPr lang="en-US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800" dirty="0" smtClean="0"/>
                        <a:t>18</a:t>
                      </a:r>
                      <a:endParaRPr lang="en-US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800" dirty="0" smtClean="0"/>
                        <a:t>19</a:t>
                      </a:r>
                      <a:endParaRPr lang="en-US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800" dirty="0" smtClean="0"/>
                        <a:t>20</a:t>
                      </a:r>
                      <a:endParaRPr lang="en-US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800" dirty="0" smtClean="0"/>
                        <a:t>21</a:t>
                      </a:r>
                      <a:endParaRPr lang="en-US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800" dirty="0" smtClean="0"/>
                        <a:t>22</a:t>
                      </a:r>
                      <a:endParaRPr lang="en-US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800" dirty="0" smtClean="0"/>
                        <a:t>23</a:t>
                      </a:r>
                      <a:endParaRPr lang="en-US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q-AL" sz="800" dirty="0" smtClean="0"/>
                        <a:t>24</a:t>
                      </a:r>
                      <a:endParaRPr lang="en-US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…</a:t>
                      </a:r>
                      <a:endParaRPr lang="en-US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69570">
                <a:tc rowSpan="3">
                  <a:txBody>
                    <a:bodyPr/>
                    <a:lstStyle/>
                    <a:p>
                      <a:pPr algn="ctr"/>
                      <a:endParaRPr lang="en-US" sz="800" dirty="0" smtClean="0"/>
                    </a:p>
                    <a:p>
                      <a:pPr algn="ctr"/>
                      <a:endParaRPr lang="en-US" sz="800" dirty="0" smtClean="0"/>
                    </a:p>
                    <a:p>
                      <a:pPr algn="ctr"/>
                      <a:endParaRPr lang="en-US" sz="800" dirty="0" smtClean="0"/>
                    </a:p>
                    <a:p>
                      <a:pPr algn="ctr"/>
                      <a:endParaRPr lang="en-US" sz="800" dirty="0" smtClean="0"/>
                    </a:p>
                    <a:p>
                      <a:pPr algn="ctr"/>
                      <a:endParaRPr lang="en-US" sz="800" dirty="0" smtClean="0"/>
                    </a:p>
                    <a:p>
                      <a:pPr algn="ctr"/>
                      <a:endParaRPr lang="en-US" sz="800" dirty="0" smtClean="0"/>
                    </a:p>
                    <a:p>
                      <a:pPr algn="ctr"/>
                      <a:endParaRPr lang="en-US" sz="800" dirty="0" smtClean="0"/>
                    </a:p>
                    <a:p>
                      <a:pPr algn="ctr"/>
                      <a:endParaRPr lang="en-US" sz="800" dirty="0" smtClean="0"/>
                    </a:p>
                    <a:p>
                      <a:pPr algn="ctr"/>
                      <a:endParaRPr lang="en-US" sz="800" dirty="0" smtClean="0"/>
                    </a:p>
                    <a:p>
                      <a:pPr algn="ctr"/>
                      <a:endParaRPr lang="en-US" sz="8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CS" sz="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CS" sz="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CS" sz="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CS" sz="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CS" sz="8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80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CS" sz="8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800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CS" sz="8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800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CS" sz="8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800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CS" sz="8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8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sr-Latn-CS" sz="8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CS" sz="8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8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sr-Latn-CS" sz="8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CS" sz="8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8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CS" sz="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CS" sz="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CS" sz="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CS" sz="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CS" sz="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q-AL" sz="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q-AL" sz="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sr-Latn-CS" sz="800" dirty="0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</a:tr>
              <a:tr h="217170">
                <a:tc v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Pre-</a:t>
                      </a:r>
                      <a:r>
                        <a:rPr lang="en-US" sz="800" baseline="0" dirty="0" smtClean="0"/>
                        <a:t>primary</a:t>
                      </a:r>
                      <a:r>
                        <a:rPr lang="sq-AL" sz="800" baseline="0" dirty="0" smtClean="0"/>
                        <a:t> </a:t>
                      </a:r>
                      <a:endParaRPr lang="en-US" sz="800" baseline="0" dirty="0" smtClean="0"/>
                    </a:p>
                    <a:p>
                      <a:pPr algn="ctr"/>
                      <a:r>
                        <a:rPr lang="sq-AL" sz="800" baseline="0" dirty="0" smtClean="0"/>
                        <a:t>(kindergar</a:t>
                      </a:r>
                      <a:r>
                        <a:rPr lang="en-US" sz="800" baseline="0" dirty="0" smtClean="0"/>
                        <a:t>t</a:t>
                      </a:r>
                      <a:r>
                        <a:rPr lang="sq-AL" sz="800" baseline="0" dirty="0" smtClean="0"/>
                        <a:t>en)</a:t>
                      </a:r>
                      <a:r>
                        <a:rPr lang="sr-Latn-CS" sz="800" dirty="0" smtClean="0"/>
                        <a:t> </a:t>
                      </a:r>
                      <a:endParaRPr lang="en-US" sz="8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I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baseline="0" dirty="0" err="1" smtClean="0"/>
                        <a:t>cyclus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II </a:t>
                      </a:r>
                      <a:r>
                        <a:rPr lang="en-US" sz="800" dirty="0" err="1" smtClean="0"/>
                        <a:t>cyclus</a:t>
                      </a:r>
                      <a:endParaRPr lang="en-US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III </a:t>
                      </a:r>
                      <a:r>
                        <a:rPr lang="en-US" sz="800" dirty="0" err="1" smtClean="0"/>
                        <a:t>cyclus</a:t>
                      </a:r>
                      <a:endParaRPr lang="en-US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sr-Latn-CS" sz="800" dirty="0" smtClean="0"/>
                    </a:p>
                    <a:p>
                      <a:pPr algn="ctr"/>
                      <a:r>
                        <a:rPr lang="sq-AL" sz="800" dirty="0" smtClean="0"/>
                        <a:t>General</a:t>
                      </a:r>
                      <a:r>
                        <a:rPr lang="sq-AL" sz="800" baseline="0" dirty="0" smtClean="0"/>
                        <a:t> gymnasium</a:t>
                      </a:r>
                      <a:endParaRPr lang="en-US" sz="8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Bachelor </a:t>
                      </a:r>
                      <a:endParaRPr lang="sq-AL" sz="8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q-AL" sz="800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q-AL" sz="8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q-AL" sz="8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q-AL" sz="8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q-AL" sz="800" dirty="0" smtClean="0"/>
                        <a:t>Master studies</a:t>
                      </a:r>
                      <a:r>
                        <a:rPr lang="en-US" sz="800" dirty="0" smtClean="0"/>
                        <a:t>,</a:t>
                      </a:r>
                    </a:p>
                    <a:p>
                      <a:pPr algn="ctr"/>
                      <a:r>
                        <a:rPr lang="en-US" sz="800" dirty="0" err="1" smtClean="0"/>
                        <a:t>Doctorat</a:t>
                      </a:r>
                      <a:r>
                        <a:rPr lang="sr-Latn-CS" sz="800" dirty="0" smtClean="0"/>
                        <a:t>e</a:t>
                      </a:r>
                      <a:r>
                        <a:rPr lang="en-US" sz="800" dirty="0" smtClean="0"/>
                        <a:t> </a:t>
                      </a:r>
                      <a:endParaRPr lang="sq-AL" sz="800" dirty="0" smtClean="0"/>
                    </a:p>
                    <a:p>
                      <a:pPr algn="ctr"/>
                      <a:endParaRPr lang="sq-AL" sz="800" dirty="0" smtClean="0"/>
                    </a:p>
                    <a:p>
                      <a:pPr algn="ctr"/>
                      <a:endParaRPr lang="sq-AL" sz="8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67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 err="1" smtClean="0"/>
                        <a:t>Primar</a:t>
                      </a:r>
                      <a:r>
                        <a:rPr lang="sq-AL" sz="800" dirty="0" smtClean="0"/>
                        <a:t>y</a:t>
                      </a:r>
                      <a:r>
                        <a:rPr lang="sq-AL" sz="800" baseline="0" dirty="0" smtClean="0"/>
                        <a:t> </a:t>
                      </a:r>
                      <a:r>
                        <a:rPr lang="en-US" sz="800" baseline="0" dirty="0" smtClean="0"/>
                        <a:t> education</a:t>
                      </a:r>
                      <a:endParaRPr lang="en-US" sz="8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Secondary education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Tertiary</a:t>
                      </a:r>
                      <a:r>
                        <a:rPr lang="en-US" sz="800" baseline="0" dirty="0" smtClean="0"/>
                        <a:t> education</a:t>
                      </a:r>
                      <a:endParaRPr lang="sq-AL" sz="800" dirty="0" smtClean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q-AL" sz="8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1E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q-AL" sz="8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1E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q-AL" sz="8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1E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q-AL" sz="8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1EC"/>
                    </a:solidFill>
                  </a:tcPr>
                </a:tc>
              </a:tr>
              <a:tr h="342900">
                <a:tc rowSpan="4" gridSpan="15">
                  <a:txBody>
                    <a:bodyPr/>
                    <a:lstStyle/>
                    <a:p>
                      <a:pPr algn="ctr"/>
                      <a:r>
                        <a:rPr lang="en-US" sz="800" baseline="0" dirty="0" smtClean="0"/>
                        <a:t>                  </a:t>
                      </a:r>
                    </a:p>
                    <a:p>
                      <a:pPr algn="l"/>
                      <a:endParaRPr lang="en-US" sz="800" baseline="0" dirty="0" smtClean="0"/>
                    </a:p>
                    <a:p>
                      <a:pPr algn="l"/>
                      <a:endParaRPr lang="en-US" sz="800" baseline="0" dirty="0" smtClean="0"/>
                    </a:p>
                    <a:p>
                      <a:pPr algn="l"/>
                      <a:endParaRPr lang="en-US" sz="800" baseline="0" dirty="0" smtClean="0"/>
                    </a:p>
                    <a:p>
                      <a:pPr algn="l"/>
                      <a:r>
                        <a:rPr lang="en-US" sz="800" baseline="0" dirty="0" smtClean="0"/>
                        <a:t>         History as </a:t>
                      </a:r>
                      <a:r>
                        <a:rPr lang="sr-Latn-CS" sz="800" baseline="0" dirty="0" smtClean="0"/>
                        <a:t>a </a:t>
                      </a:r>
                      <a:r>
                        <a:rPr lang="en-US" sz="800" baseline="0" dirty="0" err="1" smtClean="0"/>
                        <a:t>compalsory</a:t>
                      </a:r>
                      <a:r>
                        <a:rPr lang="en-US" sz="800" baseline="0" dirty="0" smtClean="0"/>
                        <a:t> subject</a:t>
                      </a:r>
                      <a:endParaRPr lang="sr-Latn-CS" sz="800" dirty="0" smtClean="0"/>
                    </a:p>
                    <a:p>
                      <a:pPr algn="ctr"/>
                      <a:endParaRPr lang="sr-Latn-CS" sz="800" dirty="0" smtClean="0"/>
                    </a:p>
                    <a:p>
                      <a:pPr algn="ctr"/>
                      <a:endParaRPr lang="en-US" sz="800" dirty="0" smtClean="0"/>
                    </a:p>
                    <a:p>
                      <a:pPr algn="ctr"/>
                      <a:endParaRPr lang="en-US" sz="800" dirty="0" smtClean="0"/>
                    </a:p>
                    <a:p>
                      <a:pPr algn="ctr"/>
                      <a:endParaRPr lang="en-US" sz="800" dirty="0" smtClean="0"/>
                    </a:p>
                    <a:p>
                      <a:pPr algn="ctr"/>
                      <a:endParaRPr lang="en-US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4"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4"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0000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0000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0000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0000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CS" sz="8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CS" sz="8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8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CS" sz="800" dirty="0" smtClean="0"/>
                    </a:p>
                    <a:p>
                      <a:pPr algn="ctr"/>
                      <a:r>
                        <a:rPr lang="en-US" sz="800" dirty="0" smtClean="0"/>
                        <a:t>3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r-Latn-CS" sz="800" dirty="0" smtClean="0"/>
                    </a:p>
                    <a:p>
                      <a:pPr algn="ctr"/>
                      <a:r>
                        <a:rPr lang="en-US" sz="800" dirty="0" smtClean="0"/>
                        <a:t>4</a:t>
                      </a:r>
                      <a:endParaRPr lang="en-US" sz="800" dirty="0"/>
                    </a:p>
                  </a:txBody>
                  <a:tcPr/>
                </a:tc>
                <a:tc rowSpan="2" gridSpan="7">
                  <a:txBody>
                    <a:bodyPr/>
                    <a:lstStyle/>
                    <a:p>
                      <a:pPr algn="ctr"/>
                      <a:endParaRPr lang="sq-AL" sz="8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sq-AL" sz="8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4F1EC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sq-AL" sz="8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4F1EC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sq-AL" sz="8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4F1EC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sq-AL" sz="8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4F1EC"/>
                    </a:solidFill>
                  </a:tcPr>
                </a:tc>
              </a:tr>
              <a:tr h="502920">
                <a:tc gridSpan="1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sr-Latn-CS" sz="800" dirty="0" smtClean="0"/>
                        <a:t>Secondary</a:t>
                      </a:r>
                      <a:r>
                        <a:rPr lang="sr-Latn-CS" sz="800" baseline="0" dirty="0" smtClean="0"/>
                        <a:t> vocational</a:t>
                      </a:r>
                    </a:p>
                    <a:p>
                      <a:pPr algn="ctr"/>
                      <a:endParaRPr lang="en-US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7" v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 gridSpan="1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r-Latn-CS" sz="8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  <a:p>
                      <a:pPr algn="ctr"/>
                      <a:endParaRPr lang="en-US" sz="8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q-AL" sz="800" dirty="0" smtClean="0"/>
                    </a:p>
                    <a:p>
                      <a:pPr algn="ctr"/>
                      <a:r>
                        <a:rPr lang="en-US" sz="800" dirty="0" smtClean="0"/>
                        <a:t>2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q-AL" sz="800" dirty="0" smtClean="0"/>
                    </a:p>
                    <a:p>
                      <a:pPr algn="ctr"/>
                      <a:r>
                        <a:rPr lang="en-US" sz="800" dirty="0" smtClean="0"/>
                        <a:t>3</a:t>
                      </a:r>
                      <a:endParaRPr lang="en-US" sz="800" dirty="0"/>
                    </a:p>
                  </a:txBody>
                  <a:tcPr/>
                </a:tc>
                <a:tc rowSpan="2" gridSpan="8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8630">
                <a:tc gridSpan="15" vMerge="1">
                  <a:txBody>
                    <a:bodyPr/>
                    <a:lstStyle/>
                    <a:p>
                      <a:pPr algn="l"/>
                      <a:endParaRPr lang="en-US" sz="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3</a:t>
                      </a:r>
                      <a:r>
                        <a:rPr lang="en-US" sz="800" baseline="0" dirty="0" smtClean="0"/>
                        <a:t> years </a:t>
                      </a:r>
                    </a:p>
                    <a:p>
                      <a:pPr algn="ctr"/>
                      <a:r>
                        <a:rPr lang="en-US" sz="800" baseline="0" dirty="0" smtClean="0"/>
                        <a:t>technical</a:t>
                      </a:r>
                      <a:endParaRPr lang="en-US" sz="800" baseline="0" dirty="0"/>
                    </a:p>
                    <a:p>
                      <a:pPr algn="ctr"/>
                      <a:endParaRPr lang="en-US" sz="800" baseline="0" dirty="0" smtClean="0"/>
                    </a:p>
                  </a:txBody>
                  <a:tcPr>
                    <a:solidFill>
                      <a:schemeClr val="bg1"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r-Latn-CS" dirty="0" smtClean="0">
                <a:solidFill>
                  <a:schemeClr val="tx1"/>
                </a:solidFill>
              </a:rPr>
              <a:t>The Basic Structure of the Educational System in Montenegro </a:t>
            </a:r>
            <a:r>
              <a:rPr lang="sr-Latn-CS" sz="2800" dirty="0" smtClean="0">
                <a:solidFill>
                  <a:schemeClr val="tx1"/>
                </a:solidFill>
              </a:rPr>
              <a:t>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Flowchart: Process 7"/>
          <p:cNvSpPr/>
          <p:nvPr/>
        </p:nvSpPr>
        <p:spPr>
          <a:xfrm>
            <a:off x="737097" y="4437112"/>
            <a:ext cx="202227" cy="134783"/>
          </a:xfrm>
          <a:prstGeom prst="flowChartProcess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50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142999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sr-Latn-CS" sz="2400" dirty="0" smtClean="0"/>
              <a:t> General Objectives of the History Curriculum in Montenegro </a:t>
            </a:r>
            <a:br>
              <a:rPr lang="sr-Latn-CS" sz="2400" dirty="0" smtClean="0"/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209800"/>
            <a:ext cx="7924800" cy="3886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l"/>
            <a:endParaRPr lang="sr-Latn-CS" sz="2000" dirty="0" smtClean="0"/>
          </a:p>
          <a:p>
            <a:pPr algn="l"/>
            <a:r>
              <a:rPr lang="sr-Latn-CS" sz="2000" dirty="0" smtClean="0"/>
              <a:t>General objectives include: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sr-Latn-CS" sz="2000" dirty="0" smtClean="0"/>
              <a:t>Affirmation of national history content which develops the sence of national identity and consciousness of belonging to the national community.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sr-Latn-CS" sz="2000" dirty="0" smtClean="0"/>
              <a:t>Affirmation of argumentative dialogue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dirty="0" err="1" smtClean="0"/>
              <a:t>Influenc</a:t>
            </a:r>
            <a:r>
              <a:rPr lang="sr-Latn-CS" sz="2000" dirty="0" smtClean="0"/>
              <a:t>e on shaping  a human being’s personality </a:t>
            </a:r>
            <a:r>
              <a:rPr lang="en-US" sz="2000" dirty="0" smtClean="0"/>
              <a:t>free of intolerance, xenophobia, prejudice and nationalistic ideals, fostering democratic </a:t>
            </a:r>
            <a:r>
              <a:rPr lang="sr-Latn-CS" sz="2000" dirty="0" smtClean="0"/>
              <a:t>values, skills and </a:t>
            </a:r>
            <a:r>
              <a:rPr lang="en-US" sz="2000" dirty="0" smtClean="0"/>
              <a:t>behavior, religious and ethnic tolerance</a:t>
            </a:r>
            <a:r>
              <a:rPr lang="sr-Latn-CS" sz="2000" dirty="0" smtClean="0"/>
              <a:t>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sr-Latn-CS" sz="2000" dirty="0" smtClean="0"/>
              <a:t>Enhancin and supporting  pupils’ interest in studying the past, teaching them  to be  open to studying other cultures, different opinions and presenting their arguments.</a:t>
            </a:r>
          </a:p>
          <a:p>
            <a:pPr marL="342900" indent="-342900"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2497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368152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r-Latn-CS" sz="2400" dirty="0" smtClean="0"/>
              <a:t>Does the Curriculum promote historical understanding in the classroom with different backgrounds?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2276872"/>
            <a:ext cx="7632848" cy="33619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l"/>
            <a:endParaRPr lang="sr-Latn-CS" dirty="0" smtClean="0"/>
          </a:p>
          <a:p>
            <a:pPr algn="l"/>
            <a:r>
              <a:rPr lang="sr-Latn-CS" dirty="0" smtClean="0"/>
              <a:t>In two ways: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sr-Latn-CS" dirty="0" smtClean="0"/>
              <a:t>Within the 20 % of Curriculum ( the content which promotes the values of local community) </a:t>
            </a:r>
          </a:p>
          <a:p>
            <a:pPr algn="l"/>
            <a:endParaRPr lang="sr-Latn-CS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sr-Latn-CS" dirty="0" smtClean="0"/>
              <a:t>Within the Concept  </a:t>
            </a:r>
            <a:r>
              <a:rPr lang="sr-Latn-CS" i="1" dirty="0" smtClean="0"/>
              <a:t>History of Region </a:t>
            </a:r>
            <a:r>
              <a:rPr lang="sr-Latn-CS" dirty="0" smtClean="0"/>
              <a:t>instead the </a:t>
            </a:r>
            <a:r>
              <a:rPr lang="sr-Latn-CS" dirty="0" smtClean="0"/>
              <a:t>History </a:t>
            </a:r>
            <a:r>
              <a:rPr lang="sr-Latn-CS" dirty="0" smtClean="0"/>
              <a:t>of the state or </a:t>
            </a:r>
            <a:r>
              <a:rPr lang="sr-Latn-CS" dirty="0" smtClean="0"/>
              <a:t>National </a:t>
            </a:r>
            <a:r>
              <a:rPr lang="sr-Latn-CS" dirty="0" smtClean="0"/>
              <a:t>history</a:t>
            </a:r>
            <a:endParaRPr lang="sr-Latn-CS" i="1" dirty="0" smtClean="0"/>
          </a:p>
          <a:p>
            <a:pPr algn="l"/>
            <a:endParaRPr lang="sr-Latn-CS" dirty="0"/>
          </a:p>
          <a:p>
            <a:pPr algn="l"/>
            <a:endParaRPr lang="sr-Latn-CS" i="1" dirty="0" smtClean="0"/>
          </a:p>
          <a:p>
            <a:pPr algn="l"/>
            <a:r>
              <a:rPr lang="sr-Latn-CS" i="1" dirty="0"/>
              <a:t> </a:t>
            </a:r>
            <a:r>
              <a:rPr lang="sr-Latn-CS" i="1" dirty="0" smtClean="0"/>
              <a:t>    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934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r-Latn-CS" sz="2800" dirty="0" smtClean="0"/>
              <a:t>Who  participates in the open part of Curriculum planning process? 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111495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65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150320"/>
              </p:ext>
            </p:extLst>
          </p:nvPr>
        </p:nvGraphicFramePr>
        <p:xfrm>
          <a:off x="457200" y="2514600"/>
          <a:ext cx="8229600" cy="3611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399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sz="2400" dirty="0"/>
              <a:t>Classroom Activities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sr-Latn-ME" sz="2400" dirty="0" smtClean="0"/>
              <a:t>-</a:t>
            </a:r>
            <a:r>
              <a:rPr lang="sr-Latn-CS" sz="2400" dirty="0" smtClean="0"/>
              <a:t>Emphasis on pupils’ activities</a:t>
            </a:r>
            <a:r>
              <a:rPr lang="en-US" sz="2200" dirty="0" smtClean="0"/>
              <a:t>.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sr-Latn-ME" sz="2200" dirty="0" smtClean="0"/>
              <a:t>-</a:t>
            </a:r>
            <a:r>
              <a:rPr lang="sr-Latn-CS" sz="2200" dirty="0" smtClean="0"/>
              <a:t>Discussion on </a:t>
            </a:r>
            <a:r>
              <a:rPr lang="sr-Latn-CS" sz="2400" dirty="0" smtClean="0"/>
              <a:t>prejudice,</a:t>
            </a:r>
            <a:r>
              <a:rPr lang="en-US" sz="2400" dirty="0" smtClean="0"/>
              <a:t> ethnicity,</a:t>
            </a:r>
            <a:r>
              <a:rPr lang="sr-Latn-CS" sz="2400" dirty="0" smtClean="0"/>
              <a:t> stereotypes, national </a:t>
            </a:r>
            <a:r>
              <a:rPr lang="en-US" sz="2400" dirty="0" smtClean="0"/>
              <a:t>history, etc.</a:t>
            </a:r>
            <a:r>
              <a:rPr lang="sr-Latn-CS" sz="2400" dirty="0" smtClean="0"/>
              <a:t>, </a:t>
            </a:r>
            <a:r>
              <a:rPr lang="en-US" sz="2400" dirty="0" smtClean="0"/>
              <a:t>in order to come to a </a:t>
            </a:r>
            <a:r>
              <a:rPr lang="sr-Latn-CS" sz="2400" dirty="0" smtClean="0"/>
              <a:t>profound </a:t>
            </a:r>
            <a:r>
              <a:rPr lang="en-US" sz="2400" dirty="0" smtClean="0"/>
              <a:t> understanding of historical processes and </a:t>
            </a:r>
            <a:r>
              <a:rPr lang="sr-Latn-CS" sz="2400" dirty="0" smtClean="0"/>
              <a:t> events</a:t>
            </a:r>
            <a:r>
              <a:rPr lang="en-US" sz="2400" dirty="0" smtClean="0"/>
              <a:t>.</a:t>
            </a:r>
            <a:r>
              <a:rPr lang="sr-Latn-CS" sz="2400" dirty="0" smtClean="0"/>
              <a:t/>
            </a:r>
            <a:br>
              <a:rPr lang="sr-Latn-CS" sz="2400" dirty="0" smtClean="0"/>
            </a:br>
            <a:r>
              <a:rPr lang="sr-Latn-CS" dirty="0"/>
              <a:t/>
            </a:r>
            <a:br>
              <a:rPr lang="sr-Latn-C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2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sr-Latn-CS" sz="2400" b="0" dirty="0" smtClean="0"/>
              <a:t/>
            </a:r>
            <a:br>
              <a:rPr lang="sr-Latn-CS" sz="2400" b="0" dirty="0" smtClean="0"/>
            </a:br>
            <a:r>
              <a:rPr lang="sr-Latn-CS" sz="2400" b="0" dirty="0"/>
              <a:t/>
            </a:r>
            <a:br>
              <a:rPr lang="sr-Latn-CS" sz="2400" b="0" dirty="0"/>
            </a:br>
            <a:r>
              <a:rPr lang="sr-Latn-CS" sz="2700" b="0" dirty="0" smtClean="0"/>
              <a:t>Koncept </a:t>
            </a:r>
            <a:r>
              <a:rPr lang="sr-Latn-CS" sz="2700" b="0" i="1" dirty="0" smtClean="0"/>
              <a:t>Istorija područja</a:t>
            </a:r>
            <a:r>
              <a:rPr lang="sr-Latn-CS" sz="1800" b="0" dirty="0" smtClean="0"/>
              <a:t/>
            </a:r>
            <a:br>
              <a:rPr lang="sr-Latn-CS" sz="1800" b="0" dirty="0" smtClean="0"/>
            </a:br>
            <a:endParaRPr lang="en-US" sz="1800" b="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5665235"/>
              </p:ext>
            </p:extLst>
          </p:nvPr>
        </p:nvGraphicFramePr>
        <p:xfrm>
          <a:off x="3575050" y="273050"/>
          <a:ext cx="5111750" cy="585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457201" y="304801"/>
            <a:ext cx="3008313" cy="5821364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endParaRPr lang="sr-Latn-CS" sz="2900" dirty="0" smtClean="0"/>
          </a:p>
          <a:p>
            <a:endParaRPr lang="sr-Latn-CS" sz="2900" dirty="0"/>
          </a:p>
          <a:p>
            <a:r>
              <a:rPr lang="sr-Latn-CS" sz="2900" dirty="0" smtClean="0"/>
              <a:t>Concept History of Region</a:t>
            </a:r>
            <a:r>
              <a:rPr lang="en-US" sz="2900" dirty="0" smtClean="0"/>
              <a:t> </a:t>
            </a:r>
            <a:endParaRPr lang="sr-Latn-CS" sz="2900" dirty="0" smtClean="0"/>
          </a:p>
          <a:p>
            <a:endParaRPr lang="sr-Latn-CS" sz="2900" dirty="0"/>
          </a:p>
          <a:p>
            <a:r>
              <a:rPr lang="sr-Latn-CS" sz="2900" dirty="0" smtClean="0"/>
              <a:t>Instead of: </a:t>
            </a:r>
            <a:endParaRPr lang="sr-Latn-CS" sz="2900" dirty="0"/>
          </a:p>
          <a:p>
            <a:endParaRPr lang="sr-Latn-CS" sz="29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sr-Latn-CS" sz="2900" dirty="0" smtClean="0"/>
              <a:t>History of the State or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CS" sz="2900" dirty="0" smtClean="0"/>
              <a:t>National history</a:t>
            </a:r>
          </a:p>
          <a:p>
            <a:pPr marL="285750" indent="-285750">
              <a:buFont typeface="Arial" pitchFamily="34" charset="0"/>
              <a:buChar char="•"/>
            </a:pPr>
            <a:endParaRPr lang="sr-Latn-CS" sz="2900" dirty="0"/>
          </a:p>
          <a:p>
            <a:r>
              <a:rPr lang="sr-Latn-CS" sz="2900" dirty="0" smtClean="0"/>
              <a:t>Reasons: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CS" sz="2900" dirty="0" smtClean="0"/>
              <a:t>State borders’ changes throughout different historical periods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CS" sz="2900" dirty="0" smtClean="0"/>
              <a:t>Multiconfessionality  and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CS" sz="2900" dirty="0" smtClean="0"/>
              <a:t>Multinationality of Montenegro </a:t>
            </a:r>
          </a:p>
          <a:p>
            <a:pPr marL="285750" indent="-285750">
              <a:buFont typeface="Arial" pitchFamily="34" charset="0"/>
              <a:buChar char="•"/>
            </a:pPr>
            <a:endParaRPr lang="sr-Latn-CS" sz="1700" dirty="0" smtClean="0"/>
          </a:p>
          <a:p>
            <a:pPr marL="285750" indent="-285750">
              <a:buFont typeface="Arial" pitchFamily="34" charset="0"/>
              <a:buChar char="•"/>
            </a:pPr>
            <a:endParaRPr lang="sr-Latn-CS" sz="1700" dirty="0" smtClean="0"/>
          </a:p>
          <a:p>
            <a:endParaRPr lang="sr-Latn-CS" dirty="0"/>
          </a:p>
          <a:p>
            <a:endParaRPr lang="sr-Latn-CS" dirty="0" smtClean="0"/>
          </a:p>
          <a:p>
            <a:endParaRPr lang="sr-Latn-CS" dirty="0"/>
          </a:p>
          <a:p>
            <a:endParaRPr lang="sr-Latn-CS" dirty="0" smtClean="0"/>
          </a:p>
          <a:p>
            <a:endParaRPr lang="sr-Latn-CS" dirty="0"/>
          </a:p>
          <a:p>
            <a:endParaRPr lang="sr-Latn-CS" dirty="0" smtClean="0"/>
          </a:p>
          <a:p>
            <a:endParaRPr lang="sr-Latn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313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1066799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sr-Latn-CS" sz="2400" dirty="0" smtClean="0">
                <a:solidFill>
                  <a:schemeClr val="tx1"/>
                </a:solidFill>
              </a:rPr>
              <a:t>How does Bureau for Education affect promotion of historical understanding in the classroom with different backgrounds?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09800"/>
            <a:ext cx="7772400" cy="35234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l"/>
            <a:endParaRPr lang="sr-Latn-CS" sz="2000" dirty="0" smtClean="0"/>
          </a:p>
          <a:p>
            <a:pPr algn="l"/>
            <a:r>
              <a:rPr lang="sr-Latn-CS" sz="2000" dirty="0" smtClean="0"/>
              <a:t>Three methods are included as follows:</a:t>
            </a:r>
            <a:endParaRPr lang="en-US" sz="2000" dirty="0" smtClean="0"/>
          </a:p>
          <a:p>
            <a:pPr marL="457200" indent="-457200" algn="l">
              <a:buAutoNum type="arabicPeriod"/>
            </a:pPr>
            <a:r>
              <a:rPr lang="sr-Latn-CS" sz="2000" dirty="0" smtClean="0"/>
              <a:t>Designing the Curriculum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 smtClean="0"/>
              <a:t>Through the methodology of </a:t>
            </a:r>
            <a:r>
              <a:rPr lang="sr-Latn-CS" sz="2000" dirty="0" smtClean="0"/>
              <a:t>external evaluation of educational work performance</a:t>
            </a:r>
            <a:r>
              <a:rPr lang="en-US" sz="2000" dirty="0" smtClean="0"/>
              <a:t>,</a:t>
            </a:r>
            <a:r>
              <a:rPr lang="sr-Latn-ME" sz="2000" dirty="0" smtClean="0"/>
              <a:t> is estimated religious, ethnic, gender and social status of the employees relations, the mutual trust, respect, acceptance and unity. </a:t>
            </a:r>
            <a:r>
              <a:rPr lang="sr-Latn-ME" sz="2000" dirty="0"/>
              <a:t>I</a:t>
            </a:r>
            <a:r>
              <a:rPr lang="sr-Latn-ME" sz="2000" dirty="0" smtClean="0"/>
              <a:t>n multiethnic societies, are estimated issues concerning </a:t>
            </a:r>
            <a:r>
              <a:rPr lang="sr-Latn-ME" sz="2000" smtClean="0"/>
              <a:t>the teaching </a:t>
            </a:r>
            <a:r>
              <a:rPr lang="sr-Latn-ME" sz="2000" dirty="0" smtClean="0"/>
              <a:t>proces in the local language as well</a:t>
            </a:r>
            <a:endParaRPr lang="sr-Latn-CS" sz="2000" dirty="0" smtClean="0"/>
          </a:p>
          <a:p>
            <a:pPr marL="457200" indent="-457200" algn="l">
              <a:buFont typeface="+mj-lt"/>
              <a:buAutoNum type="arabicPeriod"/>
            </a:pPr>
            <a:r>
              <a:rPr lang="sr-Latn-CS" sz="2000" dirty="0" smtClean="0"/>
              <a:t>In the field, during the school performance evaluation, including personal contacts and debates with representatives of the Parents’ Council, Pupils’ Parliament, School Board. </a:t>
            </a:r>
            <a:endParaRPr lang="en-US" sz="2000" dirty="0" smtClean="0"/>
          </a:p>
          <a:p>
            <a:pPr marL="457200" lvl="0" indent="-457200" algn="l">
              <a:buFont typeface="+mj-lt"/>
              <a:buAutoNum type="arabicPeriod"/>
            </a:pPr>
            <a:endParaRPr lang="sr-Latn-C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marL="457200" indent="-457200" algn="l">
              <a:buFont typeface="+mj-lt"/>
              <a:buAutoNum type="arabicPeriod"/>
            </a:pPr>
            <a:endParaRPr lang="sr-Latn-CS" sz="2000" b="1" i="1" dirty="0" smtClean="0"/>
          </a:p>
          <a:p>
            <a:pPr marL="457200" indent="-457200" algn="l">
              <a:buFont typeface="+mj-lt"/>
              <a:buAutoNum type="arabicPeriod"/>
            </a:pPr>
            <a:endParaRPr lang="sr-Latn-CS" sz="2000" dirty="0" smtClean="0"/>
          </a:p>
        </p:txBody>
      </p:sp>
    </p:spTree>
    <p:extLst>
      <p:ext uri="{BB962C8B-B14F-4D97-AF65-F5344CB8AC3E}">
        <p14:creationId xmlns:p14="http://schemas.microsoft.com/office/powerpoint/2010/main" val="253851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2780</TotalTime>
  <Words>641</Words>
  <Application>Microsoft Office PowerPoint</Application>
  <PresentationFormat>On-screen Show (4:3)</PresentationFormat>
  <Paragraphs>199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  Historical Understanding within Teaching and Learning Process in Montenegrin Schools  </vt:lpstr>
      <vt:lpstr>Historical landmarks of Montenegro</vt:lpstr>
      <vt:lpstr>The Basic Structure of the Educational System in Montenegro  </vt:lpstr>
      <vt:lpstr>  General Objectives of the History Curriculum in Montenegro  </vt:lpstr>
      <vt:lpstr>Does the Curriculum promote historical understanding in the classroom with different backgrounds?</vt:lpstr>
      <vt:lpstr>Who  participates in the open part of Curriculum planning process? </vt:lpstr>
      <vt:lpstr> Classroom Activities -Emphasis on pupils’ activities. -Discussion on prejudice, ethnicity, stereotypes, national history, etc., in order to come to a profound  understanding of historical processes and  events.  </vt:lpstr>
      <vt:lpstr>  Koncept Istorija područja </vt:lpstr>
      <vt:lpstr>How does Bureau for Education affect promotion of historical understanding in the classroom with different backgrounds?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Neke specifičnosti kurikuluma nastave istorije u Crnoj Gori</dc:title>
  <dc:creator>Snezana</dc:creator>
  <cp:lastModifiedBy>Win</cp:lastModifiedBy>
  <cp:revision>676</cp:revision>
  <dcterms:created xsi:type="dcterms:W3CDTF">2006-08-16T00:00:00Z</dcterms:created>
  <dcterms:modified xsi:type="dcterms:W3CDTF">2012-09-26T05:24:37Z</dcterms:modified>
</cp:coreProperties>
</file>