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5E615E-8D5C-46F4-B68A-3109926F556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CY"/>
        </a:p>
      </dgm:t>
    </dgm:pt>
    <dgm:pt modelId="{8958ADDD-50B5-453B-9D99-98F45A7D6ECC}">
      <dgm:prSet phldrT="[Text]" custT="1"/>
      <dgm:spPr/>
      <dgm:t>
        <a:bodyPr/>
        <a:lstStyle/>
        <a:p>
          <a:r>
            <a:rPr lang="en-US" sz="3600" b="1" dirty="0"/>
            <a:t>STEM</a:t>
          </a:r>
          <a:endParaRPr lang="el-CY" sz="3600" b="1" dirty="0"/>
        </a:p>
      </dgm:t>
    </dgm:pt>
    <dgm:pt modelId="{6F3A89C8-71A3-4DA7-8AF8-D249CE268648}" type="parTrans" cxnId="{98C3183E-48AD-41E2-860C-9428ECA96398}">
      <dgm:prSet/>
      <dgm:spPr/>
      <dgm:t>
        <a:bodyPr/>
        <a:lstStyle/>
        <a:p>
          <a:endParaRPr lang="el-CY"/>
        </a:p>
      </dgm:t>
    </dgm:pt>
    <dgm:pt modelId="{84ED6073-C11E-4CD4-A31D-E37115F52813}" type="sibTrans" cxnId="{98C3183E-48AD-41E2-860C-9428ECA96398}">
      <dgm:prSet/>
      <dgm:spPr/>
      <dgm:t>
        <a:bodyPr/>
        <a:lstStyle/>
        <a:p>
          <a:endParaRPr lang="el-CY"/>
        </a:p>
      </dgm:t>
    </dgm:pt>
    <dgm:pt modelId="{3F983D45-7B49-4F1B-B309-22F54B2E66D4}">
      <dgm:prSet phldrT="[Text]" custT="1"/>
      <dgm:spPr/>
      <dgm:t>
        <a:bodyPr/>
        <a:lstStyle/>
        <a:p>
          <a:r>
            <a:rPr lang="en-US" sz="2400" dirty="0"/>
            <a:t>Science</a:t>
          </a:r>
          <a:endParaRPr lang="el-CY" sz="2400" dirty="0"/>
        </a:p>
      </dgm:t>
    </dgm:pt>
    <dgm:pt modelId="{C819AEB9-753F-4648-8CC1-C4BFB8C57854}" type="parTrans" cxnId="{C307372E-A6B3-4037-ADC8-DCC5FDC91248}">
      <dgm:prSet/>
      <dgm:spPr/>
      <dgm:t>
        <a:bodyPr/>
        <a:lstStyle/>
        <a:p>
          <a:endParaRPr lang="el-CY"/>
        </a:p>
      </dgm:t>
    </dgm:pt>
    <dgm:pt modelId="{F3FF1DEC-FE6B-44CB-B826-E7E16E40FF8D}" type="sibTrans" cxnId="{C307372E-A6B3-4037-ADC8-DCC5FDC91248}">
      <dgm:prSet/>
      <dgm:spPr/>
      <dgm:t>
        <a:bodyPr/>
        <a:lstStyle/>
        <a:p>
          <a:endParaRPr lang="el-CY"/>
        </a:p>
      </dgm:t>
    </dgm:pt>
    <dgm:pt modelId="{2D6A590C-0A73-449F-99BD-55C5C6601636}">
      <dgm:prSet phldrT="[Text]" custT="1"/>
      <dgm:spPr/>
      <dgm:t>
        <a:bodyPr/>
        <a:lstStyle/>
        <a:p>
          <a:r>
            <a:rPr lang="en-US" sz="2400" dirty="0"/>
            <a:t>Technology</a:t>
          </a:r>
          <a:endParaRPr lang="el-CY" sz="2400" dirty="0"/>
        </a:p>
      </dgm:t>
    </dgm:pt>
    <dgm:pt modelId="{7AF888C2-9E50-477E-88E6-25D2362E469D}" type="parTrans" cxnId="{0F481AA3-63F0-4F40-8437-84B26CE9B0C2}">
      <dgm:prSet/>
      <dgm:spPr/>
      <dgm:t>
        <a:bodyPr/>
        <a:lstStyle/>
        <a:p>
          <a:endParaRPr lang="el-CY"/>
        </a:p>
      </dgm:t>
    </dgm:pt>
    <dgm:pt modelId="{AE73EF9D-E00A-4BA9-8A7C-84DFF7D8F8B5}" type="sibTrans" cxnId="{0F481AA3-63F0-4F40-8437-84B26CE9B0C2}">
      <dgm:prSet/>
      <dgm:spPr/>
      <dgm:t>
        <a:bodyPr/>
        <a:lstStyle/>
        <a:p>
          <a:endParaRPr lang="el-CY"/>
        </a:p>
      </dgm:t>
    </dgm:pt>
    <dgm:pt modelId="{B2AA0779-BC85-4661-9E51-AE70B335343E}">
      <dgm:prSet phldrT="[Text]" custT="1"/>
      <dgm:spPr/>
      <dgm:t>
        <a:bodyPr/>
        <a:lstStyle/>
        <a:p>
          <a:r>
            <a:rPr lang="en-US" sz="3600" b="1" dirty="0"/>
            <a:t>STEAM</a:t>
          </a:r>
          <a:endParaRPr lang="el-CY" sz="3600" b="1" dirty="0"/>
        </a:p>
      </dgm:t>
    </dgm:pt>
    <dgm:pt modelId="{1D5A7527-7F49-4B7E-841B-44E30AD04CBE}" type="parTrans" cxnId="{D43DA49F-A344-4941-AC8F-539AF69C92A9}">
      <dgm:prSet/>
      <dgm:spPr/>
      <dgm:t>
        <a:bodyPr/>
        <a:lstStyle/>
        <a:p>
          <a:endParaRPr lang="el-CY"/>
        </a:p>
      </dgm:t>
    </dgm:pt>
    <dgm:pt modelId="{BB446147-99DB-491E-AD8C-BAA2BD8212E1}" type="sibTrans" cxnId="{D43DA49F-A344-4941-AC8F-539AF69C92A9}">
      <dgm:prSet/>
      <dgm:spPr/>
      <dgm:t>
        <a:bodyPr/>
        <a:lstStyle/>
        <a:p>
          <a:endParaRPr lang="el-CY"/>
        </a:p>
      </dgm:t>
    </dgm:pt>
    <dgm:pt modelId="{CC13F6B1-47B8-42C0-AFD2-F854181DED41}">
      <dgm:prSet phldrT="[Text]" custT="1"/>
      <dgm:spPr/>
      <dgm:t>
        <a:bodyPr/>
        <a:lstStyle/>
        <a:p>
          <a:r>
            <a:rPr lang="en-US" sz="2400" dirty="0"/>
            <a:t>Science</a:t>
          </a:r>
          <a:endParaRPr lang="el-CY" sz="2400" dirty="0"/>
        </a:p>
      </dgm:t>
    </dgm:pt>
    <dgm:pt modelId="{A73131B5-9544-45EF-85D5-E39617BBB2D3}" type="parTrans" cxnId="{A93A105D-9071-4776-9E7B-B90FA8D0DFF4}">
      <dgm:prSet/>
      <dgm:spPr/>
      <dgm:t>
        <a:bodyPr/>
        <a:lstStyle/>
        <a:p>
          <a:endParaRPr lang="el-CY"/>
        </a:p>
      </dgm:t>
    </dgm:pt>
    <dgm:pt modelId="{1F5E915F-4D8F-4113-9022-B207E57264BA}" type="sibTrans" cxnId="{A93A105D-9071-4776-9E7B-B90FA8D0DFF4}">
      <dgm:prSet/>
      <dgm:spPr/>
      <dgm:t>
        <a:bodyPr/>
        <a:lstStyle/>
        <a:p>
          <a:endParaRPr lang="el-CY"/>
        </a:p>
      </dgm:t>
    </dgm:pt>
    <dgm:pt modelId="{9535C39B-A6EB-4191-8193-C12B6152F113}">
      <dgm:prSet phldrT="[Text]" custT="1"/>
      <dgm:spPr/>
      <dgm:t>
        <a:bodyPr/>
        <a:lstStyle/>
        <a:p>
          <a:r>
            <a:rPr lang="en-US" sz="2400" dirty="0"/>
            <a:t>Technology</a:t>
          </a:r>
          <a:endParaRPr lang="el-CY" sz="2400" dirty="0"/>
        </a:p>
      </dgm:t>
    </dgm:pt>
    <dgm:pt modelId="{FDCF8739-1019-4A63-ADDF-3F37B6E9ADB0}" type="parTrans" cxnId="{46EA9783-A73D-4DD5-9EA1-CA8A0FFE1F43}">
      <dgm:prSet/>
      <dgm:spPr/>
      <dgm:t>
        <a:bodyPr/>
        <a:lstStyle/>
        <a:p>
          <a:endParaRPr lang="el-CY"/>
        </a:p>
      </dgm:t>
    </dgm:pt>
    <dgm:pt modelId="{8BAD3B76-1D0B-451E-B890-03B7E751C781}" type="sibTrans" cxnId="{46EA9783-A73D-4DD5-9EA1-CA8A0FFE1F43}">
      <dgm:prSet/>
      <dgm:spPr/>
      <dgm:t>
        <a:bodyPr/>
        <a:lstStyle/>
        <a:p>
          <a:endParaRPr lang="el-CY"/>
        </a:p>
      </dgm:t>
    </dgm:pt>
    <dgm:pt modelId="{13DF1B19-48E6-4E17-BE5A-E8DE1A3E2FA5}">
      <dgm:prSet phldrT="[Text]" custT="1"/>
      <dgm:spPr/>
      <dgm:t>
        <a:bodyPr/>
        <a:lstStyle/>
        <a:p>
          <a:r>
            <a:rPr lang="en-US" sz="3600" b="1" dirty="0"/>
            <a:t>STEAME</a:t>
          </a:r>
          <a:endParaRPr lang="el-CY" sz="3600" b="1" dirty="0"/>
        </a:p>
      </dgm:t>
    </dgm:pt>
    <dgm:pt modelId="{E6FD98C7-2310-4D04-96E4-AB6604E0CD62}" type="parTrans" cxnId="{90FDC062-14B0-49EF-8B51-FAA85668639F}">
      <dgm:prSet/>
      <dgm:spPr/>
      <dgm:t>
        <a:bodyPr/>
        <a:lstStyle/>
        <a:p>
          <a:endParaRPr lang="el-CY"/>
        </a:p>
      </dgm:t>
    </dgm:pt>
    <dgm:pt modelId="{AA88669D-567F-4CC1-A928-2460FA158594}" type="sibTrans" cxnId="{90FDC062-14B0-49EF-8B51-FAA85668639F}">
      <dgm:prSet/>
      <dgm:spPr/>
      <dgm:t>
        <a:bodyPr/>
        <a:lstStyle/>
        <a:p>
          <a:endParaRPr lang="el-CY"/>
        </a:p>
      </dgm:t>
    </dgm:pt>
    <dgm:pt modelId="{69098BB8-2A55-48B3-ABA4-80B9180ABEEB}">
      <dgm:prSet phldrT="[Text]" custT="1"/>
      <dgm:spPr/>
      <dgm:t>
        <a:bodyPr/>
        <a:lstStyle/>
        <a:p>
          <a:r>
            <a:rPr lang="en-US" sz="2400" dirty="0"/>
            <a:t>Science</a:t>
          </a:r>
          <a:endParaRPr lang="el-CY" sz="2400" dirty="0"/>
        </a:p>
      </dgm:t>
    </dgm:pt>
    <dgm:pt modelId="{8E4E4B1A-A362-4D5F-BEA5-60FC37A69CC8}" type="parTrans" cxnId="{91C9F9A6-921E-45E3-B1AD-30D9D2606256}">
      <dgm:prSet/>
      <dgm:spPr/>
      <dgm:t>
        <a:bodyPr/>
        <a:lstStyle/>
        <a:p>
          <a:endParaRPr lang="el-CY"/>
        </a:p>
      </dgm:t>
    </dgm:pt>
    <dgm:pt modelId="{DD20DC8D-2146-4202-BD55-00CB0EB1F81B}" type="sibTrans" cxnId="{91C9F9A6-921E-45E3-B1AD-30D9D2606256}">
      <dgm:prSet/>
      <dgm:spPr/>
      <dgm:t>
        <a:bodyPr/>
        <a:lstStyle/>
        <a:p>
          <a:endParaRPr lang="el-CY"/>
        </a:p>
      </dgm:t>
    </dgm:pt>
    <dgm:pt modelId="{D21174B0-9204-45B2-952C-EB4DE3DF813B}">
      <dgm:prSet phldrT="[Text]" custT="1"/>
      <dgm:spPr/>
      <dgm:t>
        <a:bodyPr/>
        <a:lstStyle/>
        <a:p>
          <a:r>
            <a:rPr lang="en-US" sz="2400" dirty="0"/>
            <a:t>Technology</a:t>
          </a:r>
          <a:endParaRPr lang="el-CY" sz="2400" dirty="0"/>
        </a:p>
      </dgm:t>
    </dgm:pt>
    <dgm:pt modelId="{E70A8321-94D7-4BFE-85F8-83482C2671D4}" type="parTrans" cxnId="{802ACBAD-D331-498B-B7A0-1378D9564809}">
      <dgm:prSet/>
      <dgm:spPr/>
      <dgm:t>
        <a:bodyPr/>
        <a:lstStyle/>
        <a:p>
          <a:endParaRPr lang="el-CY"/>
        </a:p>
      </dgm:t>
    </dgm:pt>
    <dgm:pt modelId="{C2234077-2AE2-4828-B0D4-FDD7BB60C069}" type="sibTrans" cxnId="{802ACBAD-D331-498B-B7A0-1378D9564809}">
      <dgm:prSet/>
      <dgm:spPr/>
      <dgm:t>
        <a:bodyPr/>
        <a:lstStyle/>
        <a:p>
          <a:endParaRPr lang="el-CY"/>
        </a:p>
      </dgm:t>
    </dgm:pt>
    <dgm:pt modelId="{E020AA10-C9A0-48B8-B4FD-9F378A7CF1F7}">
      <dgm:prSet phldrT="[Text]" custT="1"/>
      <dgm:spPr/>
      <dgm:t>
        <a:bodyPr/>
        <a:lstStyle/>
        <a:p>
          <a:r>
            <a:rPr lang="en-US" sz="2400" dirty="0"/>
            <a:t>Engineering</a:t>
          </a:r>
          <a:endParaRPr lang="el-CY" sz="2400" dirty="0"/>
        </a:p>
      </dgm:t>
    </dgm:pt>
    <dgm:pt modelId="{5316EF98-A7FC-4174-9A41-1A157F6A4A4B}" type="parTrans" cxnId="{F70731E1-01F2-499B-9077-E403EB265C77}">
      <dgm:prSet/>
      <dgm:spPr/>
      <dgm:t>
        <a:bodyPr/>
        <a:lstStyle/>
        <a:p>
          <a:endParaRPr lang="el-CY"/>
        </a:p>
      </dgm:t>
    </dgm:pt>
    <dgm:pt modelId="{AF09B52F-CC5F-4E6A-9D2D-C4363939111D}" type="sibTrans" cxnId="{F70731E1-01F2-499B-9077-E403EB265C77}">
      <dgm:prSet/>
      <dgm:spPr/>
      <dgm:t>
        <a:bodyPr/>
        <a:lstStyle/>
        <a:p>
          <a:endParaRPr lang="el-CY"/>
        </a:p>
      </dgm:t>
    </dgm:pt>
    <dgm:pt modelId="{8AF55C4E-9A21-4DD3-AB0A-FFAE8485192D}">
      <dgm:prSet phldrT="[Text]" custT="1"/>
      <dgm:spPr/>
      <dgm:t>
        <a:bodyPr/>
        <a:lstStyle/>
        <a:p>
          <a:r>
            <a:rPr lang="en-US" sz="2400" dirty="0"/>
            <a:t>Mathematics</a:t>
          </a:r>
          <a:endParaRPr lang="el-CY" sz="2400" dirty="0"/>
        </a:p>
      </dgm:t>
    </dgm:pt>
    <dgm:pt modelId="{B2DB33FA-ACB8-477D-9C4E-F0F3ADE73ACE}" type="parTrans" cxnId="{167EDCE8-817E-4EA7-B7E3-1841E76659C8}">
      <dgm:prSet/>
      <dgm:spPr/>
      <dgm:t>
        <a:bodyPr/>
        <a:lstStyle/>
        <a:p>
          <a:endParaRPr lang="el-CY"/>
        </a:p>
      </dgm:t>
    </dgm:pt>
    <dgm:pt modelId="{6E8EBCBD-570D-4BED-A4FE-5A56DA09B7BE}" type="sibTrans" cxnId="{167EDCE8-817E-4EA7-B7E3-1841E76659C8}">
      <dgm:prSet/>
      <dgm:spPr/>
      <dgm:t>
        <a:bodyPr/>
        <a:lstStyle/>
        <a:p>
          <a:endParaRPr lang="el-CY"/>
        </a:p>
      </dgm:t>
    </dgm:pt>
    <dgm:pt modelId="{A88DA000-66E7-46A3-B239-EFB1601EFCD9}">
      <dgm:prSet phldrT="[Text]" custT="1"/>
      <dgm:spPr/>
      <dgm:t>
        <a:bodyPr/>
        <a:lstStyle/>
        <a:p>
          <a:r>
            <a:rPr lang="en-US" sz="2400" dirty="0"/>
            <a:t>Engineering</a:t>
          </a:r>
          <a:endParaRPr lang="el-CY" sz="2400" dirty="0"/>
        </a:p>
      </dgm:t>
    </dgm:pt>
    <dgm:pt modelId="{B5B7FCE6-23C0-486F-8F1C-594BB8EB5439}" type="parTrans" cxnId="{216A7377-8111-4705-86B7-D37792640644}">
      <dgm:prSet/>
      <dgm:spPr/>
      <dgm:t>
        <a:bodyPr/>
        <a:lstStyle/>
        <a:p>
          <a:endParaRPr lang="el-CY"/>
        </a:p>
      </dgm:t>
    </dgm:pt>
    <dgm:pt modelId="{8234465F-6A9B-4BB9-A967-97F3B9FE8EC3}" type="sibTrans" cxnId="{216A7377-8111-4705-86B7-D37792640644}">
      <dgm:prSet/>
      <dgm:spPr/>
      <dgm:t>
        <a:bodyPr/>
        <a:lstStyle/>
        <a:p>
          <a:endParaRPr lang="el-CY"/>
        </a:p>
      </dgm:t>
    </dgm:pt>
    <dgm:pt modelId="{06358ED8-B84F-4335-924C-FA049C1591F3}">
      <dgm:prSet phldrT="[Text]" custT="1"/>
      <dgm:spPr/>
      <dgm:t>
        <a:bodyPr/>
        <a:lstStyle/>
        <a:p>
          <a:r>
            <a:rPr lang="en-US" sz="2400" dirty="0"/>
            <a:t>Art</a:t>
          </a:r>
          <a:endParaRPr lang="el-CY" sz="2400" dirty="0"/>
        </a:p>
      </dgm:t>
    </dgm:pt>
    <dgm:pt modelId="{AFD15DC4-80CA-4ADC-A635-7B936A4893DB}" type="parTrans" cxnId="{084A9DA9-DFCC-4259-B570-6F9A31AE5C04}">
      <dgm:prSet/>
      <dgm:spPr/>
      <dgm:t>
        <a:bodyPr/>
        <a:lstStyle/>
        <a:p>
          <a:endParaRPr lang="el-CY"/>
        </a:p>
      </dgm:t>
    </dgm:pt>
    <dgm:pt modelId="{6C4CBD1F-4634-48BA-BE7E-7B04AE2D9431}" type="sibTrans" cxnId="{084A9DA9-DFCC-4259-B570-6F9A31AE5C04}">
      <dgm:prSet/>
      <dgm:spPr/>
      <dgm:t>
        <a:bodyPr/>
        <a:lstStyle/>
        <a:p>
          <a:endParaRPr lang="el-CY"/>
        </a:p>
      </dgm:t>
    </dgm:pt>
    <dgm:pt modelId="{6EEACB7F-93AF-43A6-ABC0-048D8B0EC132}">
      <dgm:prSet phldrT="[Text]" custT="1"/>
      <dgm:spPr/>
      <dgm:t>
        <a:bodyPr/>
        <a:lstStyle/>
        <a:p>
          <a:r>
            <a:rPr lang="en-US" sz="2400" dirty="0"/>
            <a:t>Mathematics</a:t>
          </a:r>
          <a:endParaRPr lang="el-CY" sz="2400" dirty="0"/>
        </a:p>
      </dgm:t>
    </dgm:pt>
    <dgm:pt modelId="{2F562C9A-E7B7-48B0-8006-AE2F87F32CBF}" type="parTrans" cxnId="{1F89DFEB-FFEC-4F38-9835-2D742590A50B}">
      <dgm:prSet/>
      <dgm:spPr/>
      <dgm:t>
        <a:bodyPr/>
        <a:lstStyle/>
        <a:p>
          <a:endParaRPr lang="el-CY"/>
        </a:p>
      </dgm:t>
    </dgm:pt>
    <dgm:pt modelId="{BF1EBA22-7B82-4E1D-A083-9C3A530A9A09}" type="sibTrans" cxnId="{1F89DFEB-FFEC-4F38-9835-2D742590A50B}">
      <dgm:prSet/>
      <dgm:spPr/>
      <dgm:t>
        <a:bodyPr/>
        <a:lstStyle/>
        <a:p>
          <a:endParaRPr lang="el-CY"/>
        </a:p>
      </dgm:t>
    </dgm:pt>
    <dgm:pt modelId="{68DF5BD4-7467-495A-989C-86FF59E57A7E}">
      <dgm:prSet phldrT="[Text]" custT="1"/>
      <dgm:spPr/>
      <dgm:t>
        <a:bodyPr/>
        <a:lstStyle/>
        <a:p>
          <a:r>
            <a:rPr lang="en-US" sz="2400" dirty="0"/>
            <a:t>Engineering</a:t>
          </a:r>
          <a:endParaRPr lang="el-CY" sz="2400" dirty="0"/>
        </a:p>
      </dgm:t>
    </dgm:pt>
    <dgm:pt modelId="{09DDAFE1-1445-41AC-A54C-EA30CAA58062}" type="parTrans" cxnId="{4770BCCE-9251-40D1-9F97-AF7BF51FA20D}">
      <dgm:prSet/>
      <dgm:spPr/>
      <dgm:t>
        <a:bodyPr/>
        <a:lstStyle/>
        <a:p>
          <a:endParaRPr lang="el-CY"/>
        </a:p>
      </dgm:t>
    </dgm:pt>
    <dgm:pt modelId="{1CCCBBF2-E8F7-4D11-91D3-AC59AC6957BF}" type="sibTrans" cxnId="{4770BCCE-9251-40D1-9F97-AF7BF51FA20D}">
      <dgm:prSet/>
      <dgm:spPr/>
      <dgm:t>
        <a:bodyPr/>
        <a:lstStyle/>
        <a:p>
          <a:endParaRPr lang="el-CY"/>
        </a:p>
      </dgm:t>
    </dgm:pt>
    <dgm:pt modelId="{96217FA7-9339-4C76-846B-70628DF27653}">
      <dgm:prSet phldrT="[Text]" custT="1"/>
      <dgm:spPr/>
      <dgm:t>
        <a:bodyPr/>
        <a:lstStyle/>
        <a:p>
          <a:r>
            <a:rPr lang="en-US" sz="2400" dirty="0"/>
            <a:t>Art</a:t>
          </a:r>
          <a:endParaRPr lang="el-CY" sz="2400" dirty="0"/>
        </a:p>
      </dgm:t>
    </dgm:pt>
    <dgm:pt modelId="{DF8F4AFE-7E32-4754-9DFD-1B074E3C4D83}" type="parTrans" cxnId="{71F31931-28D3-47AC-AB63-E3F506064738}">
      <dgm:prSet/>
      <dgm:spPr/>
      <dgm:t>
        <a:bodyPr/>
        <a:lstStyle/>
        <a:p>
          <a:endParaRPr lang="el-CY"/>
        </a:p>
      </dgm:t>
    </dgm:pt>
    <dgm:pt modelId="{CBBA118E-505B-4291-8381-A6E5E701B9C4}" type="sibTrans" cxnId="{71F31931-28D3-47AC-AB63-E3F506064738}">
      <dgm:prSet/>
      <dgm:spPr/>
      <dgm:t>
        <a:bodyPr/>
        <a:lstStyle/>
        <a:p>
          <a:endParaRPr lang="el-CY"/>
        </a:p>
      </dgm:t>
    </dgm:pt>
    <dgm:pt modelId="{28B52215-B32E-4C28-BC91-85DFC46044F8}">
      <dgm:prSet phldrT="[Text]" custT="1"/>
      <dgm:spPr/>
      <dgm:t>
        <a:bodyPr/>
        <a:lstStyle/>
        <a:p>
          <a:r>
            <a:rPr lang="en-US" sz="2400" dirty="0"/>
            <a:t>Mathematics</a:t>
          </a:r>
          <a:endParaRPr lang="el-CY" sz="2400" dirty="0"/>
        </a:p>
      </dgm:t>
    </dgm:pt>
    <dgm:pt modelId="{9BFB4FCF-2CDD-4A9F-9CAB-08758670EEA6}" type="parTrans" cxnId="{AB5B5B22-37EF-4848-9112-DDE5F188747A}">
      <dgm:prSet/>
      <dgm:spPr/>
      <dgm:t>
        <a:bodyPr/>
        <a:lstStyle/>
        <a:p>
          <a:endParaRPr lang="el-CY"/>
        </a:p>
      </dgm:t>
    </dgm:pt>
    <dgm:pt modelId="{467FD637-73A9-4583-8C38-04C65801F524}" type="sibTrans" cxnId="{AB5B5B22-37EF-4848-9112-DDE5F188747A}">
      <dgm:prSet/>
      <dgm:spPr/>
      <dgm:t>
        <a:bodyPr/>
        <a:lstStyle/>
        <a:p>
          <a:endParaRPr lang="el-CY"/>
        </a:p>
      </dgm:t>
    </dgm:pt>
    <dgm:pt modelId="{D40EEA86-AF7E-41E1-9136-69B996D66CA2}">
      <dgm:prSet phldrT="[Text]" custT="1"/>
      <dgm:spPr/>
      <dgm:t>
        <a:bodyPr/>
        <a:lstStyle/>
        <a:p>
          <a:r>
            <a:rPr lang="en-US" sz="2400" dirty="0"/>
            <a:t>Entrepreneurship</a:t>
          </a:r>
          <a:endParaRPr lang="el-CY" sz="2400" dirty="0"/>
        </a:p>
      </dgm:t>
    </dgm:pt>
    <dgm:pt modelId="{603DFB6F-3BEE-47DB-B316-51F939CA17AA}" type="parTrans" cxnId="{2D9D18A2-0AA2-4874-A4F9-793DB5685888}">
      <dgm:prSet/>
      <dgm:spPr/>
      <dgm:t>
        <a:bodyPr/>
        <a:lstStyle/>
        <a:p>
          <a:endParaRPr lang="el-CY"/>
        </a:p>
      </dgm:t>
    </dgm:pt>
    <dgm:pt modelId="{A47861E7-73CE-464B-A619-B8DBD884896A}" type="sibTrans" cxnId="{2D9D18A2-0AA2-4874-A4F9-793DB5685888}">
      <dgm:prSet/>
      <dgm:spPr/>
      <dgm:t>
        <a:bodyPr/>
        <a:lstStyle/>
        <a:p>
          <a:endParaRPr lang="el-CY"/>
        </a:p>
      </dgm:t>
    </dgm:pt>
    <dgm:pt modelId="{034FB4BF-83EE-4DBB-8D61-D0639779B719}" type="pres">
      <dgm:prSet presAssocID="{AC5E615E-8D5C-46F4-B68A-3109926F556A}" presName="Name0" presStyleCnt="0">
        <dgm:presLayoutVars>
          <dgm:dir/>
          <dgm:animLvl val="lvl"/>
          <dgm:resizeHandles val="exact"/>
        </dgm:presLayoutVars>
      </dgm:prSet>
      <dgm:spPr/>
    </dgm:pt>
    <dgm:pt modelId="{1DFBEA73-75B3-404F-930C-F7B8DA8B1EA5}" type="pres">
      <dgm:prSet presAssocID="{8958ADDD-50B5-453B-9D99-98F45A7D6ECC}" presName="composite" presStyleCnt="0"/>
      <dgm:spPr/>
    </dgm:pt>
    <dgm:pt modelId="{CB40F824-F9BD-48E3-9C2D-1745D0B0ACDF}" type="pres">
      <dgm:prSet presAssocID="{8958ADDD-50B5-453B-9D99-98F45A7D6ECC}" presName="parTx" presStyleLbl="alignNode1" presStyleIdx="0" presStyleCnt="3" custScaleX="106076">
        <dgm:presLayoutVars>
          <dgm:chMax val="0"/>
          <dgm:chPref val="0"/>
          <dgm:bulletEnabled val="1"/>
        </dgm:presLayoutVars>
      </dgm:prSet>
      <dgm:spPr/>
    </dgm:pt>
    <dgm:pt modelId="{F989226B-DB94-4E76-81A7-ADA9ADDC48EA}" type="pres">
      <dgm:prSet presAssocID="{8958ADDD-50B5-453B-9D99-98F45A7D6ECC}" presName="desTx" presStyleLbl="alignAccFollowNode1" presStyleIdx="0" presStyleCnt="3" custScaleX="107702">
        <dgm:presLayoutVars>
          <dgm:bulletEnabled val="1"/>
        </dgm:presLayoutVars>
      </dgm:prSet>
      <dgm:spPr/>
    </dgm:pt>
    <dgm:pt modelId="{D274A3DE-6963-44F9-965F-6D73A2E1B860}" type="pres">
      <dgm:prSet presAssocID="{84ED6073-C11E-4CD4-A31D-E37115F52813}" presName="space" presStyleCnt="0"/>
      <dgm:spPr/>
    </dgm:pt>
    <dgm:pt modelId="{578015A2-9FDB-4834-B851-41434A03595F}" type="pres">
      <dgm:prSet presAssocID="{B2AA0779-BC85-4661-9E51-AE70B335343E}" presName="composite" presStyleCnt="0"/>
      <dgm:spPr/>
    </dgm:pt>
    <dgm:pt modelId="{1014CE44-9A8C-4E32-9D81-2F91896A88B0}" type="pres">
      <dgm:prSet presAssocID="{B2AA0779-BC85-4661-9E51-AE70B335343E}" presName="parTx" presStyleLbl="alignNode1" presStyleIdx="1" presStyleCnt="3" custScaleX="107723">
        <dgm:presLayoutVars>
          <dgm:chMax val="0"/>
          <dgm:chPref val="0"/>
          <dgm:bulletEnabled val="1"/>
        </dgm:presLayoutVars>
      </dgm:prSet>
      <dgm:spPr/>
    </dgm:pt>
    <dgm:pt modelId="{4F22C3D1-35A4-49E1-9BEF-1FC7CDC0DB9A}" type="pres">
      <dgm:prSet presAssocID="{B2AA0779-BC85-4661-9E51-AE70B335343E}" presName="desTx" presStyleLbl="alignAccFollowNode1" presStyleIdx="1" presStyleCnt="3" custScaleX="107615">
        <dgm:presLayoutVars>
          <dgm:bulletEnabled val="1"/>
        </dgm:presLayoutVars>
      </dgm:prSet>
      <dgm:spPr/>
    </dgm:pt>
    <dgm:pt modelId="{4F24AFBE-9D10-46E3-A0F1-B91C8F84B34D}" type="pres">
      <dgm:prSet presAssocID="{BB446147-99DB-491E-AD8C-BAA2BD8212E1}" presName="space" presStyleCnt="0"/>
      <dgm:spPr/>
    </dgm:pt>
    <dgm:pt modelId="{0D8877E3-7438-4C7D-A2CD-91ECB072CC1E}" type="pres">
      <dgm:prSet presAssocID="{13DF1B19-48E6-4E17-BE5A-E8DE1A3E2FA5}" presName="composite" presStyleCnt="0"/>
      <dgm:spPr/>
    </dgm:pt>
    <dgm:pt modelId="{43CD7D6D-F4EE-4344-AF67-DA0272BAA2D5}" type="pres">
      <dgm:prSet presAssocID="{13DF1B19-48E6-4E17-BE5A-E8DE1A3E2FA5}" presName="parTx" presStyleLbl="alignNode1" presStyleIdx="2" presStyleCnt="3" custScaleX="119639">
        <dgm:presLayoutVars>
          <dgm:chMax val="0"/>
          <dgm:chPref val="0"/>
          <dgm:bulletEnabled val="1"/>
        </dgm:presLayoutVars>
      </dgm:prSet>
      <dgm:spPr/>
    </dgm:pt>
    <dgm:pt modelId="{632DB966-5854-45D3-BF8B-9C9A8016376D}" type="pres">
      <dgm:prSet presAssocID="{13DF1B19-48E6-4E17-BE5A-E8DE1A3E2FA5}" presName="desTx" presStyleLbl="alignAccFollowNode1" presStyleIdx="2" presStyleCnt="3" custScaleX="119200">
        <dgm:presLayoutVars>
          <dgm:bulletEnabled val="1"/>
        </dgm:presLayoutVars>
      </dgm:prSet>
      <dgm:spPr/>
    </dgm:pt>
  </dgm:ptLst>
  <dgm:cxnLst>
    <dgm:cxn modelId="{E5ADC404-11C2-49AB-ACA1-5CC8161A9E0B}" type="presOf" srcId="{AC5E615E-8D5C-46F4-B68A-3109926F556A}" destId="{034FB4BF-83EE-4DBB-8D61-D0639779B719}" srcOrd="0" destOrd="0" presId="urn:microsoft.com/office/officeart/2005/8/layout/hList1"/>
    <dgm:cxn modelId="{0E119311-7863-42C7-A1E6-790F8048FA41}" type="presOf" srcId="{3F983D45-7B49-4F1B-B309-22F54B2E66D4}" destId="{F989226B-DB94-4E76-81A7-ADA9ADDC48EA}" srcOrd="0" destOrd="0" presId="urn:microsoft.com/office/officeart/2005/8/layout/hList1"/>
    <dgm:cxn modelId="{E743481D-D670-499C-AC7E-51BA4AAB6860}" type="presOf" srcId="{6EEACB7F-93AF-43A6-ABC0-048D8B0EC132}" destId="{4F22C3D1-35A4-49E1-9BEF-1FC7CDC0DB9A}" srcOrd="0" destOrd="4" presId="urn:microsoft.com/office/officeart/2005/8/layout/hList1"/>
    <dgm:cxn modelId="{D322891F-FB5B-4935-8DBE-3C98683620BB}" type="presOf" srcId="{CC13F6B1-47B8-42C0-AFD2-F854181DED41}" destId="{4F22C3D1-35A4-49E1-9BEF-1FC7CDC0DB9A}" srcOrd="0" destOrd="0" presId="urn:microsoft.com/office/officeart/2005/8/layout/hList1"/>
    <dgm:cxn modelId="{AB5B5B22-37EF-4848-9112-DDE5F188747A}" srcId="{13DF1B19-48E6-4E17-BE5A-E8DE1A3E2FA5}" destId="{28B52215-B32E-4C28-BC91-85DFC46044F8}" srcOrd="4" destOrd="0" parTransId="{9BFB4FCF-2CDD-4A9F-9CAB-08758670EEA6}" sibTransId="{467FD637-73A9-4583-8C38-04C65801F524}"/>
    <dgm:cxn modelId="{2DA0A224-B111-43E2-9E72-82DB88041081}" type="presOf" srcId="{2D6A590C-0A73-449F-99BD-55C5C6601636}" destId="{F989226B-DB94-4E76-81A7-ADA9ADDC48EA}" srcOrd="0" destOrd="1" presId="urn:microsoft.com/office/officeart/2005/8/layout/hList1"/>
    <dgm:cxn modelId="{C307372E-A6B3-4037-ADC8-DCC5FDC91248}" srcId="{8958ADDD-50B5-453B-9D99-98F45A7D6ECC}" destId="{3F983D45-7B49-4F1B-B309-22F54B2E66D4}" srcOrd="0" destOrd="0" parTransId="{C819AEB9-753F-4648-8CC1-C4BFB8C57854}" sibTransId="{F3FF1DEC-FE6B-44CB-B826-E7E16E40FF8D}"/>
    <dgm:cxn modelId="{71F31931-28D3-47AC-AB63-E3F506064738}" srcId="{13DF1B19-48E6-4E17-BE5A-E8DE1A3E2FA5}" destId="{96217FA7-9339-4C76-846B-70628DF27653}" srcOrd="3" destOrd="0" parTransId="{DF8F4AFE-7E32-4754-9DFD-1B074E3C4D83}" sibTransId="{CBBA118E-505B-4291-8381-A6E5E701B9C4}"/>
    <dgm:cxn modelId="{98C3183E-48AD-41E2-860C-9428ECA96398}" srcId="{AC5E615E-8D5C-46F4-B68A-3109926F556A}" destId="{8958ADDD-50B5-453B-9D99-98F45A7D6ECC}" srcOrd="0" destOrd="0" parTransId="{6F3A89C8-71A3-4DA7-8AF8-D249CE268648}" sibTransId="{84ED6073-C11E-4CD4-A31D-E37115F52813}"/>
    <dgm:cxn modelId="{A93A105D-9071-4776-9E7B-B90FA8D0DFF4}" srcId="{B2AA0779-BC85-4661-9E51-AE70B335343E}" destId="{CC13F6B1-47B8-42C0-AFD2-F854181DED41}" srcOrd="0" destOrd="0" parTransId="{A73131B5-9544-45EF-85D5-E39617BBB2D3}" sibTransId="{1F5E915F-4D8F-4113-9022-B207E57264BA}"/>
    <dgm:cxn modelId="{90FDC062-14B0-49EF-8B51-FAA85668639F}" srcId="{AC5E615E-8D5C-46F4-B68A-3109926F556A}" destId="{13DF1B19-48E6-4E17-BE5A-E8DE1A3E2FA5}" srcOrd="2" destOrd="0" parTransId="{E6FD98C7-2310-4D04-96E4-AB6604E0CD62}" sibTransId="{AA88669D-567F-4CC1-A928-2460FA158594}"/>
    <dgm:cxn modelId="{36C45474-43CE-49A5-8009-2CAD415C4D4A}" type="presOf" srcId="{E020AA10-C9A0-48B8-B4FD-9F378A7CF1F7}" destId="{F989226B-DB94-4E76-81A7-ADA9ADDC48EA}" srcOrd="0" destOrd="2" presId="urn:microsoft.com/office/officeart/2005/8/layout/hList1"/>
    <dgm:cxn modelId="{216A7377-8111-4705-86B7-D37792640644}" srcId="{B2AA0779-BC85-4661-9E51-AE70B335343E}" destId="{A88DA000-66E7-46A3-B239-EFB1601EFCD9}" srcOrd="2" destOrd="0" parTransId="{B5B7FCE6-23C0-486F-8F1C-594BB8EB5439}" sibTransId="{8234465F-6A9B-4BB9-A967-97F3B9FE8EC3}"/>
    <dgm:cxn modelId="{880E4578-F33E-49E8-88EB-A9BFFD13195C}" type="presOf" srcId="{B2AA0779-BC85-4661-9E51-AE70B335343E}" destId="{1014CE44-9A8C-4E32-9D81-2F91896A88B0}" srcOrd="0" destOrd="0" presId="urn:microsoft.com/office/officeart/2005/8/layout/hList1"/>
    <dgm:cxn modelId="{A6E84A78-C3DE-4E13-888F-96487DD4E4B9}" type="presOf" srcId="{9535C39B-A6EB-4191-8193-C12B6152F113}" destId="{4F22C3D1-35A4-49E1-9BEF-1FC7CDC0DB9A}" srcOrd="0" destOrd="1" presId="urn:microsoft.com/office/officeart/2005/8/layout/hList1"/>
    <dgm:cxn modelId="{46EA9783-A73D-4DD5-9EA1-CA8A0FFE1F43}" srcId="{B2AA0779-BC85-4661-9E51-AE70B335343E}" destId="{9535C39B-A6EB-4191-8193-C12B6152F113}" srcOrd="1" destOrd="0" parTransId="{FDCF8739-1019-4A63-ADDF-3F37B6E9ADB0}" sibTransId="{8BAD3B76-1D0B-451E-B890-03B7E751C781}"/>
    <dgm:cxn modelId="{8E7A8199-8DE0-47A3-ACF5-79E0F34136DC}" type="presOf" srcId="{28B52215-B32E-4C28-BC91-85DFC46044F8}" destId="{632DB966-5854-45D3-BF8B-9C9A8016376D}" srcOrd="0" destOrd="4" presId="urn:microsoft.com/office/officeart/2005/8/layout/hList1"/>
    <dgm:cxn modelId="{DF75F89B-79DD-4921-98EF-A1C312801C93}" type="presOf" srcId="{D40EEA86-AF7E-41E1-9136-69B996D66CA2}" destId="{632DB966-5854-45D3-BF8B-9C9A8016376D}" srcOrd="0" destOrd="5" presId="urn:microsoft.com/office/officeart/2005/8/layout/hList1"/>
    <dgm:cxn modelId="{D43DA49F-A344-4941-AC8F-539AF69C92A9}" srcId="{AC5E615E-8D5C-46F4-B68A-3109926F556A}" destId="{B2AA0779-BC85-4661-9E51-AE70B335343E}" srcOrd="1" destOrd="0" parTransId="{1D5A7527-7F49-4B7E-841B-44E30AD04CBE}" sibTransId="{BB446147-99DB-491E-AD8C-BAA2BD8212E1}"/>
    <dgm:cxn modelId="{2D9D18A2-0AA2-4874-A4F9-793DB5685888}" srcId="{13DF1B19-48E6-4E17-BE5A-E8DE1A3E2FA5}" destId="{D40EEA86-AF7E-41E1-9136-69B996D66CA2}" srcOrd="5" destOrd="0" parTransId="{603DFB6F-3BEE-47DB-B316-51F939CA17AA}" sibTransId="{A47861E7-73CE-464B-A619-B8DBD884896A}"/>
    <dgm:cxn modelId="{0F481AA3-63F0-4F40-8437-84B26CE9B0C2}" srcId="{8958ADDD-50B5-453B-9D99-98F45A7D6ECC}" destId="{2D6A590C-0A73-449F-99BD-55C5C6601636}" srcOrd="1" destOrd="0" parTransId="{7AF888C2-9E50-477E-88E6-25D2362E469D}" sibTransId="{AE73EF9D-E00A-4BA9-8A7C-84DFF7D8F8B5}"/>
    <dgm:cxn modelId="{3A92CEA6-4840-440E-807B-F1C7BE1ACC33}" type="presOf" srcId="{13DF1B19-48E6-4E17-BE5A-E8DE1A3E2FA5}" destId="{43CD7D6D-F4EE-4344-AF67-DA0272BAA2D5}" srcOrd="0" destOrd="0" presId="urn:microsoft.com/office/officeart/2005/8/layout/hList1"/>
    <dgm:cxn modelId="{91C9F9A6-921E-45E3-B1AD-30D9D2606256}" srcId="{13DF1B19-48E6-4E17-BE5A-E8DE1A3E2FA5}" destId="{69098BB8-2A55-48B3-ABA4-80B9180ABEEB}" srcOrd="0" destOrd="0" parTransId="{8E4E4B1A-A362-4D5F-BEA5-60FC37A69CC8}" sibTransId="{DD20DC8D-2146-4202-BD55-00CB0EB1F81B}"/>
    <dgm:cxn modelId="{084A9DA9-DFCC-4259-B570-6F9A31AE5C04}" srcId="{B2AA0779-BC85-4661-9E51-AE70B335343E}" destId="{06358ED8-B84F-4335-924C-FA049C1591F3}" srcOrd="3" destOrd="0" parTransId="{AFD15DC4-80CA-4ADC-A635-7B936A4893DB}" sibTransId="{6C4CBD1F-4634-48BA-BE7E-7B04AE2D9431}"/>
    <dgm:cxn modelId="{802ACBAD-D331-498B-B7A0-1378D9564809}" srcId="{13DF1B19-48E6-4E17-BE5A-E8DE1A3E2FA5}" destId="{D21174B0-9204-45B2-952C-EB4DE3DF813B}" srcOrd="1" destOrd="0" parTransId="{E70A8321-94D7-4BFE-85F8-83482C2671D4}" sibTransId="{C2234077-2AE2-4828-B0D4-FDD7BB60C069}"/>
    <dgm:cxn modelId="{A9AB47B7-7B71-4908-9E33-9496B6473EA9}" type="presOf" srcId="{8AF55C4E-9A21-4DD3-AB0A-FFAE8485192D}" destId="{F989226B-DB94-4E76-81A7-ADA9ADDC48EA}" srcOrd="0" destOrd="3" presId="urn:microsoft.com/office/officeart/2005/8/layout/hList1"/>
    <dgm:cxn modelId="{0F544BBC-C5C9-4420-AE63-C5912F15B041}" type="presOf" srcId="{A88DA000-66E7-46A3-B239-EFB1601EFCD9}" destId="{4F22C3D1-35A4-49E1-9BEF-1FC7CDC0DB9A}" srcOrd="0" destOrd="2" presId="urn:microsoft.com/office/officeart/2005/8/layout/hList1"/>
    <dgm:cxn modelId="{AF8829C8-2F60-4075-AF1D-A1F9449D5CD5}" type="presOf" srcId="{69098BB8-2A55-48B3-ABA4-80B9180ABEEB}" destId="{632DB966-5854-45D3-BF8B-9C9A8016376D}" srcOrd="0" destOrd="0" presId="urn:microsoft.com/office/officeart/2005/8/layout/hList1"/>
    <dgm:cxn modelId="{4770BCCE-9251-40D1-9F97-AF7BF51FA20D}" srcId="{13DF1B19-48E6-4E17-BE5A-E8DE1A3E2FA5}" destId="{68DF5BD4-7467-495A-989C-86FF59E57A7E}" srcOrd="2" destOrd="0" parTransId="{09DDAFE1-1445-41AC-A54C-EA30CAA58062}" sibTransId="{1CCCBBF2-E8F7-4D11-91D3-AC59AC6957BF}"/>
    <dgm:cxn modelId="{3F073BD4-99B5-488B-A7B3-67B7A1513A34}" type="presOf" srcId="{96217FA7-9339-4C76-846B-70628DF27653}" destId="{632DB966-5854-45D3-BF8B-9C9A8016376D}" srcOrd="0" destOrd="3" presId="urn:microsoft.com/office/officeart/2005/8/layout/hList1"/>
    <dgm:cxn modelId="{8CC18DD7-29C5-4362-92F5-A2897CB62911}" type="presOf" srcId="{06358ED8-B84F-4335-924C-FA049C1591F3}" destId="{4F22C3D1-35A4-49E1-9BEF-1FC7CDC0DB9A}" srcOrd="0" destOrd="3" presId="urn:microsoft.com/office/officeart/2005/8/layout/hList1"/>
    <dgm:cxn modelId="{F70731E1-01F2-499B-9077-E403EB265C77}" srcId="{8958ADDD-50B5-453B-9D99-98F45A7D6ECC}" destId="{E020AA10-C9A0-48B8-B4FD-9F378A7CF1F7}" srcOrd="2" destOrd="0" parTransId="{5316EF98-A7FC-4174-9A41-1A157F6A4A4B}" sibTransId="{AF09B52F-CC5F-4E6A-9D2D-C4363939111D}"/>
    <dgm:cxn modelId="{167EDCE8-817E-4EA7-B7E3-1841E76659C8}" srcId="{8958ADDD-50B5-453B-9D99-98F45A7D6ECC}" destId="{8AF55C4E-9A21-4DD3-AB0A-FFAE8485192D}" srcOrd="3" destOrd="0" parTransId="{B2DB33FA-ACB8-477D-9C4E-F0F3ADE73ACE}" sibTransId="{6E8EBCBD-570D-4BED-A4FE-5A56DA09B7BE}"/>
    <dgm:cxn modelId="{700FE0E8-8564-4105-8120-F5B62758179C}" type="presOf" srcId="{D21174B0-9204-45B2-952C-EB4DE3DF813B}" destId="{632DB966-5854-45D3-BF8B-9C9A8016376D}" srcOrd="0" destOrd="1" presId="urn:microsoft.com/office/officeart/2005/8/layout/hList1"/>
    <dgm:cxn modelId="{1F89DFEB-FFEC-4F38-9835-2D742590A50B}" srcId="{B2AA0779-BC85-4661-9E51-AE70B335343E}" destId="{6EEACB7F-93AF-43A6-ABC0-048D8B0EC132}" srcOrd="4" destOrd="0" parTransId="{2F562C9A-E7B7-48B0-8006-AE2F87F32CBF}" sibTransId="{BF1EBA22-7B82-4E1D-A083-9C3A530A9A09}"/>
    <dgm:cxn modelId="{C43901F0-46A8-4682-B737-7231894FBA43}" type="presOf" srcId="{8958ADDD-50B5-453B-9D99-98F45A7D6ECC}" destId="{CB40F824-F9BD-48E3-9C2D-1745D0B0ACDF}" srcOrd="0" destOrd="0" presId="urn:microsoft.com/office/officeart/2005/8/layout/hList1"/>
    <dgm:cxn modelId="{777922FF-530A-467A-ACDD-1A5EBFF86008}" type="presOf" srcId="{68DF5BD4-7467-495A-989C-86FF59E57A7E}" destId="{632DB966-5854-45D3-BF8B-9C9A8016376D}" srcOrd="0" destOrd="2" presId="urn:microsoft.com/office/officeart/2005/8/layout/hList1"/>
    <dgm:cxn modelId="{A3CE2E95-EDB8-4D7A-8E87-ECA2DB3B5271}" type="presParOf" srcId="{034FB4BF-83EE-4DBB-8D61-D0639779B719}" destId="{1DFBEA73-75B3-404F-930C-F7B8DA8B1EA5}" srcOrd="0" destOrd="0" presId="urn:microsoft.com/office/officeart/2005/8/layout/hList1"/>
    <dgm:cxn modelId="{0388B300-9E12-475F-A38A-1309E09730EE}" type="presParOf" srcId="{1DFBEA73-75B3-404F-930C-F7B8DA8B1EA5}" destId="{CB40F824-F9BD-48E3-9C2D-1745D0B0ACDF}" srcOrd="0" destOrd="0" presId="urn:microsoft.com/office/officeart/2005/8/layout/hList1"/>
    <dgm:cxn modelId="{7616C7EC-B2FF-499D-9B80-2C71AD76AC0E}" type="presParOf" srcId="{1DFBEA73-75B3-404F-930C-F7B8DA8B1EA5}" destId="{F989226B-DB94-4E76-81A7-ADA9ADDC48EA}" srcOrd="1" destOrd="0" presId="urn:microsoft.com/office/officeart/2005/8/layout/hList1"/>
    <dgm:cxn modelId="{C0C21107-AC8E-4498-AB60-EBDBE2AA784A}" type="presParOf" srcId="{034FB4BF-83EE-4DBB-8D61-D0639779B719}" destId="{D274A3DE-6963-44F9-965F-6D73A2E1B860}" srcOrd="1" destOrd="0" presId="urn:microsoft.com/office/officeart/2005/8/layout/hList1"/>
    <dgm:cxn modelId="{DE30E342-ABD1-4409-B7B6-087F5F4A0939}" type="presParOf" srcId="{034FB4BF-83EE-4DBB-8D61-D0639779B719}" destId="{578015A2-9FDB-4834-B851-41434A03595F}" srcOrd="2" destOrd="0" presId="urn:microsoft.com/office/officeart/2005/8/layout/hList1"/>
    <dgm:cxn modelId="{6C5025AD-BDC7-494F-A55E-16D4AB76B4E2}" type="presParOf" srcId="{578015A2-9FDB-4834-B851-41434A03595F}" destId="{1014CE44-9A8C-4E32-9D81-2F91896A88B0}" srcOrd="0" destOrd="0" presId="urn:microsoft.com/office/officeart/2005/8/layout/hList1"/>
    <dgm:cxn modelId="{55D57E24-C8C0-449D-A93C-21C717A0287F}" type="presParOf" srcId="{578015A2-9FDB-4834-B851-41434A03595F}" destId="{4F22C3D1-35A4-49E1-9BEF-1FC7CDC0DB9A}" srcOrd="1" destOrd="0" presId="urn:microsoft.com/office/officeart/2005/8/layout/hList1"/>
    <dgm:cxn modelId="{27F84B0A-DF02-4567-9D78-88330AF46949}" type="presParOf" srcId="{034FB4BF-83EE-4DBB-8D61-D0639779B719}" destId="{4F24AFBE-9D10-46E3-A0F1-B91C8F84B34D}" srcOrd="3" destOrd="0" presId="urn:microsoft.com/office/officeart/2005/8/layout/hList1"/>
    <dgm:cxn modelId="{6D723419-1E51-4984-97A6-66E67FC9BED0}" type="presParOf" srcId="{034FB4BF-83EE-4DBB-8D61-D0639779B719}" destId="{0D8877E3-7438-4C7D-A2CD-91ECB072CC1E}" srcOrd="4" destOrd="0" presId="urn:microsoft.com/office/officeart/2005/8/layout/hList1"/>
    <dgm:cxn modelId="{A47E040B-2164-4992-B1CC-3D855C2FB5CC}" type="presParOf" srcId="{0D8877E3-7438-4C7D-A2CD-91ECB072CC1E}" destId="{43CD7D6D-F4EE-4344-AF67-DA0272BAA2D5}" srcOrd="0" destOrd="0" presId="urn:microsoft.com/office/officeart/2005/8/layout/hList1"/>
    <dgm:cxn modelId="{D3FF7F3E-C121-401C-9F28-87774C3DB7E9}" type="presParOf" srcId="{0D8877E3-7438-4C7D-A2CD-91ECB072CC1E}" destId="{632DB966-5854-45D3-BF8B-9C9A8016376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0F824-F9BD-48E3-9C2D-1745D0B0ACDF}">
      <dsp:nvSpPr>
        <dsp:cNvPr id="0" name=""/>
        <dsp:cNvSpPr/>
      </dsp:nvSpPr>
      <dsp:spPr>
        <a:xfrm>
          <a:off x="23891" y="471924"/>
          <a:ext cx="3012493" cy="1135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STEM</a:t>
          </a:r>
          <a:endParaRPr lang="el-CY" sz="3600" b="1" kern="1200" dirty="0"/>
        </a:p>
      </dsp:txBody>
      <dsp:txXfrm>
        <a:off x="23891" y="471924"/>
        <a:ext cx="3012493" cy="1135975"/>
      </dsp:txXfrm>
    </dsp:sp>
    <dsp:sp modelId="{F989226B-DB94-4E76-81A7-ADA9ADDC48EA}">
      <dsp:nvSpPr>
        <dsp:cNvPr id="0" name=""/>
        <dsp:cNvSpPr/>
      </dsp:nvSpPr>
      <dsp:spPr>
        <a:xfrm>
          <a:off x="803" y="1607899"/>
          <a:ext cx="3058670" cy="33008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Science</a:t>
          </a:r>
          <a:endParaRPr lang="el-C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Technology</a:t>
          </a:r>
          <a:endParaRPr lang="el-C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Engineering</a:t>
          </a:r>
          <a:endParaRPr lang="el-C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Mathematics</a:t>
          </a:r>
          <a:endParaRPr lang="el-CY" sz="2400" kern="1200" dirty="0"/>
        </a:p>
      </dsp:txBody>
      <dsp:txXfrm>
        <a:off x="803" y="1607899"/>
        <a:ext cx="3058670" cy="3300862"/>
      </dsp:txXfrm>
    </dsp:sp>
    <dsp:sp modelId="{1014CE44-9A8C-4E32-9D81-2F91896A88B0}">
      <dsp:nvSpPr>
        <dsp:cNvPr id="0" name=""/>
        <dsp:cNvSpPr/>
      </dsp:nvSpPr>
      <dsp:spPr>
        <a:xfrm>
          <a:off x="3457065" y="471924"/>
          <a:ext cx="3059267" cy="1135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STEAM</a:t>
          </a:r>
          <a:endParaRPr lang="el-CY" sz="3600" b="1" kern="1200" dirty="0"/>
        </a:p>
      </dsp:txBody>
      <dsp:txXfrm>
        <a:off x="3457065" y="471924"/>
        <a:ext cx="3059267" cy="1135975"/>
      </dsp:txXfrm>
    </dsp:sp>
    <dsp:sp modelId="{4F22C3D1-35A4-49E1-9BEF-1FC7CDC0DB9A}">
      <dsp:nvSpPr>
        <dsp:cNvPr id="0" name=""/>
        <dsp:cNvSpPr/>
      </dsp:nvSpPr>
      <dsp:spPr>
        <a:xfrm>
          <a:off x="3458598" y="1607899"/>
          <a:ext cx="3056199" cy="33008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Science</a:t>
          </a:r>
          <a:endParaRPr lang="el-C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Technology</a:t>
          </a:r>
          <a:endParaRPr lang="el-C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Engineering</a:t>
          </a:r>
          <a:endParaRPr lang="el-C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Art</a:t>
          </a:r>
          <a:endParaRPr lang="el-C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Mathematics</a:t>
          </a:r>
          <a:endParaRPr lang="el-CY" sz="2400" kern="1200" dirty="0"/>
        </a:p>
      </dsp:txBody>
      <dsp:txXfrm>
        <a:off x="3458598" y="1607899"/>
        <a:ext cx="3056199" cy="3300862"/>
      </dsp:txXfrm>
    </dsp:sp>
    <dsp:sp modelId="{43CD7D6D-F4EE-4344-AF67-DA0272BAA2D5}">
      <dsp:nvSpPr>
        <dsp:cNvPr id="0" name=""/>
        <dsp:cNvSpPr/>
      </dsp:nvSpPr>
      <dsp:spPr>
        <a:xfrm>
          <a:off x="6913923" y="471924"/>
          <a:ext cx="3397674" cy="1135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STEAME</a:t>
          </a:r>
          <a:endParaRPr lang="el-CY" sz="3600" b="1" kern="1200" dirty="0"/>
        </a:p>
      </dsp:txBody>
      <dsp:txXfrm>
        <a:off x="6913923" y="471924"/>
        <a:ext cx="3397674" cy="1135975"/>
      </dsp:txXfrm>
    </dsp:sp>
    <dsp:sp modelId="{632DB966-5854-45D3-BF8B-9C9A8016376D}">
      <dsp:nvSpPr>
        <dsp:cNvPr id="0" name=""/>
        <dsp:cNvSpPr/>
      </dsp:nvSpPr>
      <dsp:spPr>
        <a:xfrm>
          <a:off x="6920157" y="1607899"/>
          <a:ext cx="3385206" cy="33008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Science</a:t>
          </a:r>
          <a:endParaRPr lang="el-C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Technology</a:t>
          </a:r>
          <a:endParaRPr lang="el-C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Engineering</a:t>
          </a:r>
          <a:endParaRPr lang="el-C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Art</a:t>
          </a:r>
          <a:endParaRPr lang="el-C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Mathematics</a:t>
          </a:r>
          <a:endParaRPr lang="el-C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Entrepreneurship</a:t>
          </a:r>
          <a:endParaRPr lang="el-CY" sz="2400" kern="1200" dirty="0"/>
        </a:p>
      </dsp:txBody>
      <dsp:txXfrm>
        <a:off x="6920157" y="1607899"/>
        <a:ext cx="3385206" cy="3300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8EDA2A-AA52-4390-AFAA-F7BDC9730047}" type="datetimeFigureOut">
              <a:rPr lang="el-CY" smtClean="0"/>
              <a:t>29/9/2020</a:t>
            </a:fld>
            <a:endParaRPr lang="el-CY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CY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FF4A3A-849D-4FDA-985B-5D2C76BC8BD6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112892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DA2A-AA52-4390-AFAA-F7BDC9730047}" type="datetimeFigureOut">
              <a:rPr lang="el-CY" smtClean="0"/>
              <a:t>29/9/2020</a:t>
            </a:fld>
            <a:endParaRPr lang="el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4A3A-849D-4FDA-985B-5D2C76BC8BD6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270278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DA2A-AA52-4390-AFAA-F7BDC9730047}" type="datetimeFigureOut">
              <a:rPr lang="el-CY" smtClean="0"/>
              <a:t>29/9/2020</a:t>
            </a:fld>
            <a:endParaRPr lang="el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4A3A-849D-4FDA-985B-5D2C76BC8BD6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322883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DA2A-AA52-4390-AFAA-F7BDC9730047}" type="datetimeFigureOut">
              <a:rPr lang="el-CY" smtClean="0"/>
              <a:t>29/9/2020</a:t>
            </a:fld>
            <a:endParaRPr lang="el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4A3A-849D-4FDA-985B-5D2C76BC8BD6}" type="slidenum">
              <a:rPr lang="el-CY" smtClean="0"/>
              <a:t>‹#›</a:t>
            </a:fld>
            <a:endParaRPr lang="el-CY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2145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DA2A-AA52-4390-AFAA-F7BDC9730047}" type="datetimeFigureOut">
              <a:rPr lang="el-CY" smtClean="0"/>
              <a:t>29/9/2020</a:t>
            </a:fld>
            <a:endParaRPr lang="el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4A3A-849D-4FDA-985B-5D2C76BC8BD6}" type="slidenum">
              <a:rPr lang="el-CY" smtClean="0"/>
              <a:t>‹#›</a:t>
            </a:fld>
            <a:endParaRPr lang="el-CY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4593374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DA2A-AA52-4390-AFAA-F7BDC9730047}" type="datetimeFigureOut">
              <a:rPr lang="el-CY" smtClean="0"/>
              <a:t>29/9/2020</a:t>
            </a:fld>
            <a:endParaRPr lang="el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4A3A-849D-4FDA-985B-5D2C76BC8BD6}" type="slidenum">
              <a:rPr lang="el-CY" smtClean="0"/>
              <a:t>‹#›</a:t>
            </a:fld>
            <a:endParaRPr lang="el-CY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449889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DA2A-AA52-4390-AFAA-F7BDC9730047}" type="datetimeFigureOut">
              <a:rPr lang="el-CY" smtClean="0"/>
              <a:t>29/9/2020</a:t>
            </a:fld>
            <a:endParaRPr lang="el-C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4A3A-849D-4FDA-985B-5D2C76BC8BD6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2149090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DA2A-AA52-4390-AFAA-F7BDC9730047}" type="datetimeFigureOut">
              <a:rPr lang="el-CY" smtClean="0"/>
              <a:t>29/9/2020</a:t>
            </a:fld>
            <a:endParaRPr lang="el-C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4A3A-849D-4FDA-985B-5D2C76BC8BD6}" type="slidenum">
              <a:rPr lang="el-CY" smtClean="0"/>
              <a:t>‹#›</a:t>
            </a:fld>
            <a:endParaRPr lang="el-CY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3214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DA2A-AA52-4390-AFAA-F7BDC9730047}" type="datetimeFigureOut">
              <a:rPr lang="el-CY" smtClean="0"/>
              <a:t>29/9/2020</a:t>
            </a:fld>
            <a:endParaRPr lang="el-C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4A3A-849D-4FDA-985B-5D2C76BC8BD6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300306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FB8EDA2A-AA52-4390-AFAA-F7BDC9730047}" type="datetimeFigureOut">
              <a:rPr lang="el-CY" smtClean="0"/>
              <a:t>29/9/2020</a:t>
            </a:fld>
            <a:endParaRPr lang="el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4A3A-849D-4FDA-985B-5D2C76BC8BD6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1697077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8EDA2A-AA52-4390-AFAA-F7BDC9730047}" type="datetimeFigureOut">
              <a:rPr lang="el-CY" smtClean="0"/>
              <a:t>29/9/2020</a:t>
            </a:fld>
            <a:endParaRPr lang="el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FF4A3A-849D-4FDA-985B-5D2C76BC8BD6}" type="slidenum">
              <a:rPr lang="el-CY" smtClean="0"/>
              <a:t>‹#›</a:t>
            </a:fld>
            <a:endParaRPr lang="el-C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544912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8EDA2A-AA52-4390-AFAA-F7BDC9730047}" type="datetimeFigureOut">
              <a:rPr lang="el-CY" smtClean="0"/>
              <a:t>29/9/2020</a:t>
            </a:fld>
            <a:endParaRPr lang="el-CY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CY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AFF4A3A-849D-4FDA-985B-5D2C76BC8BD6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112073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steame.e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33D5C-AA8D-45E5-8F56-62714F346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701" y="935313"/>
            <a:ext cx="9144000" cy="276402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l-GR" sz="7200" dirty="0"/>
              <a:t>Από το STEM στο STEAM και από το STEAM στο STEAME.</a:t>
            </a:r>
            <a:endParaRPr lang="el-CY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E5F3FC-900A-448A-AD05-5ECD5F4BE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6213" y="3973105"/>
            <a:ext cx="5514706" cy="631825"/>
          </a:xfrm>
        </p:spPr>
        <p:txBody>
          <a:bodyPr anchor="ctr">
            <a:normAutofit/>
          </a:bodyPr>
          <a:lstStyle/>
          <a:p>
            <a:r>
              <a:rPr lang="el-GR" sz="2800" b="1" dirty="0"/>
              <a:t>Το ευρωπαϊκό πρόγραμμα </a:t>
            </a:r>
            <a:endParaRPr lang="el-CY" sz="2800" b="1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5E2757F-C712-41AF-8378-F4B243AD07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402" y="3570966"/>
            <a:ext cx="5514706" cy="143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55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64A927-877E-4D12-AAF9-4B8D90317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STEM, STEAM, STEAME</a:t>
            </a:r>
            <a:endParaRPr lang="el-CY" dirty="0">
              <a:solidFill>
                <a:srgbClr val="0070C0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2205AA4-0A0E-48AE-A082-B65CD05BB7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0295124"/>
              </p:ext>
            </p:extLst>
          </p:nvPr>
        </p:nvGraphicFramePr>
        <p:xfrm>
          <a:off x="1117599" y="875212"/>
          <a:ext cx="10312401" cy="5380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0713B7-FEF7-4B7B-B8CC-8341A85CD3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000" y="5543989"/>
            <a:ext cx="5040000" cy="13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085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D93FC7-5760-4AC4-BE92-11CA75FCF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Να καθορίσει τις βασικές αρχές για δημιουργία σχολείων </a:t>
            </a:r>
            <a:r>
              <a:rPr lang="en-US" dirty="0"/>
              <a:t>STEAME, </a:t>
            </a:r>
            <a:r>
              <a:rPr lang="el-GR" dirty="0"/>
              <a:t>δηλαδή σχολείων με δομές που ευνοούν τη διδασκαλία μέσω διερευνητικών και διαθεματικών δραστηριοτήτων</a:t>
            </a:r>
            <a:endParaRPr lang="en-US" dirty="0"/>
          </a:p>
          <a:p>
            <a:endParaRPr lang="el-GR" dirty="0"/>
          </a:p>
          <a:p>
            <a:r>
              <a:rPr lang="el-GR" dirty="0"/>
              <a:t>Να σχεδιάσει ένα μοντέλο αναλυτικού προγράμματος για σχολεία τύπου </a:t>
            </a:r>
            <a:r>
              <a:rPr lang="en-US" dirty="0"/>
              <a:t>STEAME</a:t>
            </a:r>
          </a:p>
          <a:p>
            <a:endParaRPr lang="en-US" dirty="0"/>
          </a:p>
          <a:p>
            <a:r>
              <a:rPr lang="el-GR" dirty="0"/>
              <a:t>Να δημιουργήσει διδακτικό υλικό της μορφής </a:t>
            </a:r>
            <a:r>
              <a:rPr lang="en-US" dirty="0"/>
              <a:t>STEAME </a:t>
            </a:r>
            <a:endParaRPr lang="el-CY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207E052-CDC8-4CB3-9B5F-E86F33CA8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STEAME - </a:t>
            </a:r>
            <a:r>
              <a:rPr lang="el-GR" dirty="0"/>
              <a:t>Στόχοι</a:t>
            </a:r>
            <a:endParaRPr lang="el-CY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21278C95-D69E-4374-B41C-D0E7B257BF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000" y="5545518"/>
            <a:ext cx="5040000" cy="131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628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18FD01-C6B6-453C-98D0-28874E717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E-Entrepreneurship – </a:t>
            </a:r>
            <a:r>
              <a:rPr lang="el-GR" sz="3200" b="1" dirty="0"/>
              <a:t>Επιχειρηματικότητα</a:t>
            </a:r>
          </a:p>
          <a:p>
            <a:pPr marL="109728" indent="0">
              <a:buNone/>
            </a:pPr>
            <a:r>
              <a:rPr lang="el-GR" dirty="0"/>
              <a:t>Η εισαγωγή της έννοιας της επιχειρηματικότητας σχετίζεται με τη δυνατότητα επέκτασης λύσεων που δίνονται σε ένα πρόβλημα </a:t>
            </a:r>
            <a:r>
              <a:rPr lang="en-US" dirty="0"/>
              <a:t>STEAM </a:t>
            </a:r>
            <a:r>
              <a:rPr lang="el-GR" dirty="0"/>
              <a:t>σε πραγματικές καταστάσεις στην κοινωνία</a:t>
            </a:r>
            <a:endParaRPr lang="el-CY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6F686E-D9AA-440A-AD53-C4493DCD5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τελικό </a:t>
            </a:r>
            <a:r>
              <a:rPr lang="en-US" i="1" dirty="0"/>
              <a:t>E</a:t>
            </a:r>
            <a:endParaRPr lang="el-CY" i="1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7490D7B-82A6-47E9-A8BB-ABC03196A5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000" y="5545523"/>
            <a:ext cx="5040000" cy="131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43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70E040-80B3-4863-A1D6-916F12513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Ιδέες για δραστηριότητες </a:t>
            </a:r>
            <a:r>
              <a:rPr lang="en-US" sz="3200" dirty="0"/>
              <a:t>STEAME</a:t>
            </a:r>
            <a:endParaRPr lang="el-GR" sz="3200" dirty="0"/>
          </a:p>
          <a:p>
            <a:endParaRPr lang="en-US" sz="3200" dirty="0"/>
          </a:p>
          <a:p>
            <a:r>
              <a:rPr lang="el-GR" sz="3200" dirty="0"/>
              <a:t>Πηγές δραστηριοτήτων </a:t>
            </a:r>
            <a:r>
              <a:rPr lang="en-US" sz="3200" dirty="0"/>
              <a:t>STEAME</a:t>
            </a:r>
            <a:endParaRPr lang="el-GR" sz="3200" dirty="0"/>
          </a:p>
          <a:p>
            <a:endParaRPr lang="en-US" sz="3200" dirty="0"/>
          </a:p>
          <a:p>
            <a:r>
              <a:rPr lang="el-GR" sz="3200" dirty="0"/>
              <a:t>Πληροφορίες για σχολεία τύπου </a:t>
            </a:r>
            <a:r>
              <a:rPr lang="en-US" sz="3200" dirty="0"/>
              <a:t>STE(A)M(E)</a:t>
            </a:r>
            <a:endParaRPr lang="el-GR" sz="3200" dirty="0"/>
          </a:p>
          <a:p>
            <a:endParaRPr lang="en-US" sz="3200" dirty="0"/>
          </a:p>
          <a:p>
            <a:r>
              <a:rPr lang="el-GR" sz="3200" dirty="0"/>
              <a:t>Περιοδικό για μαθητές</a:t>
            </a:r>
            <a:endParaRPr lang="el-CY" sz="3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7FBEC4-6376-43E3-9055-C2239BAA8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ιστοσελίδα του </a:t>
            </a:r>
            <a:r>
              <a:rPr lang="en-US" dirty="0"/>
              <a:t>STEAME</a:t>
            </a:r>
            <a:r>
              <a:rPr lang="el-GR" dirty="0"/>
              <a:t>, ο/η μαθητής/μαθήτρια και ο/η εκπαιδευτικός</a:t>
            </a:r>
            <a:endParaRPr lang="el-CY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EDDFFB3F-CF15-4939-A88C-7E9E9BBB01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000" y="5545517"/>
            <a:ext cx="5040000" cy="1312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40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rawing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2A03FB93-B505-41D1-8924-C4EA50A18D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628" y="2257044"/>
            <a:ext cx="9000744" cy="234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17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B795F76-81F6-4830-AF14-7C7376CB8BDD}" vid="{6B3C5714-BD88-43D1-941E-167EBE6877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65</TotalTime>
  <Words>148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Lucida Sans Unicode</vt:lpstr>
      <vt:lpstr>Verdana</vt:lpstr>
      <vt:lpstr>Wingdings 2</vt:lpstr>
      <vt:lpstr>Wingdings 3</vt:lpstr>
      <vt:lpstr>Theme1</vt:lpstr>
      <vt:lpstr>Από το STEM στο STEAM και από το STEAM στο STEAME.</vt:lpstr>
      <vt:lpstr>STEM, STEAM, STEAME</vt:lpstr>
      <vt:lpstr>STEAME - Στόχοι</vt:lpstr>
      <vt:lpstr>Το τελικό E</vt:lpstr>
      <vt:lpstr>Η ιστοσελίδα του STEAME, ο/η μαθητής/μαθήτρια και ο/η εκπαιδευτικός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Από το STEM στο STEAM και από το STEAM στο STEAME.</dc:title>
  <dc:creator>ΓΕΩΡΓΙΟΣ ΤΣΑΛΑΚΟΣ</dc:creator>
  <cp:lastModifiedBy>ΓΕΩΡΓΙΟΣ ΤΣΑΛΑΚΟΣ</cp:lastModifiedBy>
  <cp:revision>5</cp:revision>
  <dcterms:created xsi:type="dcterms:W3CDTF">2020-09-29T11:21:44Z</dcterms:created>
  <dcterms:modified xsi:type="dcterms:W3CDTF">2020-09-29T12:27:35Z</dcterms:modified>
</cp:coreProperties>
</file>