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35DE98-7320-4706-A288-F5E9115C08BB}" v="13" dt="2020-04-20T16:24:35.2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ΓΙΑΝΝΑΚΗΣ ΧΑΤΖΗΚΩΣΤΗΣ" userId="9bba0a2c-19f6-4d4e-b485-1f48d15106a4" providerId="ADAL" clId="{8E35DE98-7320-4706-A288-F5E9115C08BB}"/>
    <pc:docChg chg="custSel addSld modSld modMainMaster">
      <pc:chgData name="ΓΙΑΝΝΑΚΗΣ ΧΑΤΖΗΚΩΣΤΗΣ" userId="9bba0a2c-19f6-4d4e-b485-1f48d15106a4" providerId="ADAL" clId="{8E35DE98-7320-4706-A288-F5E9115C08BB}" dt="2020-04-22T14:34:03.837" v="152" actId="20577"/>
      <pc:docMkLst>
        <pc:docMk/>
      </pc:docMkLst>
      <pc:sldChg chg="modSp">
        <pc:chgData name="ΓΙΑΝΝΑΚΗΣ ΧΑΤΖΗΚΩΣΤΗΣ" userId="9bba0a2c-19f6-4d4e-b485-1f48d15106a4" providerId="ADAL" clId="{8E35DE98-7320-4706-A288-F5E9115C08BB}" dt="2020-04-22T14:33:40.875" v="149" actId="20577"/>
        <pc:sldMkLst>
          <pc:docMk/>
          <pc:sldMk cId="3336123384" sldId="256"/>
        </pc:sldMkLst>
        <pc:spChg chg="mod">
          <ac:chgData name="ΓΙΑΝΝΑΚΗΣ ΧΑΤΖΗΚΩΣΤΗΣ" userId="9bba0a2c-19f6-4d4e-b485-1f48d15106a4" providerId="ADAL" clId="{8E35DE98-7320-4706-A288-F5E9115C08BB}" dt="2020-04-22T14:33:40.875" v="149" actId="20577"/>
          <ac:spMkLst>
            <pc:docMk/>
            <pc:sldMk cId="3336123384" sldId="256"/>
            <ac:spMk id="2" creationId="{2210D2F4-D913-43CA-B32D-65E598B3FD2F}"/>
          </ac:spMkLst>
        </pc:spChg>
      </pc:sldChg>
      <pc:sldChg chg="modSp">
        <pc:chgData name="ΓΙΑΝΝΑΚΗΣ ΧΑΤΖΗΚΩΣΤΗΣ" userId="9bba0a2c-19f6-4d4e-b485-1f48d15106a4" providerId="ADAL" clId="{8E35DE98-7320-4706-A288-F5E9115C08BB}" dt="2020-04-22T14:34:03.837" v="152" actId="20577"/>
        <pc:sldMkLst>
          <pc:docMk/>
          <pc:sldMk cId="3547658853" sldId="257"/>
        </pc:sldMkLst>
        <pc:spChg chg="mod">
          <ac:chgData name="ΓΙΑΝΝΑΚΗΣ ΧΑΤΖΗΚΩΣΤΗΣ" userId="9bba0a2c-19f6-4d4e-b485-1f48d15106a4" providerId="ADAL" clId="{8E35DE98-7320-4706-A288-F5E9115C08BB}" dt="2020-04-20T16:02:10.953" v="4" actId="27636"/>
          <ac:spMkLst>
            <pc:docMk/>
            <pc:sldMk cId="3547658853" sldId="257"/>
            <ac:spMk id="2" creationId="{5F959536-9239-41B4-AA69-CA5FE43E0537}"/>
          </ac:spMkLst>
        </pc:spChg>
        <pc:spChg chg="mod">
          <ac:chgData name="ΓΙΑΝΝΑΚΗΣ ΧΑΤΖΗΚΩΣΤΗΣ" userId="9bba0a2c-19f6-4d4e-b485-1f48d15106a4" providerId="ADAL" clId="{8E35DE98-7320-4706-A288-F5E9115C08BB}" dt="2020-04-22T14:34:03.837" v="152" actId="20577"/>
          <ac:spMkLst>
            <pc:docMk/>
            <pc:sldMk cId="3547658853" sldId="257"/>
            <ac:spMk id="3" creationId="{BCA77C67-83C6-49F7-929E-6E011FD8263B}"/>
          </ac:spMkLst>
        </pc:spChg>
        <pc:picChg chg="mod">
          <ac:chgData name="ΓΙΑΝΝΑΚΗΣ ΧΑΤΖΗΚΩΣΤΗΣ" userId="9bba0a2c-19f6-4d4e-b485-1f48d15106a4" providerId="ADAL" clId="{8E35DE98-7320-4706-A288-F5E9115C08BB}" dt="2020-04-20T16:02:24.098" v="6" actId="1076"/>
          <ac:picMkLst>
            <pc:docMk/>
            <pc:sldMk cId="3547658853" sldId="257"/>
            <ac:picMk id="4" creationId="{47569CC3-38C9-4990-9031-97A4C0FF8693}"/>
          </ac:picMkLst>
        </pc:picChg>
      </pc:sldChg>
      <pc:sldChg chg="addSp delSp modSp new">
        <pc:chgData name="ΓΙΑΝΝΑΚΗΣ ΧΑΤΖΗΚΩΣΤΗΣ" userId="9bba0a2c-19f6-4d4e-b485-1f48d15106a4" providerId="ADAL" clId="{8E35DE98-7320-4706-A288-F5E9115C08BB}" dt="2020-04-20T16:19:41.105" v="76" actId="14100"/>
        <pc:sldMkLst>
          <pc:docMk/>
          <pc:sldMk cId="4198754278" sldId="258"/>
        </pc:sldMkLst>
        <pc:spChg chg="mod">
          <ac:chgData name="ΓΙΑΝΝΑΚΗΣ ΧΑΤΖΗΚΩΣΤΗΣ" userId="9bba0a2c-19f6-4d4e-b485-1f48d15106a4" providerId="ADAL" clId="{8E35DE98-7320-4706-A288-F5E9115C08BB}" dt="2020-04-20T16:19:41.105" v="76" actId="14100"/>
          <ac:spMkLst>
            <pc:docMk/>
            <pc:sldMk cId="4198754278" sldId="258"/>
            <ac:spMk id="2" creationId="{9371BC77-751A-4B02-AD42-90CAA248A918}"/>
          </ac:spMkLst>
        </pc:spChg>
        <pc:spChg chg="del">
          <ac:chgData name="ΓΙΑΝΝΑΚΗΣ ΧΑΤΖΗΚΩΣΤΗΣ" userId="9bba0a2c-19f6-4d4e-b485-1f48d15106a4" providerId="ADAL" clId="{8E35DE98-7320-4706-A288-F5E9115C08BB}" dt="2020-04-20T16:13:32.880" v="19"/>
          <ac:spMkLst>
            <pc:docMk/>
            <pc:sldMk cId="4198754278" sldId="258"/>
            <ac:spMk id="3" creationId="{89C24D8B-10A3-4460-B94F-874220718A53}"/>
          </ac:spMkLst>
        </pc:spChg>
        <pc:spChg chg="add mod">
          <ac:chgData name="ΓΙΑΝΝΑΚΗΣ ΧΑΤΖΗΚΩΣΤΗΣ" userId="9bba0a2c-19f6-4d4e-b485-1f48d15106a4" providerId="ADAL" clId="{8E35DE98-7320-4706-A288-F5E9115C08BB}" dt="2020-04-20T16:19:28.943" v="74" actId="14100"/>
          <ac:spMkLst>
            <pc:docMk/>
            <pc:sldMk cId="4198754278" sldId="258"/>
            <ac:spMk id="5" creationId="{C7653276-E0CC-4622-8519-B3BA41F811D8}"/>
          </ac:spMkLst>
        </pc:spChg>
        <pc:picChg chg="add mod">
          <ac:chgData name="ΓΙΑΝΝΑΚΗΣ ΧΑΤΖΗΚΩΣΤΗΣ" userId="9bba0a2c-19f6-4d4e-b485-1f48d15106a4" providerId="ADAL" clId="{8E35DE98-7320-4706-A288-F5E9115C08BB}" dt="2020-04-20T16:19:19.699" v="72" actId="14100"/>
          <ac:picMkLst>
            <pc:docMk/>
            <pc:sldMk cId="4198754278" sldId="258"/>
            <ac:picMk id="4" creationId="{8EC37D24-4F77-45E0-A781-2EF7950E076A}"/>
          </ac:picMkLst>
        </pc:picChg>
      </pc:sldChg>
      <pc:sldChg chg="modSp new modAnim">
        <pc:chgData name="ΓΙΑΝΝΑΚΗΣ ΧΑΤΖΗΚΩΣΤΗΣ" userId="9bba0a2c-19f6-4d4e-b485-1f48d15106a4" providerId="ADAL" clId="{8E35DE98-7320-4706-A288-F5E9115C08BB}" dt="2020-04-20T16:24:35.265" v="110" actId="207"/>
        <pc:sldMkLst>
          <pc:docMk/>
          <pc:sldMk cId="4259277101" sldId="259"/>
        </pc:sldMkLst>
        <pc:spChg chg="mod">
          <ac:chgData name="ΓΙΑΝΝΑΚΗΣ ΧΑΤΖΗΚΩΣΤΗΣ" userId="9bba0a2c-19f6-4d4e-b485-1f48d15106a4" providerId="ADAL" clId="{8E35DE98-7320-4706-A288-F5E9115C08BB}" dt="2020-04-20T16:21:44.904" v="81" actId="27636"/>
          <ac:spMkLst>
            <pc:docMk/>
            <pc:sldMk cId="4259277101" sldId="259"/>
            <ac:spMk id="2" creationId="{36C30CD7-1B31-47B7-B2B9-7A75CD2FCABC}"/>
          </ac:spMkLst>
        </pc:spChg>
        <pc:spChg chg="mod">
          <ac:chgData name="ΓΙΑΝΝΑΚΗΣ ΧΑΤΖΗΚΩΣΤΗΣ" userId="9bba0a2c-19f6-4d4e-b485-1f48d15106a4" providerId="ADAL" clId="{8E35DE98-7320-4706-A288-F5E9115C08BB}" dt="2020-04-20T16:24:35.265" v="110" actId="207"/>
          <ac:spMkLst>
            <pc:docMk/>
            <pc:sldMk cId="4259277101" sldId="259"/>
            <ac:spMk id="3" creationId="{D8972AD0-D1B0-4A46-92D8-D8EFF8232A6D}"/>
          </ac:spMkLst>
        </pc:spChg>
      </pc:sldChg>
      <pc:sldMasterChg chg="modSp modSldLayout">
        <pc:chgData name="ΓΙΑΝΝΑΚΗΣ ΧΑΤΖΗΚΩΣΤΗΣ" userId="9bba0a2c-19f6-4d4e-b485-1f48d15106a4" providerId="ADAL" clId="{8E35DE98-7320-4706-A288-F5E9115C08BB}" dt="2020-04-20T16:02:10.754" v="3"/>
        <pc:sldMasterMkLst>
          <pc:docMk/>
          <pc:sldMasterMk cId="3619475995" sldId="2147483648"/>
        </pc:sldMasterMkLst>
        <pc:spChg chg="mod">
          <ac:chgData name="ΓΙΑΝΝΑΚΗΣ ΧΑΤΖΗΚΩΣΤΗΣ" userId="9bba0a2c-19f6-4d4e-b485-1f48d15106a4" providerId="ADAL" clId="{8E35DE98-7320-4706-A288-F5E9115C08BB}" dt="2020-04-20T16:02:10.754" v="3"/>
          <ac:spMkLst>
            <pc:docMk/>
            <pc:sldMasterMk cId="3619475995" sldId="2147483648"/>
            <ac:spMk id="2" creationId="{396E0BB4-0619-41BB-BA39-D83B582DB553}"/>
          </ac:spMkLst>
        </pc:spChg>
        <pc:spChg chg="mod">
          <ac:chgData name="ΓΙΑΝΝΑΚΗΣ ΧΑΤΖΗΚΩΣΤΗΣ" userId="9bba0a2c-19f6-4d4e-b485-1f48d15106a4" providerId="ADAL" clId="{8E35DE98-7320-4706-A288-F5E9115C08BB}" dt="2020-04-20T16:02:10.754" v="3"/>
          <ac:spMkLst>
            <pc:docMk/>
            <pc:sldMasterMk cId="3619475995" sldId="2147483648"/>
            <ac:spMk id="3" creationId="{9835DCF3-DA14-4078-8BA6-C5B30815DAED}"/>
          </ac:spMkLst>
        </pc:spChg>
        <pc:spChg chg="mod">
          <ac:chgData name="ΓΙΑΝΝΑΚΗΣ ΧΑΤΖΗΚΩΣΤΗΣ" userId="9bba0a2c-19f6-4d4e-b485-1f48d15106a4" providerId="ADAL" clId="{8E35DE98-7320-4706-A288-F5E9115C08BB}" dt="2020-04-20T16:02:10.754" v="3"/>
          <ac:spMkLst>
            <pc:docMk/>
            <pc:sldMasterMk cId="3619475995" sldId="2147483648"/>
            <ac:spMk id="4" creationId="{A7A96F39-6695-40B1-9EA9-FDC444627467}"/>
          </ac:spMkLst>
        </pc:spChg>
        <pc:spChg chg="mod">
          <ac:chgData name="ΓΙΑΝΝΑΚΗΣ ΧΑΤΖΗΚΩΣΤΗΣ" userId="9bba0a2c-19f6-4d4e-b485-1f48d15106a4" providerId="ADAL" clId="{8E35DE98-7320-4706-A288-F5E9115C08BB}" dt="2020-04-20T16:02:10.754" v="3"/>
          <ac:spMkLst>
            <pc:docMk/>
            <pc:sldMasterMk cId="3619475995" sldId="2147483648"/>
            <ac:spMk id="5" creationId="{C3054EFD-804C-4106-A928-8597C1F0FF21}"/>
          </ac:spMkLst>
        </pc:spChg>
        <pc:spChg chg="mod">
          <ac:chgData name="ΓΙΑΝΝΑΚΗΣ ΧΑΤΖΗΚΩΣΤΗΣ" userId="9bba0a2c-19f6-4d4e-b485-1f48d15106a4" providerId="ADAL" clId="{8E35DE98-7320-4706-A288-F5E9115C08BB}" dt="2020-04-20T16:02:10.754" v="3"/>
          <ac:spMkLst>
            <pc:docMk/>
            <pc:sldMasterMk cId="3619475995" sldId="2147483648"/>
            <ac:spMk id="6" creationId="{F7768754-8BEC-426D-A0DE-5F019FB61A43}"/>
          </ac:spMkLst>
        </pc:sp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1592388938" sldId="2147483649"/>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1592388938" sldId="2147483649"/>
              <ac:spMk id="2" creationId="{51CCCC05-FDA8-47F2-8F02-457388E998D0}"/>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1592388938" sldId="2147483649"/>
              <ac:spMk id="3" creationId="{5FE19705-2F01-47DF-A3E2-645C5A2F0360}"/>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2623816518" sldId="2147483651"/>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2623816518" sldId="2147483651"/>
              <ac:spMk id="2" creationId="{511AE11B-AC8F-4E00-81BA-96FC0059CED4}"/>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2623816518" sldId="2147483651"/>
              <ac:spMk id="3" creationId="{2D3DD684-AAA1-4FD8-BB8C-D28EED8F32A3}"/>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2164755586" sldId="2147483652"/>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2164755586" sldId="2147483652"/>
              <ac:spMk id="3" creationId="{D7EDF4EE-7DD3-468C-AD7B-E25EC1F6075F}"/>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2164755586" sldId="2147483652"/>
              <ac:spMk id="4" creationId="{5713DAC0-DA5F-4B65-B6BB-6EA0F3D76B70}"/>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4028236530" sldId="2147483653"/>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4028236530" sldId="2147483653"/>
              <ac:spMk id="2" creationId="{9B9DCE57-283F-4A7D-B49B-EE98DEAE6738}"/>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28236530" sldId="2147483653"/>
              <ac:spMk id="3" creationId="{7BE6090A-787D-47AC-8646-CD20B3B48BAF}"/>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28236530" sldId="2147483653"/>
              <ac:spMk id="4" creationId="{625C2681-F890-4692-BDA3-678E07F49CC2}"/>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28236530" sldId="2147483653"/>
              <ac:spMk id="5" creationId="{70324B5B-E5B9-4DBD-8EF1-E45CE29F8BA1}"/>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28236530" sldId="2147483653"/>
              <ac:spMk id="6" creationId="{C1EEA4A3-7AC1-462F-AA35-E4663B3C935B}"/>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4045290693" sldId="2147483656"/>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4045290693" sldId="2147483656"/>
              <ac:spMk id="2" creationId="{FAB1A6C0-7389-4F41-94FC-AD41ACB10573}"/>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45290693" sldId="2147483656"/>
              <ac:spMk id="3" creationId="{F57C5F12-9D47-4411-89AE-A0625DF79F0F}"/>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4045290693" sldId="2147483656"/>
              <ac:spMk id="4" creationId="{2B04B409-F364-461F-A623-0F6D421AA8D4}"/>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1392832886" sldId="2147483657"/>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1392832886" sldId="2147483657"/>
              <ac:spMk id="2" creationId="{E8FF5DAC-4923-4287-B6EC-9584BB6AD346}"/>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1392832886" sldId="2147483657"/>
              <ac:spMk id="3" creationId="{A6E0EF03-B779-41AD-AADD-6CEBA1C469E1}"/>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1392832886" sldId="2147483657"/>
              <ac:spMk id="4" creationId="{258F1231-E344-4D9E-85D9-08F913D769D2}"/>
            </ac:spMkLst>
          </pc:spChg>
        </pc:sldLayoutChg>
        <pc:sldLayoutChg chg="modSp">
          <pc:chgData name="ΓΙΑΝΝΑΚΗΣ ΧΑΤΖΗΚΩΣΤΗΣ" userId="9bba0a2c-19f6-4d4e-b485-1f48d15106a4" providerId="ADAL" clId="{8E35DE98-7320-4706-A288-F5E9115C08BB}" dt="2020-04-20T16:02:10.754" v="3"/>
          <pc:sldLayoutMkLst>
            <pc:docMk/>
            <pc:sldMasterMk cId="3619475995" sldId="2147483648"/>
            <pc:sldLayoutMk cId="1009516233" sldId="2147483659"/>
          </pc:sldLayoutMkLst>
          <pc:spChg chg="mod">
            <ac:chgData name="ΓΙΑΝΝΑΚΗΣ ΧΑΤΖΗΚΩΣΤΗΣ" userId="9bba0a2c-19f6-4d4e-b485-1f48d15106a4" providerId="ADAL" clId="{8E35DE98-7320-4706-A288-F5E9115C08BB}" dt="2020-04-20T16:02:10.754" v="3"/>
            <ac:spMkLst>
              <pc:docMk/>
              <pc:sldMasterMk cId="3619475995" sldId="2147483648"/>
              <pc:sldLayoutMk cId="1009516233" sldId="2147483659"/>
              <ac:spMk id="2" creationId="{E86AC536-1995-4DDD-BE0E-7AE3CEF87A61}"/>
            </ac:spMkLst>
          </pc:spChg>
          <pc:spChg chg="mod">
            <ac:chgData name="ΓΙΑΝΝΑΚΗΣ ΧΑΤΖΗΚΩΣΤΗΣ" userId="9bba0a2c-19f6-4d4e-b485-1f48d15106a4" providerId="ADAL" clId="{8E35DE98-7320-4706-A288-F5E9115C08BB}" dt="2020-04-20T16:02:10.754" v="3"/>
            <ac:spMkLst>
              <pc:docMk/>
              <pc:sldMasterMk cId="3619475995" sldId="2147483648"/>
              <pc:sldLayoutMk cId="1009516233" sldId="2147483659"/>
              <ac:spMk id="3" creationId="{7BCACF27-2BF2-40A5-90D5-1C14E906162C}"/>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9FAB4A-32B4-485A-A753-3D9F7129F544}" type="datetimeFigureOut">
              <a:rPr lang="en-GB" smtClean="0"/>
              <a:t>22/04/2020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101662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FAB4A-32B4-485A-A753-3D9F7129F544}" type="datetimeFigureOut">
              <a:rPr lang="en-GB" smtClean="0"/>
              <a:t>22/04/2020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3908145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FAB4A-32B4-485A-A753-3D9F7129F544}" type="datetimeFigureOut">
              <a:rPr lang="en-GB" smtClean="0"/>
              <a:t>22/04/2020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255354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FAB4A-32B4-485A-A753-3D9F7129F544}" type="datetimeFigureOut">
              <a:rPr lang="en-GB" smtClean="0"/>
              <a:t>22/04/2020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270745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9FAB4A-32B4-485A-A753-3D9F7129F544}" type="datetimeFigureOut">
              <a:rPr lang="en-GB" smtClean="0"/>
              <a:t>22/04/2020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1420111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9FAB4A-32B4-485A-A753-3D9F7129F544}" type="datetimeFigureOut">
              <a:rPr lang="en-GB" smtClean="0"/>
              <a:t>22/04/2020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1054469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9FAB4A-32B4-485A-A753-3D9F7129F544}" type="datetimeFigureOut">
              <a:rPr lang="en-GB" smtClean="0"/>
              <a:t>22/04/2020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3629109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9FAB4A-32B4-485A-A753-3D9F7129F544}" type="datetimeFigureOut">
              <a:rPr lang="en-GB" smtClean="0"/>
              <a:t>22/04/2020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154842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9FAB4A-32B4-485A-A753-3D9F7129F544}" type="datetimeFigureOut">
              <a:rPr lang="en-GB" smtClean="0"/>
              <a:t>22/04/2020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155837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9FAB4A-32B4-485A-A753-3D9F7129F544}" type="datetimeFigureOut">
              <a:rPr lang="en-GB" smtClean="0"/>
              <a:t>22/04/2020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4002912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9FAB4A-32B4-485A-A753-3D9F7129F544}" type="datetimeFigureOut">
              <a:rPr lang="en-GB" smtClean="0"/>
              <a:t>22/04/2020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567BC1-6C46-4C6C-AD81-926BC34A1810}" type="slidenum">
              <a:rPr lang="en-GB" smtClean="0"/>
              <a:t>‹#›</a:t>
            </a:fld>
            <a:endParaRPr lang="en-GB"/>
          </a:p>
        </p:txBody>
      </p:sp>
    </p:spTree>
    <p:extLst>
      <p:ext uri="{BB962C8B-B14F-4D97-AF65-F5344CB8AC3E}">
        <p14:creationId xmlns:p14="http://schemas.microsoft.com/office/powerpoint/2010/main" val="3376674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9FAB4A-32B4-485A-A753-3D9F7129F544}" type="datetimeFigureOut">
              <a:rPr lang="en-GB" smtClean="0"/>
              <a:t>22/04/2020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567BC1-6C46-4C6C-AD81-926BC34A1810}" type="slidenum">
              <a:rPr lang="en-GB" smtClean="0"/>
              <a:t>‹#›</a:t>
            </a:fld>
            <a:endParaRPr lang="en-GB"/>
          </a:p>
        </p:txBody>
      </p:sp>
    </p:spTree>
    <p:extLst>
      <p:ext uri="{BB962C8B-B14F-4D97-AF65-F5344CB8AC3E}">
        <p14:creationId xmlns:p14="http://schemas.microsoft.com/office/powerpoint/2010/main" val="2248735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0D2F4-D913-43CA-B32D-65E598B3FD2F}"/>
              </a:ext>
            </a:extLst>
          </p:cNvPr>
          <p:cNvSpPr>
            <a:spLocks noGrp="1"/>
          </p:cNvSpPr>
          <p:nvPr>
            <p:ph type="ctrTitle"/>
          </p:nvPr>
        </p:nvSpPr>
        <p:spPr/>
        <p:txBody>
          <a:bodyPr/>
          <a:lstStyle/>
          <a:p>
            <a:r>
              <a:rPr lang="el-GR" dirty="0"/>
              <a:t>Ηλεκτρικό ρεύμα 2</a:t>
            </a:r>
            <a:endParaRPr lang="en-GB" dirty="0"/>
          </a:p>
        </p:txBody>
      </p:sp>
      <p:sp>
        <p:nvSpPr>
          <p:cNvPr id="3" name="Subtitle 2">
            <a:extLst>
              <a:ext uri="{FF2B5EF4-FFF2-40B4-BE49-F238E27FC236}">
                <a16:creationId xmlns:a16="http://schemas.microsoft.com/office/drawing/2014/main" id="{E033D643-E4FB-4745-8B66-554DD4C52A7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336123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59536-9239-41B4-AA69-CA5FE43E0537}"/>
              </a:ext>
            </a:extLst>
          </p:cNvPr>
          <p:cNvSpPr>
            <a:spLocks noGrp="1"/>
          </p:cNvSpPr>
          <p:nvPr>
            <p:ph type="title"/>
          </p:nvPr>
        </p:nvSpPr>
        <p:spPr/>
        <p:txBody>
          <a:bodyPr>
            <a:normAutofit fontScale="90000"/>
          </a:bodyPr>
          <a:lstStyle/>
          <a:p>
            <a:r>
              <a:rPr lang="el-GR" sz="3200" b="1" dirty="0"/>
              <a:t>Το Ηλεκτρικό Πεδίο δημιουργεί προσανατολισμένη</a:t>
            </a:r>
            <a:br>
              <a:rPr lang="el-GR" sz="3200" b="1" dirty="0"/>
            </a:br>
            <a:r>
              <a:rPr lang="el-GR" sz="3200" b="1" dirty="0"/>
              <a:t>Ροή Φορέων Φορτίου σε έναν Αγωγό</a:t>
            </a:r>
            <a:endParaRPr lang="en-GB" sz="3200" dirty="0"/>
          </a:p>
        </p:txBody>
      </p:sp>
      <p:sp>
        <p:nvSpPr>
          <p:cNvPr id="3" name="Content Placeholder 2">
            <a:extLst>
              <a:ext uri="{FF2B5EF4-FFF2-40B4-BE49-F238E27FC236}">
                <a16:creationId xmlns:a16="http://schemas.microsoft.com/office/drawing/2014/main" id="{BCA77C67-83C6-49F7-929E-6E011FD8263B}"/>
              </a:ext>
            </a:extLst>
          </p:cNvPr>
          <p:cNvSpPr>
            <a:spLocks noGrp="1"/>
          </p:cNvSpPr>
          <p:nvPr>
            <p:ph idx="1"/>
          </p:nvPr>
        </p:nvSpPr>
        <p:spPr>
          <a:xfrm>
            <a:off x="790104" y="1906612"/>
            <a:ext cx="5880652" cy="4351338"/>
          </a:xfrm>
        </p:spPr>
        <p:txBody>
          <a:bodyPr>
            <a:normAutofit fontScale="85000" lnSpcReduction="10000"/>
          </a:bodyPr>
          <a:lstStyle/>
          <a:p>
            <a:pPr marL="0" indent="0">
              <a:buNone/>
            </a:pPr>
            <a:r>
              <a:rPr lang="el-GR" dirty="0"/>
              <a:t>Η </a:t>
            </a:r>
            <a:r>
              <a:rPr lang="el-GR" b="1" dirty="0"/>
              <a:t>Εικόνα  </a:t>
            </a:r>
            <a:r>
              <a:rPr lang="el-GR" dirty="0"/>
              <a:t>απεικονίζει σχηματικά την κίνηση των ελεύθερων</a:t>
            </a:r>
            <a:r>
              <a:rPr lang="en-US" dirty="0"/>
              <a:t> </a:t>
            </a:r>
            <a:r>
              <a:rPr lang="el-GR" dirty="0"/>
              <a:t>ηλεκτρονίων σε έναν μεταλλικό αγωγό. To ηλεκτρόνιο κινείται με ταχύτητα </a:t>
            </a:r>
            <a:r>
              <a:rPr lang="el-GR" i="1" dirty="0" err="1"/>
              <a:t>υ</a:t>
            </a:r>
            <a:r>
              <a:rPr lang="el-GR" baseline="-25000" dirty="0" err="1"/>
              <a:t>e</a:t>
            </a:r>
            <a:r>
              <a:rPr lang="el-GR" dirty="0"/>
              <a:t> , της τάξης των 106 m/s. Η κατεύθυνση</a:t>
            </a:r>
            <a:r>
              <a:rPr lang="en-US" dirty="0"/>
              <a:t> </a:t>
            </a:r>
            <a:r>
              <a:rPr lang="el-GR" dirty="0"/>
              <a:t>της ταχύτητας </a:t>
            </a:r>
            <a:r>
              <a:rPr lang="el-GR" i="1" dirty="0" err="1"/>
              <a:t>υ</a:t>
            </a:r>
            <a:r>
              <a:rPr lang="el-GR" baseline="-25000" dirty="0" err="1"/>
              <a:t>e</a:t>
            </a:r>
            <a:r>
              <a:rPr lang="el-GR" dirty="0"/>
              <a:t> του ηλεκτρονίου μεταβάλλεται συνεχώς</a:t>
            </a:r>
            <a:r>
              <a:rPr lang="en-US" dirty="0"/>
              <a:t> </a:t>
            </a:r>
            <a:r>
              <a:rPr lang="el-GR" dirty="0"/>
              <a:t>αλλά </a:t>
            </a:r>
            <a:r>
              <a:rPr lang="el-GR" b="1" dirty="0"/>
              <a:t>η μέση θέση</a:t>
            </a:r>
            <a:r>
              <a:rPr lang="en-US" b="1" dirty="0"/>
              <a:t> </a:t>
            </a:r>
            <a:r>
              <a:rPr lang="el-GR" b="1" dirty="0"/>
              <a:t>του ηλεκτρονίου παραμένει αμετάβλητη </a:t>
            </a:r>
            <a:r>
              <a:rPr lang="el-GR" dirty="0"/>
              <a:t>.</a:t>
            </a:r>
            <a:endParaRPr lang="en-US" dirty="0"/>
          </a:p>
          <a:p>
            <a:pPr marL="0" indent="0">
              <a:buNone/>
            </a:pPr>
            <a:r>
              <a:rPr lang="el-GR" dirty="0"/>
              <a:t>Συμπεραίνουμε ότι εάν</a:t>
            </a:r>
            <a:r>
              <a:rPr lang="en-US" dirty="0"/>
              <a:t> </a:t>
            </a:r>
            <a:r>
              <a:rPr lang="el-GR" dirty="0"/>
              <a:t>το ηλεκτρικό πεδίο μηδενίζεται στο εσωτερικό του αγωγού, η κίνηση</a:t>
            </a:r>
            <a:r>
              <a:rPr lang="en-US" dirty="0"/>
              <a:t> </a:t>
            </a:r>
            <a:r>
              <a:rPr lang="el-GR" dirty="0"/>
              <a:t>των φορέων φορτίου </a:t>
            </a:r>
            <a:r>
              <a:rPr lang="el-GR" b="1" dirty="0"/>
              <a:t>δεν </a:t>
            </a:r>
            <a:r>
              <a:rPr lang="el-GR" dirty="0"/>
              <a:t>είναι προσανατολισμένη. </a:t>
            </a:r>
            <a:r>
              <a:rPr lang="el-GR" b="1" dirty="0"/>
              <a:t>Για να διαρρέεται από ρεύμα ένας αγωγός, πρέπει να υπάρχει ηλεκτρικό πεδίο</a:t>
            </a:r>
            <a:r>
              <a:rPr lang="en-US" b="1" dirty="0"/>
              <a:t> </a:t>
            </a:r>
            <a:r>
              <a:rPr lang="el-GR" b="1" dirty="0"/>
              <a:t>στο εσωτερικό του.</a:t>
            </a:r>
            <a:endParaRPr lang="en-GB" dirty="0"/>
          </a:p>
        </p:txBody>
      </p:sp>
      <p:pic>
        <p:nvPicPr>
          <p:cNvPr id="4" name="Picture 3">
            <a:extLst>
              <a:ext uri="{FF2B5EF4-FFF2-40B4-BE49-F238E27FC236}">
                <a16:creationId xmlns:a16="http://schemas.microsoft.com/office/drawing/2014/main" id="{47569CC3-38C9-4990-9031-97A4C0FF8693}"/>
              </a:ext>
            </a:extLst>
          </p:cNvPr>
          <p:cNvPicPr>
            <a:picLocks noChangeAspect="1"/>
          </p:cNvPicPr>
          <p:nvPr/>
        </p:nvPicPr>
        <p:blipFill>
          <a:blip r:embed="rId2"/>
          <a:stretch>
            <a:fillRect/>
          </a:stretch>
        </p:blipFill>
        <p:spPr>
          <a:xfrm>
            <a:off x="6474400" y="1304531"/>
            <a:ext cx="2363373" cy="5188343"/>
          </a:xfrm>
          <a:prstGeom prst="rect">
            <a:avLst/>
          </a:prstGeom>
        </p:spPr>
      </p:pic>
    </p:spTree>
    <p:extLst>
      <p:ext uri="{BB962C8B-B14F-4D97-AF65-F5344CB8AC3E}">
        <p14:creationId xmlns:p14="http://schemas.microsoft.com/office/powerpoint/2010/main" val="3547658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1BC77-751A-4B02-AD42-90CAA248A918}"/>
              </a:ext>
            </a:extLst>
          </p:cNvPr>
          <p:cNvSpPr>
            <a:spLocks noGrp="1"/>
          </p:cNvSpPr>
          <p:nvPr>
            <p:ph type="title"/>
          </p:nvPr>
        </p:nvSpPr>
        <p:spPr>
          <a:xfrm>
            <a:off x="628650" y="365127"/>
            <a:ext cx="7886700" cy="1013100"/>
          </a:xfrm>
        </p:spPr>
        <p:txBody>
          <a:bodyPr>
            <a:normAutofit/>
          </a:bodyPr>
          <a:lstStyle/>
          <a:p>
            <a:r>
              <a:rPr lang="el-GR" sz="3200" b="1" dirty="0"/>
              <a:t>Η Έννοια της Ταχύτητας Ολίσθησης</a:t>
            </a:r>
            <a:endParaRPr lang="en-GB" sz="3200" dirty="0"/>
          </a:p>
        </p:txBody>
      </p:sp>
      <p:pic>
        <p:nvPicPr>
          <p:cNvPr id="4" name="Content Placeholder 3">
            <a:extLst>
              <a:ext uri="{FF2B5EF4-FFF2-40B4-BE49-F238E27FC236}">
                <a16:creationId xmlns:a16="http://schemas.microsoft.com/office/drawing/2014/main" id="{8EC37D24-4F77-45E0-A781-2EF7950E076A}"/>
              </a:ext>
            </a:extLst>
          </p:cNvPr>
          <p:cNvPicPr>
            <a:picLocks noGrp="1" noChangeAspect="1"/>
          </p:cNvPicPr>
          <p:nvPr>
            <p:ph idx="1"/>
          </p:nvPr>
        </p:nvPicPr>
        <p:blipFill>
          <a:blip r:embed="rId2"/>
          <a:stretch>
            <a:fillRect/>
          </a:stretch>
        </p:blipFill>
        <p:spPr>
          <a:xfrm>
            <a:off x="5255502" y="2398642"/>
            <a:ext cx="3259847" cy="3405809"/>
          </a:xfrm>
          <a:prstGeom prst="rect">
            <a:avLst/>
          </a:prstGeom>
        </p:spPr>
      </p:pic>
      <p:sp>
        <p:nvSpPr>
          <p:cNvPr id="5" name="Rectangle 4">
            <a:extLst>
              <a:ext uri="{FF2B5EF4-FFF2-40B4-BE49-F238E27FC236}">
                <a16:creationId xmlns:a16="http://schemas.microsoft.com/office/drawing/2014/main" id="{C7653276-E0CC-4622-8519-B3BA41F811D8}"/>
              </a:ext>
            </a:extLst>
          </p:cNvPr>
          <p:cNvSpPr/>
          <p:nvPr/>
        </p:nvSpPr>
        <p:spPr>
          <a:xfrm>
            <a:off x="648528" y="1563902"/>
            <a:ext cx="4957142" cy="4678204"/>
          </a:xfrm>
          <a:prstGeom prst="rect">
            <a:avLst/>
          </a:prstGeom>
        </p:spPr>
        <p:txBody>
          <a:bodyPr wrap="square">
            <a:spAutoFit/>
          </a:bodyPr>
          <a:lstStyle/>
          <a:p>
            <a:r>
              <a:rPr lang="el-GR" sz="2000" dirty="0"/>
              <a:t>Η Εικόνα απεικονίζει σχηματικά την κίνηση ενός ελεύθερου</a:t>
            </a:r>
            <a:r>
              <a:rPr lang="en-US" sz="2000" dirty="0"/>
              <a:t> </a:t>
            </a:r>
            <a:r>
              <a:rPr lang="el-GR" sz="2000" dirty="0"/>
              <a:t>ηλεκτρονίου σε έναν αγωγό, εάν το ηλεκτρικό πεδίο Ε στο εσωτερικό</a:t>
            </a:r>
          </a:p>
          <a:p>
            <a:r>
              <a:rPr lang="el-GR" sz="2000" dirty="0"/>
              <a:t>του αγωγού δεν είναι μηδενικό.</a:t>
            </a:r>
            <a:endParaRPr lang="en-US" sz="2000" dirty="0"/>
          </a:p>
          <a:p>
            <a:r>
              <a:rPr lang="el-GR" sz="2000" dirty="0"/>
              <a:t>Στο ηλεκτρόνιο δρα η επιπρόσθετη</a:t>
            </a:r>
          </a:p>
          <a:p>
            <a:r>
              <a:rPr lang="el-GR" sz="2000" dirty="0"/>
              <a:t>δύναμη F = -</a:t>
            </a:r>
            <a:r>
              <a:rPr lang="el-GR" sz="2000" dirty="0" err="1"/>
              <a:t>eΕ</a:t>
            </a:r>
            <a:r>
              <a:rPr lang="el-GR" sz="2000" dirty="0"/>
              <a:t> . </a:t>
            </a:r>
            <a:r>
              <a:rPr lang="el-GR" sz="2000" i="1" baseline="30000" dirty="0"/>
              <a:t> </a:t>
            </a:r>
            <a:r>
              <a:rPr lang="el-GR" sz="2000" baseline="30000" dirty="0"/>
              <a:t>.</a:t>
            </a:r>
          </a:p>
          <a:p>
            <a:endParaRPr lang="en-US" sz="2000" dirty="0"/>
          </a:p>
          <a:p>
            <a:r>
              <a:rPr lang="el-GR" sz="2000" dirty="0"/>
              <a:t>Εξαιτίας αυτής της δύναμης, η μέση θέση του ηλεκτρονίου μετατοπίζεται προς τη φορά της δύναμης. Η </a:t>
            </a:r>
            <a:r>
              <a:rPr lang="el-GR" sz="2000" b="1" dirty="0"/>
              <a:t>μετατόπιση της μέσης θέσης του ηλεκτρονίου ανά μονάδα χρόνου </a:t>
            </a:r>
            <a:r>
              <a:rPr lang="el-GR" sz="2000" dirty="0"/>
              <a:t>αντιστοιχεί στην </a:t>
            </a:r>
            <a:r>
              <a:rPr lang="el-GR" sz="2000" b="1" dirty="0"/>
              <a:t>ταχύτητα ολίσθησης </a:t>
            </a:r>
            <a:r>
              <a:rPr lang="el-GR" sz="2000" i="1" dirty="0" err="1"/>
              <a:t>υ</a:t>
            </a:r>
            <a:r>
              <a:rPr lang="el-GR" sz="2000" baseline="-25000" dirty="0" err="1"/>
              <a:t>ολ</a:t>
            </a:r>
            <a:r>
              <a:rPr lang="el-GR" sz="2000" dirty="0"/>
              <a:t>. Συνεπώς, η ταχύτητα ολίσθησης ταυτίζεται με την ταχύτητα μετατόπισης της μέσης θέσης τους</a:t>
            </a:r>
            <a:r>
              <a:rPr lang="el-GR" dirty="0"/>
              <a:t>.</a:t>
            </a:r>
            <a:endParaRPr lang="en-US" dirty="0"/>
          </a:p>
          <a:p>
            <a:endParaRPr lang="en-GB" dirty="0"/>
          </a:p>
        </p:txBody>
      </p:sp>
    </p:spTree>
    <p:extLst>
      <p:ext uri="{BB962C8B-B14F-4D97-AF65-F5344CB8AC3E}">
        <p14:creationId xmlns:p14="http://schemas.microsoft.com/office/powerpoint/2010/main" val="4198754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0CD7-1B31-47B7-B2B9-7A75CD2FCABC}"/>
              </a:ext>
            </a:extLst>
          </p:cNvPr>
          <p:cNvSpPr>
            <a:spLocks noGrp="1"/>
          </p:cNvSpPr>
          <p:nvPr>
            <p:ph type="title"/>
          </p:nvPr>
        </p:nvSpPr>
        <p:spPr/>
        <p:txBody>
          <a:bodyPr>
            <a:normAutofit fontScale="90000"/>
          </a:bodyPr>
          <a:lstStyle/>
          <a:p>
            <a:r>
              <a:rPr lang="el-GR" b="1" dirty="0"/>
              <a:t>Η Έννοια της Ταχύτητας Διάδοσης του Ηλεκτρικού Πεδίου</a:t>
            </a:r>
            <a:br>
              <a:rPr lang="el-GR" b="1" dirty="0"/>
            </a:br>
            <a:endParaRPr lang="en-GB" dirty="0"/>
          </a:p>
        </p:txBody>
      </p:sp>
      <p:sp>
        <p:nvSpPr>
          <p:cNvPr id="3" name="Content Placeholder 2">
            <a:extLst>
              <a:ext uri="{FF2B5EF4-FFF2-40B4-BE49-F238E27FC236}">
                <a16:creationId xmlns:a16="http://schemas.microsoft.com/office/drawing/2014/main" id="{D8972AD0-D1B0-4A46-92D8-D8EFF8232A6D}"/>
              </a:ext>
            </a:extLst>
          </p:cNvPr>
          <p:cNvSpPr>
            <a:spLocks noGrp="1"/>
          </p:cNvSpPr>
          <p:nvPr>
            <p:ph idx="1"/>
          </p:nvPr>
        </p:nvSpPr>
        <p:spPr/>
        <p:txBody>
          <a:bodyPr>
            <a:normAutofit fontScale="92500" lnSpcReduction="20000"/>
          </a:bodyPr>
          <a:lstStyle/>
          <a:p>
            <a:pPr marL="0" indent="0">
              <a:buNone/>
            </a:pPr>
            <a:r>
              <a:rPr lang="el-GR" dirty="0"/>
              <a:t>Όταν κλείνουμε τον διακόπτη σε ένα κύκλωμα, παρατηρούμε ότι το κύκλωμα αρχίζει να διαρρέεται από ρεύμα </a:t>
            </a:r>
            <a:r>
              <a:rPr lang="el-GR" b="1" dirty="0"/>
              <a:t>ακαριαία</a:t>
            </a:r>
            <a:r>
              <a:rPr lang="el-GR" dirty="0"/>
              <a:t>, παρά το γεγονός ότι η ταχύτητα ολίσθησης των ηλεκτρονίων είναι μικρή. </a:t>
            </a:r>
            <a:r>
              <a:rPr lang="el-GR" dirty="0">
                <a:solidFill>
                  <a:srgbClr val="C00000"/>
                </a:solidFill>
              </a:rPr>
              <a:t>Γιατί συμβαίνει αυτό;</a:t>
            </a:r>
          </a:p>
          <a:p>
            <a:pPr marL="0" indent="0">
              <a:buNone/>
            </a:pPr>
            <a:r>
              <a:rPr lang="el-GR" dirty="0">
                <a:solidFill>
                  <a:srgbClr val="002060"/>
                </a:solidFill>
              </a:rPr>
              <a:t>Πριν κλείσει ο διακόπτης, το ηλεκτρικό πεδίο στο εσωτερικό του κυκλώματος είναι ίσο με μηδέν.</a:t>
            </a:r>
          </a:p>
          <a:p>
            <a:pPr marL="0" indent="0">
              <a:buNone/>
            </a:pPr>
            <a:r>
              <a:rPr lang="el-GR" dirty="0">
                <a:solidFill>
                  <a:srgbClr val="002060"/>
                </a:solidFill>
              </a:rPr>
              <a:t> Όταν κλείσει ο διακόπτης, το πεδίο που δημιουργεί η πηγή διαδίδεται μέσα στον αγωγό με ταχύτητα περίπου ίση με την ταχύτητα του φωτός. Τα ελεύθερα ηλεκτρόνια σε όλο το μήκος του κυκλώματος αρχίζουν να κινούνται προσανατολισμένα, υπό την επίδραση αυτού του πεδίου.</a:t>
            </a:r>
            <a:endParaRPr lang="en-GB" dirty="0">
              <a:solidFill>
                <a:srgbClr val="002060"/>
              </a:solidFill>
            </a:endParaRPr>
          </a:p>
        </p:txBody>
      </p:sp>
    </p:spTree>
    <p:extLst>
      <p:ext uri="{BB962C8B-B14F-4D97-AF65-F5344CB8AC3E}">
        <p14:creationId xmlns:p14="http://schemas.microsoft.com/office/powerpoint/2010/main" val="425927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BBC749AD7F1814E883E39186057FCE3" ma:contentTypeVersion="2" ma:contentTypeDescription="Create a new document." ma:contentTypeScope="" ma:versionID="6a70b5ac0eb9cbca86a948bb93fcd43e">
  <xsd:schema xmlns:xsd="http://www.w3.org/2001/XMLSchema" xmlns:xs="http://www.w3.org/2001/XMLSchema" xmlns:p="http://schemas.microsoft.com/office/2006/metadata/properties" xmlns:ns2="fbda50ae-0ce1-4e78-bbbe-2da4610d3f38" targetNamespace="http://schemas.microsoft.com/office/2006/metadata/properties" ma:root="true" ma:fieldsID="131c65131fbc8012f57b4bd123f7d679" ns2:_="">
    <xsd:import namespace="fbda50ae-0ce1-4e78-bbbe-2da4610d3f38"/>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da50ae-0ce1-4e78-bbbe-2da4610d3f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A6D4DAD-7579-4DDB-AECB-FF854A00A444}">
  <ds:schemaRefs>
    <ds:schemaRef ds:uri="http://schemas.microsoft.com/sharepoint/v3/contenttype/forms"/>
  </ds:schemaRefs>
</ds:datastoreItem>
</file>

<file path=customXml/itemProps2.xml><?xml version="1.0" encoding="utf-8"?>
<ds:datastoreItem xmlns:ds="http://schemas.openxmlformats.org/officeDocument/2006/customXml" ds:itemID="{A4933BAB-678F-43DC-BE68-D9092197348F}"/>
</file>

<file path=customXml/itemProps3.xml><?xml version="1.0" encoding="utf-8"?>
<ds:datastoreItem xmlns:ds="http://schemas.openxmlformats.org/officeDocument/2006/customXml" ds:itemID="{9105D027-6B41-4756-A582-B6BCC8A1E61F}">
  <ds:schemaRefs>
    <ds:schemaRef ds:uri="http://schemas.microsoft.com/office/2006/metadata/properties"/>
    <ds:schemaRef ds:uri="http://schemas.microsoft.com/office/infopath/2007/PartnerControls"/>
    <ds:schemaRef ds:uri="fda56969-d7ca-4f2e-92e6-22c1d1b76cc3"/>
  </ds:schemaRefs>
</ds:datastoreItem>
</file>

<file path=docProps/app.xml><?xml version="1.0" encoding="utf-8"?>
<Properties xmlns="http://schemas.openxmlformats.org/officeDocument/2006/extended-properties" xmlns:vt="http://schemas.openxmlformats.org/officeDocument/2006/docPropsVTypes">
  <Template>Office Theme</Template>
  <TotalTime>31</TotalTime>
  <Words>299</Words>
  <Application>Microsoft Office PowerPoint</Application>
  <PresentationFormat>On-screen Show (4:3)</PresentationFormat>
  <Paragraphs>15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Ηλεκτρικό ρεύμα 2</vt:lpstr>
      <vt:lpstr>Το Ηλεκτρικό Πεδίο δημιουργεί προσανατολισμένη Ροή Φορέων Φορτίου σε έναν Αγωγό</vt:lpstr>
      <vt:lpstr>Η Έννοια της Ταχύτητας Ολίσθησης</vt:lpstr>
      <vt:lpstr>Η Έννοια της Ταχύτητας Διάδοσης του Ηλεκτρικού Πεδίου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Yiannakis</dc:creator>
  <cp:lastModifiedBy>Yiannakis</cp:lastModifiedBy>
  <cp:revision>1</cp:revision>
  <dcterms:created xsi:type="dcterms:W3CDTF">2020-04-20T15:54:33Z</dcterms:created>
  <dcterms:modified xsi:type="dcterms:W3CDTF">2020-04-22T14:34:11Z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0x010100FBBC749AD7F1814E883E39186057FCE3</vt:lpwstr>
  </property>
</Properties>
</file>