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04" autoAdjust="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04AD0-CEB5-43D6-8133-E9E1C53DCB47}" type="datetimeFigureOut">
              <a:rPr lang="en-US" smtClean="0"/>
              <a:t>04-Jun-12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9EAA7-920D-4084-B02E-874D6F26A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35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07E02-1E2E-422E-BD2A-940FA6BBB986}" type="datetimeFigureOut">
              <a:rPr lang="en-US" smtClean="0"/>
              <a:t>04-Jun-12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74361-F737-4106-91FC-8906E8C73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5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82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13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6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15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12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5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88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6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99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22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12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32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3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6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46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20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64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39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81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2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42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29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4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C8A4A-A75B-4ED3-85FB-90CF69BF817F}" type="datetimeFigureOut">
              <a:rPr lang="en-US" smtClean="0"/>
              <a:t>04-Jun-12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2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mp"/><Relationship Id="rId4" Type="http://schemas.openxmlformats.org/officeDocument/2006/relationships/image" Target="../media/image17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dellus.fct.unl.p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MODELLUS</a:t>
            </a:r>
            <a:b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Interactive Modelling</a:t>
            </a:r>
            <a:endParaRPr lang="en-US" sz="5400" b="1" dirty="0">
              <a:ln w="10541" cmpd="sng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  <a:effectLst>
            <a:outerShdw blurRad="50800" dist="50800" dir="5400000" algn="ctr" rotWithShape="0">
              <a:srgbClr val="FFFF00"/>
            </a:outerShdw>
          </a:effectLst>
        </p:spPr>
        <p:txBody>
          <a:bodyPr>
            <a:normAutofit/>
          </a:bodyPr>
          <a:lstStyle/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Μιχάλης Περικλέους</a:t>
            </a:r>
          </a:p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Λύκειο Αγίου Ιωάννη,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Λεμεσός</a:t>
            </a:r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30/05/12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678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610600" cy="61722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62600"/>
            <a:ext cx="8686800" cy="89122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133600" y="4572000"/>
            <a:ext cx="4572000" cy="612648"/>
          </a:xfrm>
          <a:prstGeom prst="wedgeRoundRectCallout">
            <a:avLst>
              <a:gd name="adj1" fmla="val -20833"/>
              <a:gd name="adj2" fmla="val 9910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1122" y="4699095"/>
            <a:ext cx="372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Γραμμή εργαλείων - αντικειμένων</a:t>
            </a:r>
          </a:p>
        </p:txBody>
      </p:sp>
    </p:spTree>
    <p:extLst>
      <p:ext uri="{BB962C8B-B14F-4D97-AF65-F5344CB8AC3E}">
        <p14:creationId xmlns:p14="http://schemas.microsoft.com/office/powerpoint/2010/main" val="176169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81000"/>
            <a:ext cx="8458200" cy="60198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884" y="2119246"/>
            <a:ext cx="2343477" cy="943107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305915" y="3602761"/>
            <a:ext cx="2667000" cy="612648"/>
          </a:xfrm>
          <a:prstGeom prst="wedgeRoundRectCallout">
            <a:avLst>
              <a:gd name="adj1" fmla="val -4789"/>
              <a:gd name="adj2" fmla="val -12617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7677" y="3755196"/>
            <a:ext cx="250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Διαμόρφωση γραμματοσειράς</a:t>
            </a:r>
          </a:p>
        </p:txBody>
      </p:sp>
      <p:pic>
        <p:nvPicPr>
          <p:cNvPr id="8" name="Content Placeholder 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82883"/>
            <a:ext cx="8229600" cy="231940"/>
          </a:xfrm>
          <a:prstGeom prst="rect">
            <a:avLst/>
          </a:prstGeom>
        </p:spPr>
      </p:pic>
      <p:sp>
        <p:nvSpPr>
          <p:cNvPr id="2" name="Rounded Rectangular Callout 1"/>
          <p:cNvSpPr/>
          <p:nvPr/>
        </p:nvSpPr>
        <p:spPr>
          <a:xfrm>
            <a:off x="685800" y="4495800"/>
            <a:ext cx="1905000" cy="612648"/>
          </a:xfrm>
          <a:prstGeom prst="wedgeRoundRectCallout">
            <a:avLst>
              <a:gd name="adj1" fmla="val -54795"/>
              <a:gd name="adj2" fmla="val 1033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4648235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Εκκίνηση μοντέλου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5029200" y="4528868"/>
            <a:ext cx="3056626" cy="612648"/>
          </a:xfrm>
          <a:prstGeom prst="wedgeRoundRectCallout">
            <a:avLst>
              <a:gd name="adj1" fmla="val 50140"/>
              <a:gd name="adj2" fmla="val 948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70658" y="4678463"/>
            <a:ext cx="250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Επαναφορά αρχικών συνθηκών</a:t>
            </a:r>
          </a:p>
        </p:txBody>
      </p:sp>
    </p:spTree>
    <p:extLst>
      <p:ext uri="{BB962C8B-B14F-4D97-AF65-F5344CB8AC3E}">
        <p14:creationId xmlns:p14="http://schemas.microsoft.com/office/powerpoint/2010/main" val="374860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610600" cy="6400800"/>
          </a:xfrm>
        </p:spPr>
      </p:pic>
    </p:spTree>
    <p:extLst>
      <p:ext uri="{BB962C8B-B14F-4D97-AF65-F5344CB8AC3E}">
        <p14:creationId xmlns:p14="http://schemas.microsoft.com/office/powerpoint/2010/main" val="281553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534400" cy="6416192"/>
          </a:xfrm>
        </p:spPr>
      </p:pic>
    </p:spTree>
    <p:extLst>
      <p:ext uri="{BB962C8B-B14F-4D97-AF65-F5344CB8AC3E}">
        <p14:creationId xmlns:p14="http://schemas.microsoft.com/office/powerpoint/2010/main" val="22287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8046156" cy="4906963"/>
          </a:xfrm>
        </p:spPr>
      </p:pic>
      <p:sp>
        <p:nvSpPr>
          <p:cNvPr id="5" name="Rectangle 4"/>
          <p:cNvSpPr/>
          <p:nvPr/>
        </p:nvSpPr>
        <p:spPr>
          <a:xfrm>
            <a:off x="1731034" y="5653062"/>
            <a:ext cx="525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http://modellus.fct.unl.pt/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18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7865"/>
            <a:ext cx="8534400" cy="5939135"/>
          </a:xfrm>
        </p:spPr>
      </p:pic>
      <p:sp>
        <p:nvSpPr>
          <p:cNvPr id="9" name="Rounded Rectangular Callout 8"/>
          <p:cNvSpPr/>
          <p:nvPr/>
        </p:nvSpPr>
        <p:spPr>
          <a:xfrm rot="10800000">
            <a:off x="1752600" y="3939702"/>
            <a:ext cx="2285999" cy="612648"/>
          </a:xfrm>
          <a:prstGeom prst="wedgeRoundRectCallout">
            <a:avLst>
              <a:gd name="adj1" fmla="val 52917"/>
              <a:gd name="adj2" fmla="val 3050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66899" y="402913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μαθηματικού </a:t>
            </a:r>
          </a:p>
          <a:p>
            <a:r>
              <a:rPr lang="el-GR" sz="1400" dirty="0" smtClean="0"/>
              <a:t>μοντέλου </a:t>
            </a:r>
            <a:endParaRPr lang="en-US" sz="1400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715000"/>
            <a:ext cx="8458200" cy="740155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 rot="10800000">
            <a:off x="546598" y="4826792"/>
            <a:ext cx="2044202" cy="612648"/>
          </a:xfrm>
          <a:prstGeom prst="wedgeRoundRectCallout">
            <a:avLst>
              <a:gd name="adj1" fmla="val 28694"/>
              <a:gd name="adj2" fmla="val 19352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6598" y="5006872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σημειώσεων</a:t>
            </a:r>
          </a:p>
        </p:txBody>
      </p:sp>
      <p:sp>
        <p:nvSpPr>
          <p:cNvPr id="14" name="Rounded Rectangular Callout 13"/>
          <p:cNvSpPr/>
          <p:nvPr/>
        </p:nvSpPr>
        <p:spPr>
          <a:xfrm rot="10800000">
            <a:off x="4343400" y="3939702"/>
            <a:ext cx="1981200" cy="612648"/>
          </a:xfrm>
          <a:prstGeom prst="wedgeRoundRectCallout">
            <a:avLst>
              <a:gd name="adj1" fmla="val 102263"/>
              <a:gd name="adj2" fmla="val 19211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95799" y="4092137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γραφικής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248400" y="1981200"/>
            <a:ext cx="1447800" cy="612648"/>
          </a:xfrm>
          <a:prstGeom prst="wedgeRoundRectCallout">
            <a:avLst>
              <a:gd name="adj1" fmla="val -148042"/>
              <a:gd name="adj2" fmla="val -5343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24600" y="213363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Πίνακας τιμών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3124200" y="4820793"/>
            <a:ext cx="1676400" cy="612648"/>
          </a:xfrm>
          <a:prstGeom prst="wedgeRoundRectCallout">
            <a:avLst>
              <a:gd name="adj1" fmla="val 110174"/>
              <a:gd name="adj2" fmla="val 11314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4973228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πλέγματος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5715000" y="4803998"/>
            <a:ext cx="1676400" cy="612648"/>
          </a:xfrm>
          <a:prstGeom prst="wedgeRoundRectCallout">
            <a:avLst>
              <a:gd name="adj1" fmla="val 14719"/>
              <a:gd name="adj2" fmla="val 10914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81934" y="495643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Υπόβαθρου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03998" y="76200"/>
            <a:ext cx="410663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l-GR" sz="2400" b="1" u="sng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Γνωριμία με το πρόγραμμα</a:t>
            </a:r>
            <a:endParaRPr lang="en-US" sz="2400" b="1" u="sng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595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34400" cy="6096000"/>
          </a:xfr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267200"/>
            <a:ext cx="3505200" cy="895475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886200" y="3352800"/>
            <a:ext cx="2895600" cy="612648"/>
          </a:xfrm>
          <a:prstGeom prst="wedgeRoundRectCallout">
            <a:avLst>
              <a:gd name="adj1" fmla="val 9852"/>
              <a:gd name="adj2" fmla="val 9770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05300" y="345376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ανεξάρτητης μεταβλητής</a:t>
            </a:r>
          </a:p>
        </p:txBody>
      </p:sp>
    </p:spTree>
    <p:extLst>
      <p:ext uri="{BB962C8B-B14F-4D97-AF65-F5344CB8AC3E}">
        <p14:creationId xmlns:p14="http://schemas.microsoft.com/office/powerpoint/2010/main" val="87451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8534400" cy="62484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00"/>
            <a:ext cx="8763000" cy="818367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4267200" y="4724400"/>
            <a:ext cx="3048000" cy="612648"/>
          </a:xfrm>
          <a:prstGeom prst="wedgeRoundRectCallout">
            <a:avLst>
              <a:gd name="adj1" fmla="val -21116"/>
              <a:gd name="adj2" fmla="val 1103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488241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στοιχείων και τιμών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838200" y="4729977"/>
            <a:ext cx="2209800" cy="612648"/>
          </a:xfrm>
          <a:prstGeom prst="wedgeRoundRectCallout">
            <a:avLst>
              <a:gd name="adj1" fmla="val -41132"/>
              <a:gd name="adj2" fmla="val 1103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806588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Επιβεβαίωση ορθότητας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185866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l-GR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Αναγκαίες Εντολές</a:t>
            </a:r>
            <a:endParaRPr lang="en-US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7768399" cy="5562600"/>
          </a:xfrm>
        </p:spPr>
      </p:pic>
    </p:spTree>
    <p:extLst>
      <p:ext uri="{BB962C8B-B14F-4D97-AF65-F5344CB8AC3E}">
        <p14:creationId xmlns:p14="http://schemas.microsoft.com/office/powerpoint/2010/main" val="66015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8458200" cy="6019800"/>
          </a:xfrm>
        </p:spPr>
      </p:pic>
      <p:sp>
        <p:nvSpPr>
          <p:cNvPr id="5" name="Rounded Rectangular Callout 4"/>
          <p:cNvSpPr/>
          <p:nvPr/>
        </p:nvSpPr>
        <p:spPr>
          <a:xfrm rot="10800000">
            <a:off x="1371600" y="4057291"/>
            <a:ext cx="2057400" cy="612648"/>
          </a:xfrm>
          <a:prstGeom prst="wedgeRoundRectCallout">
            <a:avLst>
              <a:gd name="adj1" fmla="val 27490"/>
              <a:gd name="adj2" fmla="val 55250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18963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Παράμετροι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386381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382000" cy="6096000"/>
          </a:xfrm>
        </p:spPr>
      </p:pic>
      <p:sp>
        <p:nvSpPr>
          <p:cNvPr id="5" name="Rounded Rectangular Callout 4"/>
          <p:cNvSpPr/>
          <p:nvPr/>
        </p:nvSpPr>
        <p:spPr>
          <a:xfrm rot="10800000">
            <a:off x="1524000" y="4189476"/>
            <a:ext cx="2743200" cy="612648"/>
          </a:xfrm>
          <a:prstGeom prst="wedgeRoundRectCallout">
            <a:avLst>
              <a:gd name="adj1" fmla="val 38286"/>
              <a:gd name="adj2" fmla="val 6031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4341911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Αρχικές συνθήκες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148972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8534400" cy="609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2" y="5486400"/>
            <a:ext cx="8240276" cy="91452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971800" y="4343400"/>
            <a:ext cx="5181600" cy="612648"/>
          </a:xfrm>
          <a:prstGeom prst="wedgeRoundRectCallout">
            <a:avLst>
              <a:gd name="adj1" fmla="val -43142"/>
              <a:gd name="adj2" fmla="val 123046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495835"/>
            <a:ext cx="472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διαφόρων μεγεθών για εμφάνιση στον πίνακα τιμών</a:t>
            </a:r>
          </a:p>
        </p:txBody>
      </p:sp>
    </p:spTree>
    <p:extLst>
      <p:ext uri="{BB962C8B-B14F-4D97-AF65-F5344CB8AC3E}">
        <p14:creationId xmlns:p14="http://schemas.microsoft.com/office/powerpoint/2010/main" val="334202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82000" cy="609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77" y="5791200"/>
            <a:ext cx="8916645" cy="924054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33400" y="4953000"/>
            <a:ext cx="4495800" cy="612648"/>
          </a:xfrm>
          <a:prstGeom prst="wedgeRoundRectCallout">
            <a:avLst>
              <a:gd name="adj1" fmla="val -40596"/>
              <a:gd name="adj2" fmla="val 8502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598" y="5006872"/>
            <a:ext cx="4482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αξόνων και εμφάνισης μέχρι και πέντε γραφικών παραστάσεων ταυτόχρονα στην ίδια γραφική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867400" y="5003997"/>
            <a:ext cx="2438400" cy="612648"/>
          </a:xfrm>
          <a:prstGeom prst="wedgeRoundRectCallout">
            <a:avLst>
              <a:gd name="adj1" fmla="val -20479"/>
              <a:gd name="adj2" fmla="val 7094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01906" y="510543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Διαμόρφωση γραφικής παράστασης</a:t>
            </a:r>
          </a:p>
        </p:txBody>
      </p:sp>
    </p:spTree>
    <p:extLst>
      <p:ext uri="{BB962C8B-B14F-4D97-AF65-F5344CB8AC3E}">
        <p14:creationId xmlns:p14="http://schemas.microsoft.com/office/powerpoint/2010/main" val="108214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96</Words>
  <Application>Microsoft Office PowerPoint</Application>
  <PresentationFormat>On-screen Show (4:3)</PresentationFormat>
  <Paragraphs>40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MODELLUS Interactive Modelling</vt:lpstr>
      <vt:lpstr>PowerPoint Presentation</vt:lpstr>
      <vt:lpstr>PowerPoint Presentation</vt:lpstr>
      <vt:lpstr>PowerPoint Presentation</vt:lpstr>
      <vt:lpstr>Αναγκαίες Εντολές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Michael</cp:lastModifiedBy>
  <cp:revision>18</cp:revision>
  <dcterms:created xsi:type="dcterms:W3CDTF">2012-05-28T13:56:11Z</dcterms:created>
  <dcterms:modified xsi:type="dcterms:W3CDTF">2012-06-04T19:53:31Z</dcterms:modified>
</cp:coreProperties>
</file>