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1" r:id="rId5"/>
    <p:sldId id="263" r:id="rId6"/>
    <p:sldId id="264" r:id="rId7"/>
    <p:sldId id="258" r:id="rId8"/>
    <p:sldId id="265" r:id="rId9"/>
    <p:sldId id="259" r:id="rId10"/>
    <p:sldId id="260" r:id="rId11"/>
    <p:sldId id="266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303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173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7056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23892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838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9084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575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827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556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675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83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366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904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546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539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015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7F56C-6FD8-4192-A4F8-9D0CC988E230}" type="datetimeFigureOut">
              <a:rPr lang="el-GR" smtClean="0"/>
              <a:t>23/10/2016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D2E722-025A-4B46-8F13-A02916150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505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1&amp;cad=rja&amp;uact=8&amp;ved=0ahUKEwjKuIGLqNfPAhVFCsAKHbQJDlsQFgghMAA&amp;url=http://serc.carleton.edu/87487&amp;usg=AFQjCNEw9fdAOBthCyUS_Lw9k6LvTBamvg&amp;sig2=HI8tBEP_72NqQXTwSOKuZA" TargetMode="External"/><Relationship Id="rId2" Type="http://schemas.openxmlformats.org/officeDocument/2006/relationships/hyperlink" Target="https://www.google.com/url?sa=t&amp;rct=j&amp;q=&amp;esrc=s&amp;source=web&amp;cd=1&amp;cad=rja&amp;uact=8&amp;ved=0ahUKEwjPpN-cqNfPAhXiIcAKHakYAikQyCkIIDAA&amp;url=https://www.youtube.com/watch?v%3DDY3LYQv22qY&amp;usg=AFQjCNGrAB2dRNgjhBM0MCvjJBE6wpBQfA&amp;sig2=LOJiEt-HGZKmIGLJ_aVmQ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1&amp;cad=rja&amp;uact=8&amp;ved=0ahUKEwjKuIGLqNfPAhVFCsAKHbQJDlsQFgghMAA&amp;url=http://serc.carleton.edu/87487&amp;usg=AFQjCNEw9fdAOBthCyUS_Lw9k6LvTBamvg&amp;sig2=HI8tBEP_72NqQXTwSOKuZA" TargetMode="External"/><Relationship Id="rId2" Type="http://schemas.openxmlformats.org/officeDocument/2006/relationships/hyperlink" Target="https://www.google.com/url?sa=t&amp;rct=j&amp;q=&amp;esrc=s&amp;source=web&amp;cd=1&amp;cad=rja&amp;uact=8&amp;ved=0ahUKEwjPpN-cqNfPAhXiIcAKHakYAikQyCkIIDAA&amp;url=https://www.youtube.com/watch?v%3DDY3LYQv22qY&amp;usg=AFQjCNGrAB2dRNgjhBM0MCvjJBE6wpBQfA&amp;sig2=LOJiEt-HGZKmIGLJ_aVmQA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490" y="171000"/>
            <a:ext cx="7766936" cy="1646302"/>
          </a:xfrm>
        </p:spPr>
        <p:txBody>
          <a:bodyPr/>
          <a:lstStyle/>
          <a:p>
            <a:r>
              <a:rPr lang="el-GR" dirty="0" smtClean="0"/>
              <a:t>Κίνηση Κέντρου Μάζας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51726" cy="2319987"/>
          </a:xfrm>
        </p:spPr>
        <p:txBody>
          <a:bodyPr>
            <a:normAutofit/>
          </a:bodyPr>
          <a:lstStyle/>
          <a:p>
            <a:r>
              <a:rPr lang="el-GR" dirty="0" smtClean="0"/>
              <a:t>Μάριος Κοφινάς </a:t>
            </a:r>
          </a:p>
          <a:p>
            <a:r>
              <a:rPr lang="el-GR" dirty="0" smtClean="0"/>
              <a:t>Καθηγητής Φυσικής</a:t>
            </a:r>
          </a:p>
          <a:p>
            <a:r>
              <a:rPr lang="el-GR" dirty="0" smtClean="0"/>
              <a:t>Λύκειο Αγίου Νικολάου</a:t>
            </a:r>
          </a:p>
          <a:p>
            <a:r>
              <a:rPr lang="el-GR" dirty="0" smtClean="0"/>
              <a:t>2016-2017</a:t>
            </a:r>
            <a:endParaRPr lang="en-US" dirty="0" smtClean="0"/>
          </a:p>
          <a:p>
            <a:r>
              <a:rPr lang="en-US" dirty="0" smtClean="0"/>
              <a:t>13/10/2016</a:t>
            </a:r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3786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8536" y="207819"/>
            <a:ext cx="114954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 smtClean="0"/>
              <a:t>Κίνηση Κέντρου μάζας στερεού σώματος σε δύο διαστάσεις</a:t>
            </a:r>
            <a:endParaRPr lang="en-US" sz="3200" b="1" dirty="0" smtClean="0"/>
          </a:p>
          <a:p>
            <a:r>
              <a:rPr lang="el-GR" sz="3200" b="1" dirty="0" smtClean="0"/>
              <a:t>Πλάγια Βολή </a:t>
            </a:r>
            <a:endParaRPr lang="el-GR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125" y="972332"/>
            <a:ext cx="5171189" cy="29723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58" y="3944679"/>
            <a:ext cx="5103627" cy="271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9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" y="1698258"/>
            <a:ext cx="5768201" cy="426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335" y="1543710"/>
            <a:ext cx="6153392" cy="435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0803" y="207819"/>
            <a:ext cx="110209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/>
              <a:t>Κίνηση Κέντρου μάζας στερεού σώματος σε δύο διαστάσεις</a:t>
            </a:r>
            <a:endParaRPr lang="en-US" sz="3200" dirty="0" smtClean="0"/>
          </a:p>
          <a:p>
            <a:r>
              <a:rPr lang="el-GR" sz="3200" dirty="0" smtClean="0"/>
              <a:t>Πλάγια Βολή – Διαγράμματα </a:t>
            </a:r>
            <a:r>
              <a:rPr lang="el-GR" sz="3200" dirty="0" smtClean="0"/>
              <a:t>Ορμών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29290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7" y="1476183"/>
            <a:ext cx="5477542" cy="455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mkofi\Desktop\Capture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981" y="1456597"/>
            <a:ext cx="5475064" cy="453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0803" y="207819"/>
            <a:ext cx="110209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/>
              <a:t>Κίνηση Κέντρου μάζας στερεού σώματος σε δύο διαστάσεις</a:t>
            </a:r>
            <a:endParaRPr lang="en-US" sz="3200" dirty="0" smtClean="0"/>
          </a:p>
          <a:p>
            <a:r>
              <a:rPr lang="el-GR" sz="3200" dirty="0" smtClean="0"/>
              <a:t>Πλάγια Βολή – Διαγράμματα </a:t>
            </a:r>
            <a:r>
              <a:rPr lang="el-GR" sz="3200" dirty="0" err="1" smtClean="0"/>
              <a:t>Ταχυτητων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252990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92" y="119921"/>
            <a:ext cx="7537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/>
              <a:t>Ερωτήματα που μπορούν να τεθούν στους μαθητές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49441"/>
            <a:ext cx="11995592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Ποιες </a:t>
            </a:r>
            <a:r>
              <a:rPr lang="el-GR" sz="2400" dirty="0"/>
              <a:t>δυνάμεις ασκούνται στο σώμα (σε κάθε άξονα) </a:t>
            </a:r>
            <a:r>
              <a:rPr lang="el-GR" sz="2400" dirty="0" smtClean="0"/>
              <a:t>κατά </a:t>
            </a:r>
            <a:r>
              <a:rPr lang="el-GR" sz="2400" dirty="0"/>
              <a:t>τη διάρκεια της </a:t>
            </a:r>
            <a:r>
              <a:rPr lang="el-GR" sz="2400" dirty="0" smtClean="0"/>
              <a:t>κίνησης;</a:t>
            </a:r>
            <a:endParaRPr lang="en-US" sz="2400" dirty="0" smtClean="0"/>
          </a:p>
          <a:p>
            <a:r>
              <a:rPr lang="el-GR" sz="2400" dirty="0" smtClean="0"/>
              <a:t> </a:t>
            </a:r>
            <a:endParaRPr lang="el-GR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Τι </a:t>
            </a:r>
            <a:r>
              <a:rPr lang="el-GR" sz="2400" dirty="0"/>
              <a:t>είδους κίνηση εκτελεί σε κάθε άξονα;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Σε ποια συμπεράσματα καταλήγετε από την μορφή των γραφικών παραστάσεων;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Ισχύει σε κάποιο άξονα Α.Δ.Ο;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Με τι ισούται η κλίση στο διάγραμμα ταχύτητας - χρόνου για τον άξονα –ψ;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Με </a:t>
            </a:r>
            <a:r>
              <a:rPr lang="el-GR" sz="2400" dirty="0"/>
              <a:t>τι ισούται η κλίση στο διάγραμμα </a:t>
            </a:r>
            <a:r>
              <a:rPr lang="el-GR" sz="2400" dirty="0" smtClean="0"/>
              <a:t>ορμής -  </a:t>
            </a:r>
            <a:r>
              <a:rPr lang="el-GR" sz="2400" dirty="0"/>
              <a:t>χρόνου για τον άξονα –ψ</a:t>
            </a:r>
            <a:r>
              <a:rPr lang="el-GR" sz="2400" dirty="0" smtClean="0"/>
              <a:t>;</a:t>
            </a:r>
          </a:p>
          <a:p>
            <a:endParaRPr lang="el-GR" sz="2400" dirty="0"/>
          </a:p>
          <a:p>
            <a:pPr marL="285750" indent="-285750">
              <a:buFont typeface="Arial" pitchFamily="34" charset="0"/>
              <a:buChar char="•"/>
            </a:pPr>
            <a:endParaRPr lang="el-GR" sz="2400" dirty="0"/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067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0902" y="1325592"/>
            <a:ext cx="69651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hlinkClick r:id="rId2"/>
              </a:rPr>
              <a:t>MIT Physics Demo -- Center of Mass Trajectory </a:t>
            </a:r>
            <a:r>
              <a:rPr lang="en-US" sz="2000" b="1" dirty="0" smtClean="0">
                <a:solidFill>
                  <a:prstClr val="black"/>
                </a:solidFill>
                <a:hlinkClick r:id="rId2"/>
              </a:rPr>
              <a:t>– YouTube</a:t>
            </a:r>
            <a:endParaRPr lang="el-GR" sz="2000" b="1" dirty="0" smtClean="0">
              <a:solidFill>
                <a:prstClr val="black"/>
              </a:solidFill>
            </a:endParaRPr>
          </a:p>
          <a:p>
            <a:endParaRPr lang="en-US" sz="2000" b="1" dirty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http</a:t>
            </a:r>
            <a:r>
              <a:rPr lang="en-US" sz="2000" dirty="0">
                <a:solidFill>
                  <a:prstClr val="black"/>
                </a:solidFill>
              </a:rPr>
              <a:t>://serc.carleton.edu/dmvideos/index.html</a:t>
            </a:r>
            <a:endParaRPr lang="el-GR" sz="20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0901" y="2733712"/>
            <a:ext cx="65327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hlinkClick r:id="rId3"/>
              </a:rPr>
              <a:t>Direct Measurement Videos - SERC - Carleton </a:t>
            </a:r>
            <a:r>
              <a:rPr lang="en-US" sz="2000" b="1" dirty="0" smtClean="0">
                <a:solidFill>
                  <a:prstClr val="black"/>
                </a:solidFill>
                <a:hlinkClick r:id="rId3"/>
              </a:rPr>
              <a:t>College</a:t>
            </a:r>
            <a:endParaRPr lang="el-GR" sz="2000" b="1" dirty="0" smtClean="0">
              <a:solidFill>
                <a:prstClr val="black"/>
              </a:solidFill>
            </a:endParaRPr>
          </a:p>
          <a:p>
            <a:endParaRPr lang="en-US" sz="2000" b="1" dirty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https</a:t>
            </a:r>
            <a:r>
              <a:rPr lang="en-US" sz="2000" dirty="0">
                <a:solidFill>
                  <a:prstClr val="black"/>
                </a:solidFill>
              </a:rPr>
              <a:t>://www.youtube.com/watch?v=DY3LYQv22qY</a:t>
            </a:r>
            <a:endParaRPr lang="el-GR" sz="20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0902" y="464695"/>
            <a:ext cx="6081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Videos </a:t>
            </a:r>
            <a:r>
              <a:rPr lang="el-GR" sz="3200" b="1" dirty="0" smtClean="0">
                <a:solidFill>
                  <a:prstClr val="black"/>
                </a:solidFill>
              </a:rPr>
              <a:t>που χρησιμοποιήθηκαν </a:t>
            </a:r>
            <a:endParaRPr lang="el-GR" sz="32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0902" y="4169897"/>
            <a:ext cx="6739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 smtClean="0">
                <a:solidFill>
                  <a:prstClr val="black"/>
                </a:solidFill>
              </a:rPr>
              <a:t>Λογισμικά</a:t>
            </a:r>
            <a:r>
              <a:rPr lang="en-US" sz="3200" b="1" dirty="0" smtClean="0">
                <a:solidFill>
                  <a:prstClr val="black"/>
                </a:solidFill>
              </a:rPr>
              <a:t> </a:t>
            </a:r>
            <a:r>
              <a:rPr lang="el-GR" sz="3200" b="1" dirty="0" smtClean="0">
                <a:solidFill>
                  <a:prstClr val="black"/>
                </a:solidFill>
              </a:rPr>
              <a:t>που χρησιμοποιήθηκαν </a:t>
            </a:r>
            <a:endParaRPr lang="el-GR" sz="32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0901" y="5001931"/>
            <a:ext cx="1034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Tracker</a:t>
            </a:r>
            <a:endParaRPr lang="el-GR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0901" y="5841381"/>
            <a:ext cx="231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Interactive Physics</a:t>
            </a:r>
            <a:endParaRPr lang="el-GR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0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095" y="42995"/>
            <a:ext cx="79601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 smtClean="0"/>
              <a:t>Περιεχόμενα</a:t>
            </a:r>
            <a:r>
              <a:rPr lang="en-US" sz="4400" dirty="0" smtClean="0"/>
              <a:t> </a:t>
            </a:r>
            <a:r>
              <a:rPr lang="el-GR" sz="4400" dirty="0" smtClean="0"/>
              <a:t>Παρουσίασης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40914" y="705876"/>
            <a:ext cx="1108871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Δείκτες επιτυχίας και επάρκειας στη Β’ Λυκείου (και Γ’ </a:t>
            </a:r>
            <a:r>
              <a:rPr lang="el-GR" sz="2400" dirty="0" err="1" smtClean="0"/>
              <a:t>Λυκέιου</a:t>
            </a:r>
            <a:r>
              <a:rPr lang="el-GR" sz="2400" dirty="0" smtClean="0"/>
              <a:t>) σχετικά με ορμή, </a:t>
            </a:r>
          </a:p>
          <a:p>
            <a:r>
              <a:rPr lang="el-GR" sz="2400" dirty="0" smtClean="0"/>
              <a:t>κέντρο μάζας και ταχύτητα κέντρου μάζας.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Αναφορά στη δυσκολία που αντιμετωπίζουν οι μαθητές στην κατανόηση της έννοιας «κέντρο μάζας» σώματος και συστήματος σωμάτων.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sz="2400" dirty="0" smtClean="0"/>
              <a:t>Πρόβλημα αρχικά ακίνητου ανθρώπου που κινείται σε ακίνητη βάρκα (μέρος αναλυτικού Γ’ </a:t>
            </a:r>
            <a:r>
              <a:rPr lang="el-GR" sz="2400" dirty="0"/>
              <a:t>Λυκείου). </a:t>
            </a:r>
            <a:endParaRPr lang="el-GR" sz="2400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el-GR" sz="2400" dirty="0" smtClean="0"/>
              <a:t>Προβολή </a:t>
            </a:r>
            <a:r>
              <a:rPr lang="el-GR" sz="2400" dirty="0"/>
              <a:t>Βίντεο παιδιού σε σανίδα. </a:t>
            </a:r>
            <a:endParaRPr lang="el-GR" sz="2400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el-GR" sz="2400" dirty="0" smtClean="0"/>
              <a:t>Προσομοίωση του προβλήματος με χρήση του λογισμικού </a:t>
            </a:r>
            <a:r>
              <a:rPr lang="en-US" sz="2400" dirty="0" smtClean="0"/>
              <a:t>Interactive Physics</a:t>
            </a:r>
            <a:endParaRPr lang="el-GR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Ανάλυση Βίντεο φαινόμενου «έκρηξης» στο όποιο παραμένει ακίνητο το κέντρο μάζας.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Βίντεο με παιδία σε παγοδρόμιο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Κίνηση κέντρου μάζας στερεού και κίνηση σε δύο διαστάσεις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Πλάγια βολή στερεού. Ανάλυση κίνησης ΚΜ με τη χρήση </a:t>
            </a:r>
            <a:r>
              <a:rPr lang="en-US" sz="2400" dirty="0" smtClean="0"/>
              <a:t>video tracker</a:t>
            </a:r>
            <a:r>
              <a:rPr lang="el-GR" sz="2400" dirty="0" smtClean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l-GR" sz="2400" dirty="0" smtClean="0"/>
              <a:t>Αρχή </a:t>
            </a:r>
            <a:r>
              <a:rPr lang="el-GR" sz="2400" dirty="0"/>
              <a:t>ανεξαρτησίας κινήσεων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400" dirty="0" smtClean="0"/>
          </a:p>
        </p:txBody>
      </p:sp>
    </p:spTree>
    <p:extLst>
      <p:ext uri="{BB962C8B-B14F-4D97-AF65-F5344CB8AC3E}">
        <p14:creationId xmlns:p14="http://schemas.microsoft.com/office/powerpoint/2010/main" val="35463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74" y="4314825"/>
            <a:ext cx="5210175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75" y="5457825"/>
            <a:ext cx="5048250" cy="1181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00" y="1229950"/>
            <a:ext cx="5038725" cy="2400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945" y="117187"/>
            <a:ext cx="10155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/>
              <a:t>Δείκτες επιτυχίας και </a:t>
            </a:r>
            <a:r>
              <a:rPr lang="el-GR" sz="3200" b="1" dirty="0" smtClean="0"/>
              <a:t>επάρκειας</a:t>
            </a:r>
            <a:r>
              <a:rPr lang="en-US" sz="3200" b="1" dirty="0"/>
              <a:t> </a:t>
            </a:r>
            <a:endParaRPr lang="el-GR" sz="3200" b="1" dirty="0" smtClean="0"/>
          </a:p>
          <a:p>
            <a:r>
              <a:rPr lang="el-GR" sz="3200" b="1" dirty="0" smtClean="0"/>
              <a:t>που σχετίζονται με κίνηση ΚΜ</a:t>
            </a:r>
            <a:r>
              <a:rPr lang="el-GR" sz="3200" b="1" dirty="0" smtClean="0"/>
              <a:t> </a:t>
            </a:r>
            <a:endParaRPr lang="el-GR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927" y="5039413"/>
            <a:ext cx="42481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27" y="409575"/>
            <a:ext cx="417195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26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08" y="1674253"/>
            <a:ext cx="4135565" cy="283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372" y="2855206"/>
            <a:ext cx="5064871" cy="266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7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3457"/>
            <a:ext cx="3103808" cy="474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8" name="Picture 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797" y="4746092"/>
            <a:ext cx="3881575" cy="209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0"/>
            <a:ext cx="52197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97" y="104308"/>
            <a:ext cx="10155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/>
              <a:t>Δείγμα προβλημάτων </a:t>
            </a:r>
          </a:p>
          <a:p>
            <a:r>
              <a:rPr lang="el-GR" sz="3200" b="1" dirty="0" smtClean="0"/>
              <a:t>που σχετίζονται με κίνηση ΚΜ</a:t>
            </a:r>
            <a:r>
              <a:rPr lang="el-GR" sz="3200" b="1" dirty="0" smtClean="0"/>
              <a:t> </a:t>
            </a:r>
            <a:endParaRPr lang="el-GR" sz="3200" b="1" dirty="0"/>
          </a:p>
        </p:txBody>
      </p:sp>
    </p:spTree>
    <p:extLst>
      <p:ext uri="{BB962C8B-B14F-4D97-AF65-F5344CB8AC3E}">
        <p14:creationId xmlns:p14="http://schemas.microsoft.com/office/powerpoint/2010/main" val="35449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0902" y="1325593"/>
            <a:ext cx="69651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hlinkClick r:id="rId2"/>
              </a:rPr>
              <a:t>MIT Physics Demo -- Center of Mass Trajectory </a:t>
            </a:r>
            <a:r>
              <a:rPr lang="en-US" sz="2000" b="1" dirty="0" smtClean="0">
                <a:hlinkClick r:id="rId2"/>
              </a:rPr>
              <a:t>– YouTube</a:t>
            </a:r>
            <a:endParaRPr lang="el-GR" sz="2000" b="1" dirty="0" smtClean="0"/>
          </a:p>
          <a:p>
            <a:endParaRPr lang="en-US" sz="2000" b="1" dirty="0"/>
          </a:p>
          <a:p>
            <a:r>
              <a:rPr lang="en-US" sz="2000" dirty="0" smtClean="0"/>
              <a:t>http</a:t>
            </a:r>
            <a:r>
              <a:rPr lang="en-US" sz="2000" dirty="0"/>
              <a:t>://serc.carleton.edu/dmvideos/index.html</a:t>
            </a:r>
            <a:endParaRPr lang="el-GR" sz="2000" dirty="0"/>
          </a:p>
        </p:txBody>
      </p:sp>
      <p:sp>
        <p:nvSpPr>
          <p:cNvPr id="3" name="Rectangle 2"/>
          <p:cNvSpPr/>
          <p:nvPr/>
        </p:nvSpPr>
        <p:spPr>
          <a:xfrm>
            <a:off x="820901" y="2733712"/>
            <a:ext cx="65327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hlinkClick r:id="rId3"/>
              </a:rPr>
              <a:t>Direct Measurement Videos - SERC - Carleton </a:t>
            </a:r>
            <a:r>
              <a:rPr lang="en-US" sz="2000" b="1" dirty="0" smtClean="0">
                <a:hlinkClick r:id="rId3"/>
              </a:rPr>
              <a:t>College</a:t>
            </a:r>
            <a:endParaRPr lang="el-GR" sz="2000" b="1" dirty="0" smtClean="0"/>
          </a:p>
          <a:p>
            <a:endParaRPr lang="en-US" sz="2000" b="1" dirty="0"/>
          </a:p>
          <a:p>
            <a:r>
              <a:rPr lang="en-US" sz="2000" dirty="0" smtClean="0"/>
              <a:t>https</a:t>
            </a:r>
            <a:r>
              <a:rPr lang="en-US" sz="2000" dirty="0"/>
              <a:t>://www.youtube.com/watch?v=DY3LYQv22qY</a:t>
            </a:r>
            <a:endParaRPr lang="el-GR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20902" y="464695"/>
            <a:ext cx="6081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Videos </a:t>
            </a:r>
            <a:r>
              <a:rPr lang="el-GR" sz="3200" b="1" dirty="0" smtClean="0"/>
              <a:t>που χρησιμοποιήθηκαν </a:t>
            </a:r>
            <a:endParaRPr lang="el-GR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0902" y="4169897"/>
            <a:ext cx="6739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 smtClean="0"/>
              <a:t>Λογισμικά</a:t>
            </a:r>
            <a:r>
              <a:rPr lang="en-US" sz="3200" b="1" dirty="0" smtClean="0"/>
              <a:t> </a:t>
            </a:r>
            <a:r>
              <a:rPr lang="el-GR" sz="3200" b="1" dirty="0" smtClean="0"/>
              <a:t>που χρησιμοποιήθηκαν </a:t>
            </a:r>
            <a:endParaRPr lang="el-GR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0901" y="5001931"/>
            <a:ext cx="1034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Tracker</a:t>
            </a:r>
            <a:endParaRPr lang="el-GR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20901" y="5841381"/>
            <a:ext cx="231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Interactive Physics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92854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78" y="791123"/>
            <a:ext cx="5991438" cy="363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61" y="1898942"/>
            <a:ext cx="5068081" cy="237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61" y="4205237"/>
            <a:ext cx="5269462" cy="23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188" y="4720915"/>
            <a:ext cx="6024812" cy="1832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9361" y="300140"/>
            <a:ext cx="10878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/>
              <a:t>Πρόβλημα </a:t>
            </a:r>
            <a:r>
              <a:rPr lang="el-GR" sz="2400" b="1" dirty="0"/>
              <a:t>ακίνητου ανθρώπου που κινείται σε ακίνητη βάρκα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9" y="761805"/>
            <a:ext cx="65151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11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361" y="703032"/>
            <a:ext cx="6923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l-GR" sz="2400" b="1" dirty="0" smtClean="0"/>
              <a:t>Κίνηση Κέντρου μάζας συστήματος σωμάτων</a:t>
            </a:r>
            <a:endParaRPr lang="el-G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29" y="1274859"/>
            <a:ext cx="7089141" cy="27689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164" y="4110904"/>
            <a:ext cx="4883727" cy="2747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29" y="4306712"/>
            <a:ext cx="5498090" cy="25512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9361" y="300140"/>
            <a:ext cx="10878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l-GR" sz="2400" b="1" dirty="0"/>
              <a:t>Πρόβλημα αρχικά ακίνητου ανθρώπου που κινείται σε ακίνητη βάρκα</a:t>
            </a:r>
          </a:p>
        </p:txBody>
      </p:sp>
    </p:spTree>
    <p:extLst>
      <p:ext uri="{BB962C8B-B14F-4D97-AF65-F5344CB8AC3E}">
        <p14:creationId xmlns:p14="http://schemas.microsoft.com/office/powerpoint/2010/main" val="40573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92" y="119921"/>
            <a:ext cx="7537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/>
              <a:t>Ερωτήματα που μπορούν να τεθούν στους μαθητές </a:t>
            </a:r>
          </a:p>
          <a:p>
            <a:r>
              <a:rPr lang="el-GR" sz="2400" b="1" dirty="0" smtClean="0"/>
              <a:t>κατά την επίδειξη της προσομοίωσης </a:t>
            </a:r>
            <a:endParaRPr lang="el-G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9705" y="1528997"/>
            <a:ext cx="1138164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Που περίπου βρίσκεται το κέντρο μάζας; (για διαφορές τιμές μαζών)</a:t>
            </a:r>
          </a:p>
          <a:p>
            <a:pPr marL="285750" indent="-285750">
              <a:buFont typeface="Arial" pitchFamily="34" charset="0"/>
              <a:buChar char="•"/>
            </a:pPr>
            <a:endParaRPr lang="el-GR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Ποια είναι η κινητήρια δύναμη για τον κύλινδρος και την βάρκα όταν αρχίζει ο </a:t>
            </a:r>
          </a:p>
          <a:p>
            <a:r>
              <a:rPr lang="el-GR" sz="2400" dirty="0" smtClean="0"/>
              <a:t>κύλινδρος να κινείται;</a:t>
            </a:r>
          </a:p>
          <a:p>
            <a:r>
              <a:rPr lang="el-GR" sz="2400" dirty="0" smtClean="0"/>
              <a:t>	(Αναφορά σε δυνάμεις Τριβής ζεύγος Δράσης Αντίδρασης)</a:t>
            </a:r>
          </a:p>
          <a:p>
            <a:endParaRPr lang="el-GR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sz="2400" dirty="0" smtClean="0"/>
              <a:t>Γιατί μεταβάλλεται οι ορμή του κυλίνδρου και της βάρκας κατά την εκκίνηση;</a:t>
            </a:r>
          </a:p>
          <a:p>
            <a:r>
              <a:rPr lang="el-GR" sz="2400" dirty="0" smtClean="0"/>
              <a:t>	(Αναφορά στα επιμέρους σώματα, στις δυνάμεις και στη γενικευμένη </a:t>
            </a:r>
          </a:p>
          <a:p>
            <a:r>
              <a:rPr lang="el-GR" sz="2400" dirty="0"/>
              <a:t>	</a:t>
            </a:r>
            <a:r>
              <a:rPr lang="el-GR" sz="2400" dirty="0" smtClean="0"/>
              <a:t>μορφή του δευτέρου Νομού του Νεύτωνα)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851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9" y="211632"/>
            <a:ext cx="6174364" cy="34412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879" y="4639185"/>
            <a:ext cx="4993758" cy="185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645</TotalTime>
  <Words>398</Words>
  <Application>Microsoft Office PowerPoint</Application>
  <PresentationFormat>Custom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Facet</vt:lpstr>
      <vt:lpstr>Κίνηση Κέντρου Μάζας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mkofi</cp:lastModifiedBy>
  <cp:revision>24</cp:revision>
  <dcterms:created xsi:type="dcterms:W3CDTF">2016-10-12T08:40:48Z</dcterms:created>
  <dcterms:modified xsi:type="dcterms:W3CDTF">2016-10-23T09:09:58Z</dcterms:modified>
</cp:coreProperties>
</file>