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7" r:id="rId6"/>
    <p:sldId id="258" r:id="rId7"/>
    <p:sldId id="266" r:id="rId8"/>
    <p:sldId id="268" r:id="rId9"/>
    <p:sldId id="261" r:id="rId10"/>
    <p:sldId id="257" r:id="rId11"/>
    <p:sldId id="259" r:id="rId12"/>
    <p:sldId id="269" r:id="rId13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798B1-5D0A-4BEC-946E-0E21132EB127}" type="datetimeFigureOut">
              <a:rPr lang="el-GR" smtClean="0"/>
              <a:pPr/>
              <a:t>14/12/2015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9B59-B905-4449-AC8E-DC3EBC1BC625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798B1-5D0A-4BEC-946E-0E21132EB127}" type="datetimeFigureOut">
              <a:rPr lang="el-GR" smtClean="0"/>
              <a:pPr/>
              <a:t>14/12/2015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9B59-B905-4449-AC8E-DC3EBC1BC625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798B1-5D0A-4BEC-946E-0E21132EB127}" type="datetimeFigureOut">
              <a:rPr lang="el-GR" smtClean="0"/>
              <a:pPr/>
              <a:t>14/12/2015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9B59-B905-4449-AC8E-DC3EBC1BC625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798B1-5D0A-4BEC-946E-0E21132EB127}" type="datetimeFigureOut">
              <a:rPr lang="el-GR" smtClean="0"/>
              <a:pPr/>
              <a:t>14/12/2015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9B59-B905-4449-AC8E-DC3EBC1BC625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798B1-5D0A-4BEC-946E-0E21132EB127}" type="datetimeFigureOut">
              <a:rPr lang="el-GR" smtClean="0"/>
              <a:pPr/>
              <a:t>14/12/2015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9B59-B905-4449-AC8E-DC3EBC1BC625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798B1-5D0A-4BEC-946E-0E21132EB127}" type="datetimeFigureOut">
              <a:rPr lang="el-GR" smtClean="0"/>
              <a:pPr/>
              <a:t>14/12/2015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9B59-B905-4449-AC8E-DC3EBC1BC625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798B1-5D0A-4BEC-946E-0E21132EB127}" type="datetimeFigureOut">
              <a:rPr lang="el-GR" smtClean="0"/>
              <a:pPr/>
              <a:t>14/12/2015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9B59-B905-4449-AC8E-DC3EBC1BC625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798B1-5D0A-4BEC-946E-0E21132EB127}" type="datetimeFigureOut">
              <a:rPr lang="el-GR" smtClean="0"/>
              <a:pPr/>
              <a:t>14/12/2015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9B59-B905-4449-AC8E-DC3EBC1BC625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798B1-5D0A-4BEC-946E-0E21132EB127}" type="datetimeFigureOut">
              <a:rPr lang="el-GR" smtClean="0"/>
              <a:pPr/>
              <a:t>14/12/2015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9B59-B905-4449-AC8E-DC3EBC1BC625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798B1-5D0A-4BEC-946E-0E21132EB127}" type="datetimeFigureOut">
              <a:rPr lang="el-GR" smtClean="0"/>
              <a:pPr/>
              <a:t>14/12/2015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9B59-B905-4449-AC8E-DC3EBC1BC625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798B1-5D0A-4BEC-946E-0E21132EB127}" type="datetimeFigureOut">
              <a:rPr lang="el-GR" smtClean="0"/>
              <a:pPr/>
              <a:t>14/12/2015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9B59-B905-4449-AC8E-DC3EBC1BC625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798B1-5D0A-4BEC-946E-0E21132EB127}" type="datetimeFigureOut">
              <a:rPr lang="el-GR" smtClean="0"/>
              <a:pPr/>
              <a:t>14/12/2015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D9B59-B905-4449-AC8E-DC3EBC1BC625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PASCO interface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/>
              <a:t>Χάραξη γραφικής παράστασης </a:t>
            </a:r>
          </a:p>
          <a:p>
            <a:r>
              <a:rPr lang="en-US" dirty="0" smtClean="0"/>
              <a:t>T=f(F)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1560" y="332656"/>
            <a:ext cx="7992888" cy="6264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el-GR" dirty="0" smtClean="0"/>
              <a:t>Συμπεράσματα, σχόλια</a:t>
            </a:r>
            <a:endParaRPr lang="el-GR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3505944"/>
          </a:xfrm>
        </p:spPr>
        <p:txBody>
          <a:bodyPr/>
          <a:lstStyle/>
          <a:p>
            <a:r>
              <a:rPr lang="el-GR" dirty="0" smtClean="0"/>
              <a:t>Όταν το σύστημα αρχίσει να κινείται διάφοροι παράγοντες επιδρούν και η γραφική παράσταση δεν είναι ικανοποιητική.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>
            <a:normAutofit/>
          </a:bodyPr>
          <a:lstStyle/>
          <a:p>
            <a:r>
              <a:rPr lang="el-GR" dirty="0" smtClean="0"/>
              <a:t>Αρνητικοί παράγοντες</a:t>
            </a:r>
            <a:endParaRPr lang="el-GR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3505944"/>
          </a:xfrm>
        </p:spPr>
        <p:txBody>
          <a:bodyPr>
            <a:normAutofit lnSpcReduction="10000"/>
          </a:bodyPr>
          <a:lstStyle/>
          <a:p>
            <a:pPr algn="l">
              <a:buFont typeface="Arial" pitchFamily="34" charset="0"/>
              <a:buChar char="•"/>
            </a:pPr>
            <a:r>
              <a:rPr lang="el-GR" dirty="0" smtClean="0"/>
              <a:t> Το σύρμα του αισθητήρα δύναμης τον περιστρέφει ελαφρώς κατά την κίνηση (Αισθητήρας δύναμης χωρίς σύρμα;)</a:t>
            </a:r>
          </a:p>
          <a:p>
            <a:pPr algn="l">
              <a:buFont typeface="Arial" pitchFamily="34" charset="0"/>
              <a:buChar char="•"/>
            </a:pPr>
            <a:r>
              <a:rPr lang="el-GR" dirty="0" smtClean="0"/>
              <a:t> ο χρόνος κίνησης είναι πολύ σύντομος για να πάρουμε αρκετές μετρήσεις.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84784"/>
            <a:ext cx="6048672" cy="4731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94122"/>
          </a:xfrm>
        </p:spPr>
        <p:txBody>
          <a:bodyPr>
            <a:normAutofit/>
          </a:bodyPr>
          <a:lstStyle/>
          <a:p>
            <a:r>
              <a:rPr lang="el-GR" sz="4000" dirty="0" smtClean="0"/>
              <a:t>Πειραματική διάταξη</a:t>
            </a:r>
            <a:endParaRPr lang="el-G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2132856"/>
            <a:ext cx="3341556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i="1" dirty="0" smtClean="0"/>
              <a:t>Στον άξονα ολίσθησης ισχύει:</a:t>
            </a:r>
            <a:endParaRPr lang="el-GR" sz="2000" dirty="0" smtClean="0"/>
          </a:p>
          <a:p>
            <a:r>
              <a:rPr lang="el-GR" sz="2000" b="1" dirty="0" smtClean="0"/>
              <a:t>Σ</a:t>
            </a:r>
            <a:r>
              <a:rPr lang="en-US" sz="2000" b="1" dirty="0" smtClean="0"/>
              <a:t>F</a:t>
            </a:r>
            <a:r>
              <a:rPr lang="en-US" sz="2000" b="1" baseline="-25000" dirty="0" smtClean="0"/>
              <a:t>X</a:t>
            </a:r>
            <a:r>
              <a:rPr lang="el-GR" sz="2000" b="1" dirty="0" smtClean="0"/>
              <a:t> = </a:t>
            </a:r>
            <a:r>
              <a:rPr lang="en-US" sz="2000" b="1" dirty="0" smtClean="0"/>
              <a:t>m</a:t>
            </a:r>
            <a:r>
              <a:rPr lang="el-GR" sz="2000" b="1" dirty="0" smtClean="0"/>
              <a:t>.α </a:t>
            </a:r>
            <a:r>
              <a:rPr lang="el-GR" sz="2000" b="1" dirty="0" smtClean="0">
                <a:sym typeface="Wingdings"/>
              </a:rPr>
              <a:t></a:t>
            </a:r>
            <a:endParaRPr lang="el-GR" sz="2000" dirty="0" smtClean="0"/>
          </a:p>
          <a:p>
            <a:r>
              <a:rPr lang="el-GR" sz="2000" b="1" dirty="0" err="1" smtClean="0"/>
              <a:t>Β.ημθ</a:t>
            </a:r>
            <a:r>
              <a:rPr lang="el-GR" sz="2000" b="1" dirty="0" smtClean="0"/>
              <a:t> – </a:t>
            </a:r>
            <a:r>
              <a:rPr lang="en-US" sz="2000" b="1" dirty="0" smtClean="0"/>
              <a:t>S</a:t>
            </a:r>
            <a:r>
              <a:rPr lang="el-GR" sz="2000" b="1" dirty="0" smtClean="0"/>
              <a:t> – </a:t>
            </a:r>
            <a:r>
              <a:rPr lang="en-US" sz="2000" b="1" dirty="0" smtClean="0"/>
              <a:t>T</a:t>
            </a:r>
            <a:r>
              <a:rPr lang="el-GR" sz="2000" b="1" dirty="0" smtClean="0"/>
              <a:t> = </a:t>
            </a:r>
            <a:r>
              <a:rPr lang="en-US" sz="2000" b="1" dirty="0" smtClean="0"/>
              <a:t>m</a:t>
            </a:r>
            <a:r>
              <a:rPr lang="el-GR" sz="2000" b="1" dirty="0" smtClean="0"/>
              <a:t>.α</a:t>
            </a:r>
            <a:endParaRPr lang="el-GR" sz="2000" dirty="0" smtClean="0"/>
          </a:p>
          <a:p>
            <a:r>
              <a:rPr lang="el-GR" sz="2000" dirty="0" smtClean="0"/>
              <a:t> </a:t>
            </a:r>
          </a:p>
          <a:p>
            <a:r>
              <a:rPr lang="el-GR" sz="2000" dirty="0" smtClean="0"/>
              <a:t>Δύναμη έλξης προς ολίσθηση:</a:t>
            </a:r>
          </a:p>
          <a:p>
            <a:r>
              <a:rPr lang="en-US" sz="2000" dirty="0" smtClean="0"/>
              <a:t>F</a:t>
            </a:r>
            <a:r>
              <a:rPr lang="el-GR" sz="2000" dirty="0" smtClean="0"/>
              <a:t> = </a:t>
            </a:r>
            <a:r>
              <a:rPr lang="el-GR" sz="2000" dirty="0" err="1" smtClean="0"/>
              <a:t>Β.ημθ</a:t>
            </a:r>
            <a:r>
              <a:rPr lang="el-GR" sz="2000" dirty="0" smtClean="0"/>
              <a:t> – </a:t>
            </a:r>
            <a:r>
              <a:rPr lang="en-US" sz="2000" dirty="0" smtClean="0"/>
              <a:t>S</a:t>
            </a:r>
            <a:r>
              <a:rPr lang="el-GR" sz="2000" dirty="0" smtClean="0"/>
              <a:t>,</a:t>
            </a:r>
          </a:p>
          <a:p>
            <a:r>
              <a:rPr lang="el-GR" sz="2000" dirty="0" smtClean="0"/>
              <a:t> </a:t>
            </a:r>
          </a:p>
          <a:p>
            <a:r>
              <a:rPr lang="el-GR" sz="2000" dirty="0" smtClean="0"/>
              <a:t>Τριβή:</a:t>
            </a:r>
          </a:p>
          <a:p>
            <a:r>
              <a:rPr lang="el-GR" sz="2000" dirty="0" smtClean="0"/>
              <a:t>Τ = </a:t>
            </a:r>
            <a:r>
              <a:rPr lang="el-GR" sz="2000" dirty="0" err="1" smtClean="0"/>
              <a:t>Β.ημθ</a:t>
            </a:r>
            <a:r>
              <a:rPr lang="el-GR" sz="2000" dirty="0" smtClean="0"/>
              <a:t> – </a:t>
            </a:r>
            <a:r>
              <a:rPr lang="en-US" sz="2000" dirty="0" smtClean="0"/>
              <a:t>S </a:t>
            </a:r>
            <a:r>
              <a:rPr lang="el-GR" sz="2000" dirty="0" smtClean="0"/>
              <a:t>– </a:t>
            </a:r>
            <a:r>
              <a:rPr lang="en-US" sz="2000" dirty="0" smtClean="0"/>
              <a:t>m</a:t>
            </a:r>
            <a:r>
              <a:rPr lang="el-GR" sz="2000" dirty="0" smtClean="0"/>
              <a:t>.α</a:t>
            </a:r>
          </a:p>
          <a:p>
            <a:endParaRPr lang="el-GR" sz="2000" dirty="0"/>
          </a:p>
        </p:txBody>
      </p:sp>
      <p:pic>
        <p:nvPicPr>
          <p:cNvPr id="4098" name="Picture 2" descr="1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988840"/>
            <a:ext cx="4241890" cy="304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l-GR" sz="4000" dirty="0" smtClean="0"/>
              <a:t>Μαθηματικές σχέσεις</a:t>
            </a:r>
            <a:endParaRPr lang="el-G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710" y="1844824"/>
            <a:ext cx="879377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u="sng" dirty="0" smtClean="0"/>
              <a:t>Γραφική παράσταση στο λογισμικό </a:t>
            </a:r>
            <a:r>
              <a:rPr lang="en-US" sz="2000" u="sng" dirty="0" smtClean="0"/>
              <a:t>Data Studio</a:t>
            </a:r>
            <a:r>
              <a:rPr lang="el-GR" sz="2000" u="sng" dirty="0" smtClean="0"/>
              <a:t> της </a:t>
            </a:r>
            <a:r>
              <a:rPr lang="en-US" sz="2000" u="sng" dirty="0" smtClean="0"/>
              <a:t>PASCO</a:t>
            </a:r>
            <a:r>
              <a:rPr lang="el-GR" sz="2000" u="sng" dirty="0" smtClean="0"/>
              <a:t>: </a:t>
            </a:r>
            <a:r>
              <a:rPr lang="el-GR" sz="2000" b="1" u="sng" dirty="0" smtClean="0"/>
              <a:t>Τ</a:t>
            </a:r>
            <a:r>
              <a:rPr lang="el-GR" sz="2000" u="sng" dirty="0" smtClean="0"/>
              <a:t>=</a:t>
            </a:r>
            <a:r>
              <a:rPr lang="en-US" sz="2000" u="sng" dirty="0" smtClean="0"/>
              <a:t>f</a:t>
            </a:r>
            <a:r>
              <a:rPr lang="el-GR" sz="2000" u="sng" dirty="0" smtClean="0"/>
              <a:t>(</a:t>
            </a:r>
            <a:r>
              <a:rPr lang="en-US" sz="2000" b="1" u="sng" dirty="0" smtClean="0"/>
              <a:t>F</a:t>
            </a:r>
            <a:r>
              <a:rPr lang="el-GR" sz="2000" u="sng" dirty="0" smtClean="0"/>
              <a:t>)</a:t>
            </a:r>
            <a:endParaRPr lang="el-GR" sz="2000" dirty="0" smtClean="0"/>
          </a:p>
          <a:p>
            <a:r>
              <a:rPr lang="el-GR" sz="2000" dirty="0" smtClean="0"/>
              <a:t>Άξονας </a:t>
            </a:r>
            <a:r>
              <a:rPr lang="el-GR" sz="2000" dirty="0" err="1" smtClean="0"/>
              <a:t>χχ</a:t>
            </a:r>
            <a:r>
              <a:rPr lang="el-GR" sz="2000" dirty="0" smtClean="0"/>
              <a:t>’:</a:t>
            </a:r>
          </a:p>
          <a:p>
            <a:r>
              <a:rPr lang="en-US" sz="2000" b="1" dirty="0" smtClean="0"/>
              <a:t>F</a:t>
            </a:r>
            <a:r>
              <a:rPr lang="el-GR" sz="2000" dirty="0" smtClean="0"/>
              <a:t> = </a:t>
            </a:r>
            <a:r>
              <a:rPr lang="el-GR" sz="2000" dirty="0" err="1" smtClean="0"/>
              <a:t>Β.ημθ</a:t>
            </a:r>
            <a:r>
              <a:rPr lang="el-GR" sz="2000" dirty="0" smtClean="0"/>
              <a:t> – </a:t>
            </a:r>
            <a:r>
              <a:rPr lang="en-US" sz="2000" dirty="0" smtClean="0"/>
              <a:t>S</a:t>
            </a:r>
            <a:r>
              <a:rPr lang="el-GR" sz="2000" dirty="0" smtClean="0"/>
              <a:t>, όπου </a:t>
            </a:r>
            <a:r>
              <a:rPr lang="en-US" sz="2000" dirty="0" smtClean="0"/>
              <a:t>S</a:t>
            </a:r>
            <a:r>
              <a:rPr lang="el-GR" sz="2000" dirty="0" smtClean="0"/>
              <a:t> οι μετρήσεις του αισθητήρα</a:t>
            </a:r>
            <a:r>
              <a:rPr lang="en-US" sz="2000" dirty="0" smtClean="0"/>
              <a:t> </a:t>
            </a:r>
            <a:r>
              <a:rPr lang="el-GR" sz="2000" dirty="0" smtClean="0"/>
              <a:t>δύναμης, δηλ.: </a:t>
            </a:r>
          </a:p>
          <a:p>
            <a:r>
              <a:rPr lang="el-GR" sz="2000" dirty="0" smtClean="0"/>
              <a:t> </a:t>
            </a:r>
          </a:p>
          <a:p>
            <a:r>
              <a:rPr lang="en-US" sz="2000" dirty="0" smtClean="0"/>
              <a:t>F = </a:t>
            </a:r>
            <a:r>
              <a:rPr lang="el-GR" sz="2000" dirty="0" smtClean="0"/>
              <a:t>Β</a:t>
            </a:r>
            <a:r>
              <a:rPr lang="en-US" sz="2000" dirty="0" smtClean="0"/>
              <a:t>.</a:t>
            </a:r>
            <a:r>
              <a:rPr lang="el-GR" sz="2000" dirty="0" err="1" smtClean="0"/>
              <a:t>ημθ</a:t>
            </a:r>
            <a:r>
              <a:rPr lang="en-US" sz="2000" dirty="0" smtClean="0"/>
              <a:t> – (measurements: Force sensor)</a:t>
            </a:r>
            <a:endParaRPr lang="el-GR" sz="2000" dirty="0" smtClean="0"/>
          </a:p>
          <a:p>
            <a:r>
              <a:rPr lang="en-US" sz="2000" dirty="0" smtClean="0"/>
              <a:t> </a:t>
            </a:r>
            <a:endParaRPr lang="el-GR" sz="2000" dirty="0" smtClean="0"/>
          </a:p>
          <a:p>
            <a:r>
              <a:rPr lang="el-GR" sz="2000" dirty="0" smtClean="0"/>
              <a:t>Άξονας </a:t>
            </a:r>
            <a:r>
              <a:rPr lang="el-GR" sz="2000" dirty="0" err="1" smtClean="0"/>
              <a:t>ψψ</a:t>
            </a:r>
            <a:r>
              <a:rPr lang="en-US" sz="2000" dirty="0" smtClean="0"/>
              <a:t>’:</a:t>
            </a:r>
            <a:endParaRPr lang="el-GR" sz="2000" dirty="0" smtClean="0"/>
          </a:p>
          <a:p>
            <a:r>
              <a:rPr lang="el-GR" sz="2000" b="1" dirty="0" smtClean="0"/>
              <a:t>Τ</a:t>
            </a:r>
            <a:r>
              <a:rPr lang="el-GR" sz="2000" dirty="0" smtClean="0"/>
              <a:t> = </a:t>
            </a:r>
            <a:r>
              <a:rPr lang="el-GR" sz="2000" dirty="0" err="1" smtClean="0"/>
              <a:t>Β.ημθ</a:t>
            </a:r>
            <a:r>
              <a:rPr lang="el-GR" sz="2000" dirty="0" smtClean="0"/>
              <a:t> – </a:t>
            </a:r>
            <a:r>
              <a:rPr lang="en-US" sz="2000" dirty="0" smtClean="0"/>
              <a:t>S</a:t>
            </a:r>
            <a:r>
              <a:rPr lang="el-GR" sz="2000" dirty="0" smtClean="0"/>
              <a:t> – </a:t>
            </a:r>
            <a:r>
              <a:rPr lang="en-US" sz="2000" dirty="0" smtClean="0"/>
              <a:t>m</a:t>
            </a:r>
            <a:r>
              <a:rPr lang="el-GR" sz="2000" dirty="0" smtClean="0"/>
              <a:t>.α, όπου </a:t>
            </a:r>
            <a:r>
              <a:rPr lang="en-US" sz="2000" dirty="0" smtClean="0"/>
              <a:t>S </a:t>
            </a:r>
            <a:r>
              <a:rPr lang="el-GR" sz="2000" dirty="0" smtClean="0"/>
              <a:t>και α οι μετρήσεις των δύο αισθητήρων, δηλ.: </a:t>
            </a:r>
          </a:p>
          <a:p>
            <a:r>
              <a:rPr lang="el-GR" sz="2000" dirty="0" smtClean="0"/>
              <a:t> </a:t>
            </a:r>
          </a:p>
          <a:p>
            <a:r>
              <a:rPr lang="el-GR" sz="2000" dirty="0" smtClean="0"/>
              <a:t>Τ</a:t>
            </a:r>
            <a:r>
              <a:rPr lang="en-US" sz="2000" dirty="0" smtClean="0"/>
              <a:t> = </a:t>
            </a:r>
            <a:r>
              <a:rPr lang="el-GR" sz="2000" dirty="0" smtClean="0"/>
              <a:t>Β</a:t>
            </a:r>
            <a:r>
              <a:rPr lang="en-US" sz="2000" dirty="0" smtClean="0"/>
              <a:t>.</a:t>
            </a:r>
            <a:r>
              <a:rPr lang="el-GR" sz="2000" dirty="0" err="1" smtClean="0"/>
              <a:t>ημθ</a:t>
            </a:r>
            <a:r>
              <a:rPr lang="en-US" sz="2000" dirty="0" smtClean="0"/>
              <a:t> – (measurements: Force sensor) – m. (measurements: Rotary sensor)</a:t>
            </a:r>
            <a:endParaRPr lang="el-GR" sz="2000" dirty="0" smtClean="0"/>
          </a:p>
          <a:p>
            <a:endParaRPr lang="el-G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txBody>
          <a:bodyPr>
            <a:normAutofit/>
          </a:bodyPr>
          <a:lstStyle/>
          <a:p>
            <a:r>
              <a:rPr lang="el-GR" sz="2400" dirty="0" smtClean="0"/>
              <a:t>Πρώτη πειραματική διάταξη</a:t>
            </a:r>
            <a:endParaRPr lang="el-GR" sz="2400" dirty="0"/>
          </a:p>
        </p:txBody>
      </p:sp>
      <p:pic>
        <p:nvPicPr>
          <p:cNvPr id="6" name="Content Placeholder 5" descr="P10100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1174884"/>
            <a:ext cx="4104456" cy="54726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Δεύτερη πειραματική διάταξη</a:t>
            </a:r>
            <a:endParaRPr lang="el-GR" sz="2400" dirty="0"/>
          </a:p>
        </p:txBody>
      </p:sp>
      <p:pic>
        <p:nvPicPr>
          <p:cNvPr id="4" name="Content Placeholder 3" descr="P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124744"/>
            <a:ext cx="6933925" cy="52004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txBody>
          <a:bodyPr>
            <a:normAutofit/>
          </a:bodyPr>
          <a:lstStyle/>
          <a:p>
            <a:r>
              <a:rPr lang="el-GR" sz="2400" dirty="0" smtClean="0"/>
              <a:t>Πειραματική διάταξη</a:t>
            </a:r>
            <a:endParaRPr lang="el-GR" sz="2400" dirty="0"/>
          </a:p>
        </p:txBody>
      </p:sp>
      <p:pic>
        <p:nvPicPr>
          <p:cNvPr id="6" name="Content Placeholder 5" descr="P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αποτελέσματα</a:t>
            </a:r>
            <a:endParaRPr lang="el-GR" dirty="0"/>
          </a:p>
        </p:txBody>
      </p:sp>
      <p:pic>
        <p:nvPicPr>
          <p:cNvPr id="8" name="Content Placeholder 7" descr="P10100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1560" y="404664"/>
            <a:ext cx="7992888" cy="6048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125</Words>
  <Application>Microsoft Office PowerPoint</Application>
  <PresentationFormat>On-screen Show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PASCO interface</vt:lpstr>
      <vt:lpstr>Πειραματική διάταξη</vt:lpstr>
      <vt:lpstr>Μαθηματικές σχέσεις</vt:lpstr>
      <vt:lpstr>PowerPoint Presentation</vt:lpstr>
      <vt:lpstr>Πρώτη πειραματική διάταξη</vt:lpstr>
      <vt:lpstr>Δεύτερη πειραματική διάταξη</vt:lpstr>
      <vt:lpstr>Πειραματική διάταξη</vt:lpstr>
      <vt:lpstr>αποτελέσματα</vt:lpstr>
      <vt:lpstr>PowerPoint Presentation</vt:lpstr>
      <vt:lpstr>PowerPoint Presentation</vt:lpstr>
      <vt:lpstr>Συμπεράσματα, σχόλια</vt:lpstr>
      <vt:lpstr>Αρνητικοί παράγοντες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PASCO interface</dc:title>
  <dc:creator>Simos</dc:creator>
  <cp:lastModifiedBy>user</cp:lastModifiedBy>
  <cp:revision>9</cp:revision>
  <dcterms:created xsi:type="dcterms:W3CDTF">2015-06-25T10:43:43Z</dcterms:created>
  <dcterms:modified xsi:type="dcterms:W3CDTF">2015-12-14T13:12:43Z</dcterms:modified>
</cp:coreProperties>
</file>