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9" r:id="rId2"/>
    <p:sldId id="256" r:id="rId3"/>
    <p:sldId id="257" r:id="rId4"/>
    <p:sldId id="258" r:id="rId5"/>
    <p:sldId id="265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04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04AD0-CEB5-43D6-8133-E9E1C53DCB47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29EAA7-920D-4084-B02E-874D6F26A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35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07E02-1E2E-422E-BD2A-940FA6BBB98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74361-F737-4106-91FC-8906E8C73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150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2820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5130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566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151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4127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59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488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561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99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112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22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12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32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3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862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465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202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64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582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392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81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624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422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292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644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C8A4A-A75B-4ED3-85FB-90CF69BF817F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523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tmp"/><Relationship Id="rId4" Type="http://schemas.openxmlformats.org/officeDocument/2006/relationships/image" Target="../media/image17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odellus.fct.unl.p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ln w="10541" cmpd="sng">
                  <a:solidFill>
                    <a:srgbClr val="FFFF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MODELLUS</a:t>
            </a:r>
            <a:br>
              <a:rPr lang="en-US" sz="5400" b="1" dirty="0" smtClean="0">
                <a:ln w="10541" cmpd="sng">
                  <a:solidFill>
                    <a:srgbClr val="FFFF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5400" b="1" dirty="0" smtClean="0">
                <a:ln w="10541" cmpd="sng">
                  <a:solidFill>
                    <a:srgbClr val="FFFF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Interactive Modelling</a:t>
            </a:r>
            <a:endParaRPr lang="en-US" sz="5400" b="1" dirty="0">
              <a:ln w="10541" cmpd="sng">
                <a:solidFill>
                  <a:srgbClr val="FFFF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  <a:effectLst>
            <a:outerShdw blurRad="50800" dist="50800" dir="5400000" algn="ctr" rotWithShape="0">
              <a:srgbClr val="FFFF00"/>
            </a:outerShdw>
          </a:effectLst>
        </p:spPr>
        <p:txBody>
          <a:bodyPr>
            <a:normAutofit/>
          </a:bodyPr>
          <a:lstStyle/>
          <a:p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Μιχάλης Περικλέους</a:t>
            </a:r>
          </a:p>
          <a:p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Λύκειο Αγίου Ιωάννη, Λεμεσός</a:t>
            </a:r>
            <a:endParaRPr lang="en-US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</a:t>
            </a:r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/0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</a:t>
            </a:r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/1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678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8610600" cy="6172200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562600"/>
            <a:ext cx="8686800" cy="891228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2133600" y="4572000"/>
            <a:ext cx="4572000" cy="612648"/>
          </a:xfrm>
          <a:prstGeom prst="wedgeRoundRectCallout">
            <a:avLst>
              <a:gd name="adj1" fmla="val -20833"/>
              <a:gd name="adj2" fmla="val 99109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01122" y="4699095"/>
            <a:ext cx="372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Γραμμή εργαλείων - αντικειμένων</a:t>
            </a:r>
          </a:p>
        </p:txBody>
      </p:sp>
    </p:spTree>
    <p:extLst>
      <p:ext uri="{BB962C8B-B14F-4D97-AF65-F5344CB8AC3E}">
        <p14:creationId xmlns:p14="http://schemas.microsoft.com/office/powerpoint/2010/main" val="176169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381000"/>
            <a:ext cx="8458200" cy="6019800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884" y="2119246"/>
            <a:ext cx="2343477" cy="943107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5305915" y="3602761"/>
            <a:ext cx="2667000" cy="612648"/>
          </a:xfrm>
          <a:prstGeom prst="wedgeRoundRectCallout">
            <a:avLst>
              <a:gd name="adj1" fmla="val -4789"/>
              <a:gd name="adj2" fmla="val -12617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67677" y="3755196"/>
            <a:ext cx="2503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Διαμόρφωση γραμματοσειράς</a:t>
            </a:r>
          </a:p>
        </p:txBody>
      </p:sp>
      <p:pic>
        <p:nvPicPr>
          <p:cNvPr id="8" name="Content Placeholder 3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382883"/>
            <a:ext cx="8229600" cy="231940"/>
          </a:xfrm>
          <a:prstGeom prst="rect">
            <a:avLst/>
          </a:prstGeom>
        </p:spPr>
      </p:pic>
      <p:sp>
        <p:nvSpPr>
          <p:cNvPr id="2" name="Rounded Rectangular Callout 1"/>
          <p:cNvSpPr/>
          <p:nvPr/>
        </p:nvSpPr>
        <p:spPr>
          <a:xfrm>
            <a:off x="685800" y="4495800"/>
            <a:ext cx="1905000" cy="612648"/>
          </a:xfrm>
          <a:prstGeom prst="wedgeRoundRectCallout">
            <a:avLst>
              <a:gd name="adj1" fmla="val -54795"/>
              <a:gd name="adj2" fmla="val 10333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0" y="4648235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Εκκίνηση μοντέλου</a:t>
            </a:r>
          </a:p>
        </p:txBody>
      </p:sp>
      <p:sp>
        <p:nvSpPr>
          <p:cNvPr id="3" name="Rounded Rectangular Callout 2"/>
          <p:cNvSpPr/>
          <p:nvPr/>
        </p:nvSpPr>
        <p:spPr>
          <a:xfrm>
            <a:off x="5029200" y="4528868"/>
            <a:ext cx="3056626" cy="612648"/>
          </a:xfrm>
          <a:prstGeom prst="wedgeRoundRectCallout">
            <a:avLst>
              <a:gd name="adj1" fmla="val 50140"/>
              <a:gd name="adj2" fmla="val 9488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270658" y="4678463"/>
            <a:ext cx="2503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Επαναφορά αρχικών συνθηκών</a:t>
            </a:r>
          </a:p>
        </p:txBody>
      </p:sp>
    </p:spTree>
    <p:extLst>
      <p:ext uri="{BB962C8B-B14F-4D97-AF65-F5344CB8AC3E}">
        <p14:creationId xmlns:p14="http://schemas.microsoft.com/office/powerpoint/2010/main" val="374860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8610600" cy="6400800"/>
          </a:xfrm>
        </p:spPr>
      </p:pic>
    </p:spTree>
    <p:extLst>
      <p:ext uri="{BB962C8B-B14F-4D97-AF65-F5344CB8AC3E}">
        <p14:creationId xmlns:p14="http://schemas.microsoft.com/office/powerpoint/2010/main" val="281553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8534400" cy="6416192"/>
          </a:xfrm>
        </p:spPr>
      </p:pic>
    </p:spTree>
    <p:extLst>
      <p:ext uri="{BB962C8B-B14F-4D97-AF65-F5344CB8AC3E}">
        <p14:creationId xmlns:p14="http://schemas.microsoft.com/office/powerpoint/2010/main" val="22287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1000"/>
            <a:ext cx="8046156" cy="4906963"/>
          </a:xfrm>
        </p:spPr>
      </p:pic>
      <p:sp>
        <p:nvSpPr>
          <p:cNvPr id="5" name="Rectangle 4"/>
          <p:cNvSpPr/>
          <p:nvPr/>
        </p:nvSpPr>
        <p:spPr>
          <a:xfrm>
            <a:off x="1731034" y="5653062"/>
            <a:ext cx="5257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hlinkClick r:id="rId4"/>
              </a:rPr>
              <a:t>http://modellus.fct.unl.pt/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5184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37865"/>
            <a:ext cx="8534400" cy="5939135"/>
          </a:xfrm>
        </p:spPr>
      </p:pic>
      <p:sp>
        <p:nvSpPr>
          <p:cNvPr id="9" name="Rounded Rectangular Callout 8"/>
          <p:cNvSpPr/>
          <p:nvPr/>
        </p:nvSpPr>
        <p:spPr>
          <a:xfrm rot="10800000">
            <a:off x="1752600" y="3939702"/>
            <a:ext cx="2285999" cy="612648"/>
          </a:xfrm>
          <a:prstGeom prst="wedgeRoundRectCallout">
            <a:avLst>
              <a:gd name="adj1" fmla="val 52917"/>
              <a:gd name="adj2" fmla="val 30503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66899" y="402913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Παράθυρο μαθηματικού </a:t>
            </a:r>
          </a:p>
          <a:p>
            <a:r>
              <a:rPr lang="el-GR" sz="1400" dirty="0" smtClean="0"/>
              <a:t>μοντέλου </a:t>
            </a:r>
            <a:endParaRPr lang="en-US" sz="1400" dirty="0"/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715000"/>
            <a:ext cx="8458200" cy="740155"/>
          </a:xfrm>
          <a:prstGeom prst="rect">
            <a:avLst/>
          </a:prstGeom>
        </p:spPr>
      </p:pic>
      <p:sp>
        <p:nvSpPr>
          <p:cNvPr id="12" name="Rounded Rectangular Callout 11"/>
          <p:cNvSpPr/>
          <p:nvPr/>
        </p:nvSpPr>
        <p:spPr>
          <a:xfrm rot="10800000">
            <a:off x="546598" y="4826792"/>
            <a:ext cx="2044202" cy="612648"/>
          </a:xfrm>
          <a:prstGeom prst="wedgeRoundRectCallout">
            <a:avLst>
              <a:gd name="adj1" fmla="val 28694"/>
              <a:gd name="adj2" fmla="val 19352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6598" y="5006872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Παράθυρο σημειώσεων</a:t>
            </a:r>
          </a:p>
        </p:txBody>
      </p:sp>
      <p:sp>
        <p:nvSpPr>
          <p:cNvPr id="14" name="Rounded Rectangular Callout 13"/>
          <p:cNvSpPr/>
          <p:nvPr/>
        </p:nvSpPr>
        <p:spPr>
          <a:xfrm rot="10800000">
            <a:off x="4343400" y="3939702"/>
            <a:ext cx="1981200" cy="612648"/>
          </a:xfrm>
          <a:prstGeom prst="wedgeRoundRectCallout">
            <a:avLst>
              <a:gd name="adj1" fmla="val 102263"/>
              <a:gd name="adj2" fmla="val 192116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95799" y="4092137"/>
            <a:ext cx="1828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Παράθυρο γραφικής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6248400" y="1981200"/>
            <a:ext cx="1447800" cy="612648"/>
          </a:xfrm>
          <a:prstGeom prst="wedgeRoundRectCallout">
            <a:avLst>
              <a:gd name="adj1" fmla="val -148042"/>
              <a:gd name="adj2" fmla="val -5343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324600" y="2133635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Πίνακας τιμών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3124200" y="4820793"/>
            <a:ext cx="1676400" cy="612648"/>
          </a:xfrm>
          <a:prstGeom prst="wedgeRoundRectCallout">
            <a:avLst>
              <a:gd name="adj1" fmla="val 110174"/>
              <a:gd name="adj2" fmla="val 11314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124200" y="4973228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πλέγματος</a:t>
            </a:r>
          </a:p>
        </p:txBody>
      </p:sp>
      <p:sp>
        <p:nvSpPr>
          <p:cNvPr id="20" name="Rounded Rectangular Callout 19"/>
          <p:cNvSpPr/>
          <p:nvPr/>
        </p:nvSpPr>
        <p:spPr>
          <a:xfrm>
            <a:off x="5715000" y="4803998"/>
            <a:ext cx="1676400" cy="612648"/>
          </a:xfrm>
          <a:prstGeom prst="wedgeRoundRectCallout">
            <a:avLst>
              <a:gd name="adj1" fmla="val 14719"/>
              <a:gd name="adj2" fmla="val 10914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681934" y="4956433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Υπόβαθρου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603998" y="76200"/>
            <a:ext cx="4106636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l-GR" sz="2400" b="1" u="sng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Γνωριμία με το πρόγραμμα</a:t>
            </a:r>
            <a:endParaRPr lang="en-US" sz="2400" b="1" u="sng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595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8534400" cy="6096000"/>
          </a:xfr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4267200"/>
            <a:ext cx="3505200" cy="895475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3886200" y="3352800"/>
            <a:ext cx="2895600" cy="612648"/>
          </a:xfrm>
          <a:prstGeom prst="wedgeRoundRectCallout">
            <a:avLst>
              <a:gd name="adj1" fmla="val 9852"/>
              <a:gd name="adj2" fmla="val 97701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305300" y="3453765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ανεξάρτητης μεταβλητής</a:t>
            </a:r>
          </a:p>
        </p:txBody>
      </p:sp>
    </p:spTree>
    <p:extLst>
      <p:ext uri="{BB962C8B-B14F-4D97-AF65-F5344CB8AC3E}">
        <p14:creationId xmlns:p14="http://schemas.microsoft.com/office/powerpoint/2010/main" val="87451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8600"/>
            <a:ext cx="8534400" cy="6248400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15000"/>
            <a:ext cx="8763000" cy="818367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4267200" y="4724400"/>
            <a:ext cx="3048000" cy="612648"/>
          </a:xfrm>
          <a:prstGeom prst="wedgeRoundRectCallout">
            <a:avLst>
              <a:gd name="adj1" fmla="val -21116"/>
              <a:gd name="adj2" fmla="val 11037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43400" y="4882413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στοιχείων και τιμών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838200" y="4729977"/>
            <a:ext cx="2209800" cy="612648"/>
          </a:xfrm>
          <a:prstGeom prst="wedgeRoundRectCallout">
            <a:avLst>
              <a:gd name="adj1" fmla="val -41132"/>
              <a:gd name="adj2" fmla="val 11037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4806588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Επιβεβαίωση ορθότητας μοντέλου</a:t>
            </a:r>
          </a:p>
        </p:txBody>
      </p:sp>
    </p:spTree>
    <p:extLst>
      <p:ext uri="{BB962C8B-B14F-4D97-AF65-F5344CB8AC3E}">
        <p14:creationId xmlns:p14="http://schemas.microsoft.com/office/powerpoint/2010/main" val="185866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l-GR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Αναγκαίες Εντολές</a:t>
            </a:r>
            <a:endParaRPr lang="en-US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38200"/>
            <a:ext cx="7768399" cy="5562600"/>
          </a:xfrm>
        </p:spPr>
      </p:pic>
    </p:spTree>
    <p:extLst>
      <p:ext uri="{BB962C8B-B14F-4D97-AF65-F5344CB8AC3E}">
        <p14:creationId xmlns:p14="http://schemas.microsoft.com/office/powerpoint/2010/main" val="66015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57200"/>
            <a:ext cx="8458200" cy="6019800"/>
          </a:xfrm>
        </p:spPr>
      </p:pic>
      <p:sp>
        <p:nvSpPr>
          <p:cNvPr id="5" name="Rounded Rectangular Callout 4"/>
          <p:cNvSpPr/>
          <p:nvPr/>
        </p:nvSpPr>
        <p:spPr>
          <a:xfrm rot="10800000">
            <a:off x="1371600" y="4057291"/>
            <a:ext cx="2057400" cy="612648"/>
          </a:xfrm>
          <a:prstGeom prst="wedgeRoundRectCallout">
            <a:avLst>
              <a:gd name="adj1" fmla="val 27490"/>
              <a:gd name="adj2" fmla="val 55250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4189630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Παράμετροι μοντέλου</a:t>
            </a:r>
          </a:p>
        </p:txBody>
      </p:sp>
    </p:spTree>
    <p:extLst>
      <p:ext uri="{BB962C8B-B14F-4D97-AF65-F5344CB8AC3E}">
        <p14:creationId xmlns:p14="http://schemas.microsoft.com/office/powerpoint/2010/main" val="386381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04800"/>
            <a:ext cx="8382000" cy="6096000"/>
          </a:xfrm>
        </p:spPr>
      </p:pic>
      <p:sp>
        <p:nvSpPr>
          <p:cNvPr id="5" name="Rounded Rectangular Callout 4"/>
          <p:cNvSpPr/>
          <p:nvPr/>
        </p:nvSpPr>
        <p:spPr>
          <a:xfrm rot="10800000">
            <a:off x="1524000" y="4189476"/>
            <a:ext cx="2743200" cy="612648"/>
          </a:xfrm>
          <a:prstGeom prst="wedgeRoundRectCallout">
            <a:avLst>
              <a:gd name="adj1" fmla="val 38286"/>
              <a:gd name="adj2" fmla="val 60319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4341911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Αρχικές συνθήκες μοντέλου</a:t>
            </a:r>
          </a:p>
        </p:txBody>
      </p:sp>
    </p:spTree>
    <p:extLst>
      <p:ext uri="{BB962C8B-B14F-4D97-AF65-F5344CB8AC3E}">
        <p14:creationId xmlns:p14="http://schemas.microsoft.com/office/powerpoint/2010/main" val="148972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8600"/>
            <a:ext cx="8534400" cy="6096000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62" y="5486400"/>
            <a:ext cx="8240276" cy="914528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2971800" y="4343400"/>
            <a:ext cx="5181600" cy="612648"/>
          </a:xfrm>
          <a:prstGeom prst="wedgeRoundRectCallout">
            <a:avLst>
              <a:gd name="adj1" fmla="val -43142"/>
              <a:gd name="adj2" fmla="val 123046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4495835"/>
            <a:ext cx="472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διαφόρων μεγεθών για εμφάνιση στον πίνακα τιμών</a:t>
            </a:r>
          </a:p>
        </p:txBody>
      </p:sp>
    </p:spTree>
    <p:extLst>
      <p:ext uri="{BB962C8B-B14F-4D97-AF65-F5344CB8AC3E}">
        <p14:creationId xmlns:p14="http://schemas.microsoft.com/office/powerpoint/2010/main" val="334202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82000" cy="6096000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77" y="5791200"/>
            <a:ext cx="8916645" cy="924054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533400" y="4953000"/>
            <a:ext cx="4495800" cy="612648"/>
          </a:xfrm>
          <a:prstGeom prst="wedgeRoundRectCallout">
            <a:avLst>
              <a:gd name="adj1" fmla="val -40596"/>
              <a:gd name="adj2" fmla="val 8502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6598" y="5006872"/>
            <a:ext cx="4482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αξόνων και εμφάνισης μέχρι και πέντε γραφικών παραστάσεων ταυτόχρονα στην ίδια γραφική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5867400" y="5003997"/>
            <a:ext cx="2438400" cy="612648"/>
          </a:xfrm>
          <a:prstGeom prst="wedgeRoundRectCallout">
            <a:avLst>
              <a:gd name="adj1" fmla="val -20479"/>
              <a:gd name="adj2" fmla="val 7094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01906" y="5105435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Διαμόρφωση γραφικής παράστασης</a:t>
            </a:r>
          </a:p>
        </p:txBody>
      </p:sp>
    </p:spTree>
    <p:extLst>
      <p:ext uri="{BB962C8B-B14F-4D97-AF65-F5344CB8AC3E}">
        <p14:creationId xmlns:p14="http://schemas.microsoft.com/office/powerpoint/2010/main" val="108214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101</Words>
  <Application>Microsoft Office PowerPoint</Application>
  <PresentationFormat>On-screen Show (4:3)</PresentationFormat>
  <Paragraphs>40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MODELLUS Interactive Modelling</vt:lpstr>
      <vt:lpstr>PowerPoint Presentation</vt:lpstr>
      <vt:lpstr>PowerPoint Presentation</vt:lpstr>
      <vt:lpstr>PowerPoint Presentation</vt:lpstr>
      <vt:lpstr>Αναγκαίες Εντολές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</dc:creator>
  <cp:lastModifiedBy>Michalis</cp:lastModifiedBy>
  <cp:revision>19</cp:revision>
  <dcterms:created xsi:type="dcterms:W3CDTF">2012-05-28T13:56:11Z</dcterms:created>
  <dcterms:modified xsi:type="dcterms:W3CDTF">2013-01-28T14:39:25Z</dcterms:modified>
</cp:coreProperties>
</file>