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16"/>
  </p:handoutMasterIdLst>
  <p:sldIdLst>
    <p:sldId id="256" r:id="rId2"/>
    <p:sldId id="257" r:id="rId3"/>
    <p:sldId id="261" r:id="rId4"/>
    <p:sldId id="262" r:id="rId5"/>
    <p:sldId id="263" r:id="rId6"/>
    <p:sldId id="264" r:id="rId7"/>
    <p:sldId id="268" r:id="rId8"/>
    <p:sldId id="270" r:id="rId9"/>
    <p:sldId id="272" r:id="rId10"/>
    <p:sldId id="271" r:id="rId11"/>
    <p:sldId id="269" r:id="rId12"/>
    <p:sldId id="276" r:id="rId13"/>
    <p:sldId id="275" r:id="rId14"/>
    <p:sldId id="273" r:id="rId15"/>
  </p:sldIdLst>
  <p:sldSz cx="12192000" cy="6858000"/>
  <p:notesSz cx="6797675" cy="9926638"/>
  <p:defaultTextStyle>
    <a:defPPr>
      <a:defRPr lang="x-non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ftychia Georgio" initials="EG" lastIdx="1" clrIdx="0">
    <p:extLst>
      <p:ext uri="{19B8F6BF-5375-455C-9EA6-DF929625EA0E}">
        <p15:presenceInfo xmlns:p15="http://schemas.microsoft.com/office/powerpoint/2012/main" userId="S-1-5-21-3466503211-167815060-4279704636-3939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50021"/>
    <a:srgbClr val="808000"/>
    <a:srgbClr val="9966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6" d="100"/>
          <a:sy n="106" d="100"/>
        </p:scale>
        <p:origin x="150" y="12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029B1C2-B580-4382-9728-CCD8A272EEB7}" type="doc">
      <dgm:prSet loTypeId="urn:microsoft.com/office/officeart/2005/8/layout/vList2" loCatId="list" qsTypeId="urn:microsoft.com/office/officeart/2005/8/quickstyle/simple4" qsCatId="simple" csTypeId="urn:microsoft.com/office/officeart/2005/8/colors/colorful5" csCatId="colorful" phldr="1"/>
      <dgm:spPr/>
      <dgm:t>
        <a:bodyPr/>
        <a:lstStyle/>
        <a:p>
          <a:endParaRPr lang="en-US"/>
        </a:p>
      </dgm:t>
    </dgm:pt>
    <dgm:pt modelId="{697C8245-6655-43CF-BD4E-17560C94E07C}">
      <dgm:prSet/>
      <dgm:spPr/>
      <dgm:t>
        <a:bodyPr/>
        <a:lstStyle/>
        <a:p>
          <a:pPr algn="just"/>
          <a:r>
            <a:rPr lang="el-GR" dirty="0"/>
            <a:t>Α] Αφού διαβάσετε το κείμενο να εντοπίσετε 3-5 χαρακτηριστικά του χωριού και να αναφέρετε ποιον </a:t>
          </a:r>
          <a:r>
            <a:rPr lang="el-GR" i="1" dirty="0" err="1"/>
            <a:t>κειμενικό</a:t>
          </a:r>
          <a:r>
            <a:rPr lang="el-GR" i="1" dirty="0"/>
            <a:t> τύπο</a:t>
          </a:r>
          <a:r>
            <a:rPr lang="el-GR" dirty="0"/>
            <a:t> αξιοποιεί ο συγγραφέας για να επιτευχθεί ο σκοπός του. </a:t>
          </a:r>
          <a:endParaRPr lang="en-US" dirty="0"/>
        </a:p>
      </dgm:t>
    </dgm:pt>
    <dgm:pt modelId="{7C180316-DCE3-4719-BB52-4F5787336117}" type="parTrans" cxnId="{B41213E5-1029-46D4-A3CD-8DF25DF29DBC}">
      <dgm:prSet/>
      <dgm:spPr/>
      <dgm:t>
        <a:bodyPr/>
        <a:lstStyle/>
        <a:p>
          <a:endParaRPr lang="en-US"/>
        </a:p>
      </dgm:t>
    </dgm:pt>
    <dgm:pt modelId="{5BA803B9-6CEE-4B34-BFED-61E5C6D57E74}" type="sibTrans" cxnId="{B41213E5-1029-46D4-A3CD-8DF25DF29DBC}">
      <dgm:prSet/>
      <dgm:spPr/>
      <dgm:t>
        <a:bodyPr/>
        <a:lstStyle/>
        <a:p>
          <a:endParaRPr lang="en-US"/>
        </a:p>
      </dgm:t>
    </dgm:pt>
    <dgm:pt modelId="{571C3D7E-DF29-4E17-84B7-41743966B9CC}">
      <dgm:prSet/>
      <dgm:spPr/>
      <dgm:t>
        <a:bodyPr/>
        <a:lstStyle/>
        <a:p>
          <a:r>
            <a:rPr lang="el-GR" dirty="0"/>
            <a:t>Β] Ποια σημεία του κειμένου, κατά τη γνώμη σας, είναι πιο αποτελεσματικά, ώστε να πείσουν τον αναγνώστη να επιλέξει το </a:t>
          </a:r>
          <a:r>
            <a:rPr lang="el-GR" dirty="0" err="1"/>
            <a:t>Τσεπέλοβο</a:t>
          </a:r>
          <a:r>
            <a:rPr lang="el-GR" dirty="0"/>
            <a:t> για τις διακοπές του; </a:t>
          </a:r>
          <a:endParaRPr lang="en-US" dirty="0"/>
        </a:p>
      </dgm:t>
    </dgm:pt>
    <dgm:pt modelId="{1003ABED-EDC9-4BFF-B4BF-73B8D603E551}" type="parTrans" cxnId="{6E4F891E-2B5F-484C-9A1F-AFDA4C772ADF}">
      <dgm:prSet/>
      <dgm:spPr/>
      <dgm:t>
        <a:bodyPr/>
        <a:lstStyle/>
        <a:p>
          <a:endParaRPr lang="en-US"/>
        </a:p>
      </dgm:t>
    </dgm:pt>
    <dgm:pt modelId="{9A2C85E7-7907-4718-9169-340050422B42}" type="sibTrans" cxnId="{6E4F891E-2B5F-484C-9A1F-AFDA4C772ADF}">
      <dgm:prSet/>
      <dgm:spPr/>
      <dgm:t>
        <a:bodyPr/>
        <a:lstStyle/>
        <a:p>
          <a:endParaRPr lang="en-US"/>
        </a:p>
      </dgm:t>
    </dgm:pt>
    <dgm:pt modelId="{A678AE6A-BE0F-48C7-8FDF-D1345593C77F}">
      <dgm:prSet/>
      <dgm:spPr/>
      <dgm:t>
        <a:bodyPr/>
        <a:lstStyle/>
        <a:p>
          <a:r>
            <a:rPr lang="el-GR" dirty="0"/>
            <a:t>Γ]</a:t>
          </a:r>
          <a:r>
            <a:rPr lang="el-GR" dirty="0">
              <a:effectLst/>
              <a:latin typeface="Calibri" panose="020F0502020204030204" pitchFamily="34" charset="0"/>
              <a:ea typeface="Calibri" panose="020F0502020204030204" pitchFamily="34" charset="0"/>
              <a:cs typeface="Calibri" panose="020F0502020204030204" pitchFamily="34" charset="0"/>
            </a:rPr>
            <a:t> ι)Να αναγνωρίσετε δύο (2) μέρη του λόγου που κυριαρχούν στο κείμενο. </a:t>
          </a:r>
          <a:endParaRPr lang="aa-ET" dirty="0">
            <a:effectLst/>
            <a:latin typeface="Calibri" panose="020F0502020204030204" pitchFamily="34" charset="0"/>
            <a:ea typeface="Calibri" panose="020F0502020204030204" pitchFamily="34" charset="0"/>
            <a:cs typeface="Arial" panose="020B0604020202020204" pitchFamily="34" charset="0"/>
          </a:endParaRPr>
        </a:p>
        <a:p>
          <a:r>
            <a:rPr lang="el-GR" dirty="0">
              <a:effectLst/>
              <a:latin typeface="Calibri" panose="020F0502020204030204" pitchFamily="34" charset="0"/>
              <a:ea typeface="Calibri" panose="020F0502020204030204" pitchFamily="34" charset="0"/>
              <a:cs typeface="Calibri" panose="020F0502020204030204" pitchFamily="34" charset="0"/>
            </a:rPr>
            <a:t> </a:t>
          </a:r>
          <a:r>
            <a:rPr lang="el-GR" dirty="0" err="1">
              <a:effectLst/>
              <a:latin typeface="Calibri" panose="020F0502020204030204" pitchFamily="34" charset="0"/>
              <a:ea typeface="Calibri" panose="020F0502020204030204" pitchFamily="34" charset="0"/>
              <a:cs typeface="Calibri" panose="020F0502020204030204" pitchFamily="34" charset="0"/>
            </a:rPr>
            <a:t>ιι</a:t>
          </a:r>
          <a:r>
            <a:rPr lang="el-GR" dirty="0">
              <a:effectLst/>
              <a:latin typeface="Calibri" panose="020F0502020204030204" pitchFamily="34" charset="0"/>
              <a:ea typeface="Calibri" panose="020F0502020204030204" pitchFamily="34" charset="0"/>
              <a:cs typeface="Calibri" panose="020F0502020204030204" pitchFamily="34" charset="0"/>
            </a:rPr>
            <a:t>) Να αναφέρετε κατά πόσον αυτά (τα δύο μέρη του λόγου) εξυπηρετούν τον </a:t>
          </a:r>
          <a:r>
            <a:rPr lang="el-GR" i="1" dirty="0" err="1">
              <a:effectLst/>
              <a:latin typeface="Calibri" panose="020F0502020204030204" pitchFamily="34" charset="0"/>
              <a:ea typeface="Calibri" panose="020F0502020204030204" pitchFamily="34" charset="0"/>
              <a:cs typeface="Calibri" panose="020F0502020204030204" pitchFamily="34" charset="0"/>
            </a:rPr>
            <a:t>κειμενικό</a:t>
          </a:r>
          <a:r>
            <a:rPr lang="el-GR" i="1" dirty="0">
              <a:effectLst/>
              <a:latin typeface="Calibri" panose="020F0502020204030204" pitchFamily="34" charset="0"/>
              <a:ea typeface="Calibri" panose="020F0502020204030204" pitchFamily="34" charset="0"/>
              <a:cs typeface="Calibri" panose="020F0502020204030204" pitchFamily="34" charset="0"/>
            </a:rPr>
            <a:t> τύπο της Περιγραφής</a:t>
          </a:r>
          <a:r>
            <a:rPr lang="el-GR" dirty="0">
              <a:effectLst/>
              <a:latin typeface="Calibri" panose="020F0502020204030204" pitchFamily="34" charset="0"/>
              <a:ea typeface="Calibri" panose="020F0502020204030204" pitchFamily="34" charset="0"/>
              <a:cs typeface="Calibri" panose="020F0502020204030204" pitchFamily="34" charset="0"/>
            </a:rPr>
            <a:t>. </a:t>
          </a:r>
          <a:endParaRPr lang="en-US" dirty="0"/>
        </a:p>
      </dgm:t>
    </dgm:pt>
    <dgm:pt modelId="{6AB58B89-6838-4C04-B6D8-7CBB2D15E782}" type="parTrans" cxnId="{552FA92B-1BFB-442A-8F64-8923E6E71F6A}">
      <dgm:prSet/>
      <dgm:spPr/>
      <dgm:t>
        <a:bodyPr/>
        <a:lstStyle/>
        <a:p>
          <a:endParaRPr lang="en-US"/>
        </a:p>
      </dgm:t>
    </dgm:pt>
    <dgm:pt modelId="{81443FB4-8DB0-4199-9671-B412D6BA190F}" type="sibTrans" cxnId="{552FA92B-1BFB-442A-8F64-8923E6E71F6A}">
      <dgm:prSet/>
      <dgm:spPr/>
      <dgm:t>
        <a:bodyPr/>
        <a:lstStyle/>
        <a:p>
          <a:endParaRPr lang="en-US"/>
        </a:p>
      </dgm:t>
    </dgm:pt>
    <dgm:pt modelId="{BDDCF543-5B63-4D52-A37B-4DFD7D2A2777}" type="pres">
      <dgm:prSet presAssocID="{1029B1C2-B580-4382-9728-CCD8A272EEB7}" presName="linear" presStyleCnt="0">
        <dgm:presLayoutVars>
          <dgm:animLvl val="lvl"/>
          <dgm:resizeHandles val="exact"/>
        </dgm:presLayoutVars>
      </dgm:prSet>
      <dgm:spPr/>
      <dgm:t>
        <a:bodyPr/>
        <a:lstStyle/>
        <a:p>
          <a:endParaRPr lang="en-GB"/>
        </a:p>
      </dgm:t>
    </dgm:pt>
    <dgm:pt modelId="{5100C552-ECFB-4143-B0B5-7040A382B59D}" type="pres">
      <dgm:prSet presAssocID="{697C8245-6655-43CF-BD4E-17560C94E07C}" presName="parentText" presStyleLbl="node1" presStyleIdx="0" presStyleCnt="3">
        <dgm:presLayoutVars>
          <dgm:chMax val="0"/>
          <dgm:bulletEnabled val="1"/>
        </dgm:presLayoutVars>
      </dgm:prSet>
      <dgm:spPr/>
      <dgm:t>
        <a:bodyPr/>
        <a:lstStyle/>
        <a:p>
          <a:endParaRPr lang="en-GB"/>
        </a:p>
      </dgm:t>
    </dgm:pt>
    <dgm:pt modelId="{B83AE2F2-FD06-4B25-9A61-728FCBDAE630}" type="pres">
      <dgm:prSet presAssocID="{5BA803B9-6CEE-4B34-BFED-61E5C6D57E74}" presName="spacer" presStyleCnt="0"/>
      <dgm:spPr/>
    </dgm:pt>
    <dgm:pt modelId="{06F427CF-F932-4175-9CBD-C9356D0BC18E}" type="pres">
      <dgm:prSet presAssocID="{571C3D7E-DF29-4E17-84B7-41743966B9CC}" presName="parentText" presStyleLbl="node1" presStyleIdx="1" presStyleCnt="3">
        <dgm:presLayoutVars>
          <dgm:chMax val="0"/>
          <dgm:bulletEnabled val="1"/>
        </dgm:presLayoutVars>
      </dgm:prSet>
      <dgm:spPr/>
      <dgm:t>
        <a:bodyPr/>
        <a:lstStyle/>
        <a:p>
          <a:endParaRPr lang="en-GB"/>
        </a:p>
      </dgm:t>
    </dgm:pt>
    <dgm:pt modelId="{01925142-FB07-4876-811E-CB707C76A608}" type="pres">
      <dgm:prSet presAssocID="{9A2C85E7-7907-4718-9169-340050422B42}" presName="spacer" presStyleCnt="0"/>
      <dgm:spPr/>
    </dgm:pt>
    <dgm:pt modelId="{4A06F08F-902F-4921-9C9E-FCB98441DC59}" type="pres">
      <dgm:prSet presAssocID="{A678AE6A-BE0F-48C7-8FDF-D1345593C77F}" presName="parentText" presStyleLbl="node1" presStyleIdx="2" presStyleCnt="3">
        <dgm:presLayoutVars>
          <dgm:chMax val="0"/>
          <dgm:bulletEnabled val="1"/>
        </dgm:presLayoutVars>
      </dgm:prSet>
      <dgm:spPr/>
      <dgm:t>
        <a:bodyPr/>
        <a:lstStyle/>
        <a:p>
          <a:endParaRPr lang="en-GB"/>
        </a:p>
      </dgm:t>
    </dgm:pt>
  </dgm:ptLst>
  <dgm:cxnLst>
    <dgm:cxn modelId="{87BAE77B-6441-4E37-B0D6-3DF2D2C21AB6}" type="presOf" srcId="{697C8245-6655-43CF-BD4E-17560C94E07C}" destId="{5100C552-ECFB-4143-B0B5-7040A382B59D}" srcOrd="0" destOrd="0" presId="urn:microsoft.com/office/officeart/2005/8/layout/vList2"/>
    <dgm:cxn modelId="{552FA92B-1BFB-442A-8F64-8923E6E71F6A}" srcId="{1029B1C2-B580-4382-9728-CCD8A272EEB7}" destId="{A678AE6A-BE0F-48C7-8FDF-D1345593C77F}" srcOrd="2" destOrd="0" parTransId="{6AB58B89-6838-4C04-B6D8-7CBB2D15E782}" sibTransId="{81443FB4-8DB0-4199-9671-B412D6BA190F}"/>
    <dgm:cxn modelId="{B41213E5-1029-46D4-A3CD-8DF25DF29DBC}" srcId="{1029B1C2-B580-4382-9728-CCD8A272EEB7}" destId="{697C8245-6655-43CF-BD4E-17560C94E07C}" srcOrd="0" destOrd="0" parTransId="{7C180316-DCE3-4719-BB52-4F5787336117}" sibTransId="{5BA803B9-6CEE-4B34-BFED-61E5C6D57E74}"/>
    <dgm:cxn modelId="{79FAD2F3-A13A-446D-B266-7B07118F8D5E}" type="presOf" srcId="{A678AE6A-BE0F-48C7-8FDF-D1345593C77F}" destId="{4A06F08F-902F-4921-9C9E-FCB98441DC59}" srcOrd="0" destOrd="0" presId="urn:microsoft.com/office/officeart/2005/8/layout/vList2"/>
    <dgm:cxn modelId="{6E4F891E-2B5F-484C-9A1F-AFDA4C772ADF}" srcId="{1029B1C2-B580-4382-9728-CCD8A272EEB7}" destId="{571C3D7E-DF29-4E17-84B7-41743966B9CC}" srcOrd="1" destOrd="0" parTransId="{1003ABED-EDC9-4BFF-B4BF-73B8D603E551}" sibTransId="{9A2C85E7-7907-4718-9169-340050422B42}"/>
    <dgm:cxn modelId="{374B1130-9B7C-4803-AD22-A57605693285}" type="presOf" srcId="{571C3D7E-DF29-4E17-84B7-41743966B9CC}" destId="{06F427CF-F932-4175-9CBD-C9356D0BC18E}" srcOrd="0" destOrd="0" presId="urn:microsoft.com/office/officeart/2005/8/layout/vList2"/>
    <dgm:cxn modelId="{0E801151-3D87-4AD0-B50E-8CF3BEF94640}" type="presOf" srcId="{1029B1C2-B580-4382-9728-CCD8A272EEB7}" destId="{BDDCF543-5B63-4D52-A37B-4DFD7D2A2777}" srcOrd="0" destOrd="0" presId="urn:microsoft.com/office/officeart/2005/8/layout/vList2"/>
    <dgm:cxn modelId="{E1D010A0-3146-4A29-90E7-270EA6B3078E}" type="presParOf" srcId="{BDDCF543-5B63-4D52-A37B-4DFD7D2A2777}" destId="{5100C552-ECFB-4143-B0B5-7040A382B59D}" srcOrd="0" destOrd="0" presId="urn:microsoft.com/office/officeart/2005/8/layout/vList2"/>
    <dgm:cxn modelId="{2B0214B7-CBA4-4BFB-BA20-166BC393A25A}" type="presParOf" srcId="{BDDCF543-5B63-4D52-A37B-4DFD7D2A2777}" destId="{B83AE2F2-FD06-4B25-9A61-728FCBDAE630}" srcOrd="1" destOrd="0" presId="urn:microsoft.com/office/officeart/2005/8/layout/vList2"/>
    <dgm:cxn modelId="{1067D598-4F81-4BE8-ABAF-B74BD359FA47}" type="presParOf" srcId="{BDDCF543-5B63-4D52-A37B-4DFD7D2A2777}" destId="{06F427CF-F932-4175-9CBD-C9356D0BC18E}" srcOrd="2" destOrd="0" presId="urn:microsoft.com/office/officeart/2005/8/layout/vList2"/>
    <dgm:cxn modelId="{A7252BFA-B78A-4FD0-8120-982F1674324D}" type="presParOf" srcId="{BDDCF543-5B63-4D52-A37B-4DFD7D2A2777}" destId="{01925142-FB07-4876-811E-CB707C76A608}" srcOrd="3" destOrd="0" presId="urn:microsoft.com/office/officeart/2005/8/layout/vList2"/>
    <dgm:cxn modelId="{1C097F18-698E-4EF4-88D4-7EAABEB6E058}" type="presParOf" srcId="{BDDCF543-5B63-4D52-A37B-4DFD7D2A2777}" destId="{4A06F08F-902F-4921-9C9E-FCB98441DC59}"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8316"/>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49688" y="0"/>
            <a:ext cx="2946400" cy="498316"/>
          </a:xfrm>
          <a:prstGeom prst="rect">
            <a:avLst/>
          </a:prstGeom>
        </p:spPr>
        <p:txBody>
          <a:bodyPr vert="horz" lIns="91440" tIns="45720" rIns="91440" bIns="45720" rtlCol="0"/>
          <a:lstStyle>
            <a:lvl1pPr algn="r">
              <a:defRPr sz="1200"/>
            </a:lvl1pPr>
          </a:lstStyle>
          <a:p>
            <a:fld id="{C9B41A5F-0BCF-495E-B819-709DCE1A3AF4}" type="datetimeFigureOut">
              <a:rPr lang="en-GB" smtClean="0"/>
              <a:t>09/11/2023</a:t>
            </a:fld>
            <a:endParaRPr lang="en-GB"/>
          </a:p>
        </p:txBody>
      </p:sp>
      <p:sp>
        <p:nvSpPr>
          <p:cNvPr id="4" name="Footer Placeholder 3"/>
          <p:cNvSpPr>
            <a:spLocks noGrp="1"/>
          </p:cNvSpPr>
          <p:nvPr>
            <p:ph type="ftr" sz="quarter" idx="2"/>
          </p:nvPr>
        </p:nvSpPr>
        <p:spPr>
          <a:xfrm>
            <a:off x="0" y="9428323"/>
            <a:ext cx="2946400" cy="498316"/>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49688" y="9428323"/>
            <a:ext cx="2946400" cy="498316"/>
          </a:xfrm>
          <a:prstGeom prst="rect">
            <a:avLst/>
          </a:prstGeom>
        </p:spPr>
        <p:txBody>
          <a:bodyPr vert="horz" lIns="91440" tIns="45720" rIns="91440" bIns="45720" rtlCol="0" anchor="b"/>
          <a:lstStyle>
            <a:lvl1pPr algn="r">
              <a:defRPr sz="1200"/>
            </a:lvl1pPr>
          </a:lstStyle>
          <a:p>
            <a:fld id="{6CEEEE5C-BA20-44C1-BB9D-85C919FBAE38}" type="slidenum">
              <a:rPr lang="en-GB" smtClean="0"/>
              <a:t>‹#›</a:t>
            </a:fld>
            <a:endParaRPr lang="en-GB"/>
          </a:p>
        </p:txBody>
      </p:sp>
    </p:spTree>
    <p:extLst>
      <p:ext uri="{BB962C8B-B14F-4D97-AF65-F5344CB8AC3E}">
        <p14:creationId xmlns:p14="http://schemas.microsoft.com/office/powerpoint/2010/main" val="1007135507"/>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Διαφάνεια τίτλου">
    <p:spTree>
      <p:nvGrpSpPr>
        <p:cNvPr id="1" name=""/>
        <p:cNvGrpSpPr/>
        <p:nvPr/>
      </p:nvGrpSpPr>
      <p:grpSpPr>
        <a:xfrm>
          <a:off x="0" y="0"/>
          <a:ext cx="0" cy="0"/>
          <a:chOff x="0" y="0"/>
          <a:chExt cx="0" cy="0"/>
        </a:xfrm>
      </p:grpSpPr>
      <p:sp>
        <p:nvSpPr>
          <p:cNvPr id="2" name="Τίτλος 1">
            <a:extLst>
              <a:ext uri="{FF2B5EF4-FFF2-40B4-BE49-F238E27FC236}">
                <a16:creationId xmlns="" xmlns:a16="http://schemas.microsoft.com/office/drawing/2014/main" id="{70EFEE80-4911-2543-3572-0BE10B36EAC2}"/>
              </a:ext>
            </a:extLst>
          </p:cNvPr>
          <p:cNvSpPr>
            <a:spLocks noGrp="1"/>
          </p:cNvSpPr>
          <p:nvPr>
            <p:ph type="ctrTitle"/>
          </p:nvPr>
        </p:nvSpPr>
        <p:spPr>
          <a:xfrm>
            <a:off x="1524000" y="1122363"/>
            <a:ext cx="9144000" cy="2387600"/>
          </a:xfrm>
        </p:spPr>
        <p:txBody>
          <a:bodyPr anchor="b"/>
          <a:lstStyle>
            <a:lvl1pPr algn="ctr">
              <a:defRPr sz="6000"/>
            </a:lvl1pPr>
          </a:lstStyle>
          <a:p>
            <a:r>
              <a:rPr lang="el-GR"/>
              <a:t>Κάντε κλικ για να επεξεργαστείτε τον τίτλο υποδείγματος</a:t>
            </a:r>
            <a:endParaRPr lang="x-none"/>
          </a:p>
        </p:txBody>
      </p:sp>
      <p:sp>
        <p:nvSpPr>
          <p:cNvPr id="3" name="Υπότιτλος 2">
            <a:extLst>
              <a:ext uri="{FF2B5EF4-FFF2-40B4-BE49-F238E27FC236}">
                <a16:creationId xmlns="" xmlns:a16="http://schemas.microsoft.com/office/drawing/2014/main" id="{4E5A3E00-4209-40E9-3CF5-DAAF9A47E6A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l-GR"/>
              <a:t>Κάντε κλικ για να επεξεργαστείτε τον υπότιτλο του υποδείγματος</a:t>
            </a:r>
            <a:endParaRPr lang="x-none"/>
          </a:p>
        </p:txBody>
      </p:sp>
      <p:sp>
        <p:nvSpPr>
          <p:cNvPr id="4" name="Θέση ημερομηνίας 3">
            <a:extLst>
              <a:ext uri="{FF2B5EF4-FFF2-40B4-BE49-F238E27FC236}">
                <a16:creationId xmlns="" xmlns:a16="http://schemas.microsoft.com/office/drawing/2014/main" id="{A7A2EFD5-54E2-81FE-4D21-78971ECFC1D3}"/>
              </a:ext>
            </a:extLst>
          </p:cNvPr>
          <p:cNvSpPr>
            <a:spLocks noGrp="1"/>
          </p:cNvSpPr>
          <p:nvPr>
            <p:ph type="dt" sz="half" idx="10"/>
          </p:nvPr>
        </p:nvSpPr>
        <p:spPr/>
        <p:txBody>
          <a:bodyPr/>
          <a:lstStyle/>
          <a:p>
            <a:fld id="{28AA62CC-B0B1-4294-94C7-FBFF9D4140E5}" type="datetimeFigureOut">
              <a:rPr lang="x-none" smtClean="0"/>
              <a:t>09/11/2023</a:t>
            </a:fld>
            <a:endParaRPr lang="x-none"/>
          </a:p>
        </p:txBody>
      </p:sp>
      <p:sp>
        <p:nvSpPr>
          <p:cNvPr id="5" name="Θέση υποσέλιδου 4">
            <a:extLst>
              <a:ext uri="{FF2B5EF4-FFF2-40B4-BE49-F238E27FC236}">
                <a16:creationId xmlns="" xmlns:a16="http://schemas.microsoft.com/office/drawing/2014/main" id="{ACADEE62-BB6C-E6D9-CD05-3E1C8094ABB0}"/>
              </a:ext>
            </a:extLst>
          </p:cNvPr>
          <p:cNvSpPr>
            <a:spLocks noGrp="1"/>
          </p:cNvSpPr>
          <p:nvPr>
            <p:ph type="ftr" sz="quarter" idx="11"/>
          </p:nvPr>
        </p:nvSpPr>
        <p:spPr/>
        <p:txBody>
          <a:bodyPr/>
          <a:lstStyle/>
          <a:p>
            <a:endParaRPr lang="x-none"/>
          </a:p>
        </p:txBody>
      </p:sp>
      <p:sp>
        <p:nvSpPr>
          <p:cNvPr id="6" name="Θέση αριθμού διαφάνειας 5">
            <a:extLst>
              <a:ext uri="{FF2B5EF4-FFF2-40B4-BE49-F238E27FC236}">
                <a16:creationId xmlns="" xmlns:a16="http://schemas.microsoft.com/office/drawing/2014/main" id="{87BEE043-A2D9-8FDA-6D00-8F8D9231B3A6}"/>
              </a:ext>
            </a:extLst>
          </p:cNvPr>
          <p:cNvSpPr>
            <a:spLocks noGrp="1"/>
          </p:cNvSpPr>
          <p:nvPr>
            <p:ph type="sldNum" sz="quarter" idx="12"/>
          </p:nvPr>
        </p:nvSpPr>
        <p:spPr/>
        <p:txBody>
          <a:bodyPr/>
          <a:lstStyle/>
          <a:p>
            <a:fld id="{CAF58B6A-D12B-4774-9299-72F9272835E3}" type="slidenum">
              <a:rPr lang="x-none" smtClean="0"/>
              <a:t>‹#›</a:t>
            </a:fld>
            <a:endParaRPr lang="x-none"/>
          </a:p>
        </p:txBody>
      </p:sp>
    </p:spTree>
    <p:extLst>
      <p:ext uri="{BB962C8B-B14F-4D97-AF65-F5344CB8AC3E}">
        <p14:creationId xmlns:p14="http://schemas.microsoft.com/office/powerpoint/2010/main" val="16812071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Τίτλος 1">
            <a:extLst>
              <a:ext uri="{FF2B5EF4-FFF2-40B4-BE49-F238E27FC236}">
                <a16:creationId xmlns="" xmlns:a16="http://schemas.microsoft.com/office/drawing/2014/main" id="{764E9294-E12F-D656-DCA5-08D397CC4246}"/>
              </a:ext>
            </a:extLst>
          </p:cNvPr>
          <p:cNvSpPr>
            <a:spLocks noGrp="1"/>
          </p:cNvSpPr>
          <p:nvPr>
            <p:ph type="title"/>
          </p:nvPr>
        </p:nvSpPr>
        <p:spPr/>
        <p:txBody>
          <a:bodyPr/>
          <a:lstStyle/>
          <a:p>
            <a:r>
              <a:rPr lang="el-GR"/>
              <a:t>Κάντε κλικ για να επεξεργαστείτε τον τίτλο υποδείγματος</a:t>
            </a:r>
            <a:endParaRPr lang="x-none"/>
          </a:p>
        </p:txBody>
      </p:sp>
      <p:sp>
        <p:nvSpPr>
          <p:cNvPr id="3" name="Θέση κατακόρυφου κειμένου 2">
            <a:extLst>
              <a:ext uri="{FF2B5EF4-FFF2-40B4-BE49-F238E27FC236}">
                <a16:creationId xmlns="" xmlns:a16="http://schemas.microsoft.com/office/drawing/2014/main" id="{BC8850E2-3B2F-DFC7-3A8C-A40269D69339}"/>
              </a:ext>
            </a:extLst>
          </p:cNvPr>
          <p:cNvSpPr>
            <a:spLocks noGrp="1"/>
          </p:cNvSpPr>
          <p:nvPr>
            <p:ph type="body" orient="vert" idx="1"/>
          </p:nvPr>
        </p:nvSpPr>
        <p:spPr/>
        <p:txBody>
          <a:bodyPr vert="eaVert"/>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x-none"/>
          </a:p>
        </p:txBody>
      </p:sp>
      <p:sp>
        <p:nvSpPr>
          <p:cNvPr id="4" name="Θέση ημερομηνίας 3">
            <a:extLst>
              <a:ext uri="{FF2B5EF4-FFF2-40B4-BE49-F238E27FC236}">
                <a16:creationId xmlns="" xmlns:a16="http://schemas.microsoft.com/office/drawing/2014/main" id="{40A6DD72-C348-4A74-6C9F-C157AF064F0F}"/>
              </a:ext>
            </a:extLst>
          </p:cNvPr>
          <p:cNvSpPr>
            <a:spLocks noGrp="1"/>
          </p:cNvSpPr>
          <p:nvPr>
            <p:ph type="dt" sz="half" idx="10"/>
          </p:nvPr>
        </p:nvSpPr>
        <p:spPr/>
        <p:txBody>
          <a:bodyPr/>
          <a:lstStyle/>
          <a:p>
            <a:fld id="{28AA62CC-B0B1-4294-94C7-FBFF9D4140E5}" type="datetimeFigureOut">
              <a:rPr lang="x-none" smtClean="0"/>
              <a:t>09/11/2023</a:t>
            </a:fld>
            <a:endParaRPr lang="x-none"/>
          </a:p>
        </p:txBody>
      </p:sp>
      <p:sp>
        <p:nvSpPr>
          <p:cNvPr id="5" name="Θέση υποσέλιδου 4">
            <a:extLst>
              <a:ext uri="{FF2B5EF4-FFF2-40B4-BE49-F238E27FC236}">
                <a16:creationId xmlns="" xmlns:a16="http://schemas.microsoft.com/office/drawing/2014/main" id="{F1CAC447-D6BF-1C58-E411-E4ECF7A72AFF}"/>
              </a:ext>
            </a:extLst>
          </p:cNvPr>
          <p:cNvSpPr>
            <a:spLocks noGrp="1"/>
          </p:cNvSpPr>
          <p:nvPr>
            <p:ph type="ftr" sz="quarter" idx="11"/>
          </p:nvPr>
        </p:nvSpPr>
        <p:spPr/>
        <p:txBody>
          <a:bodyPr/>
          <a:lstStyle/>
          <a:p>
            <a:endParaRPr lang="x-none"/>
          </a:p>
        </p:txBody>
      </p:sp>
      <p:sp>
        <p:nvSpPr>
          <p:cNvPr id="6" name="Θέση αριθμού διαφάνειας 5">
            <a:extLst>
              <a:ext uri="{FF2B5EF4-FFF2-40B4-BE49-F238E27FC236}">
                <a16:creationId xmlns="" xmlns:a16="http://schemas.microsoft.com/office/drawing/2014/main" id="{13C22B8F-B85B-AAF4-53AF-8C6A2B1D14B1}"/>
              </a:ext>
            </a:extLst>
          </p:cNvPr>
          <p:cNvSpPr>
            <a:spLocks noGrp="1"/>
          </p:cNvSpPr>
          <p:nvPr>
            <p:ph type="sldNum" sz="quarter" idx="12"/>
          </p:nvPr>
        </p:nvSpPr>
        <p:spPr/>
        <p:txBody>
          <a:bodyPr/>
          <a:lstStyle/>
          <a:p>
            <a:fld id="{CAF58B6A-D12B-4774-9299-72F9272835E3}" type="slidenum">
              <a:rPr lang="x-none" smtClean="0"/>
              <a:t>‹#›</a:t>
            </a:fld>
            <a:endParaRPr lang="x-none"/>
          </a:p>
        </p:txBody>
      </p:sp>
    </p:spTree>
    <p:extLst>
      <p:ext uri="{BB962C8B-B14F-4D97-AF65-F5344CB8AC3E}">
        <p14:creationId xmlns:p14="http://schemas.microsoft.com/office/powerpoint/2010/main" val="20684655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Κατακόρυφος τίτλος 1">
            <a:extLst>
              <a:ext uri="{FF2B5EF4-FFF2-40B4-BE49-F238E27FC236}">
                <a16:creationId xmlns="" xmlns:a16="http://schemas.microsoft.com/office/drawing/2014/main" id="{314A7709-C79F-52E6-A786-EA2D63B08A3B}"/>
              </a:ext>
            </a:extLst>
          </p:cNvPr>
          <p:cNvSpPr>
            <a:spLocks noGrp="1"/>
          </p:cNvSpPr>
          <p:nvPr>
            <p:ph type="title" orient="vert"/>
          </p:nvPr>
        </p:nvSpPr>
        <p:spPr>
          <a:xfrm>
            <a:off x="8724900" y="365125"/>
            <a:ext cx="2628900" cy="5811838"/>
          </a:xfrm>
        </p:spPr>
        <p:txBody>
          <a:bodyPr vert="eaVert"/>
          <a:lstStyle/>
          <a:p>
            <a:r>
              <a:rPr lang="el-GR"/>
              <a:t>Κάντε κλικ για να επεξεργαστείτε τον τίτλο υποδείγματος</a:t>
            </a:r>
            <a:endParaRPr lang="x-none"/>
          </a:p>
        </p:txBody>
      </p:sp>
      <p:sp>
        <p:nvSpPr>
          <p:cNvPr id="3" name="Θέση κατακόρυφου κειμένου 2">
            <a:extLst>
              <a:ext uri="{FF2B5EF4-FFF2-40B4-BE49-F238E27FC236}">
                <a16:creationId xmlns="" xmlns:a16="http://schemas.microsoft.com/office/drawing/2014/main" id="{6DAED87F-B46A-F0EF-6BB7-ED21AACFBEB5}"/>
              </a:ext>
            </a:extLst>
          </p:cNvPr>
          <p:cNvSpPr>
            <a:spLocks noGrp="1"/>
          </p:cNvSpPr>
          <p:nvPr>
            <p:ph type="body" orient="vert" idx="1"/>
          </p:nvPr>
        </p:nvSpPr>
        <p:spPr>
          <a:xfrm>
            <a:off x="838200" y="365125"/>
            <a:ext cx="7734300" cy="5811838"/>
          </a:xfrm>
        </p:spPr>
        <p:txBody>
          <a:bodyPr vert="eaVert"/>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x-none"/>
          </a:p>
        </p:txBody>
      </p:sp>
      <p:sp>
        <p:nvSpPr>
          <p:cNvPr id="4" name="Θέση ημερομηνίας 3">
            <a:extLst>
              <a:ext uri="{FF2B5EF4-FFF2-40B4-BE49-F238E27FC236}">
                <a16:creationId xmlns="" xmlns:a16="http://schemas.microsoft.com/office/drawing/2014/main" id="{C6A1AA4D-70DC-FF6C-A4CD-80517BC9FCC3}"/>
              </a:ext>
            </a:extLst>
          </p:cNvPr>
          <p:cNvSpPr>
            <a:spLocks noGrp="1"/>
          </p:cNvSpPr>
          <p:nvPr>
            <p:ph type="dt" sz="half" idx="10"/>
          </p:nvPr>
        </p:nvSpPr>
        <p:spPr/>
        <p:txBody>
          <a:bodyPr/>
          <a:lstStyle/>
          <a:p>
            <a:fld id="{28AA62CC-B0B1-4294-94C7-FBFF9D4140E5}" type="datetimeFigureOut">
              <a:rPr lang="x-none" smtClean="0"/>
              <a:t>09/11/2023</a:t>
            </a:fld>
            <a:endParaRPr lang="x-none"/>
          </a:p>
        </p:txBody>
      </p:sp>
      <p:sp>
        <p:nvSpPr>
          <p:cNvPr id="5" name="Θέση υποσέλιδου 4">
            <a:extLst>
              <a:ext uri="{FF2B5EF4-FFF2-40B4-BE49-F238E27FC236}">
                <a16:creationId xmlns="" xmlns:a16="http://schemas.microsoft.com/office/drawing/2014/main" id="{11531757-0847-E8BB-9DCE-2874D69A0857}"/>
              </a:ext>
            </a:extLst>
          </p:cNvPr>
          <p:cNvSpPr>
            <a:spLocks noGrp="1"/>
          </p:cNvSpPr>
          <p:nvPr>
            <p:ph type="ftr" sz="quarter" idx="11"/>
          </p:nvPr>
        </p:nvSpPr>
        <p:spPr/>
        <p:txBody>
          <a:bodyPr/>
          <a:lstStyle/>
          <a:p>
            <a:endParaRPr lang="x-none"/>
          </a:p>
        </p:txBody>
      </p:sp>
      <p:sp>
        <p:nvSpPr>
          <p:cNvPr id="6" name="Θέση αριθμού διαφάνειας 5">
            <a:extLst>
              <a:ext uri="{FF2B5EF4-FFF2-40B4-BE49-F238E27FC236}">
                <a16:creationId xmlns="" xmlns:a16="http://schemas.microsoft.com/office/drawing/2014/main" id="{19F85F6F-93DF-63DA-202E-6590D4D39249}"/>
              </a:ext>
            </a:extLst>
          </p:cNvPr>
          <p:cNvSpPr>
            <a:spLocks noGrp="1"/>
          </p:cNvSpPr>
          <p:nvPr>
            <p:ph type="sldNum" sz="quarter" idx="12"/>
          </p:nvPr>
        </p:nvSpPr>
        <p:spPr/>
        <p:txBody>
          <a:bodyPr/>
          <a:lstStyle/>
          <a:p>
            <a:fld id="{CAF58B6A-D12B-4774-9299-72F9272835E3}" type="slidenum">
              <a:rPr lang="x-none" smtClean="0"/>
              <a:t>‹#›</a:t>
            </a:fld>
            <a:endParaRPr lang="x-none"/>
          </a:p>
        </p:txBody>
      </p:sp>
    </p:spTree>
    <p:extLst>
      <p:ext uri="{BB962C8B-B14F-4D97-AF65-F5344CB8AC3E}">
        <p14:creationId xmlns:p14="http://schemas.microsoft.com/office/powerpoint/2010/main" val="6519518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Τίτλος και περιεχόμενο">
    <p:spTree>
      <p:nvGrpSpPr>
        <p:cNvPr id="1" name=""/>
        <p:cNvGrpSpPr/>
        <p:nvPr/>
      </p:nvGrpSpPr>
      <p:grpSpPr>
        <a:xfrm>
          <a:off x="0" y="0"/>
          <a:ext cx="0" cy="0"/>
          <a:chOff x="0" y="0"/>
          <a:chExt cx="0" cy="0"/>
        </a:xfrm>
      </p:grpSpPr>
      <p:sp>
        <p:nvSpPr>
          <p:cNvPr id="2" name="Τίτλος 1">
            <a:extLst>
              <a:ext uri="{FF2B5EF4-FFF2-40B4-BE49-F238E27FC236}">
                <a16:creationId xmlns="" xmlns:a16="http://schemas.microsoft.com/office/drawing/2014/main" id="{F0460105-CAC8-BD7C-AFEA-31B3F080EABF}"/>
              </a:ext>
            </a:extLst>
          </p:cNvPr>
          <p:cNvSpPr>
            <a:spLocks noGrp="1"/>
          </p:cNvSpPr>
          <p:nvPr>
            <p:ph type="title"/>
          </p:nvPr>
        </p:nvSpPr>
        <p:spPr/>
        <p:txBody>
          <a:bodyPr/>
          <a:lstStyle/>
          <a:p>
            <a:r>
              <a:rPr lang="el-GR"/>
              <a:t>Κάντε κλικ για να επεξεργαστείτε τον τίτλο υποδείγματος</a:t>
            </a:r>
            <a:endParaRPr lang="x-none"/>
          </a:p>
        </p:txBody>
      </p:sp>
      <p:sp>
        <p:nvSpPr>
          <p:cNvPr id="3" name="Θέση περιεχομένου 2">
            <a:extLst>
              <a:ext uri="{FF2B5EF4-FFF2-40B4-BE49-F238E27FC236}">
                <a16:creationId xmlns="" xmlns:a16="http://schemas.microsoft.com/office/drawing/2014/main" id="{2D50880F-75F5-6D6B-6700-71FB76C0E5A3}"/>
              </a:ext>
            </a:extLst>
          </p:cNvPr>
          <p:cNvSpPr>
            <a:spLocks noGrp="1"/>
          </p:cNvSpPr>
          <p:nvPr>
            <p:ph idx="1"/>
          </p:nvPr>
        </p:nvSpPr>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x-none"/>
          </a:p>
        </p:txBody>
      </p:sp>
      <p:sp>
        <p:nvSpPr>
          <p:cNvPr id="4" name="Θέση ημερομηνίας 3">
            <a:extLst>
              <a:ext uri="{FF2B5EF4-FFF2-40B4-BE49-F238E27FC236}">
                <a16:creationId xmlns="" xmlns:a16="http://schemas.microsoft.com/office/drawing/2014/main" id="{B641B25C-B7D6-8C34-025B-F8EDBCFB64DB}"/>
              </a:ext>
            </a:extLst>
          </p:cNvPr>
          <p:cNvSpPr>
            <a:spLocks noGrp="1"/>
          </p:cNvSpPr>
          <p:nvPr>
            <p:ph type="dt" sz="half" idx="10"/>
          </p:nvPr>
        </p:nvSpPr>
        <p:spPr/>
        <p:txBody>
          <a:bodyPr/>
          <a:lstStyle/>
          <a:p>
            <a:fld id="{28AA62CC-B0B1-4294-94C7-FBFF9D4140E5}" type="datetimeFigureOut">
              <a:rPr lang="x-none" smtClean="0"/>
              <a:t>09/11/2023</a:t>
            </a:fld>
            <a:endParaRPr lang="x-none"/>
          </a:p>
        </p:txBody>
      </p:sp>
      <p:sp>
        <p:nvSpPr>
          <p:cNvPr id="5" name="Θέση υποσέλιδου 4">
            <a:extLst>
              <a:ext uri="{FF2B5EF4-FFF2-40B4-BE49-F238E27FC236}">
                <a16:creationId xmlns="" xmlns:a16="http://schemas.microsoft.com/office/drawing/2014/main" id="{9A1DAC43-424B-BC66-D4D1-29C71B991F52}"/>
              </a:ext>
            </a:extLst>
          </p:cNvPr>
          <p:cNvSpPr>
            <a:spLocks noGrp="1"/>
          </p:cNvSpPr>
          <p:nvPr>
            <p:ph type="ftr" sz="quarter" idx="11"/>
          </p:nvPr>
        </p:nvSpPr>
        <p:spPr/>
        <p:txBody>
          <a:bodyPr/>
          <a:lstStyle/>
          <a:p>
            <a:endParaRPr lang="x-none"/>
          </a:p>
        </p:txBody>
      </p:sp>
      <p:sp>
        <p:nvSpPr>
          <p:cNvPr id="6" name="Θέση αριθμού διαφάνειας 5">
            <a:extLst>
              <a:ext uri="{FF2B5EF4-FFF2-40B4-BE49-F238E27FC236}">
                <a16:creationId xmlns="" xmlns:a16="http://schemas.microsoft.com/office/drawing/2014/main" id="{CC61966C-8949-7517-C055-F53FC29E5BF4}"/>
              </a:ext>
            </a:extLst>
          </p:cNvPr>
          <p:cNvSpPr>
            <a:spLocks noGrp="1"/>
          </p:cNvSpPr>
          <p:nvPr>
            <p:ph type="sldNum" sz="quarter" idx="12"/>
          </p:nvPr>
        </p:nvSpPr>
        <p:spPr/>
        <p:txBody>
          <a:bodyPr/>
          <a:lstStyle/>
          <a:p>
            <a:fld id="{CAF58B6A-D12B-4774-9299-72F9272835E3}" type="slidenum">
              <a:rPr lang="x-none" smtClean="0"/>
              <a:t>‹#›</a:t>
            </a:fld>
            <a:endParaRPr lang="x-none"/>
          </a:p>
        </p:txBody>
      </p:sp>
    </p:spTree>
    <p:extLst>
      <p:ext uri="{BB962C8B-B14F-4D97-AF65-F5344CB8AC3E}">
        <p14:creationId xmlns:p14="http://schemas.microsoft.com/office/powerpoint/2010/main" val="14421861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Κεφαλίδα ενότητας">
    <p:spTree>
      <p:nvGrpSpPr>
        <p:cNvPr id="1" name=""/>
        <p:cNvGrpSpPr/>
        <p:nvPr/>
      </p:nvGrpSpPr>
      <p:grpSpPr>
        <a:xfrm>
          <a:off x="0" y="0"/>
          <a:ext cx="0" cy="0"/>
          <a:chOff x="0" y="0"/>
          <a:chExt cx="0" cy="0"/>
        </a:xfrm>
      </p:grpSpPr>
      <p:sp>
        <p:nvSpPr>
          <p:cNvPr id="2" name="Τίτλος 1">
            <a:extLst>
              <a:ext uri="{FF2B5EF4-FFF2-40B4-BE49-F238E27FC236}">
                <a16:creationId xmlns="" xmlns:a16="http://schemas.microsoft.com/office/drawing/2014/main" id="{2467EF8E-7CE8-F95B-BA66-67FB8F7F8557}"/>
              </a:ext>
            </a:extLst>
          </p:cNvPr>
          <p:cNvSpPr>
            <a:spLocks noGrp="1"/>
          </p:cNvSpPr>
          <p:nvPr>
            <p:ph type="title"/>
          </p:nvPr>
        </p:nvSpPr>
        <p:spPr>
          <a:xfrm>
            <a:off x="831850" y="1709738"/>
            <a:ext cx="10515600" cy="2852737"/>
          </a:xfrm>
        </p:spPr>
        <p:txBody>
          <a:bodyPr anchor="b"/>
          <a:lstStyle>
            <a:lvl1pPr>
              <a:defRPr sz="6000"/>
            </a:lvl1pPr>
          </a:lstStyle>
          <a:p>
            <a:r>
              <a:rPr lang="el-GR"/>
              <a:t>Κάντε κλικ για να επεξεργαστείτε τον τίτλο υποδείγματος</a:t>
            </a:r>
            <a:endParaRPr lang="x-none"/>
          </a:p>
        </p:txBody>
      </p:sp>
      <p:sp>
        <p:nvSpPr>
          <p:cNvPr id="3" name="Θέση κειμένου 2">
            <a:extLst>
              <a:ext uri="{FF2B5EF4-FFF2-40B4-BE49-F238E27FC236}">
                <a16:creationId xmlns="" xmlns:a16="http://schemas.microsoft.com/office/drawing/2014/main" id="{8A5FD604-C507-6616-5EB5-CADC040177C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l-GR"/>
              <a:t>Στυλ κειμένου υποδείγματος</a:t>
            </a:r>
          </a:p>
        </p:txBody>
      </p:sp>
      <p:sp>
        <p:nvSpPr>
          <p:cNvPr id="4" name="Θέση ημερομηνίας 3">
            <a:extLst>
              <a:ext uri="{FF2B5EF4-FFF2-40B4-BE49-F238E27FC236}">
                <a16:creationId xmlns="" xmlns:a16="http://schemas.microsoft.com/office/drawing/2014/main" id="{3454F5D4-09A6-3F8C-89E7-4B4949FA52FB}"/>
              </a:ext>
            </a:extLst>
          </p:cNvPr>
          <p:cNvSpPr>
            <a:spLocks noGrp="1"/>
          </p:cNvSpPr>
          <p:nvPr>
            <p:ph type="dt" sz="half" idx="10"/>
          </p:nvPr>
        </p:nvSpPr>
        <p:spPr/>
        <p:txBody>
          <a:bodyPr/>
          <a:lstStyle/>
          <a:p>
            <a:fld id="{28AA62CC-B0B1-4294-94C7-FBFF9D4140E5}" type="datetimeFigureOut">
              <a:rPr lang="x-none" smtClean="0"/>
              <a:t>09/11/2023</a:t>
            </a:fld>
            <a:endParaRPr lang="x-none"/>
          </a:p>
        </p:txBody>
      </p:sp>
      <p:sp>
        <p:nvSpPr>
          <p:cNvPr id="5" name="Θέση υποσέλιδου 4">
            <a:extLst>
              <a:ext uri="{FF2B5EF4-FFF2-40B4-BE49-F238E27FC236}">
                <a16:creationId xmlns="" xmlns:a16="http://schemas.microsoft.com/office/drawing/2014/main" id="{FE7BCCDD-09A0-96E0-F055-FC29E3D4A3E7}"/>
              </a:ext>
            </a:extLst>
          </p:cNvPr>
          <p:cNvSpPr>
            <a:spLocks noGrp="1"/>
          </p:cNvSpPr>
          <p:nvPr>
            <p:ph type="ftr" sz="quarter" idx="11"/>
          </p:nvPr>
        </p:nvSpPr>
        <p:spPr/>
        <p:txBody>
          <a:bodyPr/>
          <a:lstStyle/>
          <a:p>
            <a:endParaRPr lang="x-none"/>
          </a:p>
        </p:txBody>
      </p:sp>
      <p:sp>
        <p:nvSpPr>
          <p:cNvPr id="6" name="Θέση αριθμού διαφάνειας 5">
            <a:extLst>
              <a:ext uri="{FF2B5EF4-FFF2-40B4-BE49-F238E27FC236}">
                <a16:creationId xmlns="" xmlns:a16="http://schemas.microsoft.com/office/drawing/2014/main" id="{B824554F-B780-91DB-9644-369C03ECD159}"/>
              </a:ext>
            </a:extLst>
          </p:cNvPr>
          <p:cNvSpPr>
            <a:spLocks noGrp="1"/>
          </p:cNvSpPr>
          <p:nvPr>
            <p:ph type="sldNum" sz="quarter" idx="12"/>
          </p:nvPr>
        </p:nvSpPr>
        <p:spPr/>
        <p:txBody>
          <a:bodyPr/>
          <a:lstStyle/>
          <a:p>
            <a:fld id="{CAF58B6A-D12B-4774-9299-72F9272835E3}" type="slidenum">
              <a:rPr lang="x-none" smtClean="0"/>
              <a:t>‹#›</a:t>
            </a:fld>
            <a:endParaRPr lang="x-none"/>
          </a:p>
        </p:txBody>
      </p:sp>
    </p:spTree>
    <p:extLst>
      <p:ext uri="{BB962C8B-B14F-4D97-AF65-F5344CB8AC3E}">
        <p14:creationId xmlns:p14="http://schemas.microsoft.com/office/powerpoint/2010/main" val="21104050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Τίτλος 1">
            <a:extLst>
              <a:ext uri="{FF2B5EF4-FFF2-40B4-BE49-F238E27FC236}">
                <a16:creationId xmlns="" xmlns:a16="http://schemas.microsoft.com/office/drawing/2014/main" id="{19AE8242-B6B5-65DC-1C68-FF5597BF4122}"/>
              </a:ext>
            </a:extLst>
          </p:cNvPr>
          <p:cNvSpPr>
            <a:spLocks noGrp="1"/>
          </p:cNvSpPr>
          <p:nvPr>
            <p:ph type="title"/>
          </p:nvPr>
        </p:nvSpPr>
        <p:spPr/>
        <p:txBody>
          <a:bodyPr/>
          <a:lstStyle/>
          <a:p>
            <a:r>
              <a:rPr lang="el-GR"/>
              <a:t>Κάντε κλικ για να επεξεργαστείτε τον τίτλο υποδείγματος</a:t>
            </a:r>
            <a:endParaRPr lang="x-none"/>
          </a:p>
        </p:txBody>
      </p:sp>
      <p:sp>
        <p:nvSpPr>
          <p:cNvPr id="3" name="Θέση περιεχομένου 2">
            <a:extLst>
              <a:ext uri="{FF2B5EF4-FFF2-40B4-BE49-F238E27FC236}">
                <a16:creationId xmlns="" xmlns:a16="http://schemas.microsoft.com/office/drawing/2014/main" id="{EE9C6239-E64F-9421-D88F-162C5503A498}"/>
              </a:ext>
            </a:extLst>
          </p:cNvPr>
          <p:cNvSpPr>
            <a:spLocks noGrp="1"/>
          </p:cNvSpPr>
          <p:nvPr>
            <p:ph sz="half" idx="1"/>
          </p:nvPr>
        </p:nvSpPr>
        <p:spPr>
          <a:xfrm>
            <a:off x="838200" y="1825625"/>
            <a:ext cx="5181600" cy="4351338"/>
          </a:xfrm>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x-none"/>
          </a:p>
        </p:txBody>
      </p:sp>
      <p:sp>
        <p:nvSpPr>
          <p:cNvPr id="4" name="Θέση περιεχομένου 3">
            <a:extLst>
              <a:ext uri="{FF2B5EF4-FFF2-40B4-BE49-F238E27FC236}">
                <a16:creationId xmlns="" xmlns:a16="http://schemas.microsoft.com/office/drawing/2014/main" id="{CB37C8E8-28A8-B9D6-0483-73C842A0AF99}"/>
              </a:ext>
            </a:extLst>
          </p:cNvPr>
          <p:cNvSpPr>
            <a:spLocks noGrp="1"/>
          </p:cNvSpPr>
          <p:nvPr>
            <p:ph sz="half" idx="2"/>
          </p:nvPr>
        </p:nvSpPr>
        <p:spPr>
          <a:xfrm>
            <a:off x="6172200" y="1825625"/>
            <a:ext cx="5181600" cy="4351338"/>
          </a:xfrm>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x-none"/>
          </a:p>
        </p:txBody>
      </p:sp>
      <p:sp>
        <p:nvSpPr>
          <p:cNvPr id="5" name="Θέση ημερομηνίας 4">
            <a:extLst>
              <a:ext uri="{FF2B5EF4-FFF2-40B4-BE49-F238E27FC236}">
                <a16:creationId xmlns="" xmlns:a16="http://schemas.microsoft.com/office/drawing/2014/main" id="{395A5EB4-1992-4495-DBB6-01B57D39A5E2}"/>
              </a:ext>
            </a:extLst>
          </p:cNvPr>
          <p:cNvSpPr>
            <a:spLocks noGrp="1"/>
          </p:cNvSpPr>
          <p:nvPr>
            <p:ph type="dt" sz="half" idx="10"/>
          </p:nvPr>
        </p:nvSpPr>
        <p:spPr/>
        <p:txBody>
          <a:bodyPr/>
          <a:lstStyle/>
          <a:p>
            <a:fld id="{28AA62CC-B0B1-4294-94C7-FBFF9D4140E5}" type="datetimeFigureOut">
              <a:rPr lang="x-none" smtClean="0"/>
              <a:t>09/11/2023</a:t>
            </a:fld>
            <a:endParaRPr lang="x-none"/>
          </a:p>
        </p:txBody>
      </p:sp>
      <p:sp>
        <p:nvSpPr>
          <p:cNvPr id="6" name="Θέση υποσέλιδου 5">
            <a:extLst>
              <a:ext uri="{FF2B5EF4-FFF2-40B4-BE49-F238E27FC236}">
                <a16:creationId xmlns="" xmlns:a16="http://schemas.microsoft.com/office/drawing/2014/main" id="{58010FEC-B904-D9A5-06CC-174E9645179A}"/>
              </a:ext>
            </a:extLst>
          </p:cNvPr>
          <p:cNvSpPr>
            <a:spLocks noGrp="1"/>
          </p:cNvSpPr>
          <p:nvPr>
            <p:ph type="ftr" sz="quarter" idx="11"/>
          </p:nvPr>
        </p:nvSpPr>
        <p:spPr/>
        <p:txBody>
          <a:bodyPr/>
          <a:lstStyle/>
          <a:p>
            <a:endParaRPr lang="x-none"/>
          </a:p>
        </p:txBody>
      </p:sp>
      <p:sp>
        <p:nvSpPr>
          <p:cNvPr id="7" name="Θέση αριθμού διαφάνειας 6">
            <a:extLst>
              <a:ext uri="{FF2B5EF4-FFF2-40B4-BE49-F238E27FC236}">
                <a16:creationId xmlns="" xmlns:a16="http://schemas.microsoft.com/office/drawing/2014/main" id="{BEDB4BB5-62F6-DBAF-55C5-348C605C67A1}"/>
              </a:ext>
            </a:extLst>
          </p:cNvPr>
          <p:cNvSpPr>
            <a:spLocks noGrp="1"/>
          </p:cNvSpPr>
          <p:nvPr>
            <p:ph type="sldNum" sz="quarter" idx="12"/>
          </p:nvPr>
        </p:nvSpPr>
        <p:spPr/>
        <p:txBody>
          <a:bodyPr/>
          <a:lstStyle/>
          <a:p>
            <a:fld id="{CAF58B6A-D12B-4774-9299-72F9272835E3}" type="slidenum">
              <a:rPr lang="x-none" smtClean="0"/>
              <a:t>‹#›</a:t>
            </a:fld>
            <a:endParaRPr lang="x-none"/>
          </a:p>
        </p:txBody>
      </p:sp>
    </p:spTree>
    <p:extLst>
      <p:ext uri="{BB962C8B-B14F-4D97-AF65-F5344CB8AC3E}">
        <p14:creationId xmlns:p14="http://schemas.microsoft.com/office/powerpoint/2010/main" val="30892107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2" name="Τίτλος 1">
            <a:extLst>
              <a:ext uri="{FF2B5EF4-FFF2-40B4-BE49-F238E27FC236}">
                <a16:creationId xmlns="" xmlns:a16="http://schemas.microsoft.com/office/drawing/2014/main" id="{8D20C79D-4C36-FDC1-6F99-CAFD267ADE66}"/>
              </a:ext>
            </a:extLst>
          </p:cNvPr>
          <p:cNvSpPr>
            <a:spLocks noGrp="1"/>
          </p:cNvSpPr>
          <p:nvPr>
            <p:ph type="title"/>
          </p:nvPr>
        </p:nvSpPr>
        <p:spPr>
          <a:xfrm>
            <a:off x="839788" y="365125"/>
            <a:ext cx="10515600" cy="1325563"/>
          </a:xfrm>
        </p:spPr>
        <p:txBody>
          <a:bodyPr/>
          <a:lstStyle/>
          <a:p>
            <a:r>
              <a:rPr lang="el-GR"/>
              <a:t>Κάντε κλικ για να επεξεργαστείτε τον τίτλο υποδείγματος</a:t>
            </a:r>
            <a:endParaRPr lang="x-none"/>
          </a:p>
        </p:txBody>
      </p:sp>
      <p:sp>
        <p:nvSpPr>
          <p:cNvPr id="3" name="Θέση κειμένου 2">
            <a:extLst>
              <a:ext uri="{FF2B5EF4-FFF2-40B4-BE49-F238E27FC236}">
                <a16:creationId xmlns="" xmlns:a16="http://schemas.microsoft.com/office/drawing/2014/main" id="{5CB23E5D-A93F-F954-2974-0A58F86E426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a:t>Στυλ κειμένου υποδείγματος</a:t>
            </a:r>
          </a:p>
        </p:txBody>
      </p:sp>
      <p:sp>
        <p:nvSpPr>
          <p:cNvPr id="4" name="Θέση περιεχομένου 3">
            <a:extLst>
              <a:ext uri="{FF2B5EF4-FFF2-40B4-BE49-F238E27FC236}">
                <a16:creationId xmlns="" xmlns:a16="http://schemas.microsoft.com/office/drawing/2014/main" id="{213C5971-4FAC-ED68-AF80-338A9D5DDE11}"/>
              </a:ext>
            </a:extLst>
          </p:cNvPr>
          <p:cNvSpPr>
            <a:spLocks noGrp="1"/>
          </p:cNvSpPr>
          <p:nvPr>
            <p:ph sz="half" idx="2"/>
          </p:nvPr>
        </p:nvSpPr>
        <p:spPr>
          <a:xfrm>
            <a:off x="839788" y="2505075"/>
            <a:ext cx="5157787" cy="3684588"/>
          </a:xfrm>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x-none"/>
          </a:p>
        </p:txBody>
      </p:sp>
      <p:sp>
        <p:nvSpPr>
          <p:cNvPr id="5" name="Θέση κειμένου 4">
            <a:extLst>
              <a:ext uri="{FF2B5EF4-FFF2-40B4-BE49-F238E27FC236}">
                <a16:creationId xmlns="" xmlns:a16="http://schemas.microsoft.com/office/drawing/2014/main" id="{F28DB830-EF6A-6542-DC49-E44C1071B7A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a:t>Στυλ κειμένου υποδείγματος</a:t>
            </a:r>
          </a:p>
        </p:txBody>
      </p:sp>
      <p:sp>
        <p:nvSpPr>
          <p:cNvPr id="6" name="Θέση περιεχομένου 5">
            <a:extLst>
              <a:ext uri="{FF2B5EF4-FFF2-40B4-BE49-F238E27FC236}">
                <a16:creationId xmlns="" xmlns:a16="http://schemas.microsoft.com/office/drawing/2014/main" id="{A74F81F6-43D3-3D95-1EDD-38909960BDDE}"/>
              </a:ext>
            </a:extLst>
          </p:cNvPr>
          <p:cNvSpPr>
            <a:spLocks noGrp="1"/>
          </p:cNvSpPr>
          <p:nvPr>
            <p:ph sz="quarter" idx="4"/>
          </p:nvPr>
        </p:nvSpPr>
        <p:spPr>
          <a:xfrm>
            <a:off x="6172200" y="2505075"/>
            <a:ext cx="5183188" cy="3684588"/>
          </a:xfrm>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x-none"/>
          </a:p>
        </p:txBody>
      </p:sp>
      <p:sp>
        <p:nvSpPr>
          <p:cNvPr id="7" name="Θέση ημερομηνίας 6">
            <a:extLst>
              <a:ext uri="{FF2B5EF4-FFF2-40B4-BE49-F238E27FC236}">
                <a16:creationId xmlns="" xmlns:a16="http://schemas.microsoft.com/office/drawing/2014/main" id="{4D78C912-1E64-1EDA-B4DD-2467358BBA3B}"/>
              </a:ext>
            </a:extLst>
          </p:cNvPr>
          <p:cNvSpPr>
            <a:spLocks noGrp="1"/>
          </p:cNvSpPr>
          <p:nvPr>
            <p:ph type="dt" sz="half" idx="10"/>
          </p:nvPr>
        </p:nvSpPr>
        <p:spPr/>
        <p:txBody>
          <a:bodyPr/>
          <a:lstStyle/>
          <a:p>
            <a:fld id="{28AA62CC-B0B1-4294-94C7-FBFF9D4140E5}" type="datetimeFigureOut">
              <a:rPr lang="x-none" smtClean="0"/>
              <a:t>09/11/2023</a:t>
            </a:fld>
            <a:endParaRPr lang="x-none"/>
          </a:p>
        </p:txBody>
      </p:sp>
      <p:sp>
        <p:nvSpPr>
          <p:cNvPr id="8" name="Θέση υποσέλιδου 7">
            <a:extLst>
              <a:ext uri="{FF2B5EF4-FFF2-40B4-BE49-F238E27FC236}">
                <a16:creationId xmlns="" xmlns:a16="http://schemas.microsoft.com/office/drawing/2014/main" id="{B3F0B458-0CD4-6F16-BDA1-2985A7D229A4}"/>
              </a:ext>
            </a:extLst>
          </p:cNvPr>
          <p:cNvSpPr>
            <a:spLocks noGrp="1"/>
          </p:cNvSpPr>
          <p:nvPr>
            <p:ph type="ftr" sz="quarter" idx="11"/>
          </p:nvPr>
        </p:nvSpPr>
        <p:spPr/>
        <p:txBody>
          <a:bodyPr/>
          <a:lstStyle/>
          <a:p>
            <a:endParaRPr lang="x-none"/>
          </a:p>
        </p:txBody>
      </p:sp>
      <p:sp>
        <p:nvSpPr>
          <p:cNvPr id="9" name="Θέση αριθμού διαφάνειας 8">
            <a:extLst>
              <a:ext uri="{FF2B5EF4-FFF2-40B4-BE49-F238E27FC236}">
                <a16:creationId xmlns="" xmlns:a16="http://schemas.microsoft.com/office/drawing/2014/main" id="{940D6D8F-0457-1BAF-522A-B33C669D0EB1}"/>
              </a:ext>
            </a:extLst>
          </p:cNvPr>
          <p:cNvSpPr>
            <a:spLocks noGrp="1"/>
          </p:cNvSpPr>
          <p:nvPr>
            <p:ph type="sldNum" sz="quarter" idx="12"/>
          </p:nvPr>
        </p:nvSpPr>
        <p:spPr/>
        <p:txBody>
          <a:bodyPr/>
          <a:lstStyle/>
          <a:p>
            <a:fld id="{CAF58B6A-D12B-4774-9299-72F9272835E3}" type="slidenum">
              <a:rPr lang="x-none" smtClean="0"/>
              <a:t>‹#›</a:t>
            </a:fld>
            <a:endParaRPr lang="x-none"/>
          </a:p>
        </p:txBody>
      </p:sp>
    </p:spTree>
    <p:extLst>
      <p:ext uri="{BB962C8B-B14F-4D97-AF65-F5344CB8AC3E}">
        <p14:creationId xmlns:p14="http://schemas.microsoft.com/office/powerpoint/2010/main" val="2250612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Τίτλος 1">
            <a:extLst>
              <a:ext uri="{FF2B5EF4-FFF2-40B4-BE49-F238E27FC236}">
                <a16:creationId xmlns="" xmlns:a16="http://schemas.microsoft.com/office/drawing/2014/main" id="{5E261C75-B318-70DA-655E-5DB1720E4BDF}"/>
              </a:ext>
            </a:extLst>
          </p:cNvPr>
          <p:cNvSpPr>
            <a:spLocks noGrp="1"/>
          </p:cNvSpPr>
          <p:nvPr>
            <p:ph type="title"/>
          </p:nvPr>
        </p:nvSpPr>
        <p:spPr/>
        <p:txBody>
          <a:bodyPr/>
          <a:lstStyle/>
          <a:p>
            <a:r>
              <a:rPr lang="el-GR"/>
              <a:t>Κάντε κλικ για να επεξεργαστείτε τον τίτλο υποδείγματος</a:t>
            </a:r>
            <a:endParaRPr lang="x-none"/>
          </a:p>
        </p:txBody>
      </p:sp>
      <p:sp>
        <p:nvSpPr>
          <p:cNvPr id="3" name="Θέση ημερομηνίας 2">
            <a:extLst>
              <a:ext uri="{FF2B5EF4-FFF2-40B4-BE49-F238E27FC236}">
                <a16:creationId xmlns="" xmlns:a16="http://schemas.microsoft.com/office/drawing/2014/main" id="{240508F2-5DB3-7D47-EFE7-9D64D0482F53}"/>
              </a:ext>
            </a:extLst>
          </p:cNvPr>
          <p:cNvSpPr>
            <a:spLocks noGrp="1"/>
          </p:cNvSpPr>
          <p:nvPr>
            <p:ph type="dt" sz="half" idx="10"/>
          </p:nvPr>
        </p:nvSpPr>
        <p:spPr/>
        <p:txBody>
          <a:bodyPr/>
          <a:lstStyle/>
          <a:p>
            <a:fld id="{28AA62CC-B0B1-4294-94C7-FBFF9D4140E5}" type="datetimeFigureOut">
              <a:rPr lang="x-none" smtClean="0"/>
              <a:t>09/11/2023</a:t>
            </a:fld>
            <a:endParaRPr lang="x-none"/>
          </a:p>
        </p:txBody>
      </p:sp>
      <p:sp>
        <p:nvSpPr>
          <p:cNvPr id="4" name="Θέση υποσέλιδου 3">
            <a:extLst>
              <a:ext uri="{FF2B5EF4-FFF2-40B4-BE49-F238E27FC236}">
                <a16:creationId xmlns="" xmlns:a16="http://schemas.microsoft.com/office/drawing/2014/main" id="{2E8A009C-C27C-499B-5397-5CDA9585EEE4}"/>
              </a:ext>
            </a:extLst>
          </p:cNvPr>
          <p:cNvSpPr>
            <a:spLocks noGrp="1"/>
          </p:cNvSpPr>
          <p:nvPr>
            <p:ph type="ftr" sz="quarter" idx="11"/>
          </p:nvPr>
        </p:nvSpPr>
        <p:spPr/>
        <p:txBody>
          <a:bodyPr/>
          <a:lstStyle/>
          <a:p>
            <a:endParaRPr lang="x-none"/>
          </a:p>
        </p:txBody>
      </p:sp>
      <p:sp>
        <p:nvSpPr>
          <p:cNvPr id="5" name="Θέση αριθμού διαφάνειας 4">
            <a:extLst>
              <a:ext uri="{FF2B5EF4-FFF2-40B4-BE49-F238E27FC236}">
                <a16:creationId xmlns="" xmlns:a16="http://schemas.microsoft.com/office/drawing/2014/main" id="{90443782-B1B1-DF38-75CF-7F99C26397D2}"/>
              </a:ext>
            </a:extLst>
          </p:cNvPr>
          <p:cNvSpPr>
            <a:spLocks noGrp="1"/>
          </p:cNvSpPr>
          <p:nvPr>
            <p:ph type="sldNum" sz="quarter" idx="12"/>
          </p:nvPr>
        </p:nvSpPr>
        <p:spPr/>
        <p:txBody>
          <a:bodyPr/>
          <a:lstStyle/>
          <a:p>
            <a:fld id="{CAF58B6A-D12B-4774-9299-72F9272835E3}" type="slidenum">
              <a:rPr lang="x-none" smtClean="0"/>
              <a:t>‹#›</a:t>
            </a:fld>
            <a:endParaRPr lang="x-none"/>
          </a:p>
        </p:txBody>
      </p:sp>
    </p:spTree>
    <p:extLst>
      <p:ext uri="{BB962C8B-B14F-4D97-AF65-F5344CB8AC3E}">
        <p14:creationId xmlns:p14="http://schemas.microsoft.com/office/powerpoint/2010/main" val="41526372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Κενό">
    <p:spTree>
      <p:nvGrpSpPr>
        <p:cNvPr id="1" name=""/>
        <p:cNvGrpSpPr/>
        <p:nvPr/>
      </p:nvGrpSpPr>
      <p:grpSpPr>
        <a:xfrm>
          <a:off x="0" y="0"/>
          <a:ext cx="0" cy="0"/>
          <a:chOff x="0" y="0"/>
          <a:chExt cx="0" cy="0"/>
        </a:xfrm>
      </p:grpSpPr>
      <p:sp>
        <p:nvSpPr>
          <p:cNvPr id="2" name="Θέση ημερομηνίας 1">
            <a:extLst>
              <a:ext uri="{FF2B5EF4-FFF2-40B4-BE49-F238E27FC236}">
                <a16:creationId xmlns="" xmlns:a16="http://schemas.microsoft.com/office/drawing/2014/main" id="{ABF71298-EA82-374D-6C26-17B8B9432B6D}"/>
              </a:ext>
            </a:extLst>
          </p:cNvPr>
          <p:cNvSpPr>
            <a:spLocks noGrp="1"/>
          </p:cNvSpPr>
          <p:nvPr>
            <p:ph type="dt" sz="half" idx="10"/>
          </p:nvPr>
        </p:nvSpPr>
        <p:spPr/>
        <p:txBody>
          <a:bodyPr/>
          <a:lstStyle/>
          <a:p>
            <a:fld id="{28AA62CC-B0B1-4294-94C7-FBFF9D4140E5}" type="datetimeFigureOut">
              <a:rPr lang="x-none" smtClean="0"/>
              <a:t>09/11/2023</a:t>
            </a:fld>
            <a:endParaRPr lang="x-none"/>
          </a:p>
        </p:txBody>
      </p:sp>
      <p:sp>
        <p:nvSpPr>
          <p:cNvPr id="3" name="Θέση υποσέλιδου 2">
            <a:extLst>
              <a:ext uri="{FF2B5EF4-FFF2-40B4-BE49-F238E27FC236}">
                <a16:creationId xmlns="" xmlns:a16="http://schemas.microsoft.com/office/drawing/2014/main" id="{701FBD00-77E8-EC8F-10C4-35B6C8138864}"/>
              </a:ext>
            </a:extLst>
          </p:cNvPr>
          <p:cNvSpPr>
            <a:spLocks noGrp="1"/>
          </p:cNvSpPr>
          <p:nvPr>
            <p:ph type="ftr" sz="quarter" idx="11"/>
          </p:nvPr>
        </p:nvSpPr>
        <p:spPr/>
        <p:txBody>
          <a:bodyPr/>
          <a:lstStyle/>
          <a:p>
            <a:endParaRPr lang="x-none"/>
          </a:p>
        </p:txBody>
      </p:sp>
      <p:sp>
        <p:nvSpPr>
          <p:cNvPr id="4" name="Θέση αριθμού διαφάνειας 3">
            <a:extLst>
              <a:ext uri="{FF2B5EF4-FFF2-40B4-BE49-F238E27FC236}">
                <a16:creationId xmlns="" xmlns:a16="http://schemas.microsoft.com/office/drawing/2014/main" id="{CD2A0ABC-0F71-CB89-E6B8-53EEF504D6A6}"/>
              </a:ext>
            </a:extLst>
          </p:cNvPr>
          <p:cNvSpPr>
            <a:spLocks noGrp="1"/>
          </p:cNvSpPr>
          <p:nvPr>
            <p:ph type="sldNum" sz="quarter" idx="12"/>
          </p:nvPr>
        </p:nvSpPr>
        <p:spPr/>
        <p:txBody>
          <a:bodyPr/>
          <a:lstStyle/>
          <a:p>
            <a:fld id="{CAF58B6A-D12B-4774-9299-72F9272835E3}" type="slidenum">
              <a:rPr lang="x-none" smtClean="0"/>
              <a:t>‹#›</a:t>
            </a:fld>
            <a:endParaRPr lang="x-none"/>
          </a:p>
        </p:txBody>
      </p:sp>
    </p:spTree>
    <p:extLst>
      <p:ext uri="{BB962C8B-B14F-4D97-AF65-F5344CB8AC3E}">
        <p14:creationId xmlns:p14="http://schemas.microsoft.com/office/powerpoint/2010/main" val="35092568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Περιεχόμενο με λεζάντα">
    <p:spTree>
      <p:nvGrpSpPr>
        <p:cNvPr id="1" name=""/>
        <p:cNvGrpSpPr/>
        <p:nvPr/>
      </p:nvGrpSpPr>
      <p:grpSpPr>
        <a:xfrm>
          <a:off x="0" y="0"/>
          <a:ext cx="0" cy="0"/>
          <a:chOff x="0" y="0"/>
          <a:chExt cx="0" cy="0"/>
        </a:xfrm>
      </p:grpSpPr>
      <p:sp>
        <p:nvSpPr>
          <p:cNvPr id="2" name="Τίτλος 1">
            <a:extLst>
              <a:ext uri="{FF2B5EF4-FFF2-40B4-BE49-F238E27FC236}">
                <a16:creationId xmlns="" xmlns:a16="http://schemas.microsoft.com/office/drawing/2014/main" id="{A9D94C46-6E2C-0C59-1522-C2C2A61B94CC}"/>
              </a:ext>
            </a:extLst>
          </p:cNvPr>
          <p:cNvSpPr>
            <a:spLocks noGrp="1"/>
          </p:cNvSpPr>
          <p:nvPr>
            <p:ph type="title"/>
          </p:nvPr>
        </p:nvSpPr>
        <p:spPr>
          <a:xfrm>
            <a:off x="839788" y="457200"/>
            <a:ext cx="3932237" cy="1600200"/>
          </a:xfrm>
        </p:spPr>
        <p:txBody>
          <a:bodyPr anchor="b"/>
          <a:lstStyle>
            <a:lvl1pPr>
              <a:defRPr sz="3200"/>
            </a:lvl1pPr>
          </a:lstStyle>
          <a:p>
            <a:r>
              <a:rPr lang="el-GR"/>
              <a:t>Κάντε κλικ για να επεξεργαστείτε τον τίτλο υποδείγματος</a:t>
            </a:r>
            <a:endParaRPr lang="x-none"/>
          </a:p>
        </p:txBody>
      </p:sp>
      <p:sp>
        <p:nvSpPr>
          <p:cNvPr id="3" name="Θέση περιεχομένου 2">
            <a:extLst>
              <a:ext uri="{FF2B5EF4-FFF2-40B4-BE49-F238E27FC236}">
                <a16:creationId xmlns="" xmlns:a16="http://schemas.microsoft.com/office/drawing/2014/main" id="{01A55D95-FFB4-0AE1-4F59-1BD069386DC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x-none"/>
          </a:p>
        </p:txBody>
      </p:sp>
      <p:sp>
        <p:nvSpPr>
          <p:cNvPr id="4" name="Θέση κειμένου 3">
            <a:extLst>
              <a:ext uri="{FF2B5EF4-FFF2-40B4-BE49-F238E27FC236}">
                <a16:creationId xmlns="" xmlns:a16="http://schemas.microsoft.com/office/drawing/2014/main" id="{1A0141DD-6CC5-5447-F799-7CD4720C82E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l-GR"/>
              <a:t>Στυλ κειμένου υποδείγματος</a:t>
            </a:r>
          </a:p>
        </p:txBody>
      </p:sp>
      <p:sp>
        <p:nvSpPr>
          <p:cNvPr id="5" name="Θέση ημερομηνίας 4">
            <a:extLst>
              <a:ext uri="{FF2B5EF4-FFF2-40B4-BE49-F238E27FC236}">
                <a16:creationId xmlns="" xmlns:a16="http://schemas.microsoft.com/office/drawing/2014/main" id="{382902E1-ECC8-C712-2815-32BE4C1ADDCE}"/>
              </a:ext>
            </a:extLst>
          </p:cNvPr>
          <p:cNvSpPr>
            <a:spLocks noGrp="1"/>
          </p:cNvSpPr>
          <p:nvPr>
            <p:ph type="dt" sz="half" idx="10"/>
          </p:nvPr>
        </p:nvSpPr>
        <p:spPr/>
        <p:txBody>
          <a:bodyPr/>
          <a:lstStyle/>
          <a:p>
            <a:fld id="{28AA62CC-B0B1-4294-94C7-FBFF9D4140E5}" type="datetimeFigureOut">
              <a:rPr lang="x-none" smtClean="0"/>
              <a:t>09/11/2023</a:t>
            </a:fld>
            <a:endParaRPr lang="x-none"/>
          </a:p>
        </p:txBody>
      </p:sp>
      <p:sp>
        <p:nvSpPr>
          <p:cNvPr id="6" name="Θέση υποσέλιδου 5">
            <a:extLst>
              <a:ext uri="{FF2B5EF4-FFF2-40B4-BE49-F238E27FC236}">
                <a16:creationId xmlns="" xmlns:a16="http://schemas.microsoft.com/office/drawing/2014/main" id="{46381504-BEBE-844E-309A-B677BFF2985D}"/>
              </a:ext>
            </a:extLst>
          </p:cNvPr>
          <p:cNvSpPr>
            <a:spLocks noGrp="1"/>
          </p:cNvSpPr>
          <p:nvPr>
            <p:ph type="ftr" sz="quarter" idx="11"/>
          </p:nvPr>
        </p:nvSpPr>
        <p:spPr/>
        <p:txBody>
          <a:bodyPr/>
          <a:lstStyle/>
          <a:p>
            <a:endParaRPr lang="x-none"/>
          </a:p>
        </p:txBody>
      </p:sp>
      <p:sp>
        <p:nvSpPr>
          <p:cNvPr id="7" name="Θέση αριθμού διαφάνειας 6">
            <a:extLst>
              <a:ext uri="{FF2B5EF4-FFF2-40B4-BE49-F238E27FC236}">
                <a16:creationId xmlns="" xmlns:a16="http://schemas.microsoft.com/office/drawing/2014/main" id="{64A30FA4-3E92-00AF-5743-71B45FE2F3AE}"/>
              </a:ext>
            </a:extLst>
          </p:cNvPr>
          <p:cNvSpPr>
            <a:spLocks noGrp="1"/>
          </p:cNvSpPr>
          <p:nvPr>
            <p:ph type="sldNum" sz="quarter" idx="12"/>
          </p:nvPr>
        </p:nvSpPr>
        <p:spPr/>
        <p:txBody>
          <a:bodyPr/>
          <a:lstStyle/>
          <a:p>
            <a:fld id="{CAF58B6A-D12B-4774-9299-72F9272835E3}" type="slidenum">
              <a:rPr lang="x-none" smtClean="0"/>
              <a:t>‹#›</a:t>
            </a:fld>
            <a:endParaRPr lang="x-none"/>
          </a:p>
        </p:txBody>
      </p:sp>
    </p:spTree>
    <p:extLst>
      <p:ext uri="{BB962C8B-B14F-4D97-AF65-F5344CB8AC3E}">
        <p14:creationId xmlns:p14="http://schemas.microsoft.com/office/powerpoint/2010/main" val="5592373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Εικόνα με λεζάντα">
    <p:spTree>
      <p:nvGrpSpPr>
        <p:cNvPr id="1" name=""/>
        <p:cNvGrpSpPr/>
        <p:nvPr/>
      </p:nvGrpSpPr>
      <p:grpSpPr>
        <a:xfrm>
          <a:off x="0" y="0"/>
          <a:ext cx="0" cy="0"/>
          <a:chOff x="0" y="0"/>
          <a:chExt cx="0" cy="0"/>
        </a:xfrm>
      </p:grpSpPr>
      <p:sp>
        <p:nvSpPr>
          <p:cNvPr id="2" name="Τίτλος 1">
            <a:extLst>
              <a:ext uri="{FF2B5EF4-FFF2-40B4-BE49-F238E27FC236}">
                <a16:creationId xmlns="" xmlns:a16="http://schemas.microsoft.com/office/drawing/2014/main" id="{1D9D8A0A-F207-DC2E-59C0-462AF362FE15}"/>
              </a:ext>
            </a:extLst>
          </p:cNvPr>
          <p:cNvSpPr>
            <a:spLocks noGrp="1"/>
          </p:cNvSpPr>
          <p:nvPr>
            <p:ph type="title"/>
          </p:nvPr>
        </p:nvSpPr>
        <p:spPr>
          <a:xfrm>
            <a:off x="839788" y="457200"/>
            <a:ext cx="3932237" cy="1600200"/>
          </a:xfrm>
        </p:spPr>
        <p:txBody>
          <a:bodyPr anchor="b"/>
          <a:lstStyle>
            <a:lvl1pPr>
              <a:defRPr sz="3200"/>
            </a:lvl1pPr>
          </a:lstStyle>
          <a:p>
            <a:r>
              <a:rPr lang="el-GR"/>
              <a:t>Κάντε κλικ για να επεξεργαστείτε τον τίτλο υποδείγματος</a:t>
            </a:r>
            <a:endParaRPr lang="x-none"/>
          </a:p>
        </p:txBody>
      </p:sp>
      <p:sp>
        <p:nvSpPr>
          <p:cNvPr id="3" name="Θέση εικόνας 2">
            <a:extLst>
              <a:ext uri="{FF2B5EF4-FFF2-40B4-BE49-F238E27FC236}">
                <a16:creationId xmlns="" xmlns:a16="http://schemas.microsoft.com/office/drawing/2014/main" id="{A45FA1F1-6341-718A-448C-1FCAF2124B4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x-none"/>
          </a:p>
        </p:txBody>
      </p:sp>
      <p:sp>
        <p:nvSpPr>
          <p:cNvPr id="4" name="Θέση κειμένου 3">
            <a:extLst>
              <a:ext uri="{FF2B5EF4-FFF2-40B4-BE49-F238E27FC236}">
                <a16:creationId xmlns="" xmlns:a16="http://schemas.microsoft.com/office/drawing/2014/main" id="{104877AC-8732-4C54-F445-44A223FCCB1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l-GR"/>
              <a:t>Στυλ κειμένου υποδείγματος</a:t>
            </a:r>
          </a:p>
        </p:txBody>
      </p:sp>
      <p:sp>
        <p:nvSpPr>
          <p:cNvPr id="5" name="Θέση ημερομηνίας 4">
            <a:extLst>
              <a:ext uri="{FF2B5EF4-FFF2-40B4-BE49-F238E27FC236}">
                <a16:creationId xmlns="" xmlns:a16="http://schemas.microsoft.com/office/drawing/2014/main" id="{5D1824F7-95EC-B41F-CACF-8F2E6E7F190E}"/>
              </a:ext>
            </a:extLst>
          </p:cNvPr>
          <p:cNvSpPr>
            <a:spLocks noGrp="1"/>
          </p:cNvSpPr>
          <p:nvPr>
            <p:ph type="dt" sz="half" idx="10"/>
          </p:nvPr>
        </p:nvSpPr>
        <p:spPr/>
        <p:txBody>
          <a:bodyPr/>
          <a:lstStyle/>
          <a:p>
            <a:fld id="{28AA62CC-B0B1-4294-94C7-FBFF9D4140E5}" type="datetimeFigureOut">
              <a:rPr lang="x-none" smtClean="0"/>
              <a:t>09/11/2023</a:t>
            </a:fld>
            <a:endParaRPr lang="x-none"/>
          </a:p>
        </p:txBody>
      </p:sp>
      <p:sp>
        <p:nvSpPr>
          <p:cNvPr id="6" name="Θέση υποσέλιδου 5">
            <a:extLst>
              <a:ext uri="{FF2B5EF4-FFF2-40B4-BE49-F238E27FC236}">
                <a16:creationId xmlns="" xmlns:a16="http://schemas.microsoft.com/office/drawing/2014/main" id="{04698709-4280-CCB8-DC0C-0795B6AB31AA}"/>
              </a:ext>
            </a:extLst>
          </p:cNvPr>
          <p:cNvSpPr>
            <a:spLocks noGrp="1"/>
          </p:cNvSpPr>
          <p:nvPr>
            <p:ph type="ftr" sz="quarter" idx="11"/>
          </p:nvPr>
        </p:nvSpPr>
        <p:spPr/>
        <p:txBody>
          <a:bodyPr/>
          <a:lstStyle/>
          <a:p>
            <a:endParaRPr lang="x-none"/>
          </a:p>
        </p:txBody>
      </p:sp>
      <p:sp>
        <p:nvSpPr>
          <p:cNvPr id="7" name="Θέση αριθμού διαφάνειας 6">
            <a:extLst>
              <a:ext uri="{FF2B5EF4-FFF2-40B4-BE49-F238E27FC236}">
                <a16:creationId xmlns="" xmlns:a16="http://schemas.microsoft.com/office/drawing/2014/main" id="{DD4AA1DE-7113-05F9-5978-27A7C26E70F0}"/>
              </a:ext>
            </a:extLst>
          </p:cNvPr>
          <p:cNvSpPr>
            <a:spLocks noGrp="1"/>
          </p:cNvSpPr>
          <p:nvPr>
            <p:ph type="sldNum" sz="quarter" idx="12"/>
          </p:nvPr>
        </p:nvSpPr>
        <p:spPr/>
        <p:txBody>
          <a:bodyPr/>
          <a:lstStyle/>
          <a:p>
            <a:fld id="{CAF58B6A-D12B-4774-9299-72F9272835E3}" type="slidenum">
              <a:rPr lang="x-none" smtClean="0"/>
              <a:t>‹#›</a:t>
            </a:fld>
            <a:endParaRPr lang="x-none"/>
          </a:p>
        </p:txBody>
      </p:sp>
    </p:spTree>
    <p:extLst>
      <p:ext uri="{BB962C8B-B14F-4D97-AF65-F5344CB8AC3E}">
        <p14:creationId xmlns:p14="http://schemas.microsoft.com/office/powerpoint/2010/main" val="34014315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Θέση τίτλου 1">
            <a:extLst>
              <a:ext uri="{FF2B5EF4-FFF2-40B4-BE49-F238E27FC236}">
                <a16:creationId xmlns="" xmlns:a16="http://schemas.microsoft.com/office/drawing/2014/main" id="{DBE97CA8-4B63-4296-B2B8-8DCDEC3FFAC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l-GR"/>
              <a:t>Κάντε κλικ για να επεξεργαστείτε τον τίτλο υποδείγματος</a:t>
            </a:r>
            <a:endParaRPr lang="x-none"/>
          </a:p>
        </p:txBody>
      </p:sp>
      <p:sp>
        <p:nvSpPr>
          <p:cNvPr id="3" name="Θέση κειμένου 2">
            <a:extLst>
              <a:ext uri="{FF2B5EF4-FFF2-40B4-BE49-F238E27FC236}">
                <a16:creationId xmlns="" xmlns:a16="http://schemas.microsoft.com/office/drawing/2014/main" id="{F7AF925C-D802-E123-4588-26E4203AFC0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x-none"/>
          </a:p>
        </p:txBody>
      </p:sp>
      <p:sp>
        <p:nvSpPr>
          <p:cNvPr id="4" name="Θέση ημερομηνίας 3">
            <a:extLst>
              <a:ext uri="{FF2B5EF4-FFF2-40B4-BE49-F238E27FC236}">
                <a16:creationId xmlns="" xmlns:a16="http://schemas.microsoft.com/office/drawing/2014/main" id="{CEEA0207-80AA-C2C6-92F7-CEE55636A36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8AA62CC-B0B1-4294-94C7-FBFF9D4140E5}" type="datetimeFigureOut">
              <a:rPr lang="x-none" smtClean="0"/>
              <a:t>09/11/2023</a:t>
            </a:fld>
            <a:endParaRPr lang="x-none"/>
          </a:p>
        </p:txBody>
      </p:sp>
      <p:sp>
        <p:nvSpPr>
          <p:cNvPr id="5" name="Θέση υποσέλιδου 4">
            <a:extLst>
              <a:ext uri="{FF2B5EF4-FFF2-40B4-BE49-F238E27FC236}">
                <a16:creationId xmlns="" xmlns:a16="http://schemas.microsoft.com/office/drawing/2014/main" id="{134A576D-035D-894C-9B28-EDFC8321035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x-none"/>
          </a:p>
        </p:txBody>
      </p:sp>
      <p:sp>
        <p:nvSpPr>
          <p:cNvPr id="6" name="Θέση αριθμού διαφάνειας 5">
            <a:extLst>
              <a:ext uri="{FF2B5EF4-FFF2-40B4-BE49-F238E27FC236}">
                <a16:creationId xmlns="" xmlns:a16="http://schemas.microsoft.com/office/drawing/2014/main" id="{DD3BC96E-A52A-9DC3-5DDA-6FBCC14CB8C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AF58B6A-D12B-4774-9299-72F9272835E3}" type="slidenum">
              <a:rPr lang="x-none" smtClean="0"/>
              <a:t>‹#›</a:t>
            </a:fld>
            <a:endParaRPr lang="x-none"/>
          </a:p>
        </p:txBody>
      </p:sp>
    </p:spTree>
    <p:extLst>
      <p:ext uri="{BB962C8B-B14F-4D97-AF65-F5344CB8AC3E}">
        <p14:creationId xmlns:p14="http://schemas.microsoft.com/office/powerpoint/2010/main" val="59415491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x-non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1.xml.rels><?xml version="1.0" encoding="UTF-8" standalone="yes"?>
<Relationships xmlns="http://schemas.openxmlformats.org/package/2006/relationships"><Relationship Id="rId3" Type="http://schemas.openxmlformats.org/officeDocument/2006/relationships/hyperlink" Target="https://www.travel.gr/nature/tsepelovo-ena-archontiko-chorio-sto-zag/attachment/tsepelovo_01/" TargetMode="External"/><Relationship Id="rId2" Type="http://schemas.openxmlformats.org/officeDocument/2006/relationships/image" Target="../media/image5.jpeg"/><Relationship Id="rId1" Type="http://schemas.openxmlformats.org/officeDocument/2006/relationships/slideLayout" Target="../slideLayouts/slideLayout4.xml"/><Relationship Id="rId5" Type="http://schemas.openxmlformats.org/officeDocument/2006/relationships/image" Target="../media/image7.svg"/><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8.xml"/><Relationship Id="rId4" Type="http://schemas.openxmlformats.org/officeDocument/2006/relationships/image" Target="../media/image11.svg"/></Relationships>
</file>

<file path=ppt/slides/_rels/slide1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hyperlink" Target="http://ebooks.edu.gr/ebooks/v/html/8547/2702/Keimena-Neoellinikis-Logotechnias_B-Lykeiou_html-empl/index_d_01_02.html"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hyperlink" Target="https://www.getyourguide.com/san-pedro-de-atacama-l1862/periegese-sten-koilada-tou-pheggariou-t471706/?visitor-id=TJ0DJ6V1UH0YLPAQTB7T6GM2C82FMMUO&amp;locale_autoredirect_optout=true" TargetMode="External"/><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hyperlink" Target="https://www.travel.gr/nature/tsepelovo-ena-archontiko-chorio-sto-zag/attachment/the-picturesque-village-of-tsepelovo-during-fall-season-with-its/" TargetMode="External"/><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hyperlink" Target="https://www.travel.gr/nature/tsepelovo-ena-archontiko-chorio-sto-zag/attachment/tsepelovo_05/" TargetMode="External"/><Relationship Id="rId2" Type="http://schemas.openxmlformats.org/officeDocument/2006/relationships/image" Target="../media/image4.jpeg"/><Relationship Id="rId1" Type="http://schemas.openxmlformats.org/officeDocument/2006/relationships/slideLayout" Target="../slideLayouts/slideLayout4.xml"/><Relationship Id="rId4" Type="http://schemas.openxmlformats.org/officeDocument/2006/relationships/hyperlink" Target="https://www.travel.gr/nature/tsepelovo-ena-archontiko-chorio-sto-zag/"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https://www.travel.gr/nature/tsepelovo-ena-archontiko-chorio-sto-zag/" TargetMode="External"/><Relationship Id="rId2" Type="http://schemas.openxmlformats.org/officeDocument/2006/relationships/image" Target="../media/image4.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 xmlns:a16="http://schemas.microsoft.com/office/drawing/2014/main" id="{A8DB9CD9-59B1-4D73-BC4C-98796A48EF9B}"/>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1"/>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 xmlns:a16="http://schemas.microsoft.com/office/drawing/2014/main" id="{8874A6A9-41FF-4E33-AFA8-F9F81436A59E}"/>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305" y="0"/>
            <a:ext cx="12191695" cy="6858000"/>
          </a:xfrm>
          <a:prstGeom prst="rect">
            <a:avLst/>
          </a:prstGeom>
          <a:gradFill flip="none" rotWithShape="1">
            <a:gsLst>
              <a:gs pos="16000">
                <a:schemeClr val="accent6">
                  <a:alpha val="20000"/>
                </a:schemeClr>
              </a:gs>
              <a:gs pos="85000">
                <a:schemeClr val="accent1">
                  <a:alpha val="40000"/>
                </a:schemeClr>
              </a:gs>
            </a:gsLst>
            <a:lin ang="12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 xmlns:a16="http://schemas.microsoft.com/office/drawing/2014/main" id="{721D730E-1F97-4071-B143-B05E6D2599BC}"/>
              </a:ext>
              <a:ext uri="{C183D7F6-B498-43B3-948B-1728B52AA6E4}">
                <adec:decorative xmlns="" xmlns:adec="http://schemas.microsoft.com/office/drawing/2017/decorative" val="1"/>
              </a:ext>
            </a:extLst>
          </p:cNvPr>
          <p:cNvGrpSpPr>
            <a:grpSpLocks noGrp="1" noUngrp="1" noRot="1" noChangeAspect="1" noMove="1" noResize="1"/>
          </p:cNvGrpSpPr>
          <p:nvPr>
            <p:extLst>
              <p:ext uri="{386F3935-93C4-4BCD-93E2-E3B085C9AB24}">
                <p16:designElem xmlns="" xmlns:p16="http://schemas.microsoft.com/office/powerpoint/2015/main" val="1"/>
              </p:ext>
            </p:extLst>
          </p:nvPr>
        </p:nvGrpSpPr>
        <p:grpSpPr>
          <a:xfrm>
            <a:off x="1303402" y="3985"/>
            <a:ext cx="9772765" cy="6858000"/>
            <a:chOff x="1303402" y="3985"/>
            <a:chExt cx="9772765" cy="6858000"/>
          </a:xfrm>
        </p:grpSpPr>
        <p:sp>
          <p:nvSpPr>
            <p:cNvPr id="15" name="Freeform: Shape 14">
              <a:extLst>
                <a:ext uri="{FF2B5EF4-FFF2-40B4-BE49-F238E27FC236}">
                  <a16:creationId xmlns="" xmlns:a16="http://schemas.microsoft.com/office/drawing/2014/main" id="{B3849C6A-9EE5-4604-8EAE-DD4796B79D8E}"/>
                </a:ext>
                <a:ext uri="{C183D7F6-B498-43B3-948B-1728B52AA6E4}">
                  <adec:decorative xmlns="" xmlns:adec="http://schemas.microsoft.com/office/drawing/2017/decorative" val="1"/>
                </a:ext>
              </a:extLst>
            </p:cNvPr>
            <p:cNvSpPr/>
            <p:nvPr>
              <p:extLst>
                <p:ext uri="{386F3935-93C4-4BCD-93E2-E3B085C9AB24}">
                  <p16:designElem xmlns="" xmlns:p16="http://schemas.microsoft.com/office/powerpoint/2015/main" val="1"/>
                </p:ext>
              </p:extLst>
            </p:nvPr>
          </p:nvSpPr>
          <p:spPr>
            <a:xfrm>
              <a:off x="1560551" y="3985"/>
              <a:ext cx="9313016" cy="6858000"/>
            </a:xfrm>
            <a:custGeom>
              <a:avLst/>
              <a:gdLst>
                <a:gd name="connsiteX0" fmla="*/ 6993556 w 9313016"/>
                <a:gd name="connsiteY0" fmla="*/ 0 h 6858000"/>
                <a:gd name="connsiteX1" fmla="*/ 7358516 w 9313016"/>
                <a:gd name="connsiteY1" fmla="*/ 0 h 6858000"/>
                <a:gd name="connsiteX2" fmla="*/ 7475006 w 9313016"/>
                <a:gd name="connsiteY2" fmla="*/ 82722 h 6858000"/>
                <a:gd name="connsiteX3" fmla="*/ 7816357 w 9313016"/>
                <a:gd name="connsiteY3" fmla="*/ 358482 h 6858000"/>
                <a:gd name="connsiteX4" fmla="*/ 8421752 w 9313016"/>
                <a:gd name="connsiteY4" fmla="*/ 995405 h 6858000"/>
                <a:gd name="connsiteX5" fmla="*/ 8897059 w 9313016"/>
                <a:gd name="connsiteY5" fmla="*/ 1737211 h 6858000"/>
                <a:gd name="connsiteX6" fmla="*/ 9206633 w 9313016"/>
                <a:gd name="connsiteY6" fmla="*/ 2564460 h 6858000"/>
                <a:gd name="connsiteX7" fmla="*/ 9286787 w 9313016"/>
                <a:gd name="connsiteY7" fmla="*/ 3000164 h 6858000"/>
                <a:gd name="connsiteX8" fmla="*/ 9312914 w 9313016"/>
                <a:gd name="connsiteY8" fmla="*/ 3442493 h 6858000"/>
                <a:gd name="connsiteX9" fmla="*/ 9190562 w 9313016"/>
                <a:gd name="connsiteY9" fmla="*/ 4316686 h 6858000"/>
                <a:gd name="connsiteX10" fmla="*/ 9043416 w 9313016"/>
                <a:gd name="connsiteY10" fmla="*/ 4734917 h 6858000"/>
                <a:gd name="connsiteX11" fmla="*/ 8809657 w 9313016"/>
                <a:gd name="connsiteY11" fmla="*/ 5128718 h 6858000"/>
                <a:gd name="connsiteX12" fmla="*/ 8645997 w 9313016"/>
                <a:gd name="connsiteY12" fmla="*/ 5297441 h 6858000"/>
                <a:gd name="connsiteX13" fmla="*/ 8457787 w 9313016"/>
                <a:gd name="connsiteY13" fmla="*/ 5433763 h 6858000"/>
                <a:gd name="connsiteX14" fmla="*/ 8260803 w 9313016"/>
                <a:gd name="connsiteY14" fmla="*/ 5541237 h 6858000"/>
                <a:gd name="connsiteX15" fmla="*/ 8066136 w 9313016"/>
                <a:gd name="connsiteY15" fmla="*/ 5635704 h 6858000"/>
                <a:gd name="connsiteX16" fmla="*/ 7698638 w 9313016"/>
                <a:gd name="connsiteY16" fmla="*/ 5837163 h 6858000"/>
                <a:gd name="connsiteX17" fmla="*/ 7370135 w 9313016"/>
                <a:gd name="connsiteY17" fmla="*/ 6090081 h 6858000"/>
                <a:gd name="connsiteX18" fmla="*/ 7218897 w 9313016"/>
                <a:gd name="connsiteY18" fmla="*/ 6235860 h 6858000"/>
                <a:gd name="connsiteX19" fmla="*/ 7070665 w 9313016"/>
                <a:gd name="connsiteY19" fmla="*/ 6387205 h 6858000"/>
                <a:gd name="connsiteX20" fmla="*/ 6779035 w 9313016"/>
                <a:gd name="connsiteY20" fmla="*/ 6697100 h 6858000"/>
                <a:gd name="connsiteX21" fmla="*/ 6631837 w 9313016"/>
                <a:gd name="connsiteY21" fmla="*/ 6852239 h 6858000"/>
                <a:gd name="connsiteX22" fmla="*/ 6626221 w 9313016"/>
                <a:gd name="connsiteY22" fmla="*/ 6858000 h 6858000"/>
                <a:gd name="connsiteX23" fmla="*/ 6424725 w 9313016"/>
                <a:gd name="connsiteY23" fmla="*/ 6858000 h 6858000"/>
                <a:gd name="connsiteX24" fmla="*/ 6527382 w 9313016"/>
                <a:gd name="connsiteY24" fmla="*/ 6756333 h 6858000"/>
                <a:gd name="connsiteX25" fmla="*/ 6674233 w 9313016"/>
                <a:gd name="connsiteY25" fmla="*/ 6603450 h 6858000"/>
                <a:gd name="connsiteX26" fmla="*/ 6965813 w 9313016"/>
                <a:gd name="connsiteY26" fmla="*/ 6292932 h 6858000"/>
                <a:gd name="connsiteX27" fmla="*/ 7112961 w 9313016"/>
                <a:gd name="connsiteY27" fmla="*/ 6137505 h 6858000"/>
                <a:gd name="connsiteX28" fmla="*/ 7264790 w 9313016"/>
                <a:gd name="connsiteY28" fmla="*/ 5983710 h 6858000"/>
                <a:gd name="connsiteX29" fmla="*/ 7974595 w 9313016"/>
                <a:gd name="connsiteY29" fmla="*/ 5470773 h 6858000"/>
                <a:gd name="connsiteX30" fmla="*/ 8331591 w 9313016"/>
                <a:gd name="connsiteY30" fmla="*/ 5254048 h 6858000"/>
                <a:gd name="connsiteX31" fmla="*/ 8599807 w 9313016"/>
                <a:gd name="connsiteY31" fmla="*/ 4980010 h 6858000"/>
                <a:gd name="connsiteX32" fmla="*/ 8766474 w 9313016"/>
                <a:gd name="connsiteY32" fmla="*/ 4631524 h 6858000"/>
                <a:gd name="connsiteX33" fmla="*/ 8865755 w 9313016"/>
                <a:gd name="connsiteY33" fmla="*/ 4244445 h 6858000"/>
                <a:gd name="connsiteX34" fmla="*/ 8882911 w 9313016"/>
                <a:gd name="connsiteY34" fmla="*/ 4145659 h 6858000"/>
                <a:gd name="connsiteX35" fmla="*/ 8897403 w 9313016"/>
                <a:gd name="connsiteY35" fmla="*/ 4046633 h 6858000"/>
                <a:gd name="connsiteX36" fmla="*/ 8908298 w 9313016"/>
                <a:gd name="connsiteY36" fmla="*/ 3947271 h 6858000"/>
                <a:gd name="connsiteX37" fmla="*/ 8916184 w 9313016"/>
                <a:gd name="connsiteY37" fmla="*/ 3847765 h 6858000"/>
                <a:gd name="connsiteX38" fmla="*/ 8920670 w 9313016"/>
                <a:gd name="connsiteY38" fmla="*/ 3449597 h 6858000"/>
                <a:gd name="connsiteX39" fmla="*/ 8914607 w 9313016"/>
                <a:gd name="connsiteY39" fmla="*/ 3350283 h 6858000"/>
                <a:gd name="connsiteX40" fmla="*/ 8905340 w 9313016"/>
                <a:gd name="connsiteY40" fmla="*/ 3251209 h 6858000"/>
                <a:gd name="connsiteX41" fmla="*/ 8893854 w 9313016"/>
                <a:gd name="connsiteY41" fmla="*/ 3152376 h 6858000"/>
                <a:gd name="connsiteX42" fmla="*/ 8879706 w 9313016"/>
                <a:gd name="connsiteY42" fmla="*/ 3053878 h 6858000"/>
                <a:gd name="connsiteX43" fmla="*/ 8797531 w 9313016"/>
                <a:gd name="connsiteY43" fmla="*/ 2663966 h 6858000"/>
                <a:gd name="connsiteX44" fmla="*/ 8520442 w 9313016"/>
                <a:gd name="connsiteY44" fmla="*/ 1911983 h 6858000"/>
                <a:gd name="connsiteX45" fmla="*/ 8332626 w 9313016"/>
                <a:gd name="connsiteY45" fmla="*/ 1553608 h 6858000"/>
                <a:gd name="connsiteX46" fmla="*/ 8116317 w 9313016"/>
                <a:gd name="connsiteY46" fmla="*/ 1208529 h 6858000"/>
                <a:gd name="connsiteX47" fmla="*/ 7873293 w 9313016"/>
                <a:gd name="connsiteY47" fmla="*/ 878284 h 6858000"/>
                <a:gd name="connsiteX48" fmla="*/ 7604337 w 9313016"/>
                <a:gd name="connsiteY48" fmla="*/ 565125 h 6858000"/>
                <a:gd name="connsiteX49" fmla="*/ 7311128 w 9313016"/>
                <a:gd name="connsiteY49" fmla="*/ 270591 h 6858000"/>
                <a:gd name="connsiteX50" fmla="*/ 1752019 w 9313016"/>
                <a:gd name="connsiteY50" fmla="*/ 0 h 6858000"/>
                <a:gd name="connsiteX51" fmla="*/ 2155804 w 9313016"/>
                <a:gd name="connsiteY51" fmla="*/ 0 h 6858000"/>
                <a:gd name="connsiteX52" fmla="*/ 2103975 w 9313016"/>
                <a:gd name="connsiteY52" fmla="*/ 40789 h 6858000"/>
                <a:gd name="connsiteX53" fmla="*/ 1656310 w 9313016"/>
                <a:gd name="connsiteY53" fmla="*/ 470035 h 6858000"/>
                <a:gd name="connsiteX54" fmla="*/ 806013 w 9313016"/>
                <a:gd name="connsiteY54" fmla="*/ 1841133 h 6858000"/>
                <a:gd name="connsiteX55" fmla="*/ 580685 w 9313016"/>
                <a:gd name="connsiteY55" fmla="*/ 2606364 h 6858000"/>
                <a:gd name="connsiteX56" fmla="*/ 503489 w 9313016"/>
                <a:gd name="connsiteY56" fmla="*/ 3397276 h 6858000"/>
                <a:gd name="connsiteX57" fmla="*/ 570135 w 9313016"/>
                <a:gd name="connsiteY57" fmla="*/ 4188235 h 6858000"/>
                <a:gd name="connsiteX58" fmla="*/ 783387 w 9313016"/>
                <a:gd name="connsiteY58" fmla="*/ 4953850 h 6858000"/>
                <a:gd name="connsiteX59" fmla="*/ 1628014 w 9313016"/>
                <a:gd name="connsiteY59" fmla="*/ 6308245 h 6858000"/>
                <a:gd name="connsiteX60" fmla="*/ 2235998 w 9313016"/>
                <a:gd name="connsiteY60" fmla="*/ 6844829 h 6858000"/>
                <a:gd name="connsiteX61" fmla="*/ 2255028 w 9313016"/>
                <a:gd name="connsiteY61" fmla="*/ 6858000 h 6858000"/>
                <a:gd name="connsiteX62" fmla="*/ 1578787 w 9313016"/>
                <a:gd name="connsiteY62" fmla="*/ 6858000 h 6858000"/>
                <a:gd name="connsiteX63" fmla="*/ 1465153 w 9313016"/>
                <a:gd name="connsiteY63" fmla="*/ 6759050 h 6858000"/>
                <a:gd name="connsiteX64" fmla="*/ 1303650 w 9313016"/>
                <a:gd name="connsiteY64" fmla="*/ 6604267 h 6858000"/>
                <a:gd name="connsiteX65" fmla="*/ 323708 w 9313016"/>
                <a:gd name="connsiteY65" fmla="*/ 5126365 h 6858000"/>
                <a:gd name="connsiteX66" fmla="*/ 872 w 9313016"/>
                <a:gd name="connsiteY66" fmla="*/ 3391228 h 6858000"/>
                <a:gd name="connsiteX67" fmla="*/ 105428 w 9313016"/>
                <a:gd name="connsiteY67" fmla="*/ 2511899 h 6858000"/>
                <a:gd name="connsiteX68" fmla="*/ 384933 w 9313016"/>
                <a:gd name="connsiteY68" fmla="*/ 1670971 h 6858000"/>
                <a:gd name="connsiteX69" fmla="*/ 1433593 w 9313016"/>
                <a:gd name="connsiteY69" fmla="*/ 256095 h 6858000"/>
                <a:gd name="connsiteX70" fmla="*/ 1602664 w 9313016"/>
                <a:gd name="connsiteY70" fmla="*/ 11370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9313016" h="6858000">
                  <a:moveTo>
                    <a:pt x="6993556" y="0"/>
                  </a:moveTo>
                  <a:lnTo>
                    <a:pt x="7358516" y="0"/>
                  </a:lnTo>
                  <a:lnTo>
                    <a:pt x="7475006" y="82722"/>
                  </a:lnTo>
                  <a:cubicBezTo>
                    <a:pt x="7592423" y="169778"/>
                    <a:pt x="7706366" y="261748"/>
                    <a:pt x="7816357" y="358482"/>
                  </a:cubicBezTo>
                  <a:cubicBezTo>
                    <a:pt x="8036559" y="551589"/>
                    <a:pt x="8239655" y="764905"/>
                    <a:pt x="8421752" y="995405"/>
                  </a:cubicBezTo>
                  <a:cubicBezTo>
                    <a:pt x="8604736" y="1225282"/>
                    <a:pt x="8763567" y="1474646"/>
                    <a:pt x="8897059" y="1737211"/>
                  </a:cubicBezTo>
                  <a:cubicBezTo>
                    <a:pt x="9029909" y="2000162"/>
                    <a:pt x="9134317" y="2277990"/>
                    <a:pt x="9206633" y="2564460"/>
                  </a:cubicBezTo>
                  <a:cubicBezTo>
                    <a:pt x="9242322" y="2707791"/>
                    <a:pt x="9269041" y="2853474"/>
                    <a:pt x="9286787" y="3000164"/>
                  </a:cubicBezTo>
                  <a:cubicBezTo>
                    <a:pt x="9304977" y="3146856"/>
                    <a:pt x="9314097" y="3294698"/>
                    <a:pt x="9312914" y="3442493"/>
                  </a:cubicBezTo>
                  <a:cubicBezTo>
                    <a:pt x="9309906" y="3737987"/>
                    <a:pt x="9270717" y="4033288"/>
                    <a:pt x="9190562" y="4316686"/>
                  </a:cubicBezTo>
                  <a:cubicBezTo>
                    <a:pt x="9150486" y="4458240"/>
                    <a:pt x="9103951" y="4597587"/>
                    <a:pt x="9043416" y="4734917"/>
                  </a:cubicBezTo>
                  <a:cubicBezTo>
                    <a:pt x="8982980" y="4871817"/>
                    <a:pt x="8908740" y="5007131"/>
                    <a:pt x="8809657" y="5128718"/>
                  </a:cubicBezTo>
                  <a:cubicBezTo>
                    <a:pt x="8760312" y="5189247"/>
                    <a:pt x="8706137" y="5246945"/>
                    <a:pt x="8645997" y="5297441"/>
                  </a:cubicBezTo>
                  <a:cubicBezTo>
                    <a:pt x="8586252" y="5348274"/>
                    <a:pt x="8522809" y="5393730"/>
                    <a:pt x="8457787" y="5433763"/>
                  </a:cubicBezTo>
                  <a:cubicBezTo>
                    <a:pt x="8392816" y="5474132"/>
                    <a:pt x="8326219" y="5508213"/>
                    <a:pt x="8260803" y="5541237"/>
                  </a:cubicBezTo>
                  <a:cubicBezTo>
                    <a:pt x="8195289" y="5574071"/>
                    <a:pt x="8130023" y="5604838"/>
                    <a:pt x="8066136" y="5635704"/>
                  </a:cubicBezTo>
                  <a:cubicBezTo>
                    <a:pt x="7938313" y="5697433"/>
                    <a:pt x="7815222" y="5762186"/>
                    <a:pt x="7698638" y="5837163"/>
                  </a:cubicBezTo>
                  <a:cubicBezTo>
                    <a:pt x="7582449" y="5912381"/>
                    <a:pt x="7471881" y="5996094"/>
                    <a:pt x="7370135" y="6090081"/>
                  </a:cubicBezTo>
                  <a:cubicBezTo>
                    <a:pt x="7319460" y="6136593"/>
                    <a:pt x="7268881" y="6186082"/>
                    <a:pt x="7218897" y="6235860"/>
                  </a:cubicBezTo>
                  <a:cubicBezTo>
                    <a:pt x="7168763" y="6285493"/>
                    <a:pt x="7119665" y="6336229"/>
                    <a:pt x="7070665" y="6387205"/>
                  </a:cubicBezTo>
                  <a:cubicBezTo>
                    <a:pt x="6972715" y="6489208"/>
                    <a:pt x="6876195" y="6593131"/>
                    <a:pt x="6779035" y="6697100"/>
                  </a:cubicBezTo>
                  <a:cubicBezTo>
                    <a:pt x="6730379" y="6748989"/>
                    <a:pt x="6681528" y="6800878"/>
                    <a:pt x="6631837" y="6852239"/>
                  </a:cubicBezTo>
                  <a:lnTo>
                    <a:pt x="6626221" y="6858000"/>
                  </a:lnTo>
                  <a:lnTo>
                    <a:pt x="6424725" y="6858000"/>
                  </a:lnTo>
                  <a:lnTo>
                    <a:pt x="6527382" y="6756333"/>
                  </a:lnTo>
                  <a:cubicBezTo>
                    <a:pt x="6576726" y="6705932"/>
                    <a:pt x="6625480" y="6654811"/>
                    <a:pt x="6674233" y="6603450"/>
                  </a:cubicBezTo>
                  <a:cubicBezTo>
                    <a:pt x="6771788" y="6500920"/>
                    <a:pt x="6868309" y="6396757"/>
                    <a:pt x="6965813" y="6292932"/>
                  </a:cubicBezTo>
                  <a:lnTo>
                    <a:pt x="7112961" y="6137505"/>
                  </a:lnTo>
                  <a:cubicBezTo>
                    <a:pt x="7162354" y="6085808"/>
                    <a:pt x="7211945" y="6034640"/>
                    <a:pt x="7264790" y="5983710"/>
                  </a:cubicBezTo>
                  <a:cubicBezTo>
                    <a:pt x="7472373" y="5779130"/>
                    <a:pt x="7721610" y="5610648"/>
                    <a:pt x="7974595" y="5470773"/>
                  </a:cubicBezTo>
                  <a:cubicBezTo>
                    <a:pt x="8099903" y="5399395"/>
                    <a:pt x="8224127" y="5332529"/>
                    <a:pt x="8331591" y="5254048"/>
                  </a:cubicBezTo>
                  <a:cubicBezTo>
                    <a:pt x="8439351" y="5176047"/>
                    <a:pt x="8529660" y="5085949"/>
                    <a:pt x="8599807" y="4980010"/>
                  </a:cubicBezTo>
                  <a:cubicBezTo>
                    <a:pt x="8671187" y="4875128"/>
                    <a:pt x="8723982" y="4756086"/>
                    <a:pt x="8766474" y="4631524"/>
                  </a:cubicBezTo>
                  <a:cubicBezTo>
                    <a:pt x="8808968" y="4507010"/>
                    <a:pt x="8840615" y="4375872"/>
                    <a:pt x="8865755" y="4244445"/>
                  </a:cubicBezTo>
                  <a:cubicBezTo>
                    <a:pt x="8871375" y="4211468"/>
                    <a:pt x="8878129" y="4178731"/>
                    <a:pt x="8882911" y="4145659"/>
                  </a:cubicBezTo>
                  <a:lnTo>
                    <a:pt x="8897403" y="4046633"/>
                  </a:lnTo>
                  <a:lnTo>
                    <a:pt x="8908298" y="3947271"/>
                  </a:lnTo>
                  <a:cubicBezTo>
                    <a:pt x="8912389" y="3914247"/>
                    <a:pt x="8913425" y="3880886"/>
                    <a:pt x="8916184" y="3847765"/>
                  </a:cubicBezTo>
                  <a:cubicBezTo>
                    <a:pt x="8925797" y="3715091"/>
                    <a:pt x="8925945" y="3582127"/>
                    <a:pt x="8920670" y="3449597"/>
                  </a:cubicBezTo>
                  <a:lnTo>
                    <a:pt x="8914607" y="3350283"/>
                  </a:lnTo>
                  <a:cubicBezTo>
                    <a:pt x="8911995" y="3317211"/>
                    <a:pt x="8908348" y="3284233"/>
                    <a:pt x="8905340" y="3251209"/>
                  </a:cubicBezTo>
                  <a:cubicBezTo>
                    <a:pt x="8902628" y="3218185"/>
                    <a:pt x="8897551" y="3185305"/>
                    <a:pt x="8893854" y="3152376"/>
                  </a:cubicBezTo>
                  <a:cubicBezTo>
                    <a:pt x="8890305" y="3119399"/>
                    <a:pt x="8884932" y="3086662"/>
                    <a:pt x="8879706" y="3053878"/>
                  </a:cubicBezTo>
                  <a:cubicBezTo>
                    <a:pt x="8858707" y="2922835"/>
                    <a:pt x="8831249" y="2792705"/>
                    <a:pt x="8797531" y="2663966"/>
                  </a:cubicBezTo>
                  <a:cubicBezTo>
                    <a:pt x="8728616" y="2406777"/>
                    <a:pt x="8635497" y="2155109"/>
                    <a:pt x="8520442" y="1911983"/>
                  </a:cubicBezTo>
                  <a:cubicBezTo>
                    <a:pt x="8462667" y="1790541"/>
                    <a:pt x="8400112" y="1670923"/>
                    <a:pt x="8332626" y="1553608"/>
                  </a:cubicBezTo>
                  <a:cubicBezTo>
                    <a:pt x="8265683" y="1436006"/>
                    <a:pt x="8192973" y="1321188"/>
                    <a:pt x="8116317" y="1208529"/>
                  </a:cubicBezTo>
                  <a:cubicBezTo>
                    <a:pt x="8039811" y="1095776"/>
                    <a:pt x="7958079" y="986094"/>
                    <a:pt x="7873293" y="878284"/>
                  </a:cubicBezTo>
                  <a:cubicBezTo>
                    <a:pt x="7787814" y="771002"/>
                    <a:pt x="7697999" y="666551"/>
                    <a:pt x="7604337" y="565125"/>
                  </a:cubicBezTo>
                  <a:cubicBezTo>
                    <a:pt x="7510479" y="463891"/>
                    <a:pt x="7413367" y="364818"/>
                    <a:pt x="7311128" y="270591"/>
                  </a:cubicBezTo>
                  <a:close/>
                  <a:moveTo>
                    <a:pt x="1752019" y="0"/>
                  </a:moveTo>
                  <a:lnTo>
                    <a:pt x="2155804" y="0"/>
                  </a:lnTo>
                  <a:lnTo>
                    <a:pt x="2103975" y="40789"/>
                  </a:lnTo>
                  <a:cubicBezTo>
                    <a:pt x="1943592" y="173585"/>
                    <a:pt x="1793955" y="317500"/>
                    <a:pt x="1656310" y="470035"/>
                  </a:cubicBezTo>
                  <a:cubicBezTo>
                    <a:pt x="1288172" y="876939"/>
                    <a:pt x="1002998" y="1344708"/>
                    <a:pt x="806013" y="1841133"/>
                  </a:cubicBezTo>
                  <a:cubicBezTo>
                    <a:pt x="707818" y="2089538"/>
                    <a:pt x="630868" y="2345480"/>
                    <a:pt x="580685" y="2606364"/>
                  </a:cubicBezTo>
                  <a:cubicBezTo>
                    <a:pt x="530749" y="2867250"/>
                    <a:pt x="504868" y="3132119"/>
                    <a:pt x="503489" y="3397276"/>
                  </a:cubicBezTo>
                  <a:cubicBezTo>
                    <a:pt x="501467" y="3662434"/>
                    <a:pt x="524093" y="3927351"/>
                    <a:pt x="570135" y="4188235"/>
                  </a:cubicBezTo>
                  <a:cubicBezTo>
                    <a:pt x="615734" y="4449264"/>
                    <a:pt x="688642" y="4705493"/>
                    <a:pt x="783387" y="4953850"/>
                  </a:cubicBezTo>
                  <a:cubicBezTo>
                    <a:pt x="974357" y="5449796"/>
                    <a:pt x="1259630" y="5913773"/>
                    <a:pt x="1628014" y="6308245"/>
                  </a:cubicBezTo>
                  <a:cubicBezTo>
                    <a:pt x="1812182" y="6505481"/>
                    <a:pt x="2016215" y="6685052"/>
                    <a:pt x="2235998" y="6844829"/>
                  </a:cubicBezTo>
                  <a:lnTo>
                    <a:pt x="2255028" y="6858000"/>
                  </a:lnTo>
                  <a:lnTo>
                    <a:pt x="1578787" y="6858000"/>
                  </a:lnTo>
                  <a:lnTo>
                    <a:pt x="1465153" y="6759050"/>
                  </a:lnTo>
                  <a:cubicBezTo>
                    <a:pt x="1410086" y="6708726"/>
                    <a:pt x="1356236" y="6657104"/>
                    <a:pt x="1303650" y="6604267"/>
                  </a:cubicBezTo>
                  <a:cubicBezTo>
                    <a:pt x="883506" y="6181043"/>
                    <a:pt x="548150" y="5676072"/>
                    <a:pt x="323708" y="5126365"/>
                  </a:cubicBezTo>
                  <a:cubicBezTo>
                    <a:pt x="97737" y="4577139"/>
                    <a:pt x="-10958" y="3981927"/>
                    <a:pt x="872" y="3391228"/>
                  </a:cubicBezTo>
                  <a:cubicBezTo>
                    <a:pt x="5951" y="3095783"/>
                    <a:pt x="40506" y="2800528"/>
                    <a:pt x="105428" y="2511899"/>
                  </a:cubicBezTo>
                  <a:cubicBezTo>
                    <a:pt x="170104" y="2223317"/>
                    <a:pt x="262089" y="1940399"/>
                    <a:pt x="384933" y="1670971"/>
                  </a:cubicBezTo>
                  <a:cubicBezTo>
                    <a:pt x="629092" y="1131344"/>
                    <a:pt x="991955" y="646919"/>
                    <a:pt x="1433593" y="256095"/>
                  </a:cubicBezTo>
                  <a:cubicBezTo>
                    <a:pt x="1488791" y="207206"/>
                    <a:pt x="1545179" y="159733"/>
                    <a:pt x="1602664" y="113704"/>
                  </a:cubicBez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6" name="Freeform: Shape 15">
              <a:extLst>
                <a:ext uri="{FF2B5EF4-FFF2-40B4-BE49-F238E27FC236}">
                  <a16:creationId xmlns="" xmlns:a16="http://schemas.microsoft.com/office/drawing/2014/main" id="{308677BE-069B-4A4D-8732-E26B6EF5671A}"/>
                </a:ext>
                <a:ext uri="{C183D7F6-B498-43B3-948B-1728B52AA6E4}">
                  <adec:decorative xmlns="" xmlns:adec="http://schemas.microsoft.com/office/drawing/2017/decorative" val="1"/>
                </a:ext>
              </a:extLst>
            </p:cNvPr>
            <p:cNvSpPr/>
            <p:nvPr>
              <p:extLst>
                <p:ext uri="{386F3935-93C4-4BCD-93E2-E3B085C9AB24}">
                  <p16:designElem xmlns="" xmlns:p16="http://schemas.microsoft.com/office/powerpoint/2015/main" val="1"/>
                </p:ext>
              </p:extLst>
            </p:nvPr>
          </p:nvSpPr>
          <p:spPr>
            <a:xfrm>
              <a:off x="1659468" y="3985"/>
              <a:ext cx="9065550" cy="6858000"/>
            </a:xfrm>
            <a:custGeom>
              <a:avLst/>
              <a:gdLst>
                <a:gd name="connsiteX0" fmla="*/ 1839951 w 9065550"/>
                <a:gd name="connsiteY0" fmla="*/ 0 h 6858000"/>
                <a:gd name="connsiteX1" fmla="*/ 6979427 w 9065550"/>
                <a:gd name="connsiteY1" fmla="*/ 0 h 6858000"/>
                <a:gd name="connsiteX2" fmla="*/ 6989586 w 9065550"/>
                <a:gd name="connsiteY2" fmla="*/ 6825 h 6858000"/>
                <a:gd name="connsiteX3" fmla="*/ 8932062 w 9065550"/>
                <a:gd name="connsiteY3" fmla="*/ 4580835 h 6858000"/>
                <a:gd name="connsiteX4" fmla="*/ 7166294 w 9065550"/>
                <a:gd name="connsiteY4" fmla="*/ 6259703 h 6858000"/>
                <a:gd name="connsiteX5" fmla="*/ 6868878 w 9065550"/>
                <a:gd name="connsiteY5" fmla="*/ 6564765 h 6858000"/>
                <a:gd name="connsiteX6" fmla="*/ 6591881 w 9065550"/>
                <a:gd name="connsiteY6" fmla="*/ 6858000 h 6858000"/>
                <a:gd name="connsiteX7" fmla="*/ 5184648 w 9065550"/>
                <a:gd name="connsiteY7" fmla="*/ 6858000 h 6858000"/>
                <a:gd name="connsiteX8" fmla="*/ 5244877 w 9065550"/>
                <a:gd name="connsiteY8" fmla="*/ 6817615 h 6858000"/>
                <a:gd name="connsiteX9" fmla="*/ 6033853 w 9065550"/>
                <a:gd name="connsiteY9" fmla="*/ 6069135 h 6858000"/>
                <a:gd name="connsiteX10" fmla="*/ 6480248 w 9065550"/>
                <a:gd name="connsiteY10" fmla="*/ 5607082 h 6858000"/>
                <a:gd name="connsiteX11" fmla="*/ 7551502 w 9065550"/>
                <a:gd name="connsiteY11" fmla="*/ 4859004 h 6858000"/>
                <a:gd name="connsiteX12" fmla="*/ 7844227 w 9065550"/>
                <a:gd name="connsiteY12" fmla="*/ 4683074 h 6858000"/>
                <a:gd name="connsiteX13" fmla="*/ 8005810 w 9065550"/>
                <a:gd name="connsiteY13" fmla="*/ 4330239 h 6858000"/>
                <a:gd name="connsiteX14" fmla="*/ 8016191 w 9065550"/>
                <a:gd name="connsiteY14" fmla="*/ 2956574 h 6858000"/>
                <a:gd name="connsiteX15" fmla="*/ 7346424 w 9065550"/>
                <a:gd name="connsiteY15" fmla="*/ 1636739 h 6858000"/>
                <a:gd name="connsiteX16" fmla="*/ 5995751 w 9065550"/>
                <a:gd name="connsiteY16" fmla="*/ 493319 h 6858000"/>
                <a:gd name="connsiteX17" fmla="*/ 4494836 w 9065550"/>
                <a:gd name="connsiteY17" fmla="*/ 75383 h 6858000"/>
                <a:gd name="connsiteX18" fmla="*/ 2002499 w 9065550"/>
                <a:gd name="connsiteY18" fmla="*/ 1094261 h 6858000"/>
                <a:gd name="connsiteX19" fmla="*/ 1241306 w 9065550"/>
                <a:gd name="connsiteY19" fmla="*/ 2206935 h 6858000"/>
                <a:gd name="connsiteX20" fmla="*/ 961736 w 9065550"/>
                <a:gd name="connsiteY20" fmla="*/ 3573719 h 6858000"/>
                <a:gd name="connsiteX21" fmla="*/ 1193878 w 9065550"/>
                <a:gd name="connsiteY21" fmla="*/ 4824208 h 6858000"/>
                <a:gd name="connsiteX22" fmla="*/ 1832096 w 9065550"/>
                <a:gd name="connsiteY22" fmla="*/ 5873050 h 6858000"/>
                <a:gd name="connsiteX23" fmla="*/ 3010752 w 9065550"/>
                <a:gd name="connsiteY23" fmla="*/ 6749475 h 6858000"/>
                <a:gd name="connsiteX24" fmla="*/ 3187037 w 9065550"/>
                <a:gd name="connsiteY24" fmla="*/ 6824756 h 6858000"/>
                <a:gd name="connsiteX25" fmla="*/ 3278211 w 9065550"/>
                <a:gd name="connsiteY25" fmla="*/ 6858000 h 6858000"/>
                <a:gd name="connsiteX26" fmla="*/ 1480830 w 9065550"/>
                <a:gd name="connsiteY26" fmla="*/ 6858000 h 6858000"/>
                <a:gd name="connsiteX27" fmla="*/ 1427607 w 9065550"/>
                <a:gd name="connsiteY27" fmla="*/ 6811515 h 6858000"/>
                <a:gd name="connsiteX28" fmla="*/ 1100739 w 9065550"/>
                <a:gd name="connsiteY28" fmla="*/ 6477651 h 6858000"/>
                <a:gd name="connsiteX29" fmla="*/ 0 w 9065550"/>
                <a:gd name="connsiteY29" fmla="*/ 3573620 h 6858000"/>
                <a:gd name="connsiteX30" fmla="*/ 1805513 w 9065550"/>
                <a:gd name="connsiteY30" fmla="*/ 2413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9065550" h="6858000">
                  <a:moveTo>
                    <a:pt x="1839951" y="0"/>
                  </a:moveTo>
                  <a:lnTo>
                    <a:pt x="6979427" y="0"/>
                  </a:lnTo>
                  <a:lnTo>
                    <a:pt x="6989586" y="6825"/>
                  </a:lnTo>
                  <a:cubicBezTo>
                    <a:pt x="8438828" y="1031353"/>
                    <a:pt x="9439169" y="2823601"/>
                    <a:pt x="8932062" y="4580835"/>
                  </a:cubicBezTo>
                  <a:cubicBezTo>
                    <a:pt x="8592517" y="5757293"/>
                    <a:pt x="7979652" y="5458140"/>
                    <a:pt x="7166294" y="6259703"/>
                  </a:cubicBezTo>
                  <a:cubicBezTo>
                    <a:pt x="7064618" y="6359905"/>
                    <a:pt x="6966014" y="6462297"/>
                    <a:pt x="6868878" y="6564765"/>
                  </a:cubicBezTo>
                  <a:lnTo>
                    <a:pt x="6591881" y="6858000"/>
                  </a:lnTo>
                  <a:lnTo>
                    <a:pt x="5184648" y="6858000"/>
                  </a:lnTo>
                  <a:lnTo>
                    <a:pt x="5244877" y="6817615"/>
                  </a:lnTo>
                  <a:cubicBezTo>
                    <a:pt x="5481027" y="6649287"/>
                    <a:pt x="5723665" y="6398593"/>
                    <a:pt x="6033853" y="6069135"/>
                  </a:cubicBezTo>
                  <a:cubicBezTo>
                    <a:pt x="6175680" y="5918484"/>
                    <a:pt x="6322395" y="5762660"/>
                    <a:pt x="6480248" y="5607082"/>
                  </a:cubicBezTo>
                  <a:cubicBezTo>
                    <a:pt x="6893276" y="5200077"/>
                    <a:pt x="7273697" y="5002920"/>
                    <a:pt x="7551502" y="4859004"/>
                  </a:cubicBezTo>
                  <a:cubicBezTo>
                    <a:pt x="7687884" y="4788339"/>
                    <a:pt x="7795540" y="4732559"/>
                    <a:pt x="7844227" y="4683074"/>
                  </a:cubicBezTo>
                  <a:cubicBezTo>
                    <a:pt x="7898759" y="4627636"/>
                    <a:pt x="7956165" y="4502313"/>
                    <a:pt x="8005810" y="4330239"/>
                  </a:cubicBezTo>
                  <a:cubicBezTo>
                    <a:pt x="8132968" y="3889611"/>
                    <a:pt x="8136446" y="3427460"/>
                    <a:pt x="8016191" y="2956574"/>
                  </a:cubicBezTo>
                  <a:cubicBezTo>
                    <a:pt x="7900876" y="2505064"/>
                    <a:pt x="7669287" y="2048671"/>
                    <a:pt x="7346424" y="1636739"/>
                  </a:cubicBezTo>
                  <a:cubicBezTo>
                    <a:pt x="6979764" y="1168830"/>
                    <a:pt x="6512706" y="773489"/>
                    <a:pt x="5995751" y="493319"/>
                  </a:cubicBezTo>
                  <a:cubicBezTo>
                    <a:pt x="5491195" y="219884"/>
                    <a:pt x="4972174" y="75383"/>
                    <a:pt x="4494836" y="75383"/>
                  </a:cubicBezTo>
                  <a:cubicBezTo>
                    <a:pt x="3554318" y="75383"/>
                    <a:pt x="2669191" y="437197"/>
                    <a:pt x="2002499" y="1094261"/>
                  </a:cubicBezTo>
                  <a:cubicBezTo>
                    <a:pt x="1676360" y="1415667"/>
                    <a:pt x="1420225" y="1790023"/>
                    <a:pt x="1241306" y="2206935"/>
                  </a:cubicBezTo>
                  <a:cubicBezTo>
                    <a:pt x="1055782" y="2639169"/>
                    <a:pt x="961736" y="3099027"/>
                    <a:pt x="961736" y="3573719"/>
                  </a:cubicBezTo>
                  <a:cubicBezTo>
                    <a:pt x="961736" y="4005124"/>
                    <a:pt x="1039805" y="4425841"/>
                    <a:pt x="1193878" y="4824208"/>
                  </a:cubicBezTo>
                  <a:cubicBezTo>
                    <a:pt x="1342457" y="5208423"/>
                    <a:pt x="1557214" y="5561306"/>
                    <a:pt x="1832096" y="5873050"/>
                  </a:cubicBezTo>
                  <a:cubicBezTo>
                    <a:pt x="2157126" y="6241599"/>
                    <a:pt x="2564661" y="6544656"/>
                    <a:pt x="3010752" y="6749475"/>
                  </a:cubicBezTo>
                  <a:cubicBezTo>
                    <a:pt x="3069003" y="6776219"/>
                    <a:pt x="3127773" y="6801314"/>
                    <a:pt x="3187037" y="6824756"/>
                  </a:cubicBezTo>
                  <a:lnTo>
                    <a:pt x="3278211" y="6858000"/>
                  </a:lnTo>
                  <a:lnTo>
                    <a:pt x="1480830" y="6858000"/>
                  </a:lnTo>
                  <a:lnTo>
                    <a:pt x="1427607" y="6811515"/>
                  </a:lnTo>
                  <a:cubicBezTo>
                    <a:pt x="1312870" y="6705919"/>
                    <a:pt x="1203751" y="6594470"/>
                    <a:pt x="1100739" y="6477651"/>
                  </a:cubicBezTo>
                  <a:cubicBezTo>
                    <a:pt x="415045" y="5700097"/>
                    <a:pt x="0" y="4684635"/>
                    <a:pt x="0" y="3573620"/>
                  </a:cubicBezTo>
                  <a:cubicBezTo>
                    <a:pt x="0" y="2121118"/>
                    <a:pt x="709459" y="831902"/>
                    <a:pt x="1805513" y="24133"/>
                  </a:cubicBez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7" name="Freeform: Shape 16">
              <a:extLst>
                <a:ext uri="{FF2B5EF4-FFF2-40B4-BE49-F238E27FC236}">
                  <a16:creationId xmlns="" xmlns:a16="http://schemas.microsoft.com/office/drawing/2014/main" id="{9A9A575B-DD07-4388-963B-0AF3FDDCF3C0}"/>
                </a:ext>
                <a:ext uri="{C183D7F6-B498-43B3-948B-1728B52AA6E4}">
                  <adec:decorative xmlns="" xmlns:adec="http://schemas.microsoft.com/office/drawing/2017/decorative" val="1"/>
                </a:ext>
              </a:extLst>
            </p:cNvPr>
            <p:cNvSpPr/>
            <p:nvPr>
              <p:extLst>
                <p:ext uri="{386F3935-93C4-4BCD-93E2-E3B085C9AB24}">
                  <p16:designElem xmlns="" xmlns:p16="http://schemas.microsoft.com/office/powerpoint/2015/main" val="1"/>
                </p:ext>
              </p:extLst>
            </p:nvPr>
          </p:nvSpPr>
          <p:spPr>
            <a:xfrm>
              <a:off x="1648217" y="3985"/>
              <a:ext cx="9088051" cy="6858000"/>
            </a:xfrm>
            <a:custGeom>
              <a:avLst/>
              <a:gdLst>
                <a:gd name="connsiteX0" fmla="*/ 5158786 w 9088051"/>
                <a:gd name="connsiteY0" fmla="*/ 0 h 6858000"/>
                <a:gd name="connsiteX1" fmla="*/ 6996771 w 9088051"/>
                <a:gd name="connsiteY1" fmla="*/ 0 h 6858000"/>
                <a:gd name="connsiteX2" fmla="*/ 7006955 w 9088051"/>
                <a:gd name="connsiteY2" fmla="*/ 6825 h 6858000"/>
                <a:gd name="connsiteX3" fmla="*/ 8954230 w 9088051"/>
                <a:gd name="connsiteY3" fmla="*/ 4580835 h 6858000"/>
                <a:gd name="connsiteX4" fmla="*/ 7184080 w 9088051"/>
                <a:gd name="connsiteY4" fmla="*/ 6259703 h 6858000"/>
                <a:gd name="connsiteX5" fmla="*/ 6885926 w 9088051"/>
                <a:gd name="connsiteY5" fmla="*/ 6564765 h 6858000"/>
                <a:gd name="connsiteX6" fmla="*/ 6608241 w 9088051"/>
                <a:gd name="connsiteY6" fmla="*/ 6858000 h 6858000"/>
                <a:gd name="connsiteX7" fmla="*/ 5462870 w 9088051"/>
                <a:gd name="connsiteY7" fmla="*/ 6858000 h 6858000"/>
                <a:gd name="connsiteX8" fmla="*/ 5529056 w 9088051"/>
                <a:gd name="connsiteY8" fmla="*/ 6804645 h 6858000"/>
                <a:gd name="connsiteX9" fmla="*/ 6167613 w 9088051"/>
                <a:gd name="connsiteY9" fmla="*/ 6173667 h 6858000"/>
                <a:gd name="connsiteX10" fmla="*/ 6610973 w 9088051"/>
                <a:gd name="connsiteY10" fmla="*/ 5715860 h 6858000"/>
                <a:gd name="connsiteX11" fmla="*/ 7646083 w 9088051"/>
                <a:gd name="connsiteY11" fmla="*/ 4995842 h 6858000"/>
                <a:gd name="connsiteX12" fmla="*/ 7980054 w 9088051"/>
                <a:gd name="connsiteY12" fmla="*/ 4790095 h 6858000"/>
                <a:gd name="connsiteX13" fmla="*/ 8180437 w 9088051"/>
                <a:gd name="connsiteY13" fmla="*/ 4371964 h 6858000"/>
                <a:gd name="connsiteX14" fmla="*/ 8192058 w 9088051"/>
                <a:gd name="connsiteY14" fmla="*/ 2919242 h 6858000"/>
                <a:gd name="connsiteX15" fmla="*/ 7492638 w 9088051"/>
                <a:gd name="connsiteY15" fmla="*/ 1542845 h 6858000"/>
                <a:gd name="connsiteX16" fmla="*/ 6089097 w 9088051"/>
                <a:gd name="connsiteY16" fmla="*/ 357847 h 6858000"/>
                <a:gd name="connsiteX17" fmla="*/ 5288639 w 9088051"/>
                <a:gd name="connsiteY17" fmla="*/ 31627 h 6858000"/>
                <a:gd name="connsiteX18" fmla="*/ 1844517 w 9088051"/>
                <a:gd name="connsiteY18" fmla="*/ 0 h 6858000"/>
                <a:gd name="connsiteX19" fmla="*/ 3734467 w 9088051"/>
                <a:gd name="connsiteY19" fmla="*/ 0 h 6858000"/>
                <a:gd name="connsiteX20" fmla="*/ 3603618 w 9088051"/>
                <a:gd name="connsiteY20" fmla="*/ 28853 h 6858000"/>
                <a:gd name="connsiteX21" fmla="*/ 1892878 w 9088051"/>
                <a:gd name="connsiteY21" fmla="*/ 985434 h 6858000"/>
                <a:gd name="connsiteX22" fmla="*/ 1096045 w 9088051"/>
                <a:gd name="connsiteY22" fmla="*/ 2147349 h 6858000"/>
                <a:gd name="connsiteX23" fmla="*/ 803453 w 9088051"/>
                <a:gd name="connsiteY23" fmla="*/ 3573669 h 6858000"/>
                <a:gd name="connsiteX24" fmla="*/ 1046377 w 9088051"/>
                <a:gd name="connsiteY24" fmla="*/ 4878573 h 6858000"/>
                <a:gd name="connsiteX25" fmla="*/ 1714473 w 9088051"/>
                <a:gd name="connsiteY25" fmla="*/ 5973776 h 6858000"/>
                <a:gd name="connsiteX26" fmla="*/ 2776083 w 9088051"/>
                <a:gd name="connsiteY26" fmla="*/ 6804641 h 6858000"/>
                <a:gd name="connsiteX27" fmla="*/ 2884836 w 9088051"/>
                <a:gd name="connsiteY27" fmla="*/ 6858000 h 6858000"/>
                <a:gd name="connsiteX28" fmla="*/ 1484505 w 9088051"/>
                <a:gd name="connsiteY28" fmla="*/ 6858000 h 6858000"/>
                <a:gd name="connsiteX29" fmla="*/ 1431151 w 9088051"/>
                <a:gd name="connsiteY29" fmla="*/ 6811515 h 6858000"/>
                <a:gd name="connsiteX30" fmla="*/ 1103471 w 9088051"/>
                <a:gd name="connsiteY30" fmla="*/ 6477651 h 6858000"/>
                <a:gd name="connsiteX31" fmla="*/ 0 w 9088051"/>
                <a:gd name="connsiteY31" fmla="*/ 3573620 h 6858000"/>
                <a:gd name="connsiteX32" fmla="*/ 1809994 w 9088051"/>
                <a:gd name="connsiteY32" fmla="*/ 2413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9088051" h="6858000">
                  <a:moveTo>
                    <a:pt x="5158786" y="0"/>
                  </a:moveTo>
                  <a:lnTo>
                    <a:pt x="6996771" y="0"/>
                  </a:lnTo>
                  <a:lnTo>
                    <a:pt x="7006955" y="6825"/>
                  </a:lnTo>
                  <a:cubicBezTo>
                    <a:pt x="8459794" y="1031353"/>
                    <a:pt x="9462596" y="2823601"/>
                    <a:pt x="8954230" y="4580835"/>
                  </a:cubicBezTo>
                  <a:cubicBezTo>
                    <a:pt x="8613842" y="5757293"/>
                    <a:pt x="7999457" y="5458140"/>
                    <a:pt x="7184080" y="6259703"/>
                  </a:cubicBezTo>
                  <a:cubicBezTo>
                    <a:pt x="7082152" y="6359905"/>
                    <a:pt x="6983303" y="6462297"/>
                    <a:pt x="6885926" y="6564765"/>
                  </a:cubicBezTo>
                  <a:lnTo>
                    <a:pt x="6608241" y="6858000"/>
                  </a:lnTo>
                  <a:lnTo>
                    <a:pt x="5462870" y="6858000"/>
                  </a:lnTo>
                  <a:lnTo>
                    <a:pt x="5529056" y="6804645"/>
                  </a:lnTo>
                  <a:cubicBezTo>
                    <a:pt x="5740217" y="6626505"/>
                    <a:pt x="5949382" y="6404876"/>
                    <a:pt x="6167613" y="6173667"/>
                  </a:cubicBezTo>
                  <a:cubicBezTo>
                    <a:pt x="6308782" y="6024091"/>
                    <a:pt x="6454799" y="5869390"/>
                    <a:pt x="6610973" y="5715860"/>
                  </a:cubicBezTo>
                  <a:cubicBezTo>
                    <a:pt x="7007847" y="5325741"/>
                    <a:pt x="7376733" y="5135074"/>
                    <a:pt x="7646083" y="4995842"/>
                  </a:cubicBezTo>
                  <a:cubicBezTo>
                    <a:pt x="7816858" y="4907561"/>
                    <a:pt x="7916545" y="4854514"/>
                    <a:pt x="7980054" y="4790095"/>
                  </a:cubicBezTo>
                  <a:cubicBezTo>
                    <a:pt x="8054629" y="4714405"/>
                    <a:pt x="8122031" y="4573758"/>
                    <a:pt x="8180437" y="4371964"/>
                  </a:cubicBezTo>
                  <a:cubicBezTo>
                    <a:pt x="8315441" y="3905228"/>
                    <a:pt x="8319381" y="3416431"/>
                    <a:pt x="8192058" y="2919242"/>
                  </a:cubicBezTo>
                  <a:cubicBezTo>
                    <a:pt x="8071251" y="2447381"/>
                    <a:pt x="7829388" y="1971467"/>
                    <a:pt x="7492638" y="1542845"/>
                  </a:cubicBezTo>
                  <a:cubicBezTo>
                    <a:pt x="7111829" y="1058099"/>
                    <a:pt x="6626484" y="648361"/>
                    <a:pt x="6089097" y="357847"/>
                  </a:cubicBezTo>
                  <a:cubicBezTo>
                    <a:pt x="5824244" y="214687"/>
                    <a:pt x="5554957" y="105262"/>
                    <a:pt x="5288639" y="31627"/>
                  </a:cubicBezTo>
                  <a:close/>
                  <a:moveTo>
                    <a:pt x="1844517" y="0"/>
                  </a:moveTo>
                  <a:lnTo>
                    <a:pt x="3734467" y="0"/>
                  </a:lnTo>
                  <a:lnTo>
                    <a:pt x="3603618" y="28853"/>
                  </a:lnTo>
                  <a:cubicBezTo>
                    <a:pt x="2962049" y="186733"/>
                    <a:pt x="2373277" y="513136"/>
                    <a:pt x="1892878" y="985434"/>
                  </a:cubicBezTo>
                  <a:cubicBezTo>
                    <a:pt x="1551428" y="1321091"/>
                    <a:pt x="1283341" y="1711990"/>
                    <a:pt x="1096045" y="2147349"/>
                  </a:cubicBezTo>
                  <a:cubicBezTo>
                    <a:pt x="901876" y="2598519"/>
                    <a:pt x="803453" y="3078432"/>
                    <a:pt x="803453" y="3573669"/>
                  </a:cubicBezTo>
                  <a:cubicBezTo>
                    <a:pt x="803453" y="4023717"/>
                    <a:pt x="885151" y="4462735"/>
                    <a:pt x="1046377" y="4878573"/>
                  </a:cubicBezTo>
                  <a:cubicBezTo>
                    <a:pt x="1201945" y="5279770"/>
                    <a:pt x="1426681" y="5648221"/>
                    <a:pt x="1714473" y="5973776"/>
                  </a:cubicBezTo>
                  <a:cubicBezTo>
                    <a:pt x="2012357" y="6310732"/>
                    <a:pt x="2376505" y="6595304"/>
                    <a:pt x="2776083" y="6804641"/>
                  </a:cubicBezTo>
                  <a:lnTo>
                    <a:pt x="2884836" y="6858000"/>
                  </a:lnTo>
                  <a:lnTo>
                    <a:pt x="1484505" y="6858000"/>
                  </a:lnTo>
                  <a:lnTo>
                    <a:pt x="1431151" y="6811515"/>
                  </a:lnTo>
                  <a:cubicBezTo>
                    <a:pt x="1316128" y="6705919"/>
                    <a:pt x="1206738" y="6594470"/>
                    <a:pt x="1103471" y="6477651"/>
                  </a:cubicBezTo>
                  <a:cubicBezTo>
                    <a:pt x="416075" y="5700097"/>
                    <a:pt x="0" y="4684635"/>
                    <a:pt x="0" y="3573620"/>
                  </a:cubicBezTo>
                  <a:cubicBezTo>
                    <a:pt x="0" y="2121118"/>
                    <a:pt x="711220" y="831902"/>
                    <a:pt x="1809994" y="24133"/>
                  </a:cubicBez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8" name="Freeform: Shape 17">
              <a:extLst>
                <a:ext uri="{FF2B5EF4-FFF2-40B4-BE49-F238E27FC236}">
                  <a16:creationId xmlns="" xmlns:a16="http://schemas.microsoft.com/office/drawing/2014/main" id="{D55285E4-21EB-4EC1-AB8E-36E881E89927}"/>
                </a:ext>
                <a:ext uri="{C183D7F6-B498-43B3-948B-1728B52AA6E4}">
                  <adec:decorative xmlns="" xmlns:adec="http://schemas.microsoft.com/office/drawing/2017/decorative" val="1"/>
                </a:ext>
              </a:extLst>
            </p:cNvPr>
            <p:cNvSpPr/>
            <p:nvPr>
              <p:extLst>
                <p:ext uri="{386F3935-93C4-4BCD-93E2-E3B085C9AB24}">
                  <p16:designElem xmlns="" xmlns:p16="http://schemas.microsoft.com/office/powerpoint/2015/main" val="1"/>
                </p:ext>
              </p:extLst>
            </p:nvPr>
          </p:nvSpPr>
          <p:spPr>
            <a:xfrm>
              <a:off x="1629061" y="3985"/>
              <a:ext cx="9107210" cy="6858000"/>
            </a:xfrm>
            <a:custGeom>
              <a:avLst/>
              <a:gdLst>
                <a:gd name="connsiteX0" fmla="*/ 6184722 w 9107210"/>
                <a:gd name="connsiteY0" fmla="*/ 0 h 6858000"/>
                <a:gd name="connsiteX1" fmla="*/ 6985680 w 9107210"/>
                <a:gd name="connsiteY1" fmla="*/ 0 h 6858000"/>
                <a:gd name="connsiteX2" fmla="*/ 7324323 w 9107210"/>
                <a:gd name="connsiteY2" fmla="*/ 247136 h 6858000"/>
                <a:gd name="connsiteX3" fmla="*/ 7652712 w 9107210"/>
                <a:gd name="connsiteY3" fmla="*/ 528495 h 6858000"/>
                <a:gd name="connsiteX4" fmla="*/ 8236677 w 9107210"/>
                <a:gd name="connsiteY4" fmla="*/ 1166289 h 6858000"/>
                <a:gd name="connsiteX5" fmla="*/ 8704298 w 9107210"/>
                <a:gd name="connsiteY5" fmla="*/ 1897038 h 6858000"/>
                <a:gd name="connsiteX6" fmla="*/ 8885160 w 9107210"/>
                <a:gd name="connsiteY6" fmla="*/ 2294087 h 6858000"/>
                <a:gd name="connsiteX7" fmla="*/ 8924247 w 9107210"/>
                <a:gd name="connsiteY7" fmla="*/ 2396286 h 6858000"/>
                <a:gd name="connsiteX8" fmla="*/ 8960022 w 9107210"/>
                <a:gd name="connsiteY8" fmla="*/ 2499767 h 6858000"/>
                <a:gd name="connsiteX9" fmla="*/ 8991720 w 9107210"/>
                <a:gd name="connsiteY9" fmla="*/ 2604671 h 6858000"/>
                <a:gd name="connsiteX10" fmla="*/ 9019646 w 9107210"/>
                <a:gd name="connsiteY10" fmla="*/ 2710708 h 6858000"/>
                <a:gd name="connsiteX11" fmla="*/ 9105822 w 9107210"/>
                <a:gd name="connsiteY11" fmla="*/ 3582266 h 6858000"/>
                <a:gd name="connsiteX12" fmla="*/ 9057716 w 9107210"/>
                <a:gd name="connsiteY12" fmla="*/ 4017873 h 6858000"/>
                <a:gd name="connsiteX13" fmla="*/ 8945600 w 9107210"/>
                <a:gd name="connsiteY13" fmla="*/ 4439659 h 6858000"/>
                <a:gd name="connsiteX14" fmla="*/ 8796080 w 9107210"/>
                <a:gd name="connsiteY14" fmla="*/ 4847428 h 6858000"/>
                <a:gd name="connsiteX15" fmla="*/ 8702056 w 9107210"/>
                <a:gd name="connsiteY15" fmla="*/ 5050108 h 6858000"/>
                <a:gd name="connsiteX16" fmla="*/ 8581125 w 9107210"/>
                <a:gd name="connsiteY16" fmla="*/ 5247525 h 6858000"/>
                <a:gd name="connsiteX17" fmla="*/ 8426254 w 9107210"/>
                <a:gd name="connsiteY17" fmla="*/ 5429647 h 6858000"/>
                <a:gd name="connsiteX18" fmla="*/ 8337174 w 9107210"/>
                <a:gd name="connsiteY18" fmla="*/ 5510552 h 6858000"/>
                <a:gd name="connsiteX19" fmla="*/ 8243200 w 9107210"/>
                <a:gd name="connsiteY19" fmla="*/ 5582948 h 6858000"/>
                <a:gd name="connsiteX20" fmla="*/ 7868330 w 9107210"/>
                <a:gd name="connsiteY20" fmla="*/ 5811104 h 6858000"/>
                <a:gd name="connsiteX21" fmla="*/ 7538916 w 9107210"/>
                <a:gd name="connsiteY21" fmla="*/ 6018899 h 6858000"/>
                <a:gd name="connsiteX22" fmla="*/ 7391280 w 9107210"/>
                <a:gd name="connsiteY22" fmla="*/ 6134132 h 6858000"/>
                <a:gd name="connsiteX23" fmla="*/ 7252511 w 9107210"/>
                <a:gd name="connsiteY23" fmla="*/ 6259105 h 6858000"/>
                <a:gd name="connsiteX24" fmla="*/ 7185601 w 9107210"/>
                <a:gd name="connsiteY24" fmla="*/ 6325894 h 6858000"/>
                <a:gd name="connsiteX25" fmla="*/ 7116651 w 9107210"/>
                <a:gd name="connsiteY25" fmla="*/ 6397010 h 6858000"/>
                <a:gd name="connsiteX26" fmla="*/ 6978545 w 9107210"/>
                <a:gd name="connsiteY26" fmla="*/ 6541607 h 6858000"/>
                <a:gd name="connsiteX27" fmla="*/ 6693009 w 9107210"/>
                <a:gd name="connsiteY27" fmla="*/ 6832716 h 6858000"/>
                <a:gd name="connsiteX28" fmla="*/ 6667488 w 9107210"/>
                <a:gd name="connsiteY28" fmla="*/ 6858000 h 6858000"/>
                <a:gd name="connsiteX29" fmla="*/ 6056793 w 9107210"/>
                <a:gd name="connsiteY29" fmla="*/ 6858000 h 6858000"/>
                <a:gd name="connsiteX30" fmla="*/ 6077345 w 9107210"/>
                <a:gd name="connsiteY30" fmla="*/ 6835420 h 6858000"/>
                <a:gd name="connsiteX31" fmla="*/ 6208519 w 9107210"/>
                <a:gd name="connsiteY31" fmla="*/ 6683989 h 6858000"/>
                <a:gd name="connsiteX32" fmla="*/ 6340001 w 9107210"/>
                <a:gd name="connsiteY32" fmla="*/ 6529852 h 6858000"/>
                <a:gd name="connsiteX33" fmla="*/ 6611419 w 9107210"/>
                <a:gd name="connsiteY33" fmla="*/ 6219317 h 6858000"/>
                <a:gd name="connsiteX34" fmla="*/ 6757678 w 9107210"/>
                <a:gd name="connsiteY34" fmla="*/ 6068228 h 6858000"/>
                <a:gd name="connsiteX35" fmla="*/ 6833713 w 9107210"/>
                <a:gd name="connsiteY35" fmla="*/ 5994061 h 6858000"/>
                <a:gd name="connsiteX36" fmla="*/ 6915148 w 9107210"/>
                <a:gd name="connsiteY36" fmla="*/ 5918812 h 6858000"/>
                <a:gd name="connsiteX37" fmla="*/ 7276311 w 9107210"/>
                <a:gd name="connsiteY37" fmla="*/ 5650229 h 6858000"/>
                <a:gd name="connsiteX38" fmla="*/ 7664942 w 9107210"/>
                <a:gd name="connsiteY38" fmla="*/ 5445681 h 6858000"/>
                <a:gd name="connsiteX39" fmla="*/ 7848505 w 9107210"/>
                <a:gd name="connsiteY39" fmla="*/ 5358333 h 6858000"/>
                <a:gd name="connsiteX40" fmla="*/ 8011785 w 9107210"/>
                <a:gd name="connsiteY40" fmla="*/ 5267788 h 6858000"/>
                <a:gd name="connsiteX41" fmla="*/ 8260273 w 9107210"/>
                <a:gd name="connsiteY41" fmla="*/ 5034370 h 6858000"/>
                <a:gd name="connsiteX42" fmla="*/ 8417589 w 9107210"/>
                <a:gd name="connsiteY42" fmla="*/ 4714488 h 6858000"/>
                <a:gd name="connsiteX43" fmla="*/ 8495000 w 9107210"/>
                <a:gd name="connsiteY43" fmla="*/ 4346409 h 6858000"/>
                <a:gd name="connsiteX44" fmla="*/ 8508556 w 9107210"/>
                <a:gd name="connsiteY44" fmla="*/ 3971101 h 6858000"/>
                <a:gd name="connsiteX45" fmla="*/ 8483330 w 9107210"/>
                <a:gd name="connsiteY45" fmla="*/ 3600710 h 6858000"/>
                <a:gd name="connsiteX46" fmla="*/ 8425336 w 9107210"/>
                <a:gd name="connsiteY46" fmla="*/ 3236121 h 6858000"/>
                <a:gd name="connsiteX47" fmla="*/ 8334575 w 9107210"/>
                <a:gd name="connsiteY47" fmla="*/ 2877977 h 6858000"/>
                <a:gd name="connsiteX48" fmla="*/ 8087513 w 9107210"/>
                <a:gd name="connsiteY48" fmla="*/ 2174622 h 6858000"/>
                <a:gd name="connsiteX49" fmla="*/ 7723650 w 9107210"/>
                <a:gd name="connsiteY49" fmla="*/ 1507613 h 6858000"/>
                <a:gd name="connsiteX50" fmla="*/ 7501815 w 9107210"/>
                <a:gd name="connsiteY50" fmla="*/ 1192947 h 6858000"/>
                <a:gd name="connsiteX51" fmla="*/ 7254399 w 9107210"/>
                <a:gd name="connsiteY51" fmla="*/ 894361 h 6858000"/>
                <a:gd name="connsiteX52" fmla="*/ 6689339 w 9107210"/>
                <a:gd name="connsiteY52" fmla="*/ 354046 h 6858000"/>
                <a:gd name="connsiteX53" fmla="*/ 6206651 w 9107210"/>
                <a:gd name="connsiteY53" fmla="*/ 12626 h 6858000"/>
                <a:gd name="connsiteX54" fmla="*/ 1827105 w 9107210"/>
                <a:gd name="connsiteY54" fmla="*/ 0 h 6858000"/>
                <a:gd name="connsiteX55" fmla="*/ 2807607 w 9107210"/>
                <a:gd name="connsiteY55" fmla="*/ 0 h 6858000"/>
                <a:gd name="connsiteX56" fmla="*/ 2667958 w 9107210"/>
                <a:gd name="connsiteY56" fmla="*/ 88235 h 6858000"/>
                <a:gd name="connsiteX57" fmla="*/ 2354723 w 9107210"/>
                <a:gd name="connsiteY57" fmla="*/ 314947 h 6858000"/>
                <a:gd name="connsiteX58" fmla="*/ 2059963 w 9107210"/>
                <a:gd name="connsiteY58" fmla="*/ 561545 h 6858000"/>
                <a:gd name="connsiteX59" fmla="*/ 1780798 w 9107210"/>
                <a:gd name="connsiteY59" fmla="*/ 824425 h 6858000"/>
                <a:gd name="connsiteX60" fmla="*/ 954714 w 9107210"/>
                <a:gd name="connsiteY60" fmla="*/ 2094309 h 6858000"/>
                <a:gd name="connsiteX61" fmla="*/ 732676 w 9107210"/>
                <a:gd name="connsiteY61" fmla="*/ 2813646 h 6858000"/>
                <a:gd name="connsiteX62" fmla="*/ 673867 w 9107210"/>
                <a:gd name="connsiteY62" fmla="*/ 3183989 h 6858000"/>
                <a:gd name="connsiteX63" fmla="*/ 647621 w 9107210"/>
                <a:gd name="connsiteY63" fmla="*/ 3557281 h 6858000"/>
                <a:gd name="connsiteX64" fmla="*/ 653381 w 9107210"/>
                <a:gd name="connsiteY64" fmla="*/ 3931214 h 6858000"/>
                <a:gd name="connsiteX65" fmla="*/ 690428 w 9107210"/>
                <a:gd name="connsiteY65" fmla="*/ 4303719 h 6858000"/>
                <a:gd name="connsiteX66" fmla="*/ 871801 w 9107210"/>
                <a:gd name="connsiteY66" fmla="*/ 5033041 h 6858000"/>
                <a:gd name="connsiteX67" fmla="*/ 1197749 w 9107210"/>
                <a:gd name="connsiteY67" fmla="*/ 5718494 h 6858000"/>
                <a:gd name="connsiteX68" fmla="*/ 1411480 w 9107210"/>
                <a:gd name="connsiteY68" fmla="*/ 6036703 h 6858000"/>
                <a:gd name="connsiteX69" fmla="*/ 1530170 w 9107210"/>
                <a:gd name="connsiteY69" fmla="*/ 6188430 h 6858000"/>
                <a:gd name="connsiteX70" fmla="*/ 1657165 w 9107210"/>
                <a:gd name="connsiteY70" fmla="*/ 6335385 h 6858000"/>
                <a:gd name="connsiteX71" fmla="*/ 1931343 w 9107210"/>
                <a:gd name="connsiteY71" fmla="*/ 6612896 h 6858000"/>
                <a:gd name="connsiteX72" fmla="*/ 2220133 w 9107210"/>
                <a:gd name="connsiteY72" fmla="*/ 6858000 h 6858000"/>
                <a:gd name="connsiteX73" fmla="*/ 1539862 w 9107210"/>
                <a:gd name="connsiteY73" fmla="*/ 6858000 h 6858000"/>
                <a:gd name="connsiteX74" fmla="*/ 1307111 w 9107210"/>
                <a:gd name="connsiteY74" fmla="*/ 6648873 h 6858000"/>
                <a:gd name="connsiteX75" fmla="*/ 750258 w 9107210"/>
                <a:gd name="connsiteY75" fmla="*/ 5987570 h 6858000"/>
                <a:gd name="connsiteX76" fmla="*/ 335382 w 9107210"/>
                <a:gd name="connsiteY76" fmla="*/ 5229279 h 6858000"/>
                <a:gd name="connsiteX77" fmla="*/ 79351 w 9107210"/>
                <a:gd name="connsiteY77" fmla="*/ 4403854 h 6858000"/>
                <a:gd name="connsiteX78" fmla="*/ 16007 w 9107210"/>
                <a:gd name="connsiteY78" fmla="*/ 3975723 h 6858000"/>
                <a:gd name="connsiteX79" fmla="*/ 871 w 9107210"/>
                <a:gd name="connsiteY79" fmla="*/ 3543362 h 6858000"/>
                <a:gd name="connsiteX80" fmla="*/ 32519 w 9107210"/>
                <a:gd name="connsiteY80" fmla="*/ 3112085 h 6858000"/>
                <a:gd name="connsiteX81" fmla="*/ 108502 w 9107210"/>
                <a:gd name="connsiteY81" fmla="*/ 2686511 h 6858000"/>
                <a:gd name="connsiteX82" fmla="*/ 378239 w 9107210"/>
                <a:gd name="connsiteY82" fmla="*/ 1865955 h 6858000"/>
                <a:gd name="connsiteX83" fmla="*/ 1343701 w 9107210"/>
                <a:gd name="connsiteY83" fmla="*/ 431508 h 6858000"/>
                <a:gd name="connsiteX84" fmla="*/ 1661853 w 9107210"/>
                <a:gd name="connsiteY84" fmla="*/ 130268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9107210" h="6858000">
                  <a:moveTo>
                    <a:pt x="6184722" y="0"/>
                  </a:moveTo>
                  <a:lnTo>
                    <a:pt x="6985680" y="0"/>
                  </a:lnTo>
                  <a:lnTo>
                    <a:pt x="7324323" y="247136"/>
                  </a:lnTo>
                  <a:cubicBezTo>
                    <a:pt x="7437502" y="336500"/>
                    <a:pt x="7547171" y="430254"/>
                    <a:pt x="7652712" y="528495"/>
                  </a:cubicBezTo>
                  <a:cubicBezTo>
                    <a:pt x="7863743" y="724929"/>
                    <a:pt x="8060097" y="937593"/>
                    <a:pt x="8236677" y="1166289"/>
                  </a:cubicBezTo>
                  <a:cubicBezTo>
                    <a:pt x="8413818" y="1394594"/>
                    <a:pt x="8570168" y="1639471"/>
                    <a:pt x="8704298" y="1897038"/>
                  </a:cubicBezTo>
                  <a:cubicBezTo>
                    <a:pt x="8770803" y="2026141"/>
                    <a:pt x="8830836" y="2158786"/>
                    <a:pt x="8885160" y="2294087"/>
                  </a:cubicBezTo>
                  <a:cubicBezTo>
                    <a:pt x="8898360" y="2328071"/>
                    <a:pt x="8912169" y="2361810"/>
                    <a:pt x="8924247" y="2396286"/>
                  </a:cubicBezTo>
                  <a:lnTo>
                    <a:pt x="8960022" y="2499767"/>
                  </a:lnTo>
                  <a:lnTo>
                    <a:pt x="8991720" y="2604671"/>
                  </a:lnTo>
                  <a:cubicBezTo>
                    <a:pt x="9002116" y="2639690"/>
                    <a:pt x="9010474" y="2675346"/>
                    <a:pt x="9019646" y="2710708"/>
                  </a:cubicBezTo>
                  <a:cubicBezTo>
                    <a:pt x="9089055" y="2995079"/>
                    <a:pt x="9113620" y="3289927"/>
                    <a:pt x="9105822" y="3582266"/>
                  </a:cubicBezTo>
                  <a:cubicBezTo>
                    <a:pt x="9101796" y="3728484"/>
                    <a:pt x="9085744" y="3874458"/>
                    <a:pt x="9057716" y="4017873"/>
                  </a:cubicBezTo>
                  <a:cubicBezTo>
                    <a:pt x="9029534" y="4161336"/>
                    <a:pt x="8990497" y="4302046"/>
                    <a:pt x="8945600" y="4439659"/>
                  </a:cubicBezTo>
                  <a:cubicBezTo>
                    <a:pt x="8900857" y="4577566"/>
                    <a:pt x="8852901" y="4711784"/>
                    <a:pt x="8796080" y="4847428"/>
                  </a:cubicBezTo>
                  <a:cubicBezTo>
                    <a:pt x="8767695" y="4915152"/>
                    <a:pt x="8737016" y="4982926"/>
                    <a:pt x="8702056" y="5050108"/>
                  </a:cubicBezTo>
                  <a:cubicBezTo>
                    <a:pt x="8666485" y="5116997"/>
                    <a:pt x="8627347" y="5183687"/>
                    <a:pt x="8581125" y="5247525"/>
                  </a:cubicBezTo>
                  <a:cubicBezTo>
                    <a:pt x="8535565" y="5311660"/>
                    <a:pt x="8483534" y="5373185"/>
                    <a:pt x="8426254" y="5429647"/>
                  </a:cubicBezTo>
                  <a:cubicBezTo>
                    <a:pt x="8397512" y="5457779"/>
                    <a:pt x="8367801" y="5484879"/>
                    <a:pt x="8337174" y="5510552"/>
                  </a:cubicBezTo>
                  <a:cubicBezTo>
                    <a:pt x="8306444" y="5536077"/>
                    <a:pt x="8274899" y="5560029"/>
                    <a:pt x="8243200" y="5582948"/>
                  </a:cubicBezTo>
                  <a:cubicBezTo>
                    <a:pt x="8115543" y="5674574"/>
                    <a:pt x="7986203" y="5743233"/>
                    <a:pt x="7868330" y="5811104"/>
                  </a:cubicBezTo>
                  <a:cubicBezTo>
                    <a:pt x="7749844" y="5878385"/>
                    <a:pt x="7640685" y="5945126"/>
                    <a:pt x="7538916" y="6018899"/>
                  </a:cubicBezTo>
                  <a:cubicBezTo>
                    <a:pt x="7487749" y="6055392"/>
                    <a:pt x="7438777" y="6093950"/>
                    <a:pt x="7391280" y="6134132"/>
                  </a:cubicBezTo>
                  <a:cubicBezTo>
                    <a:pt x="7343427" y="6173921"/>
                    <a:pt x="7297511" y="6215922"/>
                    <a:pt x="7252511" y="6259105"/>
                  </a:cubicBezTo>
                  <a:cubicBezTo>
                    <a:pt x="7229784" y="6280990"/>
                    <a:pt x="7208635" y="6302433"/>
                    <a:pt x="7185601" y="6325894"/>
                  </a:cubicBezTo>
                  <a:lnTo>
                    <a:pt x="7116651" y="6397010"/>
                  </a:lnTo>
                  <a:lnTo>
                    <a:pt x="6978545" y="6541607"/>
                  </a:lnTo>
                  <a:cubicBezTo>
                    <a:pt x="6885693" y="6638397"/>
                    <a:pt x="6789885" y="6734943"/>
                    <a:pt x="6693009" y="6832716"/>
                  </a:cubicBezTo>
                  <a:lnTo>
                    <a:pt x="6667488" y="6858000"/>
                  </a:lnTo>
                  <a:lnTo>
                    <a:pt x="6056793" y="6858000"/>
                  </a:lnTo>
                  <a:lnTo>
                    <a:pt x="6077345" y="6835420"/>
                  </a:lnTo>
                  <a:cubicBezTo>
                    <a:pt x="6121427" y="6785747"/>
                    <a:pt x="6164948" y="6735090"/>
                    <a:pt x="6208519" y="6683989"/>
                  </a:cubicBezTo>
                  <a:lnTo>
                    <a:pt x="6340001" y="6529852"/>
                  </a:lnTo>
                  <a:cubicBezTo>
                    <a:pt x="6428315" y="6426667"/>
                    <a:pt x="6516733" y="6321417"/>
                    <a:pt x="6611419" y="6219317"/>
                  </a:cubicBezTo>
                  <a:cubicBezTo>
                    <a:pt x="6658864" y="6168363"/>
                    <a:pt x="6707584" y="6117950"/>
                    <a:pt x="6757678" y="6068228"/>
                  </a:cubicBezTo>
                  <a:lnTo>
                    <a:pt x="6833713" y="5994061"/>
                  </a:lnTo>
                  <a:cubicBezTo>
                    <a:pt x="6859346" y="5969422"/>
                    <a:pt x="6887579" y="5943404"/>
                    <a:pt x="6915148" y="5918812"/>
                  </a:cubicBezTo>
                  <a:cubicBezTo>
                    <a:pt x="7026295" y="5819219"/>
                    <a:pt x="7148602" y="5729117"/>
                    <a:pt x="7276311" y="5650229"/>
                  </a:cubicBezTo>
                  <a:cubicBezTo>
                    <a:pt x="7403918" y="5571046"/>
                    <a:pt x="7537794" y="5505190"/>
                    <a:pt x="7664942" y="5445681"/>
                  </a:cubicBezTo>
                  <a:cubicBezTo>
                    <a:pt x="7728491" y="5416024"/>
                    <a:pt x="7790410" y="5387449"/>
                    <a:pt x="7848505" y="5358333"/>
                  </a:cubicBezTo>
                  <a:cubicBezTo>
                    <a:pt x="7906805" y="5329315"/>
                    <a:pt x="7961843" y="5300101"/>
                    <a:pt x="8011785" y="5267788"/>
                  </a:cubicBezTo>
                  <a:cubicBezTo>
                    <a:pt x="8112281" y="5203950"/>
                    <a:pt x="8193615" y="5128111"/>
                    <a:pt x="8260273" y="5034370"/>
                  </a:cubicBezTo>
                  <a:cubicBezTo>
                    <a:pt x="8326370" y="4940776"/>
                    <a:pt x="8378657" y="4831640"/>
                    <a:pt x="8417589" y="4714488"/>
                  </a:cubicBezTo>
                  <a:cubicBezTo>
                    <a:pt x="8456372" y="4597485"/>
                    <a:pt x="8481140" y="4471332"/>
                    <a:pt x="8495000" y="4346409"/>
                  </a:cubicBezTo>
                  <a:cubicBezTo>
                    <a:pt x="8508404" y="4221044"/>
                    <a:pt x="8511359" y="4095482"/>
                    <a:pt x="8508556" y="3971101"/>
                  </a:cubicBezTo>
                  <a:cubicBezTo>
                    <a:pt x="8504530" y="3846571"/>
                    <a:pt x="8495663" y="3723222"/>
                    <a:pt x="8483330" y="3600710"/>
                  </a:cubicBezTo>
                  <a:cubicBezTo>
                    <a:pt x="8470793" y="3478148"/>
                    <a:pt x="8451888" y="3356421"/>
                    <a:pt x="8425336" y="3236121"/>
                  </a:cubicBezTo>
                  <a:cubicBezTo>
                    <a:pt x="8399091" y="3115774"/>
                    <a:pt x="8367801" y="2996655"/>
                    <a:pt x="8334575" y="2877977"/>
                  </a:cubicBezTo>
                  <a:cubicBezTo>
                    <a:pt x="8268222" y="2640772"/>
                    <a:pt x="8190100" y="2404057"/>
                    <a:pt x="8087513" y="2174622"/>
                  </a:cubicBezTo>
                  <a:cubicBezTo>
                    <a:pt x="7985081" y="1945237"/>
                    <a:pt x="7863233" y="1721900"/>
                    <a:pt x="7723650" y="1507613"/>
                  </a:cubicBezTo>
                  <a:cubicBezTo>
                    <a:pt x="7653527" y="1400692"/>
                    <a:pt x="7579684" y="1295589"/>
                    <a:pt x="7501815" y="1192947"/>
                  </a:cubicBezTo>
                  <a:cubicBezTo>
                    <a:pt x="7423844" y="1090353"/>
                    <a:pt x="7340778" y="991103"/>
                    <a:pt x="7254399" y="894361"/>
                  </a:cubicBezTo>
                  <a:cubicBezTo>
                    <a:pt x="7082047" y="700485"/>
                    <a:pt x="6893083" y="519052"/>
                    <a:pt x="6689339" y="354046"/>
                  </a:cubicBezTo>
                  <a:cubicBezTo>
                    <a:pt x="6536914" y="229775"/>
                    <a:pt x="6375602" y="115325"/>
                    <a:pt x="6206651" y="12626"/>
                  </a:cubicBezTo>
                  <a:close/>
                  <a:moveTo>
                    <a:pt x="1827105" y="0"/>
                  </a:moveTo>
                  <a:lnTo>
                    <a:pt x="2807607" y="0"/>
                  </a:lnTo>
                  <a:lnTo>
                    <a:pt x="2667958" y="88235"/>
                  </a:lnTo>
                  <a:cubicBezTo>
                    <a:pt x="2560098" y="159777"/>
                    <a:pt x="2455754" y="235690"/>
                    <a:pt x="2354723" y="314947"/>
                  </a:cubicBezTo>
                  <a:cubicBezTo>
                    <a:pt x="2253464" y="394030"/>
                    <a:pt x="2156943" y="478181"/>
                    <a:pt x="2059963" y="561545"/>
                  </a:cubicBezTo>
                  <a:cubicBezTo>
                    <a:pt x="1962831" y="644811"/>
                    <a:pt x="1868297" y="731322"/>
                    <a:pt x="1780798" y="824425"/>
                  </a:cubicBezTo>
                  <a:cubicBezTo>
                    <a:pt x="1429010" y="1195013"/>
                    <a:pt x="1148011" y="1628455"/>
                    <a:pt x="954714" y="2094309"/>
                  </a:cubicBezTo>
                  <a:cubicBezTo>
                    <a:pt x="857938" y="2327186"/>
                    <a:pt x="783229" y="2568326"/>
                    <a:pt x="732676" y="2813646"/>
                  </a:cubicBezTo>
                  <a:cubicBezTo>
                    <a:pt x="707552" y="2936307"/>
                    <a:pt x="688085" y="3059952"/>
                    <a:pt x="673867" y="3183989"/>
                  </a:cubicBezTo>
                  <a:cubicBezTo>
                    <a:pt x="660056" y="3308075"/>
                    <a:pt x="651341" y="3432605"/>
                    <a:pt x="647621" y="3557281"/>
                  </a:cubicBezTo>
                  <a:cubicBezTo>
                    <a:pt x="644411" y="3681958"/>
                    <a:pt x="645329" y="3806733"/>
                    <a:pt x="653381" y="3931214"/>
                  </a:cubicBezTo>
                  <a:cubicBezTo>
                    <a:pt x="659852" y="4055792"/>
                    <a:pt x="672949" y="4179977"/>
                    <a:pt x="690428" y="4303719"/>
                  </a:cubicBezTo>
                  <a:cubicBezTo>
                    <a:pt x="726408" y="4551057"/>
                    <a:pt x="786440" y="4795835"/>
                    <a:pt x="871801" y="5033041"/>
                  </a:cubicBezTo>
                  <a:cubicBezTo>
                    <a:pt x="957007" y="5270247"/>
                    <a:pt x="1065962" y="5500322"/>
                    <a:pt x="1197749" y="5718494"/>
                  </a:cubicBezTo>
                  <a:cubicBezTo>
                    <a:pt x="1263846" y="5827433"/>
                    <a:pt x="1334937" y="5933813"/>
                    <a:pt x="1411480" y="6036703"/>
                  </a:cubicBezTo>
                  <a:cubicBezTo>
                    <a:pt x="1449548" y="6088295"/>
                    <a:pt x="1489451" y="6138609"/>
                    <a:pt x="1530170" y="6188430"/>
                  </a:cubicBezTo>
                  <a:cubicBezTo>
                    <a:pt x="1571447" y="6238055"/>
                    <a:pt x="1613644" y="6287336"/>
                    <a:pt x="1657165" y="6335385"/>
                  </a:cubicBezTo>
                  <a:cubicBezTo>
                    <a:pt x="1744079" y="6431708"/>
                    <a:pt x="1835644" y="6524282"/>
                    <a:pt x="1931343" y="6612896"/>
                  </a:cubicBezTo>
                  <a:lnTo>
                    <a:pt x="2220133" y="6858000"/>
                  </a:lnTo>
                  <a:lnTo>
                    <a:pt x="1539862" y="6858000"/>
                  </a:lnTo>
                  <a:lnTo>
                    <a:pt x="1307111" y="6648873"/>
                  </a:lnTo>
                  <a:cubicBezTo>
                    <a:pt x="1101839" y="6448063"/>
                    <a:pt x="913180" y="6225465"/>
                    <a:pt x="750258" y="5987570"/>
                  </a:cubicBezTo>
                  <a:cubicBezTo>
                    <a:pt x="587232" y="5749281"/>
                    <a:pt x="448261" y="5494813"/>
                    <a:pt x="335382" y="5229279"/>
                  </a:cubicBezTo>
                  <a:cubicBezTo>
                    <a:pt x="222298" y="4963793"/>
                    <a:pt x="137040" y="4686652"/>
                    <a:pt x="79351" y="4403854"/>
                  </a:cubicBezTo>
                  <a:cubicBezTo>
                    <a:pt x="50150" y="4262456"/>
                    <a:pt x="29767" y="4119385"/>
                    <a:pt x="16007" y="3975723"/>
                  </a:cubicBezTo>
                  <a:cubicBezTo>
                    <a:pt x="3930" y="3831964"/>
                    <a:pt x="-2441" y="3687614"/>
                    <a:pt x="871" y="3543362"/>
                  </a:cubicBezTo>
                  <a:cubicBezTo>
                    <a:pt x="3522" y="3399160"/>
                    <a:pt x="14172" y="3255105"/>
                    <a:pt x="32519" y="3112085"/>
                  </a:cubicBezTo>
                  <a:cubicBezTo>
                    <a:pt x="50508" y="2969014"/>
                    <a:pt x="76090" y="2826925"/>
                    <a:pt x="108502" y="2686511"/>
                  </a:cubicBezTo>
                  <a:cubicBezTo>
                    <a:pt x="173019" y="2405533"/>
                    <a:pt x="263474" y="2130703"/>
                    <a:pt x="378239" y="1865955"/>
                  </a:cubicBezTo>
                  <a:cubicBezTo>
                    <a:pt x="607922" y="1336607"/>
                    <a:pt x="935706" y="848228"/>
                    <a:pt x="1343701" y="431508"/>
                  </a:cubicBezTo>
                  <a:cubicBezTo>
                    <a:pt x="1446133" y="327783"/>
                    <a:pt x="1550910" y="225926"/>
                    <a:pt x="1661853" y="130268"/>
                  </a:cubicBez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9" name="Freeform: Shape 18">
              <a:extLst>
                <a:ext uri="{FF2B5EF4-FFF2-40B4-BE49-F238E27FC236}">
                  <a16:creationId xmlns="" xmlns:a16="http://schemas.microsoft.com/office/drawing/2014/main" id="{6A0C77B5-3FAA-4D4F-9555-89D751608873}"/>
                </a:ext>
                <a:ext uri="{C183D7F6-B498-43B3-948B-1728B52AA6E4}">
                  <adec:decorative xmlns="" xmlns:adec="http://schemas.microsoft.com/office/drawing/2017/decorative" val="1"/>
                </a:ext>
              </a:extLst>
            </p:cNvPr>
            <p:cNvSpPr/>
            <p:nvPr>
              <p:extLst>
                <p:ext uri="{386F3935-93C4-4BCD-93E2-E3B085C9AB24}">
                  <p16:designElem xmlns="" xmlns:p16="http://schemas.microsoft.com/office/powerpoint/2015/main" val="1"/>
                </p:ext>
              </p:extLst>
            </p:nvPr>
          </p:nvSpPr>
          <p:spPr>
            <a:xfrm>
              <a:off x="1303402" y="3985"/>
              <a:ext cx="9767847" cy="6858000"/>
            </a:xfrm>
            <a:custGeom>
              <a:avLst/>
              <a:gdLst>
                <a:gd name="connsiteX0" fmla="*/ 7145704 w 9767847"/>
                <a:gd name="connsiteY0" fmla="*/ 0 h 6858000"/>
                <a:gd name="connsiteX1" fmla="*/ 7875738 w 9767847"/>
                <a:gd name="connsiteY1" fmla="*/ 0 h 6858000"/>
                <a:gd name="connsiteX2" fmla="*/ 7990553 w 9767847"/>
                <a:gd name="connsiteY2" fmla="*/ 85415 h 6858000"/>
                <a:gd name="connsiteX3" fmla="*/ 9767847 w 9767847"/>
                <a:gd name="connsiteY3" fmla="*/ 3653129 h 6858000"/>
                <a:gd name="connsiteX4" fmla="*/ 8652597 w 9767847"/>
                <a:gd name="connsiteY4" fmla="*/ 6594103 h 6858000"/>
                <a:gd name="connsiteX5" fmla="*/ 8399240 w 9767847"/>
                <a:gd name="connsiteY5" fmla="*/ 6858000 h 6858000"/>
                <a:gd name="connsiteX6" fmla="*/ 6766926 w 9767847"/>
                <a:gd name="connsiteY6" fmla="*/ 6858000 h 6858000"/>
                <a:gd name="connsiteX7" fmla="*/ 6804586 w 9767847"/>
                <a:gd name="connsiteY7" fmla="*/ 6821201 h 6858000"/>
                <a:gd name="connsiteX8" fmla="*/ 6881735 w 9767847"/>
                <a:gd name="connsiteY8" fmla="*/ 6745295 h 6858000"/>
                <a:gd name="connsiteX9" fmla="*/ 6958883 w 9767847"/>
                <a:gd name="connsiteY9" fmla="*/ 6668920 h 6858000"/>
                <a:gd name="connsiteX10" fmla="*/ 7267925 w 9767847"/>
                <a:gd name="connsiteY10" fmla="*/ 6359792 h 6858000"/>
                <a:gd name="connsiteX11" fmla="*/ 7424360 w 9767847"/>
                <a:gd name="connsiteY11" fmla="*/ 6204783 h 6858000"/>
                <a:gd name="connsiteX12" fmla="*/ 7504938 w 9767847"/>
                <a:gd name="connsiteY12" fmla="*/ 6126806 h 6858000"/>
                <a:gd name="connsiteX13" fmla="*/ 7546396 w 9767847"/>
                <a:gd name="connsiteY13" fmla="*/ 6087795 h 6858000"/>
                <a:gd name="connsiteX14" fmla="*/ 7588002 w 9767847"/>
                <a:gd name="connsiteY14" fmla="*/ 6049630 h 6858000"/>
                <a:gd name="connsiteX15" fmla="*/ 7631000 w 9767847"/>
                <a:gd name="connsiteY15" fmla="*/ 6010807 h 6858000"/>
                <a:gd name="connsiteX16" fmla="*/ 7675440 w 9767847"/>
                <a:gd name="connsiteY16" fmla="*/ 5972407 h 6858000"/>
                <a:gd name="connsiteX17" fmla="*/ 7720626 w 9767847"/>
                <a:gd name="connsiteY17" fmla="*/ 5934949 h 6858000"/>
                <a:gd name="connsiteX18" fmla="*/ 7766458 w 9767847"/>
                <a:gd name="connsiteY18" fmla="*/ 5898432 h 6858000"/>
                <a:gd name="connsiteX19" fmla="*/ 7955254 w 9767847"/>
                <a:gd name="connsiteY19" fmla="*/ 5760926 h 6858000"/>
                <a:gd name="connsiteX20" fmla="*/ 8352678 w 9767847"/>
                <a:gd name="connsiteY20" fmla="*/ 5521728 h 6858000"/>
                <a:gd name="connsiteX21" fmla="*/ 8451350 w 9767847"/>
                <a:gd name="connsiteY21" fmla="*/ 5469352 h 6858000"/>
                <a:gd name="connsiteX22" fmla="*/ 8548532 w 9767847"/>
                <a:gd name="connsiteY22" fmla="*/ 5417493 h 6858000"/>
                <a:gd name="connsiteX23" fmla="*/ 8729473 w 9767847"/>
                <a:gd name="connsiteY23" fmla="*/ 5314059 h 6858000"/>
                <a:gd name="connsiteX24" fmla="*/ 8770781 w 9767847"/>
                <a:gd name="connsiteY24" fmla="*/ 5287330 h 6858000"/>
                <a:gd name="connsiteX25" fmla="*/ 8790964 w 9767847"/>
                <a:gd name="connsiteY25" fmla="*/ 5273590 h 6858000"/>
                <a:gd name="connsiteX26" fmla="*/ 8810499 w 9767847"/>
                <a:gd name="connsiteY26" fmla="*/ 5259801 h 6858000"/>
                <a:gd name="connsiteX27" fmla="*/ 8883571 w 9767847"/>
                <a:gd name="connsiteY27" fmla="*/ 5202577 h 6858000"/>
                <a:gd name="connsiteX28" fmla="*/ 9006651 w 9767847"/>
                <a:gd name="connsiteY28" fmla="*/ 5074625 h 6858000"/>
                <a:gd name="connsiteX29" fmla="*/ 9033494 w 9767847"/>
                <a:gd name="connsiteY29" fmla="*/ 5038203 h 6858000"/>
                <a:gd name="connsiteX30" fmla="*/ 9040305 w 9767847"/>
                <a:gd name="connsiteY30" fmla="*/ 5028649 h 6858000"/>
                <a:gd name="connsiteX31" fmla="*/ 9046568 w 9767847"/>
                <a:gd name="connsiteY31" fmla="*/ 5019379 h 6858000"/>
                <a:gd name="connsiteX32" fmla="*/ 9058846 w 9767847"/>
                <a:gd name="connsiteY32" fmla="*/ 5000743 h 6858000"/>
                <a:gd name="connsiteX33" fmla="*/ 9104529 w 9767847"/>
                <a:gd name="connsiteY33" fmla="*/ 4922203 h 6858000"/>
                <a:gd name="connsiteX34" fmla="*/ 9181081 w 9767847"/>
                <a:gd name="connsiteY34" fmla="*/ 4748792 h 6858000"/>
                <a:gd name="connsiteX35" fmla="*/ 9240731 w 9767847"/>
                <a:gd name="connsiteY35" fmla="*/ 4561970 h 6858000"/>
                <a:gd name="connsiteX36" fmla="*/ 9265388 w 9767847"/>
                <a:gd name="connsiteY36" fmla="*/ 4465171 h 6858000"/>
                <a:gd name="connsiteX37" fmla="*/ 9276571 w 9767847"/>
                <a:gd name="connsiteY37" fmla="*/ 4416041 h 6858000"/>
                <a:gd name="connsiteX38" fmla="*/ 9281841 w 9767847"/>
                <a:gd name="connsiteY38" fmla="*/ 4391477 h 6858000"/>
                <a:gd name="connsiteX39" fmla="*/ 9286513 w 9767847"/>
                <a:gd name="connsiteY39" fmla="*/ 4368936 h 6858000"/>
                <a:gd name="connsiteX40" fmla="*/ 9296754 w 9767847"/>
                <a:gd name="connsiteY40" fmla="*/ 4316136 h 6858000"/>
                <a:gd name="connsiteX41" fmla="*/ 9301029 w 9767847"/>
                <a:gd name="connsiteY41" fmla="*/ 4293172 h 6858000"/>
                <a:gd name="connsiteX42" fmla="*/ 9302818 w 9767847"/>
                <a:gd name="connsiteY42" fmla="*/ 4282679 h 6858000"/>
                <a:gd name="connsiteX43" fmla="*/ 9304658 w 9767847"/>
                <a:gd name="connsiteY43" fmla="*/ 4270914 h 6858000"/>
                <a:gd name="connsiteX44" fmla="*/ 9312810 w 9767847"/>
                <a:gd name="connsiteY44" fmla="*/ 4220043 h 6858000"/>
                <a:gd name="connsiteX45" fmla="*/ 9316887 w 9767847"/>
                <a:gd name="connsiteY45" fmla="*/ 4194584 h 6858000"/>
                <a:gd name="connsiteX46" fmla="*/ 9318923 w 9767847"/>
                <a:gd name="connsiteY46" fmla="*/ 4181878 h 6858000"/>
                <a:gd name="connsiteX47" fmla="*/ 9320515 w 9767847"/>
                <a:gd name="connsiteY47" fmla="*/ 4168984 h 6858000"/>
                <a:gd name="connsiteX48" fmla="*/ 9332445 w 9767847"/>
                <a:gd name="connsiteY48" fmla="*/ 4069079 h 6858000"/>
                <a:gd name="connsiteX49" fmla="*/ 9336173 w 9767847"/>
                <a:gd name="connsiteY49" fmla="*/ 4022774 h 6858000"/>
                <a:gd name="connsiteX50" fmla="*/ 9340199 w 9767847"/>
                <a:gd name="connsiteY50" fmla="*/ 3969269 h 6858000"/>
                <a:gd name="connsiteX51" fmla="*/ 9347557 w 9767847"/>
                <a:gd name="connsiteY51" fmla="*/ 3770070 h 6858000"/>
                <a:gd name="connsiteX52" fmla="*/ 9346364 w 9767847"/>
                <a:gd name="connsiteY52" fmla="*/ 3669036 h 6858000"/>
                <a:gd name="connsiteX53" fmla="*/ 9344921 w 9767847"/>
                <a:gd name="connsiteY53" fmla="*/ 3619341 h 6858000"/>
                <a:gd name="connsiteX54" fmla="*/ 9344524 w 9767847"/>
                <a:gd name="connsiteY54" fmla="*/ 3607624 h 6858000"/>
                <a:gd name="connsiteX55" fmla="*/ 9343728 w 9767847"/>
                <a:gd name="connsiteY55" fmla="*/ 3594872 h 6858000"/>
                <a:gd name="connsiteX56" fmla="*/ 9342188 w 9767847"/>
                <a:gd name="connsiteY56" fmla="*/ 3569366 h 6858000"/>
                <a:gd name="connsiteX57" fmla="*/ 9339056 w 9767847"/>
                <a:gd name="connsiteY57" fmla="*/ 3518354 h 6858000"/>
                <a:gd name="connsiteX58" fmla="*/ 9334334 w 9767847"/>
                <a:gd name="connsiteY58" fmla="*/ 3467155 h 6858000"/>
                <a:gd name="connsiteX59" fmla="*/ 9329363 w 9767847"/>
                <a:gd name="connsiteY59" fmla="*/ 3415908 h 6858000"/>
                <a:gd name="connsiteX60" fmla="*/ 9328319 w 9767847"/>
                <a:gd name="connsiteY60" fmla="*/ 3404755 h 6858000"/>
                <a:gd name="connsiteX61" fmla="*/ 9327177 w 9767847"/>
                <a:gd name="connsiteY61" fmla="*/ 3394214 h 6858000"/>
                <a:gd name="connsiteX62" fmla="*/ 9324293 w 9767847"/>
                <a:gd name="connsiteY62" fmla="*/ 3370872 h 6858000"/>
                <a:gd name="connsiteX63" fmla="*/ 9320763 w 9767847"/>
                <a:gd name="connsiteY63" fmla="*/ 3344427 h 6858000"/>
                <a:gd name="connsiteX64" fmla="*/ 9317184 w 9767847"/>
                <a:gd name="connsiteY64" fmla="*/ 3315343 h 6858000"/>
                <a:gd name="connsiteX65" fmla="*/ 9311021 w 9767847"/>
                <a:gd name="connsiteY65" fmla="*/ 3270309 h 6858000"/>
                <a:gd name="connsiteX66" fmla="*/ 9302719 w 9767847"/>
                <a:gd name="connsiteY66" fmla="*/ 3219815 h 6858000"/>
                <a:gd name="connsiteX67" fmla="*/ 9293970 w 9767847"/>
                <a:gd name="connsiteY67" fmla="*/ 3169887 h 6858000"/>
                <a:gd name="connsiteX68" fmla="*/ 9252065 w 9767847"/>
                <a:gd name="connsiteY68" fmla="*/ 2971205 h 6858000"/>
                <a:gd name="connsiteX69" fmla="*/ 9227211 w 9767847"/>
                <a:gd name="connsiteY69" fmla="*/ 2872571 h 6858000"/>
                <a:gd name="connsiteX70" fmla="*/ 9220699 w 9767847"/>
                <a:gd name="connsiteY70" fmla="*/ 2848524 h 6858000"/>
                <a:gd name="connsiteX71" fmla="*/ 9213740 w 9767847"/>
                <a:gd name="connsiteY71" fmla="*/ 2824289 h 6858000"/>
                <a:gd name="connsiteX72" fmla="*/ 9199374 w 9767847"/>
                <a:gd name="connsiteY72" fmla="*/ 2775536 h 6858000"/>
                <a:gd name="connsiteX73" fmla="*/ 9061829 w 9767847"/>
                <a:gd name="connsiteY73" fmla="*/ 2389515 h 6858000"/>
                <a:gd name="connsiteX74" fmla="*/ 8978865 w 9767847"/>
                <a:gd name="connsiteY74" fmla="*/ 2200953 h 6858000"/>
                <a:gd name="connsiteX75" fmla="*/ 8956694 w 9767847"/>
                <a:gd name="connsiteY75" fmla="*/ 2154317 h 6858000"/>
                <a:gd name="connsiteX76" fmla="*/ 8934176 w 9767847"/>
                <a:gd name="connsiteY76" fmla="*/ 2108012 h 6858000"/>
                <a:gd name="connsiteX77" fmla="*/ 8887151 w 9767847"/>
                <a:gd name="connsiteY77" fmla="*/ 2015448 h 6858000"/>
                <a:gd name="connsiteX78" fmla="*/ 8787533 w 9767847"/>
                <a:gd name="connsiteY78" fmla="*/ 1832625 h 6858000"/>
                <a:gd name="connsiteX79" fmla="*/ 8761485 w 9767847"/>
                <a:gd name="connsiteY79" fmla="*/ 1787496 h 6858000"/>
                <a:gd name="connsiteX80" fmla="*/ 8734791 w 9767847"/>
                <a:gd name="connsiteY80" fmla="*/ 1741991 h 6858000"/>
                <a:gd name="connsiteX81" fmla="*/ 8680808 w 9767847"/>
                <a:gd name="connsiteY81" fmla="*/ 1652910 h 6858000"/>
                <a:gd name="connsiteX82" fmla="*/ 8567024 w 9767847"/>
                <a:gd name="connsiteY82" fmla="*/ 1477004 h 6858000"/>
                <a:gd name="connsiteX83" fmla="*/ 8537446 w 9767847"/>
                <a:gd name="connsiteY83" fmla="*/ 1433428 h 6858000"/>
                <a:gd name="connsiteX84" fmla="*/ 8507423 w 9767847"/>
                <a:gd name="connsiteY84" fmla="*/ 1389994 h 6858000"/>
                <a:gd name="connsiteX85" fmla="*/ 8446529 w 9767847"/>
                <a:gd name="connsiteY85" fmla="*/ 1304393 h 6858000"/>
                <a:gd name="connsiteX86" fmla="*/ 8319224 w 9767847"/>
                <a:gd name="connsiteY86" fmla="*/ 1135124 h 6858000"/>
                <a:gd name="connsiteX87" fmla="*/ 8286366 w 9767847"/>
                <a:gd name="connsiteY87" fmla="*/ 1093148 h 6858000"/>
                <a:gd name="connsiteX88" fmla="*/ 8270161 w 9767847"/>
                <a:gd name="connsiteY88" fmla="*/ 1072538 h 6858000"/>
                <a:gd name="connsiteX89" fmla="*/ 8253856 w 9767847"/>
                <a:gd name="connsiteY89" fmla="*/ 1052254 h 6858000"/>
                <a:gd name="connsiteX90" fmla="*/ 8186352 w 9767847"/>
                <a:gd name="connsiteY90" fmla="*/ 970373 h 6858000"/>
                <a:gd name="connsiteX91" fmla="*/ 8046768 w 9767847"/>
                <a:gd name="connsiteY91" fmla="*/ 809527 h 6858000"/>
                <a:gd name="connsiteX92" fmla="*/ 8010927 w 9767847"/>
                <a:gd name="connsiteY92" fmla="*/ 769951 h 6858000"/>
                <a:gd name="connsiteX93" fmla="*/ 7974788 w 9767847"/>
                <a:gd name="connsiteY93" fmla="*/ 730751 h 6858000"/>
                <a:gd name="connsiteX94" fmla="*/ 7901070 w 9767847"/>
                <a:gd name="connsiteY94" fmla="*/ 652823 h 6858000"/>
                <a:gd name="connsiteX95" fmla="*/ 7750054 w 9767847"/>
                <a:gd name="connsiteY95" fmla="*/ 501106 h 6858000"/>
                <a:gd name="connsiteX96" fmla="*/ 7592277 w 9767847"/>
                <a:gd name="connsiteY96" fmla="*/ 355319 h 6858000"/>
                <a:gd name="connsiteX97" fmla="*/ 7257734 w 9767847"/>
                <a:gd name="connsiteY97" fmla="*/ 81062 h 6858000"/>
                <a:gd name="connsiteX98" fmla="*/ 1892109 w 9767847"/>
                <a:gd name="connsiteY98" fmla="*/ 0 h 6858000"/>
                <a:gd name="connsiteX99" fmla="*/ 2298402 w 9767847"/>
                <a:gd name="connsiteY99" fmla="*/ 0 h 6858000"/>
                <a:gd name="connsiteX100" fmla="*/ 2135542 w 9767847"/>
                <a:gd name="connsiteY100" fmla="*/ 121879 h 6858000"/>
                <a:gd name="connsiteX101" fmla="*/ 1969576 w 9767847"/>
                <a:gd name="connsiteY101" fmla="*/ 259084 h 6858000"/>
                <a:gd name="connsiteX102" fmla="*/ 1659938 w 9767847"/>
                <a:gd name="connsiteY102" fmla="*/ 553953 h 6858000"/>
                <a:gd name="connsiteX103" fmla="*/ 729383 w 9767847"/>
                <a:gd name="connsiteY103" fmla="*/ 1940578 h 6858000"/>
                <a:gd name="connsiteX104" fmla="*/ 578465 w 9767847"/>
                <a:gd name="connsiteY104" fmla="*/ 2324905 h 6858000"/>
                <a:gd name="connsiteX105" fmla="*/ 465080 w 9767847"/>
                <a:gd name="connsiteY105" fmla="*/ 2718973 h 6858000"/>
                <a:gd name="connsiteX106" fmla="*/ 423820 w 9767847"/>
                <a:gd name="connsiteY106" fmla="*/ 2919535 h 6858000"/>
                <a:gd name="connsiteX107" fmla="*/ 392355 w 9767847"/>
                <a:gd name="connsiteY107" fmla="*/ 3122169 h 6858000"/>
                <a:gd name="connsiteX108" fmla="*/ 358801 w 9767847"/>
                <a:gd name="connsiteY108" fmla="*/ 3531013 h 6858000"/>
                <a:gd name="connsiteX109" fmla="*/ 410350 w 9767847"/>
                <a:gd name="connsiteY109" fmla="*/ 4352324 h 6858000"/>
                <a:gd name="connsiteX110" fmla="*/ 449022 w 9767847"/>
                <a:gd name="connsiteY110" fmla="*/ 4555147 h 6858000"/>
                <a:gd name="connsiteX111" fmla="*/ 498882 w 9767847"/>
                <a:gd name="connsiteY111" fmla="*/ 4756463 h 6858000"/>
                <a:gd name="connsiteX112" fmla="*/ 559775 w 9767847"/>
                <a:gd name="connsiteY112" fmla="*/ 4955755 h 6858000"/>
                <a:gd name="connsiteX113" fmla="*/ 631406 w 9767847"/>
                <a:gd name="connsiteY113" fmla="*/ 5152084 h 6858000"/>
                <a:gd name="connsiteX114" fmla="*/ 1023461 w 9767847"/>
                <a:gd name="connsiteY114" fmla="*/ 5898055 h 6858000"/>
                <a:gd name="connsiteX115" fmla="*/ 1575880 w 9767847"/>
                <a:gd name="connsiteY115" fmla="*/ 6551744 h 6858000"/>
                <a:gd name="connsiteX116" fmla="*/ 1905228 w 9767847"/>
                <a:gd name="connsiteY116" fmla="*/ 6833566 h 6858000"/>
                <a:gd name="connsiteX117" fmla="*/ 1938629 w 9767847"/>
                <a:gd name="connsiteY117" fmla="*/ 6858000 h 6858000"/>
                <a:gd name="connsiteX118" fmla="*/ 1368607 w 9767847"/>
                <a:gd name="connsiteY118" fmla="*/ 6858000 h 6858000"/>
                <a:gd name="connsiteX119" fmla="*/ 1115251 w 9767847"/>
                <a:gd name="connsiteY119" fmla="*/ 6594103 h 6858000"/>
                <a:gd name="connsiteX120" fmla="*/ 0 w 9767847"/>
                <a:gd name="connsiteY120" fmla="*/ 3653129 h 6858000"/>
                <a:gd name="connsiteX121" fmla="*/ 1777294 w 9767847"/>
                <a:gd name="connsiteY121" fmla="*/ 8541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9767847" h="6858000">
                  <a:moveTo>
                    <a:pt x="7145704" y="0"/>
                  </a:moveTo>
                  <a:lnTo>
                    <a:pt x="7875738" y="0"/>
                  </a:lnTo>
                  <a:lnTo>
                    <a:pt x="7990553" y="85415"/>
                  </a:lnTo>
                  <a:cubicBezTo>
                    <a:pt x="9075991" y="933432"/>
                    <a:pt x="9767847" y="2216793"/>
                    <a:pt x="9767847" y="3653129"/>
                  </a:cubicBezTo>
                  <a:cubicBezTo>
                    <a:pt x="9767847" y="4770280"/>
                    <a:pt x="9349317" y="5794890"/>
                    <a:pt x="8652597" y="6594103"/>
                  </a:cubicBezTo>
                  <a:lnTo>
                    <a:pt x="8399240" y="6858000"/>
                  </a:lnTo>
                  <a:lnTo>
                    <a:pt x="6766926" y="6858000"/>
                  </a:lnTo>
                  <a:lnTo>
                    <a:pt x="6804586" y="6821201"/>
                  </a:lnTo>
                  <a:lnTo>
                    <a:pt x="6881735" y="6745295"/>
                  </a:lnTo>
                  <a:cubicBezTo>
                    <a:pt x="6907435" y="6719979"/>
                    <a:pt x="6933134" y="6694896"/>
                    <a:pt x="6958883" y="6668920"/>
                  </a:cubicBezTo>
                  <a:lnTo>
                    <a:pt x="7267925" y="6359792"/>
                  </a:lnTo>
                  <a:lnTo>
                    <a:pt x="7424360" y="6204783"/>
                  </a:lnTo>
                  <a:cubicBezTo>
                    <a:pt x="7450754" y="6178900"/>
                    <a:pt x="7477598" y="6152829"/>
                    <a:pt x="7504938" y="6126806"/>
                  </a:cubicBezTo>
                  <a:lnTo>
                    <a:pt x="7546396" y="6087795"/>
                  </a:lnTo>
                  <a:cubicBezTo>
                    <a:pt x="7560264" y="6074901"/>
                    <a:pt x="7574780" y="6061630"/>
                    <a:pt x="7588002" y="6049630"/>
                  </a:cubicBezTo>
                  <a:lnTo>
                    <a:pt x="7631000" y="6010807"/>
                  </a:lnTo>
                  <a:lnTo>
                    <a:pt x="7675440" y="5972407"/>
                  </a:lnTo>
                  <a:cubicBezTo>
                    <a:pt x="7690404" y="5959796"/>
                    <a:pt x="7705564" y="5947419"/>
                    <a:pt x="7720626" y="5934949"/>
                  </a:cubicBezTo>
                  <a:cubicBezTo>
                    <a:pt x="7735738" y="5922525"/>
                    <a:pt x="7751197" y="5910619"/>
                    <a:pt x="7766458" y="5898432"/>
                  </a:cubicBezTo>
                  <a:cubicBezTo>
                    <a:pt x="7827949" y="5850290"/>
                    <a:pt x="7890979" y="5804597"/>
                    <a:pt x="7955254" y="5760926"/>
                  </a:cubicBezTo>
                  <a:cubicBezTo>
                    <a:pt x="8083800" y="5673632"/>
                    <a:pt x="8216872" y="5594434"/>
                    <a:pt x="8352678" y="5521728"/>
                  </a:cubicBezTo>
                  <a:lnTo>
                    <a:pt x="8451350" y="5469352"/>
                  </a:lnTo>
                  <a:lnTo>
                    <a:pt x="8548532" y="5417493"/>
                  </a:lnTo>
                  <a:cubicBezTo>
                    <a:pt x="8612110" y="5383188"/>
                    <a:pt x="8673251" y="5349306"/>
                    <a:pt x="8729473" y="5314059"/>
                  </a:cubicBezTo>
                  <a:cubicBezTo>
                    <a:pt x="8743591" y="5305213"/>
                    <a:pt x="8757161" y="5296459"/>
                    <a:pt x="8770781" y="5287330"/>
                  </a:cubicBezTo>
                  <a:cubicBezTo>
                    <a:pt x="8777591" y="5282765"/>
                    <a:pt x="8784451" y="5278201"/>
                    <a:pt x="8790964" y="5273590"/>
                  </a:cubicBezTo>
                  <a:cubicBezTo>
                    <a:pt x="8797574" y="5268977"/>
                    <a:pt x="8804235" y="5264412"/>
                    <a:pt x="8810499" y="5259801"/>
                  </a:cubicBezTo>
                  <a:cubicBezTo>
                    <a:pt x="8835999" y="5241401"/>
                    <a:pt x="8860407" y="5222389"/>
                    <a:pt x="8883571" y="5202577"/>
                  </a:cubicBezTo>
                  <a:cubicBezTo>
                    <a:pt x="8929900" y="5162954"/>
                    <a:pt x="8971258" y="5120413"/>
                    <a:pt x="9006651" y="5074625"/>
                  </a:cubicBezTo>
                  <a:cubicBezTo>
                    <a:pt x="9015351" y="5063426"/>
                    <a:pt x="9024398" y="5050955"/>
                    <a:pt x="9033494" y="5038203"/>
                  </a:cubicBezTo>
                  <a:lnTo>
                    <a:pt x="9040305" y="5028649"/>
                  </a:lnTo>
                  <a:lnTo>
                    <a:pt x="9046568" y="5019379"/>
                  </a:lnTo>
                  <a:cubicBezTo>
                    <a:pt x="9050743" y="5013261"/>
                    <a:pt x="9054819" y="5007050"/>
                    <a:pt x="9058846" y="5000743"/>
                  </a:cubicBezTo>
                  <a:cubicBezTo>
                    <a:pt x="9075002" y="4975615"/>
                    <a:pt x="9090212" y="4949403"/>
                    <a:pt x="9104529" y="4922203"/>
                  </a:cubicBezTo>
                  <a:cubicBezTo>
                    <a:pt x="9133211" y="4867850"/>
                    <a:pt x="9158313" y="4809545"/>
                    <a:pt x="9181081" y="4748792"/>
                  </a:cubicBezTo>
                  <a:cubicBezTo>
                    <a:pt x="9203748" y="4688276"/>
                    <a:pt x="9223383" y="4625876"/>
                    <a:pt x="9240731" y="4561970"/>
                  </a:cubicBezTo>
                  <a:cubicBezTo>
                    <a:pt x="9249481" y="4530064"/>
                    <a:pt x="9257682" y="4497782"/>
                    <a:pt x="9265388" y="4465171"/>
                  </a:cubicBezTo>
                  <a:cubicBezTo>
                    <a:pt x="9269215" y="4448842"/>
                    <a:pt x="9272943" y="4432465"/>
                    <a:pt x="9276571" y="4416041"/>
                  </a:cubicBezTo>
                  <a:lnTo>
                    <a:pt x="9281841" y="4391477"/>
                  </a:lnTo>
                  <a:lnTo>
                    <a:pt x="9286513" y="4368936"/>
                  </a:lnTo>
                  <a:lnTo>
                    <a:pt x="9296754" y="4316136"/>
                  </a:lnTo>
                  <a:lnTo>
                    <a:pt x="9301029" y="4293172"/>
                  </a:lnTo>
                  <a:lnTo>
                    <a:pt x="9302818" y="4282679"/>
                  </a:lnTo>
                  <a:lnTo>
                    <a:pt x="9304658" y="4270914"/>
                  </a:lnTo>
                  <a:lnTo>
                    <a:pt x="9312810" y="4220043"/>
                  </a:lnTo>
                  <a:lnTo>
                    <a:pt x="9316887" y="4194584"/>
                  </a:lnTo>
                  <a:lnTo>
                    <a:pt x="9318923" y="4181878"/>
                  </a:lnTo>
                  <a:cubicBezTo>
                    <a:pt x="9319570" y="4177644"/>
                    <a:pt x="9319969" y="4173267"/>
                    <a:pt x="9320515" y="4168984"/>
                  </a:cubicBezTo>
                  <a:lnTo>
                    <a:pt x="9332445" y="4069079"/>
                  </a:lnTo>
                  <a:cubicBezTo>
                    <a:pt x="9333836" y="4056468"/>
                    <a:pt x="9334880" y="4040986"/>
                    <a:pt x="9336173" y="4022774"/>
                  </a:cubicBezTo>
                  <a:lnTo>
                    <a:pt x="9340199" y="3969269"/>
                  </a:lnTo>
                  <a:cubicBezTo>
                    <a:pt x="9345071" y="3903904"/>
                    <a:pt x="9347358" y="3837081"/>
                    <a:pt x="9347557" y="3770070"/>
                  </a:cubicBezTo>
                  <a:cubicBezTo>
                    <a:pt x="9347656" y="3736518"/>
                    <a:pt x="9347209" y="3702871"/>
                    <a:pt x="9346364" y="3669036"/>
                  </a:cubicBezTo>
                  <a:lnTo>
                    <a:pt x="9344921" y="3619341"/>
                  </a:lnTo>
                  <a:lnTo>
                    <a:pt x="9344524" y="3607624"/>
                  </a:lnTo>
                  <a:lnTo>
                    <a:pt x="9343728" y="3594872"/>
                  </a:lnTo>
                  <a:lnTo>
                    <a:pt x="9342188" y="3569366"/>
                  </a:lnTo>
                  <a:lnTo>
                    <a:pt x="9339056" y="3518354"/>
                  </a:lnTo>
                  <a:cubicBezTo>
                    <a:pt x="9337914" y="3501319"/>
                    <a:pt x="9335874" y="3484236"/>
                    <a:pt x="9334334" y="3467155"/>
                  </a:cubicBezTo>
                  <a:lnTo>
                    <a:pt x="9329363" y="3415908"/>
                  </a:lnTo>
                  <a:lnTo>
                    <a:pt x="9328319" y="3404755"/>
                  </a:lnTo>
                  <a:lnTo>
                    <a:pt x="9327177" y="3394214"/>
                  </a:lnTo>
                  <a:lnTo>
                    <a:pt x="9324293" y="3370872"/>
                  </a:lnTo>
                  <a:lnTo>
                    <a:pt x="9320763" y="3344427"/>
                  </a:lnTo>
                  <a:lnTo>
                    <a:pt x="9317184" y="3315343"/>
                  </a:lnTo>
                  <a:cubicBezTo>
                    <a:pt x="9315594" y="3300991"/>
                    <a:pt x="9313506" y="3286404"/>
                    <a:pt x="9311021" y="3270309"/>
                  </a:cubicBezTo>
                  <a:lnTo>
                    <a:pt x="9302719" y="3219815"/>
                  </a:lnTo>
                  <a:cubicBezTo>
                    <a:pt x="9299936" y="3203157"/>
                    <a:pt x="9297003" y="3186498"/>
                    <a:pt x="9293970" y="3169887"/>
                  </a:cubicBezTo>
                  <a:cubicBezTo>
                    <a:pt x="9281891" y="3103393"/>
                    <a:pt x="9267674" y="3037182"/>
                    <a:pt x="9252065" y="2971205"/>
                  </a:cubicBezTo>
                  <a:cubicBezTo>
                    <a:pt x="9244261" y="2938265"/>
                    <a:pt x="9235959" y="2905371"/>
                    <a:pt x="9227211" y="2872571"/>
                  </a:cubicBezTo>
                  <a:lnTo>
                    <a:pt x="9220699" y="2848524"/>
                  </a:lnTo>
                  <a:lnTo>
                    <a:pt x="9213740" y="2824289"/>
                  </a:lnTo>
                  <a:cubicBezTo>
                    <a:pt x="9209216" y="2808147"/>
                    <a:pt x="9204345" y="2791866"/>
                    <a:pt x="9199374" y="2775536"/>
                  </a:cubicBezTo>
                  <a:cubicBezTo>
                    <a:pt x="9159855" y="2645184"/>
                    <a:pt x="9114272" y="2516197"/>
                    <a:pt x="9061829" y="2389515"/>
                  </a:cubicBezTo>
                  <a:cubicBezTo>
                    <a:pt x="9035582" y="2326175"/>
                    <a:pt x="9008043" y="2263258"/>
                    <a:pt x="8978865" y="2200953"/>
                  </a:cubicBezTo>
                  <a:lnTo>
                    <a:pt x="8956694" y="2154317"/>
                  </a:lnTo>
                  <a:lnTo>
                    <a:pt x="8934176" y="2108012"/>
                  </a:lnTo>
                  <a:cubicBezTo>
                    <a:pt x="8918915" y="2077189"/>
                    <a:pt x="8903157" y="2046130"/>
                    <a:pt x="8887151" y="2015448"/>
                  </a:cubicBezTo>
                  <a:cubicBezTo>
                    <a:pt x="8854988" y="1953989"/>
                    <a:pt x="8822082" y="1892908"/>
                    <a:pt x="8787533" y="1832625"/>
                  </a:cubicBezTo>
                  <a:lnTo>
                    <a:pt x="8761485" y="1787496"/>
                  </a:lnTo>
                  <a:lnTo>
                    <a:pt x="8734791" y="1741991"/>
                  </a:lnTo>
                  <a:cubicBezTo>
                    <a:pt x="8717047" y="1711921"/>
                    <a:pt x="8699200" y="1682461"/>
                    <a:pt x="8680808" y="1652910"/>
                  </a:cubicBezTo>
                  <a:cubicBezTo>
                    <a:pt x="8644322" y="1593756"/>
                    <a:pt x="8606194" y="1535216"/>
                    <a:pt x="8567024" y="1477004"/>
                  </a:cubicBezTo>
                  <a:lnTo>
                    <a:pt x="8537446" y="1433428"/>
                  </a:lnTo>
                  <a:lnTo>
                    <a:pt x="8507423" y="1389994"/>
                  </a:lnTo>
                  <a:cubicBezTo>
                    <a:pt x="8487390" y="1361382"/>
                    <a:pt x="8467158" y="1332817"/>
                    <a:pt x="8446529" y="1304393"/>
                  </a:cubicBezTo>
                  <a:cubicBezTo>
                    <a:pt x="8405271" y="1247595"/>
                    <a:pt x="8362718" y="1191218"/>
                    <a:pt x="8319224" y="1135124"/>
                  </a:cubicBezTo>
                  <a:lnTo>
                    <a:pt x="8286366" y="1093148"/>
                  </a:lnTo>
                  <a:lnTo>
                    <a:pt x="8270161" y="1072538"/>
                  </a:lnTo>
                  <a:lnTo>
                    <a:pt x="8253856" y="1052254"/>
                  </a:lnTo>
                  <a:cubicBezTo>
                    <a:pt x="8231636" y="1024773"/>
                    <a:pt x="8209117" y="997479"/>
                    <a:pt x="8186352" y="970373"/>
                  </a:cubicBezTo>
                  <a:cubicBezTo>
                    <a:pt x="8140917" y="916020"/>
                    <a:pt x="8094240" y="862515"/>
                    <a:pt x="8046768" y="809527"/>
                  </a:cubicBezTo>
                  <a:lnTo>
                    <a:pt x="8010927" y="769951"/>
                  </a:lnTo>
                  <a:lnTo>
                    <a:pt x="7974788" y="730751"/>
                  </a:lnTo>
                  <a:cubicBezTo>
                    <a:pt x="7950382" y="704587"/>
                    <a:pt x="7925824" y="678563"/>
                    <a:pt x="7901070" y="652823"/>
                  </a:cubicBezTo>
                  <a:cubicBezTo>
                    <a:pt x="7851510" y="601387"/>
                    <a:pt x="7801404" y="550612"/>
                    <a:pt x="7750054" y="501106"/>
                  </a:cubicBezTo>
                  <a:cubicBezTo>
                    <a:pt x="7698902" y="451742"/>
                    <a:pt x="7645913" y="403036"/>
                    <a:pt x="7592277" y="355319"/>
                  </a:cubicBezTo>
                  <a:cubicBezTo>
                    <a:pt x="7484856" y="259884"/>
                    <a:pt x="7373308" y="168402"/>
                    <a:pt x="7257734" y="81062"/>
                  </a:cubicBezTo>
                  <a:close/>
                  <a:moveTo>
                    <a:pt x="1892109" y="0"/>
                  </a:moveTo>
                  <a:lnTo>
                    <a:pt x="2298402" y="0"/>
                  </a:lnTo>
                  <a:lnTo>
                    <a:pt x="2135542" y="121879"/>
                  </a:lnTo>
                  <a:cubicBezTo>
                    <a:pt x="2078998" y="166378"/>
                    <a:pt x="2023659" y="212143"/>
                    <a:pt x="1969576" y="259084"/>
                  </a:cubicBezTo>
                  <a:cubicBezTo>
                    <a:pt x="1861309" y="352918"/>
                    <a:pt x="1758064" y="451412"/>
                    <a:pt x="1659938" y="553953"/>
                  </a:cubicBezTo>
                  <a:cubicBezTo>
                    <a:pt x="1266987" y="964444"/>
                    <a:pt x="953820" y="1435593"/>
                    <a:pt x="729383" y="1940578"/>
                  </a:cubicBezTo>
                  <a:cubicBezTo>
                    <a:pt x="673260" y="2066459"/>
                    <a:pt x="622855" y="2195070"/>
                    <a:pt x="578465" y="2324905"/>
                  </a:cubicBezTo>
                  <a:cubicBezTo>
                    <a:pt x="534125" y="2454785"/>
                    <a:pt x="496147" y="2586314"/>
                    <a:pt x="465080" y="2718973"/>
                  </a:cubicBezTo>
                  <a:cubicBezTo>
                    <a:pt x="449769" y="2785089"/>
                    <a:pt x="435850" y="2852289"/>
                    <a:pt x="423820" y="2919535"/>
                  </a:cubicBezTo>
                  <a:cubicBezTo>
                    <a:pt x="411840" y="2986829"/>
                    <a:pt x="401054" y="3054358"/>
                    <a:pt x="392355" y="3122169"/>
                  </a:cubicBezTo>
                  <a:cubicBezTo>
                    <a:pt x="374509" y="3257744"/>
                    <a:pt x="363424" y="3393978"/>
                    <a:pt x="358801" y="3531013"/>
                  </a:cubicBezTo>
                  <a:cubicBezTo>
                    <a:pt x="349009" y="3804941"/>
                    <a:pt x="366357" y="4079668"/>
                    <a:pt x="410350" y="4352324"/>
                  </a:cubicBezTo>
                  <a:cubicBezTo>
                    <a:pt x="421286" y="4420230"/>
                    <a:pt x="434209" y="4487758"/>
                    <a:pt x="449022" y="4555147"/>
                  </a:cubicBezTo>
                  <a:cubicBezTo>
                    <a:pt x="463737" y="4622534"/>
                    <a:pt x="480389" y="4689686"/>
                    <a:pt x="498882" y="4756463"/>
                  </a:cubicBezTo>
                  <a:cubicBezTo>
                    <a:pt x="517373" y="4823239"/>
                    <a:pt x="537704" y="4889733"/>
                    <a:pt x="559775" y="4955755"/>
                  </a:cubicBezTo>
                  <a:cubicBezTo>
                    <a:pt x="581946" y="5021873"/>
                    <a:pt x="605358" y="5087473"/>
                    <a:pt x="631406" y="5152084"/>
                  </a:cubicBezTo>
                  <a:cubicBezTo>
                    <a:pt x="734055" y="5411706"/>
                    <a:pt x="865188" y="5662668"/>
                    <a:pt x="1023461" y="5898055"/>
                  </a:cubicBezTo>
                  <a:cubicBezTo>
                    <a:pt x="1181487" y="6133676"/>
                    <a:pt x="1367051" y="6353345"/>
                    <a:pt x="1575880" y="6551744"/>
                  </a:cubicBezTo>
                  <a:cubicBezTo>
                    <a:pt x="1680269" y="6651014"/>
                    <a:pt x="1790338" y="6745037"/>
                    <a:pt x="1905228" y="6833566"/>
                  </a:cubicBezTo>
                  <a:lnTo>
                    <a:pt x="1938629" y="6858000"/>
                  </a:lnTo>
                  <a:lnTo>
                    <a:pt x="1368607" y="6858000"/>
                  </a:lnTo>
                  <a:lnTo>
                    <a:pt x="1115251" y="6594103"/>
                  </a:lnTo>
                  <a:cubicBezTo>
                    <a:pt x="418530" y="5794890"/>
                    <a:pt x="0" y="4770280"/>
                    <a:pt x="0" y="3653129"/>
                  </a:cubicBezTo>
                  <a:cubicBezTo>
                    <a:pt x="0" y="2216793"/>
                    <a:pt x="691856" y="933432"/>
                    <a:pt x="1777294" y="85415"/>
                  </a:cubicBezTo>
                  <a:close/>
                </a:path>
              </a:pathLst>
            </a:cu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solidFill>
                  <a:schemeClr val="lt1"/>
                </a:solidFill>
              </a:endParaRPr>
            </a:p>
          </p:txBody>
        </p:sp>
        <p:sp>
          <p:nvSpPr>
            <p:cNvPr id="20" name="Freeform: Shape 19">
              <a:extLst>
                <a:ext uri="{FF2B5EF4-FFF2-40B4-BE49-F238E27FC236}">
                  <a16:creationId xmlns="" xmlns:a16="http://schemas.microsoft.com/office/drawing/2014/main" id="{5F0C96D1-A8B7-4C8E-9997-D823FD1591F9}"/>
                </a:ext>
                <a:ext uri="{C183D7F6-B498-43B3-948B-1728B52AA6E4}">
                  <adec:decorative xmlns="" xmlns:adec="http://schemas.microsoft.com/office/drawing/2017/decorative" val="1"/>
                </a:ext>
              </a:extLst>
            </p:cNvPr>
            <p:cNvSpPr/>
            <p:nvPr>
              <p:extLst>
                <p:ext uri="{386F3935-93C4-4BCD-93E2-E3B085C9AB24}">
                  <p16:designElem xmlns="" xmlns:p16="http://schemas.microsoft.com/office/powerpoint/2015/main" val="1"/>
                </p:ext>
              </p:extLst>
            </p:nvPr>
          </p:nvSpPr>
          <p:spPr>
            <a:xfrm>
              <a:off x="1318434" y="3985"/>
              <a:ext cx="9747620" cy="6858000"/>
            </a:xfrm>
            <a:custGeom>
              <a:avLst/>
              <a:gdLst>
                <a:gd name="connsiteX0" fmla="*/ 7235453 w 9747620"/>
                <a:gd name="connsiteY0" fmla="*/ 0 h 6858000"/>
                <a:gd name="connsiteX1" fmla="*/ 7548130 w 9747620"/>
                <a:gd name="connsiteY1" fmla="*/ 0 h 6858000"/>
                <a:gd name="connsiteX2" fmla="*/ 7710334 w 9747620"/>
                <a:gd name="connsiteY2" fmla="*/ 111973 h 6858000"/>
                <a:gd name="connsiteX3" fmla="*/ 7889188 w 9747620"/>
                <a:gd name="connsiteY3" fmla="*/ 251542 h 6858000"/>
                <a:gd name="connsiteX4" fmla="*/ 8061828 w 9747620"/>
                <a:gd name="connsiteY4" fmla="*/ 398586 h 6858000"/>
                <a:gd name="connsiteX5" fmla="*/ 8145637 w 9747620"/>
                <a:gd name="connsiteY5" fmla="*/ 474218 h 6858000"/>
                <a:gd name="connsiteX6" fmla="*/ 8187242 w 9747620"/>
                <a:gd name="connsiteY6" fmla="*/ 512753 h 6858000"/>
                <a:gd name="connsiteX7" fmla="*/ 8228402 w 9747620"/>
                <a:gd name="connsiteY7" fmla="*/ 551575 h 6858000"/>
                <a:gd name="connsiteX8" fmla="*/ 8389211 w 9747620"/>
                <a:gd name="connsiteY8" fmla="*/ 710937 h 6858000"/>
                <a:gd name="connsiteX9" fmla="*/ 8467206 w 9747620"/>
                <a:gd name="connsiteY9" fmla="*/ 793088 h 6858000"/>
                <a:gd name="connsiteX10" fmla="*/ 8486791 w 9747620"/>
                <a:gd name="connsiteY10" fmla="*/ 814223 h 6858000"/>
                <a:gd name="connsiteX11" fmla="*/ 8505979 w 9747620"/>
                <a:gd name="connsiteY11" fmla="*/ 835409 h 6858000"/>
                <a:gd name="connsiteX12" fmla="*/ 8543509 w 9747620"/>
                <a:gd name="connsiteY12" fmla="*/ 877346 h 6858000"/>
                <a:gd name="connsiteX13" fmla="*/ 8690549 w 9747620"/>
                <a:gd name="connsiteY13" fmla="*/ 1048978 h 6858000"/>
                <a:gd name="connsiteX14" fmla="*/ 8761732 w 9747620"/>
                <a:gd name="connsiteY14" fmla="*/ 1137502 h 6858000"/>
                <a:gd name="connsiteX15" fmla="*/ 8796379 w 9747620"/>
                <a:gd name="connsiteY15" fmla="*/ 1182077 h 6858000"/>
                <a:gd name="connsiteX16" fmla="*/ 8830678 w 9747620"/>
                <a:gd name="connsiteY16" fmla="*/ 1226986 h 6858000"/>
                <a:gd name="connsiteX17" fmla="*/ 8963353 w 9747620"/>
                <a:gd name="connsiteY17" fmla="*/ 1410936 h 6858000"/>
                <a:gd name="connsiteX18" fmla="*/ 9026483 w 9747620"/>
                <a:gd name="connsiteY18" fmla="*/ 1505499 h 6858000"/>
                <a:gd name="connsiteX19" fmla="*/ 9057004 w 9747620"/>
                <a:gd name="connsiteY19" fmla="*/ 1552613 h 6858000"/>
                <a:gd name="connsiteX20" fmla="*/ 9087278 w 9747620"/>
                <a:gd name="connsiteY20" fmla="*/ 1600542 h 6858000"/>
                <a:gd name="connsiteX21" fmla="*/ 9202851 w 9747620"/>
                <a:gd name="connsiteY21" fmla="*/ 1795515 h 6858000"/>
                <a:gd name="connsiteX22" fmla="*/ 9257332 w 9747620"/>
                <a:gd name="connsiteY22" fmla="*/ 1894920 h 6858000"/>
                <a:gd name="connsiteX23" fmla="*/ 9283778 w 9747620"/>
                <a:gd name="connsiteY23" fmla="*/ 1945436 h 6858000"/>
                <a:gd name="connsiteX24" fmla="*/ 9309428 w 9747620"/>
                <a:gd name="connsiteY24" fmla="*/ 1996193 h 6858000"/>
                <a:gd name="connsiteX25" fmla="*/ 9405714 w 9747620"/>
                <a:gd name="connsiteY25" fmla="*/ 2202191 h 6858000"/>
                <a:gd name="connsiteX26" fmla="*/ 9566524 w 9747620"/>
                <a:gd name="connsiteY26" fmla="*/ 2627653 h 6858000"/>
                <a:gd name="connsiteX27" fmla="*/ 9583573 w 9747620"/>
                <a:gd name="connsiteY27" fmla="*/ 2682195 h 6858000"/>
                <a:gd name="connsiteX28" fmla="*/ 9591974 w 9747620"/>
                <a:gd name="connsiteY28" fmla="*/ 2709707 h 6858000"/>
                <a:gd name="connsiteX29" fmla="*/ 9600027 w 9747620"/>
                <a:gd name="connsiteY29" fmla="*/ 2737650 h 6858000"/>
                <a:gd name="connsiteX30" fmla="*/ 9629803 w 9747620"/>
                <a:gd name="connsiteY30" fmla="*/ 2847694 h 6858000"/>
                <a:gd name="connsiteX31" fmla="*/ 9679909 w 9747620"/>
                <a:gd name="connsiteY31" fmla="*/ 3070131 h 6858000"/>
                <a:gd name="connsiteX32" fmla="*/ 9690498 w 9747620"/>
                <a:gd name="connsiteY32" fmla="*/ 3126159 h 6858000"/>
                <a:gd name="connsiteX33" fmla="*/ 9700390 w 9747620"/>
                <a:gd name="connsiteY33" fmla="*/ 3181805 h 6858000"/>
                <a:gd name="connsiteX34" fmla="*/ 9709685 w 9747620"/>
                <a:gd name="connsiteY34" fmla="*/ 3243392 h 6858000"/>
                <a:gd name="connsiteX35" fmla="*/ 9713016 w 9747620"/>
                <a:gd name="connsiteY35" fmla="*/ 3267597 h 6858000"/>
                <a:gd name="connsiteX36" fmla="*/ 9716844 w 9747620"/>
                <a:gd name="connsiteY36" fmla="*/ 3294437 h 6858000"/>
                <a:gd name="connsiteX37" fmla="*/ 9720820 w 9747620"/>
                <a:gd name="connsiteY37" fmla="*/ 3324488 h 6858000"/>
                <a:gd name="connsiteX38" fmla="*/ 9722709 w 9747620"/>
                <a:gd name="connsiteY38" fmla="*/ 3340737 h 6858000"/>
                <a:gd name="connsiteX39" fmla="*/ 9724301 w 9747620"/>
                <a:gd name="connsiteY39" fmla="*/ 3356361 h 6858000"/>
                <a:gd name="connsiteX40" fmla="*/ 9730166 w 9747620"/>
                <a:gd name="connsiteY40" fmla="*/ 3412197 h 6858000"/>
                <a:gd name="connsiteX41" fmla="*/ 9735783 w 9747620"/>
                <a:gd name="connsiteY41" fmla="*/ 3468083 h 6858000"/>
                <a:gd name="connsiteX42" fmla="*/ 9739760 w 9747620"/>
                <a:gd name="connsiteY42" fmla="*/ 3524399 h 6858000"/>
                <a:gd name="connsiteX43" fmla="*/ 9741748 w 9747620"/>
                <a:gd name="connsiteY43" fmla="*/ 3552580 h 6858000"/>
                <a:gd name="connsiteX44" fmla="*/ 9742742 w 9747620"/>
                <a:gd name="connsiteY44" fmla="*/ 3566672 h 6858000"/>
                <a:gd name="connsiteX45" fmla="*/ 9743488 w 9747620"/>
                <a:gd name="connsiteY45" fmla="*/ 3581865 h 6858000"/>
                <a:gd name="connsiteX46" fmla="*/ 9744731 w 9747620"/>
                <a:gd name="connsiteY46" fmla="*/ 3611341 h 6858000"/>
                <a:gd name="connsiteX47" fmla="*/ 9745725 w 9747620"/>
                <a:gd name="connsiteY47" fmla="*/ 3639715 h 6858000"/>
                <a:gd name="connsiteX48" fmla="*/ 9747613 w 9747620"/>
                <a:gd name="connsiteY48" fmla="*/ 3753786 h 6858000"/>
                <a:gd name="connsiteX49" fmla="*/ 9740405 w 9747620"/>
                <a:gd name="connsiteY49" fmla="*/ 3984609 h 6858000"/>
                <a:gd name="connsiteX50" fmla="*/ 9736329 w 9747620"/>
                <a:gd name="connsiteY50" fmla="*/ 4038434 h 6858000"/>
                <a:gd name="connsiteX51" fmla="*/ 9731408 w 9747620"/>
                <a:gd name="connsiteY51" fmla="*/ 4099446 h 6858000"/>
                <a:gd name="connsiteX52" fmla="*/ 9717987 w 9747620"/>
                <a:gd name="connsiteY52" fmla="*/ 4213325 h 6858000"/>
                <a:gd name="connsiteX53" fmla="*/ 9716297 w 9747620"/>
                <a:gd name="connsiteY53" fmla="*/ 4227129 h 6858000"/>
                <a:gd name="connsiteX54" fmla="*/ 9714110 w 9747620"/>
                <a:gd name="connsiteY54" fmla="*/ 4240981 h 6858000"/>
                <a:gd name="connsiteX55" fmla="*/ 9709785 w 9747620"/>
                <a:gd name="connsiteY55" fmla="*/ 4268731 h 6858000"/>
                <a:gd name="connsiteX56" fmla="*/ 9701086 w 9747620"/>
                <a:gd name="connsiteY56" fmla="*/ 4324185 h 6858000"/>
                <a:gd name="connsiteX57" fmla="*/ 9698699 w 9747620"/>
                <a:gd name="connsiteY57" fmla="*/ 4338994 h 6858000"/>
                <a:gd name="connsiteX58" fmla="*/ 9695966 w 9747620"/>
                <a:gd name="connsiteY58" fmla="*/ 4355050 h 6858000"/>
                <a:gd name="connsiteX59" fmla="*/ 9690299 w 9747620"/>
                <a:gd name="connsiteY59" fmla="*/ 4385054 h 6858000"/>
                <a:gd name="connsiteX60" fmla="*/ 9679909 w 9747620"/>
                <a:gd name="connsiteY60" fmla="*/ 4437919 h 6858000"/>
                <a:gd name="connsiteX61" fmla="*/ 9673647 w 9747620"/>
                <a:gd name="connsiteY61" fmla="*/ 4468162 h 6858000"/>
                <a:gd name="connsiteX62" fmla="*/ 9667532 w 9747620"/>
                <a:gd name="connsiteY62" fmla="*/ 4496296 h 6858000"/>
                <a:gd name="connsiteX63" fmla="*/ 9654658 w 9747620"/>
                <a:gd name="connsiteY63" fmla="*/ 4552277 h 6858000"/>
                <a:gd name="connsiteX64" fmla="*/ 9625876 w 9747620"/>
                <a:gd name="connsiteY64" fmla="*/ 4664478 h 6858000"/>
                <a:gd name="connsiteX65" fmla="*/ 9552803 w 9747620"/>
                <a:gd name="connsiteY65" fmla="*/ 4888737 h 6858000"/>
                <a:gd name="connsiteX66" fmla="*/ 9452639 w 9747620"/>
                <a:gd name="connsiteY66" fmla="*/ 5110934 h 6858000"/>
                <a:gd name="connsiteX67" fmla="*/ 9388017 w 9747620"/>
                <a:gd name="connsiteY67" fmla="*/ 5220020 h 6858000"/>
                <a:gd name="connsiteX68" fmla="*/ 9370073 w 9747620"/>
                <a:gd name="connsiteY68" fmla="*/ 5246811 h 6858000"/>
                <a:gd name="connsiteX69" fmla="*/ 9360926 w 9747620"/>
                <a:gd name="connsiteY69" fmla="*/ 5260040 h 6858000"/>
                <a:gd name="connsiteX70" fmla="*/ 9351829 w 9747620"/>
                <a:gd name="connsiteY70" fmla="*/ 5272646 h 6858000"/>
                <a:gd name="connsiteX71" fmla="*/ 9313305 w 9747620"/>
                <a:gd name="connsiteY71" fmla="*/ 5323881 h 6858000"/>
                <a:gd name="connsiteX72" fmla="*/ 9130375 w 9747620"/>
                <a:gd name="connsiteY72" fmla="*/ 5510802 h 6858000"/>
                <a:gd name="connsiteX73" fmla="*/ 9028422 w 9747620"/>
                <a:gd name="connsiteY73" fmla="*/ 5588878 h 6858000"/>
                <a:gd name="connsiteX74" fmla="*/ 9002424 w 9747620"/>
                <a:gd name="connsiteY74" fmla="*/ 5606707 h 6858000"/>
                <a:gd name="connsiteX75" fmla="*/ 8976525 w 9747620"/>
                <a:gd name="connsiteY75" fmla="*/ 5623866 h 6858000"/>
                <a:gd name="connsiteX76" fmla="*/ 8924181 w 9747620"/>
                <a:gd name="connsiteY76" fmla="*/ 5656793 h 6858000"/>
                <a:gd name="connsiteX77" fmla="*/ 8717291 w 9747620"/>
                <a:gd name="connsiteY77" fmla="*/ 5771582 h 6858000"/>
                <a:gd name="connsiteX78" fmla="*/ 8617129 w 9747620"/>
                <a:gd name="connsiteY78" fmla="*/ 5823105 h 6858000"/>
                <a:gd name="connsiteX79" fmla="*/ 8518207 w 9747620"/>
                <a:gd name="connsiteY79" fmla="*/ 5873671 h 6858000"/>
                <a:gd name="connsiteX80" fmla="*/ 8150558 w 9747620"/>
                <a:gd name="connsiteY80" fmla="*/ 6086761 h 6858000"/>
                <a:gd name="connsiteX81" fmla="*/ 7979410 w 9747620"/>
                <a:gd name="connsiteY81" fmla="*/ 6207158 h 6858000"/>
                <a:gd name="connsiteX82" fmla="*/ 7938300 w 9747620"/>
                <a:gd name="connsiteY82" fmla="*/ 6238887 h 6858000"/>
                <a:gd name="connsiteX83" fmla="*/ 7897936 w 9747620"/>
                <a:gd name="connsiteY83" fmla="*/ 6271286 h 6858000"/>
                <a:gd name="connsiteX84" fmla="*/ 7858367 w 9747620"/>
                <a:gd name="connsiteY84" fmla="*/ 6304357 h 6858000"/>
                <a:gd name="connsiteX85" fmla="*/ 7819048 w 9747620"/>
                <a:gd name="connsiteY85" fmla="*/ 6338770 h 6858000"/>
                <a:gd name="connsiteX86" fmla="*/ 7778882 w 9747620"/>
                <a:gd name="connsiteY86" fmla="*/ 6374477 h 6858000"/>
                <a:gd name="connsiteX87" fmla="*/ 7739563 w 9747620"/>
                <a:gd name="connsiteY87" fmla="*/ 6410328 h 6858000"/>
                <a:gd name="connsiteX88" fmla="*/ 7660824 w 9747620"/>
                <a:gd name="connsiteY88" fmla="*/ 6484138 h 6858000"/>
                <a:gd name="connsiteX89" fmla="*/ 7502302 w 9747620"/>
                <a:gd name="connsiteY89" fmla="*/ 6636360 h 6858000"/>
                <a:gd name="connsiteX90" fmla="*/ 7273394 w 9747620"/>
                <a:gd name="connsiteY90" fmla="*/ 6858000 h 6858000"/>
                <a:gd name="connsiteX91" fmla="*/ 6780690 w 9747620"/>
                <a:gd name="connsiteY91" fmla="*/ 6858000 h 6858000"/>
                <a:gd name="connsiteX92" fmla="*/ 6854939 w 9747620"/>
                <a:gd name="connsiteY92" fmla="*/ 6783597 h 6858000"/>
                <a:gd name="connsiteX93" fmla="*/ 6932087 w 9747620"/>
                <a:gd name="connsiteY93" fmla="*/ 6705809 h 6858000"/>
                <a:gd name="connsiteX94" fmla="*/ 7241130 w 9747620"/>
                <a:gd name="connsiteY94" fmla="*/ 6390965 h 6858000"/>
                <a:gd name="connsiteX95" fmla="*/ 7397564 w 9747620"/>
                <a:gd name="connsiteY95" fmla="*/ 6233087 h 6858000"/>
                <a:gd name="connsiteX96" fmla="*/ 7478142 w 9747620"/>
                <a:gd name="connsiteY96" fmla="*/ 6153670 h 6858000"/>
                <a:gd name="connsiteX97" fmla="*/ 7519600 w 9747620"/>
                <a:gd name="connsiteY97" fmla="*/ 6113937 h 6858000"/>
                <a:gd name="connsiteX98" fmla="*/ 7561207 w 9747620"/>
                <a:gd name="connsiteY98" fmla="*/ 6075067 h 6858000"/>
                <a:gd name="connsiteX99" fmla="*/ 7604204 w 9747620"/>
                <a:gd name="connsiteY99" fmla="*/ 6035526 h 6858000"/>
                <a:gd name="connsiteX100" fmla="*/ 7648644 w 9747620"/>
                <a:gd name="connsiteY100" fmla="*/ 5996416 h 6858000"/>
                <a:gd name="connsiteX101" fmla="*/ 7693830 w 9747620"/>
                <a:gd name="connsiteY101" fmla="*/ 5958264 h 6858000"/>
                <a:gd name="connsiteX102" fmla="*/ 7739662 w 9747620"/>
                <a:gd name="connsiteY102" fmla="*/ 5921073 h 6858000"/>
                <a:gd name="connsiteX103" fmla="*/ 7928458 w 9747620"/>
                <a:gd name="connsiteY103" fmla="*/ 5781025 h 6858000"/>
                <a:gd name="connsiteX104" fmla="*/ 8325882 w 9747620"/>
                <a:gd name="connsiteY104" fmla="*/ 5537450 h 6858000"/>
                <a:gd name="connsiteX105" fmla="*/ 8424555 w 9747620"/>
                <a:gd name="connsiteY105" fmla="*/ 5484106 h 6858000"/>
                <a:gd name="connsiteX106" fmla="*/ 8521737 w 9747620"/>
                <a:gd name="connsiteY106" fmla="*/ 5431289 h 6858000"/>
                <a:gd name="connsiteX107" fmla="*/ 8702677 w 9747620"/>
                <a:gd name="connsiteY107" fmla="*/ 5325942 h 6858000"/>
                <a:gd name="connsiteX108" fmla="*/ 8743986 w 9747620"/>
                <a:gd name="connsiteY108" fmla="*/ 5298717 h 6858000"/>
                <a:gd name="connsiteX109" fmla="*/ 8764167 w 9747620"/>
                <a:gd name="connsiteY109" fmla="*/ 5284723 h 6858000"/>
                <a:gd name="connsiteX110" fmla="*/ 8783704 w 9747620"/>
                <a:gd name="connsiteY110" fmla="*/ 5270679 h 6858000"/>
                <a:gd name="connsiteX111" fmla="*/ 8856776 w 9747620"/>
                <a:gd name="connsiteY111" fmla="*/ 5212399 h 6858000"/>
                <a:gd name="connsiteX112" fmla="*/ 8979856 w 9747620"/>
                <a:gd name="connsiteY112" fmla="*/ 5082081 h 6858000"/>
                <a:gd name="connsiteX113" fmla="*/ 9006699 w 9747620"/>
                <a:gd name="connsiteY113" fmla="*/ 5044984 h 6858000"/>
                <a:gd name="connsiteX114" fmla="*/ 9013509 w 9747620"/>
                <a:gd name="connsiteY114" fmla="*/ 5035254 h 6858000"/>
                <a:gd name="connsiteX115" fmla="*/ 9019773 w 9747620"/>
                <a:gd name="connsiteY115" fmla="*/ 5025812 h 6858000"/>
                <a:gd name="connsiteX116" fmla="*/ 9032050 w 9747620"/>
                <a:gd name="connsiteY116" fmla="*/ 5006833 h 6858000"/>
                <a:gd name="connsiteX117" fmla="*/ 9077733 w 9747620"/>
                <a:gd name="connsiteY117" fmla="*/ 4926839 h 6858000"/>
                <a:gd name="connsiteX118" fmla="*/ 9154285 w 9747620"/>
                <a:gd name="connsiteY118" fmla="*/ 4750223 h 6858000"/>
                <a:gd name="connsiteX119" fmla="*/ 9213936 w 9747620"/>
                <a:gd name="connsiteY119" fmla="*/ 4559945 h 6858000"/>
                <a:gd name="connsiteX120" fmla="*/ 9238592 w 9747620"/>
                <a:gd name="connsiteY120" fmla="*/ 4461357 h 6858000"/>
                <a:gd name="connsiteX121" fmla="*/ 9249776 w 9747620"/>
                <a:gd name="connsiteY121" fmla="*/ 4411319 h 6858000"/>
                <a:gd name="connsiteX122" fmla="*/ 9255046 w 9747620"/>
                <a:gd name="connsiteY122" fmla="*/ 4386299 h 6858000"/>
                <a:gd name="connsiteX123" fmla="*/ 9259718 w 9747620"/>
                <a:gd name="connsiteY123" fmla="*/ 4363342 h 6858000"/>
                <a:gd name="connsiteX124" fmla="*/ 9269959 w 9747620"/>
                <a:gd name="connsiteY124" fmla="*/ 4309566 h 6858000"/>
                <a:gd name="connsiteX125" fmla="*/ 9274233 w 9747620"/>
                <a:gd name="connsiteY125" fmla="*/ 4286176 h 6858000"/>
                <a:gd name="connsiteX126" fmla="*/ 9276022 w 9747620"/>
                <a:gd name="connsiteY126" fmla="*/ 4275489 h 6858000"/>
                <a:gd name="connsiteX127" fmla="*/ 9277861 w 9747620"/>
                <a:gd name="connsiteY127" fmla="*/ 4263506 h 6858000"/>
                <a:gd name="connsiteX128" fmla="*/ 9286014 w 9747620"/>
                <a:gd name="connsiteY128" fmla="*/ 4211696 h 6858000"/>
                <a:gd name="connsiteX129" fmla="*/ 9290092 w 9747620"/>
                <a:gd name="connsiteY129" fmla="*/ 4185767 h 6858000"/>
                <a:gd name="connsiteX130" fmla="*/ 9292128 w 9747620"/>
                <a:gd name="connsiteY130" fmla="*/ 4172826 h 6858000"/>
                <a:gd name="connsiteX131" fmla="*/ 9293720 w 9747620"/>
                <a:gd name="connsiteY131" fmla="*/ 4159693 h 6858000"/>
                <a:gd name="connsiteX132" fmla="*/ 9305650 w 9747620"/>
                <a:gd name="connsiteY132" fmla="*/ 4057941 h 6858000"/>
                <a:gd name="connsiteX133" fmla="*/ 9309378 w 9747620"/>
                <a:gd name="connsiteY133" fmla="*/ 4010779 h 6858000"/>
                <a:gd name="connsiteX134" fmla="*/ 9313454 w 9747620"/>
                <a:gd name="connsiteY134" fmla="*/ 3956428 h 6858000"/>
                <a:gd name="connsiteX135" fmla="*/ 9320811 w 9747620"/>
                <a:gd name="connsiteY135" fmla="*/ 3753546 h 6858000"/>
                <a:gd name="connsiteX136" fmla="*/ 9319617 w 9747620"/>
                <a:gd name="connsiteY136" fmla="*/ 3650643 h 6858000"/>
                <a:gd name="connsiteX137" fmla="*/ 9318176 w 9747620"/>
                <a:gd name="connsiteY137" fmla="*/ 3600030 h 6858000"/>
                <a:gd name="connsiteX138" fmla="*/ 9317778 w 9747620"/>
                <a:gd name="connsiteY138" fmla="*/ 3588096 h 6858000"/>
                <a:gd name="connsiteX139" fmla="*/ 9316983 w 9747620"/>
                <a:gd name="connsiteY139" fmla="*/ 3575107 h 6858000"/>
                <a:gd name="connsiteX140" fmla="*/ 9315443 w 9747620"/>
                <a:gd name="connsiteY140" fmla="*/ 3549130 h 6858000"/>
                <a:gd name="connsiteX141" fmla="*/ 9312311 w 9747620"/>
                <a:gd name="connsiteY141" fmla="*/ 3497176 h 6858000"/>
                <a:gd name="connsiteX142" fmla="*/ 9307587 w 9747620"/>
                <a:gd name="connsiteY142" fmla="*/ 3445029 h 6858000"/>
                <a:gd name="connsiteX143" fmla="*/ 9302618 w 9747620"/>
                <a:gd name="connsiteY143" fmla="*/ 3392835 h 6858000"/>
                <a:gd name="connsiteX144" fmla="*/ 9301574 w 9747620"/>
                <a:gd name="connsiteY144" fmla="*/ 3381476 h 6858000"/>
                <a:gd name="connsiteX145" fmla="*/ 9300430 w 9747620"/>
                <a:gd name="connsiteY145" fmla="*/ 3370740 h 6858000"/>
                <a:gd name="connsiteX146" fmla="*/ 9297547 w 9747620"/>
                <a:gd name="connsiteY146" fmla="*/ 3346966 h 6858000"/>
                <a:gd name="connsiteX147" fmla="*/ 9294017 w 9747620"/>
                <a:gd name="connsiteY147" fmla="*/ 3320030 h 6858000"/>
                <a:gd name="connsiteX148" fmla="*/ 9290439 w 9747620"/>
                <a:gd name="connsiteY148" fmla="*/ 3290410 h 6858000"/>
                <a:gd name="connsiteX149" fmla="*/ 9284275 w 9747620"/>
                <a:gd name="connsiteY149" fmla="*/ 3244544 h 6858000"/>
                <a:gd name="connsiteX150" fmla="*/ 9275974 w 9747620"/>
                <a:gd name="connsiteY150" fmla="*/ 3193116 h 6858000"/>
                <a:gd name="connsiteX151" fmla="*/ 9267224 w 9747620"/>
                <a:gd name="connsiteY151" fmla="*/ 3142264 h 6858000"/>
                <a:gd name="connsiteX152" fmla="*/ 9225320 w 9747620"/>
                <a:gd name="connsiteY152" fmla="*/ 2939909 h 6858000"/>
                <a:gd name="connsiteX153" fmla="*/ 9200466 w 9747620"/>
                <a:gd name="connsiteY153" fmla="*/ 2839449 h 6858000"/>
                <a:gd name="connsiteX154" fmla="*/ 9193953 w 9747620"/>
                <a:gd name="connsiteY154" fmla="*/ 2814958 h 6858000"/>
                <a:gd name="connsiteX155" fmla="*/ 9186993 w 9747620"/>
                <a:gd name="connsiteY155" fmla="*/ 2790276 h 6858000"/>
                <a:gd name="connsiteX156" fmla="*/ 9172628 w 9747620"/>
                <a:gd name="connsiteY156" fmla="*/ 2740621 h 6858000"/>
                <a:gd name="connsiteX157" fmla="*/ 9035082 w 9747620"/>
                <a:gd name="connsiteY157" fmla="*/ 2347463 h 6858000"/>
                <a:gd name="connsiteX158" fmla="*/ 8952118 w 9747620"/>
                <a:gd name="connsiteY158" fmla="*/ 2155413 h 6858000"/>
                <a:gd name="connsiteX159" fmla="*/ 8929948 w 9747620"/>
                <a:gd name="connsiteY159" fmla="*/ 2107915 h 6858000"/>
                <a:gd name="connsiteX160" fmla="*/ 8907429 w 9747620"/>
                <a:gd name="connsiteY160" fmla="*/ 2060753 h 6858000"/>
                <a:gd name="connsiteX161" fmla="*/ 8860404 w 9747620"/>
                <a:gd name="connsiteY161" fmla="*/ 1966478 h 6858000"/>
                <a:gd name="connsiteX162" fmla="*/ 8760788 w 9747620"/>
                <a:gd name="connsiteY162" fmla="*/ 1780274 h 6858000"/>
                <a:gd name="connsiteX163" fmla="*/ 8734740 w 9747620"/>
                <a:gd name="connsiteY163" fmla="*/ 1734311 h 6858000"/>
                <a:gd name="connsiteX164" fmla="*/ 8708046 w 9747620"/>
                <a:gd name="connsiteY164" fmla="*/ 1687963 h 6858000"/>
                <a:gd name="connsiteX165" fmla="*/ 8654062 w 9747620"/>
                <a:gd name="connsiteY165" fmla="*/ 1597234 h 6858000"/>
                <a:gd name="connsiteX166" fmla="*/ 8540278 w 9747620"/>
                <a:gd name="connsiteY166" fmla="*/ 1418077 h 6858000"/>
                <a:gd name="connsiteX167" fmla="*/ 8510701 w 9747620"/>
                <a:gd name="connsiteY167" fmla="*/ 1373695 h 6858000"/>
                <a:gd name="connsiteX168" fmla="*/ 8480676 w 9747620"/>
                <a:gd name="connsiteY168" fmla="*/ 1329457 h 6858000"/>
                <a:gd name="connsiteX169" fmla="*/ 8419782 w 9747620"/>
                <a:gd name="connsiteY169" fmla="*/ 1242275 h 6858000"/>
                <a:gd name="connsiteX170" fmla="*/ 8292478 w 9747620"/>
                <a:gd name="connsiteY170" fmla="*/ 1069875 h 6858000"/>
                <a:gd name="connsiteX171" fmla="*/ 8259620 w 9747620"/>
                <a:gd name="connsiteY171" fmla="*/ 1027123 h 6858000"/>
                <a:gd name="connsiteX172" fmla="*/ 8243416 w 9747620"/>
                <a:gd name="connsiteY172" fmla="*/ 1006130 h 6858000"/>
                <a:gd name="connsiteX173" fmla="*/ 8227110 w 9747620"/>
                <a:gd name="connsiteY173" fmla="*/ 985473 h 6858000"/>
                <a:gd name="connsiteX174" fmla="*/ 8159604 w 9747620"/>
                <a:gd name="connsiteY174" fmla="*/ 902029 h 6858000"/>
                <a:gd name="connsiteX175" fmla="*/ 8020022 w 9747620"/>
                <a:gd name="connsiteY175" fmla="*/ 738209 h 6858000"/>
                <a:gd name="connsiteX176" fmla="*/ 7984182 w 9747620"/>
                <a:gd name="connsiteY176" fmla="*/ 697901 h 6858000"/>
                <a:gd name="connsiteX177" fmla="*/ 7948043 w 9747620"/>
                <a:gd name="connsiteY177" fmla="*/ 657976 h 6858000"/>
                <a:gd name="connsiteX178" fmla="*/ 7874324 w 9747620"/>
                <a:gd name="connsiteY178" fmla="*/ 578607 h 6858000"/>
                <a:gd name="connsiteX179" fmla="*/ 7723308 w 9747620"/>
                <a:gd name="connsiteY179" fmla="*/ 424085 h 6858000"/>
                <a:gd name="connsiteX180" fmla="*/ 7565532 w 9747620"/>
                <a:gd name="connsiteY180" fmla="*/ 275602 h 6858000"/>
                <a:gd name="connsiteX181" fmla="*/ 1832515 w 9747620"/>
                <a:gd name="connsiteY181" fmla="*/ 0 h 6858000"/>
                <a:gd name="connsiteX182" fmla="*/ 2158449 w 9747620"/>
                <a:gd name="connsiteY182" fmla="*/ 0 h 6858000"/>
                <a:gd name="connsiteX183" fmla="*/ 2108797 w 9747620"/>
                <a:gd name="connsiteY183" fmla="*/ 37845 h 6858000"/>
                <a:gd name="connsiteX184" fmla="*/ 1942830 w 9747620"/>
                <a:gd name="connsiteY184" fmla="*/ 177587 h 6858000"/>
                <a:gd name="connsiteX185" fmla="*/ 1633191 w 9747620"/>
                <a:gd name="connsiteY185" fmla="*/ 477909 h 6858000"/>
                <a:gd name="connsiteX186" fmla="*/ 702686 w 9747620"/>
                <a:gd name="connsiteY186" fmla="*/ 1889935 h 6858000"/>
                <a:gd name="connsiteX187" fmla="*/ 551769 w 9747620"/>
                <a:gd name="connsiteY187" fmla="*/ 2281416 h 6858000"/>
                <a:gd name="connsiteX188" fmla="*/ 438383 w 9747620"/>
                <a:gd name="connsiteY188" fmla="*/ 2682772 h 6858000"/>
                <a:gd name="connsiteX189" fmla="*/ 397124 w 9747620"/>
                <a:gd name="connsiteY189" fmla="*/ 2887044 h 6858000"/>
                <a:gd name="connsiteX190" fmla="*/ 365658 w 9747620"/>
                <a:gd name="connsiteY190" fmla="*/ 3093424 h 6858000"/>
                <a:gd name="connsiteX191" fmla="*/ 332105 w 9747620"/>
                <a:gd name="connsiteY191" fmla="*/ 3509828 h 6858000"/>
                <a:gd name="connsiteX192" fmla="*/ 383653 w 9747620"/>
                <a:gd name="connsiteY192" fmla="*/ 4346327 h 6858000"/>
                <a:gd name="connsiteX193" fmla="*/ 422327 w 9747620"/>
                <a:gd name="connsiteY193" fmla="*/ 4552900 h 6858000"/>
                <a:gd name="connsiteX194" fmla="*/ 472184 w 9747620"/>
                <a:gd name="connsiteY194" fmla="*/ 4757939 h 6858000"/>
                <a:gd name="connsiteX195" fmla="*/ 533078 w 9747620"/>
                <a:gd name="connsiteY195" fmla="*/ 4960916 h 6858000"/>
                <a:gd name="connsiteX196" fmla="*/ 604710 w 9747620"/>
                <a:gd name="connsiteY196" fmla="*/ 5160875 h 6858000"/>
                <a:gd name="connsiteX197" fmla="*/ 996766 w 9747620"/>
                <a:gd name="connsiteY197" fmla="*/ 5920640 h 6858000"/>
                <a:gd name="connsiteX198" fmla="*/ 1549183 w 9747620"/>
                <a:gd name="connsiteY198" fmla="*/ 6586417 h 6858000"/>
                <a:gd name="connsiteX199" fmla="*/ 1709890 w 9747620"/>
                <a:gd name="connsiteY199" fmla="*/ 6734063 h 6858000"/>
                <a:gd name="connsiteX200" fmla="*/ 1859761 w 9747620"/>
                <a:gd name="connsiteY200" fmla="*/ 6858000 h 6858000"/>
                <a:gd name="connsiteX201" fmla="*/ 1671798 w 9747620"/>
                <a:gd name="connsiteY201" fmla="*/ 6858000 h 6858000"/>
                <a:gd name="connsiteX202" fmla="*/ 1628044 w 9747620"/>
                <a:gd name="connsiteY202" fmla="*/ 6822717 h 6858000"/>
                <a:gd name="connsiteX203" fmla="*/ 1459756 w 9747620"/>
                <a:gd name="connsiteY203" fmla="*/ 6674223 h 6858000"/>
                <a:gd name="connsiteX204" fmla="*/ 402543 w 9747620"/>
                <a:gd name="connsiteY204" fmla="*/ 5241588 h 6858000"/>
                <a:gd name="connsiteX205" fmla="*/ 311923 w 9747620"/>
                <a:gd name="connsiteY205" fmla="*/ 5036741 h 6858000"/>
                <a:gd name="connsiteX206" fmla="*/ 232140 w 9747620"/>
                <a:gd name="connsiteY206" fmla="*/ 4827483 h 6858000"/>
                <a:gd name="connsiteX207" fmla="*/ 163392 w 9747620"/>
                <a:gd name="connsiteY207" fmla="*/ 4613913 h 6858000"/>
                <a:gd name="connsiteX208" fmla="*/ 106823 w 9747620"/>
                <a:gd name="connsiteY208" fmla="*/ 4396365 h 6858000"/>
                <a:gd name="connsiteX209" fmla="*/ 29326 w 9747620"/>
                <a:gd name="connsiteY209" fmla="*/ 3954702 h 6858000"/>
                <a:gd name="connsiteX210" fmla="*/ 8647 w 9747620"/>
                <a:gd name="connsiteY210" fmla="*/ 3730971 h 6858000"/>
                <a:gd name="connsiteX211" fmla="*/ 2880 w 9747620"/>
                <a:gd name="connsiteY211" fmla="*/ 3618674 h 6858000"/>
                <a:gd name="connsiteX212" fmla="*/ 296 w 9747620"/>
                <a:gd name="connsiteY212" fmla="*/ 3506425 h 6858000"/>
                <a:gd name="connsiteX213" fmla="*/ 20030 w 9747620"/>
                <a:gd name="connsiteY213" fmla="*/ 3056711 h 6858000"/>
                <a:gd name="connsiteX214" fmla="*/ 48664 w 9747620"/>
                <a:gd name="connsiteY214" fmla="*/ 2832980 h 6858000"/>
                <a:gd name="connsiteX215" fmla="*/ 89922 w 9747620"/>
                <a:gd name="connsiteY215" fmla="*/ 2610639 h 6858000"/>
                <a:gd name="connsiteX216" fmla="*/ 211163 w 9747620"/>
                <a:gd name="connsiteY216" fmla="*/ 2174343 h 6858000"/>
                <a:gd name="connsiteX217" fmla="*/ 379129 w 9747620"/>
                <a:gd name="connsiteY217" fmla="*/ 1754393 h 6858000"/>
                <a:gd name="connsiteX218" fmla="*/ 841424 w 9747620"/>
                <a:gd name="connsiteY218" fmla="*/ 976270 h 6858000"/>
                <a:gd name="connsiteX219" fmla="*/ 1130234 w 9747620"/>
                <a:gd name="connsiteY219" fmla="*/ 625768 h 6858000"/>
                <a:gd name="connsiteX220" fmla="*/ 1452897 w 9747620"/>
                <a:gd name="connsiteY220" fmla="*/ 305748 h 6858000"/>
                <a:gd name="connsiteX221" fmla="*/ 1805682 w 9747620"/>
                <a:gd name="connsiteY221" fmla="*/ 1875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Lst>
              <a:rect l="l" t="t" r="r" b="b"/>
              <a:pathLst>
                <a:path w="9747620" h="6858000">
                  <a:moveTo>
                    <a:pt x="7235453" y="0"/>
                  </a:moveTo>
                  <a:lnTo>
                    <a:pt x="7548130" y="0"/>
                  </a:lnTo>
                  <a:lnTo>
                    <a:pt x="7710334" y="111973"/>
                  </a:lnTo>
                  <a:cubicBezTo>
                    <a:pt x="7770781" y="157314"/>
                    <a:pt x="7830282" y="203517"/>
                    <a:pt x="7889188" y="251542"/>
                  </a:cubicBezTo>
                  <a:cubicBezTo>
                    <a:pt x="7947894" y="299470"/>
                    <a:pt x="8005557" y="348453"/>
                    <a:pt x="8061828" y="398586"/>
                  </a:cubicBezTo>
                  <a:cubicBezTo>
                    <a:pt x="8090013" y="423605"/>
                    <a:pt x="8117948" y="448816"/>
                    <a:pt x="8145637" y="474218"/>
                  </a:cubicBezTo>
                  <a:cubicBezTo>
                    <a:pt x="8159506" y="486918"/>
                    <a:pt x="8173375" y="499764"/>
                    <a:pt x="8187242" y="512753"/>
                  </a:cubicBezTo>
                  <a:lnTo>
                    <a:pt x="8228402" y="551575"/>
                  </a:lnTo>
                  <a:cubicBezTo>
                    <a:pt x="8283082" y="603577"/>
                    <a:pt x="8336569" y="656778"/>
                    <a:pt x="8389211" y="710937"/>
                  </a:cubicBezTo>
                  <a:cubicBezTo>
                    <a:pt x="8415458" y="738065"/>
                    <a:pt x="8441455" y="765432"/>
                    <a:pt x="8467206" y="793088"/>
                  </a:cubicBezTo>
                  <a:lnTo>
                    <a:pt x="8486791" y="814223"/>
                  </a:lnTo>
                  <a:lnTo>
                    <a:pt x="8505979" y="835409"/>
                  </a:lnTo>
                  <a:lnTo>
                    <a:pt x="8543509" y="877346"/>
                  </a:lnTo>
                  <a:cubicBezTo>
                    <a:pt x="8593418" y="933423"/>
                    <a:pt x="8642579" y="990601"/>
                    <a:pt x="8690549" y="1048978"/>
                  </a:cubicBezTo>
                  <a:cubicBezTo>
                    <a:pt x="8714558" y="1078168"/>
                    <a:pt x="8738368" y="1107644"/>
                    <a:pt x="8761732" y="1137502"/>
                  </a:cubicBezTo>
                  <a:lnTo>
                    <a:pt x="8796379" y="1182077"/>
                  </a:lnTo>
                  <a:lnTo>
                    <a:pt x="8830678" y="1226986"/>
                  </a:lnTo>
                  <a:cubicBezTo>
                    <a:pt x="8876112" y="1287185"/>
                    <a:pt x="8920304" y="1348532"/>
                    <a:pt x="8963353" y="1410936"/>
                  </a:cubicBezTo>
                  <a:cubicBezTo>
                    <a:pt x="8984727" y="1442137"/>
                    <a:pt x="9005954" y="1473915"/>
                    <a:pt x="9026483" y="1505499"/>
                  </a:cubicBezTo>
                  <a:lnTo>
                    <a:pt x="9057004" y="1552613"/>
                  </a:lnTo>
                  <a:cubicBezTo>
                    <a:pt x="9067245" y="1568525"/>
                    <a:pt x="9077336" y="1584534"/>
                    <a:pt x="9087278" y="1600542"/>
                  </a:cubicBezTo>
                  <a:cubicBezTo>
                    <a:pt x="9127145" y="1664766"/>
                    <a:pt x="9165966" y="1729613"/>
                    <a:pt x="9202851" y="1795515"/>
                  </a:cubicBezTo>
                  <a:cubicBezTo>
                    <a:pt x="9221342" y="1828491"/>
                    <a:pt x="9239437" y="1861417"/>
                    <a:pt x="9257332" y="1894920"/>
                  </a:cubicBezTo>
                  <a:lnTo>
                    <a:pt x="9283778" y="1945436"/>
                  </a:lnTo>
                  <a:lnTo>
                    <a:pt x="9309428" y="1996193"/>
                  </a:lnTo>
                  <a:cubicBezTo>
                    <a:pt x="9343280" y="2064013"/>
                    <a:pt x="9375491" y="2132695"/>
                    <a:pt x="9405714" y="2202191"/>
                  </a:cubicBezTo>
                  <a:cubicBezTo>
                    <a:pt x="9466260" y="2341183"/>
                    <a:pt x="9520493" y="2483053"/>
                    <a:pt x="9566524" y="2627653"/>
                  </a:cubicBezTo>
                  <a:cubicBezTo>
                    <a:pt x="9572289" y="2645675"/>
                    <a:pt x="9578056" y="2663792"/>
                    <a:pt x="9583573" y="2682195"/>
                  </a:cubicBezTo>
                  <a:lnTo>
                    <a:pt x="9591974" y="2709707"/>
                  </a:lnTo>
                  <a:lnTo>
                    <a:pt x="9600027" y="2737650"/>
                  </a:lnTo>
                  <a:cubicBezTo>
                    <a:pt x="9610416" y="2774171"/>
                    <a:pt x="9620358" y="2810884"/>
                    <a:pt x="9629803" y="2847694"/>
                  </a:cubicBezTo>
                  <a:cubicBezTo>
                    <a:pt x="9648692" y="2921312"/>
                    <a:pt x="9665196" y="2995506"/>
                    <a:pt x="9679909" y="3070131"/>
                  </a:cubicBezTo>
                  <a:cubicBezTo>
                    <a:pt x="9683587" y="3088775"/>
                    <a:pt x="9687118" y="3107418"/>
                    <a:pt x="9690498" y="3126159"/>
                  </a:cubicBezTo>
                  <a:lnTo>
                    <a:pt x="9700390" y="3181805"/>
                  </a:lnTo>
                  <a:cubicBezTo>
                    <a:pt x="9703670" y="3201120"/>
                    <a:pt x="9706952" y="3222112"/>
                    <a:pt x="9709685" y="3243392"/>
                  </a:cubicBezTo>
                  <a:lnTo>
                    <a:pt x="9713016" y="3267597"/>
                  </a:lnTo>
                  <a:lnTo>
                    <a:pt x="9716844" y="3294437"/>
                  </a:lnTo>
                  <a:cubicBezTo>
                    <a:pt x="9718186" y="3303926"/>
                    <a:pt x="9719527" y="3313895"/>
                    <a:pt x="9720820" y="3324488"/>
                  </a:cubicBezTo>
                  <a:lnTo>
                    <a:pt x="9722709" y="3340737"/>
                  </a:lnTo>
                  <a:lnTo>
                    <a:pt x="9724301" y="3356361"/>
                  </a:lnTo>
                  <a:lnTo>
                    <a:pt x="9730166" y="3412197"/>
                  </a:lnTo>
                  <a:cubicBezTo>
                    <a:pt x="9732005" y="3430842"/>
                    <a:pt x="9734291" y="3449342"/>
                    <a:pt x="9735783" y="3468083"/>
                  </a:cubicBezTo>
                  <a:lnTo>
                    <a:pt x="9739760" y="3524399"/>
                  </a:lnTo>
                  <a:lnTo>
                    <a:pt x="9741748" y="3552580"/>
                  </a:lnTo>
                  <a:lnTo>
                    <a:pt x="9742742" y="3566672"/>
                  </a:lnTo>
                  <a:lnTo>
                    <a:pt x="9743488" y="3581865"/>
                  </a:lnTo>
                  <a:lnTo>
                    <a:pt x="9744731" y="3611341"/>
                  </a:lnTo>
                  <a:lnTo>
                    <a:pt x="9745725" y="3639715"/>
                  </a:lnTo>
                  <a:cubicBezTo>
                    <a:pt x="9746868" y="3677579"/>
                    <a:pt x="9747514" y="3715587"/>
                    <a:pt x="9747613" y="3753786"/>
                  </a:cubicBezTo>
                  <a:cubicBezTo>
                    <a:pt x="9747763" y="3830232"/>
                    <a:pt x="9745675" y="3906870"/>
                    <a:pt x="9740405" y="3984609"/>
                  </a:cubicBezTo>
                  <a:lnTo>
                    <a:pt x="9736329" y="4038434"/>
                  </a:lnTo>
                  <a:cubicBezTo>
                    <a:pt x="9735087" y="4055976"/>
                    <a:pt x="9733794" y="4076346"/>
                    <a:pt x="9731408" y="4099446"/>
                  </a:cubicBezTo>
                  <a:lnTo>
                    <a:pt x="9717987" y="4213325"/>
                  </a:lnTo>
                  <a:cubicBezTo>
                    <a:pt x="9717441" y="4217926"/>
                    <a:pt x="9716943" y="4222527"/>
                    <a:pt x="9716297" y="4227129"/>
                  </a:cubicBezTo>
                  <a:lnTo>
                    <a:pt x="9714110" y="4240981"/>
                  </a:lnTo>
                  <a:lnTo>
                    <a:pt x="9709785" y="4268731"/>
                  </a:lnTo>
                  <a:lnTo>
                    <a:pt x="9701086" y="4324185"/>
                  </a:lnTo>
                  <a:lnTo>
                    <a:pt x="9698699" y="4338994"/>
                  </a:lnTo>
                  <a:lnTo>
                    <a:pt x="9695966" y="4355050"/>
                  </a:lnTo>
                  <a:cubicBezTo>
                    <a:pt x="9694077" y="4365547"/>
                    <a:pt x="9692188" y="4375516"/>
                    <a:pt x="9690299" y="4385054"/>
                  </a:cubicBezTo>
                  <a:lnTo>
                    <a:pt x="9679909" y="4437919"/>
                  </a:lnTo>
                  <a:cubicBezTo>
                    <a:pt x="9677871" y="4448320"/>
                    <a:pt x="9675735" y="4458097"/>
                    <a:pt x="9673647" y="4468162"/>
                  </a:cubicBezTo>
                  <a:lnTo>
                    <a:pt x="9667532" y="4496296"/>
                  </a:lnTo>
                  <a:cubicBezTo>
                    <a:pt x="9663406" y="4514941"/>
                    <a:pt x="9659081" y="4533585"/>
                    <a:pt x="9654658" y="4552277"/>
                  </a:cubicBezTo>
                  <a:cubicBezTo>
                    <a:pt x="9645760" y="4589613"/>
                    <a:pt x="9636265" y="4627045"/>
                    <a:pt x="9625876" y="4664478"/>
                  </a:cubicBezTo>
                  <a:cubicBezTo>
                    <a:pt x="9605048" y="4739247"/>
                    <a:pt x="9581088" y="4814303"/>
                    <a:pt x="9552803" y="4888737"/>
                  </a:cubicBezTo>
                  <a:cubicBezTo>
                    <a:pt x="9524668" y="4962930"/>
                    <a:pt x="9492109" y="5037459"/>
                    <a:pt x="9452639" y="5110934"/>
                  </a:cubicBezTo>
                  <a:cubicBezTo>
                    <a:pt x="9432905" y="5147695"/>
                    <a:pt x="9411431" y="5184169"/>
                    <a:pt x="9388017" y="5220020"/>
                  </a:cubicBezTo>
                  <a:cubicBezTo>
                    <a:pt x="9382201" y="5228982"/>
                    <a:pt x="9376236" y="5237945"/>
                    <a:pt x="9370073" y="5246811"/>
                  </a:cubicBezTo>
                  <a:lnTo>
                    <a:pt x="9360926" y="5260040"/>
                  </a:lnTo>
                  <a:lnTo>
                    <a:pt x="9351829" y="5272646"/>
                  </a:lnTo>
                  <a:cubicBezTo>
                    <a:pt x="9339700" y="5289468"/>
                    <a:pt x="9327174" y="5306387"/>
                    <a:pt x="9313305" y="5323881"/>
                  </a:cubicBezTo>
                  <a:cubicBezTo>
                    <a:pt x="9258625" y="5393042"/>
                    <a:pt x="9196489" y="5455445"/>
                    <a:pt x="9130375" y="5510802"/>
                  </a:cubicBezTo>
                  <a:cubicBezTo>
                    <a:pt x="9097319" y="5538505"/>
                    <a:pt x="9063268" y="5564530"/>
                    <a:pt x="9028422" y="5588878"/>
                  </a:cubicBezTo>
                  <a:cubicBezTo>
                    <a:pt x="9019723" y="5595109"/>
                    <a:pt x="9011074" y="5600909"/>
                    <a:pt x="9002424" y="5606707"/>
                  </a:cubicBezTo>
                  <a:cubicBezTo>
                    <a:pt x="8993774" y="5612603"/>
                    <a:pt x="8985124" y="5618211"/>
                    <a:pt x="8976525" y="5623866"/>
                  </a:cubicBezTo>
                  <a:cubicBezTo>
                    <a:pt x="8959277" y="5635130"/>
                    <a:pt x="8941629" y="5646201"/>
                    <a:pt x="8924181" y="5656793"/>
                  </a:cubicBezTo>
                  <a:cubicBezTo>
                    <a:pt x="8854291" y="5699259"/>
                    <a:pt x="8784946" y="5736451"/>
                    <a:pt x="8717291" y="5771582"/>
                  </a:cubicBezTo>
                  <a:lnTo>
                    <a:pt x="8617129" y="5823105"/>
                  </a:lnTo>
                  <a:lnTo>
                    <a:pt x="8518207" y="5873671"/>
                  </a:lnTo>
                  <a:cubicBezTo>
                    <a:pt x="8391200" y="5939188"/>
                    <a:pt x="8267922" y="6009788"/>
                    <a:pt x="8150558" y="6086761"/>
                  </a:cubicBezTo>
                  <a:cubicBezTo>
                    <a:pt x="8091901" y="6125248"/>
                    <a:pt x="8034736" y="6165317"/>
                    <a:pt x="7979410" y="6207158"/>
                  </a:cubicBezTo>
                  <a:cubicBezTo>
                    <a:pt x="7965739" y="6217750"/>
                    <a:pt x="7951771" y="6228103"/>
                    <a:pt x="7938300" y="6238887"/>
                  </a:cubicBezTo>
                  <a:lnTo>
                    <a:pt x="7897936" y="6271286"/>
                  </a:lnTo>
                  <a:lnTo>
                    <a:pt x="7858367" y="6304357"/>
                  </a:lnTo>
                  <a:lnTo>
                    <a:pt x="7819048" y="6338770"/>
                  </a:lnTo>
                  <a:cubicBezTo>
                    <a:pt x="7804882" y="6351232"/>
                    <a:pt x="7792105" y="6362591"/>
                    <a:pt x="7778882" y="6374477"/>
                  </a:cubicBezTo>
                  <a:lnTo>
                    <a:pt x="7739563" y="6410328"/>
                  </a:lnTo>
                  <a:cubicBezTo>
                    <a:pt x="7713366" y="6434485"/>
                    <a:pt x="7687168" y="6459120"/>
                    <a:pt x="7660824" y="6484138"/>
                  </a:cubicBezTo>
                  <a:lnTo>
                    <a:pt x="7502302" y="6636360"/>
                  </a:lnTo>
                  <a:lnTo>
                    <a:pt x="7273394" y="6858000"/>
                  </a:lnTo>
                  <a:lnTo>
                    <a:pt x="6780690" y="6858000"/>
                  </a:lnTo>
                  <a:lnTo>
                    <a:pt x="6854939" y="6783597"/>
                  </a:lnTo>
                  <a:cubicBezTo>
                    <a:pt x="6880688" y="6757810"/>
                    <a:pt x="6906338" y="6732265"/>
                    <a:pt x="6932087" y="6705809"/>
                  </a:cubicBezTo>
                  <a:lnTo>
                    <a:pt x="7241130" y="6390965"/>
                  </a:lnTo>
                  <a:lnTo>
                    <a:pt x="7397564" y="6233087"/>
                  </a:lnTo>
                  <a:cubicBezTo>
                    <a:pt x="7424009" y="6206679"/>
                    <a:pt x="7450802" y="6180175"/>
                    <a:pt x="7478142" y="6153670"/>
                  </a:cubicBezTo>
                  <a:lnTo>
                    <a:pt x="7519600" y="6113937"/>
                  </a:lnTo>
                  <a:cubicBezTo>
                    <a:pt x="7533469" y="6100805"/>
                    <a:pt x="7547934" y="6087288"/>
                    <a:pt x="7561207" y="6075067"/>
                  </a:cubicBezTo>
                  <a:lnTo>
                    <a:pt x="7604204" y="6035526"/>
                  </a:lnTo>
                  <a:lnTo>
                    <a:pt x="7648644" y="5996416"/>
                  </a:lnTo>
                  <a:cubicBezTo>
                    <a:pt x="7663608" y="5983570"/>
                    <a:pt x="7678768" y="5971013"/>
                    <a:pt x="7693830" y="5958264"/>
                  </a:cubicBezTo>
                  <a:cubicBezTo>
                    <a:pt x="7708942" y="5945611"/>
                    <a:pt x="7724352" y="5933485"/>
                    <a:pt x="7739662" y="5921073"/>
                  </a:cubicBezTo>
                  <a:cubicBezTo>
                    <a:pt x="7801154" y="5872088"/>
                    <a:pt x="7864234" y="5825502"/>
                    <a:pt x="7928458" y="5781025"/>
                  </a:cubicBezTo>
                  <a:cubicBezTo>
                    <a:pt x="8057005" y="5692164"/>
                    <a:pt x="8190077" y="5611500"/>
                    <a:pt x="8325882" y="5537450"/>
                  </a:cubicBezTo>
                  <a:lnTo>
                    <a:pt x="8424555" y="5484106"/>
                  </a:lnTo>
                  <a:lnTo>
                    <a:pt x="8521737" y="5431289"/>
                  </a:lnTo>
                  <a:cubicBezTo>
                    <a:pt x="8585315" y="5396349"/>
                    <a:pt x="8646456" y="5361840"/>
                    <a:pt x="8702677" y="5325942"/>
                  </a:cubicBezTo>
                  <a:cubicBezTo>
                    <a:pt x="8716795" y="5316931"/>
                    <a:pt x="8730365" y="5308017"/>
                    <a:pt x="8743986" y="5298717"/>
                  </a:cubicBezTo>
                  <a:cubicBezTo>
                    <a:pt x="8750747" y="5294069"/>
                    <a:pt x="8757606" y="5289420"/>
                    <a:pt x="8764167" y="5284723"/>
                  </a:cubicBezTo>
                  <a:cubicBezTo>
                    <a:pt x="8770778" y="5280074"/>
                    <a:pt x="8777440" y="5275377"/>
                    <a:pt x="8783704" y="5270679"/>
                  </a:cubicBezTo>
                  <a:cubicBezTo>
                    <a:pt x="8809155" y="5251987"/>
                    <a:pt x="8833611" y="5232577"/>
                    <a:pt x="8856776" y="5212399"/>
                  </a:cubicBezTo>
                  <a:cubicBezTo>
                    <a:pt x="8903104" y="5172043"/>
                    <a:pt x="8944463" y="5128668"/>
                    <a:pt x="8979856" y="5082081"/>
                  </a:cubicBezTo>
                  <a:cubicBezTo>
                    <a:pt x="8988555" y="5070722"/>
                    <a:pt x="8997602" y="5057973"/>
                    <a:pt x="9006699" y="5044984"/>
                  </a:cubicBezTo>
                  <a:lnTo>
                    <a:pt x="9013509" y="5035254"/>
                  </a:lnTo>
                  <a:lnTo>
                    <a:pt x="9019773" y="5025812"/>
                  </a:lnTo>
                  <a:cubicBezTo>
                    <a:pt x="9023997" y="5019629"/>
                    <a:pt x="9028073" y="5013254"/>
                    <a:pt x="9032050" y="5006833"/>
                  </a:cubicBezTo>
                  <a:cubicBezTo>
                    <a:pt x="9048206" y="4981238"/>
                    <a:pt x="9063417" y="4954542"/>
                    <a:pt x="9077733" y="4926839"/>
                  </a:cubicBezTo>
                  <a:cubicBezTo>
                    <a:pt x="9106415" y="4871434"/>
                    <a:pt x="9131469" y="4812050"/>
                    <a:pt x="9154285" y="4750223"/>
                  </a:cubicBezTo>
                  <a:cubicBezTo>
                    <a:pt x="9176904" y="4688586"/>
                    <a:pt x="9196537" y="4625032"/>
                    <a:pt x="9213936" y="4559945"/>
                  </a:cubicBezTo>
                  <a:cubicBezTo>
                    <a:pt x="9222635" y="4527402"/>
                    <a:pt x="9230887" y="4494523"/>
                    <a:pt x="9238592" y="4461357"/>
                  </a:cubicBezTo>
                  <a:cubicBezTo>
                    <a:pt x="9242419" y="4444773"/>
                    <a:pt x="9246147" y="4428094"/>
                    <a:pt x="9249776" y="4411319"/>
                  </a:cubicBezTo>
                  <a:lnTo>
                    <a:pt x="9255046" y="4386299"/>
                  </a:lnTo>
                  <a:lnTo>
                    <a:pt x="9259718" y="4363342"/>
                  </a:lnTo>
                  <a:lnTo>
                    <a:pt x="9269959" y="4309566"/>
                  </a:lnTo>
                  <a:lnTo>
                    <a:pt x="9274233" y="4286176"/>
                  </a:lnTo>
                  <a:lnTo>
                    <a:pt x="9276022" y="4275489"/>
                  </a:lnTo>
                  <a:lnTo>
                    <a:pt x="9277861" y="4263506"/>
                  </a:lnTo>
                  <a:lnTo>
                    <a:pt x="9286014" y="4211696"/>
                  </a:lnTo>
                  <a:lnTo>
                    <a:pt x="9290092" y="4185767"/>
                  </a:lnTo>
                  <a:lnTo>
                    <a:pt x="9292128" y="4172826"/>
                  </a:lnTo>
                  <a:cubicBezTo>
                    <a:pt x="9292774" y="4168464"/>
                    <a:pt x="9293173" y="4164055"/>
                    <a:pt x="9293720" y="4159693"/>
                  </a:cubicBezTo>
                  <a:lnTo>
                    <a:pt x="9305650" y="4057941"/>
                  </a:lnTo>
                  <a:cubicBezTo>
                    <a:pt x="9306991" y="4045048"/>
                    <a:pt x="9308085" y="4029328"/>
                    <a:pt x="9309378" y="4010779"/>
                  </a:cubicBezTo>
                  <a:lnTo>
                    <a:pt x="9313454" y="3956428"/>
                  </a:lnTo>
                  <a:cubicBezTo>
                    <a:pt x="9318326" y="3889806"/>
                    <a:pt x="9320611" y="3821796"/>
                    <a:pt x="9320811" y="3753546"/>
                  </a:cubicBezTo>
                  <a:cubicBezTo>
                    <a:pt x="9320910" y="3719373"/>
                    <a:pt x="9320513" y="3685056"/>
                    <a:pt x="9319617" y="3650643"/>
                  </a:cubicBezTo>
                  <a:lnTo>
                    <a:pt x="9318176" y="3600030"/>
                  </a:lnTo>
                  <a:lnTo>
                    <a:pt x="9317778" y="3588096"/>
                  </a:lnTo>
                  <a:lnTo>
                    <a:pt x="9316983" y="3575107"/>
                  </a:lnTo>
                  <a:lnTo>
                    <a:pt x="9315443" y="3549130"/>
                  </a:lnTo>
                  <a:lnTo>
                    <a:pt x="9312311" y="3497176"/>
                  </a:lnTo>
                  <a:cubicBezTo>
                    <a:pt x="9311118" y="3479825"/>
                    <a:pt x="9309129" y="3462427"/>
                    <a:pt x="9307587" y="3445029"/>
                  </a:cubicBezTo>
                  <a:lnTo>
                    <a:pt x="9302618" y="3392835"/>
                  </a:lnTo>
                  <a:lnTo>
                    <a:pt x="9301574" y="3381476"/>
                  </a:lnTo>
                  <a:lnTo>
                    <a:pt x="9300430" y="3370740"/>
                  </a:lnTo>
                  <a:lnTo>
                    <a:pt x="9297547" y="3346966"/>
                  </a:lnTo>
                  <a:lnTo>
                    <a:pt x="9294017" y="3320030"/>
                  </a:lnTo>
                  <a:lnTo>
                    <a:pt x="9290439" y="3290410"/>
                  </a:lnTo>
                  <a:cubicBezTo>
                    <a:pt x="9288849" y="3275745"/>
                    <a:pt x="9286761" y="3260934"/>
                    <a:pt x="9284275" y="3244544"/>
                  </a:cubicBezTo>
                  <a:lnTo>
                    <a:pt x="9275974" y="3193116"/>
                  </a:lnTo>
                  <a:cubicBezTo>
                    <a:pt x="9273189" y="3176197"/>
                    <a:pt x="9270256" y="3159230"/>
                    <a:pt x="9267224" y="3142264"/>
                  </a:cubicBezTo>
                  <a:cubicBezTo>
                    <a:pt x="9255146" y="3074493"/>
                    <a:pt x="9240929" y="3007057"/>
                    <a:pt x="9225320" y="2939909"/>
                  </a:cubicBezTo>
                  <a:cubicBezTo>
                    <a:pt x="9217465" y="2906311"/>
                    <a:pt x="9209214" y="2872809"/>
                    <a:pt x="9200466" y="2839449"/>
                  </a:cubicBezTo>
                  <a:lnTo>
                    <a:pt x="9193953" y="2814958"/>
                  </a:lnTo>
                  <a:lnTo>
                    <a:pt x="9186993" y="2790276"/>
                  </a:lnTo>
                  <a:cubicBezTo>
                    <a:pt x="9182471" y="2773836"/>
                    <a:pt x="9177599" y="2757252"/>
                    <a:pt x="9172628" y="2740621"/>
                  </a:cubicBezTo>
                  <a:cubicBezTo>
                    <a:pt x="9133110" y="2607859"/>
                    <a:pt x="9087527" y="2476533"/>
                    <a:pt x="9035082" y="2347463"/>
                  </a:cubicBezTo>
                  <a:cubicBezTo>
                    <a:pt x="9008836" y="2282951"/>
                    <a:pt x="8981298" y="2218870"/>
                    <a:pt x="8952118" y="2155413"/>
                  </a:cubicBezTo>
                  <a:lnTo>
                    <a:pt x="8929948" y="2107915"/>
                  </a:lnTo>
                  <a:lnTo>
                    <a:pt x="8907429" y="2060753"/>
                  </a:lnTo>
                  <a:cubicBezTo>
                    <a:pt x="8892170" y="2029408"/>
                    <a:pt x="8876411" y="1997726"/>
                    <a:pt x="8860404" y="1966478"/>
                  </a:cubicBezTo>
                  <a:cubicBezTo>
                    <a:pt x="8828243" y="1903931"/>
                    <a:pt x="8795336" y="1841670"/>
                    <a:pt x="8760788" y="1780274"/>
                  </a:cubicBezTo>
                  <a:lnTo>
                    <a:pt x="8734740" y="1734311"/>
                  </a:lnTo>
                  <a:lnTo>
                    <a:pt x="8708046" y="1687963"/>
                  </a:lnTo>
                  <a:cubicBezTo>
                    <a:pt x="8690300" y="1657337"/>
                    <a:pt x="8672455" y="1627334"/>
                    <a:pt x="8654062" y="1597234"/>
                  </a:cubicBezTo>
                  <a:cubicBezTo>
                    <a:pt x="8617575" y="1536988"/>
                    <a:pt x="8579398" y="1477365"/>
                    <a:pt x="8540278" y="1418077"/>
                  </a:cubicBezTo>
                  <a:lnTo>
                    <a:pt x="8510701" y="1373695"/>
                  </a:lnTo>
                  <a:lnTo>
                    <a:pt x="8480676" y="1329457"/>
                  </a:lnTo>
                  <a:cubicBezTo>
                    <a:pt x="8460643" y="1300269"/>
                    <a:pt x="8440411" y="1271224"/>
                    <a:pt x="8419782" y="1242275"/>
                  </a:cubicBezTo>
                  <a:cubicBezTo>
                    <a:pt x="8378476" y="1184425"/>
                    <a:pt x="8335923" y="1127006"/>
                    <a:pt x="8292478" y="1069875"/>
                  </a:cubicBezTo>
                  <a:lnTo>
                    <a:pt x="8259620" y="1027123"/>
                  </a:lnTo>
                  <a:lnTo>
                    <a:pt x="8243416" y="1006130"/>
                  </a:lnTo>
                  <a:lnTo>
                    <a:pt x="8227110" y="985473"/>
                  </a:lnTo>
                  <a:cubicBezTo>
                    <a:pt x="8204890" y="957483"/>
                    <a:pt x="8182422" y="929684"/>
                    <a:pt x="8159604" y="902029"/>
                  </a:cubicBezTo>
                  <a:cubicBezTo>
                    <a:pt x="8114170" y="846671"/>
                    <a:pt x="8067494" y="792177"/>
                    <a:pt x="8020022" y="738209"/>
                  </a:cubicBezTo>
                  <a:lnTo>
                    <a:pt x="7984182" y="697901"/>
                  </a:lnTo>
                  <a:lnTo>
                    <a:pt x="7948043" y="657976"/>
                  </a:lnTo>
                  <a:cubicBezTo>
                    <a:pt x="7923636" y="631328"/>
                    <a:pt x="7899079" y="604823"/>
                    <a:pt x="7874324" y="578607"/>
                  </a:cubicBezTo>
                  <a:cubicBezTo>
                    <a:pt x="7824714" y="526221"/>
                    <a:pt x="7774608" y="474458"/>
                    <a:pt x="7723308" y="424085"/>
                  </a:cubicBezTo>
                  <a:cubicBezTo>
                    <a:pt x="7672157" y="373808"/>
                    <a:pt x="7619168" y="324153"/>
                    <a:pt x="7565532" y="275602"/>
                  </a:cubicBezTo>
                  <a:close/>
                  <a:moveTo>
                    <a:pt x="1832515" y="0"/>
                  </a:moveTo>
                  <a:lnTo>
                    <a:pt x="2158449" y="0"/>
                  </a:lnTo>
                  <a:lnTo>
                    <a:pt x="2108797" y="37845"/>
                  </a:lnTo>
                  <a:cubicBezTo>
                    <a:pt x="2052253" y="83168"/>
                    <a:pt x="1996914" y="129778"/>
                    <a:pt x="1942830" y="177587"/>
                  </a:cubicBezTo>
                  <a:cubicBezTo>
                    <a:pt x="1834563" y="273109"/>
                    <a:pt x="1731317" y="373472"/>
                    <a:pt x="1633191" y="477909"/>
                  </a:cubicBezTo>
                  <a:cubicBezTo>
                    <a:pt x="1240290" y="896038"/>
                    <a:pt x="927123" y="1375900"/>
                    <a:pt x="702686" y="1889935"/>
                  </a:cubicBezTo>
                  <a:cubicBezTo>
                    <a:pt x="646565" y="2018192"/>
                    <a:pt x="596210" y="2149182"/>
                    <a:pt x="551769" y="2281416"/>
                  </a:cubicBezTo>
                  <a:cubicBezTo>
                    <a:pt x="507429" y="2413700"/>
                    <a:pt x="469451" y="2547613"/>
                    <a:pt x="438383" y="2682772"/>
                  </a:cubicBezTo>
                  <a:cubicBezTo>
                    <a:pt x="423122" y="2750111"/>
                    <a:pt x="409203" y="2818553"/>
                    <a:pt x="397124" y="2887044"/>
                  </a:cubicBezTo>
                  <a:cubicBezTo>
                    <a:pt x="385144" y="2955581"/>
                    <a:pt x="374357" y="3024359"/>
                    <a:pt x="365658" y="3093424"/>
                  </a:cubicBezTo>
                  <a:cubicBezTo>
                    <a:pt x="347813" y="3231506"/>
                    <a:pt x="336727" y="3370260"/>
                    <a:pt x="332105" y="3509828"/>
                  </a:cubicBezTo>
                  <a:cubicBezTo>
                    <a:pt x="322311" y="3788822"/>
                    <a:pt x="339660" y="4068628"/>
                    <a:pt x="383653" y="4346327"/>
                  </a:cubicBezTo>
                  <a:cubicBezTo>
                    <a:pt x="394539" y="4415489"/>
                    <a:pt x="407464" y="4484267"/>
                    <a:pt x="422327" y="4552900"/>
                  </a:cubicBezTo>
                  <a:cubicBezTo>
                    <a:pt x="437041" y="4621534"/>
                    <a:pt x="453693" y="4689881"/>
                    <a:pt x="472184" y="4757939"/>
                  </a:cubicBezTo>
                  <a:cubicBezTo>
                    <a:pt x="490677" y="4825949"/>
                    <a:pt x="511007" y="4893673"/>
                    <a:pt x="533078" y="4960916"/>
                  </a:cubicBezTo>
                  <a:cubicBezTo>
                    <a:pt x="555249" y="5028208"/>
                    <a:pt x="578662" y="5095022"/>
                    <a:pt x="604710" y="5160875"/>
                  </a:cubicBezTo>
                  <a:cubicBezTo>
                    <a:pt x="707358" y="5425298"/>
                    <a:pt x="838443" y="5680902"/>
                    <a:pt x="996766" y="5920640"/>
                  </a:cubicBezTo>
                  <a:cubicBezTo>
                    <a:pt x="1154790" y="6160571"/>
                    <a:pt x="1340404" y="6384350"/>
                    <a:pt x="1549183" y="6586417"/>
                  </a:cubicBezTo>
                  <a:cubicBezTo>
                    <a:pt x="1601365" y="6636982"/>
                    <a:pt x="1654970" y="6686208"/>
                    <a:pt x="1709890" y="6734063"/>
                  </a:cubicBezTo>
                  <a:lnTo>
                    <a:pt x="1859761" y="6858000"/>
                  </a:lnTo>
                  <a:lnTo>
                    <a:pt x="1671798" y="6858000"/>
                  </a:lnTo>
                  <a:lnTo>
                    <a:pt x="1628044" y="6822717"/>
                  </a:lnTo>
                  <a:cubicBezTo>
                    <a:pt x="1570828" y="6774460"/>
                    <a:pt x="1514710" y="6724955"/>
                    <a:pt x="1459756" y="6674223"/>
                  </a:cubicBezTo>
                  <a:cubicBezTo>
                    <a:pt x="1019931" y="6268363"/>
                    <a:pt x="658296" y="5781216"/>
                    <a:pt x="402543" y="5241588"/>
                  </a:cubicBezTo>
                  <a:cubicBezTo>
                    <a:pt x="370231" y="5174103"/>
                    <a:pt x="340306" y="5105661"/>
                    <a:pt x="311923" y="5036741"/>
                  </a:cubicBezTo>
                  <a:cubicBezTo>
                    <a:pt x="283539" y="4967771"/>
                    <a:pt x="256895" y="4897986"/>
                    <a:pt x="232140" y="4827483"/>
                  </a:cubicBezTo>
                  <a:cubicBezTo>
                    <a:pt x="207334" y="4756981"/>
                    <a:pt x="184368" y="4685758"/>
                    <a:pt x="163392" y="4613913"/>
                  </a:cubicBezTo>
                  <a:cubicBezTo>
                    <a:pt x="142514" y="4542020"/>
                    <a:pt x="123624" y="4469360"/>
                    <a:pt x="106823" y="4396365"/>
                  </a:cubicBezTo>
                  <a:cubicBezTo>
                    <a:pt x="73120" y="4250902"/>
                    <a:pt x="47371" y="4103281"/>
                    <a:pt x="29326" y="3954702"/>
                  </a:cubicBezTo>
                  <a:cubicBezTo>
                    <a:pt x="20478" y="3880365"/>
                    <a:pt x="13320" y="3805789"/>
                    <a:pt x="8647" y="3730971"/>
                  </a:cubicBezTo>
                  <a:cubicBezTo>
                    <a:pt x="6311" y="3693587"/>
                    <a:pt x="4322" y="3656106"/>
                    <a:pt x="2880" y="3618674"/>
                  </a:cubicBezTo>
                  <a:cubicBezTo>
                    <a:pt x="1539" y="3581146"/>
                    <a:pt x="694" y="3543809"/>
                    <a:pt x="296" y="3506425"/>
                  </a:cubicBezTo>
                  <a:cubicBezTo>
                    <a:pt x="-1543" y="3356649"/>
                    <a:pt x="5217" y="3206200"/>
                    <a:pt x="20030" y="3056711"/>
                  </a:cubicBezTo>
                  <a:cubicBezTo>
                    <a:pt x="27686" y="2981942"/>
                    <a:pt x="36931" y="2907317"/>
                    <a:pt x="48664" y="2832980"/>
                  </a:cubicBezTo>
                  <a:cubicBezTo>
                    <a:pt x="60395" y="2758642"/>
                    <a:pt x="73716" y="2684784"/>
                    <a:pt x="89922" y="2610639"/>
                  </a:cubicBezTo>
                  <a:cubicBezTo>
                    <a:pt x="121736" y="2462826"/>
                    <a:pt x="162645" y="2317220"/>
                    <a:pt x="211163" y="2174343"/>
                  </a:cubicBezTo>
                  <a:cubicBezTo>
                    <a:pt x="259778" y="2031468"/>
                    <a:pt x="315601" y="1891517"/>
                    <a:pt x="379129" y="1754393"/>
                  </a:cubicBezTo>
                  <a:cubicBezTo>
                    <a:pt x="505540" y="1480433"/>
                    <a:pt x="660930" y="1219318"/>
                    <a:pt x="841424" y="976270"/>
                  </a:cubicBezTo>
                  <a:cubicBezTo>
                    <a:pt x="931498" y="854627"/>
                    <a:pt x="1028182" y="737777"/>
                    <a:pt x="1130234" y="625768"/>
                  </a:cubicBezTo>
                  <a:cubicBezTo>
                    <a:pt x="1232486" y="513855"/>
                    <a:pt x="1340157" y="407117"/>
                    <a:pt x="1452897" y="305748"/>
                  </a:cubicBezTo>
                  <a:cubicBezTo>
                    <a:pt x="1565736" y="204380"/>
                    <a:pt x="1683596" y="108665"/>
                    <a:pt x="1805682" y="18752"/>
                  </a:cubicBez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 name="Freeform: Shape 20">
              <a:extLst>
                <a:ext uri="{FF2B5EF4-FFF2-40B4-BE49-F238E27FC236}">
                  <a16:creationId xmlns="" xmlns:a16="http://schemas.microsoft.com/office/drawing/2014/main" id="{DA46556D-445B-4CD0-87A0-02A30BD1B152}"/>
                </a:ext>
                <a:ext uri="{C183D7F6-B498-43B3-948B-1728B52AA6E4}">
                  <adec:decorative xmlns="" xmlns:adec="http://schemas.microsoft.com/office/drawing/2017/decorative" val="1"/>
                </a:ext>
              </a:extLst>
            </p:cNvPr>
            <p:cNvSpPr/>
            <p:nvPr>
              <p:extLst>
                <p:ext uri="{386F3935-93C4-4BCD-93E2-E3B085C9AB24}">
                  <p16:designElem xmlns="" xmlns:p16="http://schemas.microsoft.com/office/powerpoint/2015/main" val="1"/>
                </p:ext>
              </p:extLst>
            </p:nvPr>
          </p:nvSpPr>
          <p:spPr>
            <a:xfrm>
              <a:off x="1308320" y="3985"/>
              <a:ext cx="9767847" cy="6858000"/>
            </a:xfrm>
            <a:custGeom>
              <a:avLst/>
              <a:gdLst>
                <a:gd name="connsiteX0" fmla="*/ 7151367 w 9767847"/>
                <a:gd name="connsiteY0" fmla="*/ 0 h 6858000"/>
                <a:gd name="connsiteX1" fmla="*/ 7881247 w 9767847"/>
                <a:gd name="connsiteY1" fmla="*/ 0 h 6858000"/>
                <a:gd name="connsiteX2" fmla="*/ 7990553 w 9767847"/>
                <a:gd name="connsiteY2" fmla="*/ 81317 h 6858000"/>
                <a:gd name="connsiteX3" fmla="*/ 9767847 w 9767847"/>
                <a:gd name="connsiteY3" fmla="*/ 3649031 h 6858000"/>
                <a:gd name="connsiteX4" fmla="*/ 8652597 w 9767847"/>
                <a:gd name="connsiteY4" fmla="*/ 6590005 h 6858000"/>
                <a:gd name="connsiteX5" fmla="*/ 8395306 w 9767847"/>
                <a:gd name="connsiteY5" fmla="*/ 6858000 h 6858000"/>
                <a:gd name="connsiteX6" fmla="*/ 6762603 w 9767847"/>
                <a:gd name="connsiteY6" fmla="*/ 6858000 h 6858000"/>
                <a:gd name="connsiteX7" fmla="*/ 6765962 w 9767847"/>
                <a:gd name="connsiteY7" fmla="*/ 6854844 h 6858000"/>
                <a:gd name="connsiteX8" fmla="*/ 6804586 w 9767847"/>
                <a:gd name="connsiteY8" fmla="*/ 6817103 h 6858000"/>
                <a:gd name="connsiteX9" fmla="*/ 6881735 w 9767847"/>
                <a:gd name="connsiteY9" fmla="*/ 6741197 h 6858000"/>
                <a:gd name="connsiteX10" fmla="*/ 6958883 w 9767847"/>
                <a:gd name="connsiteY10" fmla="*/ 6664822 h 6858000"/>
                <a:gd name="connsiteX11" fmla="*/ 7267925 w 9767847"/>
                <a:gd name="connsiteY11" fmla="*/ 6355694 h 6858000"/>
                <a:gd name="connsiteX12" fmla="*/ 7424360 w 9767847"/>
                <a:gd name="connsiteY12" fmla="*/ 6200685 h 6858000"/>
                <a:gd name="connsiteX13" fmla="*/ 7504938 w 9767847"/>
                <a:gd name="connsiteY13" fmla="*/ 6122708 h 6858000"/>
                <a:gd name="connsiteX14" fmla="*/ 7546396 w 9767847"/>
                <a:gd name="connsiteY14" fmla="*/ 6083697 h 6858000"/>
                <a:gd name="connsiteX15" fmla="*/ 7588002 w 9767847"/>
                <a:gd name="connsiteY15" fmla="*/ 6045532 h 6858000"/>
                <a:gd name="connsiteX16" fmla="*/ 7631000 w 9767847"/>
                <a:gd name="connsiteY16" fmla="*/ 6006709 h 6858000"/>
                <a:gd name="connsiteX17" fmla="*/ 7675440 w 9767847"/>
                <a:gd name="connsiteY17" fmla="*/ 5968309 h 6858000"/>
                <a:gd name="connsiteX18" fmla="*/ 7720626 w 9767847"/>
                <a:gd name="connsiteY18" fmla="*/ 5930851 h 6858000"/>
                <a:gd name="connsiteX19" fmla="*/ 7766458 w 9767847"/>
                <a:gd name="connsiteY19" fmla="*/ 5894334 h 6858000"/>
                <a:gd name="connsiteX20" fmla="*/ 7955254 w 9767847"/>
                <a:gd name="connsiteY20" fmla="*/ 5756828 h 6858000"/>
                <a:gd name="connsiteX21" fmla="*/ 8352678 w 9767847"/>
                <a:gd name="connsiteY21" fmla="*/ 5517630 h 6858000"/>
                <a:gd name="connsiteX22" fmla="*/ 8451350 w 9767847"/>
                <a:gd name="connsiteY22" fmla="*/ 5465254 h 6858000"/>
                <a:gd name="connsiteX23" fmla="*/ 8548532 w 9767847"/>
                <a:gd name="connsiteY23" fmla="*/ 5413395 h 6858000"/>
                <a:gd name="connsiteX24" fmla="*/ 8729473 w 9767847"/>
                <a:gd name="connsiteY24" fmla="*/ 5309961 h 6858000"/>
                <a:gd name="connsiteX25" fmla="*/ 8770781 w 9767847"/>
                <a:gd name="connsiteY25" fmla="*/ 5283232 h 6858000"/>
                <a:gd name="connsiteX26" fmla="*/ 8790964 w 9767847"/>
                <a:gd name="connsiteY26" fmla="*/ 5269492 h 6858000"/>
                <a:gd name="connsiteX27" fmla="*/ 8810499 w 9767847"/>
                <a:gd name="connsiteY27" fmla="*/ 5255703 h 6858000"/>
                <a:gd name="connsiteX28" fmla="*/ 8883571 w 9767847"/>
                <a:gd name="connsiteY28" fmla="*/ 5198479 h 6858000"/>
                <a:gd name="connsiteX29" fmla="*/ 9006651 w 9767847"/>
                <a:gd name="connsiteY29" fmla="*/ 5070527 h 6858000"/>
                <a:gd name="connsiteX30" fmla="*/ 9033494 w 9767847"/>
                <a:gd name="connsiteY30" fmla="*/ 5034105 h 6858000"/>
                <a:gd name="connsiteX31" fmla="*/ 9040305 w 9767847"/>
                <a:gd name="connsiteY31" fmla="*/ 5024551 h 6858000"/>
                <a:gd name="connsiteX32" fmla="*/ 9046568 w 9767847"/>
                <a:gd name="connsiteY32" fmla="*/ 5015281 h 6858000"/>
                <a:gd name="connsiteX33" fmla="*/ 9058846 w 9767847"/>
                <a:gd name="connsiteY33" fmla="*/ 4996645 h 6858000"/>
                <a:gd name="connsiteX34" fmla="*/ 9104529 w 9767847"/>
                <a:gd name="connsiteY34" fmla="*/ 4918105 h 6858000"/>
                <a:gd name="connsiteX35" fmla="*/ 9181081 w 9767847"/>
                <a:gd name="connsiteY35" fmla="*/ 4744694 h 6858000"/>
                <a:gd name="connsiteX36" fmla="*/ 9240731 w 9767847"/>
                <a:gd name="connsiteY36" fmla="*/ 4557872 h 6858000"/>
                <a:gd name="connsiteX37" fmla="*/ 9265388 w 9767847"/>
                <a:gd name="connsiteY37" fmla="*/ 4461073 h 6858000"/>
                <a:gd name="connsiteX38" fmla="*/ 9276571 w 9767847"/>
                <a:gd name="connsiteY38" fmla="*/ 4411943 h 6858000"/>
                <a:gd name="connsiteX39" fmla="*/ 9281841 w 9767847"/>
                <a:gd name="connsiteY39" fmla="*/ 4387379 h 6858000"/>
                <a:gd name="connsiteX40" fmla="*/ 9286513 w 9767847"/>
                <a:gd name="connsiteY40" fmla="*/ 4364838 h 6858000"/>
                <a:gd name="connsiteX41" fmla="*/ 9296754 w 9767847"/>
                <a:gd name="connsiteY41" fmla="*/ 4312038 h 6858000"/>
                <a:gd name="connsiteX42" fmla="*/ 9301029 w 9767847"/>
                <a:gd name="connsiteY42" fmla="*/ 4289074 h 6858000"/>
                <a:gd name="connsiteX43" fmla="*/ 9302818 w 9767847"/>
                <a:gd name="connsiteY43" fmla="*/ 4278581 h 6858000"/>
                <a:gd name="connsiteX44" fmla="*/ 9304658 w 9767847"/>
                <a:gd name="connsiteY44" fmla="*/ 4266816 h 6858000"/>
                <a:gd name="connsiteX45" fmla="*/ 9312810 w 9767847"/>
                <a:gd name="connsiteY45" fmla="*/ 4215945 h 6858000"/>
                <a:gd name="connsiteX46" fmla="*/ 9316887 w 9767847"/>
                <a:gd name="connsiteY46" fmla="*/ 4190486 h 6858000"/>
                <a:gd name="connsiteX47" fmla="*/ 9318923 w 9767847"/>
                <a:gd name="connsiteY47" fmla="*/ 4177780 h 6858000"/>
                <a:gd name="connsiteX48" fmla="*/ 9320515 w 9767847"/>
                <a:gd name="connsiteY48" fmla="*/ 4164886 h 6858000"/>
                <a:gd name="connsiteX49" fmla="*/ 9332445 w 9767847"/>
                <a:gd name="connsiteY49" fmla="*/ 4064981 h 6858000"/>
                <a:gd name="connsiteX50" fmla="*/ 9336173 w 9767847"/>
                <a:gd name="connsiteY50" fmla="*/ 4018676 h 6858000"/>
                <a:gd name="connsiteX51" fmla="*/ 9340199 w 9767847"/>
                <a:gd name="connsiteY51" fmla="*/ 3965171 h 6858000"/>
                <a:gd name="connsiteX52" fmla="*/ 9347557 w 9767847"/>
                <a:gd name="connsiteY52" fmla="*/ 3765972 h 6858000"/>
                <a:gd name="connsiteX53" fmla="*/ 9346364 w 9767847"/>
                <a:gd name="connsiteY53" fmla="*/ 3664938 h 6858000"/>
                <a:gd name="connsiteX54" fmla="*/ 9344921 w 9767847"/>
                <a:gd name="connsiteY54" fmla="*/ 3615243 h 6858000"/>
                <a:gd name="connsiteX55" fmla="*/ 9344524 w 9767847"/>
                <a:gd name="connsiteY55" fmla="*/ 3603526 h 6858000"/>
                <a:gd name="connsiteX56" fmla="*/ 9343728 w 9767847"/>
                <a:gd name="connsiteY56" fmla="*/ 3590774 h 6858000"/>
                <a:gd name="connsiteX57" fmla="*/ 9342188 w 9767847"/>
                <a:gd name="connsiteY57" fmla="*/ 3565268 h 6858000"/>
                <a:gd name="connsiteX58" fmla="*/ 9339056 w 9767847"/>
                <a:gd name="connsiteY58" fmla="*/ 3514256 h 6858000"/>
                <a:gd name="connsiteX59" fmla="*/ 9334334 w 9767847"/>
                <a:gd name="connsiteY59" fmla="*/ 3463057 h 6858000"/>
                <a:gd name="connsiteX60" fmla="*/ 9329363 w 9767847"/>
                <a:gd name="connsiteY60" fmla="*/ 3411810 h 6858000"/>
                <a:gd name="connsiteX61" fmla="*/ 9328319 w 9767847"/>
                <a:gd name="connsiteY61" fmla="*/ 3400657 h 6858000"/>
                <a:gd name="connsiteX62" fmla="*/ 9327177 w 9767847"/>
                <a:gd name="connsiteY62" fmla="*/ 3390116 h 6858000"/>
                <a:gd name="connsiteX63" fmla="*/ 9324293 w 9767847"/>
                <a:gd name="connsiteY63" fmla="*/ 3366774 h 6858000"/>
                <a:gd name="connsiteX64" fmla="*/ 9320763 w 9767847"/>
                <a:gd name="connsiteY64" fmla="*/ 3340329 h 6858000"/>
                <a:gd name="connsiteX65" fmla="*/ 9317184 w 9767847"/>
                <a:gd name="connsiteY65" fmla="*/ 3311245 h 6858000"/>
                <a:gd name="connsiteX66" fmla="*/ 9311021 w 9767847"/>
                <a:gd name="connsiteY66" fmla="*/ 3266211 h 6858000"/>
                <a:gd name="connsiteX67" fmla="*/ 9302719 w 9767847"/>
                <a:gd name="connsiteY67" fmla="*/ 3215717 h 6858000"/>
                <a:gd name="connsiteX68" fmla="*/ 9293970 w 9767847"/>
                <a:gd name="connsiteY68" fmla="*/ 3165789 h 6858000"/>
                <a:gd name="connsiteX69" fmla="*/ 9252065 w 9767847"/>
                <a:gd name="connsiteY69" fmla="*/ 2967107 h 6858000"/>
                <a:gd name="connsiteX70" fmla="*/ 9227211 w 9767847"/>
                <a:gd name="connsiteY70" fmla="*/ 2868473 h 6858000"/>
                <a:gd name="connsiteX71" fmla="*/ 9220699 w 9767847"/>
                <a:gd name="connsiteY71" fmla="*/ 2844426 h 6858000"/>
                <a:gd name="connsiteX72" fmla="*/ 9213740 w 9767847"/>
                <a:gd name="connsiteY72" fmla="*/ 2820191 h 6858000"/>
                <a:gd name="connsiteX73" fmla="*/ 9199374 w 9767847"/>
                <a:gd name="connsiteY73" fmla="*/ 2771438 h 6858000"/>
                <a:gd name="connsiteX74" fmla="*/ 9061829 w 9767847"/>
                <a:gd name="connsiteY74" fmla="*/ 2385418 h 6858000"/>
                <a:gd name="connsiteX75" fmla="*/ 8978865 w 9767847"/>
                <a:gd name="connsiteY75" fmla="*/ 2196855 h 6858000"/>
                <a:gd name="connsiteX76" fmla="*/ 8956694 w 9767847"/>
                <a:gd name="connsiteY76" fmla="*/ 2150219 h 6858000"/>
                <a:gd name="connsiteX77" fmla="*/ 8934176 w 9767847"/>
                <a:gd name="connsiteY77" fmla="*/ 2103914 h 6858000"/>
                <a:gd name="connsiteX78" fmla="*/ 8887151 w 9767847"/>
                <a:gd name="connsiteY78" fmla="*/ 2011350 h 6858000"/>
                <a:gd name="connsiteX79" fmla="*/ 8787533 w 9767847"/>
                <a:gd name="connsiteY79" fmla="*/ 1828527 h 6858000"/>
                <a:gd name="connsiteX80" fmla="*/ 8761485 w 9767847"/>
                <a:gd name="connsiteY80" fmla="*/ 1783398 h 6858000"/>
                <a:gd name="connsiteX81" fmla="*/ 8734791 w 9767847"/>
                <a:gd name="connsiteY81" fmla="*/ 1737893 h 6858000"/>
                <a:gd name="connsiteX82" fmla="*/ 8680808 w 9767847"/>
                <a:gd name="connsiteY82" fmla="*/ 1648812 h 6858000"/>
                <a:gd name="connsiteX83" fmla="*/ 8567024 w 9767847"/>
                <a:gd name="connsiteY83" fmla="*/ 1472906 h 6858000"/>
                <a:gd name="connsiteX84" fmla="*/ 8537446 w 9767847"/>
                <a:gd name="connsiteY84" fmla="*/ 1429330 h 6858000"/>
                <a:gd name="connsiteX85" fmla="*/ 8507423 w 9767847"/>
                <a:gd name="connsiteY85" fmla="*/ 1385896 h 6858000"/>
                <a:gd name="connsiteX86" fmla="*/ 8446529 w 9767847"/>
                <a:gd name="connsiteY86" fmla="*/ 1300295 h 6858000"/>
                <a:gd name="connsiteX87" fmla="*/ 8319224 w 9767847"/>
                <a:gd name="connsiteY87" fmla="*/ 1131026 h 6858000"/>
                <a:gd name="connsiteX88" fmla="*/ 8286366 w 9767847"/>
                <a:gd name="connsiteY88" fmla="*/ 1089050 h 6858000"/>
                <a:gd name="connsiteX89" fmla="*/ 8270161 w 9767847"/>
                <a:gd name="connsiteY89" fmla="*/ 1068439 h 6858000"/>
                <a:gd name="connsiteX90" fmla="*/ 8253856 w 9767847"/>
                <a:gd name="connsiteY90" fmla="*/ 1048156 h 6858000"/>
                <a:gd name="connsiteX91" fmla="*/ 8186352 w 9767847"/>
                <a:gd name="connsiteY91" fmla="*/ 966275 h 6858000"/>
                <a:gd name="connsiteX92" fmla="*/ 8046768 w 9767847"/>
                <a:gd name="connsiteY92" fmla="*/ 805429 h 6858000"/>
                <a:gd name="connsiteX93" fmla="*/ 8010927 w 9767847"/>
                <a:gd name="connsiteY93" fmla="*/ 765853 h 6858000"/>
                <a:gd name="connsiteX94" fmla="*/ 7974788 w 9767847"/>
                <a:gd name="connsiteY94" fmla="*/ 726653 h 6858000"/>
                <a:gd name="connsiteX95" fmla="*/ 7901070 w 9767847"/>
                <a:gd name="connsiteY95" fmla="*/ 648724 h 6858000"/>
                <a:gd name="connsiteX96" fmla="*/ 7750054 w 9767847"/>
                <a:gd name="connsiteY96" fmla="*/ 497008 h 6858000"/>
                <a:gd name="connsiteX97" fmla="*/ 7592277 w 9767847"/>
                <a:gd name="connsiteY97" fmla="*/ 351221 h 6858000"/>
                <a:gd name="connsiteX98" fmla="*/ 7257734 w 9767847"/>
                <a:gd name="connsiteY98" fmla="*/ 76964 h 6858000"/>
                <a:gd name="connsiteX99" fmla="*/ 1886601 w 9767847"/>
                <a:gd name="connsiteY99" fmla="*/ 0 h 6858000"/>
                <a:gd name="connsiteX100" fmla="*/ 2292926 w 9767847"/>
                <a:gd name="connsiteY100" fmla="*/ 0 h 6858000"/>
                <a:gd name="connsiteX101" fmla="*/ 2135542 w 9767847"/>
                <a:gd name="connsiteY101" fmla="*/ 117781 h 6858000"/>
                <a:gd name="connsiteX102" fmla="*/ 1969576 w 9767847"/>
                <a:gd name="connsiteY102" fmla="*/ 254986 h 6858000"/>
                <a:gd name="connsiteX103" fmla="*/ 1659938 w 9767847"/>
                <a:gd name="connsiteY103" fmla="*/ 549855 h 6858000"/>
                <a:gd name="connsiteX104" fmla="*/ 729383 w 9767847"/>
                <a:gd name="connsiteY104" fmla="*/ 1936480 h 6858000"/>
                <a:gd name="connsiteX105" fmla="*/ 578465 w 9767847"/>
                <a:gd name="connsiteY105" fmla="*/ 2320807 h 6858000"/>
                <a:gd name="connsiteX106" fmla="*/ 465080 w 9767847"/>
                <a:gd name="connsiteY106" fmla="*/ 2714875 h 6858000"/>
                <a:gd name="connsiteX107" fmla="*/ 423820 w 9767847"/>
                <a:gd name="connsiteY107" fmla="*/ 2915436 h 6858000"/>
                <a:gd name="connsiteX108" fmla="*/ 392355 w 9767847"/>
                <a:gd name="connsiteY108" fmla="*/ 3118071 h 6858000"/>
                <a:gd name="connsiteX109" fmla="*/ 358801 w 9767847"/>
                <a:gd name="connsiteY109" fmla="*/ 3526915 h 6858000"/>
                <a:gd name="connsiteX110" fmla="*/ 410350 w 9767847"/>
                <a:gd name="connsiteY110" fmla="*/ 4348226 h 6858000"/>
                <a:gd name="connsiteX111" fmla="*/ 449022 w 9767847"/>
                <a:gd name="connsiteY111" fmla="*/ 4551049 h 6858000"/>
                <a:gd name="connsiteX112" fmla="*/ 498882 w 9767847"/>
                <a:gd name="connsiteY112" fmla="*/ 4752365 h 6858000"/>
                <a:gd name="connsiteX113" fmla="*/ 559775 w 9767847"/>
                <a:gd name="connsiteY113" fmla="*/ 4951657 h 6858000"/>
                <a:gd name="connsiteX114" fmla="*/ 631406 w 9767847"/>
                <a:gd name="connsiteY114" fmla="*/ 5147986 h 6858000"/>
                <a:gd name="connsiteX115" fmla="*/ 1023461 w 9767847"/>
                <a:gd name="connsiteY115" fmla="*/ 5893957 h 6858000"/>
                <a:gd name="connsiteX116" fmla="*/ 1575880 w 9767847"/>
                <a:gd name="connsiteY116" fmla="*/ 6547646 h 6858000"/>
                <a:gd name="connsiteX117" fmla="*/ 1905228 w 9767847"/>
                <a:gd name="connsiteY117" fmla="*/ 6829468 h 6858000"/>
                <a:gd name="connsiteX118" fmla="*/ 1944230 w 9767847"/>
                <a:gd name="connsiteY118" fmla="*/ 6858000 h 6858000"/>
                <a:gd name="connsiteX119" fmla="*/ 1372541 w 9767847"/>
                <a:gd name="connsiteY119" fmla="*/ 6858000 h 6858000"/>
                <a:gd name="connsiteX120" fmla="*/ 1115251 w 9767847"/>
                <a:gd name="connsiteY120" fmla="*/ 6590005 h 6858000"/>
                <a:gd name="connsiteX121" fmla="*/ 0 w 9767847"/>
                <a:gd name="connsiteY121" fmla="*/ 3649031 h 6858000"/>
                <a:gd name="connsiteX122" fmla="*/ 1777294 w 9767847"/>
                <a:gd name="connsiteY122" fmla="*/ 8131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Lst>
              <a:rect l="l" t="t" r="r" b="b"/>
              <a:pathLst>
                <a:path w="9767847" h="6858000">
                  <a:moveTo>
                    <a:pt x="7151367" y="0"/>
                  </a:moveTo>
                  <a:lnTo>
                    <a:pt x="7881247" y="0"/>
                  </a:lnTo>
                  <a:lnTo>
                    <a:pt x="7990553" y="81317"/>
                  </a:lnTo>
                  <a:cubicBezTo>
                    <a:pt x="9075991" y="929334"/>
                    <a:pt x="9767847" y="2212695"/>
                    <a:pt x="9767847" y="3649031"/>
                  </a:cubicBezTo>
                  <a:cubicBezTo>
                    <a:pt x="9767847" y="4766182"/>
                    <a:pt x="9349317" y="5790792"/>
                    <a:pt x="8652597" y="6590005"/>
                  </a:cubicBezTo>
                  <a:lnTo>
                    <a:pt x="8395306" y="6858000"/>
                  </a:lnTo>
                  <a:lnTo>
                    <a:pt x="6762603" y="6858000"/>
                  </a:lnTo>
                  <a:lnTo>
                    <a:pt x="6765962" y="6854844"/>
                  </a:lnTo>
                  <a:cubicBezTo>
                    <a:pt x="6779036" y="6842703"/>
                    <a:pt x="6791663" y="6829621"/>
                    <a:pt x="6804586" y="6817103"/>
                  </a:cubicBezTo>
                  <a:lnTo>
                    <a:pt x="6881735" y="6741197"/>
                  </a:lnTo>
                  <a:cubicBezTo>
                    <a:pt x="6907435" y="6715881"/>
                    <a:pt x="6933134" y="6690798"/>
                    <a:pt x="6958883" y="6664822"/>
                  </a:cubicBezTo>
                  <a:lnTo>
                    <a:pt x="7267925" y="6355694"/>
                  </a:lnTo>
                  <a:lnTo>
                    <a:pt x="7424360" y="6200685"/>
                  </a:lnTo>
                  <a:cubicBezTo>
                    <a:pt x="7450754" y="6174802"/>
                    <a:pt x="7477598" y="6148731"/>
                    <a:pt x="7504938" y="6122708"/>
                  </a:cubicBezTo>
                  <a:lnTo>
                    <a:pt x="7546396" y="6083697"/>
                  </a:lnTo>
                  <a:cubicBezTo>
                    <a:pt x="7560264" y="6070803"/>
                    <a:pt x="7574780" y="6057532"/>
                    <a:pt x="7588002" y="6045532"/>
                  </a:cubicBezTo>
                  <a:lnTo>
                    <a:pt x="7631000" y="6006709"/>
                  </a:lnTo>
                  <a:lnTo>
                    <a:pt x="7675440" y="5968309"/>
                  </a:lnTo>
                  <a:cubicBezTo>
                    <a:pt x="7690404" y="5955698"/>
                    <a:pt x="7705564" y="5943321"/>
                    <a:pt x="7720626" y="5930851"/>
                  </a:cubicBezTo>
                  <a:cubicBezTo>
                    <a:pt x="7735738" y="5918427"/>
                    <a:pt x="7751197" y="5906521"/>
                    <a:pt x="7766458" y="5894334"/>
                  </a:cubicBezTo>
                  <a:cubicBezTo>
                    <a:pt x="7827949" y="5846192"/>
                    <a:pt x="7890979" y="5800499"/>
                    <a:pt x="7955254" y="5756828"/>
                  </a:cubicBezTo>
                  <a:cubicBezTo>
                    <a:pt x="8083800" y="5669534"/>
                    <a:pt x="8216872" y="5590336"/>
                    <a:pt x="8352678" y="5517630"/>
                  </a:cubicBezTo>
                  <a:lnTo>
                    <a:pt x="8451350" y="5465254"/>
                  </a:lnTo>
                  <a:lnTo>
                    <a:pt x="8548532" y="5413395"/>
                  </a:lnTo>
                  <a:cubicBezTo>
                    <a:pt x="8612110" y="5379090"/>
                    <a:pt x="8673251" y="5345208"/>
                    <a:pt x="8729473" y="5309961"/>
                  </a:cubicBezTo>
                  <a:cubicBezTo>
                    <a:pt x="8743591" y="5301115"/>
                    <a:pt x="8757161" y="5292361"/>
                    <a:pt x="8770781" y="5283232"/>
                  </a:cubicBezTo>
                  <a:cubicBezTo>
                    <a:pt x="8777591" y="5278667"/>
                    <a:pt x="8784451" y="5274103"/>
                    <a:pt x="8790964" y="5269492"/>
                  </a:cubicBezTo>
                  <a:cubicBezTo>
                    <a:pt x="8797574" y="5264879"/>
                    <a:pt x="8804235" y="5260314"/>
                    <a:pt x="8810499" y="5255703"/>
                  </a:cubicBezTo>
                  <a:cubicBezTo>
                    <a:pt x="8835999" y="5237303"/>
                    <a:pt x="8860407" y="5218291"/>
                    <a:pt x="8883571" y="5198479"/>
                  </a:cubicBezTo>
                  <a:cubicBezTo>
                    <a:pt x="8929900" y="5158856"/>
                    <a:pt x="8971258" y="5116315"/>
                    <a:pt x="9006651" y="5070527"/>
                  </a:cubicBezTo>
                  <a:cubicBezTo>
                    <a:pt x="9015351" y="5059328"/>
                    <a:pt x="9024398" y="5046857"/>
                    <a:pt x="9033494" y="5034105"/>
                  </a:cubicBezTo>
                  <a:lnTo>
                    <a:pt x="9040305" y="5024551"/>
                  </a:lnTo>
                  <a:lnTo>
                    <a:pt x="9046568" y="5015281"/>
                  </a:lnTo>
                  <a:cubicBezTo>
                    <a:pt x="9050743" y="5009163"/>
                    <a:pt x="9054819" y="5002952"/>
                    <a:pt x="9058846" y="4996645"/>
                  </a:cubicBezTo>
                  <a:cubicBezTo>
                    <a:pt x="9075002" y="4971517"/>
                    <a:pt x="9090212" y="4945305"/>
                    <a:pt x="9104529" y="4918105"/>
                  </a:cubicBezTo>
                  <a:cubicBezTo>
                    <a:pt x="9133211" y="4863752"/>
                    <a:pt x="9158313" y="4805447"/>
                    <a:pt x="9181081" y="4744694"/>
                  </a:cubicBezTo>
                  <a:cubicBezTo>
                    <a:pt x="9203748" y="4684178"/>
                    <a:pt x="9223383" y="4621778"/>
                    <a:pt x="9240731" y="4557872"/>
                  </a:cubicBezTo>
                  <a:cubicBezTo>
                    <a:pt x="9249481" y="4525966"/>
                    <a:pt x="9257682" y="4493684"/>
                    <a:pt x="9265388" y="4461073"/>
                  </a:cubicBezTo>
                  <a:cubicBezTo>
                    <a:pt x="9269215" y="4444744"/>
                    <a:pt x="9272943" y="4428367"/>
                    <a:pt x="9276571" y="4411943"/>
                  </a:cubicBezTo>
                  <a:lnTo>
                    <a:pt x="9281841" y="4387379"/>
                  </a:lnTo>
                  <a:lnTo>
                    <a:pt x="9286513" y="4364838"/>
                  </a:lnTo>
                  <a:lnTo>
                    <a:pt x="9296754" y="4312038"/>
                  </a:lnTo>
                  <a:lnTo>
                    <a:pt x="9301029" y="4289074"/>
                  </a:lnTo>
                  <a:lnTo>
                    <a:pt x="9302818" y="4278581"/>
                  </a:lnTo>
                  <a:lnTo>
                    <a:pt x="9304658" y="4266816"/>
                  </a:lnTo>
                  <a:lnTo>
                    <a:pt x="9312810" y="4215945"/>
                  </a:lnTo>
                  <a:lnTo>
                    <a:pt x="9316887" y="4190486"/>
                  </a:lnTo>
                  <a:lnTo>
                    <a:pt x="9318923" y="4177780"/>
                  </a:lnTo>
                  <a:cubicBezTo>
                    <a:pt x="9319570" y="4173546"/>
                    <a:pt x="9319969" y="4169169"/>
                    <a:pt x="9320515" y="4164886"/>
                  </a:cubicBezTo>
                  <a:lnTo>
                    <a:pt x="9332445" y="4064981"/>
                  </a:lnTo>
                  <a:cubicBezTo>
                    <a:pt x="9333836" y="4052370"/>
                    <a:pt x="9334880" y="4036888"/>
                    <a:pt x="9336173" y="4018676"/>
                  </a:cubicBezTo>
                  <a:lnTo>
                    <a:pt x="9340199" y="3965171"/>
                  </a:lnTo>
                  <a:cubicBezTo>
                    <a:pt x="9345071" y="3899806"/>
                    <a:pt x="9347358" y="3832983"/>
                    <a:pt x="9347557" y="3765972"/>
                  </a:cubicBezTo>
                  <a:cubicBezTo>
                    <a:pt x="9347656" y="3732420"/>
                    <a:pt x="9347209" y="3698773"/>
                    <a:pt x="9346364" y="3664938"/>
                  </a:cubicBezTo>
                  <a:lnTo>
                    <a:pt x="9344921" y="3615243"/>
                  </a:lnTo>
                  <a:lnTo>
                    <a:pt x="9344524" y="3603526"/>
                  </a:lnTo>
                  <a:lnTo>
                    <a:pt x="9343728" y="3590774"/>
                  </a:lnTo>
                  <a:lnTo>
                    <a:pt x="9342188" y="3565268"/>
                  </a:lnTo>
                  <a:lnTo>
                    <a:pt x="9339056" y="3514256"/>
                  </a:lnTo>
                  <a:cubicBezTo>
                    <a:pt x="9337914" y="3497221"/>
                    <a:pt x="9335874" y="3480138"/>
                    <a:pt x="9334334" y="3463057"/>
                  </a:cubicBezTo>
                  <a:lnTo>
                    <a:pt x="9329363" y="3411810"/>
                  </a:lnTo>
                  <a:lnTo>
                    <a:pt x="9328319" y="3400657"/>
                  </a:lnTo>
                  <a:lnTo>
                    <a:pt x="9327177" y="3390116"/>
                  </a:lnTo>
                  <a:lnTo>
                    <a:pt x="9324293" y="3366774"/>
                  </a:lnTo>
                  <a:lnTo>
                    <a:pt x="9320763" y="3340329"/>
                  </a:lnTo>
                  <a:lnTo>
                    <a:pt x="9317184" y="3311245"/>
                  </a:lnTo>
                  <a:cubicBezTo>
                    <a:pt x="9315594" y="3296893"/>
                    <a:pt x="9313506" y="3282306"/>
                    <a:pt x="9311021" y="3266211"/>
                  </a:cubicBezTo>
                  <a:lnTo>
                    <a:pt x="9302719" y="3215717"/>
                  </a:lnTo>
                  <a:cubicBezTo>
                    <a:pt x="9299936" y="3199059"/>
                    <a:pt x="9297003" y="3182400"/>
                    <a:pt x="9293970" y="3165789"/>
                  </a:cubicBezTo>
                  <a:cubicBezTo>
                    <a:pt x="9281891" y="3099295"/>
                    <a:pt x="9267674" y="3033084"/>
                    <a:pt x="9252065" y="2967107"/>
                  </a:cubicBezTo>
                  <a:cubicBezTo>
                    <a:pt x="9244261" y="2934167"/>
                    <a:pt x="9235959" y="2901273"/>
                    <a:pt x="9227211" y="2868473"/>
                  </a:cubicBezTo>
                  <a:lnTo>
                    <a:pt x="9220699" y="2844426"/>
                  </a:lnTo>
                  <a:lnTo>
                    <a:pt x="9213740" y="2820191"/>
                  </a:lnTo>
                  <a:cubicBezTo>
                    <a:pt x="9209216" y="2804049"/>
                    <a:pt x="9204345" y="2787768"/>
                    <a:pt x="9199374" y="2771438"/>
                  </a:cubicBezTo>
                  <a:cubicBezTo>
                    <a:pt x="9159855" y="2641086"/>
                    <a:pt x="9114272" y="2512099"/>
                    <a:pt x="9061829" y="2385418"/>
                  </a:cubicBezTo>
                  <a:cubicBezTo>
                    <a:pt x="9035582" y="2322077"/>
                    <a:pt x="9008043" y="2259160"/>
                    <a:pt x="8978865" y="2196855"/>
                  </a:cubicBezTo>
                  <a:lnTo>
                    <a:pt x="8956694" y="2150219"/>
                  </a:lnTo>
                  <a:lnTo>
                    <a:pt x="8934176" y="2103914"/>
                  </a:lnTo>
                  <a:cubicBezTo>
                    <a:pt x="8918915" y="2073091"/>
                    <a:pt x="8903157" y="2042032"/>
                    <a:pt x="8887151" y="2011350"/>
                  </a:cubicBezTo>
                  <a:cubicBezTo>
                    <a:pt x="8854988" y="1949891"/>
                    <a:pt x="8822082" y="1888810"/>
                    <a:pt x="8787533" y="1828527"/>
                  </a:cubicBezTo>
                  <a:lnTo>
                    <a:pt x="8761485" y="1783398"/>
                  </a:lnTo>
                  <a:lnTo>
                    <a:pt x="8734791" y="1737893"/>
                  </a:lnTo>
                  <a:cubicBezTo>
                    <a:pt x="8717047" y="1707823"/>
                    <a:pt x="8699200" y="1678363"/>
                    <a:pt x="8680808" y="1648812"/>
                  </a:cubicBezTo>
                  <a:cubicBezTo>
                    <a:pt x="8644322" y="1589658"/>
                    <a:pt x="8606194" y="1531118"/>
                    <a:pt x="8567024" y="1472906"/>
                  </a:cubicBezTo>
                  <a:lnTo>
                    <a:pt x="8537446" y="1429330"/>
                  </a:lnTo>
                  <a:lnTo>
                    <a:pt x="8507423" y="1385896"/>
                  </a:lnTo>
                  <a:cubicBezTo>
                    <a:pt x="8487390" y="1357284"/>
                    <a:pt x="8467158" y="1328719"/>
                    <a:pt x="8446529" y="1300295"/>
                  </a:cubicBezTo>
                  <a:cubicBezTo>
                    <a:pt x="8405271" y="1243496"/>
                    <a:pt x="8362718" y="1187120"/>
                    <a:pt x="8319224" y="1131026"/>
                  </a:cubicBezTo>
                  <a:lnTo>
                    <a:pt x="8286366" y="1089050"/>
                  </a:lnTo>
                  <a:lnTo>
                    <a:pt x="8270161" y="1068439"/>
                  </a:lnTo>
                  <a:lnTo>
                    <a:pt x="8253856" y="1048156"/>
                  </a:lnTo>
                  <a:cubicBezTo>
                    <a:pt x="8231636" y="1020675"/>
                    <a:pt x="8209117" y="993381"/>
                    <a:pt x="8186352" y="966275"/>
                  </a:cubicBezTo>
                  <a:cubicBezTo>
                    <a:pt x="8140917" y="911922"/>
                    <a:pt x="8094240" y="858417"/>
                    <a:pt x="8046768" y="805429"/>
                  </a:cubicBezTo>
                  <a:lnTo>
                    <a:pt x="8010927" y="765853"/>
                  </a:lnTo>
                  <a:lnTo>
                    <a:pt x="7974788" y="726653"/>
                  </a:lnTo>
                  <a:cubicBezTo>
                    <a:pt x="7950382" y="700489"/>
                    <a:pt x="7925824" y="674465"/>
                    <a:pt x="7901070" y="648724"/>
                  </a:cubicBezTo>
                  <a:cubicBezTo>
                    <a:pt x="7851510" y="597289"/>
                    <a:pt x="7801404" y="546514"/>
                    <a:pt x="7750054" y="497008"/>
                  </a:cubicBezTo>
                  <a:cubicBezTo>
                    <a:pt x="7698902" y="447644"/>
                    <a:pt x="7645913" y="398938"/>
                    <a:pt x="7592277" y="351221"/>
                  </a:cubicBezTo>
                  <a:cubicBezTo>
                    <a:pt x="7484856" y="255786"/>
                    <a:pt x="7373308" y="164304"/>
                    <a:pt x="7257734" y="76964"/>
                  </a:cubicBezTo>
                  <a:close/>
                  <a:moveTo>
                    <a:pt x="1886601" y="0"/>
                  </a:moveTo>
                  <a:lnTo>
                    <a:pt x="2292926" y="0"/>
                  </a:lnTo>
                  <a:lnTo>
                    <a:pt x="2135542" y="117781"/>
                  </a:lnTo>
                  <a:cubicBezTo>
                    <a:pt x="2078998" y="162280"/>
                    <a:pt x="2023659" y="208045"/>
                    <a:pt x="1969576" y="254986"/>
                  </a:cubicBezTo>
                  <a:cubicBezTo>
                    <a:pt x="1861309" y="348820"/>
                    <a:pt x="1758064" y="447314"/>
                    <a:pt x="1659938" y="549855"/>
                  </a:cubicBezTo>
                  <a:cubicBezTo>
                    <a:pt x="1266987" y="960346"/>
                    <a:pt x="953820" y="1431495"/>
                    <a:pt x="729383" y="1936480"/>
                  </a:cubicBezTo>
                  <a:cubicBezTo>
                    <a:pt x="673260" y="2062362"/>
                    <a:pt x="622855" y="2190972"/>
                    <a:pt x="578465" y="2320807"/>
                  </a:cubicBezTo>
                  <a:cubicBezTo>
                    <a:pt x="534125" y="2450687"/>
                    <a:pt x="496147" y="2582216"/>
                    <a:pt x="465080" y="2714875"/>
                  </a:cubicBezTo>
                  <a:cubicBezTo>
                    <a:pt x="449769" y="2780991"/>
                    <a:pt x="435850" y="2848191"/>
                    <a:pt x="423820" y="2915436"/>
                  </a:cubicBezTo>
                  <a:cubicBezTo>
                    <a:pt x="411840" y="2982731"/>
                    <a:pt x="401054" y="3050260"/>
                    <a:pt x="392355" y="3118071"/>
                  </a:cubicBezTo>
                  <a:cubicBezTo>
                    <a:pt x="374509" y="3253646"/>
                    <a:pt x="363424" y="3389880"/>
                    <a:pt x="358801" y="3526915"/>
                  </a:cubicBezTo>
                  <a:cubicBezTo>
                    <a:pt x="349009" y="3800843"/>
                    <a:pt x="366357" y="4075570"/>
                    <a:pt x="410350" y="4348226"/>
                  </a:cubicBezTo>
                  <a:cubicBezTo>
                    <a:pt x="421286" y="4416132"/>
                    <a:pt x="434209" y="4483660"/>
                    <a:pt x="449022" y="4551049"/>
                  </a:cubicBezTo>
                  <a:cubicBezTo>
                    <a:pt x="463737" y="4618436"/>
                    <a:pt x="480389" y="4685588"/>
                    <a:pt x="498882" y="4752365"/>
                  </a:cubicBezTo>
                  <a:cubicBezTo>
                    <a:pt x="517373" y="4819141"/>
                    <a:pt x="537704" y="4885635"/>
                    <a:pt x="559775" y="4951657"/>
                  </a:cubicBezTo>
                  <a:cubicBezTo>
                    <a:pt x="581946" y="5017775"/>
                    <a:pt x="605358" y="5083375"/>
                    <a:pt x="631406" y="5147986"/>
                  </a:cubicBezTo>
                  <a:cubicBezTo>
                    <a:pt x="734055" y="5407608"/>
                    <a:pt x="865188" y="5658570"/>
                    <a:pt x="1023461" y="5893957"/>
                  </a:cubicBezTo>
                  <a:cubicBezTo>
                    <a:pt x="1181487" y="6129578"/>
                    <a:pt x="1367051" y="6349247"/>
                    <a:pt x="1575880" y="6547646"/>
                  </a:cubicBezTo>
                  <a:cubicBezTo>
                    <a:pt x="1680269" y="6646916"/>
                    <a:pt x="1790338" y="6740939"/>
                    <a:pt x="1905228" y="6829468"/>
                  </a:cubicBezTo>
                  <a:lnTo>
                    <a:pt x="1944230" y="6858000"/>
                  </a:lnTo>
                  <a:lnTo>
                    <a:pt x="1372541" y="6858000"/>
                  </a:lnTo>
                  <a:lnTo>
                    <a:pt x="1115251" y="6590005"/>
                  </a:lnTo>
                  <a:cubicBezTo>
                    <a:pt x="418530" y="5790792"/>
                    <a:pt x="0" y="4766182"/>
                    <a:pt x="0" y="3649031"/>
                  </a:cubicBezTo>
                  <a:cubicBezTo>
                    <a:pt x="0" y="2212695"/>
                    <a:pt x="691856" y="929334"/>
                    <a:pt x="1777294" y="81317"/>
                  </a:cubicBezTo>
                  <a:close/>
                </a:path>
              </a:pathLst>
            </a:cu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sp>
        <p:nvSpPr>
          <p:cNvPr id="4" name="Τίτλος 3">
            <a:extLst>
              <a:ext uri="{FF2B5EF4-FFF2-40B4-BE49-F238E27FC236}">
                <a16:creationId xmlns="" xmlns:a16="http://schemas.microsoft.com/office/drawing/2014/main" id="{D60CBDCA-7248-74D5-3165-F5B8C0C126CA}"/>
              </a:ext>
            </a:extLst>
          </p:cNvPr>
          <p:cNvSpPr>
            <a:spLocks noGrp="1"/>
          </p:cNvSpPr>
          <p:nvPr>
            <p:ph type="ctrTitle"/>
          </p:nvPr>
        </p:nvSpPr>
        <p:spPr>
          <a:xfrm>
            <a:off x="1935804" y="1764407"/>
            <a:ext cx="8297693" cy="1844555"/>
          </a:xfrm>
        </p:spPr>
        <p:txBody>
          <a:bodyPr>
            <a:normAutofit/>
          </a:bodyPr>
          <a:lstStyle/>
          <a:p>
            <a:r>
              <a:rPr lang="el-GR" sz="4000" b="0" i="0" dirty="0">
                <a:solidFill>
                  <a:schemeClr val="tx2"/>
                </a:solidFill>
                <a:effectLst/>
                <a:latin typeface="Verdana" panose="020B0604030504040204" pitchFamily="34" charset="0"/>
              </a:rPr>
              <a:t>Δεξιότητες του 21ου αιώνα </a:t>
            </a:r>
            <a:br>
              <a:rPr lang="el-GR" sz="4000" b="0" i="0" dirty="0">
                <a:solidFill>
                  <a:schemeClr val="tx2"/>
                </a:solidFill>
                <a:effectLst/>
                <a:latin typeface="Verdana" panose="020B0604030504040204" pitchFamily="34" charset="0"/>
              </a:rPr>
            </a:br>
            <a:r>
              <a:rPr lang="el-GR" sz="4000" b="0" i="0" dirty="0">
                <a:solidFill>
                  <a:schemeClr val="tx2"/>
                </a:solidFill>
                <a:effectLst/>
                <a:latin typeface="Verdana" panose="020B0604030504040204" pitchFamily="34" charset="0"/>
              </a:rPr>
              <a:t>στα γλωσσικά μαθήματα</a:t>
            </a:r>
            <a:endParaRPr lang="x-none" sz="4000" i="1" dirty="0">
              <a:solidFill>
                <a:schemeClr val="tx2"/>
              </a:solidFill>
            </a:endParaRPr>
          </a:p>
        </p:txBody>
      </p:sp>
      <p:sp>
        <p:nvSpPr>
          <p:cNvPr id="5" name="Υπότιτλος 4">
            <a:extLst>
              <a:ext uri="{FF2B5EF4-FFF2-40B4-BE49-F238E27FC236}">
                <a16:creationId xmlns="" xmlns:a16="http://schemas.microsoft.com/office/drawing/2014/main" id="{708A6A9E-DA87-220E-61E0-1020EC9D93CD}"/>
              </a:ext>
            </a:extLst>
          </p:cNvPr>
          <p:cNvSpPr>
            <a:spLocks noGrp="1"/>
          </p:cNvSpPr>
          <p:nvPr>
            <p:ph type="subTitle" idx="1"/>
          </p:nvPr>
        </p:nvSpPr>
        <p:spPr>
          <a:xfrm>
            <a:off x="3215729" y="4165152"/>
            <a:ext cx="5760846" cy="682079"/>
          </a:xfrm>
        </p:spPr>
        <p:txBody>
          <a:bodyPr>
            <a:noAutofit/>
          </a:bodyPr>
          <a:lstStyle/>
          <a:p>
            <a:r>
              <a:rPr lang="el-GR" sz="4400" b="0" i="1" dirty="0">
                <a:solidFill>
                  <a:schemeClr val="tx2"/>
                </a:solidFill>
                <a:effectLst/>
                <a:latin typeface="Verdana" panose="020B0604030504040204" pitchFamily="34" charset="0"/>
              </a:rPr>
              <a:t>Κριτική Σκέψη</a:t>
            </a:r>
            <a:endParaRPr lang="x-none" sz="4400" dirty="0">
              <a:solidFill>
                <a:schemeClr val="tx2"/>
              </a:solidFill>
            </a:endParaRPr>
          </a:p>
        </p:txBody>
      </p:sp>
    </p:spTree>
    <p:extLst>
      <p:ext uri="{BB962C8B-B14F-4D97-AF65-F5344CB8AC3E}">
        <p14:creationId xmlns:p14="http://schemas.microsoft.com/office/powerpoint/2010/main" val="25205181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 xmlns:a16="http://schemas.microsoft.com/office/drawing/2014/main" id="{BACC6370-2D7E-4714-9D71-7542949D7D5D}"/>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 xmlns:a16="http://schemas.microsoft.com/office/drawing/2014/main" id="{256B2C21-A230-48C0-8DF1-C46611373C44}"/>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 xmlns:a16="http://schemas.microsoft.com/office/drawing/2014/main" id="{3847E18C-932D-4C95-AABA-FEC7C9499AD7}"/>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 xmlns:a16="http://schemas.microsoft.com/office/drawing/2014/main" id="{3150CB11-0C61-439E-910F-5787759E72A0}"/>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Freeform: Shape 16">
            <a:extLst>
              <a:ext uri="{FF2B5EF4-FFF2-40B4-BE49-F238E27FC236}">
                <a16:creationId xmlns="" xmlns:a16="http://schemas.microsoft.com/office/drawing/2014/main" id="{43F8A58B-5155-44CE-A5FF-7647B47D0A7A}"/>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9" name="Rectangle 18">
            <a:extLst>
              <a:ext uri="{FF2B5EF4-FFF2-40B4-BE49-F238E27FC236}">
                <a16:creationId xmlns="" xmlns:a16="http://schemas.microsoft.com/office/drawing/2014/main" id="{443F2ACA-E6D6-4028-82DD-F03C262D5DE6}"/>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rot="5400000" flipH="1">
            <a:off x="-1410095" y="1410079"/>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Τίτλος 1">
            <a:extLst>
              <a:ext uri="{FF2B5EF4-FFF2-40B4-BE49-F238E27FC236}">
                <a16:creationId xmlns="" xmlns:a16="http://schemas.microsoft.com/office/drawing/2014/main" id="{8590895F-1D34-90A1-91F5-B98441FE4ACC}"/>
              </a:ext>
            </a:extLst>
          </p:cNvPr>
          <p:cNvSpPr>
            <a:spLocks noGrp="1"/>
          </p:cNvSpPr>
          <p:nvPr>
            <p:ph type="title"/>
          </p:nvPr>
        </p:nvSpPr>
        <p:spPr>
          <a:xfrm>
            <a:off x="184826" y="2149813"/>
            <a:ext cx="3516917" cy="1930302"/>
          </a:xfrm>
        </p:spPr>
        <p:txBody>
          <a:bodyPr anchor="b">
            <a:normAutofit/>
          </a:bodyPr>
          <a:lstStyle/>
          <a:p>
            <a:pPr algn="r"/>
            <a:r>
              <a:rPr lang="el-GR" sz="3400" dirty="0">
                <a:solidFill>
                  <a:srgbClr val="FFFFFF"/>
                </a:solidFill>
                <a:effectLst>
                  <a:outerShdw blurRad="38100" dist="38100" dir="2700000" algn="tl">
                    <a:srgbClr val="000000">
                      <a:alpha val="43137"/>
                    </a:srgbClr>
                  </a:outerShdw>
                </a:effectLst>
              </a:rPr>
              <a:t>ΙΙ. Δραστηριότητες – Αναγνωστικό στάδιο</a:t>
            </a:r>
            <a:endParaRPr lang="x-none" sz="3400" dirty="0">
              <a:solidFill>
                <a:srgbClr val="FFFFFF"/>
              </a:solidFill>
              <a:effectLst>
                <a:outerShdw blurRad="38100" dist="38100" dir="2700000" algn="tl">
                  <a:srgbClr val="000000">
                    <a:alpha val="43137"/>
                  </a:srgbClr>
                </a:outerShdw>
              </a:effectLst>
            </a:endParaRPr>
          </a:p>
        </p:txBody>
      </p:sp>
      <p:graphicFrame>
        <p:nvGraphicFramePr>
          <p:cNvPr id="5" name="Θέση περιεχομένου 2">
            <a:extLst>
              <a:ext uri="{FF2B5EF4-FFF2-40B4-BE49-F238E27FC236}">
                <a16:creationId xmlns="" xmlns:a16="http://schemas.microsoft.com/office/drawing/2014/main" id="{03B0AFD6-2832-8D72-2A5D-6CB27C6BB9FB}"/>
              </a:ext>
            </a:extLst>
          </p:cNvPr>
          <p:cNvGraphicFramePr>
            <a:graphicFrameLocks noGrp="1"/>
          </p:cNvGraphicFramePr>
          <p:nvPr>
            <p:ph idx="1"/>
            <p:extLst>
              <p:ext uri="{D42A27DB-BD31-4B8C-83A1-F6EECF244321}">
                <p14:modId xmlns:p14="http://schemas.microsoft.com/office/powerpoint/2010/main" val="2603930895"/>
              </p:ext>
            </p:extLst>
          </p:nvPr>
        </p:nvGraphicFramePr>
        <p:xfrm>
          <a:off x="4905052" y="750440"/>
          <a:ext cx="6666833" cy="54539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8821420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5" name="Rectangle 14">
            <a:extLst>
              <a:ext uri="{FF2B5EF4-FFF2-40B4-BE49-F238E27FC236}">
                <a16:creationId xmlns="" xmlns:a16="http://schemas.microsoft.com/office/drawing/2014/main" id="{04812C46-200A-4DEB-A05E-3ED6C68C2387}"/>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3049"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15">
            <a:extLst>
              <a:ext uri="{FF2B5EF4-FFF2-40B4-BE49-F238E27FC236}">
                <a16:creationId xmlns="" xmlns:a16="http://schemas.microsoft.com/office/drawing/2014/main" id="{61445EAC-56ED-FF52-1F5A-CAD2E23E6096}"/>
              </a:ext>
            </a:extLst>
          </p:cNvPr>
          <p:cNvPicPr>
            <a:picLocks noGrp="1" noChangeAspect="1"/>
          </p:cNvPicPr>
          <p:nvPr>
            <p:ph sz="half" idx="2"/>
          </p:nvPr>
        </p:nvPicPr>
        <p:blipFill rotWithShape="1">
          <a:blip r:embed="rId2" cstate="print">
            <a:extLst>
              <a:ext uri="{28A0092B-C50C-407E-A947-70E740481C1C}">
                <a14:useLocalDpi xmlns:a14="http://schemas.microsoft.com/office/drawing/2010/main" val="0"/>
              </a:ext>
            </a:extLst>
          </a:blip>
          <a:srcRect t="25416" b="3483"/>
          <a:stretch/>
        </p:blipFill>
        <p:spPr bwMode="auto">
          <a:xfrm>
            <a:off x="3907470" y="0"/>
            <a:ext cx="8281481" cy="6857990"/>
          </a:xfrm>
          <a:prstGeom prst="rect">
            <a:avLst/>
          </a:prstGeom>
          <a:noFill/>
        </p:spPr>
      </p:pic>
      <p:sp>
        <p:nvSpPr>
          <p:cNvPr id="17" name="Rectangle 16">
            <a:extLst>
              <a:ext uri="{FF2B5EF4-FFF2-40B4-BE49-F238E27FC236}">
                <a16:creationId xmlns="" xmlns:a16="http://schemas.microsoft.com/office/drawing/2014/main" id="{D1EA859B-E555-4109-94F3-6700E046E008}"/>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1" y="0"/>
            <a:ext cx="7390263"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Τίτλος 6">
            <a:extLst>
              <a:ext uri="{FF2B5EF4-FFF2-40B4-BE49-F238E27FC236}">
                <a16:creationId xmlns="" xmlns:a16="http://schemas.microsoft.com/office/drawing/2014/main" id="{C7931371-154B-870D-FEEC-86AE63C6E7FC}"/>
              </a:ext>
            </a:extLst>
          </p:cNvPr>
          <p:cNvSpPr>
            <a:spLocks noGrp="1"/>
          </p:cNvSpPr>
          <p:nvPr>
            <p:ph type="title"/>
          </p:nvPr>
        </p:nvSpPr>
        <p:spPr>
          <a:xfrm>
            <a:off x="190888" y="196640"/>
            <a:ext cx="4800600" cy="1376126"/>
          </a:xfrm>
        </p:spPr>
        <p:txBody>
          <a:bodyPr vert="horz" lIns="91440" tIns="45720" rIns="91440" bIns="45720" rtlCol="0" anchor="ctr">
            <a:normAutofit/>
          </a:bodyPr>
          <a:lstStyle/>
          <a:p>
            <a:r>
              <a:rPr lang="el-GR" sz="3600" dirty="0"/>
              <a:t>ΙΙΙ. </a:t>
            </a:r>
            <a:r>
              <a:rPr lang="en-US" sz="3600" dirty="0" err="1"/>
              <a:t>Δρ</a:t>
            </a:r>
            <a:r>
              <a:rPr lang="en-US" sz="3600" dirty="0"/>
              <a:t>αστηριότητες: Μεταναγνωστικ</a:t>
            </a:r>
            <a:r>
              <a:rPr lang="el-GR" sz="3600" dirty="0"/>
              <a:t>ό</a:t>
            </a:r>
            <a:r>
              <a:rPr lang="en-US" sz="3600" dirty="0"/>
              <a:t> στάδιο</a:t>
            </a:r>
          </a:p>
        </p:txBody>
      </p:sp>
      <p:sp>
        <p:nvSpPr>
          <p:cNvPr id="8" name="Θέση περιεχομένου 7">
            <a:extLst>
              <a:ext uri="{FF2B5EF4-FFF2-40B4-BE49-F238E27FC236}">
                <a16:creationId xmlns="" xmlns:a16="http://schemas.microsoft.com/office/drawing/2014/main" id="{027E653F-473C-13F5-2CB8-168E3053F347}"/>
              </a:ext>
            </a:extLst>
          </p:cNvPr>
          <p:cNvSpPr>
            <a:spLocks noGrp="1"/>
          </p:cNvSpPr>
          <p:nvPr>
            <p:ph sz="half" idx="1"/>
          </p:nvPr>
        </p:nvSpPr>
        <p:spPr>
          <a:xfrm>
            <a:off x="190888" y="1769406"/>
            <a:ext cx="4964772" cy="4891954"/>
          </a:xfrm>
        </p:spPr>
        <p:txBody>
          <a:bodyPr vert="horz" lIns="91440" tIns="45720" rIns="91440" bIns="45720" rtlCol="0">
            <a:normAutofit fontScale="92500" lnSpcReduction="20000"/>
          </a:bodyPr>
          <a:lstStyle/>
          <a:p>
            <a:pPr algn="just"/>
            <a:r>
              <a:rPr lang="en-US" sz="2000" dirty="0" err="1"/>
              <a:t>Τι</a:t>
            </a:r>
            <a:r>
              <a:rPr lang="en-US" sz="2000" dirty="0"/>
              <a:t> </a:t>
            </a:r>
            <a:r>
              <a:rPr lang="en-US" sz="2000" dirty="0" err="1"/>
              <a:t>άλλο</a:t>
            </a:r>
            <a:r>
              <a:rPr lang="en-US" sz="2000" dirty="0"/>
              <a:t> θα </a:t>
            </a:r>
            <a:r>
              <a:rPr lang="en-US" sz="2000" dirty="0" err="1"/>
              <a:t>θέλ</a:t>
            </a:r>
            <a:r>
              <a:rPr lang="en-US" sz="2000" dirty="0"/>
              <a:t>ατε να μάθετε </a:t>
            </a:r>
            <a:r>
              <a:rPr lang="el-GR" sz="2000" dirty="0"/>
              <a:t>προτού επισκεφθείτε τ</a:t>
            </a:r>
            <a:r>
              <a:rPr lang="en-US" sz="2000" dirty="0"/>
              <a:t>ο </a:t>
            </a:r>
            <a:r>
              <a:rPr lang="en-US" sz="2000" dirty="0" err="1"/>
              <a:t>Τσε</a:t>
            </a:r>
            <a:r>
              <a:rPr lang="en-US" sz="2000" dirty="0"/>
              <a:t>πέλοβο;</a:t>
            </a:r>
            <a:r>
              <a:rPr lang="el-GR" sz="2000" dirty="0"/>
              <a:t> </a:t>
            </a:r>
            <a:r>
              <a:rPr lang="en-US" sz="2000" dirty="0" err="1"/>
              <a:t>Συμ</a:t>
            </a:r>
            <a:r>
              <a:rPr lang="en-US" sz="2000" dirty="0"/>
              <a:t>πληρώστε τον ταξιδιωτικό οδηγό (σε ένα κείμενο 100 λέξεων περίπου) προσθέτοντας δύο (2) δικές σας παραγράφους! </a:t>
            </a:r>
            <a:endParaRPr lang="el-GR" sz="2000" dirty="0"/>
          </a:p>
          <a:p>
            <a:pPr marL="0" indent="0" algn="just">
              <a:buNone/>
            </a:pPr>
            <a:r>
              <a:rPr lang="el-GR" sz="2000" dirty="0"/>
              <a:t>Ή</a:t>
            </a:r>
            <a:endParaRPr lang="en-US" sz="2000" dirty="0"/>
          </a:p>
          <a:p>
            <a:pPr marL="0" indent="0" algn="just">
              <a:buNone/>
            </a:pPr>
            <a:r>
              <a:rPr lang="el-GR" sz="2000" i="1" dirty="0"/>
              <a:t>	Να επαναδιατυπώσετε την ερώτηση Β2] – περιεχομένου, ώστε να γίνει ερώτηση (και) κριτικής σκέψης: </a:t>
            </a:r>
          </a:p>
          <a:p>
            <a:pPr algn="just"/>
            <a:r>
              <a:rPr lang="el-GR" sz="2000" dirty="0"/>
              <a:t> Είναι πλήρης (και περιεκτικός) ο τουριστικός οδηγός για έναν επισκέπτη που θέλει να επισκεφθεί το </a:t>
            </a:r>
            <a:r>
              <a:rPr lang="el-GR" sz="2000" dirty="0" err="1"/>
              <a:t>Τσεπέλοβο</a:t>
            </a:r>
            <a:r>
              <a:rPr lang="el-GR" sz="2000" dirty="0"/>
              <a:t>; Να τεκμηριώσετε την απάντησή σας με στοιχεία που υπάρχουν στο κείμενο./ </a:t>
            </a:r>
          </a:p>
          <a:p>
            <a:pPr algn="just"/>
            <a:r>
              <a:rPr lang="el-GR" sz="2000" dirty="0"/>
              <a:t> </a:t>
            </a:r>
            <a:r>
              <a:rPr lang="el-GR" sz="2000" i="1" dirty="0"/>
              <a:t>Στην αντίθετη περίπτωση</a:t>
            </a:r>
            <a:r>
              <a:rPr lang="el-GR" sz="2000" dirty="0"/>
              <a:t>: Περιλαμβάνει όλες τις πληροφορίες που αναμένατε να διαβάσετε για το </a:t>
            </a:r>
            <a:r>
              <a:rPr lang="el-GR" sz="2000" dirty="0" err="1"/>
              <a:t>Τσεπέλοβο</a:t>
            </a:r>
            <a:r>
              <a:rPr lang="el-GR" sz="2000" dirty="0"/>
              <a:t>; Να τεκμηριώσετε την απάντησή σας αναφέροντας στοιχεία που λείπουν/θα έπρεπε να αναφέρονται στο συγκεκριμένο κείμενο. </a:t>
            </a:r>
          </a:p>
          <a:p>
            <a:pPr marL="0" indent="0">
              <a:buNone/>
            </a:pPr>
            <a:endParaRPr lang="en-US" sz="2000" i="1" dirty="0"/>
          </a:p>
        </p:txBody>
      </p:sp>
      <p:sp>
        <p:nvSpPr>
          <p:cNvPr id="11" name="TextBox 10">
            <a:extLst>
              <a:ext uri="{FF2B5EF4-FFF2-40B4-BE49-F238E27FC236}">
                <a16:creationId xmlns="" xmlns:a16="http://schemas.microsoft.com/office/drawing/2014/main" id="{E04187A2-773B-3A84-9F21-60690AE00A7D}"/>
              </a:ext>
            </a:extLst>
          </p:cNvPr>
          <p:cNvSpPr txBox="1"/>
          <p:nvPr/>
        </p:nvSpPr>
        <p:spPr>
          <a:xfrm>
            <a:off x="5155660" y="6068399"/>
            <a:ext cx="2615510" cy="707886"/>
          </a:xfrm>
          <a:prstGeom prst="rect">
            <a:avLst/>
          </a:prstGeom>
          <a:noFill/>
        </p:spPr>
        <p:txBody>
          <a:bodyPr wrap="square" rtlCol="0">
            <a:spAutoFit/>
          </a:bodyPr>
          <a:lstStyle/>
          <a:p>
            <a:r>
              <a:rPr lang="el-GR" sz="1100" u="sng" strike="noStrike" kern="0" spc="10" dirty="0">
                <a:effectLst/>
                <a:ea typeface="Times New Roman" panose="02020603050405020304" pitchFamily="18" charset="0"/>
                <a:cs typeface="Times New Roman" panose="02020603050405020304" pitchFamily="18" charset="0"/>
                <a:hlinkClick r:id="rId3">
                  <a:extLst>
                    <a:ext uri="{A12FA001-AC4F-418D-AE19-62706E023703}">
                      <ahyp:hlinkClr xmlns="" xmlns:ahyp="http://schemas.microsoft.com/office/drawing/2018/hyperlinkcolor" val="tx"/>
                    </a:ext>
                  </a:extLst>
                </a:hlinkClick>
              </a:rPr>
              <a:t>Η κεντρική πλατεία του χωριού</a:t>
            </a:r>
          </a:p>
          <a:p>
            <a:r>
              <a:rPr lang="el-GR" sz="1100" u="none" strike="noStrike" kern="0" spc="10" dirty="0">
                <a:effectLst/>
                <a:ea typeface="Times New Roman" panose="02020603050405020304" pitchFamily="18" charset="0"/>
                <a:cs typeface="Times New Roman" panose="02020603050405020304" pitchFamily="18" charset="0"/>
                <a:hlinkClick r:id="rId3">
                  <a:extLst>
                    <a:ext uri="{A12FA001-AC4F-418D-AE19-62706E023703}">
                      <ahyp:hlinkClr xmlns="" xmlns:ahyp="http://schemas.microsoft.com/office/drawing/2018/hyperlinkcolor" val="tx"/>
                    </a:ext>
                  </a:extLst>
                </a:hlinkClick>
              </a:rPr>
              <a:t> </a:t>
            </a:r>
            <a:r>
              <a:rPr lang="en-GB" sz="1100" u="none" strike="noStrike" kern="0" spc="10" dirty="0">
                <a:effectLst/>
                <a:ea typeface="Times New Roman" panose="02020603050405020304" pitchFamily="18" charset="0"/>
                <a:cs typeface="Times New Roman" panose="02020603050405020304" pitchFamily="18" charset="0"/>
                <a:hlinkClick r:id="rId3">
                  <a:extLst>
                    <a:ext uri="{A12FA001-AC4F-418D-AE19-62706E023703}">
                      <ahyp:hlinkClr xmlns="" xmlns:ahyp="http://schemas.microsoft.com/office/drawing/2018/hyperlinkcolor" val="tx"/>
                    </a:ext>
                  </a:extLst>
                </a:hlinkClick>
              </a:rPr>
              <a:t>Photo</a:t>
            </a:r>
            <a:r>
              <a:rPr lang="el-GR" sz="1100" u="none" strike="noStrike" kern="0" spc="10" dirty="0">
                <a:effectLst/>
                <a:ea typeface="Times New Roman" panose="02020603050405020304" pitchFamily="18" charset="0"/>
                <a:cs typeface="Times New Roman" panose="02020603050405020304" pitchFamily="18" charset="0"/>
                <a:hlinkClick r:id="rId3">
                  <a:extLst>
                    <a:ext uri="{A12FA001-AC4F-418D-AE19-62706E023703}">
                      <ahyp:hlinkClr xmlns="" xmlns:ahyp="http://schemas.microsoft.com/office/drawing/2018/hyperlinkcolor" val="tx"/>
                    </a:ext>
                  </a:extLst>
                </a:hlinkClick>
              </a:rPr>
              <a:t>: </a:t>
            </a:r>
            <a:r>
              <a:rPr lang="en-GB" sz="1100" u="none" strike="noStrike" kern="0" spc="10" dirty="0">
                <a:effectLst/>
                <a:ea typeface="Times New Roman" panose="02020603050405020304" pitchFamily="18" charset="0"/>
                <a:cs typeface="Times New Roman" panose="02020603050405020304" pitchFamily="18" charset="0"/>
                <a:hlinkClick r:id="rId3">
                  <a:extLst>
                    <a:ext uri="{A12FA001-AC4F-418D-AE19-62706E023703}">
                      <ahyp:hlinkClr xmlns="" xmlns:ahyp="http://schemas.microsoft.com/office/drawing/2018/hyperlinkcolor" val="tx"/>
                    </a:ext>
                  </a:extLst>
                </a:hlinkClick>
              </a:rPr>
              <a:t>Wikipedia Creative Commons</a:t>
            </a:r>
            <a:endParaRPr lang="x-none" sz="1100" kern="100" dirty="0">
              <a:effectLst/>
              <a:ea typeface="Calibri" panose="020F0502020204030204" pitchFamily="34" charset="0"/>
              <a:cs typeface="Arial" panose="020B0604020202020204" pitchFamily="34" charset="0"/>
            </a:endParaRPr>
          </a:p>
          <a:p>
            <a:endParaRPr lang="x-none" dirty="0"/>
          </a:p>
        </p:txBody>
      </p:sp>
      <p:pic>
        <p:nvPicPr>
          <p:cNvPr id="3" name="Γραφικό 2" descr="Ολοκληρώθηκε με συμπαγές γέμισμα">
            <a:extLst>
              <a:ext uri="{FF2B5EF4-FFF2-40B4-BE49-F238E27FC236}">
                <a16:creationId xmlns="" xmlns:a16="http://schemas.microsoft.com/office/drawing/2014/main" id="{1696B4BF-B9A5-D6FE-FE5E-6FE7326DBB46}"/>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278858" y="2815256"/>
            <a:ext cx="703635" cy="703635"/>
          </a:xfrm>
          <a:prstGeom prst="rect">
            <a:avLst/>
          </a:prstGeom>
        </p:spPr>
      </p:pic>
    </p:spTree>
    <p:extLst>
      <p:ext uri="{BB962C8B-B14F-4D97-AF65-F5344CB8AC3E}">
        <p14:creationId xmlns:p14="http://schemas.microsoft.com/office/powerpoint/2010/main" val="27823449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8" name="Rectangle 33">
            <a:extLst>
              <a:ext uri="{FF2B5EF4-FFF2-40B4-BE49-F238E27FC236}">
                <a16:creationId xmlns="" xmlns:a16="http://schemas.microsoft.com/office/drawing/2014/main" id="{79BB35BC-D5C2-4C8B-A22A-A71E6191913B}"/>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13">
            <a:extLst>
              <a:ext uri="{FF2B5EF4-FFF2-40B4-BE49-F238E27FC236}">
                <a16:creationId xmlns="" xmlns:a16="http://schemas.microsoft.com/office/drawing/2014/main" id="{9E163DB8-CE7A-3120-FD4E-FDC79D47E657}"/>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5406" r="5406"/>
          <a:stretch/>
        </p:blipFill>
        <p:spPr bwMode="auto">
          <a:xfrm>
            <a:off x="20" y="10"/>
            <a:ext cx="6116549" cy="6857990"/>
          </a:xfrm>
          <a:custGeom>
            <a:avLst/>
            <a:gdLst/>
            <a:ahLst/>
            <a:cxnLst/>
            <a:rect l="l" t="t" r="r" b="b"/>
            <a:pathLst>
              <a:path w="6116569" h="6879321">
                <a:moveTo>
                  <a:pt x="0" y="0"/>
                </a:moveTo>
                <a:lnTo>
                  <a:pt x="2935851" y="0"/>
                </a:lnTo>
                <a:cubicBezTo>
                  <a:pt x="3035710" y="10660"/>
                  <a:pt x="3138421" y="17767"/>
                  <a:pt x="3238280" y="31980"/>
                </a:cubicBezTo>
                <a:cubicBezTo>
                  <a:pt x="3817462" y="106602"/>
                  <a:pt x="3127009" y="277163"/>
                  <a:pt x="3660541" y="550772"/>
                </a:cubicBezTo>
                <a:cubicBezTo>
                  <a:pt x="3706191" y="575645"/>
                  <a:pt x="3757546" y="579199"/>
                  <a:pt x="3808902" y="589860"/>
                </a:cubicBezTo>
                <a:cubicBezTo>
                  <a:pt x="4008620" y="625393"/>
                  <a:pt x="4211192" y="618286"/>
                  <a:pt x="4413762" y="625393"/>
                </a:cubicBezTo>
                <a:cubicBezTo>
                  <a:pt x="4465118" y="628946"/>
                  <a:pt x="4525033" y="625393"/>
                  <a:pt x="4567830" y="721333"/>
                </a:cubicBezTo>
                <a:cubicBezTo>
                  <a:pt x="4425175" y="724888"/>
                  <a:pt x="4305344" y="731994"/>
                  <a:pt x="4171247" y="792401"/>
                </a:cubicBezTo>
                <a:cubicBezTo>
                  <a:pt x="4239722" y="859916"/>
                  <a:pt x="4322462" y="795955"/>
                  <a:pt x="4376671" y="842148"/>
                </a:cubicBezTo>
                <a:cubicBezTo>
                  <a:pt x="4428027" y="888342"/>
                  <a:pt x="4470824" y="891896"/>
                  <a:pt x="4527887" y="813722"/>
                </a:cubicBezTo>
                <a:cubicBezTo>
                  <a:pt x="4556417" y="774634"/>
                  <a:pt x="4604920" y="778187"/>
                  <a:pt x="4633452" y="799508"/>
                </a:cubicBezTo>
                <a:cubicBezTo>
                  <a:pt x="4781813" y="913216"/>
                  <a:pt x="4778960" y="909662"/>
                  <a:pt x="4947293" y="870576"/>
                </a:cubicBezTo>
                <a:cubicBezTo>
                  <a:pt x="5055712" y="845701"/>
                  <a:pt x="5166983" y="806615"/>
                  <a:pt x="5263988" y="820828"/>
                </a:cubicBezTo>
                <a:cubicBezTo>
                  <a:pt x="5275401" y="867022"/>
                  <a:pt x="5263988" y="888342"/>
                  <a:pt x="5249723" y="895449"/>
                </a:cubicBezTo>
                <a:cubicBezTo>
                  <a:pt x="5021475" y="1005604"/>
                  <a:pt x="4975825" y="1122864"/>
                  <a:pt x="4744723" y="1197485"/>
                </a:cubicBezTo>
                <a:cubicBezTo>
                  <a:pt x="4724751" y="1268552"/>
                  <a:pt x="4807491" y="1275660"/>
                  <a:pt x="4767548" y="1346727"/>
                </a:cubicBezTo>
                <a:cubicBezTo>
                  <a:pt x="4693367" y="1407134"/>
                  <a:pt x="4610627" y="1346727"/>
                  <a:pt x="4539299" y="1421348"/>
                </a:cubicBezTo>
                <a:cubicBezTo>
                  <a:pt x="4550712" y="1471094"/>
                  <a:pt x="4610627" y="1432008"/>
                  <a:pt x="4607773" y="1485309"/>
                </a:cubicBezTo>
                <a:cubicBezTo>
                  <a:pt x="4604920" y="1517288"/>
                  <a:pt x="4593508" y="1527948"/>
                  <a:pt x="4579242" y="1535055"/>
                </a:cubicBezTo>
                <a:cubicBezTo>
                  <a:pt x="4776107" y="1538608"/>
                  <a:pt x="5383820" y="1574142"/>
                  <a:pt x="5278255" y="1609676"/>
                </a:cubicBezTo>
                <a:cubicBezTo>
                  <a:pt x="5418057" y="1698511"/>
                  <a:pt x="5623481" y="1609676"/>
                  <a:pt x="5771843" y="1630997"/>
                </a:cubicBezTo>
                <a:cubicBezTo>
                  <a:pt x="5925911" y="1652316"/>
                  <a:pt x="6171278" y="1719830"/>
                  <a:pt x="6105656" y="1748257"/>
                </a:cubicBezTo>
                <a:cubicBezTo>
                  <a:pt x="6031475" y="1780238"/>
                  <a:pt x="5766136" y="2146235"/>
                  <a:pt x="5691955" y="2167555"/>
                </a:cubicBezTo>
                <a:cubicBezTo>
                  <a:pt x="5606362" y="2188875"/>
                  <a:pt x="5589243" y="2217302"/>
                  <a:pt x="5475118" y="2348776"/>
                </a:cubicBezTo>
                <a:cubicBezTo>
                  <a:pt x="5398085" y="2437610"/>
                  <a:pt x="5709074" y="2238623"/>
                  <a:pt x="5826051" y="2291922"/>
                </a:cubicBezTo>
                <a:cubicBezTo>
                  <a:pt x="5868848" y="2309690"/>
                  <a:pt x="5552153" y="2554872"/>
                  <a:pt x="5552153" y="2597513"/>
                </a:cubicBezTo>
                <a:cubicBezTo>
                  <a:pt x="5549300" y="2640153"/>
                  <a:pt x="5577831" y="2647260"/>
                  <a:pt x="5603508" y="2647260"/>
                </a:cubicBezTo>
                <a:cubicBezTo>
                  <a:pt x="5660571" y="2647260"/>
                  <a:pt x="5640599" y="2686346"/>
                  <a:pt x="5700515" y="2679240"/>
                </a:cubicBezTo>
                <a:cubicBezTo>
                  <a:pt x="5523622" y="2800055"/>
                  <a:pt x="5418057" y="2778734"/>
                  <a:pt x="5246870" y="2888889"/>
                </a:cubicBezTo>
                <a:cubicBezTo>
                  <a:pt x="5164130" y="2942189"/>
                  <a:pt x="4921615" y="3119857"/>
                  <a:pt x="4836022" y="3169605"/>
                </a:cubicBezTo>
                <a:cubicBezTo>
                  <a:pt x="4801785" y="3187371"/>
                  <a:pt x="4758988" y="3173158"/>
                  <a:pt x="4736163" y="3233565"/>
                </a:cubicBezTo>
                <a:cubicBezTo>
                  <a:pt x="4770400" y="3279759"/>
                  <a:pt x="4816050" y="3254885"/>
                  <a:pt x="4853141" y="3233565"/>
                </a:cubicBezTo>
                <a:cubicBezTo>
                  <a:pt x="4944440" y="3176711"/>
                  <a:pt x="4935881" y="3190925"/>
                  <a:pt x="4944440" y="3226459"/>
                </a:cubicBezTo>
                <a:cubicBezTo>
                  <a:pt x="4972972" y="3350827"/>
                  <a:pt x="5044300" y="3308186"/>
                  <a:pt x="5109921" y="3283313"/>
                </a:cubicBezTo>
                <a:cubicBezTo>
                  <a:pt x="5303932" y="3208692"/>
                  <a:pt x="5500797" y="3215799"/>
                  <a:pt x="5694809" y="3141178"/>
                </a:cubicBezTo>
                <a:cubicBezTo>
                  <a:pt x="5714781" y="3134070"/>
                  <a:pt x="5612068" y="3283313"/>
                  <a:pt x="5566419" y="3301079"/>
                </a:cubicBezTo>
                <a:cubicBezTo>
                  <a:pt x="5515063" y="3322399"/>
                  <a:pt x="5452294" y="3311739"/>
                  <a:pt x="5415203" y="3397020"/>
                </a:cubicBezTo>
                <a:cubicBezTo>
                  <a:pt x="5477972" y="3414787"/>
                  <a:pt x="5552153" y="3372147"/>
                  <a:pt x="5612068" y="3432554"/>
                </a:cubicBezTo>
                <a:cubicBezTo>
                  <a:pt x="5469413" y="3528494"/>
                  <a:pt x="5329610" y="3535601"/>
                  <a:pt x="5206927" y="3599562"/>
                </a:cubicBezTo>
                <a:cubicBezTo>
                  <a:pt x="5192661" y="3706163"/>
                  <a:pt x="5272548" y="3663523"/>
                  <a:pt x="5301079" y="3723930"/>
                </a:cubicBezTo>
                <a:cubicBezTo>
                  <a:pt x="5072830" y="3844745"/>
                  <a:pt x="4564977" y="4232062"/>
                  <a:pt x="4507915" y="4306683"/>
                </a:cubicBezTo>
                <a:cubicBezTo>
                  <a:pt x="4390937" y="4463031"/>
                  <a:pt x="3900202" y="4562525"/>
                  <a:pt x="3982942" y="4587399"/>
                </a:cubicBezTo>
                <a:cubicBezTo>
                  <a:pt x="4051417" y="4608719"/>
                  <a:pt x="4119891" y="4587399"/>
                  <a:pt x="4185513" y="4541205"/>
                </a:cubicBezTo>
                <a:cubicBezTo>
                  <a:pt x="4291078" y="4466584"/>
                  <a:pt x="5010062" y="4523438"/>
                  <a:pt x="5212633" y="4455924"/>
                </a:cubicBezTo>
                <a:cubicBezTo>
                  <a:pt x="5241164" y="4445264"/>
                  <a:pt x="5283960" y="4409730"/>
                  <a:pt x="5312492" y="4473691"/>
                </a:cubicBezTo>
                <a:cubicBezTo>
                  <a:pt x="5098508" y="4704659"/>
                  <a:pt x="4833169" y="4654913"/>
                  <a:pt x="4596361" y="4818368"/>
                </a:cubicBezTo>
                <a:cubicBezTo>
                  <a:pt x="4684807" y="4917861"/>
                  <a:pt x="4776107" y="4907202"/>
                  <a:pt x="4873113" y="4885882"/>
                </a:cubicBezTo>
                <a:cubicBezTo>
                  <a:pt x="4895938" y="4878775"/>
                  <a:pt x="4930175" y="4871668"/>
                  <a:pt x="4935881" y="4914309"/>
                </a:cubicBezTo>
                <a:cubicBezTo>
                  <a:pt x="4941587" y="4967609"/>
                  <a:pt x="4898790" y="4978270"/>
                  <a:pt x="4873113" y="5003143"/>
                </a:cubicBezTo>
                <a:cubicBezTo>
                  <a:pt x="4833169" y="5038676"/>
                  <a:pt x="4773254" y="4999590"/>
                  <a:pt x="4721898" y="5095530"/>
                </a:cubicBezTo>
                <a:cubicBezTo>
                  <a:pt x="4873113" y="5067104"/>
                  <a:pt x="4998650" y="5020910"/>
                  <a:pt x="5132745" y="4949842"/>
                </a:cubicBezTo>
                <a:cubicBezTo>
                  <a:pt x="5121333" y="5006696"/>
                  <a:pt x="5081390" y="5035123"/>
                  <a:pt x="5101362" y="5081317"/>
                </a:cubicBezTo>
                <a:cubicBezTo>
                  <a:pt x="5118480" y="5116850"/>
                  <a:pt x="5164130" y="5131063"/>
                  <a:pt x="5138452" y="5198578"/>
                </a:cubicBezTo>
                <a:cubicBezTo>
                  <a:pt x="5067125" y="5273199"/>
                  <a:pt x="4967265" y="5258986"/>
                  <a:pt x="4904497" y="5362033"/>
                </a:cubicBezTo>
                <a:cubicBezTo>
                  <a:pt x="4818903" y="5507721"/>
                  <a:pt x="4684807" y="5564575"/>
                  <a:pt x="4579242" y="5674729"/>
                </a:cubicBezTo>
                <a:cubicBezTo>
                  <a:pt x="4545005" y="5713816"/>
                  <a:pt x="4313903" y="5841738"/>
                  <a:pt x="4253988" y="5884379"/>
                </a:cubicBezTo>
                <a:cubicBezTo>
                  <a:pt x="4168395" y="5944786"/>
                  <a:pt x="4071389" y="5966106"/>
                  <a:pt x="3985795" y="6069153"/>
                </a:cubicBezTo>
                <a:cubicBezTo>
                  <a:pt x="4065682" y="6086921"/>
                  <a:pt x="4134157" y="5990979"/>
                  <a:pt x="4231163" y="6030066"/>
                </a:cubicBezTo>
                <a:cubicBezTo>
                  <a:pt x="4074242" y="6133114"/>
                  <a:pt x="3931586" y="6182861"/>
                  <a:pt x="3814609" y="6317889"/>
                </a:cubicBezTo>
                <a:cubicBezTo>
                  <a:pt x="3800343" y="6335656"/>
                  <a:pt x="3771812" y="6332102"/>
                  <a:pt x="3751840" y="6339209"/>
                </a:cubicBezTo>
                <a:cubicBezTo>
                  <a:pt x="3529298" y="6406723"/>
                  <a:pt x="3309608" y="6467130"/>
                  <a:pt x="3089919" y="6563071"/>
                </a:cubicBezTo>
                <a:cubicBezTo>
                  <a:pt x="3041416" y="6584392"/>
                  <a:pt x="2955823" y="6595052"/>
                  <a:pt x="2961529" y="6662566"/>
                </a:cubicBezTo>
                <a:cubicBezTo>
                  <a:pt x="2972941" y="6765613"/>
                  <a:pt x="3055681" y="6687439"/>
                  <a:pt x="3107038" y="6673226"/>
                </a:cubicBezTo>
                <a:cubicBezTo>
                  <a:pt x="3269664" y="6634138"/>
                  <a:pt x="3432292" y="6570178"/>
                  <a:pt x="3594919" y="6591499"/>
                </a:cubicBezTo>
                <a:cubicBezTo>
                  <a:pt x="3483648" y="6637693"/>
                  <a:pt x="3372376" y="6680332"/>
                  <a:pt x="3261106" y="6726527"/>
                </a:cubicBezTo>
                <a:cubicBezTo>
                  <a:pt x="3386642" y="6705206"/>
                  <a:pt x="3495061" y="6786934"/>
                  <a:pt x="3620597" y="6740740"/>
                </a:cubicBezTo>
                <a:cubicBezTo>
                  <a:pt x="3660541" y="6726527"/>
                  <a:pt x="3700484" y="6765613"/>
                  <a:pt x="3703337" y="6826020"/>
                </a:cubicBezTo>
                <a:cubicBezTo>
                  <a:pt x="3706191" y="6847340"/>
                  <a:pt x="3700484" y="6865108"/>
                  <a:pt x="3689072" y="6879321"/>
                </a:cubicBezTo>
                <a:lnTo>
                  <a:pt x="0" y="6879321"/>
                </a:lnTo>
                <a:close/>
              </a:path>
            </a:pathLst>
          </a:custGeom>
          <a:noFill/>
        </p:spPr>
      </p:pic>
      <p:sp>
        <p:nvSpPr>
          <p:cNvPr id="6" name="Θέση περιεχομένου 5">
            <a:extLst>
              <a:ext uri="{FF2B5EF4-FFF2-40B4-BE49-F238E27FC236}">
                <a16:creationId xmlns="" xmlns:a16="http://schemas.microsoft.com/office/drawing/2014/main" id="{7E27123F-F92F-D095-C47F-7B059C29AEEE}"/>
              </a:ext>
            </a:extLst>
          </p:cNvPr>
          <p:cNvSpPr>
            <a:spLocks noGrp="1"/>
          </p:cNvSpPr>
          <p:nvPr>
            <p:ph idx="1"/>
          </p:nvPr>
        </p:nvSpPr>
        <p:spPr>
          <a:xfrm>
            <a:off x="6513788" y="2333297"/>
            <a:ext cx="4840010" cy="3843666"/>
          </a:xfrm>
        </p:spPr>
        <p:txBody>
          <a:bodyPr>
            <a:normAutofit/>
          </a:bodyPr>
          <a:lstStyle/>
          <a:p>
            <a:pPr>
              <a:spcBef>
                <a:spcPts val="600"/>
              </a:spcBef>
              <a:spcAft>
                <a:spcPts val="600"/>
              </a:spcAft>
            </a:pPr>
            <a:r>
              <a:rPr lang="el-GR" sz="2000" i="1" dirty="0">
                <a:effectLst/>
                <a:latin typeface="Calibri" panose="020F0502020204030204" pitchFamily="34" charset="0"/>
                <a:ea typeface="Calibri" panose="020F0502020204030204" pitchFamily="34" charset="0"/>
                <a:cs typeface="Arial" panose="020B0604020202020204" pitchFamily="34" charset="0"/>
              </a:rPr>
              <a:t>Να αξιολογήσετε το κείμενο ως προς την αποτελεσματικότητά του</a:t>
            </a:r>
            <a:r>
              <a:rPr lang="el-GR" sz="2000" dirty="0">
                <a:effectLst/>
                <a:latin typeface="Calibri" panose="020F0502020204030204" pitchFamily="34" charset="0"/>
                <a:ea typeface="Calibri" panose="020F0502020204030204" pitchFamily="34" charset="0"/>
                <a:cs typeface="Arial" panose="020B0604020202020204" pitchFamily="34" charset="0"/>
              </a:rPr>
              <a:t>: Έχει επιτευχθεί, κατά τη γνώμη σας, ο σκοπός του συντάκτη του κειμένου/ Θα πηγαίνατε, τελικά, να επιστεφθείτε και οι ίδιοι αυτό το χωριό; </a:t>
            </a:r>
            <a:endParaRPr lang="aa-ET" sz="2000" dirty="0">
              <a:effectLst/>
              <a:latin typeface="Calibri" panose="020F0502020204030204" pitchFamily="34" charset="0"/>
              <a:ea typeface="Calibri" panose="020F0502020204030204" pitchFamily="34" charset="0"/>
              <a:cs typeface="Arial" panose="020B0604020202020204" pitchFamily="34" charset="0"/>
            </a:endParaRPr>
          </a:p>
          <a:p>
            <a:pPr>
              <a:spcBef>
                <a:spcPts val="600"/>
              </a:spcBef>
              <a:spcAft>
                <a:spcPts val="600"/>
              </a:spcAft>
            </a:pPr>
            <a:r>
              <a:rPr lang="el-GR" sz="2000" dirty="0">
                <a:effectLst/>
                <a:latin typeface="Calibri" panose="020F0502020204030204" pitchFamily="34" charset="0"/>
                <a:ea typeface="Calibri" panose="020F0502020204030204" pitchFamily="34" charset="0"/>
                <a:cs typeface="Arial" panose="020B0604020202020204" pitchFamily="34" charset="0"/>
              </a:rPr>
              <a:t>Να χρησιμοποιήσετε δύο (2) χαρακτηριστικά του </a:t>
            </a:r>
            <a:r>
              <a:rPr lang="el-GR" sz="2000" dirty="0" err="1">
                <a:effectLst/>
                <a:latin typeface="Calibri" panose="020F0502020204030204" pitchFamily="34" charset="0"/>
                <a:ea typeface="Calibri" panose="020F0502020204030204" pitchFamily="34" charset="0"/>
                <a:cs typeface="Arial" panose="020B0604020202020204" pitchFamily="34" charset="0"/>
              </a:rPr>
              <a:t>κειμενικού</a:t>
            </a:r>
            <a:r>
              <a:rPr lang="el-GR" sz="2000" dirty="0">
                <a:effectLst/>
                <a:latin typeface="Calibri" panose="020F0502020204030204" pitchFamily="34" charset="0"/>
                <a:ea typeface="Calibri" panose="020F0502020204030204" pitchFamily="34" charset="0"/>
                <a:cs typeface="Arial" panose="020B0604020202020204" pitchFamily="34" charset="0"/>
              </a:rPr>
              <a:t> τύπου της Περιγραφής, για να συνθέσετε μια μικρή παράγραφο με ένα χωριό που επισκεφθήκατε στις διακοπές σας. </a:t>
            </a:r>
            <a:endParaRPr lang="aa-ET" sz="2000" dirty="0">
              <a:effectLst/>
              <a:latin typeface="Calibri" panose="020F0502020204030204" pitchFamily="34" charset="0"/>
              <a:ea typeface="Calibri" panose="020F0502020204030204" pitchFamily="34" charset="0"/>
              <a:cs typeface="Arial" panose="020B0604020202020204" pitchFamily="34" charset="0"/>
            </a:endParaRPr>
          </a:p>
          <a:p>
            <a:endParaRPr lang="aa-ET" sz="2000" dirty="0"/>
          </a:p>
        </p:txBody>
      </p:sp>
    </p:spTree>
    <p:extLst>
      <p:ext uri="{BB962C8B-B14F-4D97-AF65-F5344CB8AC3E}">
        <p14:creationId xmlns:p14="http://schemas.microsoft.com/office/powerpoint/2010/main" val="37853827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16">
            <a:extLst>
              <a:ext uri="{FF2B5EF4-FFF2-40B4-BE49-F238E27FC236}">
                <a16:creationId xmlns="" xmlns:a16="http://schemas.microsoft.com/office/drawing/2014/main" id="{2C61293E-6EBE-43EF-A52C-9BEBFD7679D4}"/>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Τίτλος 1">
            <a:extLst>
              <a:ext uri="{FF2B5EF4-FFF2-40B4-BE49-F238E27FC236}">
                <a16:creationId xmlns="" xmlns:a16="http://schemas.microsoft.com/office/drawing/2014/main" id="{49E959BC-2F11-85A7-AACE-114190D4187B}"/>
              </a:ext>
            </a:extLst>
          </p:cNvPr>
          <p:cNvSpPr>
            <a:spLocks noGrp="1"/>
          </p:cNvSpPr>
          <p:nvPr>
            <p:ph type="title"/>
          </p:nvPr>
        </p:nvSpPr>
        <p:spPr>
          <a:xfrm>
            <a:off x="5297761" y="227919"/>
            <a:ext cx="6229515" cy="946494"/>
          </a:xfrm>
        </p:spPr>
        <p:txBody>
          <a:bodyPr vert="horz" lIns="91440" tIns="45720" rIns="91440" bIns="45720" rtlCol="0" anchor="b">
            <a:normAutofit fontScale="90000"/>
          </a:bodyPr>
          <a:lstStyle/>
          <a:p>
            <a:pPr algn="ctr"/>
            <a:r>
              <a:rPr lang="en-US" sz="3600" i="1" dirty="0">
                <a:effectLst>
                  <a:outerShdw blurRad="38100" dist="38100" dir="2700000" algn="tl">
                    <a:srgbClr val="000000">
                      <a:alpha val="43137"/>
                    </a:srgbClr>
                  </a:outerShdw>
                </a:effectLst>
              </a:rPr>
              <a:t>Η π</a:t>
            </a:r>
            <a:r>
              <a:rPr lang="en-US" sz="3600" i="1" dirty="0" err="1">
                <a:effectLst>
                  <a:outerShdw blurRad="38100" dist="38100" dir="2700000" algn="tl">
                    <a:srgbClr val="000000">
                      <a:alpha val="43137"/>
                    </a:srgbClr>
                  </a:outerShdw>
                </a:effectLst>
              </a:rPr>
              <a:t>ρώτη</a:t>
            </a:r>
            <a:r>
              <a:rPr lang="en-US" sz="3600" i="1" dirty="0">
                <a:effectLst>
                  <a:outerShdw blurRad="38100" dist="38100" dir="2700000" algn="tl">
                    <a:srgbClr val="000000">
                      <a:alpha val="43137"/>
                    </a:srgbClr>
                  </a:outerShdw>
                </a:effectLst>
              </a:rPr>
              <a:t> πα</a:t>
            </a:r>
            <a:r>
              <a:rPr lang="en-US" sz="3600" i="1" dirty="0" err="1">
                <a:effectLst>
                  <a:outerShdw blurRad="38100" dist="38100" dir="2700000" algn="tl">
                    <a:srgbClr val="000000">
                      <a:alpha val="43137"/>
                    </a:srgbClr>
                  </a:outerShdw>
                </a:effectLst>
              </a:rPr>
              <a:t>ράγρ</a:t>
            </a:r>
            <a:r>
              <a:rPr lang="en-US" sz="3600" i="1" dirty="0">
                <a:effectLst>
                  <a:outerShdw blurRad="38100" dist="38100" dir="2700000" algn="tl">
                    <a:srgbClr val="000000">
                      <a:alpha val="43137"/>
                    </a:srgbClr>
                  </a:outerShdw>
                </a:effectLst>
              </a:rPr>
              <a:t>αφος ψάχνει </a:t>
            </a:r>
            <a:r>
              <a:rPr lang="el-GR" sz="3600" i="1" dirty="0">
                <a:effectLst>
                  <a:outerShdw blurRad="38100" dist="38100" dir="2700000" algn="tl">
                    <a:srgbClr val="000000">
                      <a:alpha val="43137"/>
                    </a:srgbClr>
                  </a:outerShdw>
                </a:effectLst>
              </a:rPr>
              <a:t>...</a:t>
            </a:r>
            <a:r>
              <a:rPr lang="en-US" sz="3600" i="1" dirty="0">
                <a:effectLst>
                  <a:outerShdw blurRad="38100" dist="38100" dir="2700000" algn="tl">
                    <a:srgbClr val="000000">
                      <a:alpha val="43137"/>
                    </a:srgbClr>
                  </a:outerShdw>
                </a:effectLst>
              </a:rPr>
              <a:t>τα </a:t>
            </a:r>
            <a:r>
              <a:rPr lang="en-US" sz="3600" i="1" dirty="0" err="1">
                <a:effectLst>
                  <a:outerShdw blurRad="38100" dist="38100" dir="2700000" algn="tl">
                    <a:srgbClr val="000000">
                      <a:alpha val="43137"/>
                    </a:srgbClr>
                  </a:outerShdw>
                </a:effectLst>
              </a:rPr>
              <a:t>δομικά</a:t>
            </a:r>
            <a:r>
              <a:rPr lang="en-US" sz="3600" i="1" dirty="0">
                <a:effectLst>
                  <a:outerShdw blurRad="38100" dist="38100" dir="2700000" algn="tl">
                    <a:srgbClr val="000000">
                      <a:alpha val="43137"/>
                    </a:srgbClr>
                  </a:outerShdw>
                </a:effectLst>
              </a:rPr>
              <a:t> </a:t>
            </a:r>
            <a:r>
              <a:rPr lang="en-US" sz="3600" i="1" dirty="0" err="1">
                <a:effectLst>
                  <a:outerShdw blurRad="38100" dist="38100" dir="2700000" algn="tl">
                    <a:srgbClr val="000000">
                      <a:alpha val="43137"/>
                    </a:srgbClr>
                  </a:outerShdw>
                </a:effectLst>
              </a:rPr>
              <a:t>μέρη</a:t>
            </a:r>
            <a:r>
              <a:rPr lang="el-GR" sz="3600" i="1" dirty="0">
                <a:effectLst>
                  <a:outerShdw blurRad="38100" dist="38100" dir="2700000" algn="tl">
                    <a:srgbClr val="000000">
                      <a:alpha val="43137"/>
                    </a:srgbClr>
                  </a:outerShdw>
                </a:effectLst>
              </a:rPr>
              <a:t> της</a:t>
            </a:r>
            <a:r>
              <a:rPr lang="en-US" sz="3600" i="1" dirty="0">
                <a:effectLst>
                  <a:outerShdw blurRad="38100" dist="38100" dir="2700000" algn="tl">
                    <a:srgbClr val="000000">
                      <a:alpha val="43137"/>
                    </a:srgbClr>
                  </a:outerShdw>
                </a:effectLst>
              </a:rPr>
              <a:t>! Θα </a:t>
            </a:r>
            <a:r>
              <a:rPr lang="en-US" sz="3600" i="1" dirty="0" err="1">
                <a:effectLst>
                  <a:outerShdw blurRad="38100" dist="38100" dir="2700000" algn="tl">
                    <a:srgbClr val="000000">
                      <a:alpha val="43137"/>
                    </a:srgbClr>
                  </a:outerShdw>
                </a:effectLst>
              </a:rPr>
              <a:t>τη</a:t>
            </a:r>
            <a:r>
              <a:rPr lang="en-US" sz="3600" i="1" dirty="0">
                <a:effectLst>
                  <a:outerShdw blurRad="38100" dist="38100" dir="2700000" algn="tl">
                    <a:srgbClr val="000000">
                      <a:alpha val="43137"/>
                    </a:srgbClr>
                  </a:outerShdw>
                </a:effectLst>
              </a:rPr>
              <a:t> β</a:t>
            </a:r>
            <a:r>
              <a:rPr lang="en-US" sz="3600" i="1" dirty="0" err="1">
                <a:effectLst>
                  <a:outerShdw blurRad="38100" dist="38100" dir="2700000" algn="tl">
                    <a:srgbClr val="000000">
                      <a:alpha val="43137"/>
                    </a:srgbClr>
                  </a:outerShdw>
                </a:effectLst>
              </a:rPr>
              <a:t>οηθήσετε</a:t>
            </a:r>
            <a:r>
              <a:rPr lang="en-US" sz="3600" i="1" dirty="0">
                <a:effectLst>
                  <a:outerShdw blurRad="38100" dist="38100" dir="2700000" algn="tl">
                    <a:srgbClr val="000000">
                      <a:alpha val="43137"/>
                    </a:srgbClr>
                  </a:outerShdw>
                </a:effectLst>
              </a:rPr>
              <a:t>;  </a:t>
            </a:r>
          </a:p>
        </p:txBody>
      </p:sp>
      <p:pic>
        <p:nvPicPr>
          <p:cNvPr id="5" name="Θέση περιεχομένου 4">
            <a:extLst>
              <a:ext uri="{FF2B5EF4-FFF2-40B4-BE49-F238E27FC236}">
                <a16:creationId xmlns="" xmlns:a16="http://schemas.microsoft.com/office/drawing/2014/main" id="{743F7D34-4A0F-A5E8-B58D-423C202F3650}"/>
              </a:ext>
            </a:extLst>
          </p:cNvPr>
          <p:cNvPicPr>
            <a:picLocks noGrp="1" noChangeAspect="1"/>
          </p:cNvPicPr>
          <p:nvPr>
            <p:ph idx="1"/>
          </p:nvPr>
        </p:nvPicPr>
        <p:blipFill rotWithShape="1">
          <a:blip r:embed="rId2"/>
          <a:srcRect l="27323" r="27346" b="-1"/>
          <a:stretch/>
        </p:blipFill>
        <p:spPr>
          <a:xfrm>
            <a:off x="0" y="10"/>
            <a:ext cx="5018579" cy="6857990"/>
          </a:xfrm>
          <a:custGeom>
            <a:avLst/>
            <a:gdLst/>
            <a:ahLst/>
            <a:cxnLst/>
            <a:rect l="l" t="t" r="r" b="b"/>
            <a:pathLst>
              <a:path w="4657344" h="6858000">
                <a:moveTo>
                  <a:pt x="0" y="0"/>
                </a:moveTo>
                <a:lnTo>
                  <a:pt x="3429755" y="0"/>
                </a:lnTo>
                <a:lnTo>
                  <a:pt x="3526016" y="148742"/>
                </a:lnTo>
                <a:cubicBezTo>
                  <a:pt x="3657740" y="365513"/>
                  <a:pt x="3777402" y="589569"/>
                  <a:pt x="3886489" y="819975"/>
                </a:cubicBezTo>
                <a:cubicBezTo>
                  <a:pt x="3891856" y="833492"/>
                  <a:pt x="3900663" y="845393"/>
                  <a:pt x="3912049" y="854514"/>
                </a:cubicBezTo>
                <a:cubicBezTo>
                  <a:pt x="3897352" y="819849"/>
                  <a:pt x="3883037" y="784928"/>
                  <a:pt x="3868083" y="750263"/>
                </a:cubicBezTo>
                <a:cubicBezTo>
                  <a:pt x="3806989" y="608712"/>
                  <a:pt x="3742478" y="469145"/>
                  <a:pt x="3674155" y="331786"/>
                </a:cubicBezTo>
                <a:lnTo>
                  <a:pt x="3496656" y="0"/>
                </a:lnTo>
                <a:lnTo>
                  <a:pt x="3554371" y="0"/>
                </a:lnTo>
                <a:lnTo>
                  <a:pt x="3661621" y="196614"/>
                </a:lnTo>
                <a:cubicBezTo>
                  <a:pt x="3856899" y="573253"/>
                  <a:pt x="4021071" y="966066"/>
                  <a:pt x="4161279" y="1371196"/>
                </a:cubicBezTo>
                <a:cubicBezTo>
                  <a:pt x="4379525" y="2007265"/>
                  <a:pt x="4530141" y="2664286"/>
                  <a:pt x="4610660" y="3331516"/>
                </a:cubicBezTo>
                <a:cubicBezTo>
                  <a:pt x="4652837" y="3672965"/>
                  <a:pt x="4671625" y="4013908"/>
                  <a:pt x="4645040" y="4357388"/>
                </a:cubicBezTo>
                <a:cubicBezTo>
                  <a:pt x="4613599" y="4758899"/>
                  <a:pt x="4566181" y="5157998"/>
                  <a:pt x="4485789" y="5552906"/>
                </a:cubicBezTo>
                <a:cubicBezTo>
                  <a:pt x="4397121" y="5988893"/>
                  <a:pt x="4276748" y="6414594"/>
                  <a:pt x="4117769" y="6828295"/>
                </a:cubicBezTo>
                <a:lnTo>
                  <a:pt x="4105288" y="6858000"/>
                </a:lnTo>
                <a:lnTo>
                  <a:pt x="4052520" y="6858000"/>
                </a:lnTo>
                <a:lnTo>
                  <a:pt x="4059369" y="6841549"/>
                </a:lnTo>
                <a:cubicBezTo>
                  <a:pt x="4147276" y="6614016"/>
                  <a:pt x="4224193" y="6380817"/>
                  <a:pt x="4291518" y="6142729"/>
                </a:cubicBezTo>
                <a:cubicBezTo>
                  <a:pt x="4350055" y="5935370"/>
                  <a:pt x="4393256" y="5723695"/>
                  <a:pt x="4443357" y="5513923"/>
                </a:cubicBezTo>
                <a:cubicBezTo>
                  <a:pt x="4444541" y="5502788"/>
                  <a:pt x="4445137" y="5491601"/>
                  <a:pt x="4445146" y="5480401"/>
                </a:cubicBezTo>
                <a:cubicBezTo>
                  <a:pt x="4408465" y="5607635"/>
                  <a:pt x="4379196" y="5719759"/>
                  <a:pt x="4344559" y="5830359"/>
                </a:cubicBezTo>
                <a:cubicBezTo>
                  <a:pt x="4254261" y="6118381"/>
                  <a:pt x="4150112" y="6398531"/>
                  <a:pt x="4031702" y="6670527"/>
                </a:cubicBezTo>
                <a:lnTo>
                  <a:pt x="3943824" y="6858000"/>
                </a:lnTo>
                <a:lnTo>
                  <a:pt x="0" y="6858000"/>
                </a:lnTo>
                <a:close/>
              </a:path>
            </a:pathLst>
          </a:custGeom>
        </p:spPr>
      </p:pic>
      <p:sp>
        <p:nvSpPr>
          <p:cNvPr id="19" name="sketchy line">
            <a:extLst>
              <a:ext uri="{FF2B5EF4-FFF2-40B4-BE49-F238E27FC236}">
                <a16:creationId xmlns="" xmlns:a16="http://schemas.microsoft.com/office/drawing/2014/main" id="{21540236-BFD5-4A9D-8840-4703E7F76825}"/>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5297762" y="2374947"/>
            <a:ext cx="4243589" cy="18288"/>
          </a:xfrm>
          <a:custGeom>
            <a:avLst/>
            <a:gdLst>
              <a:gd name="connsiteX0" fmla="*/ 0 w 4243589"/>
              <a:gd name="connsiteY0" fmla="*/ 0 h 18288"/>
              <a:gd name="connsiteX1" fmla="*/ 478919 w 4243589"/>
              <a:gd name="connsiteY1" fmla="*/ 0 h 18288"/>
              <a:gd name="connsiteX2" fmla="*/ 957839 w 4243589"/>
              <a:gd name="connsiteY2" fmla="*/ 0 h 18288"/>
              <a:gd name="connsiteX3" fmla="*/ 1521630 w 4243589"/>
              <a:gd name="connsiteY3" fmla="*/ 0 h 18288"/>
              <a:gd name="connsiteX4" fmla="*/ 2212729 w 4243589"/>
              <a:gd name="connsiteY4" fmla="*/ 0 h 18288"/>
              <a:gd name="connsiteX5" fmla="*/ 2734084 w 4243589"/>
              <a:gd name="connsiteY5" fmla="*/ 0 h 18288"/>
              <a:gd name="connsiteX6" fmla="*/ 3255439 w 4243589"/>
              <a:gd name="connsiteY6" fmla="*/ 0 h 18288"/>
              <a:gd name="connsiteX7" fmla="*/ 4243589 w 4243589"/>
              <a:gd name="connsiteY7" fmla="*/ 0 h 18288"/>
              <a:gd name="connsiteX8" fmla="*/ 4243589 w 4243589"/>
              <a:gd name="connsiteY8" fmla="*/ 18288 h 18288"/>
              <a:gd name="connsiteX9" fmla="*/ 3594926 w 4243589"/>
              <a:gd name="connsiteY9" fmla="*/ 18288 h 18288"/>
              <a:gd name="connsiteX10" fmla="*/ 3073571 w 4243589"/>
              <a:gd name="connsiteY10" fmla="*/ 18288 h 18288"/>
              <a:gd name="connsiteX11" fmla="*/ 2552216 w 4243589"/>
              <a:gd name="connsiteY11" fmla="*/ 18288 h 18288"/>
              <a:gd name="connsiteX12" fmla="*/ 1903553 w 4243589"/>
              <a:gd name="connsiteY12" fmla="*/ 18288 h 18288"/>
              <a:gd name="connsiteX13" fmla="*/ 1212454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4450" cap="rnd">
            <a:solidFill>
              <a:schemeClr val="accent2"/>
            </a:solidFill>
            <a:round/>
            <a:extLst>
              <a:ext uri="{C807C97D-BFC1-408E-A445-0C87EB9F89A2}">
                <ask:lineSketchStyleProps xmln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Θέση κειμένου 3">
            <a:extLst>
              <a:ext uri="{FF2B5EF4-FFF2-40B4-BE49-F238E27FC236}">
                <a16:creationId xmlns="" xmlns:a16="http://schemas.microsoft.com/office/drawing/2014/main" id="{2D28D718-765D-8002-5ECA-065143526271}"/>
              </a:ext>
            </a:extLst>
          </p:cNvPr>
          <p:cNvSpPr>
            <a:spLocks noGrp="1"/>
          </p:cNvSpPr>
          <p:nvPr>
            <p:ph type="body" sz="half" idx="2"/>
          </p:nvPr>
        </p:nvSpPr>
        <p:spPr>
          <a:xfrm>
            <a:off x="5127306" y="1271142"/>
            <a:ext cx="6550773" cy="5448036"/>
          </a:xfrm>
        </p:spPr>
        <p:txBody>
          <a:bodyPr vert="horz" lIns="91440" tIns="45720" rIns="91440" bIns="45720" rtlCol="0">
            <a:noAutofit/>
          </a:bodyPr>
          <a:lstStyle/>
          <a:p>
            <a:pPr marL="285750" indent="-228600" algn="just">
              <a:buFont typeface="Arial" panose="020B0604020202020204" pitchFamily="34" charset="0"/>
              <a:buChar char="•"/>
            </a:pPr>
            <a:r>
              <a:rPr lang="en-US" sz="1800" dirty="0"/>
              <a:t>Να </a:t>
            </a:r>
            <a:r>
              <a:rPr lang="en-US" sz="1800" dirty="0" err="1"/>
              <a:t>εντο</a:t>
            </a:r>
            <a:r>
              <a:rPr lang="en-US" sz="1800" dirty="0"/>
              <a:t>πίσετε μία παράγραφο στην οποία ο/η αρθρογράφος «υπόσχεται» πληροφορίες</a:t>
            </a:r>
            <a:r>
              <a:rPr lang="el-GR" sz="1800" dirty="0"/>
              <a:t>, οι οποίες στη συνέχεια (της παραγράφου) δεν παρουσιάζονται/ αναπτύσσονται. </a:t>
            </a:r>
          </a:p>
          <a:p>
            <a:pPr marL="285750" indent="-228600" algn="just">
              <a:buFont typeface="Arial" panose="020B0604020202020204" pitchFamily="34" charset="0"/>
              <a:buChar char="•"/>
            </a:pPr>
            <a:r>
              <a:rPr lang="en-US" sz="1800" dirty="0"/>
              <a:t>Η π</a:t>
            </a:r>
            <a:r>
              <a:rPr lang="en-US" sz="1800" dirty="0" err="1"/>
              <a:t>ρώτη</a:t>
            </a:r>
            <a:r>
              <a:rPr lang="en-US" sz="1800" dirty="0"/>
              <a:t> πα</a:t>
            </a:r>
            <a:r>
              <a:rPr lang="en-US" sz="1800" dirty="0" err="1"/>
              <a:t>ράγρ</a:t>
            </a:r>
            <a:r>
              <a:rPr lang="en-US" sz="1800" dirty="0"/>
              <a:t>αφος, κατά τη διάρκεια της αντιγραφής της, έχασε δύο δομικά μέρη και της έχει μείνει μόνο ένα! Θα </a:t>
            </a:r>
            <a:r>
              <a:rPr lang="en-US" sz="1800" dirty="0" err="1"/>
              <a:t>τη</a:t>
            </a:r>
            <a:r>
              <a:rPr lang="en-US" sz="1800" dirty="0"/>
              <a:t> β</a:t>
            </a:r>
            <a:r>
              <a:rPr lang="en-US" sz="1800" dirty="0" err="1"/>
              <a:t>οηθήσετε</a:t>
            </a:r>
            <a:r>
              <a:rPr lang="en-US" sz="1800" dirty="0"/>
              <a:t> να τα ξαναβ</a:t>
            </a:r>
            <a:r>
              <a:rPr lang="en-US" sz="1800" dirty="0" err="1"/>
              <a:t>ρεί</a:t>
            </a:r>
            <a:r>
              <a:rPr lang="en-US" sz="1800" dirty="0"/>
              <a:t>; </a:t>
            </a:r>
          </a:p>
          <a:p>
            <a:pPr algn="just"/>
            <a:r>
              <a:rPr lang="en-US" sz="2000" b="1" i="1" dirty="0">
                <a:solidFill>
                  <a:srgbClr val="FF0000"/>
                </a:solidFill>
              </a:rPr>
              <a:t>!</a:t>
            </a:r>
            <a:r>
              <a:rPr lang="el-GR" sz="2000" b="1" i="1" dirty="0">
                <a:solidFill>
                  <a:srgbClr val="FF0000"/>
                </a:solidFill>
              </a:rPr>
              <a:t> </a:t>
            </a:r>
            <a:r>
              <a:rPr lang="en-US" sz="1800" dirty="0" err="1"/>
              <a:t>Σε</a:t>
            </a:r>
            <a:r>
              <a:rPr lang="en-US" sz="1800" dirty="0"/>
              <a:t> π</a:t>
            </a:r>
            <a:r>
              <a:rPr lang="en-US" sz="1800" dirty="0" err="1"/>
              <a:t>οιο</a:t>
            </a:r>
            <a:r>
              <a:rPr lang="en-US" sz="1800" dirty="0"/>
              <a:t> από  </a:t>
            </a:r>
            <a:r>
              <a:rPr lang="el-GR" sz="1800" dirty="0"/>
              <a:t>τα </a:t>
            </a:r>
            <a:r>
              <a:rPr lang="en-US" sz="1800" dirty="0" err="1"/>
              <a:t>δομικά</a:t>
            </a:r>
            <a:r>
              <a:rPr lang="en-US" sz="1800" dirty="0"/>
              <a:t> </a:t>
            </a:r>
            <a:r>
              <a:rPr lang="en-US" sz="1800" dirty="0" err="1"/>
              <a:t>μέρη</a:t>
            </a:r>
            <a:r>
              <a:rPr lang="en-US" sz="1800" dirty="0"/>
              <a:t> </a:t>
            </a:r>
            <a:r>
              <a:rPr lang="en-US" sz="1800" dirty="0" err="1"/>
              <a:t>της</a:t>
            </a:r>
            <a:r>
              <a:rPr lang="en-US" sz="1800" dirty="0"/>
              <a:t> παρα</a:t>
            </a:r>
            <a:r>
              <a:rPr lang="en-US" sz="1800" dirty="0" err="1"/>
              <a:t>γράφου</a:t>
            </a:r>
            <a:r>
              <a:rPr lang="en-US" sz="1800" dirty="0"/>
              <a:t> α</a:t>
            </a:r>
            <a:r>
              <a:rPr lang="en-US" sz="1800" dirty="0" err="1"/>
              <a:t>νήκει</a:t>
            </a:r>
            <a:r>
              <a:rPr lang="en-US" sz="1800" dirty="0"/>
              <a:t> η </a:t>
            </a:r>
            <a:r>
              <a:rPr lang="en-US" sz="1800" dirty="0" err="1"/>
              <a:t>συγκεκριμένη</a:t>
            </a:r>
            <a:r>
              <a:rPr lang="en-US" sz="1800" dirty="0"/>
              <a:t> π</a:t>
            </a:r>
            <a:r>
              <a:rPr lang="el-GR" sz="1800" dirty="0" err="1"/>
              <a:t>ρόταση</a:t>
            </a:r>
            <a:r>
              <a:rPr lang="en-US" sz="1800" dirty="0"/>
              <a:t>; </a:t>
            </a:r>
            <a:r>
              <a:rPr lang="en-US" sz="1800" dirty="0" err="1"/>
              <a:t>Ποι</a:t>
            </a:r>
            <a:r>
              <a:rPr lang="en-US" sz="1800" dirty="0"/>
              <a:t>α δομικά στοιχεία της παραγράφου «απουσιάζουν»; </a:t>
            </a:r>
          </a:p>
          <a:p>
            <a:pPr algn="just"/>
            <a:r>
              <a:rPr lang="en-US" sz="2000" b="1" i="1" dirty="0">
                <a:solidFill>
                  <a:srgbClr val="FF0000"/>
                </a:solidFill>
              </a:rPr>
              <a:t>!</a:t>
            </a:r>
            <a:r>
              <a:rPr lang="el-GR" sz="2000" b="1" i="1" dirty="0">
                <a:solidFill>
                  <a:srgbClr val="FF0000"/>
                </a:solidFill>
              </a:rPr>
              <a:t> </a:t>
            </a:r>
            <a:r>
              <a:rPr lang="en-US" sz="1800" dirty="0"/>
              <a:t>Να α</a:t>
            </a:r>
            <a:r>
              <a:rPr lang="en-US" sz="1800" dirty="0" err="1"/>
              <a:t>ντιγράψετε</a:t>
            </a:r>
            <a:r>
              <a:rPr lang="en-US" sz="1800" dirty="0"/>
              <a:t> </a:t>
            </a:r>
            <a:r>
              <a:rPr lang="en-US" sz="1800" dirty="0" err="1"/>
              <a:t>στο</a:t>
            </a:r>
            <a:r>
              <a:rPr lang="en-US" sz="1800" dirty="0"/>
              <a:t> </a:t>
            </a:r>
            <a:r>
              <a:rPr lang="en-US" sz="1800" dirty="0" err="1"/>
              <a:t>τετράδιό</a:t>
            </a:r>
            <a:r>
              <a:rPr lang="en-US" sz="1800" dirty="0"/>
              <a:t> σας </a:t>
            </a:r>
            <a:r>
              <a:rPr lang="en-US" sz="1800" dirty="0" err="1"/>
              <a:t>την</a:t>
            </a:r>
            <a:r>
              <a:rPr lang="en-US" sz="1800" dirty="0"/>
              <a:t> π</a:t>
            </a:r>
            <a:r>
              <a:rPr lang="en-US" sz="1800" dirty="0" err="1"/>
              <a:t>ρότ</a:t>
            </a:r>
            <a:r>
              <a:rPr lang="en-US" sz="1800" dirty="0"/>
              <a:t>αση της πρώτης παραγράφου </a:t>
            </a:r>
            <a:r>
              <a:rPr lang="el-GR" sz="1800" dirty="0"/>
              <a:t>(</a:t>
            </a:r>
            <a:r>
              <a:rPr lang="en-US" sz="1800" dirty="0" err="1"/>
              <a:t>θεμ</a:t>
            </a:r>
            <a:r>
              <a:rPr lang="en-US" sz="1800" dirty="0"/>
              <a:t>ατική</a:t>
            </a:r>
            <a:r>
              <a:rPr lang="el-GR" sz="1800" dirty="0"/>
              <a:t> πρόταση)</a:t>
            </a:r>
            <a:r>
              <a:rPr lang="en-US" sz="1800" dirty="0"/>
              <a:t>. </a:t>
            </a:r>
            <a:r>
              <a:rPr lang="en-US" sz="1800" dirty="0" err="1"/>
              <a:t>Στη</a:t>
            </a:r>
            <a:r>
              <a:rPr lang="en-US" sz="1800" dirty="0"/>
              <a:t> </a:t>
            </a:r>
            <a:r>
              <a:rPr lang="en-US" sz="1800" dirty="0" err="1"/>
              <a:t>συνέχει</a:t>
            </a:r>
            <a:r>
              <a:rPr lang="en-US" sz="1800" dirty="0"/>
              <a:t>α</a:t>
            </a:r>
            <a:r>
              <a:rPr lang="el-GR" sz="1800" dirty="0"/>
              <a:t>,</a:t>
            </a:r>
            <a:r>
              <a:rPr lang="en-US" sz="1800" dirty="0"/>
              <a:t> να προσθέσετε δικές σας </a:t>
            </a:r>
            <a:r>
              <a:rPr lang="en-US" sz="1800" dirty="0" err="1"/>
              <a:t>λε</a:t>
            </a:r>
            <a:r>
              <a:rPr lang="en-US" sz="1800" dirty="0"/>
              <a:t>πτομέρειες</a:t>
            </a:r>
            <a:r>
              <a:rPr lang="el-GR" sz="1800" dirty="0"/>
              <a:t>*</a:t>
            </a:r>
            <a:r>
              <a:rPr lang="en-US" sz="1800" dirty="0"/>
              <a:t> και </a:t>
            </a:r>
            <a:r>
              <a:rPr lang="el-GR" sz="1800" dirty="0"/>
              <a:t>στο τέλος </a:t>
            </a:r>
            <a:r>
              <a:rPr lang="en-US" sz="1800" dirty="0" err="1"/>
              <a:t>μι</a:t>
            </a:r>
            <a:r>
              <a:rPr lang="en-US" sz="1800" dirty="0"/>
              <a:t>α δική σας κατακλείδα, έτσι ώστε να αποκτήσει τα </a:t>
            </a:r>
            <a:r>
              <a:rPr lang="el-GR" sz="1800" dirty="0"/>
              <a:t>δομικά μέρη που έχει χάσει η </a:t>
            </a:r>
            <a:r>
              <a:rPr lang="en-US" sz="1800" dirty="0"/>
              <a:t>πα</a:t>
            </a:r>
            <a:r>
              <a:rPr lang="en-US" sz="1800" dirty="0" err="1"/>
              <a:t>ράγρ</a:t>
            </a:r>
            <a:r>
              <a:rPr lang="en-US" sz="1800" dirty="0"/>
              <a:t>αφος. </a:t>
            </a:r>
          </a:p>
        </p:txBody>
      </p:sp>
      <p:sp>
        <p:nvSpPr>
          <p:cNvPr id="7" name="TextBox 6">
            <a:extLst>
              <a:ext uri="{FF2B5EF4-FFF2-40B4-BE49-F238E27FC236}">
                <a16:creationId xmlns="" xmlns:a16="http://schemas.microsoft.com/office/drawing/2014/main" id="{E1BA0368-013D-2AF1-70E2-FFB1685406D0}"/>
              </a:ext>
            </a:extLst>
          </p:cNvPr>
          <p:cNvSpPr txBox="1"/>
          <p:nvPr/>
        </p:nvSpPr>
        <p:spPr>
          <a:xfrm>
            <a:off x="4824919" y="5380581"/>
            <a:ext cx="6573929" cy="1169551"/>
          </a:xfrm>
          <a:prstGeom prst="rect">
            <a:avLst/>
          </a:prstGeom>
          <a:noFill/>
        </p:spPr>
        <p:txBody>
          <a:bodyPr wrap="square" rtlCol="0">
            <a:spAutoFit/>
          </a:bodyPr>
          <a:lstStyle/>
          <a:p>
            <a:pPr algn="just"/>
            <a:r>
              <a:rPr lang="el-GR" sz="1200" b="1" i="1" dirty="0"/>
              <a:t>* </a:t>
            </a:r>
            <a:r>
              <a:rPr lang="el-GR" sz="1400" b="1" i="1" dirty="0"/>
              <a:t>Για την ανάπτυξη των λεπτομερειών θα σας βοηθήσουν οι πιο κάτω πληροφορίες: </a:t>
            </a:r>
          </a:p>
          <a:p>
            <a:pPr algn="just"/>
            <a:r>
              <a:rPr lang="el-GR" sz="1400" dirty="0"/>
              <a:t>χειμερινές αποχρώσεις του δάσους στις πλαγιές της Πίνδου/ πέτρινα σπίτια και γεφύρια/ επιβλητική θέα του φαραγγιού του Βίκου από το ομώνυμο χωριό/ επίσκεψη στις </a:t>
            </a:r>
            <a:r>
              <a:rPr lang="el-GR" sz="1400" dirty="0" err="1"/>
              <a:t>Δρακόλιμνες</a:t>
            </a:r>
            <a:r>
              <a:rPr lang="el-GR" sz="1400" dirty="0"/>
              <a:t> και ο μύθος γύρω από αυτές/ δραστηριότητες μέσα στη φύση (</a:t>
            </a:r>
            <a:r>
              <a:rPr lang="el-GR" sz="1400" dirty="0" err="1"/>
              <a:t>ράφτιγκ</a:t>
            </a:r>
            <a:r>
              <a:rPr lang="el-GR" sz="1400" dirty="0"/>
              <a:t> στον Βοϊδομάτη, ιππασία στα δάση του </a:t>
            </a:r>
            <a:r>
              <a:rPr lang="el-GR" sz="1400" dirty="0" err="1"/>
              <a:t>Πάπιγκου</a:t>
            </a:r>
            <a:r>
              <a:rPr lang="el-GR" sz="1400" dirty="0"/>
              <a:t>, </a:t>
            </a:r>
            <a:r>
              <a:rPr lang="el-GR" sz="1400" dirty="0" err="1"/>
              <a:t>κ.ά</a:t>
            </a:r>
            <a:r>
              <a:rPr lang="el-GR" sz="1400" dirty="0"/>
              <a:t>)</a:t>
            </a:r>
          </a:p>
        </p:txBody>
      </p:sp>
      <p:pic>
        <p:nvPicPr>
          <p:cNvPr id="9" name="Graphic 8" descr="Lightbulb and gear">
            <a:extLst>
              <a:ext uri="{FF2B5EF4-FFF2-40B4-BE49-F238E27FC236}">
                <a16:creationId xmlns="" xmlns:a16="http://schemas.microsoft.com/office/drawing/2014/main" id="{F5316FB9-DBF4-1FA6-E68F-9AF1EFD56135}"/>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tretch>
            <a:fillRect/>
          </a:stretch>
        </p:blipFill>
        <p:spPr>
          <a:xfrm>
            <a:off x="11398848" y="5380581"/>
            <a:ext cx="619797" cy="619797"/>
          </a:xfrm>
          <a:prstGeom prst="rect">
            <a:avLst/>
          </a:prstGeom>
        </p:spPr>
      </p:pic>
    </p:spTree>
    <p:extLst>
      <p:ext uri="{BB962C8B-B14F-4D97-AF65-F5344CB8AC3E}">
        <p14:creationId xmlns:p14="http://schemas.microsoft.com/office/powerpoint/2010/main" val="356492973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096" name="Rectangle 3095">
            <a:extLst>
              <a:ext uri="{FF2B5EF4-FFF2-40B4-BE49-F238E27FC236}">
                <a16:creationId xmlns="" xmlns:a16="http://schemas.microsoft.com/office/drawing/2014/main" id="{362D44EE-C852-4460-B8B5-C4F2BC20510C}"/>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Τίτλος 1">
            <a:extLst>
              <a:ext uri="{FF2B5EF4-FFF2-40B4-BE49-F238E27FC236}">
                <a16:creationId xmlns="" xmlns:a16="http://schemas.microsoft.com/office/drawing/2014/main" id="{C52F2038-BE1D-B1B3-F7F6-C97159DBFFD9}"/>
              </a:ext>
            </a:extLst>
          </p:cNvPr>
          <p:cNvSpPr>
            <a:spLocks noGrp="1"/>
          </p:cNvSpPr>
          <p:nvPr>
            <p:ph type="ctrTitle"/>
          </p:nvPr>
        </p:nvSpPr>
        <p:spPr>
          <a:xfrm>
            <a:off x="6194716" y="739978"/>
            <a:ext cx="5334930" cy="3004145"/>
          </a:xfrm>
        </p:spPr>
        <p:txBody>
          <a:bodyPr>
            <a:normAutofit fontScale="90000"/>
          </a:bodyPr>
          <a:lstStyle/>
          <a:p>
            <a:r>
              <a:rPr lang="el-GR" b="1" dirty="0">
                <a:solidFill>
                  <a:srgbClr val="0070C0"/>
                </a:solidFill>
                <a:effectLst>
                  <a:outerShdw blurRad="38100" dist="38100" dir="2700000" algn="tl">
                    <a:srgbClr val="000000">
                      <a:alpha val="43137"/>
                    </a:srgbClr>
                  </a:outerShdw>
                </a:effectLst>
              </a:rPr>
              <a:t>Σας ευχαριστούμε για τη συνεργασία!</a:t>
            </a:r>
            <a:endParaRPr lang="x-none" b="1" dirty="0">
              <a:solidFill>
                <a:srgbClr val="0070C0"/>
              </a:solidFill>
              <a:effectLst>
                <a:outerShdw blurRad="38100" dist="38100" dir="2700000" algn="tl">
                  <a:srgbClr val="000000">
                    <a:alpha val="43137"/>
                  </a:srgbClr>
                </a:outerShdw>
              </a:effectLst>
            </a:endParaRPr>
          </a:p>
        </p:txBody>
      </p:sp>
      <p:sp>
        <p:nvSpPr>
          <p:cNvPr id="3" name="Υπότιτλος 2">
            <a:extLst>
              <a:ext uri="{FF2B5EF4-FFF2-40B4-BE49-F238E27FC236}">
                <a16:creationId xmlns="" xmlns:a16="http://schemas.microsoft.com/office/drawing/2014/main" id="{4E8FBF34-0BE9-94E5-48EB-506F0163B464}"/>
              </a:ext>
            </a:extLst>
          </p:cNvPr>
          <p:cNvSpPr>
            <a:spLocks noGrp="1"/>
          </p:cNvSpPr>
          <p:nvPr>
            <p:ph type="subTitle" idx="1"/>
          </p:nvPr>
        </p:nvSpPr>
        <p:spPr>
          <a:xfrm>
            <a:off x="6194715" y="3836197"/>
            <a:ext cx="5334931" cy="2189214"/>
          </a:xfrm>
        </p:spPr>
        <p:txBody>
          <a:bodyPr>
            <a:normAutofit/>
          </a:bodyPr>
          <a:lstStyle/>
          <a:p>
            <a:endParaRPr lang="x-none"/>
          </a:p>
        </p:txBody>
      </p:sp>
      <p:sp>
        <p:nvSpPr>
          <p:cNvPr id="3098" name="Freeform: Shape 3097">
            <a:extLst>
              <a:ext uri="{FF2B5EF4-FFF2-40B4-BE49-F238E27FC236}">
                <a16:creationId xmlns="" xmlns:a16="http://schemas.microsoft.com/office/drawing/2014/main" id="{658970D8-8D1D-4B5C-894B-E871CC86543D}"/>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flipH="1">
            <a:off x="530529" y="1"/>
            <a:ext cx="1155142" cy="591009"/>
          </a:xfrm>
          <a:custGeom>
            <a:avLst/>
            <a:gdLst>
              <a:gd name="connsiteX0" fmla="*/ 1355 w 1155142"/>
              <a:gd name="connsiteY0" fmla="*/ 0 h 591009"/>
              <a:gd name="connsiteX1" fmla="*/ 1153787 w 1155142"/>
              <a:gd name="connsiteY1" fmla="*/ 0 h 591009"/>
              <a:gd name="connsiteX2" fmla="*/ 1155142 w 1155142"/>
              <a:gd name="connsiteY2" fmla="*/ 13438 h 591009"/>
              <a:gd name="connsiteX3" fmla="*/ 577571 w 1155142"/>
              <a:gd name="connsiteY3" fmla="*/ 591009 h 591009"/>
              <a:gd name="connsiteX4" fmla="*/ 0 w 1155142"/>
              <a:gd name="connsiteY4" fmla="*/ 13438 h 5910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5142" h="591009">
                <a:moveTo>
                  <a:pt x="1355" y="0"/>
                </a:moveTo>
                <a:lnTo>
                  <a:pt x="1153787" y="0"/>
                </a:lnTo>
                <a:lnTo>
                  <a:pt x="1155142" y="13438"/>
                </a:lnTo>
                <a:cubicBezTo>
                  <a:pt x="1155142" y="332422"/>
                  <a:pt x="896555" y="591009"/>
                  <a:pt x="577571" y="591009"/>
                </a:cubicBezTo>
                <a:cubicBezTo>
                  <a:pt x="258587" y="591009"/>
                  <a:pt x="0" y="332422"/>
                  <a:pt x="0" y="13438"/>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100" name="Freeform: Shape 3099">
            <a:extLst>
              <a:ext uri="{FF2B5EF4-FFF2-40B4-BE49-F238E27FC236}">
                <a16:creationId xmlns="" xmlns:a16="http://schemas.microsoft.com/office/drawing/2014/main" id="{F227E5B6-9132-43CA-B503-37A18562ADF2}"/>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flipH="1">
            <a:off x="4349052" y="0"/>
            <a:ext cx="1737401" cy="959536"/>
          </a:xfrm>
          <a:custGeom>
            <a:avLst/>
            <a:gdLst>
              <a:gd name="connsiteX0" fmla="*/ 0 w 1737401"/>
              <a:gd name="connsiteY0" fmla="*/ 0 h 959536"/>
              <a:gd name="connsiteX1" fmla="*/ 123825 w 1737401"/>
              <a:gd name="connsiteY1" fmla="*/ 0 h 959536"/>
              <a:gd name="connsiteX2" fmla="*/ 123825 w 1737401"/>
              <a:gd name="connsiteY2" fmla="*/ 790277 h 959536"/>
              <a:gd name="connsiteX3" fmla="*/ 1490095 w 1737401"/>
              <a:gd name="connsiteY3" fmla="*/ 0 h 959536"/>
              <a:gd name="connsiteX4" fmla="*/ 1737401 w 1737401"/>
              <a:gd name="connsiteY4" fmla="*/ 0 h 959536"/>
              <a:gd name="connsiteX5" fmla="*/ 92869 w 1737401"/>
              <a:gd name="connsiteY5" fmla="*/ 951249 h 959536"/>
              <a:gd name="connsiteX6" fmla="*/ 61913 w 1737401"/>
              <a:gd name="connsiteY6" fmla="*/ 959536 h 959536"/>
              <a:gd name="connsiteX7" fmla="*/ 0 w 1737401"/>
              <a:gd name="connsiteY7" fmla="*/ 897624 h 959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37401" h="959536">
                <a:moveTo>
                  <a:pt x="0" y="0"/>
                </a:moveTo>
                <a:lnTo>
                  <a:pt x="123825" y="0"/>
                </a:lnTo>
                <a:lnTo>
                  <a:pt x="123825" y="790277"/>
                </a:lnTo>
                <a:lnTo>
                  <a:pt x="1490095" y="0"/>
                </a:lnTo>
                <a:lnTo>
                  <a:pt x="1737401" y="0"/>
                </a:lnTo>
                <a:lnTo>
                  <a:pt x="92869" y="951249"/>
                </a:lnTo>
                <a:cubicBezTo>
                  <a:pt x="83458" y="956688"/>
                  <a:pt x="72780" y="959546"/>
                  <a:pt x="61913" y="959536"/>
                </a:cubicBezTo>
                <a:cubicBezTo>
                  <a:pt x="27719" y="959536"/>
                  <a:pt x="0" y="931818"/>
                  <a:pt x="0" y="897624"/>
                </a:cubicBezTo>
                <a:close/>
              </a:path>
            </a:pathLst>
          </a:custGeom>
          <a:solidFill>
            <a:schemeClr val="accent6"/>
          </a:solidFill>
          <a:ln w="9525" cap="flat">
            <a:noFill/>
            <a:prstDash val="solid"/>
            <a:miter/>
          </a:ln>
        </p:spPr>
        <p:txBody>
          <a:bodyPr rtlCol="0" anchor="ctr"/>
          <a:lstStyle/>
          <a:p>
            <a:endParaRPr lang="en-US"/>
          </a:p>
        </p:txBody>
      </p:sp>
      <p:sp>
        <p:nvSpPr>
          <p:cNvPr id="3102" name="Freeform: Shape 3101">
            <a:extLst>
              <a:ext uri="{FF2B5EF4-FFF2-40B4-BE49-F238E27FC236}">
                <a16:creationId xmlns="" xmlns:a16="http://schemas.microsoft.com/office/drawing/2014/main" id="{03C2051E-A88D-48E5-BACF-AAED17892722}"/>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flipH="1">
            <a:off x="0" y="2916245"/>
            <a:ext cx="159741" cy="552996"/>
          </a:xfrm>
          <a:custGeom>
            <a:avLst/>
            <a:gdLst>
              <a:gd name="connsiteX0" fmla="*/ 159741 w 159741"/>
              <a:gd name="connsiteY0" fmla="*/ 0 h 552996"/>
              <a:gd name="connsiteX1" fmla="*/ 159741 w 159741"/>
              <a:gd name="connsiteY1" fmla="*/ 552996 h 552996"/>
              <a:gd name="connsiteX2" fmla="*/ 141849 w 159741"/>
              <a:gd name="connsiteY2" fmla="*/ 543285 h 552996"/>
              <a:gd name="connsiteX3" fmla="*/ 0 w 159741"/>
              <a:gd name="connsiteY3" fmla="*/ 276498 h 552996"/>
              <a:gd name="connsiteX4" fmla="*/ 141849 w 159741"/>
              <a:gd name="connsiteY4" fmla="*/ 9711 h 552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741" h="552996">
                <a:moveTo>
                  <a:pt x="159741" y="0"/>
                </a:moveTo>
                <a:lnTo>
                  <a:pt x="159741" y="552996"/>
                </a:lnTo>
                <a:lnTo>
                  <a:pt x="141849" y="543285"/>
                </a:lnTo>
                <a:cubicBezTo>
                  <a:pt x="56268" y="485467"/>
                  <a:pt x="0" y="387554"/>
                  <a:pt x="0" y="276498"/>
                </a:cubicBezTo>
                <a:cubicBezTo>
                  <a:pt x="0" y="165443"/>
                  <a:pt x="56268" y="67529"/>
                  <a:pt x="141849" y="9711"/>
                </a:cubicBezTo>
                <a:close/>
              </a:path>
            </a:pathLst>
          </a:custGeom>
          <a:solidFill>
            <a:schemeClr val="accent2"/>
          </a:solidFill>
          <a:ln w="1270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109" name="Freeform: Shape 3103">
            <a:extLst>
              <a:ext uri="{FF2B5EF4-FFF2-40B4-BE49-F238E27FC236}">
                <a16:creationId xmlns="" xmlns:a16="http://schemas.microsoft.com/office/drawing/2014/main" id="{7821A508-2985-4905-874A-527429BAABFA}"/>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flipH="1">
            <a:off x="0" y="5835649"/>
            <a:ext cx="1548180" cy="1022351"/>
          </a:xfrm>
          <a:custGeom>
            <a:avLst/>
            <a:gdLst>
              <a:gd name="connsiteX0" fmla="*/ 61913 w 1548180"/>
              <a:gd name="connsiteY0" fmla="*/ 0 h 1022351"/>
              <a:gd name="connsiteX1" fmla="*/ 1548180 w 1548180"/>
              <a:gd name="connsiteY1" fmla="*/ 0 h 1022351"/>
              <a:gd name="connsiteX2" fmla="*/ 1548180 w 1548180"/>
              <a:gd name="connsiteY2" fmla="*/ 123825 h 1022351"/>
              <a:gd name="connsiteX3" fmla="*/ 123825 w 1548180"/>
              <a:gd name="connsiteY3" fmla="*/ 123825 h 1022351"/>
              <a:gd name="connsiteX4" fmla="*/ 123825 w 1548180"/>
              <a:gd name="connsiteY4" fmla="*/ 1022351 h 1022351"/>
              <a:gd name="connsiteX5" fmla="*/ 0 w 1548180"/>
              <a:gd name="connsiteY5" fmla="*/ 1022351 h 1022351"/>
              <a:gd name="connsiteX6" fmla="*/ 0 w 1548180"/>
              <a:gd name="connsiteY6" fmla="*/ 61913 h 1022351"/>
              <a:gd name="connsiteX7" fmla="*/ 61913 w 1548180"/>
              <a:gd name="connsiteY7" fmla="*/ 0 h 1022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8180" h="1022351">
                <a:moveTo>
                  <a:pt x="61913" y="0"/>
                </a:moveTo>
                <a:lnTo>
                  <a:pt x="1548180" y="0"/>
                </a:lnTo>
                <a:lnTo>
                  <a:pt x="1548180" y="123825"/>
                </a:lnTo>
                <a:lnTo>
                  <a:pt x="123825" y="123825"/>
                </a:lnTo>
                <a:lnTo>
                  <a:pt x="123825" y="1022351"/>
                </a:lnTo>
                <a:lnTo>
                  <a:pt x="0" y="1022351"/>
                </a:lnTo>
                <a:lnTo>
                  <a:pt x="0" y="61913"/>
                </a:lnTo>
                <a:cubicBezTo>
                  <a:pt x="0" y="27719"/>
                  <a:pt x="27719" y="0"/>
                  <a:pt x="61913" y="0"/>
                </a:cubicBezTo>
                <a:close/>
              </a:path>
            </a:pathLst>
          </a:custGeom>
          <a:solidFill>
            <a:schemeClr val="accent6"/>
          </a:solidFill>
          <a:ln w="9525" cap="flat">
            <a:noFill/>
            <a:prstDash val="solid"/>
            <a:miter/>
          </a:ln>
        </p:spPr>
        <p:txBody>
          <a:bodyPr rtlCol="0" anchor="ctr"/>
          <a:lstStyle/>
          <a:p>
            <a:endParaRPr lang="en-US"/>
          </a:p>
        </p:txBody>
      </p:sp>
      <p:sp>
        <p:nvSpPr>
          <p:cNvPr id="3110" name="Freeform: Shape 3105">
            <a:extLst>
              <a:ext uri="{FF2B5EF4-FFF2-40B4-BE49-F238E27FC236}">
                <a16:creationId xmlns="" xmlns:a16="http://schemas.microsoft.com/office/drawing/2014/main" id="{D2929CB1-0E3C-4B2D-ADC5-0154FB33BA44}"/>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flipH="1">
            <a:off x="3697761" y="5717906"/>
            <a:ext cx="1771609" cy="1140095"/>
          </a:xfrm>
          <a:custGeom>
            <a:avLst/>
            <a:gdLst>
              <a:gd name="connsiteX0" fmla="*/ 1561721 w 1771609"/>
              <a:gd name="connsiteY0" fmla="*/ 763041 h 1140095"/>
              <a:gd name="connsiteX1" fmla="*/ 1623024 w 1771609"/>
              <a:gd name="connsiteY1" fmla="*/ 792810 h 1140095"/>
              <a:gd name="connsiteX2" fmla="*/ 1711735 w 1771609"/>
              <a:gd name="connsiteY2" fmla="*/ 970132 h 1140095"/>
              <a:gd name="connsiteX3" fmla="*/ 1771609 w 1771609"/>
              <a:gd name="connsiteY3" fmla="*/ 1140095 h 1140095"/>
              <a:gd name="connsiteX4" fmla="*/ 1637225 w 1771609"/>
              <a:gd name="connsiteY4" fmla="*/ 1140095 h 1140095"/>
              <a:gd name="connsiteX5" fmla="*/ 1594820 w 1771609"/>
              <a:gd name="connsiteY5" fmla="*/ 1019711 h 1140095"/>
              <a:gd name="connsiteX6" fmla="*/ 1513200 w 1771609"/>
              <a:gd name="connsiteY6" fmla="*/ 856627 h 1140095"/>
              <a:gd name="connsiteX7" fmla="*/ 1538499 w 1771609"/>
              <a:gd name="connsiteY7" fmla="*/ 770415 h 1140095"/>
              <a:gd name="connsiteX8" fmla="*/ 1561721 w 1771609"/>
              <a:gd name="connsiteY8" fmla="*/ 763041 h 1140095"/>
              <a:gd name="connsiteX9" fmla="*/ 933455 w 1771609"/>
              <a:gd name="connsiteY9" fmla="*/ 161309 h 1140095"/>
              <a:gd name="connsiteX10" fmla="*/ 957797 w 1771609"/>
              <a:gd name="connsiteY10" fmla="*/ 167970 h 1140095"/>
              <a:gd name="connsiteX11" fmla="*/ 1286982 w 1771609"/>
              <a:gd name="connsiteY11" fmla="*/ 387616 h 1140095"/>
              <a:gd name="connsiteX12" fmla="*/ 1293725 w 1771609"/>
              <a:gd name="connsiteY12" fmla="*/ 477075 h 1140095"/>
              <a:gd name="connsiteX13" fmla="*/ 1245453 w 1771609"/>
              <a:gd name="connsiteY13" fmla="*/ 499154 h 1140095"/>
              <a:gd name="connsiteX14" fmla="*/ 1245167 w 1771609"/>
              <a:gd name="connsiteY14" fmla="*/ 499154 h 1140095"/>
              <a:gd name="connsiteX15" fmla="*/ 1203638 w 1771609"/>
              <a:gd name="connsiteY15" fmla="*/ 484104 h 1140095"/>
              <a:gd name="connsiteX16" fmla="*/ 900647 w 1771609"/>
              <a:gd name="connsiteY16" fmla="*/ 281508 h 1140095"/>
              <a:gd name="connsiteX17" fmla="*/ 872454 w 1771609"/>
              <a:gd name="connsiteY17" fmla="*/ 196164 h 1140095"/>
              <a:gd name="connsiteX18" fmla="*/ 933455 w 1771609"/>
              <a:gd name="connsiteY18" fmla="*/ 161309 h 1140095"/>
              <a:gd name="connsiteX19" fmla="*/ 256260 w 1771609"/>
              <a:gd name="connsiteY19" fmla="*/ 29 h 1140095"/>
              <a:gd name="connsiteX20" fmla="*/ 454020 w 1771609"/>
              <a:gd name="connsiteY20" fmla="*/ 13474 h 1140095"/>
              <a:gd name="connsiteX21" fmla="*/ 509236 w 1771609"/>
              <a:gd name="connsiteY21" fmla="*/ 84182 h 1140095"/>
              <a:gd name="connsiteX22" fmla="*/ 445829 w 1771609"/>
              <a:gd name="connsiteY22" fmla="*/ 139871 h 1140095"/>
              <a:gd name="connsiteX23" fmla="*/ 437447 w 1771609"/>
              <a:gd name="connsiteY23" fmla="*/ 139395 h 1140095"/>
              <a:gd name="connsiteX24" fmla="*/ 73211 w 1771609"/>
              <a:gd name="connsiteY24" fmla="*/ 137204 h 1140095"/>
              <a:gd name="connsiteX25" fmla="*/ 749 w 1771609"/>
              <a:gd name="connsiteY25" fmla="*/ 84082 h 1140095"/>
              <a:gd name="connsiteX26" fmla="*/ 53871 w 1771609"/>
              <a:gd name="connsiteY26" fmla="*/ 11621 h 1140095"/>
              <a:gd name="connsiteX27" fmla="*/ 58352 w 1771609"/>
              <a:gd name="connsiteY27" fmla="*/ 11093 h 1140095"/>
              <a:gd name="connsiteX28" fmla="*/ 256260 w 1771609"/>
              <a:gd name="connsiteY28" fmla="*/ 29 h 1140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71609" h="1140095">
                <a:moveTo>
                  <a:pt x="1561721" y="763041"/>
                </a:moveTo>
                <a:cubicBezTo>
                  <a:pt x="1585506" y="760324"/>
                  <a:pt x="1609722" y="771249"/>
                  <a:pt x="1623024" y="792810"/>
                </a:cubicBezTo>
                <a:cubicBezTo>
                  <a:pt x="1656300" y="850065"/>
                  <a:pt x="1685920" y="909291"/>
                  <a:pt x="1711735" y="970132"/>
                </a:cubicBezTo>
                <a:lnTo>
                  <a:pt x="1771609" y="1140095"/>
                </a:lnTo>
                <a:lnTo>
                  <a:pt x="1637225" y="1140095"/>
                </a:lnTo>
                <a:lnTo>
                  <a:pt x="1594820" y="1019711"/>
                </a:lnTo>
                <a:cubicBezTo>
                  <a:pt x="1571072" y="963753"/>
                  <a:pt x="1543818" y="909282"/>
                  <a:pt x="1513200" y="856627"/>
                </a:cubicBezTo>
                <a:cubicBezTo>
                  <a:pt x="1496379" y="825834"/>
                  <a:pt x="1507704" y="787236"/>
                  <a:pt x="1538499" y="770415"/>
                </a:cubicBezTo>
                <a:cubicBezTo>
                  <a:pt x="1545912" y="766367"/>
                  <a:pt x="1553792" y="763946"/>
                  <a:pt x="1561721" y="763041"/>
                </a:cubicBezTo>
                <a:close/>
                <a:moveTo>
                  <a:pt x="933455" y="161309"/>
                </a:moveTo>
                <a:cubicBezTo>
                  <a:pt x="941693" y="161855"/>
                  <a:pt x="949959" y="164025"/>
                  <a:pt x="957797" y="167970"/>
                </a:cubicBezTo>
                <a:cubicBezTo>
                  <a:pt x="1076184" y="227289"/>
                  <a:pt x="1186759" y="301068"/>
                  <a:pt x="1286982" y="387616"/>
                </a:cubicBezTo>
                <a:cubicBezTo>
                  <a:pt x="1313547" y="410457"/>
                  <a:pt x="1316566" y="450510"/>
                  <a:pt x="1293725" y="477075"/>
                </a:cubicBezTo>
                <a:cubicBezTo>
                  <a:pt x="1281638" y="491137"/>
                  <a:pt x="1263998" y="499204"/>
                  <a:pt x="1245453" y="499154"/>
                </a:cubicBezTo>
                <a:lnTo>
                  <a:pt x="1245167" y="499154"/>
                </a:lnTo>
                <a:cubicBezTo>
                  <a:pt x="1229965" y="499301"/>
                  <a:pt x="1215220" y="493956"/>
                  <a:pt x="1203638" y="484104"/>
                </a:cubicBezTo>
                <a:cubicBezTo>
                  <a:pt x="1111407" y="404300"/>
                  <a:pt x="1009633" y="336248"/>
                  <a:pt x="900647" y="281508"/>
                </a:cubicBezTo>
                <a:cubicBezTo>
                  <a:pt x="869295" y="265726"/>
                  <a:pt x="856672" y="227516"/>
                  <a:pt x="872454" y="196164"/>
                </a:cubicBezTo>
                <a:cubicBezTo>
                  <a:pt x="884290" y="172650"/>
                  <a:pt x="908742" y="159670"/>
                  <a:pt x="933455" y="161309"/>
                </a:cubicBezTo>
                <a:close/>
                <a:moveTo>
                  <a:pt x="256260" y="29"/>
                </a:moveTo>
                <a:cubicBezTo>
                  <a:pt x="322331" y="427"/>
                  <a:pt x="388378" y="4909"/>
                  <a:pt x="454020" y="13474"/>
                </a:cubicBezTo>
                <a:cubicBezTo>
                  <a:pt x="488793" y="17752"/>
                  <a:pt x="513514" y="49409"/>
                  <a:pt x="509236" y="84182"/>
                </a:cubicBezTo>
                <a:cubicBezTo>
                  <a:pt x="505303" y="116151"/>
                  <a:pt x="478038" y="140098"/>
                  <a:pt x="445829" y="139871"/>
                </a:cubicBezTo>
                <a:cubicBezTo>
                  <a:pt x="443027" y="139899"/>
                  <a:pt x="440227" y="139740"/>
                  <a:pt x="437447" y="139395"/>
                </a:cubicBezTo>
                <a:cubicBezTo>
                  <a:pt x="316592" y="123615"/>
                  <a:pt x="194247" y="122878"/>
                  <a:pt x="73211" y="137204"/>
                </a:cubicBezTo>
                <a:cubicBezTo>
                  <a:pt x="38532" y="142545"/>
                  <a:pt x="6090" y="118762"/>
                  <a:pt x="749" y="84082"/>
                </a:cubicBezTo>
                <a:cubicBezTo>
                  <a:pt x="-4591" y="49403"/>
                  <a:pt x="19192" y="16961"/>
                  <a:pt x="53871" y="11621"/>
                </a:cubicBezTo>
                <a:cubicBezTo>
                  <a:pt x="55358" y="11392"/>
                  <a:pt x="56852" y="11216"/>
                  <a:pt x="58352" y="11093"/>
                </a:cubicBezTo>
                <a:cubicBezTo>
                  <a:pt x="124093" y="3319"/>
                  <a:pt x="190189" y="-369"/>
                  <a:pt x="256260" y="29"/>
                </a:cubicBezTo>
                <a:close/>
              </a:path>
            </a:pathLst>
          </a:custGeom>
          <a:solidFill>
            <a:schemeClr val="accent4"/>
          </a:solidFill>
          <a:ln w="9525" cap="flat">
            <a:noFill/>
            <a:prstDash val="solid"/>
            <a:miter/>
          </a:ln>
        </p:spPr>
        <p:txBody>
          <a:bodyPr rtlCol="0" anchor="ctr"/>
          <a:lstStyle/>
          <a:p>
            <a:endParaRPr lang="en-US"/>
          </a:p>
        </p:txBody>
      </p:sp>
      <p:pic>
        <p:nvPicPr>
          <p:cNvPr id="3074" name="Picture 2" descr="Κρίσιμα χαρακτηριστικά σκέψης, δεξιότητες και στάσεις / Φιλοσοφία |  Thpanorama - Κάνε τον εαυτό σου καλύτερα σήμερα!">
            <a:extLst>
              <a:ext uri="{FF2B5EF4-FFF2-40B4-BE49-F238E27FC236}">
                <a16:creationId xmlns="" xmlns:a16="http://schemas.microsoft.com/office/drawing/2014/main" id="{A0340805-3BC2-4638-F294-63CCE21859BC}"/>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2892" r="7785"/>
          <a:stretch/>
        </p:blipFill>
        <p:spPr bwMode="auto">
          <a:xfrm>
            <a:off x="662354" y="591010"/>
            <a:ext cx="5178249" cy="5178249"/>
          </a:xfrm>
          <a:custGeom>
            <a:avLst/>
            <a:gdLst/>
            <a:ahLst/>
            <a:cxnLst/>
            <a:rect l="l" t="t" r="r" b="b"/>
            <a:pathLst>
              <a:path w="3741748" h="3741748">
                <a:moveTo>
                  <a:pt x="1870874" y="0"/>
                </a:moveTo>
                <a:cubicBezTo>
                  <a:pt x="2904129" y="0"/>
                  <a:pt x="3741748" y="837619"/>
                  <a:pt x="3741748" y="1870874"/>
                </a:cubicBezTo>
                <a:cubicBezTo>
                  <a:pt x="3741748" y="2904129"/>
                  <a:pt x="2904129" y="3741748"/>
                  <a:pt x="1870874" y="3741748"/>
                </a:cubicBezTo>
                <a:cubicBezTo>
                  <a:pt x="837619" y="3741748"/>
                  <a:pt x="0" y="2904129"/>
                  <a:pt x="0" y="1870874"/>
                </a:cubicBezTo>
                <a:cubicBezTo>
                  <a:pt x="0" y="837619"/>
                  <a:pt x="837619" y="0"/>
                  <a:pt x="1870874" y="0"/>
                </a:cubicBezTo>
                <a:close/>
              </a:path>
            </a:pathLst>
          </a:custGeom>
          <a:noFill/>
          <a:extLst>
            <a:ext uri="{909E8E84-426E-40DD-AFC4-6F175D3DCCD1}">
              <a14:hiddenFill xmlns:a14="http://schemas.microsoft.com/office/drawing/2010/main">
                <a:solidFill>
                  <a:srgbClr val="FFFFFF"/>
                </a:solidFill>
              </a14:hiddenFill>
            </a:ext>
          </a:extLst>
        </p:spPr>
      </p:pic>
      <p:sp>
        <p:nvSpPr>
          <p:cNvPr id="3108" name="Freeform: Shape 3107">
            <a:extLst>
              <a:ext uri="{FF2B5EF4-FFF2-40B4-BE49-F238E27FC236}">
                <a16:creationId xmlns="" xmlns:a16="http://schemas.microsoft.com/office/drawing/2014/main" id="{5F2F0C84-BE8C-4DC2-A6D3-30349A801D5C}"/>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flipH="1">
            <a:off x="4520513" y="6258756"/>
            <a:ext cx="1565940" cy="599245"/>
          </a:xfrm>
          <a:custGeom>
            <a:avLst/>
            <a:gdLst>
              <a:gd name="connsiteX0" fmla="*/ 782970 w 1565940"/>
              <a:gd name="connsiteY0" fmla="*/ 0 h 599245"/>
              <a:gd name="connsiteX1" fmla="*/ 1528042 w 1565940"/>
              <a:gd name="connsiteY1" fmla="*/ 480469 h 599245"/>
              <a:gd name="connsiteX2" fmla="*/ 1565940 w 1565940"/>
              <a:gd name="connsiteY2" fmla="*/ 599245 h 599245"/>
              <a:gd name="connsiteX3" fmla="*/ 0 w 1565940"/>
              <a:gd name="connsiteY3" fmla="*/ 599245 h 599245"/>
              <a:gd name="connsiteX4" fmla="*/ 37898 w 1565940"/>
              <a:gd name="connsiteY4" fmla="*/ 480469 h 599245"/>
              <a:gd name="connsiteX5" fmla="*/ 782970 w 1565940"/>
              <a:gd name="connsiteY5" fmla="*/ 0 h 599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65940" h="599245">
                <a:moveTo>
                  <a:pt x="782970" y="0"/>
                </a:moveTo>
                <a:cubicBezTo>
                  <a:pt x="1117910" y="0"/>
                  <a:pt x="1405287" y="198118"/>
                  <a:pt x="1528042" y="480469"/>
                </a:cubicBezTo>
                <a:lnTo>
                  <a:pt x="1565940" y="599245"/>
                </a:lnTo>
                <a:lnTo>
                  <a:pt x="0" y="599245"/>
                </a:lnTo>
                <a:lnTo>
                  <a:pt x="37898" y="480469"/>
                </a:lnTo>
                <a:cubicBezTo>
                  <a:pt x="160653" y="198118"/>
                  <a:pt x="448030" y="0"/>
                  <a:pt x="78297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Tree>
    <p:extLst>
      <p:ext uri="{BB962C8B-B14F-4D97-AF65-F5344CB8AC3E}">
        <p14:creationId xmlns:p14="http://schemas.microsoft.com/office/powerpoint/2010/main" val="31263905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 xmlns:a16="http://schemas.microsoft.com/office/drawing/2014/main" id="{73A25D70-4A55-4F72-B9C5-A69CDBF4DB42}"/>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1"/>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 xmlns:a16="http://schemas.microsoft.com/office/drawing/2014/main" id="{54957100-6D8B-4161-9F2F-C0A949EC84C4}"/>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305" y="0"/>
            <a:ext cx="1219169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sp>
        <p:nvSpPr>
          <p:cNvPr id="12" name="Freeform: Shape 11">
            <a:extLst>
              <a:ext uri="{FF2B5EF4-FFF2-40B4-BE49-F238E27FC236}">
                <a16:creationId xmlns="" xmlns:a16="http://schemas.microsoft.com/office/drawing/2014/main" id="{CBCB02B1-1B82-403C-B7D2-E2CED1882F50}"/>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1496934" y="3984"/>
            <a:ext cx="9376632" cy="6858000"/>
          </a:xfrm>
          <a:custGeom>
            <a:avLst/>
            <a:gdLst>
              <a:gd name="connsiteX0" fmla="*/ 1691615 w 9376632"/>
              <a:gd name="connsiteY0" fmla="*/ 0 h 6858000"/>
              <a:gd name="connsiteX1" fmla="*/ 7685017 w 9376632"/>
              <a:gd name="connsiteY1" fmla="*/ 0 h 6858000"/>
              <a:gd name="connsiteX2" fmla="*/ 7840634 w 9376632"/>
              <a:gd name="connsiteY2" fmla="*/ 134799 h 6858000"/>
              <a:gd name="connsiteX3" fmla="*/ 9376632 w 9376632"/>
              <a:gd name="connsiteY3" fmla="*/ 3605175 h 6858000"/>
              <a:gd name="connsiteX4" fmla="*/ 8158692 w 9376632"/>
              <a:gd name="connsiteY4" fmla="*/ 6757493 h 6858000"/>
              <a:gd name="connsiteX5" fmla="*/ 8062868 w 9376632"/>
              <a:gd name="connsiteY5" fmla="*/ 6858000 h 6858000"/>
              <a:gd name="connsiteX6" fmla="*/ 1313765 w 9376632"/>
              <a:gd name="connsiteY6" fmla="*/ 6858000 h 6858000"/>
              <a:gd name="connsiteX7" fmla="*/ 1217940 w 9376632"/>
              <a:gd name="connsiteY7" fmla="*/ 6757493 h 6858000"/>
              <a:gd name="connsiteX8" fmla="*/ 0 w 9376632"/>
              <a:gd name="connsiteY8" fmla="*/ 3605175 h 6858000"/>
              <a:gd name="connsiteX9" fmla="*/ 1535999 w 9376632"/>
              <a:gd name="connsiteY9" fmla="*/ 134799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76632" h="6858000">
                <a:moveTo>
                  <a:pt x="1691615" y="0"/>
                </a:moveTo>
                <a:lnTo>
                  <a:pt x="7685017" y="0"/>
                </a:lnTo>
                <a:lnTo>
                  <a:pt x="7840634" y="134799"/>
                </a:lnTo>
                <a:cubicBezTo>
                  <a:pt x="8784230" y="992423"/>
                  <a:pt x="9376632" y="2229618"/>
                  <a:pt x="9376632" y="3605175"/>
                </a:cubicBezTo>
                <a:cubicBezTo>
                  <a:pt x="9376632" y="4818903"/>
                  <a:pt x="8915419" y="5924908"/>
                  <a:pt x="8158692" y="6757493"/>
                </a:cubicBezTo>
                <a:lnTo>
                  <a:pt x="8062868" y="6858000"/>
                </a:lnTo>
                <a:lnTo>
                  <a:pt x="1313765" y="6858000"/>
                </a:lnTo>
                <a:lnTo>
                  <a:pt x="1217940" y="6757493"/>
                </a:lnTo>
                <a:cubicBezTo>
                  <a:pt x="461213" y="5924908"/>
                  <a:pt x="0" y="4818903"/>
                  <a:pt x="0" y="3605175"/>
                </a:cubicBezTo>
                <a:cubicBezTo>
                  <a:pt x="0" y="2229618"/>
                  <a:pt x="592403" y="992423"/>
                  <a:pt x="1535999" y="134799"/>
                </a:cubicBezTo>
                <a:close/>
              </a:path>
            </a:pathLst>
          </a:custGeom>
          <a:gradFill flip="none" rotWithShape="1">
            <a:gsLst>
              <a:gs pos="16000">
                <a:schemeClr val="accent6">
                  <a:alpha val="20000"/>
                </a:schemeClr>
              </a:gs>
              <a:gs pos="85000">
                <a:schemeClr val="accent1">
                  <a:alpha val="40000"/>
                </a:schemeClr>
              </a:gs>
            </a:gsLst>
            <a:lin ang="12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 xmlns:a16="http://schemas.microsoft.com/office/drawing/2014/main" id="{CCDE13A7-6382-4A67-BEBE-4FF1F37C7F52}"/>
              </a:ext>
              <a:ext uri="{C183D7F6-B498-43B3-948B-1728B52AA6E4}">
                <adec:decorative xmlns="" xmlns:adec="http://schemas.microsoft.com/office/drawing/2017/decorative" val="1"/>
              </a:ext>
            </a:extLst>
          </p:cNvPr>
          <p:cNvGrpSpPr>
            <a:grpSpLocks noGrp="1" noUngrp="1" noRot="1" noChangeAspect="1" noMove="1" noResize="1"/>
          </p:cNvGrpSpPr>
          <p:nvPr>
            <p:extLst>
              <p:ext uri="{386F3935-93C4-4BCD-93E2-E3B085C9AB24}">
                <p16:designElem xmlns="" xmlns:p16="http://schemas.microsoft.com/office/powerpoint/2015/main" val="1"/>
              </p:ext>
            </p:extLst>
          </p:nvPr>
        </p:nvGrpSpPr>
        <p:grpSpPr>
          <a:xfrm>
            <a:off x="1303402" y="3985"/>
            <a:ext cx="9772765" cy="6858000"/>
            <a:chOff x="1303402" y="36937"/>
            <a:chExt cx="9772765" cy="6858000"/>
          </a:xfrm>
          <a:solidFill>
            <a:schemeClr val="bg1">
              <a:alpha val="30000"/>
            </a:schemeClr>
          </a:solidFill>
        </p:grpSpPr>
        <p:sp>
          <p:nvSpPr>
            <p:cNvPr id="15" name="Freeform: Shape 14">
              <a:extLst>
                <a:ext uri="{FF2B5EF4-FFF2-40B4-BE49-F238E27FC236}">
                  <a16:creationId xmlns="" xmlns:a16="http://schemas.microsoft.com/office/drawing/2014/main" id="{E9978FC9-2E40-4257-8D97-FAB20CA4BF18}"/>
                </a:ext>
                <a:ext uri="{C183D7F6-B498-43B3-948B-1728B52AA6E4}">
                  <adec:decorative xmlns="" xmlns:adec="http://schemas.microsoft.com/office/drawing/2017/decorative" val="1"/>
                </a:ext>
              </a:extLst>
            </p:cNvPr>
            <p:cNvSpPr/>
            <p:nvPr>
              <p:extLst>
                <p:ext uri="{386F3935-93C4-4BCD-93E2-E3B085C9AB24}">
                  <p16:designElem xmlns="" xmlns:p16="http://schemas.microsoft.com/office/powerpoint/2015/main" val="1"/>
                </p:ext>
              </p:extLst>
            </p:nvPr>
          </p:nvSpPr>
          <p:spPr>
            <a:xfrm>
              <a:off x="1560551" y="36937"/>
              <a:ext cx="9313016" cy="6858000"/>
            </a:xfrm>
            <a:custGeom>
              <a:avLst/>
              <a:gdLst>
                <a:gd name="connsiteX0" fmla="*/ 6993556 w 9313016"/>
                <a:gd name="connsiteY0" fmla="*/ 0 h 6858000"/>
                <a:gd name="connsiteX1" fmla="*/ 7358516 w 9313016"/>
                <a:gd name="connsiteY1" fmla="*/ 0 h 6858000"/>
                <a:gd name="connsiteX2" fmla="*/ 7475006 w 9313016"/>
                <a:gd name="connsiteY2" fmla="*/ 82722 h 6858000"/>
                <a:gd name="connsiteX3" fmla="*/ 7816357 w 9313016"/>
                <a:gd name="connsiteY3" fmla="*/ 358482 h 6858000"/>
                <a:gd name="connsiteX4" fmla="*/ 8421752 w 9313016"/>
                <a:gd name="connsiteY4" fmla="*/ 995405 h 6858000"/>
                <a:gd name="connsiteX5" fmla="*/ 8897059 w 9313016"/>
                <a:gd name="connsiteY5" fmla="*/ 1737211 h 6858000"/>
                <a:gd name="connsiteX6" fmla="*/ 9206633 w 9313016"/>
                <a:gd name="connsiteY6" fmla="*/ 2564460 h 6858000"/>
                <a:gd name="connsiteX7" fmla="*/ 9286787 w 9313016"/>
                <a:gd name="connsiteY7" fmla="*/ 3000164 h 6858000"/>
                <a:gd name="connsiteX8" fmla="*/ 9312914 w 9313016"/>
                <a:gd name="connsiteY8" fmla="*/ 3442493 h 6858000"/>
                <a:gd name="connsiteX9" fmla="*/ 9190562 w 9313016"/>
                <a:gd name="connsiteY9" fmla="*/ 4316686 h 6858000"/>
                <a:gd name="connsiteX10" fmla="*/ 9043416 w 9313016"/>
                <a:gd name="connsiteY10" fmla="*/ 4734917 h 6858000"/>
                <a:gd name="connsiteX11" fmla="*/ 8809657 w 9313016"/>
                <a:gd name="connsiteY11" fmla="*/ 5128718 h 6858000"/>
                <a:gd name="connsiteX12" fmla="*/ 8645997 w 9313016"/>
                <a:gd name="connsiteY12" fmla="*/ 5297441 h 6858000"/>
                <a:gd name="connsiteX13" fmla="*/ 8457787 w 9313016"/>
                <a:gd name="connsiteY13" fmla="*/ 5433763 h 6858000"/>
                <a:gd name="connsiteX14" fmla="*/ 8260803 w 9313016"/>
                <a:gd name="connsiteY14" fmla="*/ 5541237 h 6858000"/>
                <a:gd name="connsiteX15" fmla="*/ 8066136 w 9313016"/>
                <a:gd name="connsiteY15" fmla="*/ 5635704 h 6858000"/>
                <a:gd name="connsiteX16" fmla="*/ 7698638 w 9313016"/>
                <a:gd name="connsiteY16" fmla="*/ 5837163 h 6858000"/>
                <a:gd name="connsiteX17" fmla="*/ 7370135 w 9313016"/>
                <a:gd name="connsiteY17" fmla="*/ 6090081 h 6858000"/>
                <a:gd name="connsiteX18" fmla="*/ 7218897 w 9313016"/>
                <a:gd name="connsiteY18" fmla="*/ 6235860 h 6858000"/>
                <a:gd name="connsiteX19" fmla="*/ 7070665 w 9313016"/>
                <a:gd name="connsiteY19" fmla="*/ 6387205 h 6858000"/>
                <a:gd name="connsiteX20" fmla="*/ 6779035 w 9313016"/>
                <a:gd name="connsiteY20" fmla="*/ 6697100 h 6858000"/>
                <a:gd name="connsiteX21" fmla="*/ 6631837 w 9313016"/>
                <a:gd name="connsiteY21" fmla="*/ 6852239 h 6858000"/>
                <a:gd name="connsiteX22" fmla="*/ 6626221 w 9313016"/>
                <a:gd name="connsiteY22" fmla="*/ 6858000 h 6858000"/>
                <a:gd name="connsiteX23" fmla="*/ 6424725 w 9313016"/>
                <a:gd name="connsiteY23" fmla="*/ 6858000 h 6858000"/>
                <a:gd name="connsiteX24" fmla="*/ 6527382 w 9313016"/>
                <a:gd name="connsiteY24" fmla="*/ 6756333 h 6858000"/>
                <a:gd name="connsiteX25" fmla="*/ 6674233 w 9313016"/>
                <a:gd name="connsiteY25" fmla="*/ 6603450 h 6858000"/>
                <a:gd name="connsiteX26" fmla="*/ 6965813 w 9313016"/>
                <a:gd name="connsiteY26" fmla="*/ 6292932 h 6858000"/>
                <a:gd name="connsiteX27" fmla="*/ 7112961 w 9313016"/>
                <a:gd name="connsiteY27" fmla="*/ 6137505 h 6858000"/>
                <a:gd name="connsiteX28" fmla="*/ 7264790 w 9313016"/>
                <a:gd name="connsiteY28" fmla="*/ 5983710 h 6858000"/>
                <a:gd name="connsiteX29" fmla="*/ 7974595 w 9313016"/>
                <a:gd name="connsiteY29" fmla="*/ 5470773 h 6858000"/>
                <a:gd name="connsiteX30" fmla="*/ 8331591 w 9313016"/>
                <a:gd name="connsiteY30" fmla="*/ 5254048 h 6858000"/>
                <a:gd name="connsiteX31" fmla="*/ 8599807 w 9313016"/>
                <a:gd name="connsiteY31" fmla="*/ 4980010 h 6858000"/>
                <a:gd name="connsiteX32" fmla="*/ 8766474 w 9313016"/>
                <a:gd name="connsiteY32" fmla="*/ 4631524 h 6858000"/>
                <a:gd name="connsiteX33" fmla="*/ 8865755 w 9313016"/>
                <a:gd name="connsiteY33" fmla="*/ 4244445 h 6858000"/>
                <a:gd name="connsiteX34" fmla="*/ 8882911 w 9313016"/>
                <a:gd name="connsiteY34" fmla="*/ 4145659 h 6858000"/>
                <a:gd name="connsiteX35" fmla="*/ 8897403 w 9313016"/>
                <a:gd name="connsiteY35" fmla="*/ 4046633 h 6858000"/>
                <a:gd name="connsiteX36" fmla="*/ 8908298 w 9313016"/>
                <a:gd name="connsiteY36" fmla="*/ 3947271 h 6858000"/>
                <a:gd name="connsiteX37" fmla="*/ 8916184 w 9313016"/>
                <a:gd name="connsiteY37" fmla="*/ 3847765 h 6858000"/>
                <a:gd name="connsiteX38" fmla="*/ 8920670 w 9313016"/>
                <a:gd name="connsiteY38" fmla="*/ 3449597 h 6858000"/>
                <a:gd name="connsiteX39" fmla="*/ 8914607 w 9313016"/>
                <a:gd name="connsiteY39" fmla="*/ 3350283 h 6858000"/>
                <a:gd name="connsiteX40" fmla="*/ 8905340 w 9313016"/>
                <a:gd name="connsiteY40" fmla="*/ 3251209 h 6858000"/>
                <a:gd name="connsiteX41" fmla="*/ 8893854 w 9313016"/>
                <a:gd name="connsiteY41" fmla="*/ 3152376 h 6858000"/>
                <a:gd name="connsiteX42" fmla="*/ 8879706 w 9313016"/>
                <a:gd name="connsiteY42" fmla="*/ 3053878 h 6858000"/>
                <a:gd name="connsiteX43" fmla="*/ 8797531 w 9313016"/>
                <a:gd name="connsiteY43" fmla="*/ 2663966 h 6858000"/>
                <a:gd name="connsiteX44" fmla="*/ 8520442 w 9313016"/>
                <a:gd name="connsiteY44" fmla="*/ 1911983 h 6858000"/>
                <a:gd name="connsiteX45" fmla="*/ 8332626 w 9313016"/>
                <a:gd name="connsiteY45" fmla="*/ 1553608 h 6858000"/>
                <a:gd name="connsiteX46" fmla="*/ 8116317 w 9313016"/>
                <a:gd name="connsiteY46" fmla="*/ 1208529 h 6858000"/>
                <a:gd name="connsiteX47" fmla="*/ 7873293 w 9313016"/>
                <a:gd name="connsiteY47" fmla="*/ 878284 h 6858000"/>
                <a:gd name="connsiteX48" fmla="*/ 7604337 w 9313016"/>
                <a:gd name="connsiteY48" fmla="*/ 565125 h 6858000"/>
                <a:gd name="connsiteX49" fmla="*/ 7311128 w 9313016"/>
                <a:gd name="connsiteY49" fmla="*/ 270591 h 6858000"/>
                <a:gd name="connsiteX50" fmla="*/ 1752019 w 9313016"/>
                <a:gd name="connsiteY50" fmla="*/ 0 h 6858000"/>
                <a:gd name="connsiteX51" fmla="*/ 2155804 w 9313016"/>
                <a:gd name="connsiteY51" fmla="*/ 0 h 6858000"/>
                <a:gd name="connsiteX52" fmla="*/ 2103975 w 9313016"/>
                <a:gd name="connsiteY52" fmla="*/ 40789 h 6858000"/>
                <a:gd name="connsiteX53" fmla="*/ 1656310 w 9313016"/>
                <a:gd name="connsiteY53" fmla="*/ 470035 h 6858000"/>
                <a:gd name="connsiteX54" fmla="*/ 806013 w 9313016"/>
                <a:gd name="connsiteY54" fmla="*/ 1841133 h 6858000"/>
                <a:gd name="connsiteX55" fmla="*/ 580685 w 9313016"/>
                <a:gd name="connsiteY55" fmla="*/ 2606364 h 6858000"/>
                <a:gd name="connsiteX56" fmla="*/ 503489 w 9313016"/>
                <a:gd name="connsiteY56" fmla="*/ 3397276 h 6858000"/>
                <a:gd name="connsiteX57" fmla="*/ 570135 w 9313016"/>
                <a:gd name="connsiteY57" fmla="*/ 4188235 h 6858000"/>
                <a:gd name="connsiteX58" fmla="*/ 783387 w 9313016"/>
                <a:gd name="connsiteY58" fmla="*/ 4953850 h 6858000"/>
                <a:gd name="connsiteX59" fmla="*/ 1628014 w 9313016"/>
                <a:gd name="connsiteY59" fmla="*/ 6308245 h 6858000"/>
                <a:gd name="connsiteX60" fmla="*/ 2235998 w 9313016"/>
                <a:gd name="connsiteY60" fmla="*/ 6844829 h 6858000"/>
                <a:gd name="connsiteX61" fmla="*/ 2255028 w 9313016"/>
                <a:gd name="connsiteY61" fmla="*/ 6858000 h 6858000"/>
                <a:gd name="connsiteX62" fmla="*/ 1578787 w 9313016"/>
                <a:gd name="connsiteY62" fmla="*/ 6858000 h 6858000"/>
                <a:gd name="connsiteX63" fmla="*/ 1465153 w 9313016"/>
                <a:gd name="connsiteY63" fmla="*/ 6759050 h 6858000"/>
                <a:gd name="connsiteX64" fmla="*/ 1303650 w 9313016"/>
                <a:gd name="connsiteY64" fmla="*/ 6604267 h 6858000"/>
                <a:gd name="connsiteX65" fmla="*/ 323708 w 9313016"/>
                <a:gd name="connsiteY65" fmla="*/ 5126365 h 6858000"/>
                <a:gd name="connsiteX66" fmla="*/ 872 w 9313016"/>
                <a:gd name="connsiteY66" fmla="*/ 3391228 h 6858000"/>
                <a:gd name="connsiteX67" fmla="*/ 105428 w 9313016"/>
                <a:gd name="connsiteY67" fmla="*/ 2511899 h 6858000"/>
                <a:gd name="connsiteX68" fmla="*/ 384933 w 9313016"/>
                <a:gd name="connsiteY68" fmla="*/ 1670971 h 6858000"/>
                <a:gd name="connsiteX69" fmla="*/ 1433593 w 9313016"/>
                <a:gd name="connsiteY69" fmla="*/ 256095 h 6858000"/>
                <a:gd name="connsiteX70" fmla="*/ 1602664 w 9313016"/>
                <a:gd name="connsiteY70" fmla="*/ 11370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9313016" h="6858000">
                  <a:moveTo>
                    <a:pt x="6993556" y="0"/>
                  </a:moveTo>
                  <a:lnTo>
                    <a:pt x="7358516" y="0"/>
                  </a:lnTo>
                  <a:lnTo>
                    <a:pt x="7475006" y="82722"/>
                  </a:lnTo>
                  <a:cubicBezTo>
                    <a:pt x="7592423" y="169778"/>
                    <a:pt x="7706366" y="261748"/>
                    <a:pt x="7816357" y="358482"/>
                  </a:cubicBezTo>
                  <a:cubicBezTo>
                    <a:pt x="8036559" y="551589"/>
                    <a:pt x="8239655" y="764905"/>
                    <a:pt x="8421752" y="995405"/>
                  </a:cubicBezTo>
                  <a:cubicBezTo>
                    <a:pt x="8604736" y="1225282"/>
                    <a:pt x="8763567" y="1474646"/>
                    <a:pt x="8897059" y="1737211"/>
                  </a:cubicBezTo>
                  <a:cubicBezTo>
                    <a:pt x="9029909" y="2000162"/>
                    <a:pt x="9134317" y="2277990"/>
                    <a:pt x="9206633" y="2564460"/>
                  </a:cubicBezTo>
                  <a:cubicBezTo>
                    <a:pt x="9242322" y="2707791"/>
                    <a:pt x="9269041" y="2853474"/>
                    <a:pt x="9286787" y="3000164"/>
                  </a:cubicBezTo>
                  <a:cubicBezTo>
                    <a:pt x="9304977" y="3146856"/>
                    <a:pt x="9314097" y="3294698"/>
                    <a:pt x="9312914" y="3442493"/>
                  </a:cubicBezTo>
                  <a:cubicBezTo>
                    <a:pt x="9309906" y="3737987"/>
                    <a:pt x="9270717" y="4033288"/>
                    <a:pt x="9190562" y="4316686"/>
                  </a:cubicBezTo>
                  <a:cubicBezTo>
                    <a:pt x="9150486" y="4458240"/>
                    <a:pt x="9103951" y="4597587"/>
                    <a:pt x="9043416" y="4734917"/>
                  </a:cubicBezTo>
                  <a:cubicBezTo>
                    <a:pt x="8982980" y="4871817"/>
                    <a:pt x="8908740" y="5007131"/>
                    <a:pt x="8809657" y="5128718"/>
                  </a:cubicBezTo>
                  <a:cubicBezTo>
                    <a:pt x="8760312" y="5189247"/>
                    <a:pt x="8706137" y="5246945"/>
                    <a:pt x="8645997" y="5297441"/>
                  </a:cubicBezTo>
                  <a:cubicBezTo>
                    <a:pt x="8586252" y="5348274"/>
                    <a:pt x="8522809" y="5393730"/>
                    <a:pt x="8457787" y="5433763"/>
                  </a:cubicBezTo>
                  <a:cubicBezTo>
                    <a:pt x="8392816" y="5474132"/>
                    <a:pt x="8326219" y="5508213"/>
                    <a:pt x="8260803" y="5541237"/>
                  </a:cubicBezTo>
                  <a:cubicBezTo>
                    <a:pt x="8195289" y="5574071"/>
                    <a:pt x="8130023" y="5604838"/>
                    <a:pt x="8066136" y="5635704"/>
                  </a:cubicBezTo>
                  <a:cubicBezTo>
                    <a:pt x="7938313" y="5697433"/>
                    <a:pt x="7815222" y="5762186"/>
                    <a:pt x="7698638" y="5837163"/>
                  </a:cubicBezTo>
                  <a:cubicBezTo>
                    <a:pt x="7582449" y="5912381"/>
                    <a:pt x="7471881" y="5996094"/>
                    <a:pt x="7370135" y="6090081"/>
                  </a:cubicBezTo>
                  <a:cubicBezTo>
                    <a:pt x="7319460" y="6136593"/>
                    <a:pt x="7268881" y="6186082"/>
                    <a:pt x="7218897" y="6235860"/>
                  </a:cubicBezTo>
                  <a:cubicBezTo>
                    <a:pt x="7168763" y="6285493"/>
                    <a:pt x="7119665" y="6336229"/>
                    <a:pt x="7070665" y="6387205"/>
                  </a:cubicBezTo>
                  <a:cubicBezTo>
                    <a:pt x="6972715" y="6489208"/>
                    <a:pt x="6876195" y="6593131"/>
                    <a:pt x="6779035" y="6697100"/>
                  </a:cubicBezTo>
                  <a:cubicBezTo>
                    <a:pt x="6730379" y="6748989"/>
                    <a:pt x="6681528" y="6800878"/>
                    <a:pt x="6631837" y="6852239"/>
                  </a:cubicBezTo>
                  <a:lnTo>
                    <a:pt x="6626221" y="6858000"/>
                  </a:lnTo>
                  <a:lnTo>
                    <a:pt x="6424725" y="6858000"/>
                  </a:lnTo>
                  <a:lnTo>
                    <a:pt x="6527382" y="6756333"/>
                  </a:lnTo>
                  <a:cubicBezTo>
                    <a:pt x="6576726" y="6705932"/>
                    <a:pt x="6625480" y="6654811"/>
                    <a:pt x="6674233" y="6603450"/>
                  </a:cubicBezTo>
                  <a:cubicBezTo>
                    <a:pt x="6771788" y="6500920"/>
                    <a:pt x="6868309" y="6396757"/>
                    <a:pt x="6965813" y="6292932"/>
                  </a:cubicBezTo>
                  <a:lnTo>
                    <a:pt x="7112961" y="6137505"/>
                  </a:lnTo>
                  <a:cubicBezTo>
                    <a:pt x="7162354" y="6085808"/>
                    <a:pt x="7211945" y="6034640"/>
                    <a:pt x="7264790" y="5983710"/>
                  </a:cubicBezTo>
                  <a:cubicBezTo>
                    <a:pt x="7472373" y="5779130"/>
                    <a:pt x="7721610" y="5610648"/>
                    <a:pt x="7974595" y="5470773"/>
                  </a:cubicBezTo>
                  <a:cubicBezTo>
                    <a:pt x="8099903" y="5399395"/>
                    <a:pt x="8224127" y="5332529"/>
                    <a:pt x="8331591" y="5254048"/>
                  </a:cubicBezTo>
                  <a:cubicBezTo>
                    <a:pt x="8439351" y="5176047"/>
                    <a:pt x="8529660" y="5085949"/>
                    <a:pt x="8599807" y="4980010"/>
                  </a:cubicBezTo>
                  <a:cubicBezTo>
                    <a:pt x="8671187" y="4875128"/>
                    <a:pt x="8723982" y="4756086"/>
                    <a:pt x="8766474" y="4631524"/>
                  </a:cubicBezTo>
                  <a:cubicBezTo>
                    <a:pt x="8808968" y="4507010"/>
                    <a:pt x="8840615" y="4375872"/>
                    <a:pt x="8865755" y="4244445"/>
                  </a:cubicBezTo>
                  <a:cubicBezTo>
                    <a:pt x="8871375" y="4211468"/>
                    <a:pt x="8878129" y="4178731"/>
                    <a:pt x="8882911" y="4145659"/>
                  </a:cubicBezTo>
                  <a:lnTo>
                    <a:pt x="8897403" y="4046633"/>
                  </a:lnTo>
                  <a:lnTo>
                    <a:pt x="8908298" y="3947271"/>
                  </a:lnTo>
                  <a:cubicBezTo>
                    <a:pt x="8912389" y="3914247"/>
                    <a:pt x="8913425" y="3880886"/>
                    <a:pt x="8916184" y="3847765"/>
                  </a:cubicBezTo>
                  <a:cubicBezTo>
                    <a:pt x="8925797" y="3715091"/>
                    <a:pt x="8925945" y="3582127"/>
                    <a:pt x="8920670" y="3449597"/>
                  </a:cubicBezTo>
                  <a:lnTo>
                    <a:pt x="8914607" y="3350283"/>
                  </a:lnTo>
                  <a:cubicBezTo>
                    <a:pt x="8911995" y="3317211"/>
                    <a:pt x="8908348" y="3284233"/>
                    <a:pt x="8905340" y="3251209"/>
                  </a:cubicBezTo>
                  <a:cubicBezTo>
                    <a:pt x="8902628" y="3218185"/>
                    <a:pt x="8897551" y="3185305"/>
                    <a:pt x="8893854" y="3152376"/>
                  </a:cubicBezTo>
                  <a:cubicBezTo>
                    <a:pt x="8890305" y="3119399"/>
                    <a:pt x="8884932" y="3086662"/>
                    <a:pt x="8879706" y="3053878"/>
                  </a:cubicBezTo>
                  <a:cubicBezTo>
                    <a:pt x="8858707" y="2922835"/>
                    <a:pt x="8831249" y="2792705"/>
                    <a:pt x="8797531" y="2663966"/>
                  </a:cubicBezTo>
                  <a:cubicBezTo>
                    <a:pt x="8728616" y="2406777"/>
                    <a:pt x="8635497" y="2155109"/>
                    <a:pt x="8520442" y="1911983"/>
                  </a:cubicBezTo>
                  <a:cubicBezTo>
                    <a:pt x="8462667" y="1790541"/>
                    <a:pt x="8400112" y="1670923"/>
                    <a:pt x="8332626" y="1553608"/>
                  </a:cubicBezTo>
                  <a:cubicBezTo>
                    <a:pt x="8265683" y="1436006"/>
                    <a:pt x="8192973" y="1321188"/>
                    <a:pt x="8116317" y="1208529"/>
                  </a:cubicBezTo>
                  <a:cubicBezTo>
                    <a:pt x="8039811" y="1095776"/>
                    <a:pt x="7958079" y="986094"/>
                    <a:pt x="7873293" y="878284"/>
                  </a:cubicBezTo>
                  <a:cubicBezTo>
                    <a:pt x="7787814" y="771002"/>
                    <a:pt x="7697999" y="666551"/>
                    <a:pt x="7604337" y="565125"/>
                  </a:cubicBezTo>
                  <a:cubicBezTo>
                    <a:pt x="7510479" y="463891"/>
                    <a:pt x="7413367" y="364818"/>
                    <a:pt x="7311128" y="270591"/>
                  </a:cubicBezTo>
                  <a:close/>
                  <a:moveTo>
                    <a:pt x="1752019" y="0"/>
                  </a:moveTo>
                  <a:lnTo>
                    <a:pt x="2155804" y="0"/>
                  </a:lnTo>
                  <a:lnTo>
                    <a:pt x="2103975" y="40789"/>
                  </a:lnTo>
                  <a:cubicBezTo>
                    <a:pt x="1943592" y="173585"/>
                    <a:pt x="1793955" y="317500"/>
                    <a:pt x="1656310" y="470035"/>
                  </a:cubicBezTo>
                  <a:cubicBezTo>
                    <a:pt x="1288172" y="876939"/>
                    <a:pt x="1002998" y="1344708"/>
                    <a:pt x="806013" y="1841133"/>
                  </a:cubicBezTo>
                  <a:cubicBezTo>
                    <a:pt x="707818" y="2089538"/>
                    <a:pt x="630868" y="2345480"/>
                    <a:pt x="580685" y="2606364"/>
                  </a:cubicBezTo>
                  <a:cubicBezTo>
                    <a:pt x="530749" y="2867250"/>
                    <a:pt x="504868" y="3132119"/>
                    <a:pt x="503489" y="3397276"/>
                  </a:cubicBezTo>
                  <a:cubicBezTo>
                    <a:pt x="501467" y="3662434"/>
                    <a:pt x="524093" y="3927351"/>
                    <a:pt x="570135" y="4188235"/>
                  </a:cubicBezTo>
                  <a:cubicBezTo>
                    <a:pt x="615734" y="4449264"/>
                    <a:pt x="688642" y="4705493"/>
                    <a:pt x="783387" y="4953850"/>
                  </a:cubicBezTo>
                  <a:cubicBezTo>
                    <a:pt x="974357" y="5449796"/>
                    <a:pt x="1259630" y="5913773"/>
                    <a:pt x="1628014" y="6308245"/>
                  </a:cubicBezTo>
                  <a:cubicBezTo>
                    <a:pt x="1812182" y="6505481"/>
                    <a:pt x="2016215" y="6685052"/>
                    <a:pt x="2235998" y="6844829"/>
                  </a:cubicBezTo>
                  <a:lnTo>
                    <a:pt x="2255028" y="6858000"/>
                  </a:lnTo>
                  <a:lnTo>
                    <a:pt x="1578787" y="6858000"/>
                  </a:lnTo>
                  <a:lnTo>
                    <a:pt x="1465153" y="6759050"/>
                  </a:lnTo>
                  <a:cubicBezTo>
                    <a:pt x="1410086" y="6708726"/>
                    <a:pt x="1356236" y="6657104"/>
                    <a:pt x="1303650" y="6604267"/>
                  </a:cubicBezTo>
                  <a:cubicBezTo>
                    <a:pt x="883506" y="6181043"/>
                    <a:pt x="548150" y="5676072"/>
                    <a:pt x="323708" y="5126365"/>
                  </a:cubicBezTo>
                  <a:cubicBezTo>
                    <a:pt x="97737" y="4577139"/>
                    <a:pt x="-10958" y="3981927"/>
                    <a:pt x="872" y="3391228"/>
                  </a:cubicBezTo>
                  <a:cubicBezTo>
                    <a:pt x="5951" y="3095783"/>
                    <a:pt x="40506" y="2800528"/>
                    <a:pt x="105428" y="2511899"/>
                  </a:cubicBezTo>
                  <a:cubicBezTo>
                    <a:pt x="170104" y="2223317"/>
                    <a:pt x="262089" y="1940399"/>
                    <a:pt x="384933" y="1670971"/>
                  </a:cubicBezTo>
                  <a:cubicBezTo>
                    <a:pt x="629092" y="1131344"/>
                    <a:pt x="991955" y="646919"/>
                    <a:pt x="1433593" y="256095"/>
                  </a:cubicBezTo>
                  <a:cubicBezTo>
                    <a:pt x="1488791" y="207206"/>
                    <a:pt x="1545179" y="159733"/>
                    <a:pt x="1602664" y="11370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6" name="Freeform: Shape 15">
              <a:extLst>
                <a:ext uri="{FF2B5EF4-FFF2-40B4-BE49-F238E27FC236}">
                  <a16:creationId xmlns="" xmlns:a16="http://schemas.microsoft.com/office/drawing/2014/main" id="{740ABB98-77BA-4C40-8121-34D196E5873F}"/>
                </a:ext>
                <a:ext uri="{C183D7F6-B498-43B3-948B-1728B52AA6E4}">
                  <adec:decorative xmlns="" xmlns:adec="http://schemas.microsoft.com/office/drawing/2017/decorative" val="1"/>
                </a:ext>
              </a:extLst>
            </p:cNvPr>
            <p:cNvSpPr/>
            <p:nvPr>
              <p:extLst>
                <p:ext uri="{386F3935-93C4-4BCD-93E2-E3B085C9AB24}">
                  <p16:designElem xmlns="" xmlns:p16="http://schemas.microsoft.com/office/powerpoint/2015/main" val="1"/>
                </p:ext>
              </p:extLst>
            </p:nvPr>
          </p:nvSpPr>
          <p:spPr>
            <a:xfrm>
              <a:off x="1659468" y="36937"/>
              <a:ext cx="9065550" cy="6858000"/>
            </a:xfrm>
            <a:custGeom>
              <a:avLst/>
              <a:gdLst>
                <a:gd name="connsiteX0" fmla="*/ 1839951 w 9065550"/>
                <a:gd name="connsiteY0" fmla="*/ 0 h 6858000"/>
                <a:gd name="connsiteX1" fmla="*/ 6979427 w 9065550"/>
                <a:gd name="connsiteY1" fmla="*/ 0 h 6858000"/>
                <a:gd name="connsiteX2" fmla="*/ 6989586 w 9065550"/>
                <a:gd name="connsiteY2" fmla="*/ 6825 h 6858000"/>
                <a:gd name="connsiteX3" fmla="*/ 8932062 w 9065550"/>
                <a:gd name="connsiteY3" fmla="*/ 4580835 h 6858000"/>
                <a:gd name="connsiteX4" fmla="*/ 7166294 w 9065550"/>
                <a:gd name="connsiteY4" fmla="*/ 6259703 h 6858000"/>
                <a:gd name="connsiteX5" fmla="*/ 6868878 w 9065550"/>
                <a:gd name="connsiteY5" fmla="*/ 6564765 h 6858000"/>
                <a:gd name="connsiteX6" fmla="*/ 6591881 w 9065550"/>
                <a:gd name="connsiteY6" fmla="*/ 6858000 h 6858000"/>
                <a:gd name="connsiteX7" fmla="*/ 5184648 w 9065550"/>
                <a:gd name="connsiteY7" fmla="*/ 6858000 h 6858000"/>
                <a:gd name="connsiteX8" fmla="*/ 5244877 w 9065550"/>
                <a:gd name="connsiteY8" fmla="*/ 6817615 h 6858000"/>
                <a:gd name="connsiteX9" fmla="*/ 6033853 w 9065550"/>
                <a:gd name="connsiteY9" fmla="*/ 6069135 h 6858000"/>
                <a:gd name="connsiteX10" fmla="*/ 6480248 w 9065550"/>
                <a:gd name="connsiteY10" fmla="*/ 5607082 h 6858000"/>
                <a:gd name="connsiteX11" fmla="*/ 7551502 w 9065550"/>
                <a:gd name="connsiteY11" fmla="*/ 4859004 h 6858000"/>
                <a:gd name="connsiteX12" fmla="*/ 7844227 w 9065550"/>
                <a:gd name="connsiteY12" fmla="*/ 4683074 h 6858000"/>
                <a:gd name="connsiteX13" fmla="*/ 8005810 w 9065550"/>
                <a:gd name="connsiteY13" fmla="*/ 4330239 h 6858000"/>
                <a:gd name="connsiteX14" fmla="*/ 8016191 w 9065550"/>
                <a:gd name="connsiteY14" fmla="*/ 2956574 h 6858000"/>
                <a:gd name="connsiteX15" fmla="*/ 7346424 w 9065550"/>
                <a:gd name="connsiteY15" fmla="*/ 1636739 h 6858000"/>
                <a:gd name="connsiteX16" fmla="*/ 5995751 w 9065550"/>
                <a:gd name="connsiteY16" fmla="*/ 493319 h 6858000"/>
                <a:gd name="connsiteX17" fmla="*/ 4494836 w 9065550"/>
                <a:gd name="connsiteY17" fmla="*/ 75383 h 6858000"/>
                <a:gd name="connsiteX18" fmla="*/ 2002499 w 9065550"/>
                <a:gd name="connsiteY18" fmla="*/ 1094261 h 6858000"/>
                <a:gd name="connsiteX19" fmla="*/ 1241306 w 9065550"/>
                <a:gd name="connsiteY19" fmla="*/ 2206935 h 6858000"/>
                <a:gd name="connsiteX20" fmla="*/ 961736 w 9065550"/>
                <a:gd name="connsiteY20" fmla="*/ 3573719 h 6858000"/>
                <a:gd name="connsiteX21" fmla="*/ 1193878 w 9065550"/>
                <a:gd name="connsiteY21" fmla="*/ 4824208 h 6858000"/>
                <a:gd name="connsiteX22" fmla="*/ 1832096 w 9065550"/>
                <a:gd name="connsiteY22" fmla="*/ 5873050 h 6858000"/>
                <a:gd name="connsiteX23" fmla="*/ 3010752 w 9065550"/>
                <a:gd name="connsiteY23" fmla="*/ 6749475 h 6858000"/>
                <a:gd name="connsiteX24" fmla="*/ 3187037 w 9065550"/>
                <a:gd name="connsiteY24" fmla="*/ 6824756 h 6858000"/>
                <a:gd name="connsiteX25" fmla="*/ 3278211 w 9065550"/>
                <a:gd name="connsiteY25" fmla="*/ 6858000 h 6858000"/>
                <a:gd name="connsiteX26" fmla="*/ 1480830 w 9065550"/>
                <a:gd name="connsiteY26" fmla="*/ 6858000 h 6858000"/>
                <a:gd name="connsiteX27" fmla="*/ 1427607 w 9065550"/>
                <a:gd name="connsiteY27" fmla="*/ 6811515 h 6858000"/>
                <a:gd name="connsiteX28" fmla="*/ 1100739 w 9065550"/>
                <a:gd name="connsiteY28" fmla="*/ 6477651 h 6858000"/>
                <a:gd name="connsiteX29" fmla="*/ 0 w 9065550"/>
                <a:gd name="connsiteY29" fmla="*/ 3573620 h 6858000"/>
                <a:gd name="connsiteX30" fmla="*/ 1805513 w 9065550"/>
                <a:gd name="connsiteY30" fmla="*/ 2413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9065550" h="6858000">
                  <a:moveTo>
                    <a:pt x="1839951" y="0"/>
                  </a:moveTo>
                  <a:lnTo>
                    <a:pt x="6979427" y="0"/>
                  </a:lnTo>
                  <a:lnTo>
                    <a:pt x="6989586" y="6825"/>
                  </a:lnTo>
                  <a:cubicBezTo>
                    <a:pt x="8438828" y="1031353"/>
                    <a:pt x="9439169" y="2823601"/>
                    <a:pt x="8932062" y="4580835"/>
                  </a:cubicBezTo>
                  <a:cubicBezTo>
                    <a:pt x="8592517" y="5757293"/>
                    <a:pt x="7979652" y="5458140"/>
                    <a:pt x="7166294" y="6259703"/>
                  </a:cubicBezTo>
                  <a:cubicBezTo>
                    <a:pt x="7064618" y="6359905"/>
                    <a:pt x="6966014" y="6462297"/>
                    <a:pt x="6868878" y="6564765"/>
                  </a:cubicBezTo>
                  <a:lnTo>
                    <a:pt x="6591881" y="6858000"/>
                  </a:lnTo>
                  <a:lnTo>
                    <a:pt x="5184648" y="6858000"/>
                  </a:lnTo>
                  <a:lnTo>
                    <a:pt x="5244877" y="6817615"/>
                  </a:lnTo>
                  <a:cubicBezTo>
                    <a:pt x="5481027" y="6649287"/>
                    <a:pt x="5723665" y="6398593"/>
                    <a:pt x="6033853" y="6069135"/>
                  </a:cubicBezTo>
                  <a:cubicBezTo>
                    <a:pt x="6175680" y="5918484"/>
                    <a:pt x="6322395" y="5762660"/>
                    <a:pt x="6480248" y="5607082"/>
                  </a:cubicBezTo>
                  <a:cubicBezTo>
                    <a:pt x="6893276" y="5200077"/>
                    <a:pt x="7273697" y="5002920"/>
                    <a:pt x="7551502" y="4859004"/>
                  </a:cubicBezTo>
                  <a:cubicBezTo>
                    <a:pt x="7687884" y="4788339"/>
                    <a:pt x="7795540" y="4732559"/>
                    <a:pt x="7844227" y="4683074"/>
                  </a:cubicBezTo>
                  <a:cubicBezTo>
                    <a:pt x="7898759" y="4627636"/>
                    <a:pt x="7956165" y="4502313"/>
                    <a:pt x="8005810" y="4330239"/>
                  </a:cubicBezTo>
                  <a:cubicBezTo>
                    <a:pt x="8132968" y="3889611"/>
                    <a:pt x="8136446" y="3427460"/>
                    <a:pt x="8016191" y="2956574"/>
                  </a:cubicBezTo>
                  <a:cubicBezTo>
                    <a:pt x="7900876" y="2505064"/>
                    <a:pt x="7669287" y="2048671"/>
                    <a:pt x="7346424" y="1636739"/>
                  </a:cubicBezTo>
                  <a:cubicBezTo>
                    <a:pt x="6979764" y="1168830"/>
                    <a:pt x="6512706" y="773489"/>
                    <a:pt x="5995751" y="493319"/>
                  </a:cubicBezTo>
                  <a:cubicBezTo>
                    <a:pt x="5491195" y="219884"/>
                    <a:pt x="4972174" y="75383"/>
                    <a:pt x="4494836" y="75383"/>
                  </a:cubicBezTo>
                  <a:cubicBezTo>
                    <a:pt x="3554318" y="75383"/>
                    <a:pt x="2669191" y="437197"/>
                    <a:pt x="2002499" y="1094261"/>
                  </a:cubicBezTo>
                  <a:cubicBezTo>
                    <a:pt x="1676360" y="1415667"/>
                    <a:pt x="1420225" y="1790023"/>
                    <a:pt x="1241306" y="2206935"/>
                  </a:cubicBezTo>
                  <a:cubicBezTo>
                    <a:pt x="1055782" y="2639169"/>
                    <a:pt x="961736" y="3099027"/>
                    <a:pt x="961736" y="3573719"/>
                  </a:cubicBezTo>
                  <a:cubicBezTo>
                    <a:pt x="961736" y="4005124"/>
                    <a:pt x="1039805" y="4425841"/>
                    <a:pt x="1193878" y="4824208"/>
                  </a:cubicBezTo>
                  <a:cubicBezTo>
                    <a:pt x="1342457" y="5208423"/>
                    <a:pt x="1557214" y="5561306"/>
                    <a:pt x="1832096" y="5873050"/>
                  </a:cubicBezTo>
                  <a:cubicBezTo>
                    <a:pt x="2157126" y="6241599"/>
                    <a:pt x="2564661" y="6544656"/>
                    <a:pt x="3010752" y="6749475"/>
                  </a:cubicBezTo>
                  <a:cubicBezTo>
                    <a:pt x="3069003" y="6776219"/>
                    <a:pt x="3127773" y="6801314"/>
                    <a:pt x="3187037" y="6824756"/>
                  </a:cubicBezTo>
                  <a:lnTo>
                    <a:pt x="3278211" y="6858000"/>
                  </a:lnTo>
                  <a:lnTo>
                    <a:pt x="1480830" y="6858000"/>
                  </a:lnTo>
                  <a:lnTo>
                    <a:pt x="1427607" y="6811515"/>
                  </a:lnTo>
                  <a:cubicBezTo>
                    <a:pt x="1312870" y="6705919"/>
                    <a:pt x="1203751" y="6594470"/>
                    <a:pt x="1100739" y="6477651"/>
                  </a:cubicBezTo>
                  <a:cubicBezTo>
                    <a:pt x="415045" y="5700097"/>
                    <a:pt x="0" y="4684635"/>
                    <a:pt x="0" y="3573620"/>
                  </a:cubicBezTo>
                  <a:cubicBezTo>
                    <a:pt x="0" y="2121118"/>
                    <a:pt x="709459" y="831902"/>
                    <a:pt x="1805513" y="2413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7" name="Freeform: Shape 16">
              <a:extLst>
                <a:ext uri="{FF2B5EF4-FFF2-40B4-BE49-F238E27FC236}">
                  <a16:creationId xmlns="" xmlns:a16="http://schemas.microsoft.com/office/drawing/2014/main" id="{41AA752E-66C1-4835-8A3C-556475159D62}"/>
                </a:ext>
                <a:ext uri="{C183D7F6-B498-43B3-948B-1728B52AA6E4}">
                  <adec:decorative xmlns="" xmlns:adec="http://schemas.microsoft.com/office/drawing/2017/decorative" val="1"/>
                </a:ext>
              </a:extLst>
            </p:cNvPr>
            <p:cNvSpPr/>
            <p:nvPr>
              <p:extLst>
                <p:ext uri="{386F3935-93C4-4BCD-93E2-E3B085C9AB24}">
                  <p16:designElem xmlns="" xmlns:p16="http://schemas.microsoft.com/office/powerpoint/2015/main" val="1"/>
                </p:ext>
              </p:extLst>
            </p:nvPr>
          </p:nvSpPr>
          <p:spPr>
            <a:xfrm>
              <a:off x="1648217" y="36937"/>
              <a:ext cx="9088051" cy="6858000"/>
            </a:xfrm>
            <a:custGeom>
              <a:avLst/>
              <a:gdLst>
                <a:gd name="connsiteX0" fmla="*/ 5158786 w 9088051"/>
                <a:gd name="connsiteY0" fmla="*/ 0 h 6858000"/>
                <a:gd name="connsiteX1" fmla="*/ 6996771 w 9088051"/>
                <a:gd name="connsiteY1" fmla="*/ 0 h 6858000"/>
                <a:gd name="connsiteX2" fmla="*/ 7006955 w 9088051"/>
                <a:gd name="connsiteY2" fmla="*/ 6825 h 6858000"/>
                <a:gd name="connsiteX3" fmla="*/ 8954230 w 9088051"/>
                <a:gd name="connsiteY3" fmla="*/ 4580835 h 6858000"/>
                <a:gd name="connsiteX4" fmla="*/ 7184080 w 9088051"/>
                <a:gd name="connsiteY4" fmla="*/ 6259703 h 6858000"/>
                <a:gd name="connsiteX5" fmla="*/ 6885926 w 9088051"/>
                <a:gd name="connsiteY5" fmla="*/ 6564765 h 6858000"/>
                <a:gd name="connsiteX6" fmla="*/ 6608241 w 9088051"/>
                <a:gd name="connsiteY6" fmla="*/ 6858000 h 6858000"/>
                <a:gd name="connsiteX7" fmla="*/ 5462870 w 9088051"/>
                <a:gd name="connsiteY7" fmla="*/ 6858000 h 6858000"/>
                <a:gd name="connsiteX8" fmla="*/ 5529056 w 9088051"/>
                <a:gd name="connsiteY8" fmla="*/ 6804645 h 6858000"/>
                <a:gd name="connsiteX9" fmla="*/ 6167613 w 9088051"/>
                <a:gd name="connsiteY9" fmla="*/ 6173667 h 6858000"/>
                <a:gd name="connsiteX10" fmla="*/ 6610973 w 9088051"/>
                <a:gd name="connsiteY10" fmla="*/ 5715860 h 6858000"/>
                <a:gd name="connsiteX11" fmla="*/ 7646083 w 9088051"/>
                <a:gd name="connsiteY11" fmla="*/ 4995842 h 6858000"/>
                <a:gd name="connsiteX12" fmla="*/ 7980054 w 9088051"/>
                <a:gd name="connsiteY12" fmla="*/ 4790095 h 6858000"/>
                <a:gd name="connsiteX13" fmla="*/ 8180437 w 9088051"/>
                <a:gd name="connsiteY13" fmla="*/ 4371964 h 6858000"/>
                <a:gd name="connsiteX14" fmla="*/ 8192058 w 9088051"/>
                <a:gd name="connsiteY14" fmla="*/ 2919242 h 6858000"/>
                <a:gd name="connsiteX15" fmla="*/ 7492638 w 9088051"/>
                <a:gd name="connsiteY15" fmla="*/ 1542845 h 6858000"/>
                <a:gd name="connsiteX16" fmla="*/ 6089097 w 9088051"/>
                <a:gd name="connsiteY16" fmla="*/ 357847 h 6858000"/>
                <a:gd name="connsiteX17" fmla="*/ 5288639 w 9088051"/>
                <a:gd name="connsiteY17" fmla="*/ 31627 h 6858000"/>
                <a:gd name="connsiteX18" fmla="*/ 1844517 w 9088051"/>
                <a:gd name="connsiteY18" fmla="*/ 0 h 6858000"/>
                <a:gd name="connsiteX19" fmla="*/ 3734467 w 9088051"/>
                <a:gd name="connsiteY19" fmla="*/ 0 h 6858000"/>
                <a:gd name="connsiteX20" fmla="*/ 3603618 w 9088051"/>
                <a:gd name="connsiteY20" fmla="*/ 28853 h 6858000"/>
                <a:gd name="connsiteX21" fmla="*/ 1892878 w 9088051"/>
                <a:gd name="connsiteY21" fmla="*/ 985434 h 6858000"/>
                <a:gd name="connsiteX22" fmla="*/ 1096045 w 9088051"/>
                <a:gd name="connsiteY22" fmla="*/ 2147349 h 6858000"/>
                <a:gd name="connsiteX23" fmla="*/ 803453 w 9088051"/>
                <a:gd name="connsiteY23" fmla="*/ 3573669 h 6858000"/>
                <a:gd name="connsiteX24" fmla="*/ 1046377 w 9088051"/>
                <a:gd name="connsiteY24" fmla="*/ 4878573 h 6858000"/>
                <a:gd name="connsiteX25" fmla="*/ 1714473 w 9088051"/>
                <a:gd name="connsiteY25" fmla="*/ 5973776 h 6858000"/>
                <a:gd name="connsiteX26" fmla="*/ 2776083 w 9088051"/>
                <a:gd name="connsiteY26" fmla="*/ 6804641 h 6858000"/>
                <a:gd name="connsiteX27" fmla="*/ 2884836 w 9088051"/>
                <a:gd name="connsiteY27" fmla="*/ 6858000 h 6858000"/>
                <a:gd name="connsiteX28" fmla="*/ 1484505 w 9088051"/>
                <a:gd name="connsiteY28" fmla="*/ 6858000 h 6858000"/>
                <a:gd name="connsiteX29" fmla="*/ 1431151 w 9088051"/>
                <a:gd name="connsiteY29" fmla="*/ 6811515 h 6858000"/>
                <a:gd name="connsiteX30" fmla="*/ 1103471 w 9088051"/>
                <a:gd name="connsiteY30" fmla="*/ 6477651 h 6858000"/>
                <a:gd name="connsiteX31" fmla="*/ 0 w 9088051"/>
                <a:gd name="connsiteY31" fmla="*/ 3573620 h 6858000"/>
                <a:gd name="connsiteX32" fmla="*/ 1809994 w 9088051"/>
                <a:gd name="connsiteY32" fmla="*/ 2413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9088051" h="6858000">
                  <a:moveTo>
                    <a:pt x="5158786" y="0"/>
                  </a:moveTo>
                  <a:lnTo>
                    <a:pt x="6996771" y="0"/>
                  </a:lnTo>
                  <a:lnTo>
                    <a:pt x="7006955" y="6825"/>
                  </a:lnTo>
                  <a:cubicBezTo>
                    <a:pt x="8459794" y="1031353"/>
                    <a:pt x="9462596" y="2823601"/>
                    <a:pt x="8954230" y="4580835"/>
                  </a:cubicBezTo>
                  <a:cubicBezTo>
                    <a:pt x="8613842" y="5757293"/>
                    <a:pt x="7999457" y="5458140"/>
                    <a:pt x="7184080" y="6259703"/>
                  </a:cubicBezTo>
                  <a:cubicBezTo>
                    <a:pt x="7082152" y="6359905"/>
                    <a:pt x="6983303" y="6462297"/>
                    <a:pt x="6885926" y="6564765"/>
                  </a:cubicBezTo>
                  <a:lnTo>
                    <a:pt x="6608241" y="6858000"/>
                  </a:lnTo>
                  <a:lnTo>
                    <a:pt x="5462870" y="6858000"/>
                  </a:lnTo>
                  <a:lnTo>
                    <a:pt x="5529056" y="6804645"/>
                  </a:lnTo>
                  <a:cubicBezTo>
                    <a:pt x="5740217" y="6626505"/>
                    <a:pt x="5949382" y="6404876"/>
                    <a:pt x="6167613" y="6173667"/>
                  </a:cubicBezTo>
                  <a:cubicBezTo>
                    <a:pt x="6308782" y="6024091"/>
                    <a:pt x="6454799" y="5869390"/>
                    <a:pt x="6610973" y="5715860"/>
                  </a:cubicBezTo>
                  <a:cubicBezTo>
                    <a:pt x="7007847" y="5325741"/>
                    <a:pt x="7376733" y="5135074"/>
                    <a:pt x="7646083" y="4995842"/>
                  </a:cubicBezTo>
                  <a:cubicBezTo>
                    <a:pt x="7816858" y="4907561"/>
                    <a:pt x="7916545" y="4854514"/>
                    <a:pt x="7980054" y="4790095"/>
                  </a:cubicBezTo>
                  <a:cubicBezTo>
                    <a:pt x="8054629" y="4714405"/>
                    <a:pt x="8122031" y="4573758"/>
                    <a:pt x="8180437" y="4371964"/>
                  </a:cubicBezTo>
                  <a:cubicBezTo>
                    <a:pt x="8315441" y="3905228"/>
                    <a:pt x="8319381" y="3416431"/>
                    <a:pt x="8192058" y="2919242"/>
                  </a:cubicBezTo>
                  <a:cubicBezTo>
                    <a:pt x="8071251" y="2447381"/>
                    <a:pt x="7829388" y="1971467"/>
                    <a:pt x="7492638" y="1542845"/>
                  </a:cubicBezTo>
                  <a:cubicBezTo>
                    <a:pt x="7111829" y="1058099"/>
                    <a:pt x="6626484" y="648361"/>
                    <a:pt x="6089097" y="357847"/>
                  </a:cubicBezTo>
                  <a:cubicBezTo>
                    <a:pt x="5824244" y="214687"/>
                    <a:pt x="5554957" y="105262"/>
                    <a:pt x="5288639" y="31627"/>
                  </a:cubicBezTo>
                  <a:close/>
                  <a:moveTo>
                    <a:pt x="1844517" y="0"/>
                  </a:moveTo>
                  <a:lnTo>
                    <a:pt x="3734467" y="0"/>
                  </a:lnTo>
                  <a:lnTo>
                    <a:pt x="3603618" y="28853"/>
                  </a:lnTo>
                  <a:cubicBezTo>
                    <a:pt x="2962049" y="186733"/>
                    <a:pt x="2373277" y="513136"/>
                    <a:pt x="1892878" y="985434"/>
                  </a:cubicBezTo>
                  <a:cubicBezTo>
                    <a:pt x="1551428" y="1321091"/>
                    <a:pt x="1283341" y="1711990"/>
                    <a:pt x="1096045" y="2147349"/>
                  </a:cubicBezTo>
                  <a:cubicBezTo>
                    <a:pt x="901876" y="2598519"/>
                    <a:pt x="803453" y="3078432"/>
                    <a:pt x="803453" y="3573669"/>
                  </a:cubicBezTo>
                  <a:cubicBezTo>
                    <a:pt x="803453" y="4023717"/>
                    <a:pt x="885151" y="4462735"/>
                    <a:pt x="1046377" y="4878573"/>
                  </a:cubicBezTo>
                  <a:cubicBezTo>
                    <a:pt x="1201945" y="5279770"/>
                    <a:pt x="1426681" y="5648221"/>
                    <a:pt x="1714473" y="5973776"/>
                  </a:cubicBezTo>
                  <a:cubicBezTo>
                    <a:pt x="2012357" y="6310732"/>
                    <a:pt x="2376505" y="6595304"/>
                    <a:pt x="2776083" y="6804641"/>
                  </a:cubicBezTo>
                  <a:lnTo>
                    <a:pt x="2884836" y="6858000"/>
                  </a:lnTo>
                  <a:lnTo>
                    <a:pt x="1484505" y="6858000"/>
                  </a:lnTo>
                  <a:lnTo>
                    <a:pt x="1431151" y="6811515"/>
                  </a:lnTo>
                  <a:cubicBezTo>
                    <a:pt x="1316128" y="6705919"/>
                    <a:pt x="1206738" y="6594470"/>
                    <a:pt x="1103471" y="6477651"/>
                  </a:cubicBezTo>
                  <a:cubicBezTo>
                    <a:pt x="416075" y="5700097"/>
                    <a:pt x="0" y="4684635"/>
                    <a:pt x="0" y="3573620"/>
                  </a:cubicBezTo>
                  <a:cubicBezTo>
                    <a:pt x="0" y="2121118"/>
                    <a:pt x="711220" y="831902"/>
                    <a:pt x="1809994" y="2413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8" name="Freeform: Shape 17">
              <a:extLst>
                <a:ext uri="{FF2B5EF4-FFF2-40B4-BE49-F238E27FC236}">
                  <a16:creationId xmlns="" xmlns:a16="http://schemas.microsoft.com/office/drawing/2014/main" id="{EE9555AB-2295-4939-AEC9-B2CBFCB4CC7B}"/>
                </a:ext>
                <a:ext uri="{C183D7F6-B498-43B3-948B-1728B52AA6E4}">
                  <adec:decorative xmlns="" xmlns:adec="http://schemas.microsoft.com/office/drawing/2017/decorative" val="1"/>
                </a:ext>
              </a:extLst>
            </p:cNvPr>
            <p:cNvSpPr/>
            <p:nvPr>
              <p:extLst>
                <p:ext uri="{386F3935-93C4-4BCD-93E2-E3B085C9AB24}">
                  <p16:designElem xmlns="" xmlns:p16="http://schemas.microsoft.com/office/powerpoint/2015/main" val="1"/>
                </p:ext>
              </p:extLst>
            </p:nvPr>
          </p:nvSpPr>
          <p:spPr>
            <a:xfrm>
              <a:off x="1629061" y="36937"/>
              <a:ext cx="9107210" cy="6858000"/>
            </a:xfrm>
            <a:custGeom>
              <a:avLst/>
              <a:gdLst>
                <a:gd name="connsiteX0" fmla="*/ 6184722 w 9107210"/>
                <a:gd name="connsiteY0" fmla="*/ 0 h 6858000"/>
                <a:gd name="connsiteX1" fmla="*/ 6985680 w 9107210"/>
                <a:gd name="connsiteY1" fmla="*/ 0 h 6858000"/>
                <a:gd name="connsiteX2" fmla="*/ 7324323 w 9107210"/>
                <a:gd name="connsiteY2" fmla="*/ 247136 h 6858000"/>
                <a:gd name="connsiteX3" fmla="*/ 7652712 w 9107210"/>
                <a:gd name="connsiteY3" fmla="*/ 528495 h 6858000"/>
                <a:gd name="connsiteX4" fmla="*/ 8236677 w 9107210"/>
                <a:gd name="connsiteY4" fmla="*/ 1166289 h 6858000"/>
                <a:gd name="connsiteX5" fmla="*/ 8704298 w 9107210"/>
                <a:gd name="connsiteY5" fmla="*/ 1897038 h 6858000"/>
                <a:gd name="connsiteX6" fmla="*/ 8885160 w 9107210"/>
                <a:gd name="connsiteY6" fmla="*/ 2294087 h 6858000"/>
                <a:gd name="connsiteX7" fmla="*/ 8924247 w 9107210"/>
                <a:gd name="connsiteY7" fmla="*/ 2396286 h 6858000"/>
                <a:gd name="connsiteX8" fmla="*/ 8960022 w 9107210"/>
                <a:gd name="connsiteY8" fmla="*/ 2499767 h 6858000"/>
                <a:gd name="connsiteX9" fmla="*/ 8991720 w 9107210"/>
                <a:gd name="connsiteY9" fmla="*/ 2604671 h 6858000"/>
                <a:gd name="connsiteX10" fmla="*/ 9019646 w 9107210"/>
                <a:gd name="connsiteY10" fmla="*/ 2710708 h 6858000"/>
                <a:gd name="connsiteX11" fmla="*/ 9105822 w 9107210"/>
                <a:gd name="connsiteY11" fmla="*/ 3582266 h 6858000"/>
                <a:gd name="connsiteX12" fmla="*/ 9057716 w 9107210"/>
                <a:gd name="connsiteY12" fmla="*/ 4017873 h 6858000"/>
                <a:gd name="connsiteX13" fmla="*/ 8945600 w 9107210"/>
                <a:gd name="connsiteY13" fmla="*/ 4439659 h 6858000"/>
                <a:gd name="connsiteX14" fmla="*/ 8796080 w 9107210"/>
                <a:gd name="connsiteY14" fmla="*/ 4847428 h 6858000"/>
                <a:gd name="connsiteX15" fmla="*/ 8702056 w 9107210"/>
                <a:gd name="connsiteY15" fmla="*/ 5050108 h 6858000"/>
                <a:gd name="connsiteX16" fmla="*/ 8581125 w 9107210"/>
                <a:gd name="connsiteY16" fmla="*/ 5247525 h 6858000"/>
                <a:gd name="connsiteX17" fmla="*/ 8426254 w 9107210"/>
                <a:gd name="connsiteY17" fmla="*/ 5429647 h 6858000"/>
                <a:gd name="connsiteX18" fmla="*/ 8337174 w 9107210"/>
                <a:gd name="connsiteY18" fmla="*/ 5510552 h 6858000"/>
                <a:gd name="connsiteX19" fmla="*/ 8243200 w 9107210"/>
                <a:gd name="connsiteY19" fmla="*/ 5582948 h 6858000"/>
                <a:gd name="connsiteX20" fmla="*/ 7868330 w 9107210"/>
                <a:gd name="connsiteY20" fmla="*/ 5811104 h 6858000"/>
                <a:gd name="connsiteX21" fmla="*/ 7538916 w 9107210"/>
                <a:gd name="connsiteY21" fmla="*/ 6018899 h 6858000"/>
                <a:gd name="connsiteX22" fmla="*/ 7391280 w 9107210"/>
                <a:gd name="connsiteY22" fmla="*/ 6134132 h 6858000"/>
                <a:gd name="connsiteX23" fmla="*/ 7252511 w 9107210"/>
                <a:gd name="connsiteY23" fmla="*/ 6259105 h 6858000"/>
                <a:gd name="connsiteX24" fmla="*/ 7185601 w 9107210"/>
                <a:gd name="connsiteY24" fmla="*/ 6325894 h 6858000"/>
                <a:gd name="connsiteX25" fmla="*/ 7116651 w 9107210"/>
                <a:gd name="connsiteY25" fmla="*/ 6397010 h 6858000"/>
                <a:gd name="connsiteX26" fmla="*/ 6978545 w 9107210"/>
                <a:gd name="connsiteY26" fmla="*/ 6541607 h 6858000"/>
                <a:gd name="connsiteX27" fmla="*/ 6693009 w 9107210"/>
                <a:gd name="connsiteY27" fmla="*/ 6832716 h 6858000"/>
                <a:gd name="connsiteX28" fmla="*/ 6667488 w 9107210"/>
                <a:gd name="connsiteY28" fmla="*/ 6858000 h 6858000"/>
                <a:gd name="connsiteX29" fmla="*/ 6056793 w 9107210"/>
                <a:gd name="connsiteY29" fmla="*/ 6858000 h 6858000"/>
                <a:gd name="connsiteX30" fmla="*/ 6077345 w 9107210"/>
                <a:gd name="connsiteY30" fmla="*/ 6835420 h 6858000"/>
                <a:gd name="connsiteX31" fmla="*/ 6208519 w 9107210"/>
                <a:gd name="connsiteY31" fmla="*/ 6683989 h 6858000"/>
                <a:gd name="connsiteX32" fmla="*/ 6340001 w 9107210"/>
                <a:gd name="connsiteY32" fmla="*/ 6529852 h 6858000"/>
                <a:gd name="connsiteX33" fmla="*/ 6611419 w 9107210"/>
                <a:gd name="connsiteY33" fmla="*/ 6219317 h 6858000"/>
                <a:gd name="connsiteX34" fmla="*/ 6757678 w 9107210"/>
                <a:gd name="connsiteY34" fmla="*/ 6068228 h 6858000"/>
                <a:gd name="connsiteX35" fmla="*/ 6833713 w 9107210"/>
                <a:gd name="connsiteY35" fmla="*/ 5994061 h 6858000"/>
                <a:gd name="connsiteX36" fmla="*/ 6915148 w 9107210"/>
                <a:gd name="connsiteY36" fmla="*/ 5918812 h 6858000"/>
                <a:gd name="connsiteX37" fmla="*/ 7276311 w 9107210"/>
                <a:gd name="connsiteY37" fmla="*/ 5650229 h 6858000"/>
                <a:gd name="connsiteX38" fmla="*/ 7664942 w 9107210"/>
                <a:gd name="connsiteY38" fmla="*/ 5445681 h 6858000"/>
                <a:gd name="connsiteX39" fmla="*/ 7848505 w 9107210"/>
                <a:gd name="connsiteY39" fmla="*/ 5358333 h 6858000"/>
                <a:gd name="connsiteX40" fmla="*/ 8011785 w 9107210"/>
                <a:gd name="connsiteY40" fmla="*/ 5267788 h 6858000"/>
                <a:gd name="connsiteX41" fmla="*/ 8260273 w 9107210"/>
                <a:gd name="connsiteY41" fmla="*/ 5034370 h 6858000"/>
                <a:gd name="connsiteX42" fmla="*/ 8417589 w 9107210"/>
                <a:gd name="connsiteY42" fmla="*/ 4714488 h 6858000"/>
                <a:gd name="connsiteX43" fmla="*/ 8495000 w 9107210"/>
                <a:gd name="connsiteY43" fmla="*/ 4346409 h 6858000"/>
                <a:gd name="connsiteX44" fmla="*/ 8508556 w 9107210"/>
                <a:gd name="connsiteY44" fmla="*/ 3971101 h 6858000"/>
                <a:gd name="connsiteX45" fmla="*/ 8483330 w 9107210"/>
                <a:gd name="connsiteY45" fmla="*/ 3600710 h 6858000"/>
                <a:gd name="connsiteX46" fmla="*/ 8425336 w 9107210"/>
                <a:gd name="connsiteY46" fmla="*/ 3236121 h 6858000"/>
                <a:gd name="connsiteX47" fmla="*/ 8334575 w 9107210"/>
                <a:gd name="connsiteY47" fmla="*/ 2877977 h 6858000"/>
                <a:gd name="connsiteX48" fmla="*/ 8087513 w 9107210"/>
                <a:gd name="connsiteY48" fmla="*/ 2174622 h 6858000"/>
                <a:gd name="connsiteX49" fmla="*/ 7723650 w 9107210"/>
                <a:gd name="connsiteY49" fmla="*/ 1507613 h 6858000"/>
                <a:gd name="connsiteX50" fmla="*/ 7501815 w 9107210"/>
                <a:gd name="connsiteY50" fmla="*/ 1192947 h 6858000"/>
                <a:gd name="connsiteX51" fmla="*/ 7254399 w 9107210"/>
                <a:gd name="connsiteY51" fmla="*/ 894361 h 6858000"/>
                <a:gd name="connsiteX52" fmla="*/ 6689339 w 9107210"/>
                <a:gd name="connsiteY52" fmla="*/ 354046 h 6858000"/>
                <a:gd name="connsiteX53" fmla="*/ 6206651 w 9107210"/>
                <a:gd name="connsiteY53" fmla="*/ 12626 h 6858000"/>
                <a:gd name="connsiteX54" fmla="*/ 1827105 w 9107210"/>
                <a:gd name="connsiteY54" fmla="*/ 0 h 6858000"/>
                <a:gd name="connsiteX55" fmla="*/ 2807607 w 9107210"/>
                <a:gd name="connsiteY55" fmla="*/ 0 h 6858000"/>
                <a:gd name="connsiteX56" fmla="*/ 2667958 w 9107210"/>
                <a:gd name="connsiteY56" fmla="*/ 88235 h 6858000"/>
                <a:gd name="connsiteX57" fmla="*/ 2354723 w 9107210"/>
                <a:gd name="connsiteY57" fmla="*/ 314947 h 6858000"/>
                <a:gd name="connsiteX58" fmla="*/ 2059963 w 9107210"/>
                <a:gd name="connsiteY58" fmla="*/ 561545 h 6858000"/>
                <a:gd name="connsiteX59" fmla="*/ 1780798 w 9107210"/>
                <a:gd name="connsiteY59" fmla="*/ 824425 h 6858000"/>
                <a:gd name="connsiteX60" fmla="*/ 954714 w 9107210"/>
                <a:gd name="connsiteY60" fmla="*/ 2094309 h 6858000"/>
                <a:gd name="connsiteX61" fmla="*/ 732676 w 9107210"/>
                <a:gd name="connsiteY61" fmla="*/ 2813646 h 6858000"/>
                <a:gd name="connsiteX62" fmla="*/ 673867 w 9107210"/>
                <a:gd name="connsiteY62" fmla="*/ 3183989 h 6858000"/>
                <a:gd name="connsiteX63" fmla="*/ 647621 w 9107210"/>
                <a:gd name="connsiteY63" fmla="*/ 3557281 h 6858000"/>
                <a:gd name="connsiteX64" fmla="*/ 653381 w 9107210"/>
                <a:gd name="connsiteY64" fmla="*/ 3931214 h 6858000"/>
                <a:gd name="connsiteX65" fmla="*/ 690428 w 9107210"/>
                <a:gd name="connsiteY65" fmla="*/ 4303719 h 6858000"/>
                <a:gd name="connsiteX66" fmla="*/ 871801 w 9107210"/>
                <a:gd name="connsiteY66" fmla="*/ 5033041 h 6858000"/>
                <a:gd name="connsiteX67" fmla="*/ 1197749 w 9107210"/>
                <a:gd name="connsiteY67" fmla="*/ 5718494 h 6858000"/>
                <a:gd name="connsiteX68" fmla="*/ 1411480 w 9107210"/>
                <a:gd name="connsiteY68" fmla="*/ 6036703 h 6858000"/>
                <a:gd name="connsiteX69" fmla="*/ 1530170 w 9107210"/>
                <a:gd name="connsiteY69" fmla="*/ 6188430 h 6858000"/>
                <a:gd name="connsiteX70" fmla="*/ 1657165 w 9107210"/>
                <a:gd name="connsiteY70" fmla="*/ 6335385 h 6858000"/>
                <a:gd name="connsiteX71" fmla="*/ 1931343 w 9107210"/>
                <a:gd name="connsiteY71" fmla="*/ 6612896 h 6858000"/>
                <a:gd name="connsiteX72" fmla="*/ 2220133 w 9107210"/>
                <a:gd name="connsiteY72" fmla="*/ 6858000 h 6858000"/>
                <a:gd name="connsiteX73" fmla="*/ 1539862 w 9107210"/>
                <a:gd name="connsiteY73" fmla="*/ 6858000 h 6858000"/>
                <a:gd name="connsiteX74" fmla="*/ 1307111 w 9107210"/>
                <a:gd name="connsiteY74" fmla="*/ 6648873 h 6858000"/>
                <a:gd name="connsiteX75" fmla="*/ 750258 w 9107210"/>
                <a:gd name="connsiteY75" fmla="*/ 5987570 h 6858000"/>
                <a:gd name="connsiteX76" fmla="*/ 335382 w 9107210"/>
                <a:gd name="connsiteY76" fmla="*/ 5229279 h 6858000"/>
                <a:gd name="connsiteX77" fmla="*/ 79351 w 9107210"/>
                <a:gd name="connsiteY77" fmla="*/ 4403854 h 6858000"/>
                <a:gd name="connsiteX78" fmla="*/ 16007 w 9107210"/>
                <a:gd name="connsiteY78" fmla="*/ 3975723 h 6858000"/>
                <a:gd name="connsiteX79" fmla="*/ 871 w 9107210"/>
                <a:gd name="connsiteY79" fmla="*/ 3543362 h 6858000"/>
                <a:gd name="connsiteX80" fmla="*/ 32519 w 9107210"/>
                <a:gd name="connsiteY80" fmla="*/ 3112085 h 6858000"/>
                <a:gd name="connsiteX81" fmla="*/ 108502 w 9107210"/>
                <a:gd name="connsiteY81" fmla="*/ 2686511 h 6858000"/>
                <a:gd name="connsiteX82" fmla="*/ 378239 w 9107210"/>
                <a:gd name="connsiteY82" fmla="*/ 1865955 h 6858000"/>
                <a:gd name="connsiteX83" fmla="*/ 1343701 w 9107210"/>
                <a:gd name="connsiteY83" fmla="*/ 431508 h 6858000"/>
                <a:gd name="connsiteX84" fmla="*/ 1661853 w 9107210"/>
                <a:gd name="connsiteY84" fmla="*/ 130268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9107210" h="6858000">
                  <a:moveTo>
                    <a:pt x="6184722" y="0"/>
                  </a:moveTo>
                  <a:lnTo>
                    <a:pt x="6985680" y="0"/>
                  </a:lnTo>
                  <a:lnTo>
                    <a:pt x="7324323" y="247136"/>
                  </a:lnTo>
                  <a:cubicBezTo>
                    <a:pt x="7437502" y="336500"/>
                    <a:pt x="7547171" y="430254"/>
                    <a:pt x="7652712" y="528495"/>
                  </a:cubicBezTo>
                  <a:cubicBezTo>
                    <a:pt x="7863743" y="724929"/>
                    <a:pt x="8060097" y="937593"/>
                    <a:pt x="8236677" y="1166289"/>
                  </a:cubicBezTo>
                  <a:cubicBezTo>
                    <a:pt x="8413818" y="1394594"/>
                    <a:pt x="8570168" y="1639471"/>
                    <a:pt x="8704298" y="1897038"/>
                  </a:cubicBezTo>
                  <a:cubicBezTo>
                    <a:pt x="8770803" y="2026141"/>
                    <a:pt x="8830836" y="2158786"/>
                    <a:pt x="8885160" y="2294087"/>
                  </a:cubicBezTo>
                  <a:cubicBezTo>
                    <a:pt x="8898360" y="2328071"/>
                    <a:pt x="8912169" y="2361810"/>
                    <a:pt x="8924247" y="2396286"/>
                  </a:cubicBezTo>
                  <a:lnTo>
                    <a:pt x="8960022" y="2499767"/>
                  </a:lnTo>
                  <a:lnTo>
                    <a:pt x="8991720" y="2604671"/>
                  </a:lnTo>
                  <a:cubicBezTo>
                    <a:pt x="9002116" y="2639690"/>
                    <a:pt x="9010474" y="2675346"/>
                    <a:pt x="9019646" y="2710708"/>
                  </a:cubicBezTo>
                  <a:cubicBezTo>
                    <a:pt x="9089055" y="2995079"/>
                    <a:pt x="9113620" y="3289927"/>
                    <a:pt x="9105822" y="3582266"/>
                  </a:cubicBezTo>
                  <a:cubicBezTo>
                    <a:pt x="9101796" y="3728484"/>
                    <a:pt x="9085744" y="3874458"/>
                    <a:pt x="9057716" y="4017873"/>
                  </a:cubicBezTo>
                  <a:cubicBezTo>
                    <a:pt x="9029534" y="4161336"/>
                    <a:pt x="8990497" y="4302046"/>
                    <a:pt x="8945600" y="4439659"/>
                  </a:cubicBezTo>
                  <a:cubicBezTo>
                    <a:pt x="8900857" y="4577566"/>
                    <a:pt x="8852901" y="4711784"/>
                    <a:pt x="8796080" y="4847428"/>
                  </a:cubicBezTo>
                  <a:cubicBezTo>
                    <a:pt x="8767695" y="4915152"/>
                    <a:pt x="8737016" y="4982926"/>
                    <a:pt x="8702056" y="5050108"/>
                  </a:cubicBezTo>
                  <a:cubicBezTo>
                    <a:pt x="8666485" y="5116997"/>
                    <a:pt x="8627347" y="5183687"/>
                    <a:pt x="8581125" y="5247525"/>
                  </a:cubicBezTo>
                  <a:cubicBezTo>
                    <a:pt x="8535565" y="5311660"/>
                    <a:pt x="8483534" y="5373185"/>
                    <a:pt x="8426254" y="5429647"/>
                  </a:cubicBezTo>
                  <a:cubicBezTo>
                    <a:pt x="8397512" y="5457779"/>
                    <a:pt x="8367801" y="5484879"/>
                    <a:pt x="8337174" y="5510552"/>
                  </a:cubicBezTo>
                  <a:cubicBezTo>
                    <a:pt x="8306444" y="5536077"/>
                    <a:pt x="8274899" y="5560029"/>
                    <a:pt x="8243200" y="5582948"/>
                  </a:cubicBezTo>
                  <a:cubicBezTo>
                    <a:pt x="8115543" y="5674574"/>
                    <a:pt x="7986203" y="5743233"/>
                    <a:pt x="7868330" y="5811104"/>
                  </a:cubicBezTo>
                  <a:cubicBezTo>
                    <a:pt x="7749844" y="5878385"/>
                    <a:pt x="7640685" y="5945126"/>
                    <a:pt x="7538916" y="6018899"/>
                  </a:cubicBezTo>
                  <a:cubicBezTo>
                    <a:pt x="7487749" y="6055392"/>
                    <a:pt x="7438777" y="6093950"/>
                    <a:pt x="7391280" y="6134132"/>
                  </a:cubicBezTo>
                  <a:cubicBezTo>
                    <a:pt x="7343427" y="6173921"/>
                    <a:pt x="7297511" y="6215922"/>
                    <a:pt x="7252511" y="6259105"/>
                  </a:cubicBezTo>
                  <a:cubicBezTo>
                    <a:pt x="7229784" y="6280990"/>
                    <a:pt x="7208635" y="6302433"/>
                    <a:pt x="7185601" y="6325894"/>
                  </a:cubicBezTo>
                  <a:lnTo>
                    <a:pt x="7116651" y="6397010"/>
                  </a:lnTo>
                  <a:lnTo>
                    <a:pt x="6978545" y="6541607"/>
                  </a:lnTo>
                  <a:cubicBezTo>
                    <a:pt x="6885693" y="6638397"/>
                    <a:pt x="6789885" y="6734943"/>
                    <a:pt x="6693009" y="6832716"/>
                  </a:cubicBezTo>
                  <a:lnTo>
                    <a:pt x="6667488" y="6858000"/>
                  </a:lnTo>
                  <a:lnTo>
                    <a:pt x="6056793" y="6858000"/>
                  </a:lnTo>
                  <a:lnTo>
                    <a:pt x="6077345" y="6835420"/>
                  </a:lnTo>
                  <a:cubicBezTo>
                    <a:pt x="6121427" y="6785747"/>
                    <a:pt x="6164948" y="6735090"/>
                    <a:pt x="6208519" y="6683989"/>
                  </a:cubicBezTo>
                  <a:lnTo>
                    <a:pt x="6340001" y="6529852"/>
                  </a:lnTo>
                  <a:cubicBezTo>
                    <a:pt x="6428315" y="6426667"/>
                    <a:pt x="6516733" y="6321417"/>
                    <a:pt x="6611419" y="6219317"/>
                  </a:cubicBezTo>
                  <a:cubicBezTo>
                    <a:pt x="6658864" y="6168363"/>
                    <a:pt x="6707584" y="6117950"/>
                    <a:pt x="6757678" y="6068228"/>
                  </a:cubicBezTo>
                  <a:lnTo>
                    <a:pt x="6833713" y="5994061"/>
                  </a:lnTo>
                  <a:cubicBezTo>
                    <a:pt x="6859346" y="5969422"/>
                    <a:pt x="6887579" y="5943404"/>
                    <a:pt x="6915148" y="5918812"/>
                  </a:cubicBezTo>
                  <a:cubicBezTo>
                    <a:pt x="7026295" y="5819219"/>
                    <a:pt x="7148602" y="5729117"/>
                    <a:pt x="7276311" y="5650229"/>
                  </a:cubicBezTo>
                  <a:cubicBezTo>
                    <a:pt x="7403918" y="5571046"/>
                    <a:pt x="7537794" y="5505190"/>
                    <a:pt x="7664942" y="5445681"/>
                  </a:cubicBezTo>
                  <a:cubicBezTo>
                    <a:pt x="7728491" y="5416024"/>
                    <a:pt x="7790410" y="5387449"/>
                    <a:pt x="7848505" y="5358333"/>
                  </a:cubicBezTo>
                  <a:cubicBezTo>
                    <a:pt x="7906805" y="5329315"/>
                    <a:pt x="7961843" y="5300101"/>
                    <a:pt x="8011785" y="5267788"/>
                  </a:cubicBezTo>
                  <a:cubicBezTo>
                    <a:pt x="8112281" y="5203950"/>
                    <a:pt x="8193615" y="5128111"/>
                    <a:pt x="8260273" y="5034370"/>
                  </a:cubicBezTo>
                  <a:cubicBezTo>
                    <a:pt x="8326370" y="4940776"/>
                    <a:pt x="8378657" y="4831640"/>
                    <a:pt x="8417589" y="4714488"/>
                  </a:cubicBezTo>
                  <a:cubicBezTo>
                    <a:pt x="8456372" y="4597485"/>
                    <a:pt x="8481140" y="4471332"/>
                    <a:pt x="8495000" y="4346409"/>
                  </a:cubicBezTo>
                  <a:cubicBezTo>
                    <a:pt x="8508404" y="4221044"/>
                    <a:pt x="8511359" y="4095482"/>
                    <a:pt x="8508556" y="3971101"/>
                  </a:cubicBezTo>
                  <a:cubicBezTo>
                    <a:pt x="8504530" y="3846571"/>
                    <a:pt x="8495663" y="3723222"/>
                    <a:pt x="8483330" y="3600710"/>
                  </a:cubicBezTo>
                  <a:cubicBezTo>
                    <a:pt x="8470793" y="3478148"/>
                    <a:pt x="8451888" y="3356421"/>
                    <a:pt x="8425336" y="3236121"/>
                  </a:cubicBezTo>
                  <a:cubicBezTo>
                    <a:pt x="8399091" y="3115774"/>
                    <a:pt x="8367801" y="2996655"/>
                    <a:pt x="8334575" y="2877977"/>
                  </a:cubicBezTo>
                  <a:cubicBezTo>
                    <a:pt x="8268222" y="2640772"/>
                    <a:pt x="8190100" y="2404057"/>
                    <a:pt x="8087513" y="2174622"/>
                  </a:cubicBezTo>
                  <a:cubicBezTo>
                    <a:pt x="7985081" y="1945237"/>
                    <a:pt x="7863233" y="1721900"/>
                    <a:pt x="7723650" y="1507613"/>
                  </a:cubicBezTo>
                  <a:cubicBezTo>
                    <a:pt x="7653527" y="1400692"/>
                    <a:pt x="7579684" y="1295589"/>
                    <a:pt x="7501815" y="1192947"/>
                  </a:cubicBezTo>
                  <a:cubicBezTo>
                    <a:pt x="7423844" y="1090353"/>
                    <a:pt x="7340778" y="991103"/>
                    <a:pt x="7254399" y="894361"/>
                  </a:cubicBezTo>
                  <a:cubicBezTo>
                    <a:pt x="7082047" y="700485"/>
                    <a:pt x="6893083" y="519052"/>
                    <a:pt x="6689339" y="354046"/>
                  </a:cubicBezTo>
                  <a:cubicBezTo>
                    <a:pt x="6536914" y="229775"/>
                    <a:pt x="6375602" y="115325"/>
                    <a:pt x="6206651" y="12626"/>
                  </a:cubicBezTo>
                  <a:close/>
                  <a:moveTo>
                    <a:pt x="1827105" y="0"/>
                  </a:moveTo>
                  <a:lnTo>
                    <a:pt x="2807607" y="0"/>
                  </a:lnTo>
                  <a:lnTo>
                    <a:pt x="2667958" y="88235"/>
                  </a:lnTo>
                  <a:cubicBezTo>
                    <a:pt x="2560098" y="159777"/>
                    <a:pt x="2455754" y="235690"/>
                    <a:pt x="2354723" y="314947"/>
                  </a:cubicBezTo>
                  <a:cubicBezTo>
                    <a:pt x="2253464" y="394030"/>
                    <a:pt x="2156943" y="478181"/>
                    <a:pt x="2059963" y="561545"/>
                  </a:cubicBezTo>
                  <a:cubicBezTo>
                    <a:pt x="1962831" y="644811"/>
                    <a:pt x="1868297" y="731322"/>
                    <a:pt x="1780798" y="824425"/>
                  </a:cubicBezTo>
                  <a:cubicBezTo>
                    <a:pt x="1429010" y="1195013"/>
                    <a:pt x="1148011" y="1628455"/>
                    <a:pt x="954714" y="2094309"/>
                  </a:cubicBezTo>
                  <a:cubicBezTo>
                    <a:pt x="857938" y="2327186"/>
                    <a:pt x="783229" y="2568326"/>
                    <a:pt x="732676" y="2813646"/>
                  </a:cubicBezTo>
                  <a:cubicBezTo>
                    <a:pt x="707552" y="2936307"/>
                    <a:pt x="688085" y="3059952"/>
                    <a:pt x="673867" y="3183989"/>
                  </a:cubicBezTo>
                  <a:cubicBezTo>
                    <a:pt x="660056" y="3308075"/>
                    <a:pt x="651341" y="3432605"/>
                    <a:pt x="647621" y="3557281"/>
                  </a:cubicBezTo>
                  <a:cubicBezTo>
                    <a:pt x="644411" y="3681958"/>
                    <a:pt x="645329" y="3806733"/>
                    <a:pt x="653381" y="3931214"/>
                  </a:cubicBezTo>
                  <a:cubicBezTo>
                    <a:pt x="659852" y="4055792"/>
                    <a:pt x="672949" y="4179977"/>
                    <a:pt x="690428" y="4303719"/>
                  </a:cubicBezTo>
                  <a:cubicBezTo>
                    <a:pt x="726408" y="4551057"/>
                    <a:pt x="786440" y="4795835"/>
                    <a:pt x="871801" y="5033041"/>
                  </a:cubicBezTo>
                  <a:cubicBezTo>
                    <a:pt x="957007" y="5270247"/>
                    <a:pt x="1065962" y="5500322"/>
                    <a:pt x="1197749" y="5718494"/>
                  </a:cubicBezTo>
                  <a:cubicBezTo>
                    <a:pt x="1263846" y="5827433"/>
                    <a:pt x="1334937" y="5933813"/>
                    <a:pt x="1411480" y="6036703"/>
                  </a:cubicBezTo>
                  <a:cubicBezTo>
                    <a:pt x="1449548" y="6088295"/>
                    <a:pt x="1489451" y="6138609"/>
                    <a:pt x="1530170" y="6188430"/>
                  </a:cubicBezTo>
                  <a:cubicBezTo>
                    <a:pt x="1571447" y="6238055"/>
                    <a:pt x="1613644" y="6287336"/>
                    <a:pt x="1657165" y="6335385"/>
                  </a:cubicBezTo>
                  <a:cubicBezTo>
                    <a:pt x="1744079" y="6431708"/>
                    <a:pt x="1835644" y="6524282"/>
                    <a:pt x="1931343" y="6612896"/>
                  </a:cubicBezTo>
                  <a:lnTo>
                    <a:pt x="2220133" y="6858000"/>
                  </a:lnTo>
                  <a:lnTo>
                    <a:pt x="1539862" y="6858000"/>
                  </a:lnTo>
                  <a:lnTo>
                    <a:pt x="1307111" y="6648873"/>
                  </a:lnTo>
                  <a:cubicBezTo>
                    <a:pt x="1101839" y="6448063"/>
                    <a:pt x="913180" y="6225465"/>
                    <a:pt x="750258" y="5987570"/>
                  </a:cubicBezTo>
                  <a:cubicBezTo>
                    <a:pt x="587232" y="5749281"/>
                    <a:pt x="448261" y="5494813"/>
                    <a:pt x="335382" y="5229279"/>
                  </a:cubicBezTo>
                  <a:cubicBezTo>
                    <a:pt x="222298" y="4963793"/>
                    <a:pt x="137040" y="4686652"/>
                    <a:pt x="79351" y="4403854"/>
                  </a:cubicBezTo>
                  <a:cubicBezTo>
                    <a:pt x="50150" y="4262456"/>
                    <a:pt x="29767" y="4119385"/>
                    <a:pt x="16007" y="3975723"/>
                  </a:cubicBezTo>
                  <a:cubicBezTo>
                    <a:pt x="3930" y="3831964"/>
                    <a:pt x="-2441" y="3687614"/>
                    <a:pt x="871" y="3543362"/>
                  </a:cubicBezTo>
                  <a:cubicBezTo>
                    <a:pt x="3522" y="3399160"/>
                    <a:pt x="14172" y="3255105"/>
                    <a:pt x="32519" y="3112085"/>
                  </a:cubicBezTo>
                  <a:cubicBezTo>
                    <a:pt x="50508" y="2969014"/>
                    <a:pt x="76090" y="2826925"/>
                    <a:pt x="108502" y="2686511"/>
                  </a:cubicBezTo>
                  <a:cubicBezTo>
                    <a:pt x="173019" y="2405533"/>
                    <a:pt x="263474" y="2130703"/>
                    <a:pt x="378239" y="1865955"/>
                  </a:cubicBezTo>
                  <a:cubicBezTo>
                    <a:pt x="607922" y="1336607"/>
                    <a:pt x="935706" y="848228"/>
                    <a:pt x="1343701" y="431508"/>
                  </a:cubicBezTo>
                  <a:cubicBezTo>
                    <a:pt x="1446133" y="327783"/>
                    <a:pt x="1550910" y="225926"/>
                    <a:pt x="1661853" y="13026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9" name="Freeform: Shape 18">
              <a:extLst>
                <a:ext uri="{FF2B5EF4-FFF2-40B4-BE49-F238E27FC236}">
                  <a16:creationId xmlns="" xmlns:a16="http://schemas.microsoft.com/office/drawing/2014/main" id="{97499201-5A2C-48B3-9B02-5519B8829455}"/>
                </a:ext>
                <a:ext uri="{C183D7F6-B498-43B3-948B-1728B52AA6E4}">
                  <adec:decorative xmlns="" xmlns:adec="http://schemas.microsoft.com/office/drawing/2017/decorative" val="1"/>
                </a:ext>
              </a:extLst>
            </p:cNvPr>
            <p:cNvSpPr/>
            <p:nvPr>
              <p:extLst>
                <p:ext uri="{386F3935-93C4-4BCD-93E2-E3B085C9AB24}">
                  <p16:designElem xmlns="" xmlns:p16="http://schemas.microsoft.com/office/powerpoint/2015/main" val="1"/>
                </p:ext>
              </p:extLst>
            </p:nvPr>
          </p:nvSpPr>
          <p:spPr>
            <a:xfrm>
              <a:off x="1318434" y="36937"/>
              <a:ext cx="9747620" cy="6858000"/>
            </a:xfrm>
            <a:custGeom>
              <a:avLst/>
              <a:gdLst>
                <a:gd name="connsiteX0" fmla="*/ 7235453 w 9747620"/>
                <a:gd name="connsiteY0" fmla="*/ 0 h 6858000"/>
                <a:gd name="connsiteX1" fmla="*/ 7548130 w 9747620"/>
                <a:gd name="connsiteY1" fmla="*/ 0 h 6858000"/>
                <a:gd name="connsiteX2" fmla="*/ 7710334 w 9747620"/>
                <a:gd name="connsiteY2" fmla="*/ 111973 h 6858000"/>
                <a:gd name="connsiteX3" fmla="*/ 7889188 w 9747620"/>
                <a:gd name="connsiteY3" fmla="*/ 251542 h 6858000"/>
                <a:gd name="connsiteX4" fmla="*/ 8061828 w 9747620"/>
                <a:gd name="connsiteY4" fmla="*/ 398586 h 6858000"/>
                <a:gd name="connsiteX5" fmla="*/ 8145637 w 9747620"/>
                <a:gd name="connsiteY5" fmla="*/ 474218 h 6858000"/>
                <a:gd name="connsiteX6" fmla="*/ 8187242 w 9747620"/>
                <a:gd name="connsiteY6" fmla="*/ 512753 h 6858000"/>
                <a:gd name="connsiteX7" fmla="*/ 8228402 w 9747620"/>
                <a:gd name="connsiteY7" fmla="*/ 551575 h 6858000"/>
                <a:gd name="connsiteX8" fmla="*/ 8389211 w 9747620"/>
                <a:gd name="connsiteY8" fmla="*/ 710937 h 6858000"/>
                <a:gd name="connsiteX9" fmla="*/ 8467206 w 9747620"/>
                <a:gd name="connsiteY9" fmla="*/ 793088 h 6858000"/>
                <a:gd name="connsiteX10" fmla="*/ 8486791 w 9747620"/>
                <a:gd name="connsiteY10" fmla="*/ 814223 h 6858000"/>
                <a:gd name="connsiteX11" fmla="*/ 8505979 w 9747620"/>
                <a:gd name="connsiteY11" fmla="*/ 835409 h 6858000"/>
                <a:gd name="connsiteX12" fmla="*/ 8543509 w 9747620"/>
                <a:gd name="connsiteY12" fmla="*/ 877346 h 6858000"/>
                <a:gd name="connsiteX13" fmla="*/ 8690549 w 9747620"/>
                <a:gd name="connsiteY13" fmla="*/ 1048978 h 6858000"/>
                <a:gd name="connsiteX14" fmla="*/ 8761732 w 9747620"/>
                <a:gd name="connsiteY14" fmla="*/ 1137502 h 6858000"/>
                <a:gd name="connsiteX15" fmla="*/ 8796379 w 9747620"/>
                <a:gd name="connsiteY15" fmla="*/ 1182077 h 6858000"/>
                <a:gd name="connsiteX16" fmla="*/ 8830678 w 9747620"/>
                <a:gd name="connsiteY16" fmla="*/ 1226986 h 6858000"/>
                <a:gd name="connsiteX17" fmla="*/ 8963353 w 9747620"/>
                <a:gd name="connsiteY17" fmla="*/ 1410936 h 6858000"/>
                <a:gd name="connsiteX18" fmla="*/ 9026483 w 9747620"/>
                <a:gd name="connsiteY18" fmla="*/ 1505499 h 6858000"/>
                <a:gd name="connsiteX19" fmla="*/ 9057004 w 9747620"/>
                <a:gd name="connsiteY19" fmla="*/ 1552613 h 6858000"/>
                <a:gd name="connsiteX20" fmla="*/ 9087278 w 9747620"/>
                <a:gd name="connsiteY20" fmla="*/ 1600542 h 6858000"/>
                <a:gd name="connsiteX21" fmla="*/ 9202851 w 9747620"/>
                <a:gd name="connsiteY21" fmla="*/ 1795515 h 6858000"/>
                <a:gd name="connsiteX22" fmla="*/ 9257332 w 9747620"/>
                <a:gd name="connsiteY22" fmla="*/ 1894920 h 6858000"/>
                <a:gd name="connsiteX23" fmla="*/ 9283778 w 9747620"/>
                <a:gd name="connsiteY23" fmla="*/ 1945436 h 6858000"/>
                <a:gd name="connsiteX24" fmla="*/ 9309428 w 9747620"/>
                <a:gd name="connsiteY24" fmla="*/ 1996193 h 6858000"/>
                <a:gd name="connsiteX25" fmla="*/ 9405714 w 9747620"/>
                <a:gd name="connsiteY25" fmla="*/ 2202191 h 6858000"/>
                <a:gd name="connsiteX26" fmla="*/ 9566524 w 9747620"/>
                <a:gd name="connsiteY26" fmla="*/ 2627653 h 6858000"/>
                <a:gd name="connsiteX27" fmla="*/ 9583573 w 9747620"/>
                <a:gd name="connsiteY27" fmla="*/ 2682195 h 6858000"/>
                <a:gd name="connsiteX28" fmla="*/ 9591974 w 9747620"/>
                <a:gd name="connsiteY28" fmla="*/ 2709707 h 6858000"/>
                <a:gd name="connsiteX29" fmla="*/ 9600027 w 9747620"/>
                <a:gd name="connsiteY29" fmla="*/ 2737650 h 6858000"/>
                <a:gd name="connsiteX30" fmla="*/ 9629803 w 9747620"/>
                <a:gd name="connsiteY30" fmla="*/ 2847694 h 6858000"/>
                <a:gd name="connsiteX31" fmla="*/ 9679909 w 9747620"/>
                <a:gd name="connsiteY31" fmla="*/ 3070131 h 6858000"/>
                <a:gd name="connsiteX32" fmla="*/ 9690498 w 9747620"/>
                <a:gd name="connsiteY32" fmla="*/ 3126159 h 6858000"/>
                <a:gd name="connsiteX33" fmla="*/ 9700390 w 9747620"/>
                <a:gd name="connsiteY33" fmla="*/ 3181805 h 6858000"/>
                <a:gd name="connsiteX34" fmla="*/ 9709685 w 9747620"/>
                <a:gd name="connsiteY34" fmla="*/ 3243392 h 6858000"/>
                <a:gd name="connsiteX35" fmla="*/ 9713016 w 9747620"/>
                <a:gd name="connsiteY35" fmla="*/ 3267597 h 6858000"/>
                <a:gd name="connsiteX36" fmla="*/ 9716844 w 9747620"/>
                <a:gd name="connsiteY36" fmla="*/ 3294437 h 6858000"/>
                <a:gd name="connsiteX37" fmla="*/ 9720820 w 9747620"/>
                <a:gd name="connsiteY37" fmla="*/ 3324488 h 6858000"/>
                <a:gd name="connsiteX38" fmla="*/ 9722709 w 9747620"/>
                <a:gd name="connsiteY38" fmla="*/ 3340737 h 6858000"/>
                <a:gd name="connsiteX39" fmla="*/ 9724301 w 9747620"/>
                <a:gd name="connsiteY39" fmla="*/ 3356361 h 6858000"/>
                <a:gd name="connsiteX40" fmla="*/ 9730166 w 9747620"/>
                <a:gd name="connsiteY40" fmla="*/ 3412197 h 6858000"/>
                <a:gd name="connsiteX41" fmla="*/ 9735783 w 9747620"/>
                <a:gd name="connsiteY41" fmla="*/ 3468083 h 6858000"/>
                <a:gd name="connsiteX42" fmla="*/ 9739760 w 9747620"/>
                <a:gd name="connsiteY42" fmla="*/ 3524399 h 6858000"/>
                <a:gd name="connsiteX43" fmla="*/ 9741748 w 9747620"/>
                <a:gd name="connsiteY43" fmla="*/ 3552580 h 6858000"/>
                <a:gd name="connsiteX44" fmla="*/ 9742742 w 9747620"/>
                <a:gd name="connsiteY44" fmla="*/ 3566672 h 6858000"/>
                <a:gd name="connsiteX45" fmla="*/ 9743488 w 9747620"/>
                <a:gd name="connsiteY45" fmla="*/ 3581865 h 6858000"/>
                <a:gd name="connsiteX46" fmla="*/ 9744731 w 9747620"/>
                <a:gd name="connsiteY46" fmla="*/ 3611341 h 6858000"/>
                <a:gd name="connsiteX47" fmla="*/ 9745725 w 9747620"/>
                <a:gd name="connsiteY47" fmla="*/ 3639715 h 6858000"/>
                <a:gd name="connsiteX48" fmla="*/ 9747613 w 9747620"/>
                <a:gd name="connsiteY48" fmla="*/ 3753786 h 6858000"/>
                <a:gd name="connsiteX49" fmla="*/ 9740405 w 9747620"/>
                <a:gd name="connsiteY49" fmla="*/ 3984609 h 6858000"/>
                <a:gd name="connsiteX50" fmla="*/ 9736329 w 9747620"/>
                <a:gd name="connsiteY50" fmla="*/ 4038434 h 6858000"/>
                <a:gd name="connsiteX51" fmla="*/ 9731408 w 9747620"/>
                <a:gd name="connsiteY51" fmla="*/ 4099446 h 6858000"/>
                <a:gd name="connsiteX52" fmla="*/ 9717987 w 9747620"/>
                <a:gd name="connsiteY52" fmla="*/ 4213325 h 6858000"/>
                <a:gd name="connsiteX53" fmla="*/ 9716297 w 9747620"/>
                <a:gd name="connsiteY53" fmla="*/ 4227129 h 6858000"/>
                <a:gd name="connsiteX54" fmla="*/ 9714110 w 9747620"/>
                <a:gd name="connsiteY54" fmla="*/ 4240981 h 6858000"/>
                <a:gd name="connsiteX55" fmla="*/ 9709785 w 9747620"/>
                <a:gd name="connsiteY55" fmla="*/ 4268731 h 6858000"/>
                <a:gd name="connsiteX56" fmla="*/ 9701086 w 9747620"/>
                <a:gd name="connsiteY56" fmla="*/ 4324185 h 6858000"/>
                <a:gd name="connsiteX57" fmla="*/ 9698699 w 9747620"/>
                <a:gd name="connsiteY57" fmla="*/ 4338994 h 6858000"/>
                <a:gd name="connsiteX58" fmla="*/ 9695966 w 9747620"/>
                <a:gd name="connsiteY58" fmla="*/ 4355050 h 6858000"/>
                <a:gd name="connsiteX59" fmla="*/ 9690299 w 9747620"/>
                <a:gd name="connsiteY59" fmla="*/ 4385054 h 6858000"/>
                <a:gd name="connsiteX60" fmla="*/ 9679909 w 9747620"/>
                <a:gd name="connsiteY60" fmla="*/ 4437919 h 6858000"/>
                <a:gd name="connsiteX61" fmla="*/ 9673647 w 9747620"/>
                <a:gd name="connsiteY61" fmla="*/ 4468162 h 6858000"/>
                <a:gd name="connsiteX62" fmla="*/ 9667532 w 9747620"/>
                <a:gd name="connsiteY62" fmla="*/ 4496296 h 6858000"/>
                <a:gd name="connsiteX63" fmla="*/ 9654658 w 9747620"/>
                <a:gd name="connsiteY63" fmla="*/ 4552277 h 6858000"/>
                <a:gd name="connsiteX64" fmla="*/ 9625876 w 9747620"/>
                <a:gd name="connsiteY64" fmla="*/ 4664478 h 6858000"/>
                <a:gd name="connsiteX65" fmla="*/ 9552803 w 9747620"/>
                <a:gd name="connsiteY65" fmla="*/ 4888737 h 6858000"/>
                <a:gd name="connsiteX66" fmla="*/ 9452639 w 9747620"/>
                <a:gd name="connsiteY66" fmla="*/ 5110934 h 6858000"/>
                <a:gd name="connsiteX67" fmla="*/ 9388017 w 9747620"/>
                <a:gd name="connsiteY67" fmla="*/ 5220020 h 6858000"/>
                <a:gd name="connsiteX68" fmla="*/ 9370073 w 9747620"/>
                <a:gd name="connsiteY68" fmla="*/ 5246811 h 6858000"/>
                <a:gd name="connsiteX69" fmla="*/ 9360926 w 9747620"/>
                <a:gd name="connsiteY69" fmla="*/ 5260040 h 6858000"/>
                <a:gd name="connsiteX70" fmla="*/ 9351829 w 9747620"/>
                <a:gd name="connsiteY70" fmla="*/ 5272646 h 6858000"/>
                <a:gd name="connsiteX71" fmla="*/ 9313305 w 9747620"/>
                <a:gd name="connsiteY71" fmla="*/ 5323881 h 6858000"/>
                <a:gd name="connsiteX72" fmla="*/ 9130375 w 9747620"/>
                <a:gd name="connsiteY72" fmla="*/ 5510802 h 6858000"/>
                <a:gd name="connsiteX73" fmla="*/ 9028422 w 9747620"/>
                <a:gd name="connsiteY73" fmla="*/ 5588878 h 6858000"/>
                <a:gd name="connsiteX74" fmla="*/ 9002424 w 9747620"/>
                <a:gd name="connsiteY74" fmla="*/ 5606707 h 6858000"/>
                <a:gd name="connsiteX75" fmla="*/ 8976525 w 9747620"/>
                <a:gd name="connsiteY75" fmla="*/ 5623866 h 6858000"/>
                <a:gd name="connsiteX76" fmla="*/ 8924181 w 9747620"/>
                <a:gd name="connsiteY76" fmla="*/ 5656793 h 6858000"/>
                <a:gd name="connsiteX77" fmla="*/ 8717291 w 9747620"/>
                <a:gd name="connsiteY77" fmla="*/ 5771582 h 6858000"/>
                <a:gd name="connsiteX78" fmla="*/ 8617129 w 9747620"/>
                <a:gd name="connsiteY78" fmla="*/ 5823105 h 6858000"/>
                <a:gd name="connsiteX79" fmla="*/ 8518207 w 9747620"/>
                <a:gd name="connsiteY79" fmla="*/ 5873671 h 6858000"/>
                <a:gd name="connsiteX80" fmla="*/ 8150558 w 9747620"/>
                <a:gd name="connsiteY80" fmla="*/ 6086761 h 6858000"/>
                <a:gd name="connsiteX81" fmla="*/ 7979410 w 9747620"/>
                <a:gd name="connsiteY81" fmla="*/ 6207158 h 6858000"/>
                <a:gd name="connsiteX82" fmla="*/ 7938300 w 9747620"/>
                <a:gd name="connsiteY82" fmla="*/ 6238887 h 6858000"/>
                <a:gd name="connsiteX83" fmla="*/ 7897936 w 9747620"/>
                <a:gd name="connsiteY83" fmla="*/ 6271286 h 6858000"/>
                <a:gd name="connsiteX84" fmla="*/ 7858367 w 9747620"/>
                <a:gd name="connsiteY84" fmla="*/ 6304357 h 6858000"/>
                <a:gd name="connsiteX85" fmla="*/ 7819048 w 9747620"/>
                <a:gd name="connsiteY85" fmla="*/ 6338770 h 6858000"/>
                <a:gd name="connsiteX86" fmla="*/ 7778882 w 9747620"/>
                <a:gd name="connsiteY86" fmla="*/ 6374477 h 6858000"/>
                <a:gd name="connsiteX87" fmla="*/ 7739563 w 9747620"/>
                <a:gd name="connsiteY87" fmla="*/ 6410328 h 6858000"/>
                <a:gd name="connsiteX88" fmla="*/ 7660824 w 9747620"/>
                <a:gd name="connsiteY88" fmla="*/ 6484138 h 6858000"/>
                <a:gd name="connsiteX89" fmla="*/ 7502302 w 9747620"/>
                <a:gd name="connsiteY89" fmla="*/ 6636360 h 6858000"/>
                <a:gd name="connsiteX90" fmla="*/ 7273394 w 9747620"/>
                <a:gd name="connsiteY90" fmla="*/ 6858000 h 6858000"/>
                <a:gd name="connsiteX91" fmla="*/ 6780690 w 9747620"/>
                <a:gd name="connsiteY91" fmla="*/ 6858000 h 6858000"/>
                <a:gd name="connsiteX92" fmla="*/ 6854939 w 9747620"/>
                <a:gd name="connsiteY92" fmla="*/ 6783597 h 6858000"/>
                <a:gd name="connsiteX93" fmla="*/ 6932087 w 9747620"/>
                <a:gd name="connsiteY93" fmla="*/ 6705809 h 6858000"/>
                <a:gd name="connsiteX94" fmla="*/ 7241130 w 9747620"/>
                <a:gd name="connsiteY94" fmla="*/ 6390965 h 6858000"/>
                <a:gd name="connsiteX95" fmla="*/ 7397564 w 9747620"/>
                <a:gd name="connsiteY95" fmla="*/ 6233087 h 6858000"/>
                <a:gd name="connsiteX96" fmla="*/ 7478142 w 9747620"/>
                <a:gd name="connsiteY96" fmla="*/ 6153670 h 6858000"/>
                <a:gd name="connsiteX97" fmla="*/ 7519600 w 9747620"/>
                <a:gd name="connsiteY97" fmla="*/ 6113937 h 6858000"/>
                <a:gd name="connsiteX98" fmla="*/ 7561207 w 9747620"/>
                <a:gd name="connsiteY98" fmla="*/ 6075067 h 6858000"/>
                <a:gd name="connsiteX99" fmla="*/ 7604204 w 9747620"/>
                <a:gd name="connsiteY99" fmla="*/ 6035526 h 6858000"/>
                <a:gd name="connsiteX100" fmla="*/ 7648644 w 9747620"/>
                <a:gd name="connsiteY100" fmla="*/ 5996416 h 6858000"/>
                <a:gd name="connsiteX101" fmla="*/ 7693830 w 9747620"/>
                <a:gd name="connsiteY101" fmla="*/ 5958264 h 6858000"/>
                <a:gd name="connsiteX102" fmla="*/ 7739662 w 9747620"/>
                <a:gd name="connsiteY102" fmla="*/ 5921073 h 6858000"/>
                <a:gd name="connsiteX103" fmla="*/ 7928458 w 9747620"/>
                <a:gd name="connsiteY103" fmla="*/ 5781025 h 6858000"/>
                <a:gd name="connsiteX104" fmla="*/ 8325882 w 9747620"/>
                <a:gd name="connsiteY104" fmla="*/ 5537450 h 6858000"/>
                <a:gd name="connsiteX105" fmla="*/ 8424555 w 9747620"/>
                <a:gd name="connsiteY105" fmla="*/ 5484106 h 6858000"/>
                <a:gd name="connsiteX106" fmla="*/ 8521737 w 9747620"/>
                <a:gd name="connsiteY106" fmla="*/ 5431289 h 6858000"/>
                <a:gd name="connsiteX107" fmla="*/ 8702677 w 9747620"/>
                <a:gd name="connsiteY107" fmla="*/ 5325942 h 6858000"/>
                <a:gd name="connsiteX108" fmla="*/ 8743986 w 9747620"/>
                <a:gd name="connsiteY108" fmla="*/ 5298717 h 6858000"/>
                <a:gd name="connsiteX109" fmla="*/ 8764167 w 9747620"/>
                <a:gd name="connsiteY109" fmla="*/ 5284723 h 6858000"/>
                <a:gd name="connsiteX110" fmla="*/ 8783704 w 9747620"/>
                <a:gd name="connsiteY110" fmla="*/ 5270679 h 6858000"/>
                <a:gd name="connsiteX111" fmla="*/ 8856776 w 9747620"/>
                <a:gd name="connsiteY111" fmla="*/ 5212399 h 6858000"/>
                <a:gd name="connsiteX112" fmla="*/ 8979856 w 9747620"/>
                <a:gd name="connsiteY112" fmla="*/ 5082081 h 6858000"/>
                <a:gd name="connsiteX113" fmla="*/ 9006699 w 9747620"/>
                <a:gd name="connsiteY113" fmla="*/ 5044984 h 6858000"/>
                <a:gd name="connsiteX114" fmla="*/ 9013509 w 9747620"/>
                <a:gd name="connsiteY114" fmla="*/ 5035254 h 6858000"/>
                <a:gd name="connsiteX115" fmla="*/ 9019773 w 9747620"/>
                <a:gd name="connsiteY115" fmla="*/ 5025812 h 6858000"/>
                <a:gd name="connsiteX116" fmla="*/ 9032050 w 9747620"/>
                <a:gd name="connsiteY116" fmla="*/ 5006833 h 6858000"/>
                <a:gd name="connsiteX117" fmla="*/ 9077733 w 9747620"/>
                <a:gd name="connsiteY117" fmla="*/ 4926839 h 6858000"/>
                <a:gd name="connsiteX118" fmla="*/ 9154285 w 9747620"/>
                <a:gd name="connsiteY118" fmla="*/ 4750223 h 6858000"/>
                <a:gd name="connsiteX119" fmla="*/ 9213936 w 9747620"/>
                <a:gd name="connsiteY119" fmla="*/ 4559945 h 6858000"/>
                <a:gd name="connsiteX120" fmla="*/ 9238592 w 9747620"/>
                <a:gd name="connsiteY120" fmla="*/ 4461357 h 6858000"/>
                <a:gd name="connsiteX121" fmla="*/ 9249776 w 9747620"/>
                <a:gd name="connsiteY121" fmla="*/ 4411319 h 6858000"/>
                <a:gd name="connsiteX122" fmla="*/ 9255046 w 9747620"/>
                <a:gd name="connsiteY122" fmla="*/ 4386299 h 6858000"/>
                <a:gd name="connsiteX123" fmla="*/ 9259718 w 9747620"/>
                <a:gd name="connsiteY123" fmla="*/ 4363342 h 6858000"/>
                <a:gd name="connsiteX124" fmla="*/ 9269959 w 9747620"/>
                <a:gd name="connsiteY124" fmla="*/ 4309566 h 6858000"/>
                <a:gd name="connsiteX125" fmla="*/ 9274233 w 9747620"/>
                <a:gd name="connsiteY125" fmla="*/ 4286176 h 6858000"/>
                <a:gd name="connsiteX126" fmla="*/ 9276022 w 9747620"/>
                <a:gd name="connsiteY126" fmla="*/ 4275489 h 6858000"/>
                <a:gd name="connsiteX127" fmla="*/ 9277861 w 9747620"/>
                <a:gd name="connsiteY127" fmla="*/ 4263506 h 6858000"/>
                <a:gd name="connsiteX128" fmla="*/ 9286014 w 9747620"/>
                <a:gd name="connsiteY128" fmla="*/ 4211696 h 6858000"/>
                <a:gd name="connsiteX129" fmla="*/ 9290092 w 9747620"/>
                <a:gd name="connsiteY129" fmla="*/ 4185767 h 6858000"/>
                <a:gd name="connsiteX130" fmla="*/ 9292128 w 9747620"/>
                <a:gd name="connsiteY130" fmla="*/ 4172826 h 6858000"/>
                <a:gd name="connsiteX131" fmla="*/ 9293720 w 9747620"/>
                <a:gd name="connsiteY131" fmla="*/ 4159693 h 6858000"/>
                <a:gd name="connsiteX132" fmla="*/ 9305650 w 9747620"/>
                <a:gd name="connsiteY132" fmla="*/ 4057941 h 6858000"/>
                <a:gd name="connsiteX133" fmla="*/ 9309378 w 9747620"/>
                <a:gd name="connsiteY133" fmla="*/ 4010779 h 6858000"/>
                <a:gd name="connsiteX134" fmla="*/ 9313454 w 9747620"/>
                <a:gd name="connsiteY134" fmla="*/ 3956428 h 6858000"/>
                <a:gd name="connsiteX135" fmla="*/ 9320811 w 9747620"/>
                <a:gd name="connsiteY135" fmla="*/ 3753546 h 6858000"/>
                <a:gd name="connsiteX136" fmla="*/ 9319617 w 9747620"/>
                <a:gd name="connsiteY136" fmla="*/ 3650643 h 6858000"/>
                <a:gd name="connsiteX137" fmla="*/ 9318176 w 9747620"/>
                <a:gd name="connsiteY137" fmla="*/ 3600030 h 6858000"/>
                <a:gd name="connsiteX138" fmla="*/ 9317778 w 9747620"/>
                <a:gd name="connsiteY138" fmla="*/ 3588096 h 6858000"/>
                <a:gd name="connsiteX139" fmla="*/ 9316983 w 9747620"/>
                <a:gd name="connsiteY139" fmla="*/ 3575107 h 6858000"/>
                <a:gd name="connsiteX140" fmla="*/ 9315443 w 9747620"/>
                <a:gd name="connsiteY140" fmla="*/ 3549130 h 6858000"/>
                <a:gd name="connsiteX141" fmla="*/ 9312311 w 9747620"/>
                <a:gd name="connsiteY141" fmla="*/ 3497176 h 6858000"/>
                <a:gd name="connsiteX142" fmla="*/ 9307587 w 9747620"/>
                <a:gd name="connsiteY142" fmla="*/ 3445029 h 6858000"/>
                <a:gd name="connsiteX143" fmla="*/ 9302618 w 9747620"/>
                <a:gd name="connsiteY143" fmla="*/ 3392835 h 6858000"/>
                <a:gd name="connsiteX144" fmla="*/ 9301574 w 9747620"/>
                <a:gd name="connsiteY144" fmla="*/ 3381476 h 6858000"/>
                <a:gd name="connsiteX145" fmla="*/ 9300430 w 9747620"/>
                <a:gd name="connsiteY145" fmla="*/ 3370740 h 6858000"/>
                <a:gd name="connsiteX146" fmla="*/ 9297547 w 9747620"/>
                <a:gd name="connsiteY146" fmla="*/ 3346966 h 6858000"/>
                <a:gd name="connsiteX147" fmla="*/ 9294017 w 9747620"/>
                <a:gd name="connsiteY147" fmla="*/ 3320030 h 6858000"/>
                <a:gd name="connsiteX148" fmla="*/ 9290439 w 9747620"/>
                <a:gd name="connsiteY148" fmla="*/ 3290410 h 6858000"/>
                <a:gd name="connsiteX149" fmla="*/ 9284275 w 9747620"/>
                <a:gd name="connsiteY149" fmla="*/ 3244544 h 6858000"/>
                <a:gd name="connsiteX150" fmla="*/ 9275974 w 9747620"/>
                <a:gd name="connsiteY150" fmla="*/ 3193116 h 6858000"/>
                <a:gd name="connsiteX151" fmla="*/ 9267224 w 9747620"/>
                <a:gd name="connsiteY151" fmla="*/ 3142264 h 6858000"/>
                <a:gd name="connsiteX152" fmla="*/ 9225320 w 9747620"/>
                <a:gd name="connsiteY152" fmla="*/ 2939909 h 6858000"/>
                <a:gd name="connsiteX153" fmla="*/ 9200466 w 9747620"/>
                <a:gd name="connsiteY153" fmla="*/ 2839449 h 6858000"/>
                <a:gd name="connsiteX154" fmla="*/ 9193953 w 9747620"/>
                <a:gd name="connsiteY154" fmla="*/ 2814958 h 6858000"/>
                <a:gd name="connsiteX155" fmla="*/ 9186993 w 9747620"/>
                <a:gd name="connsiteY155" fmla="*/ 2790276 h 6858000"/>
                <a:gd name="connsiteX156" fmla="*/ 9172628 w 9747620"/>
                <a:gd name="connsiteY156" fmla="*/ 2740621 h 6858000"/>
                <a:gd name="connsiteX157" fmla="*/ 9035082 w 9747620"/>
                <a:gd name="connsiteY157" fmla="*/ 2347463 h 6858000"/>
                <a:gd name="connsiteX158" fmla="*/ 8952118 w 9747620"/>
                <a:gd name="connsiteY158" fmla="*/ 2155413 h 6858000"/>
                <a:gd name="connsiteX159" fmla="*/ 8929948 w 9747620"/>
                <a:gd name="connsiteY159" fmla="*/ 2107915 h 6858000"/>
                <a:gd name="connsiteX160" fmla="*/ 8907429 w 9747620"/>
                <a:gd name="connsiteY160" fmla="*/ 2060753 h 6858000"/>
                <a:gd name="connsiteX161" fmla="*/ 8860404 w 9747620"/>
                <a:gd name="connsiteY161" fmla="*/ 1966478 h 6858000"/>
                <a:gd name="connsiteX162" fmla="*/ 8760788 w 9747620"/>
                <a:gd name="connsiteY162" fmla="*/ 1780274 h 6858000"/>
                <a:gd name="connsiteX163" fmla="*/ 8734740 w 9747620"/>
                <a:gd name="connsiteY163" fmla="*/ 1734311 h 6858000"/>
                <a:gd name="connsiteX164" fmla="*/ 8708046 w 9747620"/>
                <a:gd name="connsiteY164" fmla="*/ 1687963 h 6858000"/>
                <a:gd name="connsiteX165" fmla="*/ 8654062 w 9747620"/>
                <a:gd name="connsiteY165" fmla="*/ 1597234 h 6858000"/>
                <a:gd name="connsiteX166" fmla="*/ 8540278 w 9747620"/>
                <a:gd name="connsiteY166" fmla="*/ 1418077 h 6858000"/>
                <a:gd name="connsiteX167" fmla="*/ 8510701 w 9747620"/>
                <a:gd name="connsiteY167" fmla="*/ 1373695 h 6858000"/>
                <a:gd name="connsiteX168" fmla="*/ 8480676 w 9747620"/>
                <a:gd name="connsiteY168" fmla="*/ 1329457 h 6858000"/>
                <a:gd name="connsiteX169" fmla="*/ 8419782 w 9747620"/>
                <a:gd name="connsiteY169" fmla="*/ 1242275 h 6858000"/>
                <a:gd name="connsiteX170" fmla="*/ 8292478 w 9747620"/>
                <a:gd name="connsiteY170" fmla="*/ 1069875 h 6858000"/>
                <a:gd name="connsiteX171" fmla="*/ 8259620 w 9747620"/>
                <a:gd name="connsiteY171" fmla="*/ 1027123 h 6858000"/>
                <a:gd name="connsiteX172" fmla="*/ 8243416 w 9747620"/>
                <a:gd name="connsiteY172" fmla="*/ 1006130 h 6858000"/>
                <a:gd name="connsiteX173" fmla="*/ 8227110 w 9747620"/>
                <a:gd name="connsiteY173" fmla="*/ 985473 h 6858000"/>
                <a:gd name="connsiteX174" fmla="*/ 8159604 w 9747620"/>
                <a:gd name="connsiteY174" fmla="*/ 902029 h 6858000"/>
                <a:gd name="connsiteX175" fmla="*/ 8020022 w 9747620"/>
                <a:gd name="connsiteY175" fmla="*/ 738209 h 6858000"/>
                <a:gd name="connsiteX176" fmla="*/ 7984182 w 9747620"/>
                <a:gd name="connsiteY176" fmla="*/ 697901 h 6858000"/>
                <a:gd name="connsiteX177" fmla="*/ 7948043 w 9747620"/>
                <a:gd name="connsiteY177" fmla="*/ 657976 h 6858000"/>
                <a:gd name="connsiteX178" fmla="*/ 7874324 w 9747620"/>
                <a:gd name="connsiteY178" fmla="*/ 578607 h 6858000"/>
                <a:gd name="connsiteX179" fmla="*/ 7723308 w 9747620"/>
                <a:gd name="connsiteY179" fmla="*/ 424085 h 6858000"/>
                <a:gd name="connsiteX180" fmla="*/ 7565532 w 9747620"/>
                <a:gd name="connsiteY180" fmla="*/ 275602 h 6858000"/>
                <a:gd name="connsiteX181" fmla="*/ 1832515 w 9747620"/>
                <a:gd name="connsiteY181" fmla="*/ 0 h 6858000"/>
                <a:gd name="connsiteX182" fmla="*/ 2158449 w 9747620"/>
                <a:gd name="connsiteY182" fmla="*/ 0 h 6858000"/>
                <a:gd name="connsiteX183" fmla="*/ 2108797 w 9747620"/>
                <a:gd name="connsiteY183" fmla="*/ 37845 h 6858000"/>
                <a:gd name="connsiteX184" fmla="*/ 1942830 w 9747620"/>
                <a:gd name="connsiteY184" fmla="*/ 177587 h 6858000"/>
                <a:gd name="connsiteX185" fmla="*/ 1633191 w 9747620"/>
                <a:gd name="connsiteY185" fmla="*/ 477909 h 6858000"/>
                <a:gd name="connsiteX186" fmla="*/ 702686 w 9747620"/>
                <a:gd name="connsiteY186" fmla="*/ 1889935 h 6858000"/>
                <a:gd name="connsiteX187" fmla="*/ 551769 w 9747620"/>
                <a:gd name="connsiteY187" fmla="*/ 2281416 h 6858000"/>
                <a:gd name="connsiteX188" fmla="*/ 438383 w 9747620"/>
                <a:gd name="connsiteY188" fmla="*/ 2682772 h 6858000"/>
                <a:gd name="connsiteX189" fmla="*/ 397124 w 9747620"/>
                <a:gd name="connsiteY189" fmla="*/ 2887044 h 6858000"/>
                <a:gd name="connsiteX190" fmla="*/ 365658 w 9747620"/>
                <a:gd name="connsiteY190" fmla="*/ 3093424 h 6858000"/>
                <a:gd name="connsiteX191" fmla="*/ 332105 w 9747620"/>
                <a:gd name="connsiteY191" fmla="*/ 3509828 h 6858000"/>
                <a:gd name="connsiteX192" fmla="*/ 383653 w 9747620"/>
                <a:gd name="connsiteY192" fmla="*/ 4346327 h 6858000"/>
                <a:gd name="connsiteX193" fmla="*/ 422327 w 9747620"/>
                <a:gd name="connsiteY193" fmla="*/ 4552900 h 6858000"/>
                <a:gd name="connsiteX194" fmla="*/ 472184 w 9747620"/>
                <a:gd name="connsiteY194" fmla="*/ 4757939 h 6858000"/>
                <a:gd name="connsiteX195" fmla="*/ 533078 w 9747620"/>
                <a:gd name="connsiteY195" fmla="*/ 4960916 h 6858000"/>
                <a:gd name="connsiteX196" fmla="*/ 604710 w 9747620"/>
                <a:gd name="connsiteY196" fmla="*/ 5160875 h 6858000"/>
                <a:gd name="connsiteX197" fmla="*/ 996766 w 9747620"/>
                <a:gd name="connsiteY197" fmla="*/ 5920640 h 6858000"/>
                <a:gd name="connsiteX198" fmla="*/ 1549183 w 9747620"/>
                <a:gd name="connsiteY198" fmla="*/ 6586417 h 6858000"/>
                <a:gd name="connsiteX199" fmla="*/ 1709890 w 9747620"/>
                <a:gd name="connsiteY199" fmla="*/ 6734063 h 6858000"/>
                <a:gd name="connsiteX200" fmla="*/ 1859761 w 9747620"/>
                <a:gd name="connsiteY200" fmla="*/ 6858000 h 6858000"/>
                <a:gd name="connsiteX201" fmla="*/ 1671798 w 9747620"/>
                <a:gd name="connsiteY201" fmla="*/ 6858000 h 6858000"/>
                <a:gd name="connsiteX202" fmla="*/ 1628044 w 9747620"/>
                <a:gd name="connsiteY202" fmla="*/ 6822717 h 6858000"/>
                <a:gd name="connsiteX203" fmla="*/ 1459756 w 9747620"/>
                <a:gd name="connsiteY203" fmla="*/ 6674223 h 6858000"/>
                <a:gd name="connsiteX204" fmla="*/ 402543 w 9747620"/>
                <a:gd name="connsiteY204" fmla="*/ 5241588 h 6858000"/>
                <a:gd name="connsiteX205" fmla="*/ 311923 w 9747620"/>
                <a:gd name="connsiteY205" fmla="*/ 5036741 h 6858000"/>
                <a:gd name="connsiteX206" fmla="*/ 232140 w 9747620"/>
                <a:gd name="connsiteY206" fmla="*/ 4827483 h 6858000"/>
                <a:gd name="connsiteX207" fmla="*/ 163392 w 9747620"/>
                <a:gd name="connsiteY207" fmla="*/ 4613913 h 6858000"/>
                <a:gd name="connsiteX208" fmla="*/ 106823 w 9747620"/>
                <a:gd name="connsiteY208" fmla="*/ 4396365 h 6858000"/>
                <a:gd name="connsiteX209" fmla="*/ 29326 w 9747620"/>
                <a:gd name="connsiteY209" fmla="*/ 3954702 h 6858000"/>
                <a:gd name="connsiteX210" fmla="*/ 8647 w 9747620"/>
                <a:gd name="connsiteY210" fmla="*/ 3730971 h 6858000"/>
                <a:gd name="connsiteX211" fmla="*/ 2880 w 9747620"/>
                <a:gd name="connsiteY211" fmla="*/ 3618674 h 6858000"/>
                <a:gd name="connsiteX212" fmla="*/ 296 w 9747620"/>
                <a:gd name="connsiteY212" fmla="*/ 3506425 h 6858000"/>
                <a:gd name="connsiteX213" fmla="*/ 20030 w 9747620"/>
                <a:gd name="connsiteY213" fmla="*/ 3056711 h 6858000"/>
                <a:gd name="connsiteX214" fmla="*/ 48664 w 9747620"/>
                <a:gd name="connsiteY214" fmla="*/ 2832980 h 6858000"/>
                <a:gd name="connsiteX215" fmla="*/ 89922 w 9747620"/>
                <a:gd name="connsiteY215" fmla="*/ 2610639 h 6858000"/>
                <a:gd name="connsiteX216" fmla="*/ 211163 w 9747620"/>
                <a:gd name="connsiteY216" fmla="*/ 2174343 h 6858000"/>
                <a:gd name="connsiteX217" fmla="*/ 379129 w 9747620"/>
                <a:gd name="connsiteY217" fmla="*/ 1754393 h 6858000"/>
                <a:gd name="connsiteX218" fmla="*/ 841424 w 9747620"/>
                <a:gd name="connsiteY218" fmla="*/ 976270 h 6858000"/>
                <a:gd name="connsiteX219" fmla="*/ 1130234 w 9747620"/>
                <a:gd name="connsiteY219" fmla="*/ 625768 h 6858000"/>
                <a:gd name="connsiteX220" fmla="*/ 1452897 w 9747620"/>
                <a:gd name="connsiteY220" fmla="*/ 305748 h 6858000"/>
                <a:gd name="connsiteX221" fmla="*/ 1805682 w 9747620"/>
                <a:gd name="connsiteY221" fmla="*/ 1875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Lst>
              <a:rect l="l" t="t" r="r" b="b"/>
              <a:pathLst>
                <a:path w="9747620" h="6858000">
                  <a:moveTo>
                    <a:pt x="7235453" y="0"/>
                  </a:moveTo>
                  <a:lnTo>
                    <a:pt x="7548130" y="0"/>
                  </a:lnTo>
                  <a:lnTo>
                    <a:pt x="7710334" y="111973"/>
                  </a:lnTo>
                  <a:cubicBezTo>
                    <a:pt x="7770781" y="157314"/>
                    <a:pt x="7830282" y="203517"/>
                    <a:pt x="7889188" y="251542"/>
                  </a:cubicBezTo>
                  <a:cubicBezTo>
                    <a:pt x="7947894" y="299470"/>
                    <a:pt x="8005557" y="348453"/>
                    <a:pt x="8061828" y="398586"/>
                  </a:cubicBezTo>
                  <a:cubicBezTo>
                    <a:pt x="8090013" y="423605"/>
                    <a:pt x="8117948" y="448816"/>
                    <a:pt x="8145637" y="474218"/>
                  </a:cubicBezTo>
                  <a:cubicBezTo>
                    <a:pt x="8159506" y="486918"/>
                    <a:pt x="8173375" y="499764"/>
                    <a:pt x="8187242" y="512753"/>
                  </a:cubicBezTo>
                  <a:lnTo>
                    <a:pt x="8228402" y="551575"/>
                  </a:lnTo>
                  <a:cubicBezTo>
                    <a:pt x="8283082" y="603577"/>
                    <a:pt x="8336569" y="656778"/>
                    <a:pt x="8389211" y="710937"/>
                  </a:cubicBezTo>
                  <a:cubicBezTo>
                    <a:pt x="8415458" y="738065"/>
                    <a:pt x="8441455" y="765432"/>
                    <a:pt x="8467206" y="793088"/>
                  </a:cubicBezTo>
                  <a:lnTo>
                    <a:pt x="8486791" y="814223"/>
                  </a:lnTo>
                  <a:lnTo>
                    <a:pt x="8505979" y="835409"/>
                  </a:lnTo>
                  <a:lnTo>
                    <a:pt x="8543509" y="877346"/>
                  </a:lnTo>
                  <a:cubicBezTo>
                    <a:pt x="8593418" y="933423"/>
                    <a:pt x="8642579" y="990601"/>
                    <a:pt x="8690549" y="1048978"/>
                  </a:cubicBezTo>
                  <a:cubicBezTo>
                    <a:pt x="8714558" y="1078168"/>
                    <a:pt x="8738368" y="1107644"/>
                    <a:pt x="8761732" y="1137502"/>
                  </a:cubicBezTo>
                  <a:lnTo>
                    <a:pt x="8796379" y="1182077"/>
                  </a:lnTo>
                  <a:lnTo>
                    <a:pt x="8830678" y="1226986"/>
                  </a:lnTo>
                  <a:cubicBezTo>
                    <a:pt x="8876112" y="1287185"/>
                    <a:pt x="8920304" y="1348532"/>
                    <a:pt x="8963353" y="1410936"/>
                  </a:cubicBezTo>
                  <a:cubicBezTo>
                    <a:pt x="8984727" y="1442137"/>
                    <a:pt x="9005954" y="1473915"/>
                    <a:pt x="9026483" y="1505499"/>
                  </a:cubicBezTo>
                  <a:lnTo>
                    <a:pt x="9057004" y="1552613"/>
                  </a:lnTo>
                  <a:cubicBezTo>
                    <a:pt x="9067245" y="1568525"/>
                    <a:pt x="9077336" y="1584534"/>
                    <a:pt x="9087278" y="1600542"/>
                  </a:cubicBezTo>
                  <a:cubicBezTo>
                    <a:pt x="9127145" y="1664766"/>
                    <a:pt x="9165966" y="1729613"/>
                    <a:pt x="9202851" y="1795515"/>
                  </a:cubicBezTo>
                  <a:cubicBezTo>
                    <a:pt x="9221342" y="1828491"/>
                    <a:pt x="9239437" y="1861417"/>
                    <a:pt x="9257332" y="1894920"/>
                  </a:cubicBezTo>
                  <a:lnTo>
                    <a:pt x="9283778" y="1945436"/>
                  </a:lnTo>
                  <a:lnTo>
                    <a:pt x="9309428" y="1996193"/>
                  </a:lnTo>
                  <a:cubicBezTo>
                    <a:pt x="9343280" y="2064013"/>
                    <a:pt x="9375491" y="2132695"/>
                    <a:pt x="9405714" y="2202191"/>
                  </a:cubicBezTo>
                  <a:cubicBezTo>
                    <a:pt x="9466260" y="2341183"/>
                    <a:pt x="9520493" y="2483053"/>
                    <a:pt x="9566524" y="2627653"/>
                  </a:cubicBezTo>
                  <a:cubicBezTo>
                    <a:pt x="9572289" y="2645675"/>
                    <a:pt x="9578056" y="2663792"/>
                    <a:pt x="9583573" y="2682195"/>
                  </a:cubicBezTo>
                  <a:lnTo>
                    <a:pt x="9591974" y="2709707"/>
                  </a:lnTo>
                  <a:lnTo>
                    <a:pt x="9600027" y="2737650"/>
                  </a:lnTo>
                  <a:cubicBezTo>
                    <a:pt x="9610416" y="2774171"/>
                    <a:pt x="9620358" y="2810884"/>
                    <a:pt x="9629803" y="2847694"/>
                  </a:cubicBezTo>
                  <a:cubicBezTo>
                    <a:pt x="9648692" y="2921312"/>
                    <a:pt x="9665196" y="2995506"/>
                    <a:pt x="9679909" y="3070131"/>
                  </a:cubicBezTo>
                  <a:cubicBezTo>
                    <a:pt x="9683587" y="3088775"/>
                    <a:pt x="9687118" y="3107418"/>
                    <a:pt x="9690498" y="3126159"/>
                  </a:cubicBezTo>
                  <a:lnTo>
                    <a:pt x="9700390" y="3181805"/>
                  </a:lnTo>
                  <a:cubicBezTo>
                    <a:pt x="9703670" y="3201120"/>
                    <a:pt x="9706952" y="3222112"/>
                    <a:pt x="9709685" y="3243392"/>
                  </a:cubicBezTo>
                  <a:lnTo>
                    <a:pt x="9713016" y="3267597"/>
                  </a:lnTo>
                  <a:lnTo>
                    <a:pt x="9716844" y="3294437"/>
                  </a:lnTo>
                  <a:cubicBezTo>
                    <a:pt x="9718186" y="3303926"/>
                    <a:pt x="9719527" y="3313895"/>
                    <a:pt x="9720820" y="3324488"/>
                  </a:cubicBezTo>
                  <a:lnTo>
                    <a:pt x="9722709" y="3340737"/>
                  </a:lnTo>
                  <a:lnTo>
                    <a:pt x="9724301" y="3356361"/>
                  </a:lnTo>
                  <a:lnTo>
                    <a:pt x="9730166" y="3412197"/>
                  </a:lnTo>
                  <a:cubicBezTo>
                    <a:pt x="9732005" y="3430842"/>
                    <a:pt x="9734291" y="3449342"/>
                    <a:pt x="9735783" y="3468083"/>
                  </a:cubicBezTo>
                  <a:lnTo>
                    <a:pt x="9739760" y="3524399"/>
                  </a:lnTo>
                  <a:lnTo>
                    <a:pt x="9741748" y="3552580"/>
                  </a:lnTo>
                  <a:lnTo>
                    <a:pt x="9742742" y="3566672"/>
                  </a:lnTo>
                  <a:lnTo>
                    <a:pt x="9743488" y="3581865"/>
                  </a:lnTo>
                  <a:lnTo>
                    <a:pt x="9744731" y="3611341"/>
                  </a:lnTo>
                  <a:lnTo>
                    <a:pt x="9745725" y="3639715"/>
                  </a:lnTo>
                  <a:cubicBezTo>
                    <a:pt x="9746868" y="3677579"/>
                    <a:pt x="9747514" y="3715587"/>
                    <a:pt x="9747613" y="3753786"/>
                  </a:cubicBezTo>
                  <a:cubicBezTo>
                    <a:pt x="9747763" y="3830232"/>
                    <a:pt x="9745675" y="3906870"/>
                    <a:pt x="9740405" y="3984609"/>
                  </a:cubicBezTo>
                  <a:lnTo>
                    <a:pt x="9736329" y="4038434"/>
                  </a:lnTo>
                  <a:cubicBezTo>
                    <a:pt x="9735087" y="4055976"/>
                    <a:pt x="9733794" y="4076346"/>
                    <a:pt x="9731408" y="4099446"/>
                  </a:cubicBezTo>
                  <a:lnTo>
                    <a:pt x="9717987" y="4213325"/>
                  </a:lnTo>
                  <a:cubicBezTo>
                    <a:pt x="9717441" y="4217926"/>
                    <a:pt x="9716943" y="4222527"/>
                    <a:pt x="9716297" y="4227129"/>
                  </a:cubicBezTo>
                  <a:lnTo>
                    <a:pt x="9714110" y="4240981"/>
                  </a:lnTo>
                  <a:lnTo>
                    <a:pt x="9709785" y="4268731"/>
                  </a:lnTo>
                  <a:lnTo>
                    <a:pt x="9701086" y="4324185"/>
                  </a:lnTo>
                  <a:lnTo>
                    <a:pt x="9698699" y="4338994"/>
                  </a:lnTo>
                  <a:lnTo>
                    <a:pt x="9695966" y="4355050"/>
                  </a:lnTo>
                  <a:cubicBezTo>
                    <a:pt x="9694077" y="4365547"/>
                    <a:pt x="9692188" y="4375516"/>
                    <a:pt x="9690299" y="4385054"/>
                  </a:cubicBezTo>
                  <a:lnTo>
                    <a:pt x="9679909" y="4437919"/>
                  </a:lnTo>
                  <a:cubicBezTo>
                    <a:pt x="9677871" y="4448320"/>
                    <a:pt x="9675735" y="4458097"/>
                    <a:pt x="9673647" y="4468162"/>
                  </a:cubicBezTo>
                  <a:lnTo>
                    <a:pt x="9667532" y="4496296"/>
                  </a:lnTo>
                  <a:cubicBezTo>
                    <a:pt x="9663406" y="4514941"/>
                    <a:pt x="9659081" y="4533585"/>
                    <a:pt x="9654658" y="4552277"/>
                  </a:cubicBezTo>
                  <a:cubicBezTo>
                    <a:pt x="9645760" y="4589613"/>
                    <a:pt x="9636265" y="4627045"/>
                    <a:pt x="9625876" y="4664478"/>
                  </a:cubicBezTo>
                  <a:cubicBezTo>
                    <a:pt x="9605048" y="4739247"/>
                    <a:pt x="9581088" y="4814303"/>
                    <a:pt x="9552803" y="4888737"/>
                  </a:cubicBezTo>
                  <a:cubicBezTo>
                    <a:pt x="9524668" y="4962930"/>
                    <a:pt x="9492109" y="5037459"/>
                    <a:pt x="9452639" y="5110934"/>
                  </a:cubicBezTo>
                  <a:cubicBezTo>
                    <a:pt x="9432905" y="5147695"/>
                    <a:pt x="9411431" y="5184169"/>
                    <a:pt x="9388017" y="5220020"/>
                  </a:cubicBezTo>
                  <a:cubicBezTo>
                    <a:pt x="9382201" y="5228982"/>
                    <a:pt x="9376236" y="5237945"/>
                    <a:pt x="9370073" y="5246811"/>
                  </a:cubicBezTo>
                  <a:lnTo>
                    <a:pt x="9360926" y="5260040"/>
                  </a:lnTo>
                  <a:lnTo>
                    <a:pt x="9351829" y="5272646"/>
                  </a:lnTo>
                  <a:cubicBezTo>
                    <a:pt x="9339700" y="5289468"/>
                    <a:pt x="9327174" y="5306387"/>
                    <a:pt x="9313305" y="5323881"/>
                  </a:cubicBezTo>
                  <a:cubicBezTo>
                    <a:pt x="9258625" y="5393042"/>
                    <a:pt x="9196489" y="5455445"/>
                    <a:pt x="9130375" y="5510802"/>
                  </a:cubicBezTo>
                  <a:cubicBezTo>
                    <a:pt x="9097319" y="5538505"/>
                    <a:pt x="9063268" y="5564530"/>
                    <a:pt x="9028422" y="5588878"/>
                  </a:cubicBezTo>
                  <a:cubicBezTo>
                    <a:pt x="9019723" y="5595109"/>
                    <a:pt x="9011074" y="5600909"/>
                    <a:pt x="9002424" y="5606707"/>
                  </a:cubicBezTo>
                  <a:cubicBezTo>
                    <a:pt x="8993774" y="5612603"/>
                    <a:pt x="8985124" y="5618211"/>
                    <a:pt x="8976525" y="5623866"/>
                  </a:cubicBezTo>
                  <a:cubicBezTo>
                    <a:pt x="8959277" y="5635130"/>
                    <a:pt x="8941629" y="5646201"/>
                    <a:pt x="8924181" y="5656793"/>
                  </a:cubicBezTo>
                  <a:cubicBezTo>
                    <a:pt x="8854291" y="5699259"/>
                    <a:pt x="8784946" y="5736451"/>
                    <a:pt x="8717291" y="5771582"/>
                  </a:cubicBezTo>
                  <a:lnTo>
                    <a:pt x="8617129" y="5823105"/>
                  </a:lnTo>
                  <a:lnTo>
                    <a:pt x="8518207" y="5873671"/>
                  </a:lnTo>
                  <a:cubicBezTo>
                    <a:pt x="8391200" y="5939188"/>
                    <a:pt x="8267922" y="6009788"/>
                    <a:pt x="8150558" y="6086761"/>
                  </a:cubicBezTo>
                  <a:cubicBezTo>
                    <a:pt x="8091901" y="6125248"/>
                    <a:pt x="8034736" y="6165317"/>
                    <a:pt x="7979410" y="6207158"/>
                  </a:cubicBezTo>
                  <a:cubicBezTo>
                    <a:pt x="7965739" y="6217750"/>
                    <a:pt x="7951771" y="6228103"/>
                    <a:pt x="7938300" y="6238887"/>
                  </a:cubicBezTo>
                  <a:lnTo>
                    <a:pt x="7897936" y="6271286"/>
                  </a:lnTo>
                  <a:lnTo>
                    <a:pt x="7858367" y="6304357"/>
                  </a:lnTo>
                  <a:lnTo>
                    <a:pt x="7819048" y="6338770"/>
                  </a:lnTo>
                  <a:cubicBezTo>
                    <a:pt x="7804882" y="6351232"/>
                    <a:pt x="7792105" y="6362591"/>
                    <a:pt x="7778882" y="6374477"/>
                  </a:cubicBezTo>
                  <a:lnTo>
                    <a:pt x="7739563" y="6410328"/>
                  </a:lnTo>
                  <a:cubicBezTo>
                    <a:pt x="7713366" y="6434485"/>
                    <a:pt x="7687168" y="6459120"/>
                    <a:pt x="7660824" y="6484138"/>
                  </a:cubicBezTo>
                  <a:lnTo>
                    <a:pt x="7502302" y="6636360"/>
                  </a:lnTo>
                  <a:lnTo>
                    <a:pt x="7273394" y="6858000"/>
                  </a:lnTo>
                  <a:lnTo>
                    <a:pt x="6780690" y="6858000"/>
                  </a:lnTo>
                  <a:lnTo>
                    <a:pt x="6854939" y="6783597"/>
                  </a:lnTo>
                  <a:cubicBezTo>
                    <a:pt x="6880688" y="6757810"/>
                    <a:pt x="6906338" y="6732265"/>
                    <a:pt x="6932087" y="6705809"/>
                  </a:cubicBezTo>
                  <a:lnTo>
                    <a:pt x="7241130" y="6390965"/>
                  </a:lnTo>
                  <a:lnTo>
                    <a:pt x="7397564" y="6233087"/>
                  </a:lnTo>
                  <a:cubicBezTo>
                    <a:pt x="7424009" y="6206679"/>
                    <a:pt x="7450802" y="6180175"/>
                    <a:pt x="7478142" y="6153670"/>
                  </a:cubicBezTo>
                  <a:lnTo>
                    <a:pt x="7519600" y="6113937"/>
                  </a:lnTo>
                  <a:cubicBezTo>
                    <a:pt x="7533469" y="6100805"/>
                    <a:pt x="7547934" y="6087288"/>
                    <a:pt x="7561207" y="6075067"/>
                  </a:cubicBezTo>
                  <a:lnTo>
                    <a:pt x="7604204" y="6035526"/>
                  </a:lnTo>
                  <a:lnTo>
                    <a:pt x="7648644" y="5996416"/>
                  </a:lnTo>
                  <a:cubicBezTo>
                    <a:pt x="7663608" y="5983570"/>
                    <a:pt x="7678768" y="5971013"/>
                    <a:pt x="7693830" y="5958264"/>
                  </a:cubicBezTo>
                  <a:cubicBezTo>
                    <a:pt x="7708942" y="5945611"/>
                    <a:pt x="7724352" y="5933485"/>
                    <a:pt x="7739662" y="5921073"/>
                  </a:cubicBezTo>
                  <a:cubicBezTo>
                    <a:pt x="7801154" y="5872088"/>
                    <a:pt x="7864234" y="5825502"/>
                    <a:pt x="7928458" y="5781025"/>
                  </a:cubicBezTo>
                  <a:cubicBezTo>
                    <a:pt x="8057005" y="5692164"/>
                    <a:pt x="8190077" y="5611500"/>
                    <a:pt x="8325882" y="5537450"/>
                  </a:cubicBezTo>
                  <a:lnTo>
                    <a:pt x="8424555" y="5484106"/>
                  </a:lnTo>
                  <a:lnTo>
                    <a:pt x="8521737" y="5431289"/>
                  </a:lnTo>
                  <a:cubicBezTo>
                    <a:pt x="8585315" y="5396349"/>
                    <a:pt x="8646456" y="5361840"/>
                    <a:pt x="8702677" y="5325942"/>
                  </a:cubicBezTo>
                  <a:cubicBezTo>
                    <a:pt x="8716795" y="5316931"/>
                    <a:pt x="8730365" y="5308017"/>
                    <a:pt x="8743986" y="5298717"/>
                  </a:cubicBezTo>
                  <a:cubicBezTo>
                    <a:pt x="8750747" y="5294069"/>
                    <a:pt x="8757606" y="5289420"/>
                    <a:pt x="8764167" y="5284723"/>
                  </a:cubicBezTo>
                  <a:cubicBezTo>
                    <a:pt x="8770778" y="5280074"/>
                    <a:pt x="8777440" y="5275377"/>
                    <a:pt x="8783704" y="5270679"/>
                  </a:cubicBezTo>
                  <a:cubicBezTo>
                    <a:pt x="8809155" y="5251987"/>
                    <a:pt x="8833611" y="5232577"/>
                    <a:pt x="8856776" y="5212399"/>
                  </a:cubicBezTo>
                  <a:cubicBezTo>
                    <a:pt x="8903104" y="5172043"/>
                    <a:pt x="8944463" y="5128668"/>
                    <a:pt x="8979856" y="5082081"/>
                  </a:cubicBezTo>
                  <a:cubicBezTo>
                    <a:pt x="8988555" y="5070722"/>
                    <a:pt x="8997602" y="5057973"/>
                    <a:pt x="9006699" y="5044984"/>
                  </a:cubicBezTo>
                  <a:lnTo>
                    <a:pt x="9013509" y="5035254"/>
                  </a:lnTo>
                  <a:lnTo>
                    <a:pt x="9019773" y="5025812"/>
                  </a:lnTo>
                  <a:cubicBezTo>
                    <a:pt x="9023997" y="5019629"/>
                    <a:pt x="9028073" y="5013254"/>
                    <a:pt x="9032050" y="5006833"/>
                  </a:cubicBezTo>
                  <a:cubicBezTo>
                    <a:pt x="9048206" y="4981238"/>
                    <a:pt x="9063417" y="4954542"/>
                    <a:pt x="9077733" y="4926839"/>
                  </a:cubicBezTo>
                  <a:cubicBezTo>
                    <a:pt x="9106415" y="4871434"/>
                    <a:pt x="9131469" y="4812050"/>
                    <a:pt x="9154285" y="4750223"/>
                  </a:cubicBezTo>
                  <a:cubicBezTo>
                    <a:pt x="9176904" y="4688586"/>
                    <a:pt x="9196537" y="4625032"/>
                    <a:pt x="9213936" y="4559945"/>
                  </a:cubicBezTo>
                  <a:cubicBezTo>
                    <a:pt x="9222635" y="4527402"/>
                    <a:pt x="9230887" y="4494523"/>
                    <a:pt x="9238592" y="4461357"/>
                  </a:cubicBezTo>
                  <a:cubicBezTo>
                    <a:pt x="9242419" y="4444773"/>
                    <a:pt x="9246147" y="4428094"/>
                    <a:pt x="9249776" y="4411319"/>
                  </a:cubicBezTo>
                  <a:lnTo>
                    <a:pt x="9255046" y="4386299"/>
                  </a:lnTo>
                  <a:lnTo>
                    <a:pt x="9259718" y="4363342"/>
                  </a:lnTo>
                  <a:lnTo>
                    <a:pt x="9269959" y="4309566"/>
                  </a:lnTo>
                  <a:lnTo>
                    <a:pt x="9274233" y="4286176"/>
                  </a:lnTo>
                  <a:lnTo>
                    <a:pt x="9276022" y="4275489"/>
                  </a:lnTo>
                  <a:lnTo>
                    <a:pt x="9277861" y="4263506"/>
                  </a:lnTo>
                  <a:lnTo>
                    <a:pt x="9286014" y="4211696"/>
                  </a:lnTo>
                  <a:lnTo>
                    <a:pt x="9290092" y="4185767"/>
                  </a:lnTo>
                  <a:lnTo>
                    <a:pt x="9292128" y="4172826"/>
                  </a:lnTo>
                  <a:cubicBezTo>
                    <a:pt x="9292774" y="4168464"/>
                    <a:pt x="9293173" y="4164055"/>
                    <a:pt x="9293720" y="4159693"/>
                  </a:cubicBezTo>
                  <a:lnTo>
                    <a:pt x="9305650" y="4057941"/>
                  </a:lnTo>
                  <a:cubicBezTo>
                    <a:pt x="9306991" y="4045048"/>
                    <a:pt x="9308085" y="4029328"/>
                    <a:pt x="9309378" y="4010779"/>
                  </a:cubicBezTo>
                  <a:lnTo>
                    <a:pt x="9313454" y="3956428"/>
                  </a:lnTo>
                  <a:cubicBezTo>
                    <a:pt x="9318326" y="3889806"/>
                    <a:pt x="9320611" y="3821796"/>
                    <a:pt x="9320811" y="3753546"/>
                  </a:cubicBezTo>
                  <a:cubicBezTo>
                    <a:pt x="9320910" y="3719373"/>
                    <a:pt x="9320513" y="3685056"/>
                    <a:pt x="9319617" y="3650643"/>
                  </a:cubicBezTo>
                  <a:lnTo>
                    <a:pt x="9318176" y="3600030"/>
                  </a:lnTo>
                  <a:lnTo>
                    <a:pt x="9317778" y="3588096"/>
                  </a:lnTo>
                  <a:lnTo>
                    <a:pt x="9316983" y="3575107"/>
                  </a:lnTo>
                  <a:lnTo>
                    <a:pt x="9315443" y="3549130"/>
                  </a:lnTo>
                  <a:lnTo>
                    <a:pt x="9312311" y="3497176"/>
                  </a:lnTo>
                  <a:cubicBezTo>
                    <a:pt x="9311118" y="3479825"/>
                    <a:pt x="9309129" y="3462427"/>
                    <a:pt x="9307587" y="3445029"/>
                  </a:cubicBezTo>
                  <a:lnTo>
                    <a:pt x="9302618" y="3392835"/>
                  </a:lnTo>
                  <a:lnTo>
                    <a:pt x="9301574" y="3381476"/>
                  </a:lnTo>
                  <a:lnTo>
                    <a:pt x="9300430" y="3370740"/>
                  </a:lnTo>
                  <a:lnTo>
                    <a:pt x="9297547" y="3346966"/>
                  </a:lnTo>
                  <a:lnTo>
                    <a:pt x="9294017" y="3320030"/>
                  </a:lnTo>
                  <a:lnTo>
                    <a:pt x="9290439" y="3290410"/>
                  </a:lnTo>
                  <a:cubicBezTo>
                    <a:pt x="9288849" y="3275745"/>
                    <a:pt x="9286761" y="3260934"/>
                    <a:pt x="9284275" y="3244544"/>
                  </a:cubicBezTo>
                  <a:lnTo>
                    <a:pt x="9275974" y="3193116"/>
                  </a:lnTo>
                  <a:cubicBezTo>
                    <a:pt x="9273189" y="3176197"/>
                    <a:pt x="9270256" y="3159230"/>
                    <a:pt x="9267224" y="3142264"/>
                  </a:cubicBezTo>
                  <a:cubicBezTo>
                    <a:pt x="9255146" y="3074493"/>
                    <a:pt x="9240929" y="3007057"/>
                    <a:pt x="9225320" y="2939909"/>
                  </a:cubicBezTo>
                  <a:cubicBezTo>
                    <a:pt x="9217465" y="2906311"/>
                    <a:pt x="9209214" y="2872809"/>
                    <a:pt x="9200466" y="2839449"/>
                  </a:cubicBezTo>
                  <a:lnTo>
                    <a:pt x="9193953" y="2814958"/>
                  </a:lnTo>
                  <a:lnTo>
                    <a:pt x="9186993" y="2790276"/>
                  </a:lnTo>
                  <a:cubicBezTo>
                    <a:pt x="9182471" y="2773836"/>
                    <a:pt x="9177599" y="2757252"/>
                    <a:pt x="9172628" y="2740621"/>
                  </a:cubicBezTo>
                  <a:cubicBezTo>
                    <a:pt x="9133110" y="2607859"/>
                    <a:pt x="9087527" y="2476533"/>
                    <a:pt x="9035082" y="2347463"/>
                  </a:cubicBezTo>
                  <a:cubicBezTo>
                    <a:pt x="9008836" y="2282951"/>
                    <a:pt x="8981298" y="2218870"/>
                    <a:pt x="8952118" y="2155413"/>
                  </a:cubicBezTo>
                  <a:lnTo>
                    <a:pt x="8929948" y="2107915"/>
                  </a:lnTo>
                  <a:lnTo>
                    <a:pt x="8907429" y="2060753"/>
                  </a:lnTo>
                  <a:cubicBezTo>
                    <a:pt x="8892170" y="2029408"/>
                    <a:pt x="8876411" y="1997726"/>
                    <a:pt x="8860404" y="1966478"/>
                  </a:cubicBezTo>
                  <a:cubicBezTo>
                    <a:pt x="8828243" y="1903931"/>
                    <a:pt x="8795336" y="1841670"/>
                    <a:pt x="8760788" y="1780274"/>
                  </a:cubicBezTo>
                  <a:lnTo>
                    <a:pt x="8734740" y="1734311"/>
                  </a:lnTo>
                  <a:lnTo>
                    <a:pt x="8708046" y="1687963"/>
                  </a:lnTo>
                  <a:cubicBezTo>
                    <a:pt x="8690300" y="1657337"/>
                    <a:pt x="8672455" y="1627334"/>
                    <a:pt x="8654062" y="1597234"/>
                  </a:cubicBezTo>
                  <a:cubicBezTo>
                    <a:pt x="8617575" y="1536988"/>
                    <a:pt x="8579398" y="1477365"/>
                    <a:pt x="8540278" y="1418077"/>
                  </a:cubicBezTo>
                  <a:lnTo>
                    <a:pt x="8510701" y="1373695"/>
                  </a:lnTo>
                  <a:lnTo>
                    <a:pt x="8480676" y="1329457"/>
                  </a:lnTo>
                  <a:cubicBezTo>
                    <a:pt x="8460643" y="1300269"/>
                    <a:pt x="8440411" y="1271224"/>
                    <a:pt x="8419782" y="1242275"/>
                  </a:cubicBezTo>
                  <a:cubicBezTo>
                    <a:pt x="8378476" y="1184425"/>
                    <a:pt x="8335923" y="1127006"/>
                    <a:pt x="8292478" y="1069875"/>
                  </a:cubicBezTo>
                  <a:lnTo>
                    <a:pt x="8259620" y="1027123"/>
                  </a:lnTo>
                  <a:lnTo>
                    <a:pt x="8243416" y="1006130"/>
                  </a:lnTo>
                  <a:lnTo>
                    <a:pt x="8227110" y="985473"/>
                  </a:lnTo>
                  <a:cubicBezTo>
                    <a:pt x="8204890" y="957483"/>
                    <a:pt x="8182422" y="929684"/>
                    <a:pt x="8159604" y="902029"/>
                  </a:cubicBezTo>
                  <a:cubicBezTo>
                    <a:pt x="8114170" y="846671"/>
                    <a:pt x="8067494" y="792177"/>
                    <a:pt x="8020022" y="738209"/>
                  </a:cubicBezTo>
                  <a:lnTo>
                    <a:pt x="7984182" y="697901"/>
                  </a:lnTo>
                  <a:lnTo>
                    <a:pt x="7948043" y="657976"/>
                  </a:lnTo>
                  <a:cubicBezTo>
                    <a:pt x="7923636" y="631328"/>
                    <a:pt x="7899079" y="604823"/>
                    <a:pt x="7874324" y="578607"/>
                  </a:cubicBezTo>
                  <a:cubicBezTo>
                    <a:pt x="7824714" y="526221"/>
                    <a:pt x="7774608" y="474458"/>
                    <a:pt x="7723308" y="424085"/>
                  </a:cubicBezTo>
                  <a:cubicBezTo>
                    <a:pt x="7672157" y="373808"/>
                    <a:pt x="7619168" y="324153"/>
                    <a:pt x="7565532" y="275602"/>
                  </a:cubicBezTo>
                  <a:close/>
                  <a:moveTo>
                    <a:pt x="1832515" y="0"/>
                  </a:moveTo>
                  <a:lnTo>
                    <a:pt x="2158449" y="0"/>
                  </a:lnTo>
                  <a:lnTo>
                    <a:pt x="2108797" y="37845"/>
                  </a:lnTo>
                  <a:cubicBezTo>
                    <a:pt x="2052253" y="83168"/>
                    <a:pt x="1996914" y="129778"/>
                    <a:pt x="1942830" y="177587"/>
                  </a:cubicBezTo>
                  <a:cubicBezTo>
                    <a:pt x="1834563" y="273109"/>
                    <a:pt x="1731317" y="373472"/>
                    <a:pt x="1633191" y="477909"/>
                  </a:cubicBezTo>
                  <a:cubicBezTo>
                    <a:pt x="1240290" y="896038"/>
                    <a:pt x="927123" y="1375900"/>
                    <a:pt x="702686" y="1889935"/>
                  </a:cubicBezTo>
                  <a:cubicBezTo>
                    <a:pt x="646565" y="2018192"/>
                    <a:pt x="596210" y="2149182"/>
                    <a:pt x="551769" y="2281416"/>
                  </a:cubicBezTo>
                  <a:cubicBezTo>
                    <a:pt x="507429" y="2413700"/>
                    <a:pt x="469451" y="2547613"/>
                    <a:pt x="438383" y="2682772"/>
                  </a:cubicBezTo>
                  <a:cubicBezTo>
                    <a:pt x="423122" y="2750111"/>
                    <a:pt x="409203" y="2818553"/>
                    <a:pt x="397124" y="2887044"/>
                  </a:cubicBezTo>
                  <a:cubicBezTo>
                    <a:pt x="385144" y="2955581"/>
                    <a:pt x="374357" y="3024359"/>
                    <a:pt x="365658" y="3093424"/>
                  </a:cubicBezTo>
                  <a:cubicBezTo>
                    <a:pt x="347813" y="3231506"/>
                    <a:pt x="336727" y="3370260"/>
                    <a:pt x="332105" y="3509828"/>
                  </a:cubicBezTo>
                  <a:cubicBezTo>
                    <a:pt x="322311" y="3788822"/>
                    <a:pt x="339660" y="4068628"/>
                    <a:pt x="383653" y="4346327"/>
                  </a:cubicBezTo>
                  <a:cubicBezTo>
                    <a:pt x="394539" y="4415489"/>
                    <a:pt x="407464" y="4484267"/>
                    <a:pt x="422327" y="4552900"/>
                  </a:cubicBezTo>
                  <a:cubicBezTo>
                    <a:pt x="437041" y="4621534"/>
                    <a:pt x="453693" y="4689881"/>
                    <a:pt x="472184" y="4757939"/>
                  </a:cubicBezTo>
                  <a:cubicBezTo>
                    <a:pt x="490677" y="4825949"/>
                    <a:pt x="511007" y="4893673"/>
                    <a:pt x="533078" y="4960916"/>
                  </a:cubicBezTo>
                  <a:cubicBezTo>
                    <a:pt x="555249" y="5028208"/>
                    <a:pt x="578662" y="5095022"/>
                    <a:pt x="604710" y="5160875"/>
                  </a:cubicBezTo>
                  <a:cubicBezTo>
                    <a:pt x="707358" y="5425298"/>
                    <a:pt x="838443" y="5680902"/>
                    <a:pt x="996766" y="5920640"/>
                  </a:cubicBezTo>
                  <a:cubicBezTo>
                    <a:pt x="1154790" y="6160571"/>
                    <a:pt x="1340404" y="6384350"/>
                    <a:pt x="1549183" y="6586417"/>
                  </a:cubicBezTo>
                  <a:cubicBezTo>
                    <a:pt x="1601365" y="6636982"/>
                    <a:pt x="1654970" y="6686208"/>
                    <a:pt x="1709890" y="6734063"/>
                  </a:cubicBezTo>
                  <a:lnTo>
                    <a:pt x="1859761" y="6858000"/>
                  </a:lnTo>
                  <a:lnTo>
                    <a:pt x="1671798" y="6858000"/>
                  </a:lnTo>
                  <a:lnTo>
                    <a:pt x="1628044" y="6822717"/>
                  </a:lnTo>
                  <a:cubicBezTo>
                    <a:pt x="1570828" y="6774460"/>
                    <a:pt x="1514710" y="6724955"/>
                    <a:pt x="1459756" y="6674223"/>
                  </a:cubicBezTo>
                  <a:cubicBezTo>
                    <a:pt x="1019931" y="6268363"/>
                    <a:pt x="658296" y="5781216"/>
                    <a:pt x="402543" y="5241588"/>
                  </a:cubicBezTo>
                  <a:cubicBezTo>
                    <a:pt x="370231" y="5174103"/>
                    <a:pt x="340306" y="5105661"/>
                    <a:pt x="311923" y="5036741"/>
                  </a:cubicBezTo>
                  <a:cubicBezTo>
                    <a:pt x="283539" y="4967771"/>
                    <a:pt x="256895" y="4897986"/>
                    <a:pt x="232140" y="4827483"/>
                  </a:cubicBezTo>
                  <a:cubicBezTo>
                    <a:pt x="207334" y="4756981"/>
                    <a:pt x="184368" y="4685758"/>
                    <a:pt x="163392" y="4613913"/>
                  </a:cubicBezTo>
                  <a:cubicBezTo>
                    <a:pt x="142514" y="4542020"/>
                    <a:pt x="123624" y="4469360"/>
                    <a:pt x="106823" y="4396365"/>
                  </a:cubicBezTo>
                  <a:cubicBezTo>
                    <a:pt x="73120" y="4250902"/>
                    <a:pt x="47371" y="4103281"/>
                    <a:pt x="29326" y="3954702"/>
                  </a:cubicBezTo>
                  <a:cubicBezTo>
                    <a:pt x="20478" y="3880365"/>
                    <a:pt x="13320" y="3805789"/>
                    <a:pt x="8647" y="3730971"/>
                  </a:cubicBezTo>
                  <a:cubicBezTo>
                    <a:pt x="6311" y="3693587"/>
                    <a:pt x="4322" y="3656106"/>
                    <a:pt x="2880" y="3618674"/>
                  </a:cubicBezTo>
                  <a:cubicBezTo>
                    <a:pt x="1539" y="3581146"/>
                    <a:pt x="694" y="3543809"/>
                    <a:pt x="296" y="3506425"/>
                  </a:cubicBezTo>
                  <a:cubicBezTo>
                    <a:pt x="-1543" y="3356649"/>
                    <a:pt x="5217" y="3206200"/>
                    <a:pt x="20030" y="3056711"/>
                  </a:cubicBezTo>
                  <a:cubicBezTo>
                    <a:pt x="27686" y="2981942"/>
                    <a:pt x="36931" y="2907317"/>
                    <a:pt x="48664" y="2832980"/>
                  </a:cubicBezTo>
                  <a:cubicBezTo>
                    <a:pt x="60395" y="2758642"/>
                    <a:pt x="73716" y="2684784"/>
                    <a:pt x="89922" y="2610639"/>
                  </a:cubicBezTo>
                  <a:cubicBezTo>
                    <a:pt x="121736" y="2462826"/>
                    <a:pt x="162645" y="2317220"/>
                    <a:pt x="211163" y="2174343"/>
                  </a:cubicBezTo>
                  <a:cubicBezTo>
                    <a:pt x="259778" y="2031468"/>
                    <a:pt x="315601" y="1891517"/>
                    <a:pt x="379129" y="1754393"/>
                  </a:cubicBezTo>
                  <a:cubicBezTo>
                    <a:pt x="505540" y="1480433"/>
                    <a:pt x="660930" y="1219318"/>
                    <a:pt x="841424" y="976270"/>
                  </a:cubicBezTo>
                  <a:cubicBezTo>
                    <a:pt x="931498" y="854627"/>
                    <a:pt x="1028182" y="737777"/>
                    <a:pt x="1130234" y="625768"/>
                  </a:cubicBezTo>
                  <a:cubicBezTo>
                    <a:pt x="1232486" y="513855"/>
                    <a:pt x="1340157" y="407117"/>
                    <a:pt x="1452897" y="305748"/>
                  </a:cubicBezTo>
                  <a:cubicBezTo>
                    <a:pt x="1565736" y="204380"/>
                    <a:pt x="1683596" y="108665"/>
                    <a:pt x="1805682" y="1875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0" name="Freeform: Shape 19">
              <a:extLst>
                <a:ext uri="{FF2B5EF4-FFF2-40B4-BE49-F238E27FC236}">
                  <a16:creationId xmlns="" xmlns:a16="http://schemas.microsoft.com/office/drawing/2014/main" id="{D3FC2AE7-C60C-4C48-BCAE-410BB6C3DF58}"/>
                </a:ext>
                <a:ext uri="{C183D7F6-B498-43B3-948B-1728B52AA6E4}">
                  <adec:decorative xmlns="" xmlns:adec="http://schemas.microsoft.com/office/drawing/2017/decorative" val="1"/>
                </a:ext>
              </a:extLst>
            </p:cNvPr>
            <p:cNvSpPr/>
            <p:nvPr>
              <p:extLst>
                <p:ext uri="{386F3935-93C4-4BCD-93E2-E3B085C9AB24}">
                  <p16:designElem xmlns="" xmlns:p16="http://schemas.microsoft.com/office/powerpoint/2015/main" val="1"/>
                </p:ext>
              </p:extLst>
            </p:nvPr>
          </p:nvSpPr>
          <p:spPr>
            <a:xfrm>
              <a:off x="1308320" y="36937"/>
              <a:ext cx="9767847" cy="6858000"/>
            </a:xfrm>
            <a:custGeom>
              <a:avLst/>
              <a:gdLst>
                <a:gd name="connsiteX0" fmla="*/ 7151367 w 9767847"/>
                <a:gd name="connsiteY0" fmla="*/ 0 h 6858000"/>
                <a:gd name="connsiteX1" fmla="*/ 7881247 w 9767847"/>
                <a:gd name="connsiteY1" fmla="*/ 0 h 6858000"/>
                <a:gd name="connsiteX2" fmla="*/ 7990553 w 9767847"/>
                <a:gd name="connsiteY2" fmla="*/ 81317 h 6858000"/>
                <a:gd name="connsiteX3" fmla="*/ 9767847 w 9767847"/>
                <a:gd name="connsiteY3" fmla="*/ 3649031 h 6858000"/>
                <a:gd name="connsiteX4" fmla="*/ 8652597 w 9767847"/>
                <a:gd name="connsiteY4" fmla="*/ 6590005 h 6858000"/>
                <a:gd name="connsiteX5" fmla="*/ 8395306 w 9767847"/>
                <a:gd name="connsiteY5" fmla="*/ 6858000 h 6858000"/>
                <a:gd name="connsiteX6" fmla="*/ 6762603 w 9767847"/>
                <a:gd name="connsiteY6" fmla="*/ 6858000 h 6858000"/>
                <a:gd name="connsiteX7" fmla="*/ 6765962 w 9767847"/>
                <a:gd name="connsiteY7" fmla="*/ 6854844 h 6858000"/>
                <a:gd name="connsiteX8" fmla="*/ 6804586 w 9767847"/>
                <a:gd name="connsiteY8" fmla="*/ 6817103 h 6858000"/>
                <a:gd name="connsiteX9" fmla="*/ 6881735 w 9767847"/>
                <a:gd name="connsiteY9" fmla="*/ 6741197 h 6858000"/>
                <a:gd name="connsiteX10" fmla="*/ 6958883 w 9767847"/>
                <a:gd name="connsiteY10" fmla="*/ 6664822 h 6858000"/>
                <a:gd name="connsiteX11" fmla="*/ 7267925 w 9767847"/>
                <a:gd name="connsiteY11" fmla="*/ 6355694 h 6858000"/>
                <a:gd name="connsiteX12" fmla="*/ 7424360 w 9767847"/>
                <a:gd name="connsiteY12" fmla="*/ 6200685 h 6858000"/>
                <a:gd name="connsiteX13" fmla="*/ 7504938 w 9767847"/>
                <a:gd name="connsiteY13" fmla="*/ 6122708 h 6858000"/>
                <a:gd name="connsiteX14" fmla="*/ 7546396 w 9767847"/>
                <a:gd name="connsiteY14" fmla="*/ 6083697 h 6858000"/>
                <a:gd name="connsiteX15" fmla="*/ 7588002 w 9767847"/>
                <a:gd name="connsiteY15" fmla="*/ 6045532 h 6858000"/>
                <a:gd name="connsiteX16" fmla="*/ 7631000 w 9767847"/>
                <a:gd name="connsiteY16" fmla="*/ 6006709 h 6858000"/>
                <a:gd name="connsiteX17" fmla="*/ 7675440 w 9767847"/>
                <a:gd name="connsiteY17" fmla="*/ 5968309 h 6858000"/>
                <a:gd name="connsiteX18" fmla="*/ 7720626 w 9767847"/>
                <a:gd name="connsiteY18" fmla="*/ 5930851 h 6858000"/>
                <a:gd name="connsiteX19" fmla="*/ 7766458 w 9767847"/>
                <a:gd name="connsiteY19" fmla="*/ 5894334 h 6858000"/>
                <a:gd name="connsiteX20" fmla="*/ 7955254 w 9767847"/>
                <a:gd name="connsiteY20" fmla="*/ 5756828 h 6858000"/>
                <a:gd name="connsiteX21" fmla="*/ 8352678 w 9767847"/>
                <a:gd name="connsiteY21" fmla="*/ 5517630 h 6858000"/>
                <a:gd name="connsiteX22" fmla="*/ 8451350 w 9767847"/>
                <a:gd name="connsiteY22" fmla="*/ 5465254 h 6858000"/>
                <a:gd name="connsiteX23" fmla="*/ 8548532 w 9767847"/>
                <a:gd name="connsiteY23" fmla="*/ 5413395 h 6858000"/>
                <a:gd name="connsiteX24" fmla="*/ 8729473 w 9767847"/>
                <a:gd name="connsiteY24" fmla="*/ 5309961 h 6858000"/>
                <a:gd name="connsiteX25" fmla="*/ 8770781 w 9767847"/>
                <a:gd name="connsiteY25" fmla="*/ 5283232 h 6858000"/>
                <a:gd name="connsiteX26" fmla="*/ 8790964 w 9767847"/>
                <a:gd name="connsiteY26" fmla="*/ 5269492 h 6858000"/>
                <a:gd name="connsiteX27" fmla="*/ 8810499 w 9767847"/>
                <a:gd name="connsiteY27" fmla="*/ 5255703 h 6858000"/>
                <a:gd name="connsiteX28" fmla="*/ 8883571 w 9767847"/>
                <a:gd name="connsiteY28" fmla="*/ 5198479 h 6858000"/>
                <a:gd name="connsiteX29" fmla="*/ 9006651 w 9767847"/>
                <a:gd name="connsiteY29" fmla="*/ 5070527 h 6858000"/>
                <a:gd name="connsiteX30" fmla="*/ 9033494 w 9767847"/>
                <a:gd name="connsiteY30" fmla="*/ 5034105 h 6858000"/>
                <a:gd name="connsiteX31" fmla="*/ 9040305 w 9767847"/>
                <a:gd name="connsiteY31" fmla="*/ 5024551 h 6858000"/>
                <a:gd name="connsiteX32" fmla="*/ 9046568 w 9767847"/>
                <a:gd name="connsiteY32" fmla="*/ 5015281 h 6858000"/>
                <a:gd name="connsiteX33" fmla="*/ 9058846 w 9767847"/>
                <a:gd name="connsiteY33" fmla="*/ 4996645 h 6858000"/>
                <a:gd name="connsiteX34" fmla="*/ 9104529 w 9767847"/>
                <a:gd name="connsiteY34" fmla="*/ 4918105 h 6858000"/>
                <a:gd name="connsiteX35" fmla="*/ 9181081 w 9767847"/>
                <a:gd name="connsiteY35" fmla="*/ 4744694 h 6858000"/>
                <a:gd name="connsiteX36" fmla="*/ 9240731 w 9767847"/>
                <a:gd name="connsiteY36" fmla="*/ 4557872 h 6858000"/>
                <a:gd name="connsiteX37" fmla="*/ 9265388 w 9767847"/>
                <a:gd name="connsiteY37" fmla="*/ 4461073 h 6858000"/>
                <a:gd name="connsiteX38" fmla="*/ 9276571 w 9767847"/>
                <a:gd name="connsiteY38" fmla="*/ 4411943 h 6858000"/>
                <a:gd name="connsiteX39" fmla="*/ 9281841 w 9767847"/>
                <a:gd name="connsiteY39" fmla="*/ 4387379 h 6858000"/>
                <a:gd name="connsiteX40" fmla="*/ 9286513 w 9767847"/>
                <a:gd name="connsiteY40" fmla="*/ 4364838 h 6858000"/>
                <a:gd name="connsiteX41" fmla="*/ 9296754 w 9767847"/>
                <a:gd name="connsiteY41" fmla="*/ 4312038 h 6858000"/>
                <a:gd name="connsiteX42" fmla="*/ 9301029 w 9767847"/>
                <a:gd name="connsiteY42" fmla="*/ 4289074 h 6858000"/>
                <a:gd name="connsiteX43" fmla="*/ 9302818 w 9767847"/>
                <a:gd name="connsiteY43" fmla="*/ 4278581 h 6858000"/>
                <a:gd name="connsiteX44" fmla="*/ 9304658 w 9767847"/>
                <a:gd name="connsiteY44" fmla="*/ 4266816 h 6858000"/>
                <a:gd name="connsiteX45" fmla="*/ 9312810 w 9767847"/>
                <a:gd name="connsiteY45" fmla="*/ 4215945 h 6858000"/>
                <a:gd name="connsiteX46" fmla="*/ 9316887 w 9767847"/>
                <a:gd name="connsiteY46" fmla="*/ 4190486 h 6858000"/>
                <a:gd name="connsiteX47" fmla="*/ 9318923 w 9767847"/>
                <a:gd name="connsiteY47" fmla="*/ 4177780 h 6858000"/>
                <a:gd name="connsiteX48" fmla="*/ 9320515 w 9767847"/>
                <a:gd name="connsiteY48" fmla="*/ 4164886 h 6858000"/>
                <a:gd name="connsiteX49" fmla="*/ 9332445 w 9767847"/>
                <a:gd name="connsiteY49" fmla="*/ 4064981 h 6858000"/>
                <a:gd name="connsiteX50" fmla="*/ 9336173 w 9767847"/>
                <a:gd name="connsiteY50" fmla="*/ 4018676 h 6858000"/>
                <a:gd name="connsiteX51" fmla="*/ 9340199 w 9767847"/>
                <a:gd name="connsiteY51" fmla="*/ 3965171 h 6858000"/>
                <a:gd name="connsiteX52" fmla="*/ 9347557 w 9767847"/>
                <a:gd name="connsiteY52" fmla="*/ 3765972 h 6858000"/>
                <a:gd name="connsiteX53" fmla="*/ 9346364 w 9767847"/>
                <a:gd name="connsiteY53" fmla="*/ 3664938 h 6858000"/>
                <a:gd name="connsiteX54" fmla="*/ 9344921 w 9767847"/>
                <a:gd name="connsiteY54" fmla="*/ 3615243 h 6858000"/>
                <a:gd name="connsiteX55" fmla="*/ 9344524 w 9767847"/>
                <a:gd name="connsiteY55" fmla="*/ 3603526 h 6858000"/>
                <a:gd name="connsiteX56" fmla="*/ 9343728 w 9767847"/>
                <a:gd name="connsiteY56" fmla="*/ 3590774 h 6858000"/>
                <a:gd name="connsiteX57" fmla="*/ 9342188 w 9767847"/>
                <a:gd name="connsiteY57" fmla="*/ 3565268 h 6858000"/>
                <a:gd name="connsiteX58" fmla="*/ 9339056 w 9767847"/>
                <a:gd name="connsiteY58" fmla="*/ 3514256 h 6858000"/>
                <a:gd name="connsiteX59" fmla="*/ 9334334 w 9767847"/>
                <a:gd name="connsiteY59" fmla="*/ 3463057 h 6858000"/>
                <a:gd name="connsiteX60" fmla="*/ 9329363 w 9767847"/>
                <a:gd name="connsiteY60" fmla="*/ 3411810 h 6858000"/>
                <a:gd name="connsiteX61" fmla="*/ 9328319 w 9767847"/>
                <a:gd name="connsiteY61" fmla="*/ 3400657 h 6858000"/>
                <a:gd name="connsiteX62" fmla="*/ 9327177 w 9767847"/>
                <a:gd name="connsiteY62" fmla="*/ 3390116 h 6858000"/>
                <a:gd name="connsiteX63" fmla="*/ 9324293 w 9767847"/>
                <a:gd name="connsiteY63" fmla="*/ 3366774 h 6858000"/>
                <a:gd name="connsiteX64" fmla="*/ 9320763 w 9767847"/>
                <a:gd name="connsiteY64" fmla="*/ 3340329 h 6858000"/>
                <a:gd name="connsiteX65" fmla="*/ 9317184 w 9767847"/>
                <a:gd name="connsiteY65" fmla="*/ 3311245 h 6858000"/>
                <a:gd name="connsiteX66" fmla="*/ 9311021 w 9767847"/>
                <a:gd name="connsiteY66" fmla="*/ 3266211 h 6858000"/>
                <a:gd name="connsiteX67" fmla="*/ 9302719 w 9767847"/>
                <a:gd name="connsiteY67" fmla="*/ 3215717 h 6858000"/>
                <a:gd name="connsiteX68" fmla="*/ 9293970 w 9767847"/>
                <a:gd name="connsiteY68" fmla="*/ 3165789 h 6858000"/>
                <a:gd name="connsiteX69" fmla="*/ 9252065 w 9767847"/>
                <a:gd name="connsiteY69" fmla="*/ 2967107 h 6858000"/>
                <a:gd name="connsiteX70" fmla="*/ 9227211 w 9767847"/>
                <a:gd name="connsiteY70" fmla="*/ 2868473 h 6858000"/>
                <a:gd name="connsiteX71" fmla="*/ 9220699 w 9767847"/>
                <a:gd name="connsiteY71" fmla="*/ 2844426 h 6858000"/>
                <a:gd name="connsiteX72" fmla="*/ 9213740 w 9767847"/>
                <a:gd name="connsiteY72" fmla="*/ 2820191 h 6858000"/>
                <a:gd name="connsiteX73" fmla="*/ 9199374 w 9767847"/>
                <a:gd name="connsiteY73" fmla="*/ 2771438 h 6858000"/>
                <a:gd name="connsiteX74" fmla="*/ 9061829 w 9767847"/>
                <a:gd name="connsiteY74" fmla="*/ 2385418 h 6858000"/>
                <a:gd name="connsiteX75" fmla="*/ 8978865 w 9767847"/>
                <a:gd name="connsiteY75" fmla="*/ 2196855 h 6858000"/>
                <a:gd name="connsiteX76" fmla="*/ 8956694 w 9767847"/>
                <a:gd name="connsiteY76" fmla="*/ 2150219 h 6858000"/>
                <a:gd name="connsiteX77" fmla="*/ 8934176 w 9767847"/>
                <a:gd name="connsiteY77" fmla="*/ 2103914 h 6858000"/>
                <a:gd name="connsiteX78" fmla="*/ 8887151 w 9767847"/>
                <a:gd name="connsiteY78" fmla="*/ 2011350 h 6858000"/>
                <a:gd name="connsiteX79" fmla="*/ 8787533 w 9767847"/>
                <a:gd name="connsiteY79" fmla="*/ 1828527 h 6858000"/>
                <a:gd name="connsiteX80" fmla="*/ 8761485 w 9767847"/>
                <a:gd name="connsiteY80" fmla="*/ 1783398 h 6858000"/>
                <a:gd name="connsiteX81" fmla="*/ 8734791 w 9767847"/>
                <a:gd name="connsiteY81" fmla="*/ 1737893 h 6858000"/>
                <a:gd name="connsiteX82" fmla="*/ 8680808 w 9767847"/>
                <a:gd name="connsiteY82" fmla="*/ 1648812 h 6858000"/>
                <a:gd name="connsiteX83" fmla="*/ 8567024 w 9767847"/>
                <a:gd name="connsiteY83" fmla="*/ 1472906 h 6858000"/>
                <a:gd name="connsiteX84" fmla="*/ 8537446 w 9767847"/>
                <a:gd name="connsiteY84" fmla="*/ 1429330 h 6858000"/>
                <a:gd name="connsiteX85" fmla="*/ 8507423 w 9767847"/>
                <a:gd name="connsiteY85" fmla="*/ 1385896 h 6858000"/>
                <a:gd name="connsiteX86" fmla="*/ 8446529 w 9767847"/>
                <a:gd name="connsiteY86" fmla="*/ 1300295 h 6858000"/>
                <a:gd name="connsiteX87" fmla="*/ 8319224 w 9767847"/>
                <a:gd name="connsiteY87" fmla="*/ 1131026 h 6858000"/>
                <a:gd name="connsiteX88" fmla="*/ 8286366 w 9767847"/>
                <a:gd name="connsiteY88" fmla="*/ 1089050 h 6858000"/>
                <a:gd name="connsiteX89" fmla="*/ 8270161 w 9767847"/>
                <a:gd name="connsiteY89" fmla="*/ 1068439 h 6858000"/>
                <a:gd name="connsiteX90" fmla="*/ 8253856 w 9767847"/>
                <a:gd name="connsiteY90" fmla="*/ 1048156 h 6858000"/>
                <a:gd name="connsiteX91" fmla="*/ 8186352 w 9767847"/>
                <a:gd name="connsiteY91" fmla="*/ 966275 h 6858000"/>
                <a:gd name="connsiteX92" fmla="*/ 8046768 w 9767847"/>
                <a:gd name="connsiteY92" fmla="*/ 805429 h 6858000"/>
                <a:gd name="connsiteX93" fmla="*/ 8010927 w 9767847"/>
                <a:gd name="connsiteY93" fmla="*/ 765853 h 6858000"/>
                <a:gd name="connsiteX94" fmla="*/ 7974788 w 9767847"/>
                <a:gd name="connsiteY94" fmla="*/ 726653 h 6858000"/>
                <a:gd name="connsiteX95" fmla="*/ 7901070 w 9767847"/>
                <a:gd name="connsiteY95" fmla="*/ 648724 h 6858000"/>
                <a:gd name="connsiteX96" fmla="*/ 7750054 w 9767847"/>
                <a:gd name="connsiteY96" fmla="*/ 497008 h 6858000"/>
                <a:gd name="connsiteX97" fmla="*/ 7592277 w 9767847"/>
                <a:gd name="connsiteY97" fmla="*/ 351221 h 6858000"/>
                <a:gd name="connsiteX98" fmla="*/ 7257734 w 9767847"/>
                <a:gd name="connsiteY98" fmla="*/ 76964 h 6858000"/>
                <a:gd name="connsiteX99" fmla="*/ 1886601 w 9767847"/>
                <a:gd name="connsiteY99" fmla="*/ 0 h 6858000"/>
                <a:gd name="connsiteX100" fmla="*/ 2292926 w 9767847"/>
                <a:gd name="connsiteY100" fmla="*/ 0 h 6858000"/>
                <a:gd name="connsiteX101" fmla="*/ 2135542 w 9767847"/>
                <a:gd name="connsiteY101" fmla="*/ 117781 h 6858000"/>
                <a:gd name="connsiteX102" fmla="*/ 1969576 w 9767847"/>
                <a:gd name="connsiteY102" fmla="*/ 254986 h 6858000"/>
                <a:gd name="connsiteX103" fmla="*/ 1659938 w 9767847"/>
                <a:gd name="connsiteY103" fmla="*/ 549855 h 6858000"/>
                <a:gd name="connsiteX104" fmla="*/ 729383 w 9767847"/>
                <a:gd name="connsiteY104" fmla="*/ 1936480 h 6858000"/>
                <a:gd name="connsiteX105" fmla="*/ 578465 w 9767847"/>
                <a:gd name="connsiteY105" fmla="*/ 2320807 h 6858000"/>
                <a:gd name="connsiteX106" fmla="*/ 465080 w 9767847"/>
                <a:gd name="connsiteY106" fmla="*/ 2714875 h 6858000"/>
                <a:gd name="connsiteX107" fmla="*/ 423820 w 9767847"/>
                <a:gd name="connsiteY107" fmla="*/ 2915436 h 6858000"/>
                <a:gd name="connsiteX108" fmla="*/ 392355 w 9767847"/>
                <a:gd name="connsiteY108" fmla="*/ 3118071 h 6858000"/>
                <a:gd name="connsiteX109" fmla="*/ 358801 w 9767847"/>
                <a:gd name="connsiteY109" fmla="*/ 3526915 h 6858000"/>
                <a:gd name="connsiteX110" fmla="*/ 410350 w 9767847"/>
                <a:gd name="connsiteY110" fmla="*/ 4348226 h 6858000"/>
                <a:gd name="connsiteX111" fmla="*/ 449022 w 9767847"/>
                <a:gd name="connsiteY111" fmla="*/ 4551049 h 6858000"/>
                <a:gd name="connsiteX112" fmla="*/ 498882 w 9767847"/>
                <a:gd name="connsiteY112" fmla="*/ 4752365 h 6858000"/>
                <a:gd name="connsiteX113" fmla="*/ 559775 w 9767847"/>
                <a:gd name="connsiteY113" fmla="*/ 4951657 h 6858000"/>
                <a:gd name="connsiteX114" fmla="*/ 631406 w 9767847"/>
                <a:gd name="connsiteY114" fmla="*/ 5147986 h 6858000"/>
                <a:gd name="connsiteX115" fmla="*/ 1023461 w 9767847"/>
                <a:gd name="connsiteY115" fmla="*/ 5893957 h 6858000"/>
                <a:gd name="connsiteX116" fmla="*/ 1575880 w 9767847"/>
                <a:gd name="connsiteY116" fmla="*/ 6547646 h 6858000"/>
                <a:gd name="connsiteX117" fmla="*/ 1905228 w 9767847"/>
                <a:gd name="connsiteY117" fmla="*/ 6829468 h 6858000"/>
                <a:gd name="connsiteX118" fmla="*/ 1944230 w 9767847"/>
                <a:gd name="connsiteY118" fmla="*/ 6858000 h 6858000"/>
                <a:gd name="connsiteX119" fmla="*/ 1372541 w 9767847"/>
                <a:gd name="connsiteY119" fmla="*/ 6858000 h 6858000"/>
                <a:gd name="connsiteX120" fmla="*/ 1115251 w 9767847"/>
                <a:gd name="connsiteY120" fmla="*/ 6590005 h 6858000"/>
                <a:gd name="connsiteX121" fmla="*/ 0 w 9767847"/>
                <a:gd name="connsiteY121" fmla="*/ 3649031 h 6858000"/>
                <a:gd name="connsiteX122" fmla="*/ 1777294 w 9767847"/>
                <a:gd name="connsiteY122" fmla="*/ 8131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Lst>
              <a:rect l="l" t="t" r="r" b="b"/>
              <a:pathLst>
                <a:path w="9767847" h="6858000">
                  <a:moveTo>
                    <a:pt x="7151367" y="0"/>
                  </a:moveTo>
                  <a:lnTo>
                    <a:pt x="7881247" y="0"/>
                  </a:lnTo>
                  <a:lnTo>
                    <a:pt x="7990553" y="81317"/>
                  </a:lnTo>
                  <a:cubicBezTo>
                    <a:pt x="9075991" y="929334"/>
                    <a:pt x="9767847" y="2212695"/>
                    <a:pt x="9767847" y="3649031"/>
                  </a:cubicBezTo>
                  <a:cubicBezTo>
                    <a:pt x="9767847" y="4766182"/>
                    <a:pt x="9349317" y="5790792"/>
                    <a:pt x="8652597" y="6590005"/>
                  </a:cubicBezTo>
                  <a:lnTo>
                    <a:pt x="8395306" y="6858000"/>
                  </a:lnTo>
                  <a:lnTo>
                    <a:pt x="6762603" y="6858000"/>
                  </a:lnTo>
                  <a:lnTo>
                    <a:pt x="6765962" y="6854844"/>
                  </a:lnTo>
                  <a:cubicBezTo>
                    <a:pt x="6779036" y="6842703"/>
                    <a:pt x="6791663" y="6829621"/>
                    <a:pt x="6804586" y="6817103"/>
                  </a:cubicBezTo>
                  <a:lnTo>
                    <a:pt x="6881735" y="6741197"/>
                  </a:lnTo>
                  <a:cubicBezTo>
                    <a:pt x="6907435" y="6715881"/>
                    <a:pt x="6933134" y="6690798"/>
                    <a:pt x="6958883" y="6664822"/>
                  </a:cubicBezTo>
                  <a:lnTo>
                    <a:pt x="7267925" y="6355694"/>
                  </a:lnTo>
                  <a:lnTo>
                    <a:pt x="7424360" y="6200685"/>
                  </a:lnTo>
                  <a:cubicBezTo>
                    <a:pt x="7450754" y="6174802"/>
                    <a:pt x="7477598" y="6148731"/>
                    <a:pt x="7504938" y="6122708"/>
                  </a:cubicBezTo>
                  <a:lnTo>
                    <a:pt x="7546396" y="6083697"/>
                  </a:lnTo>
                  <a:cubicBezTo>
                    <a:pt x="7560264" y="6070803"/>
                    <a:pt x="7574780" y="6057532"/>
                    <a:pt x="7588002" y="6045532"/>
                  </a:cubicBezTo>
                  <a:lnTo>
                    <a:pt x="7631000" y="6006709"/>
                  </a:lnTo>
                  <a:lnTo>
                    <a:pt x="7675440" y="5968309"/>
                  </a:lnTo>
                  <a:cubicBezTo>
                    <a:pt x="7690404" y="5955698"/>
                    <a:pt x="7705564" y="5943321"/>
                    <a:pt x="7720626" y="5930851"/>
                  </a:cubicBezTo>
                  <a:cubicBezTo>
                    <a:pt x="7735738" y="5918427"/>
                    <a:pt x="7751197" y="5906521"/>
                    <a:pt x="7766458" y="5894334"/>
                  </a:cubicBezTo>
                  <a:cubicBezTo>
                    <a:pt x="7827949" y="5846192"/>
                    <a:pt x="7890979" y="5800499"/>
                    <a:pt x="7955254" y="5756828"/>
                  </a:cubicBezTo>
                  <a:cubicBezTo>
                    <a:pt x="8083800" y="5669534"/>
                    <a:pt x="8216872" y="5590336"/>
                    <a:pt x="8352678" y="5517630"/>
                  </a:cubicBezTo>
                  <a:lnTo>
                    <a:pt x="8451350" y="5465254"/>
                  </a:lnTo>
                  <a:lnTo>
                    <a:pt x="8548532" y="5413395"/>
                  </a:lnTo>
                  <a:cubicBezTo>
                    <a:pt x="8612110" y="5379090"/>
                    <a:pt x="8673251" y="5345208"/>
                    <a:pt x="8729473" y="5309961"/>
                  </a:cubicBezTo>
                  <a:cubicBezTo>
                    <a:pt x="8743591" y="5301115"/>
                    <a:pt x="8757161" y="5292361"/>
                    <a:pt x="8770781" y="5283232"/>
                  </a:cubicBezTo>
                  <a:cubicBezTo>
                    <a:pt x="8777591" y="5278667"/>
                    <a:pt x="8784451" y="5274103"/>
                    <a:pt x="8790964" y="5269492"/>
                  </a:cubicBezTo>
                  <a:cubicBezTo>
                    <a:pt x="8797574" y="5264879"/>
                    <a:pt x="8804235" y="5260314"/>
                    <a:pt x="8810499" y="5255703"/>
                  </a:cubicBezTo>
                  <a:cubicBezTo>
                    <a:pt x="8835999" y="5237303"/>
                    <a:pt x="8860407" y="5218291"/>
                    <a:pt x="8883571" y="5198479"/>
                  </a:cubicBezTo>
                  <a:cubicBezTo>
                    <a:pt x="8929900" y="5158856"/>
                    <a:pt x="8971258" y="5116315"/>
                    <a:pt x="9006651" y="5070527"/>
                  </a:cubicBezTo>
                  <a:cubicBezTo>
                    <a:pt x="9015351" y="5059328"/>
                    <a:pt x="9024398" y="5046857"/>
                    <a:pt x="9033494" y="5034105"/>
                  </a:cubicBezTo>
                  <a:lnTo>
                    <a:pt x="9040305" y="5024551"/>
                  </a:lnTo>
                  <a:lnTo>
                    <a:pt x="9046568" y="5015281"/>
                  </a:lnTo>
                  <a:cubicBezTo>
                    <a:pt x="9050743" y="5009163"/>
                    <a:pt x="9054819" y="5002952"/>
                    <a:pt x="9058846" y="4996645"/>
                  </a:cubicBezTo>
                  <a:cubicBezTo>
                    <a:pt x="9075002" y="4971517"/>
                    <a:pt x="9090212" y="4945305"/>
                    <a:pt x="9104529" y="4918105"/>
                  </a:cubicBezTo>
                  <a:cubicBezTo>
                    <a:pt x="9133211" y="4863752"/>
                    <a:pt x="9158313" y="4805447"/>
                    <a:pt x="9181081" y="4744694"/>
                  </a:cubicBezTo>
                  <a:cubicBezTo>
                    <a:pt x="9203748" y="4684178"/>
                    <a:pt x="9223383" y="4621778"/>
                    <a:pt x="9240731" y="4557872"/>
                  </a:cubicBezTo>
                  <a:cubicBezTo>
                    <a:pt x="9249481" y="4525966"/>
                    <a:pt x="9257682" y="4493684"/>
                    <a:pt x="9265388" y="4461073"/>
                  </a:cubicBezTo>
                  <a:cubicBezTo>
                    <a:pt x="9269215" y="4444744"/>
                    <a:pt x="9272943" y="4428367"/>
                    <a:pt x="9276571" y="4411943"/>
                  </a:cubicBezTo>
                  <a:lnTo>
                    <a:pt x="9281841" y="4387379"/>
                  </a:lnTo>
                  <a:lnTo>
                    <a:pt x="9286513" y="4364838"/>
                  </a:lnTo>
                  <a:lnTo>
                    <a:pt x="9296754" y="4312038"/>
                  </a:lnTo>
                  <a:lnTo>
                    <a:pt x="9301029" y="4289074"/>
                  </a:lnTo>
                  <a:lnTo>
                    <a:pt x="9302818" y="4278581"/>
                  </a:lnTo>
                  <a:lnTo>
                    <a:pt x="9304658" y="4266816"/>
                  </a:lnTo>
                  <a:lnTo>
                    <a:pt x="9312810" y="4215945"/>
                  </a:lnTo>
                  <a:lnTo>
                    <a:pt x="9316887" y="4190486"/>
                  </a:lnTo>
                  <a:lnTo>
                    <a:pt x="9318923" y="4177780"/>
                  </a:lnTo>
                  <a:cubicBezTo>
                    <a:pt x="9319570" y="4173546"/>
                    <a:pt x="9319969" y="4169169"/>
                    <a:pt x="9320515" y="4164886"/>
                  </a:cubicBezTo>
                  <a:lnTo>
                    <a:pt x="9332445" y="4064981"/>
                  </a:lnTo>
                  <a:cubicBezTo>
                    <a:pt x="9333836" y="4052370"/>
                    <a:pt x="9334880" y="4036888"/>
                    <a:pt x="9336173" y="4018676"/>
                  </a:cubicBezTo>
                  <a:lnTo>
                    <a:pt x="9340199" y="3965171"/>
                  </a:lnTo>
                  <a:cubicBezTo>
                    <a:pt x="9345071" y="3899806"/>
                    <a:pt x="9347358" y="3832983"/>
                    <a:pt x="9347557" y="3765972"/>
                  </a:cubicBezTo>
                  <a:cubicBezTo>
                    <a:pt x="9347656" y="3732420"/>
                    <a:pt x="9347209" y="3698773"/>
                    <a:pt x="9346364" y="3664938"/>
                  </a:cubicBezTo>
                  <a:lnTo>
                    <a:pt x="9344921" y="3615243"/>
                  </a:lnTo>
                  <a:lnTo>
                    <a:pt x="9344524" y="3603526"/>
                  </a:lnTo>
                  <a:lnTo>
                    <a:pt x="9343728" y="3590774"/>
                  </a:lnTo>
                  <a:lnTo>
                    <a:pt x="9342188" y="3565268"/>
                  </a:lnTo>
                  <a:lnTo>
                    <a:pt x="9339056" y="3514256"/>
                  </a:lnTo>
                  <a:cubicBezTo>
                    <a:pt x="9337914" y="3497221"/>
                    <a:pt x="9335874" y="3480138"/>
                    <a:pt x="9334334" y="3463057"/>
                  </a:cubicBezTo>
                  <a:lnTo>
                    <a:pt x="9329363" y="3411810"/>
                  </a:lnTo>
                  <a:lnTo>
                    <a:pt x="9328319" y="3400657"/>
                  </a:lnTo>
                  <a:lnTo>
                    <a:pt x="9327177" y="3390116"/>
                  </a:lnTo>
                  <a:lnTo>
                    <a:pt x="9324293" y="3366774"/>
                  </a:lnTo>
                  <a:lnTo>
                    <a:pt x="9320763" y="3340329"/>
                  </a:lnTo>
                  <a:lnTo>
                    <a:pt x="9317184" y="3311245"/>
                  </a:lnTo>
                  <a:cubicBezTo>
                    <a:pt x="9315594" y="3296893"/>
                    <a:pt x="9313506" y="3282306"/>
                    <a:pt x="9311021" y="3266211"/>
                  </a:cubicBezTo>
                  <a:lnTo>
                    <a:pt x="9302719" y="3215717"/>
                  </a:lnTo>
                  <a:cubicBezTo>
                    <a:pt x="9299936" y="3199059"/>
                    <a:pt x="9297003" y="3182400"/>
                    <a:pt x="9293970" y="3165789"/>
                  </a:cubicBezTo>
                  <a:cubicBezTo>
                    <a:pt x="9281891" y="3099295"/>
                    <a:pt x="9267674" y="3033084"/>
                    <a:pt x="9252065" y="2967107"/>
                  </a:cubicBezTo>
                  <a:cubicBezTo>
                    <a:pt x="9244261" y="2934167"/>
                    <a:pt x="9235959" y="2901273"/>
                    <a:pt x="9227211" y="2868473"/>
                  </a:cubicBezTo>
                  <a:lnTo>
                    <a:pt x="9220699" y="2844426"/>
                  </a:lnTo>
                  <a:lnTo>
                    <a:pt x="9213740" y="2820191"/>
                  </a:lnTo>
                  <a:cubicBezTo>
                    <a:pt x="9209216" y="2804049"/>
                    <a:pt x="9204345" y="2787768"/>
                    <a:pt x="9199374" y="2771438"/>
                  </a:cubicBezTo>
                  <a:cubicBezTo>
                    <a:pt x="9159855" y="2641086"/>
                    <a:pt x="9114272" y="2512099"/>
                    <a:pt x="9061829" y="2385418"/>
                  </a:cubicBezTo>
                  <a:cubicBezTo>
                    <a:pt x="9035582" y="2322077"/>
                    <a:pt x="9008043" y="2259160"/>
                    <a:pt x="8978865" y="2196855"/>
                  </a:cubicBezTo>
                  <a:lnTo>
                    <a:pt x="8956694" y="2150219"/>
                  </a:lnTo>
                  <a:lnTo>
                    <a:pt x="8934176" y="2103914"/>
                  </a:lnTo>
                  <a:cubicBezTo>
                    <a:pt x="8918915" y="2073091"/>
                    <a:pt x="8903157" y="2042032"/>
                    <a:pt x="8887151" y="2011350"/>
                  </a:cubicBezTo>
                  <a:cubicBezTo>
                    <a:pt x="8854988" y="1949891"/>
                    <a:pt x="8822082" y="1888810"/>
                    <a:pt x="8787533" y="1828527"/>
                  </a:cubicBezTo>
                  <a:lnTo>
                    <a:pt x="8761485" y="1783398"/>
                  </a:lnTo>
                  <a:lnTo>
                    <a:pt x="8734791" y="1737893"/>
                  </a:lnTo>
                  <a:cubicBezTo>
                    <a:pt x="8717047" y="1707823"/>
                    <a:pt x="8699200" y="1678363"/>
                    <a:pt x="8680808" y="1648812"/>
                  </a:cubicBezTo>
                  <a:cubicBezTo>
                    <a:pt x="8644322" y="1589658"/>
                    <a:pt x="8606194" y="1531118"/>
                    <a:pt x="8567024" y="1472906"/>
                  </a:cubicBezTo>
                  <a:lnTo>
                    <a:pt x="8537446" y="1429330"/>
                  </a:lnTo>
                  <a:lnTo>
                    <a:pt x="8507423" y="1385896"/>
                  </a:lnTo>
                  <a:cubicBezTo>
                    <a:pt x="8487390" y="1357284"/>
                    <a:pt x="8467158" y="1328719"/>
                    <a:pt x="8446529" y="1300295"/>
                  </a:cubicBezTo>
                  <a:cubicBezTo>
                    <a:pt x="8405271" y="1243496"/>
                    <a:pt x="8362718" y="1187120"/>
                    <a:pt x="8319224" y="1131026"/>
                  </a:cubicBezTo>
                  <a:lnTo>
                    <a:pt x="8286366" y="1089050"/>
                  </a:lnTo>
                  <a:lnTo>
                    <a:pt x="8270161" y="1068439"/>
                  </a:lnTo>
                  <a:lnTo>
                    <a:pt x="8253856" y="1048156"/>
                  </a:lnTo>
                  <a:cubicBezTo>
                    <a:pt x="8231636" y="1020675"/>
                    <a:pt x="8209117" y="993381"/>
                    <a:pt x="8186352" y="966275"/>
                  </a:cubicBezTo>
                  <a:cubicBezTo>
                    <a:pt x="8140917" y="911922"/>
                    <a:pt x="8094240" y="858417"/>
                    <a:pt x="8046768" y="805429"/>
                  </a:cubicBezTo>
                  <a:lnTo>
                    <a:pt x="8010927" y="765853"/>
                  </a:lnTo>
                  <a:lnTo>
                    <a:pt x="7974788" y="726653"/>
                  </a:lnTo>
                  <a:cubicBezTo>
                    <a:pt x="7950382" y="700489"/>
                    <a:pt x="7925824" y="674465"/>
                    <a:pt x="7901070" y="648724"/>
                  </a:cubicBezTo>
                  <a:cubicBezTo>
                    <a:pt x="7851510" y="597289"/>
                    <a:pt x="7801404" y="546514"/>
                    <a:pt x="7750054" y="497008"/>
                  </a:cubicBezTo>
                  <a:cubicBezTo>
                    <a:pt x="7698902" y="447644"/>
                    <a:pt x="7645913" y="398938"/>
                    <a:pt x="7592277" y="351221"/>
                  </a:cubicBezTo>
                  <a:cubicBezTo>
                    <a:pt x="7484856" y="255786"/>
                    <a:pt x="7373308" y="164304"/>
                    <a:pt x="7257734" y="76964"/>
                  </a:cubicBezTo>
                  <a:close/>
                  <a:moveTo>
                    <a:pt x="1886601" y="0"/>
                  </a:moveTo>
                  <a:lnTo>
                    <a:pt x="2292926" y="0"/>
                  </a:lnTo>
                  <a:lnTo>
                    <a:pt x="2135542" y="117781"/>
                  </a:lnTo>
                  <a:cubicBezTo>
                    <a:pt x="2078998" y="162280"/>
                    <a:pt x="2023659" y="208045"/>
                    <a:pt x="1969576" y="254986"/>
                  </a:cubicBezTo>
                  <a:cubicBezTo>
                    <a:pt x="1861309" y="348820"/>
                    <a:pt x="1758064" y="447314"/>
                    <a:pt x="1659938" y="549855"/>
                  </a:cubicBezTo>
                  <a:cubicBezTo>
                    <a:pt x="1266987" y="960346"/>
                    <a:pt x="953820" y="1431495"/>
                    <a:pt x="729383" y="1936480"/>
                  </a:cubicBezTo>
                  <a:cubicBezTo>
                    <a:pt x="673260" y="2062362"/>
                    <a:pt x="622855" y="2190972"/>
                    <a:pt x="578465" y="2320807"/>
                  </a:cubicBezTo>
                  <a:cubicBezTo>
                    <a:pt x="534125" y="2450687"/>
                    <a:pt x="496147" y="2582216"/>
                    <a:pt x="465080" y="2714875"/>
                  </a:cubicBezTo>
                  <a:cubicBezTo>
                    <a:pt x="449769" y="2780991"/>
                    <a:pt x="435850" y="2848191"/>
                    <a:pt x="423820" y="2915436"/>
                  </a:cubicBezTo>
                  <a:cubicBezTo>
                    <a:pt x="411840" y="2982731"/>
                    <a:pt x="401054" y="3050260"/>
                    <a:pt x="392355" y="3118071"/>
                  </a:cubicBezTo>
                  <a:cubicBezTo>
                    <a:pt x="374509" y="3253646"/>
                    <a:pt x="363424" y="3389880"/>
                    <a:pt x="358801" y="3526915"/>
                  </a:cubicBezTo>
                  <a:cubicBezTo>
                    <a:pt x="349009" y="3800843"/>
                    <a:pt x="366357" y="4075570"/>
                    <a:pt x="410350" y="4348226"/>
                  </a:cubicBezTo>
                  <a:cubicBezTo>
                    <a:pt x="421286" y="4416132"/>
                    <a:pt x="434209" y="4483660"/>
                    <a:pt x="449022" y="4551049"/>
                  </a:cubicBezTo>
                  <a:cubicBezTo>
                    <a:pt x="463737" y="4618436"/>
                    <a:pt x="480389" y="4685588"/>
                    <a:pt x="498882" y="4752365"/>
                  </a:cubicBezTo>
                  <a:cubicBezTo>
                    <a:pt x="517373" y="4819141"/>
                    <a:pt x="537704" y="4885635"/>
                    <a:pt x="559775" y="4951657"/>
                  </a:cubicBezTo>
                  <a:cubicBezTo>
                    <a:pt x="581946" y="5017775"/>
                    <a:pt x="605358" y="5083375"/>
                    <a:pt x="631406" y="5147986"/>
                  </a:cubicBezTo>
                  <a:cubicBezTo>
                    <a:pt x="734055" y="5407608"/>
                    <a:pt x="865188" y="5658570"/>
                    <a:pt x="1023461" y="5893957"/>
                  </a:cubicBezTo>
                  <a:cubicBezTo>
                    <a:pt x="1181487" y="6129578"/>
                    <a:pt x="1367051" y="6349247"/>
                    <a:pt x="1575880" y="6547646"/>
                  </a:cubicBezTo>
                  <a:cubicBezTo>
                    <a:pt x="1680269" y="6646916"/>
                    <a:pt x="1790338" y="6740939"/>
                    <a:pt x="1905228" y="6829468"/>
                  </a:cubicBezTo>
                  <a:lnTo>
                    <a:pt x="1944230" y="6858000"/>
                  </a:lnTo>
                  <a:lnTo>
                    <a:pt x="1372541" y="6858000"/>
                  </a:lnTo>
                  <a:lnTo>
                    <a:pt x="1115251" y="6590005"/>
                  </a:lnTo>
                  <a:cubicBezTo>
                    <a:pt x="418530" y="5790792"/>
                    <a:pt x="0" y="4766182"/>
                    <a:pt x="0" y="3649031"/>
                  </a:cubicBezTo>
                  <a:cubicBezTo>
                    <a:pt x="0" y="2212695"/>
                    <a:pt x="691856" y="929334"/>
                    <a:pt x="1777294" y="8131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 name="Freeform: Shape 20">
              <a:extLst>
                <a:ext uri="{FF2B5EF4-FFF2-40B4-BE49-F238E27FC236}">
                  <a16:creationId xmlns="" xmlns:a16="http://schemas.microsoft.com/office/drawing/2014/main" id="{40EA1593-6BC9-441E-8F3C-46DD50F810F1}"/>
                </a:ext>
                <a:ext uri="{C183D7F6-B498-43B3-948B-1728B52AA6E4}">
                  <adec:decorative xmlns="" xmlns:adec="http://schemas.microsoft.com/office/drawing/2017/decorative" val="1"/>
                </a:ext>
              </a:extLst>
            </p:cNvPr>
            <p:cNvSpPr/>
            <p:nvPr>
              <p:extLst>
                <p:ext uri="{386F3935-93C4-4BCD-93E2-E3B085C9AB24}">
                  <p16:designElem xmlns="" xmlns:p16="http://schemas.microsoft.com/office/powerpoint/2015/main" val="1"/>
                </p:ext>
              </p:extLst>
            </p:nvPr>
          </p:nvSpPr>
          <p:spPr>
            <a:xfrm>
              <a:off x="1303402" y="36937"/>
              <a:ext cx="9767847" cy="6858000"/>
            </a:xfrm>
            <a:custGeom>
              <a:avLst/>
              <a:gdLst>
                <a:gd name="connsiteX0" fmla="*/ 7145704 w 9767847"/>
                <a:gd name="connsiteY0" fmla="*/ 0 h 6858000"/>
                <a:gd name="connsiteX1" fmla="*/ 7875738 w 9767847"/>
                <a:gd name="connsiteY1" fmla="*/ 0 h 6858000"/>
                <a:gd name="connsiteX2" fmla="*/ 7990553 w 9767847"/>
                <a:gd name="connsiteY2" fmla="*/ 85415 h 6858000"/>
                <a:gd name="connsiteX3" fmla="*/ 9767847 w 9767847"/>
                <a:gd name="connsiteY3" fmla="*/ 3653129 h 6858000"/>
                <a:gd name="connsiteX4" fmla="*/ 8652597 w 9767847"/>
                <a:gd name="connsiteY4" fmla="*/ 6594103 h 6858000"/>
                <a:gd name="connsiteX5" fmla="*/ 8399240 w 9767847"/>
                <a:gd name="connsiteY5" fmla="*/ 6858000 h 6858000"/>
                <a:gd name="connsiteX6" fmla="*/ 6766926 w 9767847"/>
                <a:gd name="connsiteY6" fmla="*/ 6858000 h 6858000"/>
                <a:gd name="connsiteX7" fmla="*/ 6804586 w 9767847"/>
                <a:gd name="connsiteY7" fmla="*/ 6821201 h 6858000"/>
                <a:gd name="connsiteX8" fmla="*/ 6881735 w 9767847"/>
                <a:gd name="connsiteY8" fmla="*/ 6745295 h 6858000"/>
                <a:gd name="connsiteX9" fmla="*/ 6958883 w 9767847"/>
                <a:gd name="connsiteY9" fmla="*/ 6668920 h 6858000"/>
                <a:gd name="connsiteX10" fmla="*/ 7267925 w 9767847"/>
                <a:gd name="connsiteY10" fmla="*/ 6359792 h 6858000"/>
                <a:gd name="connsiteX11" fmla="*/ 7424360 w 9767847"/>
                <a:gd name="connsiteY11" fmla="*/ 6204783 h 6858000"/>
                <a:gd name="connsiteX12" fmla="*/ 7504938 w 9767847"/>
                <a:gd name="connsiteY12" fmla="*/ 6126806 h 6858000"/>
                <a:gd name="connsiteX13" fmla="*/ 7546396 w 9767847"/>
                <a:gd name="connsiteY13" fmla="*/ 6087795 h 6858000"/>
                <a:gd name="connsiteX14" fmla="*/ 7588002 w 9767847"/>
                <a:gd name="connsiteY14" fmla="*/ 6049630 h 6858000"/>
                <a:gd name="connsiteX15" fmla="*/ 7631000 w 9767847"/>
                <a:gd name="connsiteY15" fmla="*/ 6010807 h 6858000"/>
                <a:gd name="connsiteX16" fmla="*/ 7675440 w 9767847"/>
                <a:gd name="connsiteY16" fmla="*/ 5972407 h 6858000"/>
                <a:gd name="connsiteX17" fmla="*/ 7720626 w 9767847"/>
                <a:gd name="connsiteY17" fmla="*/ 5934949 h 6858000"/>
                <a:gd name="connsiteX18" fmla="*/ 7766458 w 9767847"/>
                <a:gd name="connsiteY18" fmla="*/ 5898432 h 6858000"/>
                <a:gd name="connsiteX19" fmla="*/ 7955254 w 9767847"/>
                <a:gd name="connsiteY19" fmla="*/ 5760926 h 6858000"/>
                <a:gd name="connsiteX20" fmla="*/ 8352678 w 9767847"/>
                <a:gd name="connsiteY20" fmla="*/ 5521728 h 6858000"/>
                <a:gd name="connsiteX21" fmla="*/ 8451350 w 9767847"/>
                <a:gd name="connsiteY21" fmla="*/ 5469352 h 6858000"/>
                <a:gd name="connsiteX22" fmla="*/ 8548532 w 9767847"/>
                <a:gd name="connsiteY22" fmla="*/ 5417493 h 6858000"/>
                <a:gd name="connsiteX23" fmla="*/ 8729473 w 9767847"/>
                <a:gd name="connsiteY23" fmla="*/ 5314059 h 6858000"/>
                <a:gd name="connsiteX24" fmla="*/ 8770781 w 9767847"/>
                <a:gd name="connsiteY24" fmla="*/ 5287330 h 6858000"/>
                <a:gd name="connsiteX25" fmla="*/ 8790964 w 9767847"/>
                <a:gd name="connsiteY25" fmla="*/ 5273590 h 6858000"/>
                <a:gd name="connsiteX26" fmla="*/ 8810499 w 9767847"/>
                <a:gd name="connsiteY26" fmla="*/ 5259801 h 6858000"/>
                <a:gd name="connsiteX27" fmla="*/ 8883571 w 9767847"/>
                <a:gd name="connsiteY27" fmla="*/ 5202577 h 6858000"/>
                <a:gd name="connsiteX28" fmla="*/ 9006651 w 9767847"/>
                <a:gd name="connsiteY28" fmla="*/ 5074625 h 6858000"/>
                <a:gd name="connsiteX29" fmla="*/ 9033494 w 9767847"/>
                <a:gd name="connsiteY29" fmla="*/ 5038203 h 6858000"/>
                <a:gd name="connsiteX30" fmla="*/ 9040305 w 9767847"/>
                <a:gd name="connsiteY30" fmla="*/ 5028649 h 6858000"/>
                <a:gd name="connsiteX31" fmla="*/ 9046568 w 9767847"/>
                <a:gd name="connsiteY31" fmla="*/ 5019379 h 6858000"/>
                <a:gd name="connsiteX32" fmla="*/ 9058846 w 9767847"/>
                <a:gd name="connsiteY32" fmla="*/ 5000743 h 6858000"/>
                <a:gd name="connsiteX33" fmla="*/ 9104529 w 9767847"/>
                <a:gd name="connsiteY33" fmla="*/ 4922203 h 6858000"/>
                <a:gd name="connsiteX34" fmla="*/ 9181081 w 9767847"/>
                <a:gd name="connsiteY34" fmla="*/ 4748792 h 6858000"/>
                <a:gd name="connsiteX35" fmla="*/ 9240731 w 9767847"/>
                <a:gd name="connsiteY35" fmla="*/ 4561970 h 6858000"/>
                <a:gd name="connsiteX36" fmla="*/ 9265388 w 9767847"/>
                <a:gd name="connsiteY36" fmla="*/ 4465171 h 6858000"/>
                <a:gd name="connsiteX37" fmla="*/ 9276571 w 9767847"/>
                <a:gd name="connsiteY37" fmla="*/ 4416041 h 6858000"/>
                <a:gd name="connsiteX38" fmla="*/ 9281841 w 9767847"/>
                <a:gd name="connsiteY38" fmla="*/ 4391477 h 6858000"/>
                <a:gd name="connsiteX39" fmla="*/ 9286513 w 9767847"/>
                <a:gd name="connsiteY39" fmla="*/ 4368936 h 6858000"/>
                <a:gd name="connsiteX40" fmla="*/ 9296754 w 9767847"/>
                <a:gd name="connsiteY40" fmla="*/ 4316136 h 6858000"/>
                <a:gd name="connsiteX41" fmla="*/ 9301029 w 9767847"/>
                <a:gd name="connsiteY41" fmla="*/ 4293172 h 6858000"/>
                <a:gd name="connsiteX42" fmla="*/ 9302818 w 9767847"/>
                <a:gd name="connsiteY42" fmla="*/ 4282679 h 6858000"/>
                <a:gd name="connsiteX43" fmla="*/ 9304658 w 9767847"/>
                <a:gd name="connsiteY43" fmla="*/ 4270914 h 6858000"/>
                <a:gd name="connsiteX44" fmla="*/ 9312810 w 9767847"/>
                <a:gd name="connsiteY44" fmla="*/ 4220043 h 6858000"/>
                <a:gd name="connsiteX45" fmla="*/ 9316887 w 9767847"/>
                <a:gd name="connsiteY45" fmla="*/ 4194584 h 6858000"/>
                <a:gd name="connsiteX46" fmla="*/ 9318923 w 9767847"/>
                <a:gd name="connsiteY46" fmla="*/ 4181878 h 6858000"/>
                <a:gd name="connsiteX47" fmla="*/ 9320515 w 9767847"/>
                <a:gd name="connsiteY47" fmla="*/ 4168984 h 6858000"/>
                <a:gd name="connsiteX48" fmla="*/ 9332445 w 9767847"/>
                <a:gd name="connsiteY48" fmla="*/ 4069079 h 6858000"/>
                <a:gd name="connsiteX49" fmla="*/ 9336173 w 9767847"/>
                <a:gd name="connsiteY49" fmla="*/ 4022774 h 6858000"/>
                <a:gd name="connsiteX50" fmla="*/ 9340199 w 9767847"/>
                <a:gd name="connsiteY50" fmla="*/ 3969269 h 6858000"/>
                <a:gd name="connsiteX51" fmla="*/ 9347557 w 9767847"/>
                <a:gd name="connsiteY51" fmla="*/ 3770070 h 6858000"/>
                <a:gd name="connsiteX52" fmla="*/ 9346364 w 9767847"/>
                <a:gd name="connsiteY52" fmla="*/ 3669036 h 6858000"/>
                <a:gd name="connsiteX53" fmla="*/ 9344921 w 9767847"/>
                <a:gd name="connsiteY53" fmla="*/ 3619341 h 6858000"/>
                <a:gd name="connsiteX54" fmla="*/ 9344524 w 9767847"/>
                <a:gd name="connsiteY54" fmla="*/ 3607624 h 6858000"/>
                <a:gd name="connsiteX55" fmla="*/ 9343728 w 9767847"/>
                <a:gd name="connsiteY55" fmla="*/ 3594872 h 6858000"/>
                <a:gd name="connsiteX56" fmla="*/ 9342188 w 9767847"/>
                <a:gd name="connsiteY56" fmla="*/ 3569366 h 6858000"/>
                <a:gd name="connsiteX57" fmla="*/ 9339056 w 9767847"/>
                <a:gd name="connsiteY57" fmla="*/ 3518354 h 6858000"/>
                <a:gd name="connsiteX58" fmla="*/ 9334334 w 9767847"/>
                <a:gd name="connsiteY58" fmla="*/ 3467155 h 6858000"/>
                <a:gd name="connsiteX59" fmla="*/ 9329363 w 9767847"/>
                <a:gd name="connsiteY59" fmla="*/ 3415908 h 6858000"/>
                <a:gd name="connsiteX60" fmla="*/ 9328319 w 9767847"/>
                <a:gd name="connsiteY60" fmla="*/ 3404755 h 6858000"/>
                <a:gd name="connsiteX61" fmla="*/ 9327177 w 9767847"/>
                <a:gd name="connsiteY61" fmla="*/ 3394214 h 6858000"/>
                <a:gd name="connsiteX62" fmla="*/ 9324293 w 9767847"/>
                <a:gd name="connsiteY62" fmla="*/ 3370872 h 6858000"/>
                <a:gd name="connsiteX63" fmla="*/ 9320763 w 9767847"/>
                <a:gd name="connsiteY63" fmla="*/ 3344427 h 6858000"/>
                <a:gd name="connsiteX64" fmla="*/ 9317184 w 9767847"/>
                <a:gd name="connsiteY64" fmla="*/ 3315343 h 6858000"/>
                <a:gd name="connsiteX65" fmla="*/ 9311021 w 9767847"/>
                <a:gd name="connsiteY65" fmla="*/ 3270309 h 6858000"/>
                <a:gd name="connsiteX66" fmla="*/ 9302719 w 9767847"/>
                <a:gd name="connsiteY66" fmla="*/ 3219815 h 6858000"/>
                <a:gd name="connsiteX67" fmla="*/ 9293970 w 9767847"/>
                <a:gd name="connsiteY67" fmla="*/ 3169887 h 6858000"/>
                <a:gd name="connsiteX68" fmla="*/ 9252065 w 9767847"/>
                <a:gd name="connsiteY68" fmla="*/ 2971205 h 6858000"/>
                <a:gd name="connsiteX69" fmla="*/ 9227211 w 9767847"/>
                <a:gd name="connsiteY69" fmla="*/ 2872571 h 6858000"/>
                <a:gd name="connsiteX70" fmla="*/ 9220699 w 9767847"/>
                <a:gd name="connsiteY70" fmla="*/ 2848524 h 6858000"/>
                <a:gd name="connsiteX71" fmla="*/ 9213740 w 9767847"/>
                <a:gd name="connsiteY71" fmla="*/ 2824289 h 6858000"/>
                <a:gd name="connsiteX72" fmla="*/ 9199374 w 9767847"/>
                <a:gd name="connsiteY72" fmla="*/ 2775536 h 6858000"/>
                <a:gd name="connsiteX73" fmla="*/ 9061829 w 9767847"/>
                <a:gd name="connsiteY73" fmla="*/ 2389515 h 6858000"/>
                <a:gd name="connsiteX74" fmla="*/ 8978865 w 9767847"/>
                <a:gd name="connsiteY74" fmla="*/ 2200953 h 6858000"/>
                <a:gd name="connsiteX75" fmla="*/ 8956694 w 9767847"/>
                <a:gd name="connsiteY75" fmla="*/ 2154317 h 6858000"/>
                <a:gd name="connsiteX76" fmla="*/ 8934176 w 9767847"/>
                <a:gd name="connsiteY76" fmla="*/ 2108012 h 6858000"/>
                <a:gd name="connsiteX77" fmla="*/ 8887151 w 9767847"/>
                <a:gd name="connsiteY77" fmla="*/ 2015448 h 6858000"/>
                <a:gd name="connsiteX78" fmla="*/ 8787533 w 9767847"/>
                <a:gd name="connsiteY78" fmla="*/ 1832625 h 6858000"/>
                <a:gd name="connsiteX79" fmla="*/ 8761485 w 9767847"/>
                <a:gd name="connsiteY79" fmla="*/ 1787496 h 6858000"/>
                <a:gd name="connsiteX80" fmla="*/ 8734791 w 9767847"/>
                <a:gd name="connsiteY80" fmla="*/ 1741991 h 6858000"/>
                <a:gd name="connsiteX81" fmla="*/ 8680808 w 9767847"/>
                <a:gd name="connsiteY81" fmla="*/ 1652910 h 6858000"/>
                <a:gd name="connsiteX82" fmla="*/ 8567024 w 9767847"/>
                <a:gd name="connsiteY82" fmla="*/ 1477004 h 6858000"/>
                <a:gd name="connsiteX83" fmla="*/ 8537446 w 9767847"/>
                <a:gd name="connsiteY83" fmla="*/ 1433428 h 6858000"/>
                <a:gd name="connsiteX84" fmla="*/ 8507423 w 9767847"/>
                <a:gd name="connsiteY84" fmla="*/ 1389994 h 6858000"/>
                <a:gd name="connsiteX85" fmla="*/ 8446529 w 9767847"/>
                <a:gd name="connsiteY85" fmla="*/ 1304393 h 6858000"/>
                <a:gd name="connsiteX86" fmla="*/ 8319224 w 9767847"/>
                <a:gd name="connsiteY86" fmla="*/ 1135124 h 6858000"/>
                <a:gd name="connsiteX87" fmla="*/ 8286366 w 9767847"/>
                <a:gd name="connsiteY87" fmla="*/ 1093148 h 6858000"/>
                <a:gd name="connsiteX88" fmla="*/ 8270161 w 9767847"/>
                <a:gd name="connsiteY88" fmla="*/ 1072538 h 6858000"/>
                <a:gd name="connsiteX89" fmla="*/ 8253856 w 9767847"/>
                <a:gd name="connsiteY89" fmla="*/ 1052254 h 6858000"/>
                <a:gd name="connsiteX90" fmla="*/ 8186352 w 9767847"/>
                <a:gd name="connsiteY90" fmla="*/ 970373 h 6858000"/>
                <a:gd name="connsiteX91" fmla="*/ 8046768 w 9767847"/>
                <a:gd name="connsiteY91" fmla="*/ 809527 h 6858000"/>
                <a:gd name="connsiteX92" fmla="*/ 8010927 w 9767847"/>
                <a:gd name="connsiteY92" fmla="*/ 769951 h 6858000"/>
                <a:gd name="connsiteX93" fmla="*/ 7974788 w 9767847"/>
                <a:gd name="connsiteY93" fmla="*/ 730751 h 6858000"/>
                <a:gd name="connsiteX94" fmla="*/ 7901070 w 9767847"/>
                <a:gd name="connsiteY94" fmla="*/ 652823 h 6858000"/>
                <a:gd name="connsiteX95" fmla="*/ 7750054 w 9767847"/>
                <a:gd name="connsiteY95" fmla="*/ 501106 h 6858000"/>
                <a:gd name="connsiteX96" fmla="*/ 7592277 w 9767847"/>
                <a:gd name="connsiteY96" fmla="*/ 355319 h 6858000"/>
                <a:gd name="connsiteX97" fmla="*/ 7257734 w 9767847"/>
                <a:gd name="connsiteY97" fmla="*/ 81062 h 6858000"/>
                <a:gd name="connsiteX98" fmla="*/ 1892109 w 9767847"/>
                <a:gd name="connsiteY98" fmla="*/ 0 h 6858000"/>
                <a:gd name="connsiteX99" fmla="*/ 2298402 w 9767847"/>
                <a:gd name="connsiteY99" fmla="*/ 0 h 6858000"/>
                <a:gd name="connsiteX100" fmla="*/ 2135542 w 9767847"/>
                <a:gd name="connsiteY100" fmla="*/ 121879 h 6858000"/>
                <a:gd name="connsiteX101" fmla="*/ 1969576 w 9767847"/>
                <a:gd name="connsiteY101" fmla="*/ 259084 h 6858000"/>
                <a:gd name="connsiteX102" fmla="*/ 1659938 w 9767847"/>
                <a:gd name="connsiteY102" fmla="*/ 553953 h 6858000"/>
                <a:gd name="connsiteX103" fmla="*/ 729383 w 9767847"/>
                <a:gd name="connsiteY103" fmla="*/ 1940578 h 6858000"/>
                <a:gd name="connsiteX104" fmla="*/ 578465 w 9767847"/>
                <a:gd name="connsiteY104" fmla="*/ 2324905 h 6858000"/>
                <a:gd name="connsiteX105" fmla="*/ 465080 w 9767847"/>
                <a:gd name="connsiteY105" fmla="*/ 2718973 h 6858000"/>
                <a:gd name="connsiteX106" fmla="*/ 423820 w 9767847"/>
                <a:gd name="connsiteY106" fmla="*/ 2919535 h 6858000"/>
                <a:gd name="connsiteX107" fmla="*/ 392355 w 9767847"/>
                <a:gd name="connsiteY107" fmla="*/ 3122169 h 6858000"/>
                <a:gd name="connsiteX108" fmla="*/ 358801 w 9767847"/>
                <a:gd name="connsiteY108" fmla="*/ 3531013 h 6858000"/>
                <a:gd name="connsiteX109" fmla="*/ 410350 w 9767847"/>
                <a:gd name="connsiteY109" fmla="*/ 4352324 h 6858000"/>
                <a:gd name="connsiteX110" fmla="*/ 449022 w 9767847"/>
                <a:gd name="connsiteY110" fmla="*/ 4555147 h 6858000"/>
                <a:gd name="connsiteX111" fmla="*/ 498882 w 9767847"/>
                <a:gd name="connsiteY111" fmla="*/ 4756463 h 6858000"/>
                <a:gd name="connsiteX112" fmla="*/ 559775 w 9767847"/>
                <a:gd name="connsiteY112" fmla="*/ 4955755 h 6858000"/>
                <a:gd name="connsiteX113" fmla="*/ 631406 w 9767847"/>
                <a:gd name="connsiteY113" fmla="*/ 5152084 h 6858000"/>
                <a:gd name="connsiteX114" fmla="*/ 1023461 w 9767847"/>
                <a:gd name="connsiteY114" fmla="*/ 5898055 h 6858000"/>
                <a:gd name="connsiteX115" fmla="*/ 1575880 w 9767847"/>
                <a:gd name="connsiteY115" fmla="*/ 6551744 h 6858000"/>
                <a:gd name="connsiteX116" fmla="*/ 1905228 w 9767847"/>
                <a:gd name="connsiteY116" fmla="*/ 6833566 h 6858000"/>
                <a:gd name="connsiteX117" fmla="*/ 1938629 w 9767847"/>
                <a:gd name="connsiteY117" fmla="*/ 6858000 h 6858000"/>
                <a:gd name="connsiteX118" fmla="*/ 1368607 w 9767847"/>
                <a:gd name="connsiteY118" fmla="*/ 6858000 h 6858000"/>
                <a:gd name="connsiteX119" fmla="*/ 1115251 w 9767847"/>
                <a:gd name="connsiteY119" fmla="*/ 6594103 h 6858000"/>
                <a:gd name="connsiteX120" fmla="*/ 0 w 9767847"/>
                <a:gd name="connsiteY120" fmla="*/ 3653129 h 6858000"/>
                <a:gd name="connsiteX121" fmla="*/ 1777294 w 9767847"/>
                <a:gd name="connsiteY121" fmla="*/ 8541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9767847" h="6858000">
                  <a:moveTo>
                    <a:pt x="7145704" y="0"/>
                  </a:moveTo>
                  <a:lnTo>
                    <a:pt x="7875738" y="0"/>
                  </a:lnTo>
                  <a:lnTo>
                    <a:pt x="7990553" y="85415"/>
                  </a:lnTo>
                  <a:cubicBezTo>
                    <a:pt x="9075991" y="933432"/>
                    <a:pt x="9767847" y="2216793"/>
                    <a:pt x="9767847" y="3653129"/>
                  </a:cubicBezTo>
                  <a:cubicBezTo>
                    <a:pt x="9767847" y="4770280"/>
                    <a:pt x="9349317" y="5794890"/>
                    <a:pt x="8652597" y="6594103"/>
                  </a:cubicBezTo>
                  <a:lnTo>
                    <a:pt x="8399240" y="6858000"/>
                  </a:lnTo>
                  <a:lnTo>
                    <a:pt x="6766926" y="6858000"/>
                  </a:lnTo>
                  <a:lnTo>
                    <a:pt x="6804586" y="6821201"/>
                  </a:lnTo>
                  <a:lnTo>
                    <a:pt x="6881735" y="6745295"/>
                  </a:lnTo>
                  <a:cubicBezTo>
                    <a:pt x="6907435" y="6719979"/>
                    <a:pt x="6933134" y="6694896"/>
                    <a:pt x="6958883" y="6668920"/>
                  </a:cubicBezTo>
                  <a:lnTo>
                    <a:pt x="7267925" y="6359792"/>
                  </a:lnTo>
                  <a:lnTo>
                    <a:pt x="7424360" y="6204783"/>
                  </a:lnTo>
                  <a:cubicBezTo>
                    <a:pt x="7450754" y="6178900"/>
                    <a:pt x="7477598" y="6152829"/>
                    <a:pt x="7504938" y="6126806"/>
                  </a:cubicBezTo>
                  <a:lnTo>
                    <a:pt x="7546396" y="6087795"/>
                  </a:lnTo>
                  <a:cubicBezTo>
                    <a:pt x="7560264" y="6074901"/>
                    <a:pt x="7574780" y="6061630"/>
                    <a:pt x="7588002" y="6049630"/>
                  </a:cubicBezTo>
                  <a:lnTo>
                    <a:pt x="7631000" y="6010807"/>
                  </a:lnTo>
                  <a:lnTo>
                    <a:pt x="7675440" y="5972407"/>
                  </a:lnTo>
                  <a:cubicBezTo>
                    <a:pt x="7690404" y="5959796"/>
                    <a:pt x="7705564" y="5947419"/>
                    <a:pt x="7720626" y="5934949"/>
                  </a:cubicBezTo>
                  <a:cubicBezTo>
                    <a:pt x="7735738" y="5922525"/>
                    <a:pt x="7751197" y="5910619"/>
                    <a:pt x="7766458" y="5898432"/>
                  </a:cubicBezTo>
                  <a:cubicBezTo>
                    <a:pt x="7827949" y="5850290"/>
                    <a:pt x="7890979" y="5804597"/>
                    <a:pt x="7955254" y="5760926"/>
                  </a:cubicBezTo>
                  <a:cubicBezTo>
                    <a:pt x="8083800" y="5673632"/>
                    <a:pt x="8216872" y="5594434"/>
                    <a:pt x="8352678" y="5521728"/>
                  </a:cubicBezTo>
                  <a:lnTo>
                    <a:pt x="8451350" y="5469352"/>
                  </a:lnTo>
                  <a:lnTo>
                    <a:pt x="8548532" y="5417493"/>
                  </a:lnTo>
                  <a:cubicBezTo>
                    <a:pt x="8612110" y="5383188"/>
                    <a:pt x="8673251" y="5349306"/>
                    <a:pt x="8729473" y="5314059"/>
                  </a:cubicBezTo>
                  <a:cubicBezTo>
                    <a:pt x="8743591" y="5305213"/>
                    <a:pt x="8757161" y="5296459"/>
                    <a:pt x="8770781" y="5287330"/>
                  </a:cubicBezTo>
                  <a:cubicBezTo>
                    <a:pt x="8777591" y="5282765"/>
                    <a:pt x="8784451" y="5278201"/>
                    <a:pt x="8790964" y="5273590"/>
                  </a:cubicBezTo>
                  <a:cubicBezTo>
                    <a:pt x="8797574" y="5268977"/>
                    <a:pt x="8804235" y="5264412"/>
                    <a:pt x="8810499" y="5259801"/>
                  </a:cubicBezTo>
                  <a:cubicBezTo>
                    <a:pt x="8835999" y="5241401"/>
                    <a:pt x="8860407" y="5222389"/>
                    <a:pt x="8883571" y="5202577"/>
                  </a:cubicBezTo>
                  <a:cubicBezTo>
                    <a:pt x="8929900" y="5162954"/>
                    <a:pt x="8971258" y="5120413"/>
                    <a:pt x="9006651" y="5074625"/>
                  </a:cubicBezTo>
                  <a:cubicBezTo>
                    <a:pt x="9015351" y="5063426"/>
                    <a:pt x="9024398" y="5050955"/>
                    <a:pt x="9033494" y="5038203"/>
                  </a:cubicBezTo>
                  <a:lnTo>
                    <a:pt x="9040305" y="5028649"/>
                  </a:lnTo>
                  <a:lnTo>
                    <a:pt x="9046568" y="5019379"/>
                  </a:lnTo>
                  <a:cubicBezTo>
                    <a:pt x="9050743" y="5013261"/>
                    <a:pt x="9054819" y="5007050"/>
                    <a:pt x="9058846" y="5000743"/>
                  </a:cubicBezTo>
                  <a:cubicBezTo>
                    <a:pt x="9075002" y="4975615"/>
                    <a:pt x="9090212" y="4949403"/>
                    <a:pt x="9104529" y="4922203"/>
                  </a:cubicBezTo>
                  <a:cubicBezTo>
                    <a:pt x="9133211" y="4867850"/>
                    <a:pt x="9158313" y="4809545"/>
                    <a:pt x="9181081" y="4748792"/>
                  </a:cubicBezTo>
                  <a:cubicBezTo>
                    <a:pt x="9203748" y="4688276"/>
                    <a:pt x="9223383" y="4625876"/>
                    <a:pt x="9240731" y="4561970"/>
                  </a:cubicBezTo>
                  <a:cubicBezTo>
                    <a:pt x="9249481" y="4530064"/>
                    <a:pt x="9257682" y="4497782"/>
                    <a:pt x="9265388" y="4465171"/>
                  </a:cubicBezTo>
                  <a:cubicBezTo>
                    <a:pt x="9269215" y="4448842"/>
                    <a:pt x="9272943" y="4432465"/>
                    <a:pt x="9276571" y="4416041"/>
                  </a:cubicBezTo>
                  <a:lnTo>
                    <a:pt x="9281841" y="4391477"/>
                  </a:lnTo>
                  <a:lnTo>
                    <a:pt x="9286513" y="4368936"/>
                  </a:lnTo>
                  <a:lnTo>
                    <a:pt x="9296754" y="4316136"/>
                  </a:lnTo>
                  <a:lnTo>
                    <a:pt x="9301029" y="4293172"/>
                  </a:lnTo>
                  <a:lnTo>
                    <a:pt x="9302818" y="4282679"/>
                  </a:lnTo>
                  <a:lnTo>
                    <a:pt x="9304658" y="4270914"/>
                  </a:lnTo>
                  <a:lnTo>
                    <a:pt x="9312810" y="4220043"/>
                  </a:lnTo>
                  <a:lnTo>
                    <a:pt x="9316887" y="4194584"/>
                  </a:lnTo>
                  <a:lnTo>
                    <a:pt x="9318923" y="4181878"/>
                  </a:lnTo>
                  <a:cubicBezTo>
                    <a:pt x="9319570" y="4177644"/>
                    <a:pt x="9319969" y="4173267"/>
                    <a:pt x="9320515" y="4168984"/>
                  </a:cubicBezTo>
                  <a:lnTo>
                    <a:pt x="9332445" y="4069079"/>
                  </a:lnTo>
                  <a:cubicBezTo>
                    <a:pt x="9333836" y="4056468"/>
                    <a:pt x="9334880" y="4040986"/>
                    <a:pt x="9336173" y="4022774"/>
                  </a:cubicBezTo>
                  <a:lnTo>
                    <a:pt x="9340199" y="3969269"/>
                  </a:lnTo>
                  <a:cubicBezTo>
                    <a:pt x="9345071" y="3903904"/>
                    <a:pt x="9347358" y="3837081"/>
                    <a:pt x="9347557" y="3770070"/>
                  </a:cubicBezTo>
                  <a:cubicBezTo>
                    <a:pt x="9347656" y="3736518"/>
                    <a:pt x="9347209" y="3702871"/>
                    <a:pt x="9346364" y="3669036"/>
                  </a:cubicBezTo>
                  <a:lnTo>
                    <a:pt x="9344921" y="3619341"/>
                  </a:lnTo>
                  <a:lnTo>
                    <a:pt x="9344524" y="3607624"/>
                  </a:lnTo>
                  <a:lnTo>
                    <a:pt x="9343728" y="3594872"/>
                  </a:lnTo>
                  <a:lnTo>
                    <a:pt x="9342188" y="3569366"/>
                  </a:lnTo>
                  <a:lnTo>
                    <a:pt x="9339056" y="3518354"/>
                  </a:lnTo>
                  <a:cubicBezTo>
                    <a:pt x="9337914" y="3501319"/>
                    <a:pt x="9335874" y="3484236"/>
                    <a:pt x="9334334" y="3467155"/>
                  </a:cubicBezTo>
                  <a:lnTo>
                    <a:pt x="9329363" y="3415908"/>
                  </a:lnTo>
                  <a:lnTo>
                    <a:pt x="9328319" y="3404755"/>
                  </a:lnTo>
                  <a:lnTo>
                    <a:pt x="9327177" y="3394214"/>
                  </a:lnTo>
                  <a:lnTo>
                    <a:pt x="9324293" y="3370872"/>
                  </a:lnTo>
                  <a:lnTo>
                    <a:pt x="9320763" y="3344427"/>
                  </a:lnTo>
                  <a:lnTo>
                    <a:pt x="9317184" y="3315343"/>
                  </a:lnTo>
                  <a:cubicBezTo>
                    <a:pt x="9315594" y="3300991"/>
                    <a:pt x="9313506" y="3286404"/>
                    <a:pt x="9311021" y="3270309"/>
                  </a:cubicBezTo>
                  <a:lnTo>
                    <a:pt x="9302719" y="3219815"/>
                  </a:lnTo>
                  <a:cubicBezTo>
                    <a:pt x="9299936" y="3203157"/>
                    <a:pt x="9297003" y="3186498"/>
                    <a:pt x="9293970" y="3169887"/>
                  </a:cubicBezTo>
                  <a:cubicBezTo>
                    <a:pt x="9281891" y="3103393"/>
                    <a:pt x="9267674" y="3037182"/>
                    <a:pt x="9252065" y="2971205"/>
                  </a:cubicBezTo>
                  <a:cubicBezTo>
                    <a:pt x="9244261" y="2938265"/>
                    <a:pt x="9235959" y="2905371"/>
                    <a:pt x="9227211" y="2872571"/>
                  </a:cubicBezTo>
                  <a:lnTo>
                    <a:pt x="9220699" y="2848524"/>
                  </a:lnTo>
                  <a:lnTo>
                    <a:pt x="9213740" y="2824289"/>
                  </a:lnTo>
                  <a:cubicBezTo>
                    <a:pt x="9209216" y="2808147"/>
                    <a:pt x="9204345" y="2791866"/>
                    <a:pt x="9199374" y="2775536"/>
                  </a:cubicBezTo>
                  <a:cubicBezTo>
                    <a:pt x="9159855" y="2645184"/>
                    <a:pt x="9114272" y="2516197"/>
                    <a:pt x="9061829" y="2389515"/>
                  </a:cubicBezTo>
                  <a:cubicBezTo>
                    <a:pt x="9035582" y="2326175"/>
                    <a:pt x="9008043" y="2263258"/>
                    <a:pt x="8978865" y="2200953"/>
                  </a:cubicBezTo>
                  <a:lnTo>
                    <a:pt x="8956694" y="2154317"/>
                  </a:lnTo>
                  <a:lnTo>
                    <a:pt x="8934176" y="2108012"/>
                  </a:lnTo>
                  <a:cubicBezTo>
                    <a:pt x="8918915" y="2077189"/>
                    <a:pt x="8903157" y="2046130"/>
                    <a:pt x="8887151" y="2015448"/>
                  </a:cubicBezTo>
                  <a:cubicBezTo>
                    <a:pt x="8854988" y="1953989"/>
                    <a:pt x="8822082" y="1892908"/>
                    <a:pt x="8787533" y="1832625"/>
                  </a:cubicBezTo>
                  <a:lnTo>
                    <a:pt x="8761485" y="1787496"/>
                  </a:lnTo>
                  <a:lnTo>
                    <a:pt x="8734791" y="1741991"/>
                  </a:lnTo>
                  <a:cubicBezTo>
                    <a:pt x="8717047" y="1711921"/>
                    <a:pt x="8699200" y="1682461"/>
                    <a:pt x="8680808" y="1652910"/>
                  </a:cubicBezTo>
                  <a:cubicBezTo>
                    <a:pt x="8644322" y="1593756"/>
                    <a:pt x="8606194" y="1535216"/>
                    <a:pt x="8567024" y="1477004"/>
                  </a:cubicBezTo>
                  <a:lnTo>
                    <a:pt x="8537446" y="1433428"/>
                  </a:lnTo>
                  <a:lnTo>
                    <a:pt x="8507423" y="1389994"/>
                  </a:lnTo>
                  <a:cubicBezTo>
                    <a:pt x="8487390" y="1361382"/>
                    <a:pt x="8467158" y="1332817"/>
                    <a:pt x="8446529" y="1304393"/>
                  </a:cubicBezTo>
                  <a:cubicBezTo>
                    <a:pt x="8405271" y="1247595"/>
                    <a:pt x="8362718" y="1191218"/>
                    <a:pt x="8319224" y="1135124"/>
                  </a:cubicBezTo>
                  <a:lnTo>
                    <a:pt x="8286366" y="1093148"/>
                  </a:lnTo>
                  <a:lnTo>
                    <a:pt x="8270161" y="1072538"/>
                  </a:lnTo>
                  <a:lnTo>
                    <a:pt x="8253856" y="1052254"/>
                  </a:lnTo>
                  <a:cubicBezTo>
                    <a:pt x="8231636" y="1024773"/>
                    <a:pt x="8209117" y="997479"/>
                    <a:pt x="8186352" y="970373"/>
                  </a:cubicBezTo>
                  <a:cubicBezTo>
                    <a:pt x="8140917" y="916020"/>
                    <a:pt x="8094240" y="862515"/>
                    <a:pt x="8046768" y="809527"/>
                  </a:cubicBezTo>
                  <a:lnTo>
                    <a:pt x="8010927" y="769951"/>
                  </a:lnTo>
                  <a:lnTo>
                    <a:pt x="7974788" y="730751"/>
                  </a:lnTo>
                  <a:cubicBezTo>
                    <a:pt x="7950382" y="704587"/>
                    <a:pt x="7925824" y="678563"/>
                    <a:pt x="7901070" y="652823"/>
                  </a:cubicBezTo>
                  <a:cubicBezTo>
                    <a:pt x="7851510" y="601387"/>
                    <a:pt x="7801404" y="550612"/>
                    <a:pt x="7750054" y="501106"/>
                  </a:cubicBezTo>
                  <a:cubicBezTo>
                    <a:pt x="7698902" y="451742"/>
                    <a:pt x="7645913" y="403036"/>
                    <a:pt x="7592277" y="355319"/>
                  </a:cubicBezTo>
                  <a:cubicBezTo>
                    <a:pt x="7484856" y="259884"/>
                    <a:pt x="7373308" y="168402"/>
                    <a:pt x="7257734" y="81062"/>
                  </a:cubicBezTo>
                  <a:close/>
                  <a:moveTo>
                    <a:pt x="1892109" y="0"/>
                  </a:moveTo>
                  <a:lnTo>
                    <a:pt x="2298402" y="0"/>
                  </a:lnTo>
                  <a:lnTo>
                    <a:pt x="2135542" y="121879"/>
                  </a:lnTo>
                  <a:cubicBezTo>
                    <a:pt x="2078998" y="166378"/>
                    <a:pt x="2023659" y="212143"/>
                    <a:pt x="1969576" y="259084"/>
                  </a:cubicBezTo>
                  <a:cubicBezTo>
                    <a:pt x="1861309" y="352918"/>
                    <a:pt x="1758064" y="451412"/>
                    <a:pt x="1659938" y="553953"/>
                  </a:cubicBezTo>
                  <a:cubicBezTo>
                    <a:pt x="1266987" y="964444"/>
                    <a:pt x="953820" y="1435593"/>
                    <a:pt x="729383" y="1940578"/>
                  </a:cubicBezTo>
                  <a:cubicBezTo>
                    <a:pt x="673260" y="2066459"/>
                    <a:pt x="622855" y="2195070"/>
                    <a:pt x="578465" y="2324905"/>
                  </a:cubicBezTo>
                  <a:cubicBezTo>
                    <a:pt x="534125" y="2454785"/>
                    <a:pt x="496147" y="2586314"/>
                    <a:pt x="465080" y="2718973"/>
                  </a:cubicBezTo>
                  <a:cubicBezTo>
                    <a:pt x="449769" y="2785089"/>
                    <a:pt x="435850" y="2852289"/>
                    <a:pt x="423820" y="2919535"/>
                  </a:cubicBezTo>
                  <a:cubicBezTo>
                    <a:pt x="411840" y="2986829"/>
                    <a:pt x="401054" y="3054358"/>
                    <a:pt x="392355" y="3122169"/>
                  </a:cubicBezTo>
                  <a:cubicBezTo>
                    <a:pt x="374509" y="3257744"/>
                    <a:pt x="363424" y="3393978"/>
                    <a:pt x="358801" y="3531013"/>
                  </a:cubicBezTo>
                  <a:cubicBezTo>
                    <a:pt x="349009" y="3804941"/>
                    <a:pt x="366357" y="4079668"/>
                    <a:pt x="410350" y="4352324"/>
                  </a:cubicBezTo>
                  <a:cubicBezTo>
                    <a:pt x="421286" y="4420230"/>
                    <a:pt x="434209" y="4487758"/>
                    <a:pt x="449022" y="4555147"/>
                  </a:cubicBezTo>
                  <a:cubicBezTo>
                    <a:pt x="463737" y="4622534"/>
                    <a:pt x="480389" y="4689686"/>
                    <a:pt x="498882" y="4756463"/>
                  </a:cubicBezTo>
                  <a:cubicBezTo>
                    <a:pt x="517373" y="4823239"/>
                    <a:pt x="537704" y="4889733"/>
                    <a:pt x="559775" y="4955755"/>
                  </a:cubicBezTo>
                  <a:cubicBezTo>
                    <a:pt x="581946" y="5021873"/>
                    <a:pt x="605358" y="5087473"/>
                    <a:pt x="631406" y="5152084"/>
                  </a:cubicBezTo>
                  <a:cubicBezTo>
                    <a:pt x="734055" y="5411706"/>
                    <a:pt x="865188" y="5662668"/>
                    <a:pt x="1023461" y="5898055"/>
                  </a:cubicBezTo>
                  <a:cubicBezTo>
                    <a:pt x="1181487" y="6133676"/>
                    <a:pt x="1367051" y="6353345"/>
                    <a:pt x="1575880" y="6551744"/>
                  </a:cubicBezTo>
                  <a:cubicBezTo>
                    <a:pt x="1680269" y="6651014"/>
                    <a:pt x="1790338" y="6745037"/>
                    <a:pt x="1905228" y="6833566"/>
                  </a:cubicBezTo>
                  <a:lnTo>
                    <a:pt x="1938629" y="6858000"/>
                  </a:lnTo>
                  <a:lnTo>
                    <a:pt x="1368607" y="6858000"/>
                  </a:lnTo>
                  <a:lnTo>
                    <a:pt x="1115251" y="6594103"/>
                  </a:lnTo>
                  <a:cubicBezTo>
                    <a:pt x="418530" y="5794890"/>
                    <a:pt x="0" y="4770280"/>
                    <a:pt x="0" y="3653129"/>
                  </a:cubicBezTo>
                  <a:cubicBezTo>
                    <a:pt x="0" y="2216793"/>
                    <a:pt x="691856" y="933432"/>
                    <a:pt x="1777294" y="85415"/>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solidFill>
                  <a:schemeClr val="lt1"/>
                </a:solidFill>
              </a:endParaRPr>
            </a:p>
          </p:txBody>
        </p:sp>
      </p:grpSp>
      <p:sp>
        <p:nvSpPr>
          <p:cNvPr id="2" name="Τίτλος 1">
            <a:extLst>
              <a:ext uri="{FF2B5EF4-FFF2-40B4-BE49-F238E27FC236}">
                <a16:creationId xmlns="" xmlns:a16="http://schemas.microsoft.com/office/drawing/2014/main" id="{1233DC42-7A88-C06B-1901-1461368EF026}"/>
              </a:ext>
            </a:extLst>
          </p:cNvPr>
          <p:cNvSpPr>
            <a:spLocks noGrp="1"/>
          </p:cNvSpPr>
          <p:nvPr>
            <p:ph type="ctrTitle"/>
          </p:nvPr>
        </p:nvSpPr>
        <p:spPr>
          <a:xfrm>
            <a:off x="3371787" y="1741337"/>
            <a:ext cx="5448730" cy="2387918"/>
          </a:xfrm>
        </p:spPr>
        <p:txBody>
          <a:bodyPr anchor="b">
            <a:normAutofit/>
          </a:bodyPr>
          <a:lstStyle/>
          <a:p>
            <a:r>
              <a:rPr lang="el-GR" sz="5200">
                <a:solidFill>
                  <a:schemeClr val="tx2"/>
                </a:solidFill>
              </a:rPr>
              <a:t>Νεοελληνική Γλώσσα</a:t>
            </a:r>
            <a:br>
              <a:rPr lang="el-GR" sz="5200">
                <a:solidFill>
                  <a:schemeClr val="tx2"/>
                </a:solidFill>
              </a:rPr>
            </a:br>
            <a:r>
              <a:rPr lang="el-GR" sz="5200">
                <a:solidFill>
                  <a:schemeClr val="tx2"/>
                </a:solidFill>
              </a:rPr>
              <a:t>Α΄ Γυμνασίου</a:t>
            </a:r>
            <a:endParaRPr lang="x-none" sz="5200">
              <a:solidFill>
                <a:schemeClr val="tx2"/>
              </a:solidFill>
            </a:endParaRPr>
          </a:p>
        </p:txBody>
      </p:sp>
      <p:sp>
        <p:nvSpPr>
          <p:cNvPr id="3" name="Υπότιτλος 2">
            <a:extLst>
              <a:ext uri="{FF2B5EF4-FFF2-40B4-BE49-F238E27FC236}">
                <a16:creationId xmlns="" xmlns:a16="http://schemas.microsoft.com/office/drawing/2014/main" id="{4FD73137-E01D-DDE5-32E0-D4CE6C82246C}"/>
              </a:ext>
            </a:extLst>
          </p:cNvPr>
          <p:cNvSpPr>
            <a:spLocks noGrp="1"/>
          </p:cNvSpPr>
          <p:nvPr>
            <p:ph type="subTitle" idx="1"/>
          </p:nvPr>
        </p:nvSpPr>
        <p:spPr>
          <a:xfrm>
            <a:off x="2976664" y="4200522"/>
            <a:ext cx="6455051" cy="1982995"/>
          </a:xfrm>
        </p:spPr>
        <p:txBody>
          <a:bodyPr>
            <a:noAutofit/>
          </a:bodyPr>
          <a:lstStyle/>
          <a:p>
            <a:r>
              <a:rPr lang="el-GR" dirty="0">
                <a:solidFill>
                  <a:schemeClr val="tx2"/>
                </a:solidFill>
              </a:rPr>
              <a:t>Θεματική ενότητα: </a:t>
            </a:r>
            <a:r>
              <a:rPr lang="el-GR" i="1" dirty="0">
                <a:solidFill>
                  <a:schemeClr val="tx2"/>
                </a:solidFill>
              </a:rPr>
              <a:t>Ταξίδι στον κόσμο της </a:t>
            </a:r>
            <a:r>
              <a:rPr lang="el-GR" i="1" dirty="0" smtClean="0">
                <a:solidFill>
                  <a:schemeClr val="tx2"/>
                </a:solidFill>
              </a:rPr>
              <a:t>Φύσης</a:t>
            </a:r>
          </a:p>
          <a:p>
            <a:r>
              <a:rPr lang="el-GR" dirty="0" smtClean="0">
                <a:solidFill>
                  <a:schemeClr val="tx2"/>
                </a:solidFill>
              </a:rPr>
              <a:t>       Μύρια </a:t>
            </a:r>
            <a:r>
              <a:rPr lang="el-GR" dirty="0" smtClean="0">
                <a:solidFill>
                  <a:schemeClr val="tx2"/>
                </a:solidFill>
              </a:rPr>
              <a:t>Σταύρου, Φιλόλογος, Σύμβουλος Νεοελληνικής Γλώσσας</a:t>
            </a:r>
            <a:endParaRPr lang="el-GR" dirty="0" smtClean="0">
              <a:solidFill>
                <a:schemeClr val="tx2"/>
              </a:solidFill>
            </a:endParaRPr>
          </a:p>
          <a:p>
            <a:r>
              <a:rPr lang="el-GR" dirty="0" smtClean="0">
                <a:solidFill>
                  <a:schemeClr val="tx2"/>
                </a:solidFill>
              </a:rPr>
              <a:t>Γενική Επιμέλεια: </a:t>
            </a:r>
            <a:r>
              <a:rPr lang="el-GR" dirty="0" err="1" smtClean="0">
                <a:solidFill>
                  <a:schemeClr val="tx2"/>
                </a:solidFill>
              </a:rPr>
              <a:t>Δρ</a:t>
            </a:r>
            <a:r>
              <a:rPr lang="el-GR" dirty="0" smtClean="0">
                <a:solidFill>
                  <a:schemeClr val="tx2"/>
                </a:solidFill>
              </a:rPr>
              <a:t> </a:t>
            </a:r>
            <a:r>
              <a:rPr lang="el-GR" dirty="0" err="1" smtClean="0">
                <a:solidFill>
                  <a:schemeClr val="tx2"/>
                </a:solidFill>
              </a:rPr>
              <a:t>Πόλα</a:t>
            </a:r>
            <a:r>
              <a:rPr lang="el-GR" dirty="0" smtClean="0">
                <a:solidFill>
                  <a:schemeClr val="tx2"/>
                </a:solidFill>
              </a:rPr>
              <a:t> </a:t>
            </a:r>
            <a:r>
              <a:rPr lang="el-GR" dirty="0" err="1" smtClean="0">
                <a:solidFill>
                  <a:schemeClr val="tx2"/>
                </a:solidFill>
              </a:rPr>
              <a:t>Χατζηνεοφύτου</a:t>
            </a:r>
            <a:r>
              <a:rPr lang="el-GR" dirty="0" smtClean="0">
                <a:solidFill>
                  <a:schemeClr val="tx2"/>
                </a:solidFill>
              </a:rPr>
              <a:t>, ΠΛΕ, ΥΠΑΝ</a:t>
            </a:r>
            <a:endParaRPr lang="x-none" dirty="0">
              <a:solidFill>
                <a:schemeClr val="tx2"/>
              </a:solidFill>
            </a:endParaRPr>
          </a:p>
        </p:txBody>
      </p:sp>
      <p:grpSp>
        <p:nvGrpSpPr>
          <p:cNvPr id="23" name="Group 22">
            <a:extLst>
              <a:ext uri="{FF2B5EF4-FFF2-40B4-BE49-F238E27FC236}">
                <a16:creationId xmlns="" xmlns:a16="http://schemas.microsoft.com/office/drawing/2014/main" id="{17147D5D-F01F-4164-BD81-D10DC6F23E41}"/>
              </a:ext>
              <a:ext uri="{C183D7F6-B498-43B3-948B-1728B52AA6E4}">
                <adec:decorative xmlns="" xmlns:adec="http://schemas.microsoft.com/office/drawing/2017/decorative" val="1"/>
              </a:ext>
            </a:extLst>
          </p:cNvPr>
          <p:cNvGrpSpPr>
            <a:grpSpLocks noGrp="1" noUngrp="1" noRot="1" noChangeAspect="1" noMove="1" noResize="1"/>
          </p:cNvGrpSpPr>
          <p:nvPr>
            <p:extLst>
              <p:ext uri="{386F3935-93C4-4BCD-93E2-E3B085C9AB24}">
                <p16:designElem xmlns="" xmlns:p16="http://schemas.microsoft.com/office/powerpoint/2015/main" val="1"/>
              </p:ext>
            </p:extLst>
          </p:nvPr>
        </p:nvGrpSpPr>
        <p:grpSpPr>
          <a:xfrm>
            <a:off x="7142" y="2854"/>
            <a:ext cx="2783421" cy="2406445"/>
            <a:chOff x="-305" y="-4155"/>
            <a:chExt cx="2514948" cy="2174333"/>
          </a:xfrm>
        </p:grpSpPr>
        <p:sp>
          <p:nvSpPr>
            <p:cNvPr id="24" name="Freeform: Shape 23">
              <a:extLst>
                <a:ext uri="{FF2B5EF4-FFF2-40B4-BE49-F238E27FC236}">
                  <a16:creationId xmlns="" xmlns:a16="http://schemas.microsoft.com/office/drawing/2014/main" id="{F24C7412-3E2D-4708-8DC3-425A457A1012}"/>
                </a:ext>
                <a:ext uri="{C183D7F6-B498-43B3-948B-1728B52AA6E4}">
                  <adec:decorative xmlns="" xmlns:adec="http://schemas.microsoft.com/office/drawing/2017/decorative" val="1"/>
                </a:ext>
              </a:extLst>
            </p:cNvPr>
            <p:cNvSpPr/>
            <p:nvPr>
              <p:extLst>
                <p:ext uri="{386F3935-93C4-4BCD-93E2-E3B085C9AB24}">
                  <p16:designElem xmlns="" xmlns:p16="http://schemas.microsoft.com/office/powerpoint/2015/main" val="1"/>
                </p:ext>
              </p:extLst>
            </p:nvPr>
          </p:nvSpPr>
          <p:spPr>
            <a:xfrm>
              <a:off x="-305" y="0"/>
              <a:ext cx="2514948" cy="2170178"/>
            </a:xfrm>
            <a:custGeom>
              <a:avLst/>
              <a:gdLst>
                <a:gd name="connsiteX0" fmla="*/ 2466091 w 2514948"/>
                <a:gd name="connsiteY0" fmla="*/ 0 h 2170178"/>
                <a:gd name="connsiteX1" fmla="*/ 2514948 w 2514948"/>
                <a:gd name="connsiteY1" fmla="*/ 0 h 2170178"/>
                <a:gd name="connsiteX2" fmla="*/ 2512286 w 2514948"/>
                <a:gd name="connsiteY2" fmla="*/ 12375 h 2170178"/>
                <a:gd name="connsiteX3" fmla="*/ 2394961 w 2514948"/>
                <a:gd name="connsiteY3" fmla="*/ 368660 h 2170178"/>
                <a:gd name="connsiteX4" fmla="*/ 2289734 w 2514948"/>
                <a:gd name="connsiteY4" fmla="*/ 598078 h 2170178"/>
                <a:gd name="connsiteX5" fmla="*/ 2163747 w 2514948"/>
                <a:gd name="connsiteY5" fmla="*/ 819078 h 2170178"/>
                <a:gd name="connsiteX6" fmla="*/ 1852241 w 2514948"/>
                <a:gd name="connsiteY6" fmla="*/ 1228932 h 2170178"/>
                <a:gd name="connsiteX7" fmla="*/ 1668235 w 2514948"/>
                <a:gd name="connsiteY7" fmla="*/ 1413844 h 2170178"/>
                <a:gd name="connsiteX8" fmla="*/ 1619510 w 2514948"/>
                <a:gd name="connsiteY8" fmla="*/ 1457722 h 2170178"/>
                <a:gd name="connsiteX9" fmla="*/ 1569835 w 2514948"/>
                <a:gd name="connsiteY9" fmla="*/ 1500704 h 2170178"/>
                <a:gd name="connsiteX10" fmla="*/ 1467169 w 2514948"/>
                <a:gd name="connsiteY10" fmla="*/ 1583266 h 2170178"/>
                <a:gd name="connsiteX11" fmla="*/ 1018393 w 2514948"/>
                <a:gd name="connsiteY11" fmla="*/ 1867576 h 2170178"/>
                <a:gd name="connsiteX12" fmla="*/ 255857 w 2514948"/>
                <a:gd name="connsiteY12" fmla="*/ 2133049 h 2170178"/>
                <a:gd name="connsiteX13" fmla="*/ 0 w 2514948"/>
                <a:gd name="connsiteY13" fmla="*/ 2170178 h 2170178"/>
                <a:gd name="connsiteX14" fmla="*/ 0 w 2514948"/>
                <a:gd name="connsiteY14" fmla="*/ 1940056 h 2170178"/>
                <a:gd name="connsiteX15" fmla="*/ 201609 w 2514948"/>
                <a:gd name="connsiteY15" fmla="*/ 1902856 h 2170178"/>
                <a:gd name="connsiteX16" fmla="*/ 440974 w 2514948"/>
                <a:gd name="connsiteY16" fmla="*/ 1838472 h 2170178"/>
                <a:gd name="connsiteX17" fmla="*/ 674558 w 2514948"/>
                <a:gd name="connsiteY17" fmla="*/ 1756359 h 2170178"/>
                <a:gd name="connsiteX18" fmla="*/ 901222 w 2514948"/>
                <a:gd name="connsiteY18" fmla="*/ 1657142 h 2170178"/>
                <a:gd name="connsiteX19" fmla="*/ 1330943 w 2514948"/>
                <a:gd name="connsiteY19" fmla="*/ 1413396 h 2170178"/>
                <a:gd name="connsiteX20" fmla="*/ 1432566 w 2514948"/>
                <a:gd name="connsiteY20" fmla="*/ 1343193 h 2170178"/>
                <a:gd name="connsiteX21" fmla="*/ 1482527 w 2514948"/>
                <a:gd name="connsiteY21" fmla="*/ 1306926 h 2170178"/>
                <a:gd name="connsiteX22" fmla="*/ 1531821 w 2514948"/>
                <a:gd name="connsiteY22" fmla="*/ 1269765 h 2170178"/>
                <a:gd name="connsiteX23" fmla="*/ 1721986 w 2514948"/>
                <a:gd name="connsiteY23" fmla="*/ 1112073 h 2170178"/>
                <a:gd name="connsiteX24" fmla="*/ 2061460 w 2514948"/>
                <a:gd name="connsiteY24" fmla="*/ 754336 h 2170178"/>
                <a:gd name="connsiteX25" fmla="*/ 2206218 w 2514948"/>
                <a:gd name="connsiteY25" fmla="*/ 554827 h 2170178"/>
                <a:gd name="connsiteX26" fmla="*/ 2329455 w 2514948"/>
                <a:gd name="connsiteY26" fmla="*/ 341886 h 2170178"/>
                <a:gd name="connsiteX27" fmla="*/ 2356757 w 2514948"/>
                <a:gd name="connsiteY27" fmla="*/ 286815 h 2170178"/>
                <a:gd name="connsiteX28" fmla="*/ 2370030 w 2514948"/>
                <a:gd name="connsiteY28" fmla="*/ 259056 h 2170178"/>
                <a:gd name="connsiteX29" fmla="*/ 2382637 w 2514948"/>
                <a:gd name="connsiteY29" fmla="*/ 231028 h 2170178"/>
                <a:gd name="connsiteX30" fmla="*/ 2406716 w 2514948"/>
                <a:gd name="connsiteY30" fmla="*/ 174525 h 2170178"/>
                <a:gd name="connsiteX31" fmla="*/ 2429278 w 2514948"/>
                <a:gd name="connsiteY31" fmla="*/ 117393 h 2170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514948" h="2170178">
                  <a:moveTo>
                    <a:pt x="2466091" y="0"/>
                  </a:moveTo>
                  <a:lnTo>
                    <a:pt x="2514948" y="0"/>
                  </a:lnTo>
                  <a:lnTo>
                    <a:pt x="2512286" y="12375"/>
                  </a:lnTo>
                  <a:cubicBezTo>
                    <a:pt x="2481760" y="133161"/>
                    <a:pt x="2442526" y="252239"/>
                    <a:pt x="2394961" y="368660"/>
                  </a:cubicBezTo>
                  <a:cubicBezTo>
                    <a:pt x="2363109" y="446208"/>
                    <a:pt x="2328603" y="523039"/>
                    <a:pt x="2289734" y="598078"/>
                  </a:cubicBezTo>
                  <a:cubicBezTo>
                    <a:pt x="2251436" y="673387"/>
                    <a:pt x="2209251" y="747083"/>
                    <a:pt x="2163747" y="819078"/>
                  </a:cubicBezTo>
                  <a:cubicBezTo>
                    <a:pt x="2072646" y="962979"/>
                    <a:pt x="1968652" y="1100611"/>
                    <a:pt x="1852241" y="1228932"/>
                  </a:cubicBezTo>
                  <a:cubicBezTo>
                    <a:pt x="1793748" y="1292868"/>
                    <a:pt x="1732698" y="1354923"/>
                    <a:pt x="1668235" y="1413844"/>
                  </a:cubicBezTo>
                  <a:cubicBezTo>
                    <a:pt x="1652214" y="1428709"/>
                    <a:pt x="1636100" y="1443395"/>
                    <a:pt x="1619510" y="1457722"/>
                  </a:cubicBezTo>
                  <a:cubicBezTo>
                    <a:pt x="1603015" y="1472140"/>
                    <a:pt x="1586805" y="1486825"/>
                    <a:pt x="1569835" y="1500704"/>
                  </a:cubicBezTo>
                  <a:cubicBezTo>
                    <a:pt x="1536276" y="1528911"/>
                    <a:pt x="1501865" y="1556223"/>
                    <a:pt x="1467169" y="1583266"/>
                  </a:cubicBezTo>
                  <a:cubicBezTo>
                    <a:pt x="1327719" y="1690722"/>
                    <a:pt x="1177085" y="1785910"/>
                    <a:pt x="1018393" y="1867576"/>
                  </a:cubicBezTo>
                  <a:cubicBezTo>
                    <a:pt x="780425" y="1990142"/>
                    <a:pt x="522567" y="2080875"/>
                    <a:pt x="255857" y="2133049"/>
                  </a:cubicBezTo>
                  <a:lnTo>
                    <a:pt x="0" y="2170178"/>
                  </a:lnTo>
                  <a:lnTo>
                    <a:pt x="0" y="1940056"/>
                  </a:lnTo>
                  <a:lnTo>
                    <a:pt x="201609" y="1902856"/>
                  </a:lnTo>
                  <a:cubicBezTo>
                    <a:pt x="282186" y="1884231"/>
                    <a:pt x="362102" y="1863008"/>
                    <a:pt x="440974" y="1838472"/>
                  </a:cubicBezTo>
                  <a:cubicBezTo>
                    <a:pt x="519848" y="1814027"/>
                    <a:pt x="597771" y="1786627"/>
                    <a:pt x="674558" y="1756359"/>
                  </a:cubicBezTo>
                  <a:cubicBezTo>
                    <a:pt x="751250" y="1726003"/>
                    <a:pt x="826900" y="1692870"/>
                    <a:pt x="901222" y="1657142"/>
                  </a:cubicBezTo>
                  <a:cubicBezTo>
                    <a:pt x="1049865" y="1585774"/>
                    <a:pt x="1193581" y="1504376"/>
                    <a:pt x="1330943" y="1413396"/>
                  </a:cubicBezTo>
                  <a:cubicBezTo>
                    <a:pt x="1365165" y="1390563"/>
                    <a:pt x="1399293" y="1367370"/>
                    <a:pt x="1432566" y="1343193"/>
                  </a:cubicBezTo>
                  <a:cubicBezTo>
                    <a:pt x="1449441" y="1331373"/>
                    <a:pt x="1465936" y="1319104"/>
                    <a:pt x="1482527" y="1306926"/>
                  </a:cubicBezTo>
                  <a:cubicBezTo>
                    <a:pt x="1499210" y="1294837"/>
                    <a:pt x="1515611" y="1282391"/>
                    <a:pt x="1531821" y="1269765"/>
                  </a:cubicBezTo>
                  <a:cubicBezTo>
                    <a:pt x="1596947" y="1219350"/>
                    <a:pt x="1660652" y="1167055"/>
                    <a:pt x="1721986" y="1112073"/>
                  </a:cubicBezTo>
                  <a:cubicBezTo>
                    <a:pt x="1844940" y="1002469"/>
                    <a:pt x="1958983" y="882926"/>
                    <a:pt x="2061460" y="754336"/>
                  </a:cubicBezTo>
                  <a:cubicBezTo>
                    <a:pt x="2112652" y="690042"/>
                    <a:pt x="2161094" y="623510"/>
                    <a:pt x="2206218" y="554827"/>
                  </a:cubicBezTo>
                  <a:cubicBezTo>
                    <a:pt x="2250583" y="485787"/>
                    <a:pt x="2292484" y="415046"/>
                    <a:pt x="2329455" y="341886"/>
                  </a:cubicBezTo>
                  <a:cubicBezTo>
                    <a:pt x="2339030" y="323709"/>
                    <a:pt x="2347941" y="305261"/>
                    <a:pt x="2356757" y="286815"/>
                  </a:cubicBezTo>
                  <a:lnTo>
                    <a:pt x="2370030" y="259056"/>
                  </a:lnTo>
                  <a:lnTo>
                    <a:pt x="2382637" y="231028"/>
                  </a:lnTo>
                  <a:cubicBezTo>
                    <a:pt x="2390885" y="212312"/>
                    <a:pt x="2399227" y="193598"/>
                    <a:pt x="2406716" y="174525"/>
                  </a:cubicBezTo>
                  <a:cubicBezTo>
                    <a:pt x="2414206" y="155452"/>
                    <a:pt x="2422453" y="136646"/>
                    <a:pt x="2429278" y="117393"/>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Freeform: Shape 24">
              <a:extLst>
                <a:ext uri="{FF2B5EF4-FFF2-40B4-BE49-F238E27FC236}">
                  <a16:creationId xmlns="" xmlns:a16="http://schemas.microsoft.com/office/drawing/2014/main" id="{71483A6A-CB0B-4469-B09D-C9451F9B079D}"/>
                </a:ext>
                <a:ext uri="{C183D7F6-B498-43B3-948B-1728B52AA6E4}">
                  <adec:decorative xmlns="" xmlns:adec="http://schemas.microsoft.com/office/drawing/2017/decorative" val="1"/>
                </a:ext>
              </a:extLst>
            </p:cNvPr>
            <p:cNvSpPr/>
            <p:nvPr>
              <p:extLst>
                <p:ext uri="{386F3935-93C4-4BCD-93E2-E3B085C9AB24}">
                  <p16:designElem xmlns="" xmlns:p16="http://schemas.microsoft.com/office/powerpoint/2015/main" val="1"/>
                </p:ext>
              </p:extLst>
            </p:nvPr>
          </p:nvSpPr>
          <p:spPr>
            <a:xfrm>
              <a:off x="-305" y="-4155"/>
              <a:ext cx="2493062" cy="1947896"/>
            </a:xfrm>
            <a:custGeom>
              <a:avLst/>
              <a:gdLst>
                <a:gd name="connsiteX0" fmla="*/ 1896911 w 2493062"/>
                <a:gd name="connsiteY0" fmla="*/ 0 h 1947896"/>
                <a:gd name="connsiteX1" fmla="*/ 2493062 w 2493062"/>
                <a:gd name="connsiteY1" fmla="*/ 0 h 1947896"/>
                <a:gd name="connsiteX2" fmla="*/ 2435315 w 2493062"/>
                <a:gd name="connsiteY2" fmla="*/ 178165 h 1947896"/>
                <a:gd name="connsiteX3" fmla="*/ 93066 w 2493062"/>
                <a:gd name="connsiteY3" fmla="*/ 1935859 h 1947896"/>
                <a:gd name="connsiteX4" fmla="*/ 0 w 2493062"/>
                <a:gd name="connsiteY4" fmla="*/ 1947896 h 1947896"/>
                <a:gd name="connsiteX5" fmla="*/ 0 w 2493062"/>
                <a:gd name="connsiteY5" fmla="*/ 1404756 h 1947896"/>
                <a:gd name="connsiteX6" fmla="*/ 17392 w 2493062"/>
                <a:gd name="connsiteY6" fmla="*/ 1402364 h 1947896"/>
                <a:gd name="connsiteX7" fmla="*/ 464249 w 2493062"/>
                <a:gd name="connsiteY7" fmla="*/ 1281208 h 1947896"/>
                <a:gd name="connsiteX8" fmla="*/ 1260556 w 2493062"/>
                <a:gd name="connsiteY8" fmla="*/ 833835 h 1947896"/>
                <a:gd name="connsiteX9" fmla="*/ 1807924 w 2493062"/>
                <a:gd name="connsiteY9" fmla="*/ 193222 h 1947896"/>
                <a:gd name="connsiteX10" fmla="*/ 1874357 w 2493062"/>
                <a:gd name="connsiteY10" fmla="*/ 58333 h 1947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93062" h="1947896">
                  <a:moveTo>
                    <a:pt x="1896911" y="0"/>
                  </a:moveTo>
                  <a:lnTo>
                    <a:pt x="2493062" y="0"/>
                  </a:lnTo>
                  <a:lnTo>
                    <a:pt x="2435315" y="178165"/>
                  </a:lnTo>
                  <a:cubicBezTo>
                    <a:pt x="2088122" y="1071812"/>
                    <a:pt x="1129732" y="1758033"/>
                    <a:pt x="93066" y="1935859"/>
                  </a:cubicBezTo>
                  <a:lnTo>
                    <a:pt x="0" y="1947896"/>
                  </a:lnTo>
                  <a:lnTo>
                    <a:pt x="0" y="1404756"/>
                  </a:lnTo>
                  <a:lnTo>
                    <a:pt x="17392" y="1402364"/>
                  </a:lnTo>
                  <a:cubicBezTo>
                    <a:pt x="167719" y="1375030"/>
                    <a:pt x="318070" y="1334398"/>
                    <a:pt x="464249" y="1281208"/>
                  </a:cubicBezTo>
                  <a:cubicBezTo>
                    <a:pt x="753480" y="1176081"/>
                    <a:pt x="1028869" y="1021346"/>
                    <a:pt x="1260556" y="833835"/>
                  </a:cubicBezTo>
                  <a:cubicBezTo>
                    <a:pt x="1491960" y="646594"/>
                    <a:pt x="1681177" y="425056"/>
                    <a:pt x="1807924" y="193222"/>
                  </a:cubicBezTo>
                  <a:cubicBezTo>
                    <a:pt x="1832328" y="148578"/>
                    <a:pt x="1854477" y="103599"/>
                    <a:pt x="1874357" y="58333"/>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Freeform: Shape 25">
              <a:extLst>
                <a:ext uri="{FF2B5EF4-FFF2-40B4-BE49-F238E27FC236}">
                  <a16:creationId xmlns="" xmlns:a16="http://schemas.microsoft.com/office/drawing/2014/main" id="{9A935E9D-EB55-46F3-BCCB-9CB918E8705E}"/>
                </a:ext>
                <a:ext uri="{C183D7F6-B498-43B3-948B-1728B52AA6E4}">
                  <adec:decorative xmlns="" xmlns:adec="http://schemas.microsoft.com/office/drawing/2017/decorative" val="1"/>
                </a:ext>
              </a:extLst>
            </p:cNvPr>
            <p:cNvSpPr/>
            <p:nvPr>
              <p:extLst>
                <p:ext uri="{386F3935-93C4-4BCD-93E2-E3B085C9AB24}">
                  <p16:designElem xmlns="" xmlns:p16="http://schemas.microsoft.com/office/powerpoint/2015/main" val="1"/>
                </p:ext>
              </p:extLst>
            </p:nvPr>
          </p:nvSpPr>
          <p:spPr>
            <a:xfrm>
              <a:off x="-305" y="0"/>
              <a:ext cx="2501089" cy="1972702"/>
            </a:xfrm>
            <a:custGeom>
              <a:avLst/>
              <a:gdLst>
                <a:gd name="connsiteX0" fmla="*/ 2318728 w 2501089"/>
                <a:gd name="connsiteY0" fmla="*/ 0 h 1972702"/>
                <a:gd name="connsiteX1" fmla="*/ 2501089 w 2501089"/>
                <a:gd name="connsiteY1" fmla="*/ 0 h 1972702"/>
                <a:gd name="connsiteX2" fmla="*/ 2453909 w 2501089"/>
                <a:gd name="connsiteY2" fmla="*/ 167837 h 1972702"/>
                <a:gd name="connsiteX3" fmla="*/ 2361125 w 2501089"/>
                <a:gd name="connsiteY3" fmla="*/ 392084 h 1972702"/>
                <a:gd name="connsiteX4" fmla="*/ 1768255 w 2501089"/>
                <a:gd name="connsiteY4" fmla="*/ 1167644 h 1972702"/>
                <a:gd name="connsiteX5" fmla="*/ 1375125 w 2501089"/>
                <a:gd name="connsiteY5" fmla="*/ 1471474 h 1972702"/>
                <a:gd name="connsiteX6" fmla="*/ 935735 w 2501089"/>
                <a:gd name="connsiteY6" fmla="*/ 1712713 h 1972702"/>
                <a:gd name="connsiteX7" fmla="*/ 212353 w 2501089"/>
                <a:gd name="connsiteY7" fmla="*/ 1940294 h 1972702"/>
                <a:gd name="connsiteX8" fmla="*/ 0 w 2501089"/>
                <a:gd name="connsiteY8" fmla="*/ 1972702 h 1972702"/>
                <a:gd name="connsiteX9" fmla="*/ 0 w 2501089"/>
                <a:gd name="connsiteY9" fmla="*/ 1732181 h 1972702"/>
                <a:gd name="connsiteX10" fmla="*/ 161195 w 2501089"/>
                <a:gd name="connsiteY10" fmla="*/ 1706590 h 1972702"/>
                <a:gd name="connsiteX11" fmla="*/ 388463 w 2501089"/>
                <a:gd name="connsiteY11" fmla="*/ 1652268 h 1972702"/>
                <a:gd name="connsiteX12" fmla="*/ 826716 w 2501089"/>
                <a:gd name="connsiteY12" fmla="*/ 1493950 h 1972702"/>
                <a:gd name="connsiteX13" fmla="*/ 1609847 w 2501089"/>
                <a:gd name="connsiteY13" fmla="*/ 1007535 h 1972702"/>
                <a:gd name="connsiteX14" fmla="*/ 1929982 w 2501089"/>
                <a:gd name="connsiteY14" fmla="*/ 682930 h 1972702"/>
                <a:gd name="connsiteX15" fmla="*/ 2183093 w 2501089"/>
                <a:gd name="connsiteY15" fmla="*/ 310149 h 1972702"/>
                <a:gd name="connsiteX16" fmla="*/ 2280286 w 2501089"/>
                <a:gd name="connsiteY16" fmla="*/ 108435 h 1972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01089" h="1972702">
                  <a:moveTo>
                    <a:pt x="2318728" y="0"/>
                  </a:moveTo>
                  <a:lnTo>
                    <a:pt x="2501089" y="0"/>
                  </a:lnTo>
                  <a:lnTo>
                    <a:pt x="2453909" y="167837"/>
                  </a:lnTo>
                  <a:cubicBezTo>
                    <a:pt x="2427555" y="244153"/>
                    <a:pt x="2396627" y="319103"/>
                    <a:pt x="2361125" y="392084"/>
                  </a:cubicBezTo>
                  <a:cubicBezTo>
                    <a:pt x="2218453" y="684005"/>
                    <a:pt x="2011698" y="945211"/>
                    <a:pt x="1768255" y="1167644"/>
                  </a:cubicBezTo>
                  <a:cubicBezTo>
                    <a:pt x="1646250" y="1278860"/>
                    <a:pt x="1514385" y="1380316"/>
                    <a:pt x="1375125" y="1471474"/>
                  </a:cubicBezTo>
                  <a:cubicBezTo>
                    <a:pt x="1235677" y="1562542"/>
                    <a:pt x="1088928" y="1643672"/>
                    <a:pt x="935735" y="1712713"/>
                  </a:cubicBezTo>
                  <a:cubicBezTo>
                    <a:pt x="705659" y="1815533"/>
                    <a:pt x="462359" y="1892212"/>
                    <a:pt x="212353" y="1940294"/>
                  </a:cubicBezTo>
                  <a:lnTo>
                    <a:pt x="0" y="1972702"/>
                  </a:lnTo>
                  <a:lnTo>
                    <a:pt x="0" y="1732181"/>
                  </a:lnTo>
                  <a:lnTo>
                    <a:pt x="161195" y="1706590"/>
                  </a:lnTo>
                  <a:cubicBezTo>
                    <a:pt x="237638" y="1691378"/>
                    <a:pt x="313477" y="1673222"/>
                    <a:pt x="388463" y="1652268"/>
                  </a:cubicBezTo>
                  <a:cubicBezTo>
                    <a:pt x="538529" y="1610539"/>
                    <a:pt x="684898" y="1556543"/>
                    <a:pt x="826716" y="1493950"/>
                  </a:cubicBezTo>
                  <a:cubicBezTo>
                    <a:pt x="1111207" y="1370107"/>
                    <a:pt x="1376832" y="1205881"/>
                    <a:pt x="1609847" y="1007535"/>
                  </a:cubicBezTo>
                  <a:cubicBezTo>
                    <a:pt x="1725975" y="908049"/>
                    <a:pt x="1833571" y="799519"/>
                    <a:pt x="1929982" y="682930"/>
                  </a:cubicBezTo>
                  <a:cubicBezTo>
                    <a:pt x="2026581" y="566520"/>
                    <a:pt x="2111806" y="441692"/>
                    <a:pt x="2183093" y="310149"/>
                  </a:cubicBezTo>
                  <a:cubicBezTo>
                    <a:pt x="2218738" y="244422"/>
                    <a:pt x="2251396" y="177150"/>
                    <a:pt x="2280286" y="108435"/>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800"/>
            </a:p>
          </p:txBody>
        </p:sp>
        <p:sp>
          <p:nvSpPr>
            <p:cNvPr id="27" name="Freeform: Shape 26">
              <a:extLst>
                <a:ext uri="{FF2B5EF4-FFF2-40B4-BE49-F238E27FC236}">
                  <a16:creationId xmlns="" xmlns:a16="http://schemas.microsoft.com/office/drawing/2014/main" id="{8EDC5655-C7D7-4936-91EA-E188A96DC6C8}"/>
                </a:ext>
                <a:ext uri="{C183D7F6-B498-43B3-948B-1728B52AA6E4}">
                  <adec:decorative xmlns="" xmlns:adec="http://schemas.microsoft.com/office/drawing/2017/decorative" val="1"/>
                </a:ext>
              </a:extLst>
            </p:cNvPr>
            <p:cNvSpPr/>
            <p:nvPr>
              <p:extLst>
                <p:ext uri="{386F3935-93C4-4BCD-93E2-E3B085C9AB24}">
                  <p16:designElem xmlns="" xmlns:p16="http://schemas.microsoft.com/office/powerpoint/2015/main" val="1"/>
                </p:ext>
              </p:extLst>
            </p:nvPr>
          </p:nvSpPr>
          <p:spPr>
            <a:xfrm>
              <a:off x="305" y="1"/>
              <a:ext cx="2491105" cy="1943661"/>
            </a:xfrm>
            <a:custGeom>
              <a:avLst/>
              <a:gdLst>
                <a:gd name="connsiteX0" fmla="*/ 1995408 w 2491105"/>
                <a:gd name="connsiteY0" fmla="*/ 0 h 1943661"/>
                <a:gd name="connsiteX1" fmla="*/ 2491105 w 2491105"/>
                <a:gd name="connsiteY1" fmla="*/ 0 h 1943661"/>
                <a:gd name="connsiteX2" fmla="*/ 2434705 w 2491105"/>
                <a:gd name="connsiteY2" fmla="*/ 174009 h 1943661"/>
                <a:gd name="connsiteX3" fmla="*/ 92457 w 2491105"/>
                <a:gd name="connsiteY3" fmla="*/ 1931703 h 1943661"/>
                <a:gd name="connsiteX4" fmla="*/ 0 w 2491105"/>
                <a:gd name="connsiteY4" fmla="*/ 1943661 h 1943661"/>
                <a:gd name="connsiteX5" fmla="*/ 0 w 2491105"/>
                <a:gd name="connsiteY5" fmla="*/ 1491489 h 1943661"/>
                <a:gd name="connsiteX6" fmla="*/ 34107 w 2491105"/>
                <a:gd name="connsiteY6" fmla="*/ 1486836 h 1943661"/>
                <a:gd name="connsiteX7" fmla="*/ 497577 w 2491105"/>
                <a:gd name="connsiteY7" fmla="*/ 1360598 h 1943661"/>
                <a:gd name="connsiteX8" fmla="*/ 1321566 w 2491105"/>
                <a:gd name="connsiteY8" fmla="*/ 897645 h 1943661"/>
                <a:gd name="connsiteX9" fmla="*/ 1891495 w 2491105"/>
                <a:gd name="connsiteY9" fmla="*/ 230078 h 1943661"/>
                <a:gd name="connsiteX10" fmla="*/ 1961469 w 2491105"/>
                <a:gd name="connsiteY10" fmla="*/ 87885 h 1943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91105" h="1943661">
                  <a:moveTo>
                    <a:pt x="1995408" y="0"/>
                  </a:moveTo>
                  <a:lnTo>
                    <a:pt x="2491105" y="0"/>
                  </a:lnTo>
                  <a:lnTo>
                    <a:pt x="2434705" y="174009"/>
                  </a:lnTo>
                  <a:cubicBezTo>
                    <a:pt x="2087512" y="1067655"/>
                    <a:pt x="1129122" y="1753877"/>
                    <a:pt x="92457" y="1931703"/>
                  </a:cubicBezTo>
                  <a:lnTo>
                    <a:pt x="0" y="1943661"/>
                  </a:lnTo>
                  <a:lnTo>
                    <a:pt x="0" y="1491489"/>
                  </a:lnTo>
                  <a:lnTo>
                    <a:pt x="34107" y="1486836"/>
                  </a:lnTo>
                  <a:cubicBezTo>
                    <a:pt x="189055" y="1458696"/>
                    <a:pt x="343908" y="1416565"/>
                    <a:pt x="497577" y="1360598"/>
                  </a:cubicBezTo>
                  <a:cubicBezTo>
                    <a:pt x="796856" y="1251889"/>
                    <a:pt x="1081725" y="1091781"/>
                    <a:pt x="1321566" y="897645"/>
                  </a:cubicBezTo>
                  <a:cubicBezTo>
                    <a:pt x="1565577" y="700195"/>
                    <a:pt x="1757355" y="475523"/>
                    <a:pt x="1891495" y="230078"/>
                  </a:cubicBezTo>
                  <a:cubicBezTo>
                    <a:pt x="1917197" y="183033"/>
                    <a:pt x="1940526" y="135619"/>
                    <a:pt x="1961469" y="87885"/>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29" name="Group 28">
            <a:extLst>
              <a:ext uri="{FF2B5EF4-FFF2-40B4-BE49-F238E27FC236}">
                <a16:creationId xmlns="" xmlns:a16="http://schemas.microsoft.com/office/drawing/2014/main" id="{6D0E248E-80AB-4B35-BA8D-F940FCB44326}"/>
              </a:ext>
              <a:ext uri="{C183D7F6-B498-43B3-948B-1728B52AA6E4}">
                <adec:decorative xmlns="" xmlns:adec="http://schemas.microsoft.com/office/drawing/2017/decorative" val="1"/>
              </a:ext>
            </a:extLst>
          </p:cNvPr>
          <p:cNvGrpSpPr>
            <a:grpSpLocks noGrp="1" noUngrp="1" noRot="1" noChangeAspect="1" noMove="1" noResize="1"/>
          </p:cNvGrpSpPr>
          <p:nvPr>
            <p:extLst>
              <p:ext uri="{386F3935-93C4-4BCD-93E2-E3B085C9AB24}">
                <p16:designElem xmlns="" xmlns:p16="http://schemas.microsoft.com/office/powerpoint/2015/main" val="1"/>
              </p:ext>
            </p:extLst>
          </p:nvPr>
        </p:nvGrpSpPr>
        <p:grpSpPr>
          <a:xfrm rot="10800000">
            <a:off x="9417253" y="4456669"/>
            <a:ext cx="2783421" cy="2406445"/>
            <a:chOff x="-305" y="-4155"/>
            <a:chExt cx="2514948" cy="2174333"/>
          </a:xfrm>
        </p:grpSpPr>
        <p:sp>
          <p:nvSpPr>
            <p:cNvPr id="30" name="Freeform: Shape 29">
              <a:extLst>
                <a:ext uri="{FF2B5EF4-FFF2-40B4-BE49-F238E27FC236}">
                  <a16:creationId xmlns="" xmlns:a16="http://schemas.microsoft.com/office/drawing/2014/main" id="{F9E91B0A-66E8-4298-BAC6-004DBE491977}"/>
                </a:ext>
                <a:ext uri="{C183D7F6-B498-43B3-948B-1728B52AA6E4}">
                  <adec:decorative xmlns="" xmlns:adec="http://schemas.microsoft.com/office/drawing/2017/decorative" val="1"/>
                </a:ext>
              </a:extLst>
            </p:cNvPr>
            <p:cNvSpPr/>
            <p:nvPr>
              <p:extLst>
                <p:ext uri="{386F3935-93C4-4BCD-93E2-E3B085C9AB24}">
                  <p16:designElem xmlns="" xmlns:p16="http://schemas.microsoft.com/office/powerpoint/2015/main" val="1"/>
                </p:ext>
              </p:extLst>
            </p:nvPr>
          </p:nvSpPr>
          <p:spPr>
            <a:xfrm>
              <a:off x="-305" y="0"/>
              <a:ext cx="2514948" cy="2170178"/>
            </a:xfrm>
            <a:custGeom>
              <a:avLst/>
              <a:gdLst>
                <a:gd name="connsiteX0" fmla="*/ 2466091 w 2514948"/>
                <a:gd name="connsiteY0" fmla="*/ 0 h 2170178"/>
                <a:gd name="connsiteX1" fmla="*/ 2514948 w 2514948"/>
                <a:gd name="connsiteY1" fmla="*/ 0 h 2170178"/>
                <a:gd name="connsiteX2" fmla="*/ 2512286 w 2514948"/>
                <a:gd name="connsiteY2" fmla="*/ 12375 h 2170178"/>
                <a:gd name="connsiteX3" fmla="*/ 2394961 w 2514948"/>
                <a:gd name="connsiteY3" fmla="*/ 368660 h 2170178"/>
                <a:gd name="connsiteX4" fmla="*/ 2289734 w 2514948"/>
                <a:gd name="connsiteY4" fmla="*/ 598078 h 2170178"/>
                <a:gd name="connsiteX5" fmla="*/ 2163747 w 2514948"/>
                <a:gd name="connsiteY5" fmla="*/ 819078 h 2170178"/>
                <a:gd name="connsiteX6" fmla="*/ 1852241 w 2514948"/>
                <a:gd name="connsiteY6" fmla="*/ 1228932 h 2170178"/>
                <a:gd name="connsiteX7" fmla="*/ 1668235 w 2514948"/>
                <a:gd name="connsiteY7" fmla="*/ 1413844 h 2170178"/>
                <a:gd name="connsiteX8" fmla="*/ 1619510 w 2514948"/>
                <a:gd name="connsiteY8" fmla="*/ 1457722 h 2170178"/>
                <a:gd name="connsiteX9" fmla="*/ 1569835 w 2514948"/>
                <a:gd name="connsiteY9" fmla="*/ 1500704 h 2170178"/>
                <a:gd name="connsiteX10" fmla="*/ 1467169 w 2514948"/>
                <a:gd name="connsiteY10" fmla="*/ 1583266 h 2170178"/>
                <a:gd name="connsiteX11" fmla="*/ 1018393 w 2514948"/>
                <a:gd name="connsiteY11" fmla="*/ 1867576 h 2170178"/>
                <a:gd name="connsiteX12" fmla="*/ 255857 w 2514948"/>
                <a:gd name="connsiteY12" fmla="*/ 2133049 h 2170178"/>
                <a:gd name="connsiteX13" fmla="*/ 0 w 2514948"/>
                <a:gd name="connsiteY13" fmla="*/ 2170178 h 2170178"/>
                <a:gd name="connsiteX14" fmla="*/ 0 w 2514948"/>
                <a:gd name="connsiteY14" fmla="*/ 1940056 h 2170178"/>
                <a:gd name="connsiteX15" fmla="*/ 201609 w 2514948"/>
                <a:gd name="connsiteY15" fmla="*/ 1902856 h 2170178"/>
                <a:gd name="connsiteX16" fmla="*/ 440974 w 2514948"/>
                <a:gd name="connsiteY16" fmla="*/ 1838472 h 2170178"/>
                <a:gd name="connsiteX17" fmla="*/ 674558 w 2514948"/>
                <a:gd name="connsiteY17" fmla="*/ 1756359 h 2170178"/>
                <a:gd name="connsiteX18" fmla="*/ 901222 w 2514948"/>
                <a:gd name="connsiteY18" fmla="*/ 1657142 h 2170178"/>
                <a:gd name="connsiteX19" fmla="*/ 1330943 w 2514948"/>
                <a:gd name="connsiteY19" fmla="*/ 1413396 h 2170178"/>
                <a:gd name="connsiteX20" fmla="*/ 1432566 w 2514948"/>
                <a:gd name="connsiteY20" fmla="*/ 1343193 h 2170178"/>
                <a:gd name="connsiteX21" fmla="*/ 1482527 w 2514948"/>
                <a:gd name="connsiteY21" fmla="*/ 1306926 h 2170178"/>
                <a:gd name="connsiteX22" fmla="*/ 1531821 w 2514948"/>
                <a:gd name="connsiteY22" fmla="*/ 1269765 h 2170178"/>
                <a:gd name="connsiteX23" fmla="*/ 1721986 w 2514948"/>
                <a:gd name="connsiteY23" fmla="*/ 1112073 h 2170178"/>
                <a:gd name="connsiteX24" fmla="*/ 2061460 w 2514948"/>
                <a:gd name="connsiteY24" fmla="*/ 754336 h 2170178"/>
                <a:gd name="connsiteX25" fmla="*/ 2206218 w 2514948"/>
                <a:gd name="connsiteY25" fmla="*/ 554827 h 2170178"/>
                <a:gd name="connsiteX26" fmla="*/ 2329455 w 2514948"/>
                <a:gd name="connsiteY26" fmla="*/ 341886 h 2170178"/>
                <a:gd name="connsiteX27" fmla="*/ 2356757 w 2514948"/>
                <a:gd name="connsiteY27" fmla="*/ 286815 h 2170178"/>
                <a:gd name="connsiteX28" fmla="*/ 2370030 w 2514948"/>
                <a:gd name="connsiteY28" fmla="*/ 259056 h 2170178"/>
                <a:gd name="connsiteX29" fmla="*/ 2382637 w 2514948"/>
                <a:gd name="connsiteY29" fmla="*/ 231028 h 2170178"/>
                <a:gd name="connsiteX30" fmla="*/ 2406716 w 2514948"/>
                <a:gd name="connsiteY30" fmla="*/ 174525 h 2170178"/>
                <a:gd name="connsiteX31" fmla="*/ 2429278 w 2514948"/>
                <a:gd name="connsiteY31" fmla="*/ 117393 h 2170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514948" h="2170178">
                  <a:moveTo>
                    <a:pt x="2466091" y="0"/>
                  </a:moveTo>
                  <a:lnTo>
                    <a:pt x="2514948" y="0"/>
                  </a:lnTo>
                  <a:lnTo>
                    <a:pt x="2512286" y="12375"/>
                  </a:lnTo>
                  <a:cubicBezTo>
                    <a:pt x="2481760" y="133161"/>
                    <a:pt x="2442526" y="252239"/>
                    <a:pt x="2394961" y="368660"/>
                  </a:cubicBezTo>
                  <a:cubicBezTo>
                    <a:pt x="2363109" y="446208"/>
                    <a:pt x="2328603" y="523039"/>
                    <a:pt x="2289734" y="598078"/>
                  </a:cubicBezTo>
                  <a:cubicBezTo>
                    <a:pt x="2251436" y="673387"/>
                    <a:pt x="2209251" y="747083"/>
                    <a:pt x="2163747" y="819078"/>
                  </a:cubicBezTo>
                  <a:cubicBezTo>
                    <a:pt x="2072646" y="962979"/>
                    <a:pt x="1968652" y="1100611"/>
                    <a:pt x="1852241" y="1228932"/>
                  </a:cubicBezTo>
                  <a:cubicBezTo>
                    <a:pt x="1793748" y="1292868"/>
                    <a:pt x="1732698" y="1354923"/>
                    <a:pt x="1668235" y="1413844"/>
                  </a:cubicBezTo>
                  <a:cubicBezTo>
                    <a:pt x="1652214" y="1428709"/>
                    <a:pt x="1636100" y="1443395"/>
                    <a:pt x="1619510" y="1457722"/>
                  </a:cubicBezTo>
                  <a:cubicBezTo>
                    <a:pt x="1603015" y="1472140"/>
                    <a:pt x="1586805" y="1486825"/>
                    <a:pt x="1569835" y="1500704"/>
                  </a:cubicBezTo>
                  <a:cubicBezTo>
                    <a:pt x="1536276" y="1528911"/>
                    <a:pt x="1501865" y="1556223"/>
                    <a:pt x="1467169" y="1583266"/>
                  </a:cubicBezTo>
                  <a:cubicBezTo>
                    <a:pt x="1327719" y="1690722"/>
                    <a:pt x="1177085" y="1785910"/>
                    <a:pt x="1018393" y="1867576"/>
                  </a:cubicBezTo>
                  <a:cubicBezTo>
                    <a:pt x="780425" y="1990142"/>
                    <a:pt x="522567" y="2080875"/>
                    <a:pt x="255857" y="2133049"/>
                  </a:cubicBezTo>
                  <a:lnTo>
                    <a:pt x="0" y="2170178"/>
                  </a:lnTo>
                  <a:lnTo>
                    <a:pt x="0" y="1940056"/>
                  </a:lnTo>
                  <a:lnTo>
                    <a:pt x="201609" y="1902856"/>
                  </a:lnTo>
                  <a:cubicBezTo>
                    <a:pt x="282186" y="1884231"/>
                    <a:pt x="362102" y="1863008"/>
                    <a:pt x="440974" y="1838472"/>
                  </a:cubicBezTo>
                  <a:cubicBezTo>
                    <a:pt x="519848" y="1814027"/>
                    <a:pt x="597771" y="1786627"/>
                    <a:pt x="674558" y="1756359"/>
                  </a:cubicBezTo>
                  <a:cubicBezTo>
                    <a:pt x="751250" y="1726003"/>
                    <a:pt x="826900" y="1692870"/>
                    <a:pt x="901222" y="1657142"/>
                  </a:cubicBezTo>
                  <a:cubicBezTo>
                    <a:pt x="1049865" y="1585774"/>
                    <a:pt x="1193581" y="1504376"/>
                    <a:pt x="1330943" y="1413396"/>
                  </a:cubicBezTo>
                  <a:cubicBezTo>
                    <a:pt x="1365165" y="1390563"/>
                    <a:pt x="1399293" y="1367370"/>
                    <a:pt x="1432566" y="1343193"/>
                  </a:cubicBezTo>
                  <a:cubicBezTo>
                    <a:pt x="1449441" y="1331373"/>
                    <a:pt x="1465936" y="1319104"/>
                    <a:pt x="1482527" y="1306926"/>
                  </a:cubicBezTo>
                  <a:cubicBezTo>
                    <a:pt x="1499210" y="1294837"/>
                    <a:pt x="1515611" y="1282391"/>
                    <a:pt x="1531821" y="1269765"/>
                  </a:cubicBezTo>
                  <a:cubicBezTo>
                    <a:pt x="1596947" y="1219350"/>
                    <a:pt x="1660652" y="1167055"/>
                    <a:pt x="1721986" y="1112073"/>
                  </a:cubicBezTo>
                  <a:cubicBezTo>
                    <a:pt x="1844940" y="1002469"/>
                    <a:pt x="1958983" y="882926"/>
                    <a:pt x="2061460" y="754336"/>
                  </a:cubicBezTo>
                  <a:cubicBezTo>
                    <a:pt x="2112652" y="690042"/>
                    <a:pt x="2161094" y="623510"/>
                    <a:pt x="2206218" y="554827"/>
                  </a:cubicBezTo>
                  <a:cubicBezTo>
                    <a:pt x="2250583" y="485787"/>
                    <a:pt x="2292484" y="415046"/>
                    <a:pt x="2329455" y="341886"/>
                  </a:cubicBezTo>
                  <a:cubicBezTo>
                    <a:pt x="2339030" y="323709"/>
                    <a:pt x="2347941" y="305261"/>
                    <a:pt x="2356757" y="286815"/>
                  </a:cubicBezTo>
                  <a:lnTo>
                    <a:pt x="2370030" y="259056"/>
                  </a:lnTo>
                  <a:lnTo>
                    <a:pt x="2382637" y="231028"/>
                  </a:lnTo>
                  <a:cubicBezTo>
                    <a:pt x="2390885" y="212312"/>
                    <a:pt x="2399227" y="193598"/>
                    <a:pt x="2406716" y="174525"/>
                  </a:cubicBezTo>
                  <a:cubicBezTo>
                    <a:pt x="2414206" y="155452"/>
                    <a:pt x="2422453" y="136646"/>
                    <a:pt x="2429278" y="117393"/>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Freeform: Shape 30">
              <a:extLst>
                <a:ext uri="{FF2B5EF4-FFF2-40B4-BE49-F238E27FC236}">
                  <a16:creationId xmlns="" xmlns:a16="http://schemas.microsoft.com/office/drawing/2014/main" id="{0A629C66-36BD-487E-B1CD-ED026D77890C}"/>
                </a:ext>
                <a:ext uri="{C183D7F6-B498-43B3-948B-1728B52AA6E4}">
                  <adec:decorative xmlns="" xmlns:adec="http://schemas.microsoft.com/office/drawing/2017/decorative" val="1"/>
                </a:ext>
              </a:extLst>
            </p:cNvPr>
            <p:cNvSpPr/>
            <p:nvPr>
              <p:extLst>
                <p:ext uri="{386F3935-93C4-4BCD-93E2-E3B085C9AB24}">
                  <p16:designElem xmlns="" xmlns:p16="http://schemas.microsoft.com/office/powerpoint/2015/main" val="1"/>
                </p:ext>
              </p:extLst>
            </p:nvPr>
          </p:nvSpPr>
          <p:spPr>
            <a:xfrm>
              <a:off x="-305" y="-4155"/>
              <a:ext cx="2493062" cy="1947896"/>
            </a:xfrm>
            <a:custGeom>
              <a:avLst/>
              <a:gdLst>
                <a:gd name="connsiteX0" fmla="*/ 1896911 w 2493062"/>
                <a:gd name="connsiteY0" fmla="*/ 0 h 1947896"/>
                <a:gd name="connsiteX1" fmla="*/ 2493062 w 2493062"/>
                <a:gd name="connsiteY1" fmla="*/ 0 h 1947896"/>
                <a:gd name="connsiteX2" fmla="*/ 2435315 w 2493062"/>
                <a:gd name="connsiteY2" fmla="*/ 178165 h 1947896"/>
                <a:gd name="connsiteX3" fmla="*/ 93066 w 2493062"/>
                <a:gd name="connsiteY3" fmla="*/ 1935859 h 1947896"/>
                <a:gd name="connsiteX4" fmla="*/ 0 w 2493062"/>
                <a:gd name="connsiteY4" fmla="*/ 1947896 h 1947896"/>
                <a:gd name="connsiteX5" fmla="*/ 0 w 2493062"/>
                <a:gd name="connsiteY5" fmla="*/ 1404756 h 1947896"/>
                <a:gd name="connsiteX6" fmla="*/ 17392 w 2493062"/>
                <a:gd name="connsiteY6" fmla="*/ 1402364 h 1947896"/>
                <a:gd name="connsiteX7" fmla="*/ 464249 w 2493062"/>
                <a:gd name="connsiteY7" fmla="*/ 1281208 h 1947896"/>
                <a:gd name="connsiteX8" fmla="*/ 1260556 w 2493062"/>
                <a:gd name="connsiteY8" fmla="*/ 833835 h 1947896"/>
                <a:gd name="connsiteX9" fmla="*/ 1807924 w 2493062"/>
                <a:gd name="connsiteY9" fmla="*/ 193222 h 1947896"/>
                <a:gd name="connsiteX10" fmla="*/ 1874357 w 2493062"/>
                <a:gd name="connsiteY10" fmla="*/ 58333 h 1947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93062" h="1947896">
                  <a:moveTo>
                    <a:pt x="1896911" y="0"/>
                  </a:moveTo>
                  <a:lnTo>
                    <a:pt x="2493062" y="0"/>
                  </a:lnTo>
                  <a:lnTo>
                    <a:pt x="2435315" y="178165"/>
                  </a:lnTo>
                  <a:cubicBezTo>
                    <a:pt x="2088122" y="1071812"/>
                    <a:pt x="1129732" y="1758033"/>
                    <a:pt x="93066" y="1935859"/>
                  </a:cubicBezTo>
                  <a:lnTo>
                    <a:pt x="0" y="1947896"/>
                  </a:lnTo>
                  <a:lnTo>
                    <a:pt x="0" y="1404756"/>
                  </a:lnTo>
                  <a:lnTo>
                    <a:pt x="17392" y="1402364"/>
                  </a:lnTo>
                  <a:cubicBezTo>
                    <a:pt x="167719" y="1375030"/>
                    <a:pt x="318070" y="1334398"/>
                    <a:pt x="464249" y="1281208"/>
                  </a:cubicBezTo>
                  <a:cubicBezTo>
                    <a:pt x="753480" y="1176081"/>
                    <a:pt x="1028869" y="1021346"/>
                    <a:pt x="1260556" y="833835"/>
                  </a:cubicBezTo>
                  <a:cubicBezTo>
                    <a:pt x="1491960" y="646594"/>
                    <a:pt x="1681177" y="425056"/>
                    <a:pt x="1807924" y="193222"/>
                  </a:cubicBezTo>
                  <a:cubicBezTo>
                    <a:pt x="1832328" y="148578"/>
                    <a:pt x="1854477" y="103599"/>
                    <a:pt x="1874357" y="58333"/>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Freeform: Shape 31">
              <a:extLst>
                <a:ext uri="{FF2B5EF4-FFF2-40B4-BE49-F238E27FC236}">
                  <a16:creationId xmlns="" xmlns:a16="http://schemas.microsoft.com/office/drawing/2014/main" id="{A6BC2D2C-3D7D-4224-81BC-22C094C9FBE5}"/>
                </a:ext>
                <a:ext uri="{C183D7F6-B498-43B3-948B-1728B52AA6E4}">
                  <adec:decorative xmlns="" xmlns:adec="http://schemas.microsoft.com/office/drawing/2017/decorative" val="1"/>
                </a:ext>
              </a:extLst>
            </p:cNvPr>
            <p:cNvSpPr/>
            <p:nvPr>
              <p:extLst>
                <p:ext uri="{386F3935-93C4-4BCD-93E2-E3B085C9AB24}">
                  <p16:designElem xmlns="" xmlns:p16="http://schemas.microsoft.com/office/powerpoint/2015/main" val="1"/>
                </p:ext>
              </p:extLst>
            </p:nvPr>
          </p:nvSpPr>
          <p:spPr>
            <a:xfrm>
              <a:off x="-305" y="0"/>
              <a:ext cx="2501089" cy="1972702"/>
            </a:xfrm>
            <a:custGeom>
              <a:avLst/>
              <a:gdLst>
                <a:gd name="connsiteX0" fmla="*/ 2318728 w 2501089"/>
                <a:gd name="connsiteY0" fmla="*/ 0 h 1972702"/>
                <a:gd name="connsiteX1" fmla="*/ 2501089 w 2501089"/>
                <a:gd name="connsiteY1" fmla="*/ 0 h 1972702"/>
                <a:gd name="connsiteX2" fmla="*/ 2453909 w 2501089"/>
                <a:gd name="connsiteY2" fmla="*/ 167837 h 1972702"/>
                <a:gd name="connsiteX3" fmla="*/ 2361125 w 2501089"/>
                <a:gd name="connsiteY3" fmla="*/ 392084 h 1972702"/>
                <a:gd name="connsiteX4" fmla="*/ 1768255 w 2501089"/>
                <a:gd name="connsiteY4" fmla="*/ 1167644 h 1972702"/>
                <a:gd name="connsiteX5" fmla="*/ 1375125 w 2501089"/>
                <a:gd name="connsiteY5" fmla="*/ 1471474 h 1972702"/>
                <a:gd name="connsiteX6" fmla="*/ 935735 w 2501089"/>
                <a:gd name="connsiteY6" fmla="*/ 1712713 h 1972702"/>
                <a:gd name="connsiteX7" fmla="*/ 212353 w 2501089"/>
                <a:gd name="connsiteY7" fmla="*/ 1940294 h 1972702"/>
                <a:gd name="connsiteX8" fmla="*/ 0 w 2501089"/>
                <a:gd name="connsiteY8" fmla="*/ 1972702 h 1972702"/>
                <a:gd name="connsiteX9" fmla="*/ 0 w 2501089"/>
                <a:gd name="connsiteY9" fmla="*/ 1732181 h 1972702"/>
                <a:gd name="connsiteX10" fmla="*/ 161195 w 2501089"/>
                <a:gd name="connsiteY10" fmla="*/ 1706590 h 1972702"/>
                <a:gd name="connsiteX11" fmla="*/ 388463 w 2501089"/>
                <a:gd name="connsiteY11" fmla="*/ 1652268 h 1972702"/>
                <a:gd name="connsiteX12" fmla="*/ 826716 w 2501089"/>
                <a:gd name="connsiteY12" fmla="*/ 1493950 h 1972702"/>
                <a:gd name="connsiteX13" fmla="*/ 1609847 w 2501089"/>
                <a:gd name="connsiteY13" fmla="*/ 1007535 h 1972702"/>
                <a:gd name="connsiteX14" fmla="*/ 1929982 w 2501089"/>
                <a:gd name="connsiteY14" fmla="*/ 682930 h 1972702"/>
                <a:gd name="connsiteX15" fmla="*/ 2183093 w 2501089"/>
                <a:gd name="connsiteY15" fmla="*/ 310149 h 1972702"/>
                <a:gd name="connsiteX16" fmla="*/ 2280286 w 2501089"/>
                <a:gd name="connsiteY16" fmla="*/ 108435 h 1972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01089" h="1972702">
                  <a:moveTo>
                    <a:pt x="2318728" y="0"/>
                  </a:moveTo>
                  <a:lnTo>
                    <a:pt x="2501089" y="0"/>
                  </a:lnTo>
                  <a:lnTo>
                    <a:pt x="2453909" y="167837"/>
                  </a:lnTo>
                  <a:cubicBezTo>
                    <a:pt x="2427555" y="244153"/>
                    <a:pt x="2396627" y="319103"/>
                    <a:pt x="2361125" y="392084"/>
                  </a:cubicBezTo>
                  <a:cubicBezTo>
                    <a:pt x="2218453" y="684005"/>
                    <a:pt x="2011698" y="945211"/>
                    <a:pt x="1768255" y="1167644"/>
                  </a:cubicBezTo>
                  <a:cubicBezTo>
                    <a:pt x="1646250" y="1278860"/>
                    <a:pt x="1514385" y="1380316"/>
                    <a:pt x="1375125" y="1471474"/>
                  </a:cubicBezTo>
                  <a:cubicBezTo>
                    <a:pt x="1235677" y="1562542"/>
                    <a:pt x="1088928" y="1643672"/>
                    <a:pt x="935735" y="1712713"/>
                  </a:cubicBezTo>
                  <a:cubicBezTo>
                    <a:pt x="705659" y="1815533"/>
                    <a:pt x="462359" y="1892212"/>
                    <a:pt x="212353" y="1940294"/>
                  </a:cubicBezTo>
                  <a:lnTo>
                    <a:pt x="0" y="1972702"/>
                  </a:lnTo>
                  <a:lnTo>
                    <a:pt x="0" y="1732181"/>
                  </a:lnTo>
                  <a:lnTo>
                    <a:pt x="161195" y="1706590"/>
                  </a:lnTo>
                  <a:cubicBezTo>
                    <a:pt x="237638" y="1691378"/>
                    <a:pt x="313477" y="1673222"/>
                    <a:pt x="388463" y="1652268"/>
                  </a:cubicBezTo>
                  <a:cubicBezTo>
                    <a:pt x="538529" y="1610539"/>
                    <a:pt x="684898" y="1556543"/>
                    <a:pt x="826716" y="1493950"/>
                  </a:cubicBezTo>
                  <a:cubicBezTo>
                    <a:pt x="1111207" y="1370107"/>
                    <a:pt x="1376832" y="1205881"/>
                    <a:pt x="1609847" y="1007535"/>
                  </a:cubicBezTo>
                  <a:cubicBezTo>
                    <a:pt x="1725975" y="908049"/>
                    <a:pt x="1833571" y="799519"/>
                    <a:pt x="1929982" y="682930"/>
                  </a:cubicBezTo>
                  <a:cubicBezTo>
                    <a:pt x="2026581" y="566520"/>
                    <a:pt x="2111806" y="441692"/>
                    <a:pt x="2183093" y="310149"/>
                  </a:cubicBezTo>
                  <a:cubicBezTo>
                    <a:pt x="2218738" y="244422"/>
                    <a:pt x="2251396" y="177150"/>
                    <a:pt x="2280286" y="108435"/>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800"/>
            </a:p>
          </p:txBody>
        </p:sp>
        <p:sp>
          <p:nvSpPr>
            <p:cNvPr id="33" name="Freeform: Shape 32">
              <a:extLst>
                <a:ext uri="{FF2B5EF4-FFF2-40B4-BE49-F238E27FC236}">
                  <a16:creationId xmlns="" xmlns:a16="http://schemas.microsoft.com/office/drawing/2014/main" id="{53BDF903-22C5-4312-8776-C2ABC3EDC034}"/>
                </a:ext>
                <a:ext uri="{C183D7F6-B498-43B3-948B-1728B52AA6E4}">
                  <adec:decorative xmlns="" xmlns:adec="http://schemas.microsoft.com/office/drawing/2017/decorative" val="1"/>
                </a:ext>
              </a:extLst>
            </p:cNvPr>
            <p:cNvSpPr/>
            <p:nvPr>
              <p:extLst>
                <p:ext uri="{386F3935-93C4-4BCD-93E2-E3B085C9AB24}">
                  <p16:designElem xmlns="" xmlns:p16="http://schemas.microsoft.com/office/powerpoint/2015/main" val="1"/>
                </p:ext>
              </p:extLst>
            </p:nvPr>
          </p:nvSpPr>
          <p:spPr>
            <a:xfrm>
              <a:off x="305" y="1"/>
              <a:ext cx="2491105" cy="1943661"/>
            </a:xfrm>
            <a:custGeom>
              <a:avLst/>
              <a:gdLst>
                <a:gd name="connsiteX0" fmla="*/ 1995408 w 2491105"/>
                <a:gd name="connsiteY0" fmla="*/ 0 h 1943661"/>
                <a:gd name="connsiteX1" fmla="*/ 2491105 w 2491105"/>
                <a:gd name="connsiteY1" fmla="*/ 0 h 1943661"/>
                <a:gd name="connsiteX2" fmla="*/ 2434705 w 2491105"/>
                <a:gd name="connsiteY2" fmla="*/ 174009 h 1943661"/>
                <a:gd name="connsiteX3" fmla="*/ 92457 w 2491105"/>
                <a:gd name="connsiteY3" fmla="*/ 1931703 h 1943661"/>
                <a:gd name="connsiteX4" fmla="*/ 0 w 2491105"/>
                <a:gd name="connsiteY4" fmla="*/ 1943661 h 1943661"/>
                <a:gd name="connsiteX5" fmla="*/ 0 w 2491105"/>
                <a:gd name="connsiteY5" fmla="*/ 1491489 h 1943661"/>
                <a:gd name="connsiteX6" fmla="*/ 34107 w 2491105"/>
                <a:gd name="connsiteY6" fmla="*/ 1486836 h 1943661"/>
                <a:gd name="connsiteX7" fmla="*/ 497577 w 2491105"/>
                <a:gd name="connsiteY7" fmla="*/ 1360598 h 1943661"/>
                <a:gd name="connsiteX8" fmla="*/ 1321566 w 2491105"/>
                <a:gd name="connsiteY8" fmla="*/ 897645 h 1943661"/>
                <a:gd name="connsiteX9" fmla="*/ 1891495 w 2491105"/>
                <a:gd name="connsiteY9" fmla="*/ 230078 h 1943661"/>
                <a:gd name="connsiteX10" fmla="*/ 1961469 w 2491105"/>
                <a:gd name="connsiteY10" fmla="*/ 87885 h 1943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91105" h="1943661">
                  <a:moveTo>
                    <a:pt x="1995408" y="0"/>
                  </a:moveTo>
                  <a:lnTo>
                    <a:pt x="2491105" y="0"/>
                  </a:lnTo>
                  <a:lnTo>
                    <a:pt x="2434705" y="174009"/>
                  </a:lnTo>
                  <a:cubicBezTo>
                    <a:pt x="2087512" y="1067655"/>
                    <a:pt x="1129122" y="1753877"/>
                    <a:pt x="92457" y="1931703"/>
                  </a:cubicBezTo>
                  <a:lnTo>
                    <a:pt x="0" y="1943661"/>
                  </a:lnTo>
                  <a:lnTo>
                    <a:pt x="0" y="1491489"/>
                  </a:lnTo>
                  <a:lnTo>
                    <a:pt x="34107" y="1486836"/>
                  </a:lnTo>
                  <a:cubicBezTo>
                    <a:pt x="189055" y="1458696"/>
                    <a:pt x="343908" y="1416565"/>
                    <a:pt x="497577" y="1360598"/>
                  </a:cubicBezTo>
                  <a:cubicBezTo>
                    <a:pt x="796856" y="1251889"/>
                    <a:pt x="1081725" y="1091781"/>
                    <a:pt x="1321566" y="897645"/>
                  </a:cubicBezTo>
                  <a:cubicBezTo>
                    <a:pt x="1565577" y="700195"/>
                    <a:pt x="1757355" y="475523"/>
                    <a:pt x="1891495" y="230078"/>
                  </a:cubicBezTo>
                  <a:cubicBezTo>
                    <a:pt x="1917197" y="183033"/>
                    <a:pt x="1940526" y="135619"/>
                    <a:pt x="1961469" y="87885"/>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37921940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par>
                                <p:cTn id="8" presetID="10" presetClass="entr" presetSubtype="0" fill="hold" grpId="0" nodeType="withEffect">
                                  <p:stCondLst>
                                    <p:cond delay="1000"/>
                                  </p:stCondLst>
                                  <p:iterate>
                                    <p:tmPct val="10000"/>
                                  </p:iterate>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7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1000"/>
                                  </p:stCondLst>
                                  <p:iterate>
                                    <p:tmPct val="10000"/>
                                  </p:iterate>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700"/>
                                        <p:tgtEl>
                                          <p:spTgt spid="3">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1000"/>
                                  </p:stCondLst>
                                  <p:iterate>
                                    <p:tmPct val="10000"/>
                                  </p:iterate>
                                  <p:childTnLst>
                                    <p:set>
                                      <p:cBhvr>
                                        <p:cTn id="19" dur="1" fill="hold">
                                          <p:stCondLst>
                                            <p:cond delay="0"/>
                                          </p:stCondLst>
                                        </p:cTn>
                                        <p:tgtEl>
                                          <p:spTgt spid="3">
                                            <p:txEl>
                                              <p:pRg st="2" end="2"/>
                                            </p:txEl>
                                          </p:spTgt>
                                        </p:tgtEl>
                                        <p:attrNameLst>
                                          <p:attrName>style.visibility</p:attrName>
                                        </p:attrNameLst>
                                      </p:cBhvr>
                                      <p:to>
                                        <p:strVal val="visible"/>
                                      </p:to>
                                    </p:set>
                                    <p:animEffect transition="in" filter="fade">
                                      <p:cBhvr>
                                        <p:cTn id="20" dur="7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Τίτλος 7">
            <a:extLst>
              <a:ext uri="{FF2B5EF4-FFF2-40B4-BE49-F238E27FC236}">
                <a16:creationId xmlns="" xmlns:a16="http://schemas.microsoft.com/office/drawing/2014/main" id="{057D9D33-DFB1-0654-E611-344225B0FC19}"/>
              </a:ext>
            </a:extLst>
          </p:cNvPr>
          <p:cNvSpPr>
            <a:spLocks noGrp="1"/>
          </p:cNvSpPr>
          <p:nvPr>
            <p:ph type="title"/>
          </p:nvPr>
        </p:nvSpPr>
        <p:spPr>
          <a:xfrm>
            <a:off x="359924" y="282102"/>
            <a:ext cx="5223753" cy="953311"/>
          </a:xfrm>
        </p:spPr>
        <p:txBody>
          <a:bodyPr>
            <a:normAutofit fontScale="90000"/>
          </a:bodyPr>
          <a:lstStyle/>
          <a:p>
            <a:r>
              <a:rPr lang="el-GR" sz="3200" b="1" kern="100" dirty="0">
                <a:solidFill>
                  <a:schemeClr val="accent1">
                    <a:lumMod val="50000"/>
                  </a:schemeClr>
                </a:solidFill>
                <a:effectLst/>
                <a:latin typeface="Calibri" panose="020F0502020204030204" pitchFamily="34" charset="0"/>
                <a:ea typeface="Calibri" panose="020F0502020204030204" pitchFamily="34" charset="0"/>
                <a:cs typeface="Calibri" panose="020F0502020204030204" pitchFamily="34" charset="0"/>
              </a:rPr>
              <a:t>ΚΕΙΜΕΝΟ 1: </a:t>
            </a:r>
            <a:r>
              <a:rPr lang="el-GR" sz="3200" b="1" i="1" kern="100" dirty="0">
                <a:solidFill>
                  <a:schemeClr val="accent1">
                    <a:lumMod val="50000"/>
                  </a:schemeClr>
                </a:solidFill>
                <a:effectLst/>
                <a:latin typeface="Calibri" panose="020F0502020204030204" pitchFamily="34" charset="0"/>
                <a:ea typeface="Calibri" panose="020F0502020204030204" pitchFamily="34" charset="0"/>
                <a:cs typeface="Calibri" panose="020F0502020204030204" pitchFamily="34" charset="0"/>
              </a:rPr>
              <a:t>Τοπίο με δέντρα</a:t>
            </a:r>
            <a:r>
              <a:rPr lang="x-none" sz="3200" kern="100" dirty="0">
                <a:effectLst/>
                <a:latin typeface="Calibri" panose="020F0502020204030204" pitchFamily="34" charset="0"/>
                <a:ea typeface="Calibri" panose="020F0502020204030204" pitchFamily="34" charset="0"/>
                <a:cs typeface="Arial" panose="020B0604020202020204" pitchFamily="34" charset="0"/>
              </a:rPr>
              <a:t/>
            </a:r>
            <a:br>
              <a:rPr lang="x-none" sz="3200" kern="100" dirty="0">
                <a:effectLst/>
                <a:latin typeface="Calibri" panose="020F0502020204030204" pitchFamily="34" charset="0"/>
                <a:ea typeface="Calibri" panose="020F0502020204030204" pitchFamily="34" charset="0"/>
                <a:cs typeface="Arial" panose="020B0604020202020204" pitchFamily="34" charset="0"/>
              </a:rPr>
            </a:br>
            <a:endParaRPr lang="x-none" dirty="0"/>
          </a:p>
        </p:txBody>
      </p:sp>
      <p:sp>
        <p:nvSpPr>
          <p:cNvPr id="10" name="Θέση κειμένου 9">
            <a:extLst>
              <a:ext uri="{FF2B5EF4-FFF2-40B4-BE49-F238E27FC236}">
                <a16:creationId xmlns="" xmlns:a16="http://schemas.microsoft.com/office/drawing/2014/main" id="{68B09B45-33DD-F96A-FBE5-6A59FA8AE07A}"/>
              </a:ext>
            </a:extLst>
          </p:cNvPr>
          <p:cNvSpPr>
            <a:spLocks noGrp="1"/>
          </p:cNvSpPr>
          <p:nvPr>
            <p:ph type="body" sz="half" idx="2"/>
          </p:nvPr>
        </p:nvSpPr>
        <p:spPr>
          <a:xfrm>
            <a:off x="359924" y="1235413"/>
            <a:ext cx="5476672" cy="5262663"/>
          </a:xfrm>
        </p:spPr>
        <p:txBody>
          <a:bodyPr>
            <a:normAutofit fontScale="55000" lnSpcReduction="20000"/>
          </a:bodyPr>
          <a:lstStyle/>
          <a:p>
            <a:pPr algn="ctr">
              <a:lnSpc>
                <a:spcPct val="107000"/>
              </a:lnSpc>
              <a:spcAft>
                <a:spcPts val="800"/>
              </a:spcAft>
            </a:pPr>
            <a:r>
              <a:rPr lang="el-GR" sz="3300" kern="100" dirty="0">
                <a:solidFill>
                  <a:srgbClr val="00206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Ι</a:t>
            </a:r>
            <a:r>
              <a:rPr lang="el-GR" sz="3300" kern="100"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 </a:t>
            </a:r>
            <a:r>
              <a:rPr lang="el-GR" sz="3300" kern="100" dirty="0">
                <a:solidFill>
                  <a:srgbClr val="00206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Ερωτήματα που εστιάζουν στο</a:t>
            </a:r>
            <a:r>
              <a:rPr lang="el-GR" sz="3300" b="1" kern="100" dirty="0">
                <a:solidFill>
                  <a:srgbClr val="00206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 </a:t>
            </a:r>
            <a:r>
              <a:rPr lang="el-GR" sz="3300" b="1" kern="100" dirty="0" err="1">
                <a:solidFill>
                  <a:srgbClr val="00206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προαναγνωστικό</a:t>
            </a:r>
            <a:r>
              <a:rPr lang="el-GR" sz="3300" b="1" kern="100" dirty="0">
                <a:solidFill>
                  <a:srgbClr val="00206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 στάδιο: </a:t>
            </a:r>
            <a:endParaRPr lang="x-none" sz="3300" kern="100" dirty="0">
              <a:solidFill>
                <a:srgbClr val="00206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Arial" panose="020B0604020202020204" pitchFamily="34" charset="0"/>
            </a:endParaRPr>
          </a:p>
          <a:p>
            <a:pPr marL="457200" indent="-457200" algn="just">
              <a:lnSpc>
                <a:spcPct val="107000"/>
              </a:lnSpc>
              <a:spcAft>
                <a:spcPts val="800"/>
              </a:spcAft>
              <a:buFont typeface="Wingdings" panose="05000000000000000000" pitchFamily="2" charset="2"/>
              <a:buChar char="ü"/>
            </a:pPr>
            <a:r>
              <a:rPr lang="el-GR" sz="3300" i="1" kern="10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Πρόβλεψη περιεχομένου ή/και </a:t>
            </a:r>
            <a:r>
              <a:rPr lang="el-GR" sz="3300" i="1" kern="100" dirty="0" err="1">
                <a:solidFill>
                  <a:srgbClr val="002060"/>
                </a:solidFill>
                <a:effectLst/>
                <a:latin typeface="Calibri" panose="020F0502020204030204" pitchFamily="34" charset="0"/>
                <a:ea typeface="Calibri" panose="020F0502020204030204" pitchFamily="34" charset="0"/>
                <a:cs typeface="Calibri" panose="020F0502020204030204" pitchFamily="34" charset="0"/>
              </a:rPr>
              <a:t>κειμενικού</a:t>
            </a:r>
            <a:r>
              <a:rPr lang="el-GR" sz="3300" i="1" kern="10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 είδους του κειμένου βάσει της εικόνας (με στόχο να δημιουργηθούν προσδοκίες σχετικά με το περιεχόμενο του κειμένου, τη δομή, το ύφος, την </a:t>
            </a:r>
            <a:r>
              <a:rPr lang="el-GR" sz="3300" i="1" kern="100" dirty="0" err="1">
                <a:solidFill>
                  <a:srgbClr val="002060"/>
                </a:solidFill>
                <a:effectLst/>
                <a:latin typeface="Calibri" panose="020F0502020204030204" pitchFamily="34" charset="0"/>
                <a:ea typeface="Calibri" panose="020F0502020204030204" pitchFamily="34" charset="0"/>
                <a:cs typeface="Calibri" panose="020F0502020204030204" pitchFamily="34" charset="0"/>
              </a:rPr>
              <a:t>προθετικότητα</a:t>
            </a:r>
            <a:r>
              <a:rPr lang="el-GR" sz="3300" i="1" kern="10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 του/της συγγραφέως).</a:t>
            </a:r>
            <a:endParaRPr lang="x-none" sz="3300" kern="100" dirty="0">
              <a:solidFill>
                <a:srgbClr val="002060"/>
              </a:solidFill>
              <a:effectLst/>
              <a:latin typeface="Calibri" panose="020F0502020204030204" pitchFamily="34" charset="0"/>
              <a:ea typeface="Calibri" panose="020F0502020204030204" pitchFamily="34" charset="0"/>
              <a:cs typeface="Arial" panose="020B0604020202020204" pitchFamily="34" charset="0"/>
            </a:endParaRPr>
          </a:p>
          <a:p>
            <a:pPr marL="457200" indent="-457200">
              <a:lnSpc>
                <a:spcPct val="107000"/>
              </a:lnSpc>
              <a:spcAft>
                <a:spcPts val="800"/>
              </a:spcAft>
              <a:buFont typeface="Wingdings" panose="05000000000000000000" pitchFamily="2" charset="2"/>
              <a:buChar char="ü"/>
            </a:pPr>
            <a:r>
              <a:rPr lang="el-GR" sz="3300" i="1" kern="10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Διατύπωση απόψεων για το θέμα του κειμένου</a:t>
            </a:r>
            <a:r>
              <a:rPr lang="el-GR" sz="3300" i="1" kern="100" dirty="0">
                <a:solidFill>
                  <a:srgbClr val="002060"/>
                </a:solidFill>
                <a:latin typeface="Calibri" panose="020F0502020204030204" pitchFamily="34" charset="0"/>
                <a:ea typeface="Calibri" panose="020F0502020204030204" pitchFamily="34" charset="0"/>
                <a:cs typeface="Calibri" panose="020F0502020204030204" pitchFamily="34" charset="0"/>
              </a:rPr>
              <a:t>.</a:t>
            </a:r>
          </a:p>
          <a:p>
            <a:pPr marL="457200" indent="-457200">
              <a:lnSpc>
                <a:spcPct val="107000"/>
              </a:lnSpc>
              <a:spcAft>
                <a:spcPts val="800"/>
              </a:spcAft>
              <a:buFont typeface="Wingdings" panose="05000000000000000000" pitchFamily="2" charset="2"/>
              <a:buChar char="ü"/>
            </a:pPr>
            <a:r>
              <a:rPr lang="el-GR" sz="3300" i="1" kern="10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Διατύπωση προσδοκιών σε σχέση με την </a:t>
            </a:r>
            <a:r>
              <a:rPr lang="el-GR" sz="3300" i="1" kern="100" dirty="0" err="1">
                <a:solidFill>
                  <a:srgbClr val="002060"/>
                </a:solidFill>
                <a:effectLst/>
                <a:latin typeface="Calibri" panose="020F0502020204030204" pitchFamily="34" charset="0"/>
                <a:ea typeface="Calibri" panose="020F0502020204030204" pitchFamily="34" charset="0"/>
                <a:cs typeface="Calibri" panose="020F0502020204030204" pitchFamily="34" charset="0"/>
              </a:rPr>
              <a:t>πολυτροπικότητα</a:t>
            </a:r>
            <a:r>
              <a:rPr lang="el-GR" sz="3300" i="1" kern="10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 του κειμένου</a:t>
            </a:r>
            <a:r>
              <a:rPr lang="el-GR" sz="3300" i="1" kern="100" dirty="0">
                <a:solidFill>
                  <a:srgbClr val="002060"/>
                </a:solidFill>
                <a:latin typeface="Calibri" panose="020F0502020204030204" pitchFamily="34" charset="0"/>
                <a:ea typeface="Calibri" panose="020F0502020204030204" pitchFamily="34" charset="0"/>
                <a:cs typeface="Calibri" panose="020F0502020204030204" pitchFamily="34" charset="0"/>
              </a:rPr>
              <a:t> / Διατύπωση συναισθημάτων και αιτιολόγησή τους.</a:t>
            </a:r>
            <a:endParaRPr lang="x-none" sz="3300" kern="100" dirty="0">
              <a:solidFill>
                <a:srgbClr val="002060"/>
              </a:solidFill>
              <a:effectLst/>
              <a:latin typeface="Calibri" panose="020F0502020204030204" pitchFamily="34" charset="0"/>
              <a:ea typeface="Calibri" panose="020F0502020204030204" pitchFamily="34" charset="0"/>
              <a:cs typeface="Arial" panose="020B0604020202020204" pitchFamily="34" charset="0"/>
            </a:endParaRPr>
          </a:p>
          <a:p>
            <a:pPr marL="457200" indent="-457200" algn="just">
              <a:lnSpc>
                <a:spcPct val="107000"/>
              </a:lnSpc>
              <a:spcAft>
                <a:spcPts val="800"/>
              </a:spcAft>
              <a:buFont typeface="Wingdings" panose="05000000000000000000" pitchFamily="2" charset="2"/>
              <a:buChar char="ü"/>
            </a:pPr>
            <a:r>
              <a:rPr lang="el-GR" sz="3300" i="1" kern="10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Διατύπωση υποθέσεων που αφορούν τους αποδέκτες του κειμένου και τα χαρακτηριστικά τους (μπορεί ο </a:t>
            </a:r>
            <a:r>
              <a:rPr lang="el-GR" sz="3300" i="1" kern="100" dirty="0">
                <a:solidFill>
                  <a:srgbClr val="002060"/>
                </a:solidFill>
                <a:latin typeface="Calibri" panose="020F0502020204030204" pitchFamily="34" charset="0"/>
                <a:ea typeface="Calibri" panose="020F0502020204030204" pitchFamily="34" charset="0"/>
                <a:cs typeface="Calibri" panose="020F0502020204030204" pitchFamily="34" charset="0"/>
              </a:rPr>
              <a:t>εκπαιδευτικός</a:t>
            </a:r>
            <a:r>
              <a:rPr lang="el-GR" sz="3300" i="1" kern="10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 να επαναλάβει την ερώτηση και στο </a:t>
            </a:r>
            <a:r>
              <a:rPr lang="el-GR" sz="3300" i="1" u="sng" kern="100" dirty="0" err="1">
                <a:solidFill>
                  <a:srgbClr val="002060"/>
                </a:solidFill>
                <a:effectLst/>
                <a:latin typeface="Calibri" panose="020F0502020204030204" pitchFamily="34" charset="0"/>
                <a:ea typeface="Calibri" panose="020F0502020204030204" pitchFamily="34" charset="0"/>
                <a:cs typeface="Calibri" panose="020F0502020204030204" pitchFamily="34" charset="0"/>
              </a:rPr>
              <a:t>μεταναγνωστικό</a:t>
            </a:r>
            <a:r>
              <a:rPr lang="el-GR" sz="3300" i="1" u="sng" kern="10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 στάδιο</a:t>
            </a:r>
            <a:r>
              <a:rPr lang="el-GR" sz="3300" i="1" kern="10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 – μετά την ανάγνωση/επεξεργασία του κειμένου)</a:t>
            </a:r>
            <a:r>
              <a:rPr lang="el-GR" sz="2600" b="1" i="1" kern="100" dirty="0">
                <a:solidFill>
                  <a:srgbClr val="002060"/>
                </a:solidFill>
                <a:latin typeface="Calibri" panose="020F0502020204030204" pitchFamily="34" charset="0"/>
                <a:ea typeface="Calibri" panose="020F0502020204030204" pitchFamily="34" charset="0"/>
                <a:cs typeface="Calibri" panose="020F0502020204030204" pitchFamily="34" charset="0"/>
              </a:rPr>
              <a:t>.</a:t>
            </a:r>
            <a:endParaRPr lang="x-none" sz="2600" kern="100" dirty="0">
              <a:solidFill>
                <a:srgbClr val="002060"/>
              </a:solidFill>
              <a:effectLst/>
              <a:latin typeface="Calibri" panose="020F0502020204030204" pitchFamily="34" charset="0"/>
              <a:ea typeface="Calibri" panose="020F0502020204030204" pitchFamily="34" charset="0"/>
              <a:cs typeface="Arial" panose="020B0604020202020204" pitchFamily="34" charset="0"/>
            </a:endParaRPr>
          </a:p>
          <a:p>
            <a:endParaRPr lang="x-none" dirty="0"/>
          </a:p>
        </p:txBody>
      </p:sp>
      <p:pic>
        <p:nvPicPr>
          <p:cNvPr id="11" name="Θέση εικόνας 10" descr="Αγήνωρ Αστεριάδης (1898-1977), Τοπίο με δέντρα (1960)">
            <a:extLst>
              <a:ext uri="{FF2B5EF4-FFF2-40B4-BE49-F238E27FC236}">
                <a16:creationId xmlns="" xmlns:a16="http://schemas.microsoft.com/office/drawing/2014/main" id="{C1BF148C-6A4E-98C4-C367-71D7BF745C38}"/>
              </a:ext>
            </a:extLst>
          </p:cNvPr>
          <p:cNvPicPr>
            <a:picLocks noGrp="1" noChangeAspect="1"/>
          </p:cNvPicPr>
          <p:nvPr>
            <p:ph type="pic" idx="1"/>
          </p:nvPr>
        </p:nvPicPr>
        <p:blipFill>
          <a:blip r:embed="rId2">
            <a:extLst>
              <a:ext uri="{28A0092B-C50C-407E-A947-70E740481C1C}">
                <a14:useLocalDpi xmlns:a14="http://schemas.microsoft.com/office/drawing/2010/main" val="0"/>
              </a:ext>
            </a:extLst>
          </a:blip>
          <a:srcRect l="5047" r="5047"/>
          <a:stretch>
            <a:fillRect/>
          </a:stretch>
        </p:blipFill>
        <p:spPr bwMode="auto">
          <a:xfrm>
            <a:off x="6116441" y="371694"/>
            <a:ext cx="5841111" cy="5513540"/>
          </a:xfrm>
          <a:prstGeom prst="rect">
            <a:avLst/>
          </a:prstGeom>
          <a:noFill/>
          <a:ln>
            <a:noFill/>
          </a:ln>
        </p:spPr>
      </p:pic>
      <p:sp>
        <p:nvSpPr>
          <p:cNvPr id="12" name="TextBox 11">
            <a:extLst>
              <a:ext uri="{FF2B5EF4-FFF2-40B4-BE49-F238E27FC236}">
                <a16:creationId xmlns="" xmlns:a16="http://schemas.microsoft.com/office/drawing/2014/main" id="{C74B7FAC-5EAE-B0EF-9ED3-E444DA523873}"/>
              </a:ext>
            </a:extLst>
          </p:cNvPr>
          <p:cNvSpPr txBox="1"/>
          <p:nvPr/>
        </p:nvSpPr>
        <p:spPr>
          <a:xfrm>
            <a:off x="6096001" y="5787957"/>
            <a:ext cx="2940996" cy="375552"/>
          </a:xfrm>
          <a:prstGeom prst="rect">
            <a:avLst/>
          </a:prstGeom>
          <a:noFill/>
        </p:spPr>
        <p:txBody>
          <a:bodyPr wrap="square" rtlCol="0">
            <a:spAutoFit/>
          </a:bodyPr>
          <a:lstStyle/>
          <a:p>
            <a:pPr>
              <a:lnSpc>
                <a:spcPct val="107000"/>
              </a:lnSpc>
              <a:spcAft>
                <a:spcPts val="800"/>
              </a:spcAft>
            </a:pPr>
            <a:r>
              <a:rPr lang="el-GR" sz="1800" kern="100" dirty="0">
                <a:effectLst/>
                <a:latin typeface="Calibri" panose="020F0502020204030204" pitchFamily="34" charset="0"/>
                <a:ea typeface="Calibri" panose="020F0502020204030204" pitchFamily="34" charset="0"/>
                <a:cs typeface="Arial" panose="020B0604020202020204" pitchFamily="34" charset="0"/>
              </a:rPr>
              <a:t>  </a:t>
            </a:r>
            <a:r>
              <a:rPr lang="el-GR" sz="1100" kern="100" dirty="0" err="1">
                <a:effectLst/>
                <a:latin typeface="Calibri" panose="020F0502020204030204" pitchFamily="34" charset="0"/>
                <a:ea typeface="Calibri" panose="020F0502020204030204" pitchFamily="34" charset="0"/>
                <a:cs typeface="Arial" panose="020B0604020202020204" pitchFamily="34" charset="0"/>
              </a:rPr>
              <a:t>Αγήνωρ</a:t>
            </a:r>
            <a:r>
              <a:rPr lang="el-GR" sz="1100" kern="100" dirty="0">
                <a:effectLst/>
                <a:latin typeface="Calibri" panose="020F0502020204030204" pitchFamily="34" charset="0"/>
                <a:ea typeface="Calibri" panose="020F0502020204030204" pitchFamily="34" charset="0"/>
                <a:cs typeface="Arial" panose="020B0604020202020204" pitchFamily="34" charset="0"/>
              </a:rPr>
              <a:t> </a:t>
            </a:r>
            <a:r>
              <a:rPr lang="el-GR" sz="1100" kern="100" dirty="0" err="1">
                <a:effectLst/>
                <a:latin typeface="Calibri" panose="020F0502020204030204" pitchFamily="34" charset="0"/>
                <a:ea typeface="Calibri" panose="020F0502020204030204" pitchFamily="34" charset="0"/>
                <a:cs typeface="Arial" panose="020B0604020202020204" pitchFamily="34" charset="0"/>
              </a:rPr>
              <a:t>Αστεριάδης</a:t>
            </a:r>
            <a:r>
              <a:rPr lang="el-GR" sz="1100" kern="100" dirty="0">
                <a:effectLst/>
                <a:latin typeface="Calibri" panose="020F0502020204030204" pitchFamily="34" charset="0"/>
                <a:ea typeface="Calibri" panose="020F0502020204030204" pitchFamily="34" charset="0"/>
                <a:cs typeface="Arial" panose="020B0604020202020204" pitchFamily="34" charset="0"/>
              </a:rPr>
              <a:t>,</a:t>
            </a:r>
            <a:r>
              <a:rPr lang="en-GB" sz="1100" kern="100" dirty="0">
                <a:effectLst/>
                <a:latin typeface="Calibri" panose="020F0502020204030204" pitchFamily="34" charset="0"/>
                <a:ea typeface="Calibri" panose="020F0502020204030204" pitchFamily="34" charset="0"/>
                <a:cs typeface="Arial" panose="020B0604020202020204" pitchFamily="34" charset="0"/>
              </a:rPr>
              <a:t> </a:t>
            </a:r>
            <a:r>
              <a:rPr lang="el-GR" sz="1100" i="1" kern="100" dirty="0">
                <a:effectLst/>
                <a:latin typeface="Calibri" panose="020F0502020204030204" pitchFamily="34" charset="0"/>
                <a:ea typeface="Calibri" panose="020F0502020204030204" pitchFamily="34" charset="0"/>
                <a:cs typeface="Arial" panose="020B0604020202020204" pitchFamily="34" charset="0"/>
              </a:rPr>
              <a:t>Τοπίο με δέντρα</a:t>
            </a:r>
            <a:r>
              <a:rPr lang="en-GB" sz="1100" kern="100" dirty="0">
                <a:effectLst/>
                <a:latin typeface="Calibri" panose="020F0502020204030204" pitchFamily="34" charset="0"/>
                <a:ea typeface="Calibri" panose="020F0502020204030204" pitchFamily="34" charset="0"/>
                <a:cs typeface="Arial" panose="020B0604020202020204" pitchFamily="34" charset="0"/>
              </a:rPr>
              <a:t> </a:t>
            </a:r>
            <a:r>
              <a:rPr lang="el-GR" sz="1100" kern="100" dirty="0">
                <a:effectLst/>
                <a:latin typeface="Calibri" panose="020F0502020204030204" pitchFamily="34" charset="0"/>
                <a:ea typeface="Calibri" panose="020F0502020204030204" pitchFamily="34" charset="0"/>
                <a:cs typeface="Arial" panose="020B0604020202020204" pitchFamily="34" charset="0"/>
              </a:rPr>
              <a:t>(1960)</a:t>
            </a:r>
            <a:endParaRPr lang="x-none" dirty="0"/>
          </a:p>
        </p:txBody>
      </p:sp>
    </p:spTree>
    <p:extLst>
      <p:ext uri="{BB962C8B-B14F-4D97-AF65-F5344CB8AC3E}">
        <p14:creationId xmlns:p14="http://schemas.microsoft.com/office/powerpoint/2010/main" val="36434333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Τίτλος 4">
            <a:extLst>
              <a:ext uri="{FF2B5EF4-FFF2-40B4-BE49-F238E27FC236}">
                <a16:creationId xmlns="" xmlns:a16="http://schemas.microsoft.com/office/drawing/2014/main" id="{675802CD-23ED-620D-3896-86DB87B74ABA}"/>
              </a:ext>
            </a:extLst>
          </p:cNvPr>
          <p:cNvSpPr>
            <a:spLocks noGrp="1"/>
          </p:cNvSpPr>
          <p:nvPr>
            <p:ph type="title"/>
          </p:nvPr>
        </p:nvSpPr>
        <p:spPr>
          <a:xfrm>
            <a:off x="418289" y="175098"/>
            <a:ext cx="10935511" cy="953311"/>
          </a:xfrm>
        </p:spPr>
        <p:txBody>
          <a:bodyPr>
            <a:normAutofit/>
          </a:bodyPr>
          <a:lstStyle/>
          <a:p>
            <a:r>
              <a:rPr lang="el-GR" sz="3200" i="1" kern="100" dirty="0">
                <a:solidFill>
                  <a:schemeClr val="accent6">
                    <a:lumMod val="50000"/>
                  </a:schemeClr>
                </a:solidFill>
                <a:effectLst/>
                <a:latin typeface="Calibri" panose="020F0502020204030204" pitchFamily="34" charset="0"/>
                <a:ea typeface="Calibri" panose="020F0502020204030204" pitchFamily="34" charset="0"/>
                <a:cs typeface="Calibri" panose="020F0502020204030204" pitchFamily="34" charset="0"/>
              </a:rPr>
              <a:t>Κείμενο 2             </a:t>
            </a:r>
            <a:r>
              <a:rPr lang="el-GR" sz="3200" kern="100" dirty="0">
                <a:solidFill>
                  <a:schemeClr val="accent6">
                    <a:lumMod val="50000"/>
                  </a:schemeClr>
                </a:solidFill>
                <a:effectLst/>
                <a:latin typeface="Calibri" panose="020F0502020204030204" pitchFamily="34" charset="0"/>
                <a:ea typeface="Calibri" panose="020F0502020204030204" pitchFamily="34" charset="0"/>
                <a:cs typeface="Calibri" panose="020F0502020204030204" pitchFamily="34" charset="0"/>
              </a:rPr>
              <a:t>	              </a:t>
            </a:r>
            <a:r>
              <a:rPr lang="el-GR" sz="3200" b="1" kern="100" dirty="0">
                <a:solidFill>
                  <a:schemeClr val="accent6">
                    <a:lumMod val="50000"/>
                  </a:schemeClr>
                </a:solidFill>
                <a:effectLst/>
                <a:latin typeface="Calibri" panose="020F0502020204030204" pitchFamily="34" charset="0"/>
                <a:ea typeface="Calibri" panose="020F0502020204030204" pitchFamily="34" charset="0"/>
                <a:cs typeface="Calibri" panose="020F0502020204030204" pitchFamily="34" charset="0"/>
              </a:rPr>
              <a:t>ΤΟΠΙΟ</a:t>
            </a:r>
            <a:endParaRPr lang="x-none" sz="3200" dirty="0"/>
          </a:p>
        </p:txBody>
      </p:sp>
      <p:sp>
        <p:nvSpPr>
          <p:cNvPr id="6" name="Θέση περιεχομένου 5">
            <a:extLst>
              <a:ext uri="{FF2B5EF4-FFF2-40B4-BE49-F238E27FC236}">
                <a16:creationId xmlns="" xmlns:a16="http://schemas.microsoft.com/office/drawing/2014/main" id="{7B91CC69-6005-8F67-50F6-162C97302C4A}"/>
              </a:ext>
            </a:extLst>
          </p:cNvPr>
          <p:cNvSpPr>
            <a:spLocks noGrp="1"/>
          </p:cNvSpPr>
          <p:nvPr>
            <p:ph idx="1"/>
          </p:nvPr>
        </p:nvSpPr>
        <p:spPr>
          <a:xfrm>
            <a:off x="531778" y="1001949"/>
            <a:ext cx="11128443" cy="5364466"/>
          </a:xfrm>
        </p:spPr>
        <p:txBody>
          <a:bodyPr>
            <a:normAutofit fontScale="70000" lnSpcReduction="20000"/>
          </a:bodyPr>
          <a:lstStyle/>
          <a:p>
            <a:pPr marL="0" indent="0" algn="just">
              <a:lnSpc>
                <a:spcPct val="107000"/>
              </a:lnSpc>
              <a:spcAft>
                <a:spcPts val="800"/>
              </a:spcAft>
              <a:buNone/>
            </a:pPr>
            <a:r>
              <a:rPr lang="el-GR" sz="2100" kern="100" dirty="0">
                <a:effectLst/>
                <a:latin typeface="Calibri" panose="020F0502020204030204" pitchFamily="34" charset="0"/>
                <a:ea typeface="Calibri" panose="020F0502020204030204" pitchFamily="34" charset="0"/>
                <a:cs typeface="Calibri" panose="020F0502020204030204" pitchFamily="34" charset="0"/>
              </a:rPr>
              <a:t>Η έρημη κοιλάδα από </a:t>
            </a:r>
            <a:r>
              <a:rPr lang="el-GR" sz="2100" kern="100" dirty="0" err="1">
                <a:effectLst/>
                <a:latin typeface="Calibri" panose="020F0502020204030204" pitchFamily="34" charset="0"/>
                <a:ea typeface="Calibri" panose="020F0502020204030204" pitchFamily="34" charset="0"/>
                <a:cs typeface="Calibri" panose="020F0502020204030204" pitchFamily="34" charset="0"/>
              </a:rPr>
              <a:t>πολλήν</a:t>
            </a:r>
            <a:r>
              <a:rPr lang="el-GR" sz="2100" kern="100" dirty="0">
                <a:effectLst/>
                <a:latin typeface="Calibri" panose="020F0502020204030204" pitchFamily="34" charset="0"/>
                <a:ea typeface="Calibri" panose="020F0502020204030204" pitchFamily="34" charset="0"/>
                <a:cs typeface="Calibri" panose="020F0502020204030204" pitchFamily="34" charset="0"/>
              </a:rPr>
              <a:t> ώρα περίμενε το φεγγάρι. Να 'ρθει να γεμίσει τη μοναξιά της.</a:t>
            </a:r>
            <a:endParaRPr lang="x-none" sz="2100" kern="100" dirty="0">
              <a:effectLst/>
              <a:latin typeface="Calibri" panose="020F0502020204030204" pitchFamily="34" charset="0"/>
              <a:ea typeface="Calibri" panose="020F0502020204030204" pitchFamily="34" charset="0"/>
              <a:cs typeface="Arial" panose="020B0604020202020204" pitchFamily="34" charset="0"/>
            </a:endParaRPr>
          </a:p>
          <a:p>
            <a:pPr marL="0" indent="0" algn="just">
              <a:lnSpc>
                <a:spcPct val="107000"/>
              </a:lnSpc>
              <a:spcAft>
                <a:spcPts val="800"/>
              </a:spcAft>
              <a:buNone/>
            </a:pPr>
            <a:r>
              <a:rPr lang="el-GR" sz="2100" u="sng" kern="100" dirty="0">
                <a:effectLst/>
                <a:latin typeface="Calibri" panose="020F0502020204030204" pitchFamily="34" charset="0"/>
                <a:ea typeface="Calibri" panose="020F0502020204030204" pitchFamily="34" charset="0"/>
                <a:cs typeface="Calibri" panose="020F0502020204030204" pitchFamily="34" charset="0"/>
              </a:rPr>
              <a:t>Ήταν μια κοιλάδα στενόμακρη και σπανή*, κατοικημένη από ίσκιους χωρίς έκφραση, που σάλευαν μονότονα και νωθρά, σπρωγμένοι από το φως που τους ζωντάνευε τις σύντομες στιγμές που περνούσε πάνω από τούτο το βαθύ </a:t>
            </a:r>
            <a:r>
              <a:rPr lang="el-GR" sz="2100" u="sng" kern="100" dirty="0" err="1">
                <a:effectLst/>
                <a:latin typeface="Calibri" panose="020F0502020204030204" pitchFamily="34" charset="0"/>
                <a:ea typeface="Calibri" panose="020F0502020204030204" pitchFamily="34" charset="0"/>
                <a:cs typeface="Calibri" panose="020F0502020204030204" pitchFamily="34" charset="0"/>
              </a:rPr>
              <a:t>στενάδι</a:t>
            </a:r>
            <a:r>
              <a:rPr lang="el-GR" sz="2100" u="sng" kern="100" dirty="0">
                <a:effectLst/>
                <a:latin typeface="Calibri" panose="020F0502020204030204" pitchFamily="34" charset="0"/>
                <a:ea typeface="Calibri" panose="020F0502020204030204" pitchFamily="34" charset="0"/>
                <a:cs typeface="Calibri" panose="020F0502020204030204" pitchFamily="34" charset="0"/>
              </a:rPr>
              <a:t>. Από τη μια κι από την άλλη έκλειναν τον ορίζοντα δυο αράδες σκυφτά </a:t>
            </a:r>
            <a:r>
              <a:rPr lang="el-GR" sz="2100" u="sng" kern="100" dirty="0" err="1">
                <a:effectLst/>
                <a:latin typeface="Calibri" panose="020F0502020204030204" pitchFamily="34" charset="0"/>
                <a:ea typeface="Calibri" panose="020F0502020204030204" pitchFamily="34" charset="0"/>
                <a:cs typeface="Calibri" panose="020F0502020204030204" pitchFamily="34" charset="0"/>
              </a:rPr>
              <a:t>χαμοβούνια</a:t>
            </a:r>
            <a:r>
              <a:rPr lang="el-GR" sz="2100" u="sng" kern="100" dirty="0">
                <a:effectLst/>
                <a:latin typeface="Calibri" panose="020F0502020204030204" pitchFamily="34" charset="0"/>
                <a:ea typeface="Calibri" panose="020F0502020204030204" pitchFamily="34" charset="0"/>
                <a:cs typeface="Calibri" panose="020F0502020204030204" pitchFamily="34" charset="0"/>
              </a:rPr>
              <a:t> από σκουριασμένη </a:t>
            </a:r>
            <a:r>
              <a:rPr lang="el-GR" sz="2100" u="sng" kern="100" dirty="0" err="1">
                <a:effectLst/>
                <a:latin typeface="Calibri" panose="020F0502020204030204" pitchFamily="34" charset="0"/>
                <a:ea typeface="Calibri" panose="020F0502020204030204" pitchFamily="34" charset="0"/>
                <a:cs typeface="Calibri" panose="020F0502020204030204" pitchFamily="34" charset="0"/>
              </a:rPr>
              <a:t>ασβεστόπετρα</a:t>
            </a:r>
            <a:r>
              <a:rPr lang="el-GR" sz="2100" u="sng" kern="100" dirty="0">
                <a:effectLst/>
                <a:latin typeface="Calibri" panose="020F0502020204030204" pitchFamily="34" charset="0"/>
                <a:ea typeface="Calibri" panose="020F0502020204030204" pitchFamily="34" charset="0"/>
                <a:cs typeface="Calibri" panose="020F0502020204030204" pitchFamily="34" charset="0"/>
              </a:rPr>
              <a:t>. Σαν γιγάντια </a:t>
            </a:r>
            <a:r>
              <a:rPr lang="el-GR" sz="2100" u="sng" kern="100" dirty="0" err="1">
                <a:effectLst/>
                <a:latin typeface="Calibri" panose="020F0502020204030204" pitchFamily="34" charset="0"/>
                <a:ea typeface="Calibri" panose="020F0502020204030204" pitchFamily="34" charset="0"/>
                <a:cs typeface="Calibri" panose="020F0502020204030204" pitchFamily="34" charset="0"/>
              </a:rPr>
              <a:t>προκατακλυσμικά</a:t>
            </a:r>
            <a:r>
              <a:rPr lang="el-GR" sz="2100" u="sng" kern="100" dirty="0">
                <a:effectLst/>
                <a:latin typeface="Calibri" panose="020F0502020204030204" pitchFamily="34" charset="0"/>
                <a:ea typeface="Calibri" panose="020F0502020204030204" pitchFamily="34" charset="0"/>
                <a:cs typeface="Calibri" panose="020F0502020204030204" pitchFamily="34" charset="0"/>
              </a:rPr>
              <a:t>* πρόβατα με ακάθαρτο μαλλί, που πέτρωσαν κι απόμειναν εκεί μαρμαρωμένα, το 'να </a:t>
            </a:r>
            <a:r>
              <a:rPr lang="el-GR" sz="2100" u="sng" kern="100" dirty="0" err="1">
                <a:effectLst/>
                <a:latin typeface="Calibri" panose="020F0502020204030204" pitchFamily="34" charset="0"/>
                <a:ea typeface="Calibri" panose="020F0502020204030204" pitchFamily="34" charset="0"/>
                <a:cs typeface="Calibri" panose="020F0502020204030204" pitchFamily="34" charset="0"/>
              </a:rPr>
              <a:t>πίσ</a:t>
            </a:r>
            <a:r>
              <a:rPr lang="el-GR" sz="2100" u="sng" kern="100" dirty="0">
                <a:effectLst/>
                <a:latin typeface="Calibri" panose="020F0502020204030204" pitchFamily="34" charset="0"/>
                <a:ea typeface="Calibri" panose="020F0502020204030204" pitchFamily="34" charset="0"/>
                <a:cs typeface="Calibri" panose="020F0502020204030204" pitchFamily="34" charset="0"/>
              </a:rPr>
              <a:t>' από τ' άλλο, με τη μούρη ακουμπισμένη στη γης</a:t>
            </a:r>
            <a:r>
              <a:rPr lang="el-GR" sz="2100" kern="100" dirty="0">
                <a:effectLst/>
                <a:latin typeface="Calibri" panose="020F0502020204030204" pitchFamily="34" charset="0"/>
                <a:ea typeface="Calibri" panose="020F0502020204030204" pitchFamily="34" charset="0"/>
                <a:cs typeface="Calibri" panose="020F0502020204030204" pitchFamily="34" charset="0"/>
              </a:rPr>
              <a:t>. Κάποτε θα '</a:t>
            </a:r>
            <a:r>
              <a:rPr lang="el-GR" sz="2100" kern="100" dirty="0" err="1">
                <a:effectLst/>
                <a:latin typeface="Calibri" panose="020F0502020204030204" pitchFamily="34" charset="0"/>
                <a:ea typeface="Calibri" panose="020F0502020204030204" pitchFamily="34" charset="0"/>
                <a:cs typeface="Calibri" panose="020F0502020204030204" pitchFamily="34" charset="0"/>
              </a:rPr>
              <a:t>τρεχε</a:t>
            </a:r>
            <a:r>
              <a:rPr lang="el-GR" sz="2100" kern="100" dirty="0">
                <a:effectLst/>
                <a:latin typeface="Calibri" panose="020F0502020204030204" pitchFamily="34" charset="0"/>
                <a:ea typeface="Calibri" panose="020F0502020204030204" pitchFamily="34" charset="0"/>
                <a:cs typeface="Calibri" panose="020F0502020204030204" pitchFamily="34" charset="0"/>
              </a:rPr>
              <a:t> εδώ νερό κι όλα τούτα θα </a:t>
            </a:r>
            <a:r>
              <a:rPr lang="el-GR" sz="2100" kern="100" dirty="0" err="1">
                <a:effectLst/>
                <a:latin typeface="Calibri" panose="020F0502020204030204" pitchFamily="34" charset="0"/>
                <a:ea typeface="Calibri" panose="020F0502020204030204" pitchFamily="34" charset="0"/>
                <a:cs typeface="Calibri" panose="020F0502020204030204" pitchFamily="34" charset="0"/>
              </a:rPr>
              <a:t>παρηγοριούνταν</a:t>
            </a:r>
            <a:r>
              <a:rPr lang="el-GR" sz="2100" kern="100" dirty="0">
                <a:effectLst/>
                <a:latin typeface="Calibri" panose="020F0502020204030204" pitchFamily="34" charset="0"/>
                <a:ea typeface="Calibri" panose="020F0502020204030204" pitchFamily="34" charset="0"/>
                <a:cs typeface="Calibri" panose="020F0502020204030204" pitchFamily="34" charset="0"/>
              </a:rPr>
              <a:t>, αποξεχασμένα να το βλέπουν να κινείται ολοζώντανο και να τραγουδά στο μάκρος της κοιλάδας.</a:t>
            </a:r>
            <a:endParaRPr lang="x-none" sz="2100" kern="100" dirty="0">
              <a:effectLst/>
              <a:latin typeface="Calibri" panose="020F0502020204030204" pitchFamily="34" charset="0"/>
              <a:ea typeface="Calibri" panose="020F0502020204030204" pitchFamily="34" charset="0"/>
              <a:cs typeface="Arial" panose="020B0604020202020204" pitchFamily="34" charset="0"/>
            </a:endParaRPr>
          </a:p>
          <a:p>
            <a:pPr marL="0" indent="0" algn="just">
              <a:lnSpc>
                <a:spcPct val="107000"/>
              </a:lnSpc>
              <a:spcAft>
                <a:spcPts val="800"/>
              </a:spcAft>
              <a:buNone/>
            </a:pPr>
            <a:r>
              <a:rPr lang="el-GR" sz="2100" kern="100" dirty="0">
                <a:effectLst/>
                <a:latin typeface="Calibri" panose="020F0502020204030204" pitchFamily="34" charset="0"/>
                <a:ea typeface="Calibri" panose="020F0502020204030204" pitchFamily="34" charset="0"/>
                <a:cs typeface="Calibri" panose="020F0502020204030204" pitchFamily="34" charset="0"/>
              </a:rPr>
              <a:t>Μπορεί κιόλας να φύτρωνε πλάι στο ρέμα τρυφερή χλόη και ταπεινά λουλούδια με λογής χρώματα. Τώρα δεν απόμειναν παρά ένα στρώμα γαλαζωπά χαλίκια, που είχανε ξεχάσει πια το δροσερό </a:t>
            </a:r>
            <a:r>
              <a:rPr lang="el-GR" sz="2100" kern="100" dirty="0" err="1">
                <a:effectLst/>
                <a:latin typeface="Calibri" panose="020F0502020204030204" pitchFamily="34" charset="0"/>
                <a:ea typeface="Calibri" panose="020F0502020204030204" pitchFamily="34" charset="0"/>
                <a:cs typeface="Calibri" panose="020F0502020204030204" pitchFamily="34" charset="0"/>
              </a:rPr>
              <a:t>χάιδι</a:t>
            </a:r>
            <a:r>
              <a:rPr lang="el-GR" sz="2100" kern="100" dirty="0">
                <a:effectLst/>
                <a:latin typeface="Calibri" panose="020F0502020204030204" pitchFamily="34" charset="0"/>
                <a:ea typeface="Calibri" panose="020F0502020204030204" pitchFamily="34" charset="0"/>
                <a:cs typeface="Calibri" panose="020F0502020204030204" pitchFamily="34" charset="0"/>
              </a:rPr>
              <a:t> που τα στρογγύλευε χρόνια.</a:t>
            </a:r>
            <a:endParaRPr lang="x-none" sz="2100" kern="100" dirty="0">
              <a:effectLst/>
              <a:latin typeface="Calibri" panose="020F0502020204030204" pitchFamily="34" charset="0"/>
              <a:ea typeface="Calibri" panose="020F0502020204030204" pitchFamily="34" charset="0"/>
              <a:cs typeface="Arial" panose="020B0604020202020204" pitchFamily="34" charset="0"/>
            </a:endParaRPr>
          </a:p>
          <a:p>
            <a:pPr marL="0" indent="0" algn="just">
              <a:lnSpc>
                <a:spcPct val="107000"/>
              </a:lnSpc>
              <a:spcAft>
                <a:spcPts val="800"/>
              </a:spcAft>
              <a:buNone/>
            </a:pPr>
            <a:r>
              <a:rPr lang="el-GR" sz="2100" kern="100" dirty="0">
                <a:effectLst/>
                <a:latin typeface="Calibri" panose="020F0502020204030204" pitchFamily="34" charset="0"/>
                <a:ea typeface="Calibri" panose="020F0502020204030204" pitchFamily="34" charset="0"/>
                <a:cs typeface="Calibri" panose="020F0502020204030204" pitchFamily="34" charset="0"/>
              </a:rPr>
              <a:t>Έτσι, όλα περίμεναν από </a:t>
            </a:r>
            <a:r>
              <a:rPr lang="el-GR" sz="2100" kern="100" dirty="0" err="1">
                <a:effectLst/>
                <a:latin typeface="Calibri" panose="020F0502020204030204" pitchFamily="34" charset="0"/>
                <a:ea typeface="Calibri" panose="020F0502020204030204" pitchFamily="34" charset="0"/>
                <a:cs typeface="Calibri" panose="020F0502020204030204" pitchFamily="34" charset="0"/>
              </a:rPr>
              <a:t>πολλήν</a:t>
            </a:r>
            <a:r>
              <a:rPr lang="el-GR" sz="2100" kern="100" dirty="0">
                <a:effectLst/>
                <a:latin typeface="Calibri" panose="020F0502020204030204" pitchFamily="34" charset="0"/>
                <a:ea typeface="Calibri" panose="020F0502020204030204" pitchFamily="34" charset="0"/>
                <a:cs typeface="Calibri" panose="020F0502020204030204" pitchFamily="34" charset="0"/>
              </a:rPr>
              <a:t> ώρα το φεγγάρι. Και το φεγγάρι ήρθε. Στην αρχή ψήλωσε το χρυσό φρύδι του </a:t>
            </a:r>
            <a:r>
              <a:rPr lang="el-GR" sz="2100" kern="100" dirty="0" err="1">
                <a:effectLst/>
                <a:latin typeface="Calibri" panose="020F0502020204030204" pitchFamily="34" charset="0"/>
                <a:ea typeface="Calibri" panose="020F0502020204030204" pitchFamily="34" charset="0"/>
                <a:cs typeface="Calibri" panose="020F0502020204030204" pitchFamily="34" charset="0"/>
              </a:rPr>
              <a:t>πίσ</a:t>
            </a:r>
            <a:r>
              <a:rPr lang="el-GR" sz="2100" kern="100" dirty="0">
                <a:effectLst/>
                <a:latin typeface="Calibri" panose="020F0502020204030204" pitchFamily="34" charset="0"/>
                <a:ea typeface="Calibri" panose="020F0502020204030204" pitchFamily="34" charset="0"/>
                <a:cs typeface="Calibri" panose="020F0502020204030204" pitchFamily="34" charset="0"/>
              </a:rPr>
              <a:t>' από το </a:t>
            </a:r>
            <a:r>
              <a:rPr lang="el-GR" sz="2100" kern="100" dirty="0" err="1">
                <a:effectLst/>
                <a:latin typeface="Calibri" panose="020F0502020204030204" pitchFamily="34" charset="0"/>
                <a:ea typeface="Calibri" panose="020F0502020204030204" pitchFamily="34" charset="0"/>
                <a:cs typeface="Calibri" panose="020F0502020204030204" pitchFamily="34" charset="0"/>
              </a:rPr>
              <a:t>χαμοβούνι</a:t>
            </a:r>
            <a:r>
              <a:rPr lang="el-GR" sz="2100" kern="100" dirty="0">
                <a:effectLst/>
                <a:latin typeface="Calibri" panose="020F0502020204030204" pitchFamily="34" charset="0"/>
                <a:ea typeface="Calibri" panose="020F0502020204030204" pitchFamily="34" charset="0"/>
                <a:cs typeface="Calibri" panose="020F0502020204030204" pitchFamily="34" charset="0"/>
              </a:rPr>
              <a:t>, ν' αγναντέψει τι γίνεται. Κατόπι σιγά σιγά, </a:t>
            </a:r>
            <a:r>
              <a:rPr lang="el-GR" sz="2100" kern="100" dirty="0" err="1">
                <a:effectLst/>
                <a:latin typeface="Calibri" panose="020F0502020204030204" pitchFamily="34" charset="0"/>
                <a:ea typeface="Calibri" panose="020F0502020204030204" pitchFamily="34" charset="0"/>
                <a:cs typeface="Calibri" panose="020F0502020204030204" pitchFamily="34" charset="0"/>
              </a:rPr>
              <a:t>σερνόμενο</a:t>
            </a:r>
            <a:r>
              <a:rPr lang="el-GR" sz="2100" kern="100" dirty="0">
                <a:effectLst/>
                <a:latin typeface="Calibri" panose="020F0502020204030204" pitchFamily="34" charset="0"/>
                <a:ea typeface="Calibri" panose="020F0502020204030204" pitchFamily="34" charset="0"/>
                <a:cs typeface="Calibri" panose="020F0502020204030204" pitchFamily="34" charset="0"/>
              </a:rPr>
              <a:t>, ανέβηκε στη ράχη. Στάθηκε μια στιγμή ακουμπισμένο εκεί, κατόπι </a:t>
            </a:r>
            <a:r>
              <a:rPr lang="el-GR" sz="2100" kern="100" dirty="0" err="1">
                <a:effectLst/>
                <a:latin typeface="Calibri" panose="020F0502020204030204" pitchFamily="34" charset="0"/>
                <a:ea typeface="Calibri" panose="020F0502020204030204" pitchFamily="34" charset="0"/>
                <a:cs typeface="Calibri" panose="020F0502020204030204" pitchFamily="34" charset="0"/>
              </a:rPr>
              <a:t>αψήλωσε</a:t>
            </a:r>
            <a:r>
              <a:rPr lang="el-GR" sz="2100" kern="100" dirty="0">
                <a:effectLst/>
                <a:latin typeface="Calibri" panose="020F0502020204030204" pitchFamily="34" charset="0"/>
                <a:ea typeface="Calibri" panose="020F0502020204030204" pitchFamily="34" charset="0"/>
                <a:cs typeface="Calibri" panose="020F0502020204030204" pitchFamily="34" charset="0"/>
              </a:rPr>
              <a:t> ανάλαφρα και σηκώθηκε μετέωρο, λαμπρό.</a:t>
            </a:r>
            <a:endParaRPr lang="x-none" sz="2100" kern="100" dirty="0">
              <a:effectLst/>
              <a:latin typeface="Calibri" panose="020F0502020204030204" pitchFamily="34" charset="0"/>
              <a:ea typeface="Calibri" panose="020F0502020204030204" pitchFamily="34" charset="0"/>
              <a:cs typeface="Arial" panose="020B0604020202020204" pitchFamily="34" charset="0"/>
            </a:endParaRPr>
          </a:p>
          <a:p>
            <a:pPr marL="0" indent="0" algn="just">
              <a:lnSpc>
                <a:spcPct val="107000"/>
              </a:lnSpc>
              <a:spcAft>
                <a:spcPts val="800"/>
              </a:spcAft>
              <a:buNone/>
            </a:pPr>
            <a:r>
              <a:rPr lang="el-GR" sz="2100" kern="100" dirty="0">
                <a:effectLst/>
                <a:latin typeface="Calibri" panose="020F0502020204030204" pitchFamily="34" charset="0"/>
                <a:ea typeface="Calibri" panose="020F0502020204030204" pitchFamily="34" charset="0"/>
                <a:cs typeface="Calibri" panose="020F0502020204030204" pitchFamily="34" charset="0"/>
              </a:rPr>
              <a:t>Όσο </a:t>
            </a:r>
            <a:r>
              <a:rPr lang="el-GR" sz="2100" kern="100" dirty="0" err="1">
                <a:effectLst/>
                <a:latin typeface="Calibri" panose="020F0502020204030204" pitchFamily="34" charset="0"/>
                <a:ea typeface="Calibri" panose="020F0502020204030204" pitchFamily="34" charset="0"/>
                <a:cs typeface="Calibri" panose="020F0502020204030204" pitchFamily="34" charset="0"/>
              </a:rPr>
              <a:t>αψήλωνε</a:t>
            </a:r>
            <a:r>
              <a:rPr lang="el-GR" sz="2100" kern="100" dirty="0">
                <a:effectLst/>
                <a:latin typeface="Calibri" panose="020F0502020204030204" pitchFamily="34" charset="0"/>
                <a:ea typeface="Calibri" panose="020F0502020204030204" pitchFamily="34" charset="0"/>
                <a:cs typeface="Calibri" panose="020F0502020204030204" pitchFamily="34" charset="0"/>
              </a:rPr>
              <a:t>, κυνηγούσε τους ίσκιους, που ζωντάνεψαν κι έφυγαν τρομαγμένοι, ώσπου άδειασαν την κοιλάδα, που στο τέλος γιόμισε φεγγάρι. Το κρύο φως έτρεχε από παντού, καταρράχτης από σιωπή. Χυνόταν από τις άσπρες πλαγιές δίχως αφρούς και παφλασμό, δίχως ήχο, παχύ και διάφανο σαν το λάδι. Έτσι σκέπασε κάτω από το χρυσό τέλμα* του το στενό κάμπο, τ' αδειανά φαράγγια, τις </a:t>
            </a:r>
            <a:r>
              <a:rPr lang="el-GR" sz="2100" kern="100" dirty="0" err="1">
                <a:effectLst/>
                <a:latin typeface="Calibri" panose="020F0502020204030204" pitchFamily="34" charset="0"/>
                <a:ea typeface="Calibri" panose="020F0502020204030204" pitchFamily="34" charset="0"/>
                <a:cs typeface="Calibri" panose="020F0502020204030204" pitchFamily="34" charset="0"/>
              </a:rPr>
              <a:t>οξυές</a:t>
            </a:r>
            <a:r>
              <a:rPr lang="el-GR" sz="2100" kern="100" dirty="0">
                <a:effectLst/>
                <a:latin typeface="Calibri" panose="020F0502020204030204" pitchFamily="34" charset="0"/>
                <a:ea typeface="Calibri" panose="020F0502020204030204" pitchFamily="34" charset="0"/>
                <a:cs typeface="Calibri" panose="020F0502020204030204" pitchFamily="34" charset="0"/>
              </a:rPr>
              <a:t> και τις λίγες ατροφικές πιπεριές που είχανε κρεμασμένα τ' ανάρια μαλλιά τους στο μάκρος της </a:t>
            </a:r>
            <a:r>
              <a:rPr lang="el-GR" sz="2100" kern="100" dirty="0" err="1">
                <a:effectLst/>
                <a:latin typeface="Calibri" panose="020F0502020204030204" pitchFamily="34" charset="0"/>
                <a:ea typeface="Calibri" panose="020F0502020204030204" pitchFamily="34" charset="0"/>
                <a:cs typeface="Calibri" panose="020F0502020204030204" pitchFamily="34" charset="0"/>
              </a:rPr>
              <a:t>σιδεροδρομικής</a:t>
            </a:r>
            <a:r>
              <a:rPr lang="el-GR" sz="2100" kern="100" dirty="0">
                <a:effectLst/>
                <a:latin typeface="Calibri" panose="020F0502020204030204" pitchFamily="34" charset="0"/>
                <a:ea typeface="Calibri" panose="020F0502020204030204" pitchFamily="34" charset="0"/>
                <a:cs typeface="Calibri" panose="020F0502020204030204" pitchFamily="34" charset="0"/>
              </a:rPr>
              <a:t> γραμμής.</a:t>
            </a:r>
          </a:p>
          <a:p>
            <a:pPr marL="0" indent="0" algn="r">
              <a:lnSpc>
                <a:spcPct val="120000"/>
              </a:lnSpc>
              <a:spcBef>
                <a:spcPts val="600"/>
              </a:spcBef>
              <a:buNone/>
            </a:pPr>
            <a:endParaRPr lang="el-GR" sz="1900" kern="100" dirty="0">
              <a:effectLst/>
              <a:latin typeface="Calibri" panose="020F0502020204030204" pitchFamily="34" charset="0"/>
              <a:ea typeface="Calibri" panose="020F0502020204030204" pitchFamily="34" charset="0"/>
              <a:cs typeface="Arial" panose="020B0604020202020204" pitchFamily="34" charset="0"/>
            </a:endParaRPr>
          </a:p>
          <a:p>
            <a:pPr marL="0" indent="0" algn="r">
              <a:lnSpc>
                <a:spcPct val="120000"/>
              </a:lnSpc>
              <a:spcBef>
                <a:spcPts val="600"/>
              </a:spcBef>
              <a:buNone/>
            </a:pPr>
            <a:r>
              <a:rPr lang="el-GR" sz="1900" kern="100" dirty="0">
                <a:effectLst/>
                <a:latin typeface="Calibri" panose="020F0502020204030204" pitchFamily="34" charset="0"/>
                <a:ea typeface="Calibri" panose="020F0502020204030204" pitchFamily="34" charset="0"/>
                <a:cs typeface="Arial" panose="020B0604020202020204" pitchFamily="34" charset="0"/>
              </a:rPr>
              <a:t>Στρατής Μυριβήλης</a:t>
            </a:r>
          </a:p>
          <a:p>
            <a:pPr marL="0" indent="0" algn="r">
              <a:lnSpc>
                <a:spcPct val="120000"/>
              </a:lnSpc>
              <a:spcBef>
                <a:spcPts val="600"/>
              </a:spcBef>
              <a:buNone/>
            </a:pPr>
            <a:r>
              <a:rPr lang="el-GR" sz="1400" kern="100" dirty="0">
                <a:effectLst/>
                <a:latin typeface="Calibri" panose="020F0502020204030204" pitchFamily="34" charset="0"/>
                <a:ea typeface="Calibri" panose="020F0502020204030204" pitchFamily="34" charset="0"/>
                <a:cs typeface="Arial" panose="020B0604020202020204" pitchFamily="34" charset="0"/>
              </a:rPr>
              <a:t>Απόσπασμα από τη συλλογή διηγημάτων </a:t>
            </a:r>
            <a:r>
              <a:rPr lang="el-GR" sz="1400" i="1" kern="100" dirty="0">
                <a:effectLst/>
                <a:latin typeface="Calibri" panose="020F0502020204030204" pitchFamily="34" charset="0"/>
                <a:ea typeface="Calibri" panose="020F0502020204030204" pitchFamily="34" charset="0"/>
                <a:cs typeface="Arial" panose="020B0604020202020204" pitchFamily="34" charset="0"/>
              </a:rPr>
              <a:t>Το πράσινο βιβλίο</a:t>
            </a:r>
            <a:r>
              <a:rPr lang="el-GR" sz="1400" kern="100" dirty="0">
                <a:effectLst/>
                <a:latin typeface="Calibri" panose="020F0502020204030204" pitchFamily="34" charset="0"/>
                <a:ea typeface="Calibri" panose="020F0502020204030204" pitchFamily="34" charset="0"/>
                <a:cs typeface="Arial" panose="020B0604020202020204" pitchFamily="34" charset="0"/>
              </a:rPr>
              <a:t> (1935)</a:t>
            </a:r>
          </a:p>
          <a:p>
            <a:pPr marL="0" indent="0" algn="r">
              <a:lnSpc>
                <a:spcPct val="110000"/>
              </a:lnSpc>
              <a:spcBef>
                <a:spcPts val="600"/>
              </a:spcBef>
              <a:spcAft>
                <a:spcPts val="600"/>
              </a:spcAft>
              <a:buNone/>
            </a:pPr>
            <a:r>
              <a:rPr lang="el-GR" sz="1400" dirty="0">
                <a:effectLst/>
                <a:latin typeface="Calibri" panose="020F0502020204030204" pitchFamily="34" charset="0"/>
                <a:ea typeface="Calibri" panose="020F0502020204030204" pitchFamily="34" charset="0"/>
                <a:cs typeface="Times New Roman" panose="02020603050405020304" pitchFamily="18" charset="0"/>
              </a:rPr>
              <a:t>Πηγή: </a:t>
            </a:r>
            <a:r>
              <a:rPr lang="el-GR" sz="14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2"/>
              </a:rPr>
              <a:t>http://ebooks.edu.gr/ebooks/v/html/8547/2702/Keimena-Neoellinikis-Logotechnias_B-Lykeiou_html-empl/index_d_01_02.html</a:t>
            </a:r>
            <a:endParaRPr lang="x-none" sz="1400" dirty="0">
              <a:effectLst/>
              <a:latin typeface="Calibri" panose="020F0502020204030204" pitchFamily="34" charset="0"/>
              <a:ea typeface="Calibri" panose="020F0502020204030204" pitchFamily="34" charset="0"/>
              <a:cs typeface="Times New Roman" panose="02020603050405020304" pitchFamily="18" charset="0"/>
            </a:endParaRPr>
          </a:p>
          <a:p>
            <a:endParaRPr lang="x-none" dirty="0"/>
          </a:p>
        </p:txBody>
      </p:sp>
    </p:spTree>
    <p:extLst>
      <p:ext uri="{BB962C8B-B14F-4D97-AF65-F5344CB8AC3E}">
        <p14:creationId xmlns:p14="http://schemas.microsoft.com/office/powerpoint/2010/main" val="6422610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 xmlns:a16="http://schemas.microsoft.com/office/drawing/2014/main" id="{81BD989F-00AF-97F3-9BCA-227B68C6AE38}"/>
              </a:ext>
            </a:extLst>
          </p:cNvPr>
          <p:cNvSpPr>
            <a:spLocks noGrp="1"/>
          </p:cNvSpPr>
          <p:nvPr>
            <p:ph type="title"/>
          </p:nvPr>
        </p:nvSpPr>
        <p:spPr>
          <a:xfrm>
            <a:off x="429638" y="403603"/>
            <a:ext cx="4842753" cy="952687"/>
          </a:xfrm>
        </p:spPr>
        <p:txBody>
          <a:bodyPr>
            <a:normAutofit fontScale="90000"/>
          </a:bodyPr>
          <a:lstStyle/>
          <a:p>
            <a:r>
              <a:rPr lang="el-GR" sz="4000" dirty="0">
                <a:solidFill>
                  <a:schemeClr val="accent1">
                    <a:lumMod val="50000"/>
                  </a:schemeClr>
                </a:solidFill>
                <a:effectLst>
                  <a:outerShdw blurRad="38100" dist="38100" dir="2700000" algn="tl">
                    <a:srgbClr val="000000">
                      <a:alpha val="43137"/>
                    </a:srgbClr>
                  </a:outerShdw>
                </a:effectLst>
              </a:rPr>
              <a:t>ΙΙ. Αναγνωστικό στάδιο</a:t>
            </a:r>
            <a:endParaRPr lang="x-none" sz="4000" dirty="0">
              <a:solidFill>
                <a:schemeClr val="accent1">
                  <a:lumMod val="50000"/>
                </a:schemeClr>
              </a:solidFill>
              <a:effectLst>
                <a:outerShdw blurRad="38100" dist="38100" dir="2700000" algn="tl">
                  <a:srgbClr val="000000">
                    <a:alpha val="43137"/>
                  </a:srgbClr>
                </a:outerShdw>
              </a:effectLst>
            </a:endParaRPr>
          </a:p>
        </p:txBody>
      </p:sp>
      <p:sp>
        <p:nvSpPr>
          <p:cNvPr id="3" name="Θέση περιεχομένου 2">
            <a:extLst>
              <a:ext uri="{FF2B5EF4-FFF2-40B4-BE49-F238E27FC236}">
                <a16:creationId xmlns="" xmlns:a16="http://schemas.microsoft.com/office/drawing/2014/main" id="{AA928732-00FE-0778-CC62-7936D5037E92}"/>
              </a:ext>
            </a:extLst>
          </p:cNvPr>
          <p:cNvSpPr>
            <a:spLocks noGrp="1"/>
          </p:cNvSpPr>
          <p:nvPr>
            <p:ph sz="half" idx="1"/>
          </p:nvPr>
        </p:nvSpPr>
        <p:spPr>
          <a:xfrm>
            <a:off x="582706" y="1568824"/>
            <a:ext cx="4757779" cy="4005125"/>
          </a:xfrm>
        </p:spPr>
        <p:txBody>
          <a:bodyPr>
            <a:normAutofit fontScale="92500" lnSpcReduction="20000"/>
          </a:bodyPr>
          <a:lstStyle/>
          <a:p>
            <a:pPr marL="0" indent="0">
              <a:lnSpc>
                <a:spcPct val="107000"/>
              </a:lnSpc>
              <a:spcAft>
                <a:spcPts val="800"/>
              </a:spcAft>
              <a:buNone/>
            </a:pPr>
            <a:r>
              <a:rPr lang="el-GR" sz="1900" b="1" kern="100" dirty="0">
                <a:effectLst/>
                <a:latin typeface="Calibri" panose="020F0502020204030204" pitchFamily="34" charset="0"/>
                <a:ea typeface="Calibri" panose="020F0502020204030204" pitchFamily="34" charset="0"/>
                <a:cs typeface="Arial" panose="020B0604020202020204" pitchFamily="34" charset="0"/>
              </a:rPr>
              <a:t>Β. </a:t>
            </a:r>
            <a:r>
              <a:rPr lang="el-GR" sz="1900" i="1" kern="100" dirty="0">
                <a:effectLst/>
                <a:latin typeface="Calibri" panose="020F0502020204030204" pitchFamily="34" charset="0"/>
                <a:ea typeface="Calibri" panose="020F0502020204030204" pitchFamily="34" charset="0"/>
                <a:cs typeface="Arial" panose="020B0604020202020204" pitchFamily="34" charset="0"/>
              </a:rPr>
              <a:t>Επικοινωνιακό πλαίσιο εικόνας (</a:t>
            </a:r>
            <a:r>
              <a:rPr lang="el-GR" sz="1900" i="1" kern="100" dirty="0" err="1">
                <a:effectLst/>
                <a:latin typeface="Calibri" panose="020F0502020204030204" pitchFamily="34" charset="0"/>
                <a:ea typeface="Calibri" panose="020F0502020204030204" pitchFamily="34" charset="0"/>
                <a:cs typeface="Arial" panose="020B0604020202020204" pitchFamily="34" charset="0"/>
              </a:rPr>
              <a:t>προαναγνωστικό</a:t>
            </a:r>
            <a:r>
              <a:rPr lang="el-GR" sz="1900" i="1" kern="100" dirty="0">
                <a:effectLst/>
                <a:latin typeface="Calibri" panose="020F0502020204030204" pitchFamily="34" charset="0"/>
                <a:ea typeface="Calibri" panose="020F0502020204030204" pitchFamily="34" charset="0"/>
                <a:cs typeface="Arial" panose="020B0604020202020204" pitchFamily="34" charset="0"/>
              </a:rPr>
              <a:t>) ή κειμένου (αναγνωστικό) στάδιο.</a:t>
            </a:r>
            <a:endParaRPr lang="x-none" sz="1900" kern="100" dirty="0">
              <a:effectLst/>
              <a:latin typeface="Calibri" panose="020F0502020204030204" pitchFamily="34" charset="0"/>
              <a:ea typeface="Calibri" panose="020F0502020204030204" pitchFamily="34" charset="0"/>
              <a:cs typeface="Arial" panose="020B0604020202020204" pitchFamily="34" charset="0"/>
            </a:endParaRPr>
          </a:p>
          <a:p>
            <a:pPr marL="0" indent="0">
              <a:lnSpc>
                <a:spcPct val="107000"/>
              </a:lnSpc>
              <a:spcAft>
                <a:spcPts val="800"/>
              </a:spcAft>
              <a:buNone/>
            </a:pPr>
            <a:r>
              <a:rPr lang="el-GR" sz="1900" i="1" kern="100" dirty="0">
                <a:effectLst/>
                <a:latin typeface="Calibri" panose="020F0502020204030204" pitchFamily="34" charset="0"/>
                <a:ea typeface="Calibri" panose="020F0502020204030204" pitchFamily="34" charset="0"/>
                <a:cs typeface="Arial" panose="020B0604020202020204" pitchFamily="34" charset="0"/>
              </a:rPr>
              <a:t>Πομπός/δέκτης/σκοπός/μήνυμα/ μέσο/ περίσταση επικοινωνίας/ συνθήκες επικοινωνίας / πολιτισμικές σχέσεις.</a:t>
            </a:r>
          </a:p>
          <a:p>
            <a:pPr marL="0" indent="0" algn="just">
              <a:lnSpc>
                <a:spcPct val="107000"/>
              </a:lnSpc>
              <a:spcAft>
                <a:spcPts val="800"/>
              </a:spcAft>
              <a:buNone/>
            </a:pPr>
            <a:endParaRPr lang="x-none" sz="2100" kern="100" dirty="0">
              <a:effectLst/>
              <a:latin typeface="Calibri" panose="020F0502020204030204" pitchFamily="34" charset="0"/>
              <a:ea typeface="Calibri" panose="020F0502020204030204" pitchFamily="34" charset="0"/>
              <a:cs typeface="Arial" panose="020B0604020202020204" pitchFamily="34" charset="0"/>
            </a:endParaRPr>
          </a:p>
          <a:p>
            <a:pPr algn="just">
              <a:lnSpc>
                <a:spcPct val="107000"/>
              </a:lnSpc>
              <a:spcAft>
                <a:spcPts val="800"/>
              </a:spcAft>
              <a:buFont typeface="Wingdings" panose="05000000000000000000" pitchFamily="2" charset="2"/>
              <a:buChar char="q"/>
            </a:pPr>
            <a:r>
              <a:rPr lang="el-GR" sz="2100" kern="100" dirty="0">
                <a:effectLst/>
                <a:latin typeface="Calibri" panose="020F0502020204030204" pitchFamily="34" charset="0"/>
                <a:ea typeface="Calibri" panose="020F0502020204030204" pitchFamily="34" charset="0"/>
                <a:cs typeface="Arial" panose="020B0604020202020204" pitchFamily="34" charset="0"/>
              </a:rPr>
              <a:t>Να προβούν σε </a:t>
            </a:r>
            <a:r>
              <a:rPr lang="el-GR" sz="2100" kern="100" dirty="0" err="1">
                <a:effectLst/>
                <a:latin typeface="Calibri" panose="020F0502020204030204" pitchFamily="34" charset="0"/>
                <a:ea typeface="Calibri" panose="020F0502020204030204" pitchFamily="34" charset="0"/>
                <a:cs typeface="Arial" panose="020B0604020202020204" pitchFamily="34" charset="0"/>
              </a:rPr>
              <a:t>αναστοχασμό</a:t>
            </a:r>
            <a:r>
              <a:rPr lang="el-GR" sz="2100" kern="100" dirty="0">
                <a:effectLst/>
                <a:latin typeface="Calibri" panose="020F0502020204030204" pitchFamily="34" charset="0"/>
                <a:ea typeface="Calibri" panose="020F0502020204030204" pitchFamily="34" charset="0"/>
                <a:cs typeface="Arial" panose="020B0604020202020204" pitchFamily="34" charset="0"/>
              </a:rPr>
              <a:t> των προσωπικών απόψεων που είχαν διατυπώσει στο </a:t>
            </a:r>
            <a:r>
              <a:rPr lang="el-GR" sz="2100" kern="100" dirty="0" err="1">
                <a:effectLst/>
                <a:latin typeface="Calibri" panose="020F0502020204030204" pitchFamily="34" charset="0"/>
                <a:ea typeface="Calibri" panose="020F0502020204030204" pitchFamily="34" charset="0"/>
                <a:cs typeface="Arial" panose="020B0604020202020204" pitchFamily="34" charset="0"/>
              </a:rPr>
              <a:t>προαναγνωστικό</a:t>
            </a:r>
            <a:r>
              <a:rPr lang="el-GR" sz="2100" kern="100" dirty="0">
                <a:effectLst/>
                <a:latin typeface="Calibri" panose="020F0502020204030204" pitchFamily="34" charset="0"/>
                <a:ea typeface="Calibri" panose="020F0502020204030204" pitchFamily="34" charset="0"/>
                <a:cs typeface="Arial" panose="020B0604020202020204" pitchFamily="34" charset="0"/>
              </a:rPr>
              <a:t> στάδιο σε σχέση με την ευρύτερη θεματολογία του κειμένου.</a:t>
            </a:r>
            <a:endParaRPr lang="x-none" sz="2100" kern="100" dirty="0">
              <a:effectLst/>
              <a:latin typeface="Calibri" panose="020F0502020204030204" pitchFamily="34" charset="0"/>
              <a:ea typeface="Calibri" panose="020F0502020204030204" pitchFamily="34" charset="0"/>
              <a:cs typeface="Arial" panose="020B0604020202020204" pitchFamily="34" charset="0"/>
            </a:endParaRPr>
          </a:p>
          <a:p>
            <a:pPr marL="0" indent="0">
              <a:lnSpc>
                <a:spcPct val="107000"/>
              </a:lnSpc>
              <a:spcAft>
                <a:spcPts val="800"/>
              </a:spcAft>
              <a:buNone/>
            </a:pPr>
            <a:endParaRPr lang="x-none" sz="1900" kern="100" dirty="0">
              <a:effectLst/>
              <a:latin typeface="Calibri" panose="020F0502020204030204" pitchFamily="34" charset="0"/>
              <a:ea typeface="Calibri" panose="020F0502020204030204" pitchFamily="34" charset="0"/>
              <a:cs typeface="Arial" panose="020B0604020202020204" pitchFamily="34" charset="0"/>
            </a:endParaRPr>
          </a:p>
          <a:p>
            <a:endParaRPr lang="x-none" dirty="0"/>
          </a:p>
        </p:txBody>
      </p:sp>
      <p:sp>
        <p:nvSpPr>
          <p:cNvPr id="4" name="Θέση περιεχομένου 3">
            <a:extLst>
              <a:ext uri="{FF2B5EF4-FFF2-40B4-BE49-F238E27FC236}">
                <a16:creationId xmlns="" xmlns:a16="http://schemas.microsoft.com/office/drawing/2014/main" id="{609DBFB9-CF8C-0548-2616-1961FA9407E9}"/>
              </a:ext>
            </a:extLst>
          </p:cNvPr>
          <p:cNvSpPr>
            <a:spLocks noGrp="1"/>
          </p:cNvSpPr>
          <p:nvPr>
            <p:ph sz="half" idx="2"/>
          </p:nvPr>
        </p:nvSpPr>
        <p:spPr>
          <a:xfrm>
            <a:off x="5340485" y="191069"/>
            <a:ext cx="6421877" cy="6352421"/>
          </a:xfrm>
        </p:spPr>
        <p:txBody>
          <a:bodyPr>
            <a:noAutofit/>
          </a:bodyPr>
          <a:lstStyle/>
          <a:p>
            <a:pPr marL="0" indent="0">
              <a:lnSpc>
                <a:spcPct val="107000"/>
              </a:lnSpc>
              <a:spcAft>
                <a:spcPts val="800"/>
              </a:spcAft>
              <a:buNone/>
            </a:pPr>
            <a:r>
              <a:rPr lang="el-GR" sz="1700" b="1" kern="100" dirty="0">
                <a:solidFill>
                  <a:srgbClr val="002060"/>
                </a:solidFill>
                <a:effectLst/>
                <a:latin typeface="Calibri" panose="020F0502020204030204" pitchFamily="34" charset="0"/>
                <a:ea typeface="Calibri" panose="020F0502020204030204" pitchFamily="34" charset="0"/>
                <a:cs typeface="Arial" panose="020B0604020202020204" pitchFamily="34" charset="0"/>
              </a:rPr>
              <a:t>Γ. Διδασκαλία Περιγραφής</a:t>
            </a:r>
            <a:endParaRPr lang="x-none" sz="1700" kern="100" dirty="0">
              <a:solidFill>
                <a:srgbClr val="002060"/>
              </a:solidFill>
              <a:effectLst/>
              <a:latin typeface="Calibri" panose="020F0502020204030204" pitchFamily="34" charset="0"/>
              <a:ea typeface="Calibri" panose="020F0502020204030204" pitchFamily="34" charset="0"/>
              <a:cs typeface="Arial" panose="020B0604020202020204" pitchFamily="34" charset="0"/>
            </a:endParaRPr>
          </a:p>
          <a:p>
            <a:pPr algn="just">
              <a:lnSpc>
                <a:spcPct val="107000"/>
              </a:lnSpc>
              <a:spcAft>
                <a:spcPts val="800"/>
              </a:spcAft>
              <a:buFont typeface="Wingdings" panose="05000000000000000000" pitchFamily="2" charset="2"/>
              <a:buChar char="q"/>
            </a:pPr>
            <a:r>
              <a:rPr lang="el-GR" sz="1700" kern="100" dirty="0">
                <a:effectLst/>
                <a:latin typeface="Calibri" panose="020F0502020204030204" pitchFamily="34" charset="0"/>
                <a:ea typeface="Calibri" panose="020F0502020204030204" pitchFamily="34" charset="0"/>
                <a:cs typeface="Arial" panose="020B0604020202020204" pitchFamily="34" charset="0"/>
              </a:rPr>
              <a:t>Ποια συναισθήματα σας</a:t>
            </a:r>
            <a:r>
              <a:rPr lang="en-US" sz="1700" kern="100" dirty="0">
                <a:effectLst/>
                <a:latin typeface="Calibri" panose="020F0502020204030204" pitchFamily="34" charset="0"/>
                <a:ea typeface="Calibri" panose="020F0502020204030204" pitchFamily="34" charset="0"/>
                <a:cs typeface="Arial" panose="020B0604020202020204" pitchFamily="34" charset="0"/>
              </a:rPr>
              <a:t> </a:t>
            </a:r>
            <a:r>
              <a:rPr lang="el-GR" sz="1700" kern="100" dirty="0">
                <a:effectLst/>
                <a:latin typeface="Calibri" panose="020F0502020204030204" pitchFamily="34" charset="0"/>
                <a:ea typeface="Calibri" panose="020F0502020204030204" pitchFamily="34" charset="0"/>
                <a:cs typeface="Arial" panose="020B0604020202020204" pitchFamily="34" charset="0"/>
              </a:rPr>
              <a:t>έχει δημιουργήσει </a:t>
            </a:r>
            <a:r>
              <a:rPr lang="el-GR" sz="1700" kern="100" dirty="0">
                <a:latin typeface="Calibri" panose="020F0502020204030204" pitchFamily="34" charset="0"/>
                <a:ea typeface="Calibri" panose="020F0502020204030204" pitchFamily="34" charset="0"/>
                <a:cs typeface="Arial" panose="020B0604020202020204" pitchFamily="34" charset="0"/>
              </a:rPr>
              <a:t>το κείμενο του Μυριβήλη; </a:t>
            </a:r>
            <a:r>
              <a:rPr lang="el-GR" sz="1700" kern="100" dirty="0">
                <a:effectLst/>
                <a:latin typeface="Calibri" panose="020F0502020204030204" pitchFamily="34" charset="0"/>
                <a:ea typeface="Calibri" panose="020F0502020204030204" pitchFamily="34" charset="0"/>
                <a:cs typeface="Arial" panose="020B0604020202020204" pitchFamily="34" charset="0"/>
              </a:rPr>
              <a:t>Με ποιο </a:t>
            </a:r>
            <a:r>
              <a:rPr lang="el-GR" sz="1700" kern="100" dirty="0">
                <a:latin typeface="Calibri" panose="020F0502020204030204" pitchFamily="34" charset="0"/>
                <a:ea typeface="Calibri" panose="020F0502020204030204" pitchFamily="34" charset="0"/>
                <a:cs typeface="Arial" panose="020B0604020202020204" pitchFamily="34" charset="0"/>
              </a:rPr>
              <a:t>χρώμα θα περιγράφατε</a:t>
            </a:r>
            <a:r>
              <a:rPr lang="en-US" sz="1700" kern="100" dirty="0">
                <a:latin typeface="Calibri" panose="020F0502020204030204" pitchFamily="34" charset="0"/>
                <a:ea typeface="Calibri" panose="020F0502020204030204" pitchFamily="34" charset="0"/>
                <a:cs typeface="Arial" panose="020B0604020202020204" pitchFamily="34" charset="0"/>
              </a:rPr>
              <a:t> </a:t>
            </a:r>
            <a:r>
              <a:rPr lang="el-GR" sz="1700" kern="100" dirty="0">
                <a:latin typeface="Calibri" panose="020F0502020204030204" pitchFamily="34" charset="0"/>
                <a:ea typeface="Calibri" panose="020F0502020204030204" pitchFamily="34" charset="0"/>
                <a:cs typeface="Arial" panose="020B0604020202020204" pitchFamily="34" charset="0"/>
              </a:rPr>
              <a:t>τα συναισθήματα αυτά; / </a:t>
            </a:r>
            <a:r>
              <a:rPr lang="el-GR" sz="1700" kern="100" dirty="0">
                <a:effectLst/>
                <a:latin typeface="Calibri" panose="020F0502020204030204" pitchFamily="34" charset="0"/>
                <a:ea typeface="Calibri" panose="020F0502020204030204" pitchFamily="34" charset="0"/>
                <a:cs typeface="Arial" panose="020B0604020202020204" pitchFamily="34" charset="0"/>
              </a:rPr>
              <a:t>Θα θέλατε να επισκεφτείτε το Τοπίο; Να δικαιολογήσετε την απάντησή σας.  </a:t>
            </a:r>
          </a:p>
          <a:p>
            <a:pPr algn="just">
              <a:lnSpc>
                <a:spcPct val="107000"/>
              </a:lnSpc>
              <a:spcAft>
                <a:spcPts val="800"/>
              </a:spcAft>
              <a:buFont typeface="Wingdings" panose="05000000000000000000" pitchFamily="2" charset="2"/>
              <a:buChar char="q"/>
            </a:pPr>
            <a:r>
              <a:rPr lang="el-GR" sz="1700" kern="100" dirty="0">
                <a:effectLst/>
                <a:latin typeface="Calibri" panose="020F0502020204030204" pitchFamily="34" charset="0"/>
                <a:ea typeface="Calibri" panose="020F0502020204030204" pitchFamily="34" charset="0"/>
                <a:cs typeface="Arial" panose="020B0604020202020204" pitchFamily="34" charset="0"/>
              </a:rPr>
              <a:t>Ο συγγραφέας δίνει απλώς την περιγραφή ενός τοπίου ή πρόκειται για κάτι περισσότερο</a:t>
            </a:r>
            <a:r>
              <a:rPr lang="el-GR" sz="1700" kern="100" dirty="0">
                <a:latin typeface="Calibri" panose="020F0502020204030204" pitchFamily="34" charset="0"/>
                <a:ea typeface="Calibri" panose="020F0502020204030204" pitchFamily="34" charset="0"/>
                <a:cs typeface="Arial" panose="020B0604020202020204" pitchFamily="34" charset="0"/>
              </a:rPr>
              <a:t> (δηλαδή, </a:t>
            </a:r>
            <a:r>
              <a:rPr lang="el-GR" sz="1700" kern="100" dirty="0">
                <a:effectLst/>
                <a:latin typeface="Calibri" panose="020F0502020204030204" pitchFamily="34" charset="0"/>
                <a:ea typeface="Calibri" panose="020F0502020204030204" pitchFamily="34" charset="0"/>
                <a:cs typeface="Arial" panose="020B0604020202020204" pitchFamily="34" charset="0"/>
              </a:rPr>
              <a:t>την επίδραση που ασκεί αυτό στον ψυχικό του κόσμο); Να εντοπίσετε τις σχετικές φράσεις.</a:t>
            </a:r>
            <a:endParaRPr lang="el-GR" sz="1700" kern="100" dirty="0">
              <a:effectLst/>
              <a:highlight>
                <a:srgbClr val="FFFF00"/>
              </a:highlight>
              <a:latin typeface="Calibri" panose="020F0502020204030204" pitchFamily="34" charset="0"/>
              <a:ea typeface="Calibri" panose="020F0502020204030204" pitchFamily="34" charset="0"/>
              <a:cs typeface="Arial" panose="020B0604020202020204" pitchFamily="34" charset="0"/>
            </a:endParaRPr>
          </a:p>
          <a:p>
            <a:pPr algn="just">
              <a:lnSpc>
                <a:spcPct val="107000"/>
              </a:lnSpc>
              <a:spcAft>
                <a:spcPts val="800"/>
              </a:spcAft>
              <a:buFont typeface="Wingdings" panose="05000000000000000000" pitchFamily="2" charset="2"/>
              <a:buChar char="q"/>
            </a:pPr>
            <a:r>
              <a:rPr lang="el-GR" sz="1700" i="1" kern="100" dirty="0">
                <a:latin typeface="Calibri" panose="020F0502020204030204" pitchFamily="34" charset="0"/>
                <a:ea typeface="Calibri" panose="020F0502020204030204" pitchFamily="34" charset="0"/>
                <a:cs typeface="Arial" panose="020B0604020202020204" pitchFamily="34" charset="0"/>
              </a:rPr>
              <a:t>Να προσδιορίσετε τον </a:t>
            </a:r>
            <a:r>
              <a:rPr lang="el-GR" sz="1700" i="1" kern="100" dirty="0" err="1">
                <a:latin typeface="Calibri" panose="020F0502020204030204" pitchFamily="34" charset="0"/>
                <a:ea typeface="Calibri" panose="020F0502020204030204" pitchFamily="34" charset="0"/>
                <a:cs typeface="Arial" panose="020B0604020202020204" pitchFamily="34" charset="0"/>
              </a:rPr>
              <a:t>κειμενικό</a:t>
            </a:r>
            <a:r>
              <a:rPr lang="el-GR" sz="1700" i="1" kern="100" dirty="0">
                <a:latin typeface="Calibri" panose="020F0502020204030204" pitchFamily="34" charset="0"/>
                <a:ea typeface="Calibri" panose="020F0502020204030204" pitchFamily="34" charset="0"/>
                <a:cs typeface="Arial" panose="020B0604020202020204" pitchFamily="34" charset="0"/>
              </a:rPr>
              <a:t> τύπο </a:t>
            </a:r>
            <a:r>
              <a:rPr lang="el-GR" sz="1700" i="1" kern="100" dirty="0">
                <a:effectLst/>
                <a:latin typeface="Calibri" panose="020F0502020204030204" pitchFamily="34" charset="0"/>
                <a:ea typeface="Calibri" panose="020F0502020204030204" pitchFamily="34" charset="0"/>
                <a:cs typeface="Arial" panose="020B0604020202020204" pitchFamily="34" charset="0"/>
              </a:rPr>
              <a:t>(ή/ και πρόκειται για υποκειμενική ή αντικειμενική </a:t>
            </a:r>
            <a:r>
              <a:rPr lang="el-GR" sz="1700" i="1" kern="100" dirty="0">
                <a:latin typeface="Calibri" panose="020F0502020204030204" pitchFamily="34" charset="0"/>
                <a:ea typeface="Calibri" panose="020F0502020204030204" pitchFamily="34" charset="0"/>
                <a:cs typeface="Arial" panose="020B0604020202020204" pitchFamily="34" charset="0"/>
              </a:rPr>
              <a:t>περιγραφή</a:t>
            </a:r>
            <a:r>
              <a:rPr lang="el-GR" sz="1700" i="1" kern="100" dirty="0">
                <a:effectLst/>
                <a:latin typeface="Calibri" panose="020F0502020204030204" pitchFamily="34" charset="0"/>
                <a:ea typeface="Calibri" panose="020F0502020204030204" pitchFamily="34" charset="0"/>
                <a:cs typeface="Arial" panose="020B0604020202020204" pitchFamily="34" charset="0"/>
              </a:rPr>
              <a:t>;). Να γράψετε δύο (2) τεκμήρια που να δικαιολογούν την επιλογή σας παραθέτοντας σχετικό χωρίο για το κάθε τεκμήριο. </a:t>
            </a:r>
            <a:endParaRPr lang="x-none" sz="1700" kern="100" dirty="0">
              <a:effectLst/>
              <a:latin typeface="Calibri" panose="020F0502020204030204" pitchFamily="34" charset="0"/>
              <a:ea typeface="Calibri" panose="020F0502020204030204" pitchFamily="34" charset="0"/>
              <a:cs typeface="Arial" panose="020B0604020202020204" pitchFamily="34" charset="0"/>
            </a:endParaRPr>
          </a:p>
          <a:p>
            <a:pPr algn="just">
              <a:lnSpc>
                <a:spcPct val="107000"/>
              </a:lnSpc>
              <a:spcAft>
                <a:spcPts val="800"/>
              </a:spcAft>
              <a:buFont typeface="Wingdings" panose="05000000000000000000" pitchFamily="2" charset="2"/>
              <a:buChar char="q"/>
            </a:pPr>
            <a:r>
              <a:rPr lang="el-GR" sz="1700" i="1" kern="100" dirty="0">
                <a:effectLst/>
                <a:latin typeface="Calibri" panose="020F0502020204030204" pitchFamily="34" charset="0"/>
                <a:ea typeface="Calibri" panose="020F0502020204030204" pitchFamily="34" charset="0"/>
                <a:cs typeface="Arial" panose="020B0604020202020204" pitchFamily="34" charset="0"/>
              </a:rPr>
              <a:t>Να ονομάσετε </a:t>
            </a:r>
            <a:r>
              <a:rPr lang="el-GR" sz="1700" b="1" i="1" kern="100" dirty="0">
                <a:solidFill>
                  <a:srgbClr val="002060"/>
                </a:solidFill>
                <a:effectLst/>
                <a:latin typeface="Calibri" panose="020F0502020204030204" pitchFamily="34" charset="0"/>
                <a:ea typeface="Calibri" panose="020F0502020204030204" pitchFamily="34" charset="0"/>
                <a:cs typeface="Arial" panose="020B0604020202020204" pitchFamily="34" charset="0"/>
              </a:rPr>
              <a:t>δύο μέρη του λόγου</a:t>
            </a:r>
            <a:r>
              <a:rPr lang="el-GR" sz="1700" i="1" kern="100" dirty="0">
                <a:solidFill>
                  <a:srgbClr val="002060"/>
                </a:solidFill>
                <a:effectLst/>
                <a:latin typeface="Calibri" panose="020F0502020204030204" pitchFamily="34" charset="0"/>
                <a:ea typeface="Calibri" panose="020F0502020204030204" pitchFamily="34" charset="0"/>
                <a:cs typeface="Arial" panose="020B0604020202020204" pitchFamily="34" charset="0"/>
              </a:rPr>
              <a:t> </a:t>
            </a:r>
            <a:r>
              <a:rPr lang="el-GR" sz="1700" i="1" kern="100" dirty="0">
                <a:effectLst/>
                <a:latin typeface="Calibri" panose="020F0502020204030204" pitchFamily="34" charset="0"/>
                <a:ea typeface="Calibri" panose="020F0502020204030204" pitchFamily="34" charset="0"/>
                <a:cs typeface="Arial" panose="020B0604020202020204" pitchFamily="34" charset="0"/>
              </a:rPr>
              <a:t>που συνδέονται άμεσα με τον </a:t>
            </a:r>
            <a:r>
              <a:rPr lang="el-GR" sz="1700" i="1" kern="100" dirty="0" err="1">
                <a:effectLst/>
                <a:latin typeface="Calibri" panose="020F0502020204030204" pitchFamily="34" charset="0"/>
                <a:ea typeface="Calibri" panose="020F0502020204030204" pitchFamily="34" charset="0"/>
                <a:cs typeface="Arial" panose="020B0604020202020204" pitchFamily="34" charset="0"/>
              </a:rPr>
              <a:t>κειμενικό</a:t>
            </a:r>
            <a:r>
              <a:rPr lang="el-GR" sz="1700" i="1" kern="100" dirty="0">
                <a:effectLst/>
                <a:latin typeface="Calibri" panose="020F0502020204030204" pitchFamily="34" charset="0"/>
                <a:ea typeface="Calibri" panose="020F0502020204030204" pitchFamily="34" charset="0"/>
                <a:cs typeface="Arial" panose="020B0604020202020204" pitchFamily="34" charset="0"/>
              </a:rPr>
              <a:t> τύπο της περιγραφής</a:t>
            </a:r>
            <a:r>
              <a:rPr lang="el-GR" sz="1700" b="1" i="1" kern="100" dirty="0">
                <a:effectLst/>
                <a:latin typeface="Calibri" panose="020F0502020204030204" pitchFamily="34" charset="0"/>
                <a:ea typeface="Calibri" panose="020F0502020204030204" pitchFamily="34" charset="0"/>
                <a:cs typeface="Arial" panose="020B0604020202020204" pitchFamily="34" charset="0"/>
              </a:rPr>
              <a:t>.</a:t>
            </a:r>
          </a:p>
          <a:p>
            <a:pPr algn="just">
              <a:lnSpc>
                <a:spcPct val="107000"/>
              </a:lnSpc>
              <a:spcAft>
                <a:spcPts val="800"/>
              </a:spcAft>
              <a:buFont typeface="Wingdings" panose="05000000000000000000" pitchFamily="2" charset="2"/>
              <a:buChar char="q"/>
            </a:pPr>
            <a:r>
              <a:rPr lang="el-GR" sz="1700" i="1" kern="100" dirty="0">
                <a:latin typeface="Calibri" panose="020F0502020204030204" pitchFamily="34" charset="0"/>
                <a:ea typeface="Calibri" panose="020F0502020204030204" pitchFamily="34" charset="0"/>
                <a:cs typeface="Arial" panose="020B0604020202020204" pitchFamily="34" charset="0"/>
              </a:rPr>
              <a:t>Να αφαιρέσετε τα επίθετα της 2</a:t>
            </a:r>
            <a:r>
              <a:rPr lang="el-GR" sz="1700" i="1" kern="100" baseline="30000" dirty="0">
                <a:latin typeface="Calibri" panose="020F0502020204030204" pitchFamily="34" charset="0"/>
                <a:ea typeface="Calibri" panose="020F0502020204030204" pitchFamily="34" charset="0"/>
                <a:cs typeface="Arial" panose="020B0604020202020204" pitchFamily="34" charset="0"/>
              </a:rPr>
              <a:t>ης</a:t>
            </a:r>
            <a:r>
              <a:rPr lang="el-GR" sz="1700" i="1" kern="100" dirty="0">
                <a:latin typeface="Calibri" panose="020F0502020204030204" pitchFamily="34" charset="0"/>
                <a:ea typeface="Calibri" panose="020F0502020204030204" pitchFamily="34" charset="0"/>
                <a:cs typeface="Arial" panose="020B0604020202020204" pitchFamily="34" charset="0"/>
              </a:rPr>
              <a:t> παραγράφου. Ακολούθως να συγκρίνετε το αρχικό κείμενο με το δικό σας. Ποιο από τα δύο κείμενα θα επιλέγατε και γιατί; </a:t>
            </a:r>
            <a:endParaRPr lang="x-none" sz="1700" kern="100" dirty="0">
              <a:effectLst/>
              <a:latin typeface="Calibri" panose="020F0502020204030204" pitchFamily="34" charset="0"/>
              <a:ea typeface="Calibri" panose="020F0502020204030204" pitchFamily="34" charset="0"/>
              <a:cs typeface="Arial" panose="020B0604020202020204" pitchFamily="34" charset="0"/>
            </a:endParaRPr>
          </a:p>
          <a:p>
            <a:endParaRPr lang="x-none" sz="1700" dirty="0"/>
          </a:p>
        </p:txBody>
      </p:sp>
    </p:spTree>
    <p:extLst>
      <p:ext uri="{BB962C8B-B14F-4D97-AF65-F5344CB8AC3E}">
        <p14:creationId xmlns:p14="http://schemas.microsoft.com/office/powerpoint/2010/main" val="40242489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 xmlns:a16="http://schemas.microsoft.com/office/drawing/2014/main" id="{B6FACB3C-9069-4791-BC5C-0DB7CD19B853}"/>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 xmlns:a16="http://schemas.microsoft.com/office/drawing/2014/main" id="{71F2038E-D777-4B76-81DD-DD13EE91B9DD}"/>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305" y="0"/>
            <a:ext cx="1219169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Τίτλος 1">
            <a:extLst>
              <a:ext uri="{FF2B5EF4-FFF2-40B4-BE49-F238E27FC236}">
                <a16:creationId xmlns="" xmlns:a16="http://schemas.microsoft.com/office/drawing/2014/main" id="{07F6ECC3-40E5-3281-67F2-48E7272139C5}"/>
              </a:ext>
            </a:extLst>
          </p:cNvPr>
          <p:cNvSpPr>
            <a:spLocks noGrp="1"/>
          </p:cNvSpPr>
          <p:nvPr>
            <p:ph type="title"/>
          </p:nvPr>
        </p:nvSpPr>
        <p:spPr>
          <a:xfrm>
            <a:off x="535021" y="537882"/>
            <a:ext cx="6001966" cy="791305"/>
          </a:xfrm>
        </p:spPr>
        <p:txBody>
          <a:bodyPr vert="horz" lIns="91440" tIns="45720" rIns="91440" bIns="45720" rtlCol="0" anchor="ctr">
            <a:normAutofit fontScale="90000"/>
          </a:bodyPr>
          <a:lstStyle/>
          <a:p>
            <a:r>
              <a:rPr lang="el-GR" dirty="0">
                <a:solidFill>
                  <a:schemeClr val="accent1">
                    <a:lumMod val="50000"/>
                  </a:schemeClr>
                </a:solidFill>
                <a:effectLst>
                  <a:outerShdw blurRad="38100" dist="38100" dir="2700000" algn="tl">
                    <a:srgbClr val="000000">
                      <a:alpha val="43137"/>
                    </a:srgbClr>
                  </a:outerShdw>
                </a:effectLst>
              </a:rPr>
              <a:t>ΙΙΙ. </a:t>
            </a:r>
            <a:r>
              <a:rPr lang="en-US" dirty="0" err="1">
                <a:solidFill>
                  <a:schemeClr val="accent1">
                    <a:lumMod val="50000"/>
                  </a:schemeClr>
                </a:solidFill>
                <a:effectLst>
                  <a:outerShdw blurRad="38100" dist="38100" dir="2700000" algn="tl">
                    <a:srgbClr val="000000">
                      <a:alpha val="43137"/>
                    </a:srgbClr>
                  </a:outerShdw>
                </a:effectLst>
              </a:rPr>
              <a:t>Μετ</a:t>
            </a:r>
            <a:r>
              <a:rPr lang="en-US" dirty="0">
                <a:solidFill>
                  <a:schemeClr val="accent1">
                    <a:lumMod val="50000"/>
                  </a:schemeClr>
                </a:solidFill>
                <a:effectLst>
                  <a:outerShdw blurRad="38100" dist="38100" dir="2700000" algn="tl">
                    <a:srgbClr val="000000">
                      <a:alpha val="43137"/>
                    </a:srgbClr>
                  </a:outerShdw>
                </a:effectLst>
              </a:rPr>
              <a:t>αναγνωστικό</a:t>
            </a:r>
            <a:r>
              <a:rPr lang="el-GR" dirty="0">
                <a:solidFill>
                  <a:schemeClr val="accent1">
                    <a:lumMod val="50000"/>
                  </a:schemeClr>
                </a:solidFill>
                <a:effectLst>
                  <a:outerShdw blurRad="38100" dist="38100" dir="2700000" algn="tl">
                    <a:srgbClr val="000000">
                      <a:alpha val="43137"/>
                    </a:srgbClr>
                  </a:outerShdw>
                </a:effectLst>
              </a:rPr>
              <a:t> </a:t>
            </a:r>
            <a:r>
              <a:rPr lang="en-US" dirty="0" err="1">
                <a:solidFill>
                  <a:schemeClr val="accent1">
                    <a:lumMod val="50000"/>
                  </a:schemeClr>
                </a:solidFill>
                <a:effectLst>
                  <a:outerShdw blurRad="38100" dist="38100" dir="2700000" algn="tl">
                    <a:srgbClr val="000000">
                      <a:alpha val="43137"/>
                    </a:srgbClr>
                  </a:outerShdw>
                </a:effectLst>
              </a:rPr>
              <a:t>στάδιο</a:t>
            </a:r>
            <a:endParaRPr lang="en-US" dirty="0">
              <a:solidFill>
                <a:schemeClr val="accent1">
                  <a:lumMod val="50000"/>
                </a:schemeClr>
              </a:solidFill>
              <a:effectLst>
                <a:outerShdw blurRad="38100" dist="38100" dir="2700000" algn="tl">
                  <a:srgbClr val="000000">
                    <a:alpha val="43137"/>
                  </a:srgbClr>
                </a:outerShdw>
              </a:effectLst>
            </a:endParaRPr>
          </a:p>
        </p:txBody>
      </p:sp>
      <p:sp>
        <p:nvSpPr>
          <p:cNvPr id="3" name="Θέση περιεχομένου 2">
            <a:extLst>
              <a:ext uri="{FF2B5EF4-FFF2-40B4-BE49-F238E27FC236}">
                <a16:creationId xmlns="" xmlns:a16="http://schemas.microsoft.com/office/drawing/2014/main" id="{222EC82A-5994-4044-5E7D-AB4DEDCE9121}"/>
              </a:ext>
            </a:extLst>
          </p:cNvPr>
          <p:cNvSpPr>
            <a:spLocks noGrp="1"/>
          </p:cNvSpPr>
          <p:nvPr>
            <p:ph sz="half" idx="1"/>
          </p:nvPr>
        </p:nvSpPr>
        <p:spPr>
          <a:xfrm>
            <a:off x="535021" y="1474518"/>
            <a:ext cx="5560979" cy="4632701"/>
          </a:xfrm>
        </p:spPr>
        <p:txBody>
          <a:bodyPr vert="horz" lIns="91440" tIns="45720" rIns="91440" bIns="45720" rtlCol="0" anchor="t">
            <a:normAutofit lnSpcReduction="10000"/>
          </a:bodyPr>
          <a:lstStyle/>
          <a:p>
            <a:pPr algn="just">
              <a:spcAft>
                <a:spcPts val="800"/>
              </a:spcAft>
              <a:buFont typeface="Wingdings" panose="05000000000000000000" pitchFamily="2" charset="2"/>
              <a:buChar char="q"/>
            </a:pPr>
            <a:r>
              <a:rPr lang="en-US" sz="2000" dirty="0">
                <a:solidFill>
                  <a:schemeClr val="tx2"/>
                </a:solidFill>
                <a:effectLst/>
              </a:rPr>
              <a:t>Π</a:t>
            </a:r>
            <a:r>
              <a:rPr lang="el-GR" sz="2000" dirty="0" err="1">
                <a:solidFill>
                  <a:schemeClr val="tx2"/>
                </a:solidFill>
              </a:rPr>
              <a:t>οια</a:t>
            </a:r>
            <a:r>
              <a:rPr lang="el-GR" sz="2000" dirty="0">
                <a:solidFill>
                  <a:schemeClr val="tx2"/>
                </a:solidFill>
              </a:rPr>
              <a:t> είναι, τελικά, </a:t>
            </a:r>
            <a:r>
              <a:rPr lang="en-US" sz="2000" dirty="0">
                <a:solidFill>
                  <a:schemeClr val="tx2"/>
                </a:solidFill>
                <a:effectLst/>
              </a:rPr>
              <a:t>η </a:t>
            </a:r>
            <a:r>
              <a:rPr lang="el-GR" sz="2000" i="1" dirty="0">
                <a:solidFill>
                  <a:schemeClr val="tx2"/>
                </a:solidFill>
              </a:rPr>
              <a:t>διάθεση</a:t>
            </a:r>
            <a:r>
              <a:rPr lang="en-US" sz="2000" dirty="0">
                <a:solidFill>
                  <a:schemeClr val="tx2"/>
                </a:solidFill>
                <a:effectLst/>
              </a:rPr>
              <a:t> </a:t>
            </a:r>
            <a:r>
              <a:rPr lang="en-US" sz="2000" dirty="0" err="1">
                <a:solidFill>
                  <a:schemeClr val="tx2"/>
                </a:solidFill>
                <a:effectLst/>
              </a:rPr>
              <a:t>του</a:t>
            </a:r>
            <a:r>
              <a:rPr lang="en-US" sz="2000" dirty="0">
                <a:solidFill>
                  <a:schemeClr val="tx2"/>
                </a:solidFill>
                <a:effectLst/>
              </a:rPr>
              <a:t> </a:t>
            </a:r>
            <a:r>
              <a:rPr lang="en-US" sz="2000" dirty="0" err="1">
                <a:solidFill>
                  <a:schemeClr val="tx2"/>
                </a:solidFill>
                <a:effectLst/>
              </a:rPr>
              <a:t>συγγρ</a:t>
            </a:r>
            <a:r>
              <a:rPr lang="en-US" sz="2000" dirty="0">
                <a:solidFill>
                  <a:schemeClr val="tx2"/>
                </a:solidFill>
                <a:effectLst/>
              </a:rPr>
              <a:t>αφέα απέναντι σ</a:t>
            </a:r>
            <a:r>
              <a:rPr lang="el-GR" sz="2000" dirty="0">
                <a:solidFill>
                  <a:schemeClr val="tx2"/>
                </a:solidFill>
                <a:effectLst/>
              </a:rPr>
              <a:t>το τοπίο που περιγράφει</a:t>
            </a:r>
            <a:r>
              <a:rPr lang="en-US" sz="2000" dirty="0">
                <a:solidFill>
                  <a:schemeClr val="tx2"/>
                </a:solidFill>
                <a:effectLst/>
              </a:rPr>
              <a:t>; </a:t>
            </a:r>
            <a:endParaRPr lang="el-GR" sz="2000" dirty="0">
              <a:solidFill>
                <a:schemeClr val="tx2"/>
              </a:solidFill>
              <a:effectLst/>
            </a:endParaRPr>
          </a:p>
          <a:p>
            <a:pPr marL="0" indent="0" algn="just">
              <a:spcAft>
                <a:spcPts val="800"/>
              </a:spcAft>
              <a:buNone/>
            </a:pPr>
            <a:r>
              <a:rPr lang="el-GR" sz="2600" b="1" i="1" dirty="0">
                <a:solidFill>
                  <a:srgbClr val="FF0000"/>
                </a:solidFill>
                <a:effectLst>
                  <a:outerShdw blurRad="38100" dist="38100" dir="2700000" algn="tl">
                    <a:srgbClr val="000000">
                      <a:alpha val="43137"/>
                    </a:srgbClr>
                  </a:outerShdw>
                </a:effectLst>
              </a:rPr>
              <a:t>!</a:t>
            </a:r>
            <a:r>
              <a:rPr lang="el-GR" sz="2000" dirty="0">
                <a:solidFill>
                  <a:schemeClr val="tx2"/>
                </a:solidFill>
              </a:rPr>
              <a:t> Ας βοηθήσουμε τον συγγραφέα να κοιτάξει με άλλη διάθεση το… </a:t>
            </a:r>
            <a:r>
              <a:rPr lang="el-GR" sz="2000" i="1" dirty="0">
                <a:solidFill>
                  <a:schemeClr val="tx2"/>
                </a:solidFill>
              </a:rPr>
              <a:t>Τοπίο </a:t>
            </a:r>
            <a:r>
              <a:rPr lang="el-GR" sz="2000" dirty="0">
                <a:solidFill>
                  <a:schemeClr val="tx2"/>
                </a:solidFill>
              </a:rPr>
              <a:t>του! Να αντικαταστήσετε τα επίθετα του υπογραμμισμένου αποσπάσματος με επίθετα που έχουν την αντίθετη σημασία.</a:t>
            </a:r>
          </a:p>
          <a:p>
            <a:pPr algn="just">
              <a:spcAft>
                <a:spcPts val="800"/>
              </a:spcAft>
              <a:buFont typeface="Wingdings" panose="05000000000000000000" pitchFamily="2" charset="2"/>
              <a:buChar char="q"/>
            </a:pPr>
            <a:r>
              <a:rPr lang="el-GR" sz="2000" dirty="0">
                <a:solidFill>
                  <a:schemeClr val="tx2"/>
                </a:solidFill>
              </a:rPr>
              <a:t> </a:t>
            </a:r>
            <a:r>
              <a:rPr lang="el-GR" sz="2000" dirty="0"/>
              <a:t>Να επιλέξετε τρεις (3) Αποφαντικές προτάσεις του κειμένου και να τις μετατρέψετε σε </a:t>
            </a:r>
            <a:r>
              <a:rPr lang="el-GR" sz="2000" dirty="0" err="1"/>
              <a:t>Επιφωνηματικές</a:t>
            </a:r>
            <a:r>
              <a:rPr lang="el-GR" sz="2000" dirty="0"/>
              <a:t> προτάσεις. Μήπως αλλάζει </a:t>
            </a:r>
            <a:r>
              <a:rPr lang="el-GR" sz="2000" i="1" dirty="0"/>
              <a:t>το ύφος</a:t>
            </a:r>
            <a:r>
              <a:rPr lang="el-GR" sz="2000" dirty="0"/>
              <a:t> του συγγραφέα (ή η στάση του απέναντι στο τοπίο); </a:t>
            </a:r>
            <a:endParaRPr lang="en-US" sz="2000" dirty="0">
              <a:effectLst/>
            </a:endParaRPr>
          </a:p>
          <a:p>
            <a:pPr algn="just">
              <a:spcAft>
                <a:spcPts val="800"/>
              </a:spcAft>
              <a:buFont typeface="Wingdings" panose="05000000000000000000" pitchFamily="2" charset="2"/>
              <a:buChar char="q"/>
            </a:pPr>
            <a:r>
              <a:rPr lang="en-US" sz="2000" dirty="0" err="1">
                <a:solidFill>
                  <a:schemeClr val="tx2"/>
                </a:solidFill>
                <a:effectLst/>
              </a:rPr>
              <a:t>Ποι</a:t>
            </a:r>
            <a:r>
              <a:rPr lang="en-US" sz="2000" dirty="0">
                <a:solidFill>
                  <a:schemeClr val="tx2"/>
                </a:solidFill>
                <a:effectLst/>
              </a:rPr>
              <a:t>α </a:t>
            </a:r>
            <a:r>
              <a:rPr lang="el-GR" sz="2000" dirty="0">
                <a:solidFill>
                  <a:schemeClr val="tx2"/>
                </a:solidFill>
                <a:effectLst/>
              </a:rPr>
              <a:t>από τις δύο εικόνες ταιριάζει</a:t>
            </a:r>
            <a:r>
              <a:rPr lang="en-US" sz="2000" dirty="0">
                <a:solidFill>
                  <a:schemeClr val="tx2"/>
                </a:solidFill>
                <a:effectLst/>
              </a:rPr>
              <a:t>, κατά τη γνώμη σας, π</a:t>
            </a:r>
            <a:r>
              <a:rPr lang="en-US" sz="2000" dirty="0" err="1">
                <a:solidFill>
                  <a:schemeClr val="tx2"/>
                </a:solidFill>
                <a:effectLst/>
              </a:rPr>
              <a:t>ερισσότερο</a:t>
            </a:r>
            <a:r>
              <a:rPr lang="en-US" sz="2000" dirty="0">
                <a:solidFill>
                  <a:schemeClr val="tx2"/>
                </a:solidFill>
                <a:effectLst/>
              </a:rPr>
              <a:t> στην περιγραφή του</a:t>
            </a:r>
            <a:r>
              <a:rPr lang="el-GR" sz="2000" dirty="0">
                <a:solidFill>
                  <a:schemeClr val="tx2"/>
                </a:solidFill>
              </a:rPr>
              <a:t> </a:t>
            </a:r>
            <a:r>
              <a:rPr lang="en-US" sz="2000" dirty="0" err="1">
                <a:solidFill>
                  <a:schemeClr val="tx2"/>
                </a:solidFill>
                <a:effectLst/>
              </a:rPr>
              <a:t>Μυρι</a:t>
            </a:r>
            <a:r>
              <a:rPr lang="en-US" sz="2000" dirty="0">
                <a:solidFill>
                  <a:schemeClr val="tx2"/>
                </a:solidFill>
                <a:effectLst/>
              </a:rPr>
              <a:t>βήλη; Να εντοπίσετε τα σχετικά χωρία του κειμένου, για να αιτιολογήσετε την επιλογή σας. </a:t>
            </a:r>
          </a:p>
          <a:p>
            <a:pPr>
              <a:spcAft>
                <a:spcPts val="800"/>
              </a:spcAft>
            </a:pPr>
            <a:endParaRPr lang="en-US" sz="1800" dirty="0">
              <a:solidFill>
                <a:schemeClr val="tx2"/>
              </a:solidFill>
            </a:endParaRPr>
          </a:p>
          <a:p>
            <a:endParaRPr lang="en-US" sz="1800" dirty="0">
              <a:solidFill>
                <a:schemeClr val="tx2"/>
              </a:solidFill>
            </a:endParaRPr>
          </a:p>
        </p:txBody>
      </p:sp>
      <p:grpSp>
        <p:nvGrpSpPr>
          <p:cNvPr id="14" name="Group 13">
            <a:extLst>
              <a:ext uri="{FF2B5EF4-FFF2-40B4-BE49-F238E27FC236}">
                <a16:creationId xmlns="" xmlns:a16="http://schemas.microsoft.com/office/drawing/2014/main" id="{DD354807-230F-4402-B1B9-F733A8F1F190}"/>
              </a:ext>
              <a:ext uri="{C183D7F6-B498-43B3-948B-1728B52AA6E4}">
                <adec:decorative xmlns="" xmlns:adec="http://schemas.microsoft.com/office/drawing/2017/decorative" val="1"/>
              </a:ext>
            </a:extLst>
          </p:cNvPr>
          <p:cNvGrpSpPr>
            <a:grpSpLocks noGrp="1" noUngrp="1" noRot="1" noChangeAspect="1" noMove="1" noResize="1"/>
          </p:cNvGrpSpPr>
          <p:nvPr>
            <p:extLst>
              <p:ext uri="{386F3935-93C4-4BCD-93E2-E3B085C9AB24}">
                <p16:designElem xmlns="" xmlns:p16="http://schemas.microsoft.com/office/powerpoint/2015/main" val="1"/>
              </p:ext>
            </p:extLst>
          </p:nvPr>
        </p:nvGrpSpPr>
        <p:grpSpPr>
          <a:xfrm>
            <a:off x="5818240" y="-16714"/>
            <a:ext cx="6373761" cy="6874714"/>
            <a:chOff x="5818240" y="-1"/>
            <a:chExt cx="6373761" cy="6874714"/>
          </a:xfrm>
        </p:grpSpPr>
        <p:sp>
          <p:nvSpPr>
            <p:cNvPr id="15" name="Freeform: Shape 14">
              <a:extLst>
                <a:ext uri="{FF2B5EF4-FFF2-40B4-BE49-F238E27FC236}">
                  <a16:creationId xmlns="" xmlns:a16="http://schemas.microsoft.com/office/drawing/2014/main" id="{BF5A6F4A-CE87-4D5C-9382-8167967CE813}"/>
                </a:ext>
                <a:ext uri="{C183D7F6-B498-43B3-948B-1728B52AA6E4}">
                  <adec:decorative xmlns="" xmlns:adec="http://schemas.microsoft.com/office/drawing/2017/decorative" val="1"/>
                </a:ext>
              </a:extLst>
            </p:cNvPr>
            <p:cNvSpPr/>
            <p:nvPr>
              <p:extLst>
                <p:ext uri="{386F3935-93C4-4BCD-93E2-E3B085C9AB24}">
                  <p16:designElem xmlns="" xmlns:p16="http://schemas.microsoft.com/office/powerpoint/2015/main" val="1"/>
                </p:ext>
              </p:extLst>
            </p:nvPr>
          </p:nvSpPr>
          <p:spPr>
            <a:xfrm>
              <a:off x="5818240" y="-1"/>
              <a:ext cx="6373761" cy="6874714"/>
            </a:xfrm>
            <a:custGeom>
              <a:avLst/>
              <a:gdLst>
                <a:gd name="connsiteX0" fmla="*/ 6373761 w 6373761"/>
                <a:gd name="connsiteY0" fmla="*/ 5771297 h 6874714"/>
                <a:gd name="connsiteX1" fmla="*/ 6373761 w 6373761"/>
                <a:gd name="connsiteY1" fmla="*/ 6247960 h 6874714"/>
                <a:gd name="connsiteX2" fmla="*/ 6235932 w 6373761"/>
                <a:gd name="connsiteY2" fmla="*/ 6361930 h 6874714"/>
                <a:gd name="connsiteX3" fmla="*/ 5960375 w 6373761"/>
                <a:gd name="connsiteY3" fmla="*/ 6587489 h 6874714"/>
                <a:gd name="connsiteX4" fmla="*/ 5822907 w 6373761"/>
                <a:gd name="connsiteY4" fmla="*/ 6701871 h 6874714"/>
                <a:gd name="connsiteX5" fmla="*/ 5681115 w 6373761"/>
                <a:gd name="connsiteY5" fmla="*/ 6816896 h 6874714"/>
                <a:gd name="connsiteX6" fmla="*/ 5604096 w 6373761"/>
                <a:gd name="connsiteY6" fmla="*/ 6874714 h 6874714"/>
                <a:gd name="connsiteX7" fmla="*/ 4878485 w 6373761"/>
                <a:gd name="connsiteY7" fmla="*/ 6874714 h 6874714"/>
                <a:gd name="connsiteX8" fmla="*/ 5006014 w 6373761"/>
                <a:gd name="connsiteY8" fmla="*/ 6800200 h 6874714"/>
                <a:gd name="connsiteX9" fmla="*/ 5149855 w 6373761"/>
                <a:gd name="connsiteY9" fmla="*/ 6707667 h 6874714"/>
                <a:gd name="connsiteX10" fmla="*/ 5431866 w 6373761"/>
                <a:gd name="connsiteY10" fmla="*/ 6506210 h 6874714"/>
                <a:gd name="connsiteX11" fmla="*/ 5571036 w 6373761"/>
                <a:gd name="connsiteY11" fmla="*/ 6399557 h 6874714"/>
                <a:gd name="connsiteX12" fmla="*/ 5711649 w 6373761"/>
                <a:gd name="connsiteY12" fmla="*/ 6288912 h 6874714"/>
                <a:gd name="connsiteX13" fmla="*/ 6276589 w 6373761"/>
                <a:gd name="connsiteY13" fmla="*/ 5852379 h 6874714"/>
                <a:gd name="connsiteX14" fmla="*/ 3975975 w 6373761"/>
                <a:gd name="connsiteY14" fmla="*/ 263 h 6874714"/>
                <a:gd name="connsiteX15" fmla="*/ 4350473 w 6373761"/>
                <a:gd name="connsiteY15" fmla="*/ 24963 h 6874714"/>
                <a:gd name="connsiteX16" fmla="*/ 5077909 w 6373761"/>
                <a:gd name="connsiteY16" fmla="*/ 189450 h 6874714"/>
                <a:gd name="connsiteX17" fmla="*/ 5746507 w 6373761"/>
                <a:gd name="connsiteY17" fmla="*/ 505804 h 6874714"/>
                <a:gd name="connsiteX18" fmla="*/ 6322456 w 6373761"/>
                <a:gd name="connsiteY18" fmla="*/ 956633 h 6874714"/>
                <a:gd name="connsiteX19" fmla="*/ 6373761 w 6373761"/>
                <a:gd name="connsiteY19" fmla="*/ 1011863 h 6874714"/>
                <a:gd name="connsiteX20" fmla="*/ 6373761 w 6373761"/>
                <a:gd name="connsiteY20" fmla="*/ 1185075 h 6874714"/>
                <a:gd name="connsiteX21" fmla="*/ 6359489 w 6373761"/>
                <a:gd name="connsiteY21" fmla="*/ 1169497 h 6874714"/>
                <a:gd name="connsiteX22" fmla="*/ 6233869 w 6373761"/>
                <a:gd name="connsiteY22" fmla="*/ 1047442 h 6874714"/>
                <a:gd name="connsiteX23" fmla="*/ 5961423 w 6373761"/>
                <a:gd name="connsiteY23" fmla="*/ 827953 h 6874714"/>
                <a:gd name="connsiteX24" fmla="*/ 5663555 w 6373761"/>
                <a:gd name="connsiteY24" fmla="*/ 645304 h 6874714"/>
                <a:gd name="connsiteX25" fmla="*/ 5013827 w 6373761"/>
                <a:gd name="connsiteY25" fmla="*/ 397863 h 6874714"/>
                <a:gd name="connsiteX26" fmla="*/ 4327409 w 6373761"/>
                <a:gd name="connsiteY26" fmla="*/ 302545 h 6874714"/>
                <a:gd name="connsiteX27" fmla="*/ 3639939 w 6373761"/>
                <a:gd name="connsiteY27" fmla="*/ 338868 h 6874714"/>
                <a:gd name="connsiteX28" fmla="*/ 3302495 w 6373761"/>
                <a:gd name="connsiteY28" fmla="*/ 403659 h 6874714"/>
                <a:gd name="connsiteX29" fmla="*/ 2971604 w 6373761"/>
                <a:gd name="connsiteY29" fmla="*/ 496273 h 6874714"/>
                <a:gd name="connsiteX30" fmla="*/ 2648706 w 6373761"/>
                <a:gd name="connsiteY30" fmla="*/ 614389 h 6874714"/>
                <a:gd name="connsiteX31" fmla="*/ 2335374 w 6373761"/>
                <a:gd name="connsiteY31" fmla="*/ 757109 h 6874714"/>
                <a:gd name="connsiteX32" fmla="*/ 1741342 w 6373761"/>
                <a:gd name="connsiteY32" fmla="*/ 1107725 h 6874714"/>
                <a:gd name="connsiteX33" fmla="*/ 1600861 w 6373761"/>
                <a:gd name="connsiteY33" fmla="*/ 1208710 h 6874714"/>
                <a:gd name="connsiteX34" fmla="*/ 1531799 w 6373761"/>
                <a:gd name="connsiteY34" fmla="*/ 1260879 h 6874714"/>
                <a:gd name="connsiteX35" fmla="*/ 1463655 w 6373761"/>
                <a:gd name="connsiteY35" fmla="*/ 1314333 h 6874714"/>
                <a:gd name="connsiteX36" fmla="*/ 1200777 w 6373761"/>
                <a:gd name="connsiteY36" fmla="*/ 1541166 h 6874714"/>
                <a:gd name="connsiteX37" fmla="*/ 731501 w 6373761"/>
                <a:gd name="connsiteY37" fmla="*/ 2055754 h 6874714"/>
                <a:gd name="connsiteX38" fmla="*/ 531393 w 6373761"/>
                <a:gd name="connsiteY38" fmla="*/ 2342739 h 6874714"/>
                <a:gd name="connsiteX39" fmla="*/ 361033 w 6373761"/>
                <a:gd name="connsiteY39" fmla="*/ 2649046 h 6874714"/>
                <a:gd name="connsiteX40" fmla="*/ 323292 w 6373761"/>
                <a:gd name="connsiteY40" fmla="*/ 2728263 h 6874714"/>
                <a:gd name="connsiteX41" fmla="*/ 304945 w 6373761"/>
                <a:gd name="connsiteY41" fmla="*/ 2768193 h 6874714"/>
                <a:gd name="connsiteX42" fmla="*/ 287516 w 6373761"/>
                <a:gd name="connsiteY42" fmla="*/ 2808510 h 6874714"/>
                <a:gd name="connsiteX43" fmla="*/ 254230 w 6373761"/>
                <a:gd name="connsiteY43" fmla="*/ 2889788 h 6874714"/>
                <a:gd name="connsiteX44" fmla="*/ 223042 w 6373761"/>
                <a:gd name="connsiteY44" fmla="*/ 2971968 h 6874714"/>
                <a:gd name="connsiteX45" fmla="*/ 121611 w 6373761"/>
                <a:gd name="connsiteY45" fmla="*/ 3308544 h 6874714"/>
                <a:gd name="connsiteX46" fmla="*/ 39314 w 6373761"/>
                <a:gd name="connsiteY46" fmla="*/ 4005912 h 6874714"/>
                <a:gd name="connsiteX47" fmla="*/ 73910 w 6373761"/>
                <a:gd name="connsiteY47" fmla="*/ 4354081 h 6874714"/>
                <a:gd name="connsiteX48" fmla="*/ 179534 w 6373761"/>
                <a:gd name="connsiteY48" fmla="*/ 4687050 h 6874714"/>
                <a:gd name="connsiteX49" fmla="*/ 215964 w 6373761"/>
                <a:gd name="connsiteY49" fmla="*/ 4766654 h 6874714"/>
                <a:gd name="connsiteX50" fmla="*/ 256457 w 6373761"/>
                <a:gd name="connsiteY50" fmla="*/ 4844455 h 6874714"/>
                <a:gd name="connsiteX51" fmla="*/ 346225 w 6373761"/>
                <a:gd name="connsiteY51" fmla="*/ 4995290 h 6874714"/>
                <a:gd name="connsiteX52" fmla="*/ 445296 w 6373761"/>
                <a:gd name="connsiteY52" fmla="*/ 5140971 h 6874714"/>
                <a:gd name="connsiteX53" fmla="*/ 551443 w 6373761"/>
                <a:gd name="connsiteY53" fmla="*/ 5282531 h 6874714"/>
                <a:gd name="connsiteX54" fmla="*/ 772387 w 6373761"/>
                <a:gd name="connsiteY54" fmla="*/ 5562561 h 6874714"/>
                <a:gd name="connsiteX55" fmla="*/ 882858 w 6373761"/>
                <a:gd name="connsiteY55" fmla="*/ 5704507 h 6874714"/>
                <a:gd name="connsiteX56" fmla="*/ 990316 w 6373761"/>
                <a:gd name="connsiteY56" fmla="*/ 5848258 h 6874714"/>
                <a:gd name="connsiteX57" fmla="*/ 1097774 w 6373761"/>
                <a:gd name="connsiteY57" fmla="*/ 5987114 h 6874714"/>
                <a:gd name="connsiteX58" fmla="*/ 1210080 w 6373761"/>
                <a:gd name="connsiteY58" fmla="*/ 6121203 h 6874714"/>
                <a:gd name="connsiteX59" fmla="*/ 1448192 w 6373761"/>
                <a:gd name="connsiteY59" fmla="*/ 6374054 h 6874714"/>
                <a:gd name="connsiteX60" fmla="*/ 1982991 w 6373761"/>
                <a:gd name="connsiteY60" fmla="*/ 6796158 h 6874714"/>
                <a:gd name="connsiteX61" fmla="*/ 2118475 w 6373761"/>
                <a:gd name="connsiteY61" fmla="*/ 6874714 h 6874714"/>
                <a:gd name="connsiteX62" fmla="*/ 1569874 w 6373761"/>
                <a:gd name="connsiteY62" fmla="*/ 6874714 h 6874714"/>
                <a:gd name="connsiteX63" fmla="*/ 1507802 w 6373761"/>
                <a:gd name="connsiteY63" fmla="*/ 6817815 h 6874714"/>
                <a:gd name="connsiteX64" fmla="*/ 1256865 w 6373761"/>
                <a:gd name="connsiteY64" fmla="*/ 6543437 h 6874714"/>
                <a:gd name="connsiteX65" fmla="*/ 1038410 w 6373761"/>
                <a:gd name="connsiteY65" fmla="*/ 6248722 h 6874714"/>
                <a:gd name="connsiteX66" fmla="*/ 845380 w 6373761"/>
                <a:gd name="connsiteY66" fmla="*/ 5941386 h 6874714"/>
                <a:gd name="connsiteX67" fmla="*/ 755351 w 6373761"/>
                <a:gd name="connsiteY67" fmla="*/ 5788877 h 6874714"/>
                <a:gd name="connsiteX68" fmla="*/ 661784 w 6373761"/>
                <a:gd name="connsiteY68" fmla="*/ 5638944 h 6874714"/>
                <a:gd name="connsiteX69" fmla="*/ 466525 w 6373761"/>
                <a:gd name="connsiteY69" fmla="*/ 5340366 h 6874714"/>
                <a:gd name="connsiteX70" fmla="*/ 370992 w 6373761"/>
                <a:gd name="connsiteY70" fmla="*/ 5188502 h 6874714"/>
                <a:gd name="connsiteX71" fmla="*/ 280046 w 6373761"/>
                <a:gd name="connsiteY71" fmla="*/ 5033287 h 6874714"/>
                <a:gd name="connsiteX72" fmla="*/ 126853 w 6373761"/>
                <a:gd name="connsiteY72" fmla="*/ 4707660 h 6874714"/>
                <a:gd name="connsiteX73" fmla="*/ 30272 w 6373761"/>
                <a:gd name="connsiteY73" fmla="*/ 4362068 h 6874714"/>
                <a:gd name="connsiteX74" fmla="*/ 0 w 6373761"/>
                <a:gd name="connsiteY74" fmla="*/ 4005912 h 6874714"/>
                <a:gd name="connsiteX75" fmla="*/ 270480 w 6373761"/>
                <a:gd name="connsiteY75" fmla="*/ 2610532 h 6874714"/>
                <a:gd name="connsiteX76" fmla="*/ 415942 w 6373761"/>
                <a:gd name="connsiteY76" fmla="*/ 2280526 h 6874714"/>
                <a:gd name="connsiteX77" fmla="*/ 590102 w 6373761"/>
                <a:gd name="connsiteY77" fmla="*/ 1962626 h 6874714"/>
                <a:gd name="connsiteX78" fmla="*/ 1020719 w 6373761"/>
                <a:gd name="connsiteY78" fmla="*/ 1373070 h 6874714"/>
                <a:gd name="connsiteX79" fmla="*/ 1275080 w 6373761"/>
                <a:gd name="connsiteY79" fmla="*/ 1107081 h 6874714"/>
                <a:gd name="connsiteX80" fmla="*/ 1342437 w 6373761"/>
                <a:gd name="connsiteY80" fmla="*/ 1043965 h 6874714"/>
                <a:gd name="connsiteX81" fmla="*/ 1411106 w 6373761"/>
                <a:gd name="connsiteY81" fmla="*/ 982138 h 6874714"/>
                <a:gd name="connsiteX82" fmla="*/ 1553029 w 6373761"/>
                <a:gd name="connsiteY82" fmla="*/ 863376 h 6874714"/>
                <a:gd name="connsiteX83" fmla="*/ 2173401 w 6373761"/>
                <a:gd name="connsiteY83" fmla="*/ 454409 h 6874714"/>
                <a:gd name="connsiteX84" fmla="*/ 3599708 w 6373761"/>
                <a:gd name="connsiteY84" fmla="*/ 16332 h 6874714"/>
                <a:gd name="connsiteX85" fmla="*/ 3975975 w 6373761"/>
                <a:gd name="connsiteY85" fmla="*/ 263 h 6874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6373761" h="6874714">
                  <a:moveTo>
                    <a:pt x="6373761" y="5771297"/>
                  </a:moveTo>
                  <a:lnTo>
                    <a:pt x="6373761" y="6247960"/>
                  </a:lnTo>
                  <a:lnTo>
                    <a:pt x="6235932" y="6361930"/>
                  </a:lnTo>
                  <a:cubicBezTo>
                    <a:pt x="6143250" y="6437460"/>
                    <a:pt x="6051059" y="6512200"/>
                    <a:pt x="5960375" y="6587489"/>
                  </a:cubicBezTo>
                  <a:lnTo>
                    <a:pt x="5822907" y="6701871"/>
                  </a:lnTo>
                  <a:cubicBezTo>
                    <a:pt x="5776123" y="6740385"/>
                    <a:pt x="5729079" y="6778899"/>
                    <a:pt x="5681115" y="6816896"/>
                  </a:cubicBezTo>
                  <a:lnTo>
                    <a:pt x="5604096" y="6874714"/>
                  </a:lnTo>
                  <a:lnTo>
                    <a:pt x="4878485" y="6874714"/>
                  </a:lnTo>
                  <a:lnTo>
                    <a:pt x="5006014" y="6800200"/>
                  </a:lnTo>
                  <a:cubicBezTo>
                    <a:pt x="5054354" y="6770429"/>
                    <a:pt x="5102285" y="6739483"/>
                    <a:pt x="5149855" y="6707667"/>
                  </a:cubicBezTo>
                  <a:cubicBezTo>
                    <a:pt x="5244993" y="6643906"/>
                    <a:pt x="5338561" y="6576025"/>
                    <a:pt x="5431866" y="6506210"/>
                  </a:cubicBezTo>
                  <a:cubicBezTo>
                    <a:pt x="5478386" y="6471304"/>
                    <a:pt x="5524777" y="6435495"/>
                    <a:pt x="5571036" y="6399557"/>
                  </a:cubicBezTo>
                  <a:lnTo>
                    <a:pt x="5711649" y="6288912"/>
                  </a:lnTo>
                  <a:cubicBezTo>
                    <a:pt x="5902059" y="6140395"/>
                    <a:pt x="6093257" y="5998320"/>
                    <a:pt x="6276589" y="5852379"/>
                  </a:cubicBezTo>
                  <a:close/>
                  <a:moveTo>
                    <a:pt x="3975975" y="263"/>
                  </a:moveTo>
                  <a:cubicBezTo>
                    <a:pt x="4101550" y="1809"/>
                    <a:pt x="4226830" y="10149"/>
                    <a:pt x="4350473" y="24963"/>
                  </a:cubicBezTo>
                  <a:cubicBezTo>
                    <a:pt x="4598149" y="54846"/>
                    <a:pt x="4842943" y="108687"/>
                    <a:pt x="5077909" y="189450"/>
                  </a:cubicBezTo>
                  <a:cubicBezTo>
                    <a:pt x="5312876" y="269955"/>
                    <a:pt x="5537357" y="376867"/>
                    <a:pt x="5746507" y="505804"/>
                  </a:cubicBezTo>
                  <a:cubicBezTo>
                    <a:pt x="5955527" y="634999"/>
                    <a:pt x="6148688" y="786864"/>
                    <a:pt x="6322456" y="956633"/>
                  </a:cubicBezTo>
                  <a:lnTo>
                    <a:pt x="6373761" y="1011863"/>
                  </a:lnTo>
                  <a:lnTo>
                    <a:pt x="6373761" y="1185075"/>
                  </a:lnTo>
                  <a:lnTo>
                    <a:pt x="6359489" y="1169497"/>
                  </a:lnTo>
                  <a:cubicBezTo>
                    <a:pt x="6318811" y="1127602"/>
                    <a:pt x="6276917" y="1086890"/>
                    <a:pt x="6233869" y="1047442"/>
                  </a:cubicBezTo>
                  <a:cubicBezTo>
                    <a:pt x="6147509" y="968870"/>
                    <a:pt x="6056431" y="895448"/>
                    <a:pt x="5961423" y="827953"/>
                  </a:cubicBezTo>
                  <a:cubicBezTo>
                    <a:pt x="5865891" y="761102"/>
                    <a:pt x="5766688" y="699403"/>
                    <a:pt x="5663555" y="645304"/>
                  </a:cubicBezTo>
                  <a:cubicBezTo>
                    <a:pt x="5457943" y="535816"/>
                    <a:pt x="5238703" y="453894"/>
                    <a:pt x="5013827" y="397863"/>
                  </a:cubicBezTo>
                  <a:cubicBezTo>
                    <a:pt x="4788953" y="341703"/>
                    <a:pt x="4558442" y="310917"/>
                    <a:pt x="4327409" y="302545"/>
                  </a:cubicBezTo>
                  <a:cubicBezTo>
                    <a:pt x="4096111" y="293012"/>
                    <a:pt x="3867174" y="305893"/>
                    <a:pt x="3639939" y="338868"/>
                  </a:cubicBezTo>
                  <a:cubicBezTo>
                    <a:pt x="3526585" y="355999"/>
                    <a:pt x="3413885" y="377254"/>
                    <a:pt x="3302495" y="403659"/>
                  </a:cubicBezTo>
                  <a:cubicBezTo>
                    <a:pt x="3191107" y="430451"/>
                    <a:pt x="3080634" y="460978"/>
                    <a:pt x="2971604" y="496273"/>
                  </a:cubicBezTo>
                  <a:cubicBezTo>
                    <a:pt x="2862573" y="531437"/>
                    <a:pt x="2754854" y="570852"/>
                    <a:pt x="2648706" y="614389"/>
                  </a:cubicBezTo>
                  <a:cubicBezTo>
                    <a:pt x="2542690" y="658056"/>
                    <a:pt x="2438114" y="705714"/>
                    <a:pt x="2335374" y="757109"/>
                  </a:cubicBezTo>
                  <a:cubicBezTo>
                    <a:pt x="2129894" y="859769"/>
                    <a:pt x="1931228" y="976855"/>
                    <a:pt x="1741342" y="1107725"/>
                  </a:cubicBezTo>
                  <a:cubicBezTo>
                    <a:pt x="1694035" y="1140571"/>
                    <a:pt x="1646858" y="1173933"/>
                    <a:pt x="1600861" y="1208710"/>
                  </a:cubicBezTo>
                  <a:cubicBezTo>
                    <a:pt x="1577535" y="1225713"/>
                    <a:pt x="1554732" y="1243361"/>
                    <a:pt x="1531799" y="1260879"/>
                  </a:cubicBezTo>
                  <a:cubicBezTo>
                    <a:pt x="1508735" y="1278267"/>
                    <a:pt x="1486064" y="1296171"/>
                    <a:pt x="1463655" y="1314333"/>
                  </a:cubicBezTo>
                  <a:cubicBezTo>
                    <a:pt x="1373627" y="1386853"/>
                    <a:pt x="1285564" y="1462077"/>
                    <a:pt x="1200777" y="1541166"/>
                  </a:cubicBezTo>
                  <a:cubicBezTo>
                    <a:pt x="1030810" y="1698827"/>
                    <a:pt x="873161" y="1870785"/>
                    <a:pt x="731501" y="2055754"/>
                  </a:cubicBezTo>
                  <a:cubicBezTo>
                    <a:pt x="660734" y="2148239"/>
                    <a:pt x="593771" y="2243944"/>
                    <a:pt x="531393" y="2342739"/>
                  </a:cubicBezTo>
                  <a:cubicBezTo>
                    <a:pt x="470063" y="2442050"/>
                    <a:pt x="412140" y="2543810"/>
                    <a:pt x="361033" y="2649046"/>
                  </a:cubicBezTo>
                  <a:cubicBezTo>
                    <a:pt x="347798" y="2675194"/>
                    <a:pt x="335479" y="2701728"/>
                    <a:pt x="323292" y="2728263"/>
                  </a:cubicBezTo>
                  <a:lnTo>
                    <a:pt x="304945" y="2768193"/>
                  </a:lnTo>
                  <a:lnTo>
                    <a:pt x="287516" y="2808510"/>
                  </a:lnTo>
                  <a:cubicBezTo>
                    <a:pt x="276115" y="2835432"/>
                    <a:pt x="264583" y="2862352"/>
                    <a:pt x="254230" y="2889788"/>
                  </a:cubicBezTo>
                  <a:cubicBezTo>
                    <a:pt x="243877" y="2917224"/>
                    <a:pt x="232477" y="2944274"/>
                    <a:pt x="223042" y="2971968"/>
                  </a:cubicBezTo>
                  <a:cubicBezTo>
                    <a:pt x="182679" y="3081970"/>
                    <a:pt x="148475" y="3194291"/>
                    <a:pt x="121611" y="3308544"/>
                  </a:cubicBezTo>
                  <a:cubicBezTo>
                    <a:pt x="67096" y="3536534"/>
                    <a:pt x="39183" y="3771224"/>
                    <a:pt x="39314" y="4005912"/>
                  </a:cubicBezTo>
                  <a:cubicBezTo>
                    <a:pt x="39969" y="4122871"/>
                    <a:pt x="51109" y="4239571"/>
                    <a:pt x="73910" y="4354081"/>
                  </a:cubicBezTo>
                  <a:cubicBezTo>
                    <a:pt x="97892" y="4468334"/>
                    <a:pt x="132619" y="4580140"/>
                    <a:pt x="179534" y="4687050"/>
                  </a:cubicBezTo>
                  <a:cubicBezTo>
                    <a:pt x="190673" y="4713972"/>
                    <a:pt x="203647" y="4740249"/>
                    <a:pt x="215964" y="4766654"/>
                  </a:cubicBezTo>
                  <a:cubicBezTo>
                    <a:pt x="229332" y="4792674"/>
                    <a:pt x="242043" y="4818950"/>
                    <a:pt x="256457" y="4844455"/>
                  </a:cubicBezTo>
                  <a:cubicBezTo>
                    <a:pt x="283978" y="4895978"/>
                    <a:pt x="314642" y="4945956"/>
                    <a:pt x="346225" y="4995290"/>
                  </a:cubicBezTo>
                  <a:cubicBezTo>
                    <a:pt x="377676" y="5044752"/>
                    <a:pt x="411355" y="5092926"/>
                    <a:pt x="445296" y="5140971"/>
                  </a:cubicBezTo>
                  <a:cubicBezTo>
                    <a:pt x="479760" y="5188630"/>
                    <a:pt x="515537" y="5235645"/>
                    <a:pt x="551443" y="5282531"/>
                  </a:cubicBezTo>
                  <a:cubicBezTo>
                    <a:pt x="623387" y="5376434"/>
                    <a:pt x="698608" y="5468402"/>
                    <a:pt x="772387" y="5562561"/>
                  </a:cubicBezTo>
                  <a:cubicBezTo>
                    <a:pt x="809472" y="5609448"/>
                    <a:pt x="846428" y="5656719"/>
                    <a:pt x="882858" y="5704507"/>
                  </a:cubicBezTo>
                  <a:cubicBezTo>
                    <a:pt x="919159" y="5751909"/>
                    <a:pt x="955196" y="5802273"/>
                    <a:pt x="990316" y="5848258"/>
                  </a:cubicBezTo>
                  <a:cubicBezTo>
                    <a:pt x="1025175" y="5895402"/>
                    <a:pt x="1061736" y="5941129"/>
                    <a:pt x="1097774" y="5987114"/>
                  </a:cubicBezTo>
                  <a:cubicBezTo>
                    <a:pt x="1134860" y="6032326"/>
                    <a:pt x="1171684" y="6077536"/>
                    <a:pt x="1210080" y="6121203"/>
                  </a:cubicBezTo>
                  <a:cubicBezTo>
                    <a:pt x="1286350" y="6209051"/>
                    <a:pt x="1365632" y="6293677"/>
                    <a:pt x="1448192" y="6374054"/>
                  </a:cubicBezTo>
                  <a:cubicBezTo>
                    <a:pt x="1613572" y="6534420"/>
                    <a:pt x="1792057" y="6677526"/>
                    <a:pt x="1982991" y="6796158"/>
                  </a:cubicBezTo>
                  <a:lnTo>
                    <a:pt x="2118475" y="6874714"/>
                  </a:lnTo>
                  <a:lnTo>
                    <a:pt x="1569874" y="6874714"/>
                  </a:lnTo>
                  <a:lnTo>
                    <a:pt x="1507802" y="6817815"/>
                  </a:lnTo>
                  <a:cubicBezTo>
                    <a:pt x="1418412" y="6730595"/>
                    <a:pt x="1334903" y="6638562"/>
                    <a:pt x="1256865" y="6543437"/>
                  </a:cubicBezTo>
                  <a:cubicBezTo>
                    <a:pt x="1179155" y="6447861"/>
                    <a:pt x="1106817" y="6349194"/>
                    <a:pt x="1038410" y="6248722"/>
                  </a:cubicBezTo>
                  <a:cubicBezTo>
                    <a:pt x="969873" y="6148253"/>
                    <a:pt x="905922" y="6045592"/>
                    <a:pt x="845380" y="5941386"/>
                  </a:cubicBezTo>
                  <a:cubicBezTo>
                    <a:pt x="814453" y="5888704"/>
                    <a:pt x="786147" y="5839370"/>
                    <a:pt x="755351" y="5788877"/>
                  </a:cubicBezTo>
                  <a:cubicBezTo>
                    <a:pt x="724817" y="5738771"/>
                    <a:pt x="693760" y="5688665"/>
                    <a:pt x="661784" y="5638944"/>
                  </a:cubicBezTo>
                  <a:lnTo>
                    <a:pt x="466525" y="5340366"/>
                  </a:lnTo>
                  <a:cubicBezTo>
                    <a:pt x="434156" y="5290131"/>
                    <a:pt x="402181" y="5239639"/>
                    <a:pt x="370992" y="5188502"/>
                  </a:cubicBezTo>
                  <a:cubicBezTo>
                    <a:pt x="339803" y="5137364"/>
                    <a:pt x="308876" y="5086099"/>
                    <a:pt x="280046" y="5033287"/>
                  </a:cubicBezTo>
                  <a:cubicBezTo>
                    <a:pt x="222255" y="4928179"/>
                    <a:pt x="169181" y="4819982"/>
                    <a:pt x="126853" y="4707660"/>
                  </a:cubicBezTo>
                  <a:cubicBezTo>
                    <a:pt x="83739" y="4595725"/>
                    <a:pt x="51764" y="4479670"/>
                    <a:pt x="30272" y="4362068"/>
                  </a:cubicBezTo>
                  <a:cubicBezTo>
                    <a:pt x="9698" y="4244466"/>
                    <a:pt x="0" y="4125060"/>
                    <a:pt x="0" y="4005912"/>
                  </a:cubicBezTo>
                  <a:cubicBezTo>
                    <a:pt x="1704" y="3530867"/>
                    <a:pt x="95140" y="3057110"/>
                    <a:pt x="270480" y="2610532"/>
                  </a:cubicBezTo>
                  <a:cubicBezTo>
                    <a:pt x="314511" y="2498984"/>
                    <a:pt x="362212" y="2388466"/>
                    <a:pt x="415942" y="2280526"/>
                  </a:cubicBezTo>
                  <a:cubicBezTo>
                    <a:pt x="468884" y="2172197"/>
                    <a:pt x="527199" y="2066188"/>
                    <a:pt x="590102" y="1962626"/>
                  </a:cubicBezTo>
                  <a:cubicBezTo>
                    <a:pt x="716037" y="1755631"/>
                    <a:pt x="859794" y="1557653"/>
                    <a:pt x="1020719" y="1373070"/>
                  </a:cubicBezTo>
                  <a:cubicBezTo>
                    <a:pt x="1101575" y="1281101"/>
                    <a:pt x="1185969" y="1191838"/>
                    <a:pt x="1275080" y="1107081"/>
                  </a:cubicBezTo>
                  <a:cubicBezTo>
                    <a:pt x="1297227" y="1085699"/>
                    <a:pt x="1319504" y="1064575"/>
                    <a:pt x="1342437" y="1043965"/>
                  </a:cubicBezTo>
                  <a:cubicBezTo>
                    <a:pt x="1365240" y="1023226"/>
                    <a:pt x="1387648" y="1002102"/>
                    <a:pt x="1411106" y="982138"/>
                  </a:cubicBezTo>
                  <a:cubicBezTo>
                    <a:pt x="1457497" y="941563"/>
                    <a:pt x="1505065" y="902276"/>
                    <a:pt x="1553029" y="863376"/>
                  </a:cubicBezTo>
                  <a:cubicBezTo>
                    <a:pt x="1745798" y="708806"/>
                    <a:pt x="1954030" y="571882"/>
                    <a:pt x="2173401" y="454409"/>
                  </a:cubicBezTo>
                  <a:cubicBezTo>
                    <a:pt x="2612013" y="219334"/>
                    <a:pt x="3099505" y="65666"/>
                    <a:pt x="3599708" y="16332"/>
                  </a:cubicBezTo>
                  <a:cubicBezTo>
                    <a:pt x="3724530" y="3966"/>
                    <a:pt x="3850400" y="-1283"/>
                    <a:pt x="3975975" y="263"/>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Shape 15">
              <a:extLst>
                <a:ext uri="{FF2B5EF4-FFF2-40B4-BE49-F238E27FC236}">
                  <a16:creationId xmlns="" xmlns:a16="http://schemas.microsoft.com/office/drawing/2014/main" id="{61023DD2-2E6F-4419-B404-80F08460BEA5}"/>
                </a:ext>
                <a:ext uri="{C183D7F6-B498-43B3-948B-1728B52AA6E4}">
                  <adec:decorative xmlns="" xmlns:adec="http://schemas.microsoft.com/office/drawing/2017/decorative" val="1"/>
                </a:ext>
              </a:extLst>
            </p:cNvPr>
            <p:cNvSpPr/>
            <p:nvPr>
              <p:extLst>
                <p:ext uri="{386F3935-93C4-4BCD-93E2-E3B085C9AB24}">
                  <p16:designElem xmlns="" xmlns:p16="http://schemas.microsoft.com/office/powerpoint/2015/main" val="1"/>
                </p:ext>
              </p:extLst>
            </p:nvPr>
          </p:nvSpPr>
          <p:spPr>
            <a:xfrm>
              <a:off x="5865276" y="313387"/>
              <a:ext cx="6326724" cy="6561326"/>
            </a:xfrm>
            <a:custGeom>
              <a:avLst/>
              <a:gdLst>
                <a:gd name="connsiteX0" fmla="*/ 6326724 w 6326724"/>
                <a:gd name="connsiteY0" fmla="*/ 5020808 h 6561326"/>
                <a:gd name="connsiteX1" fmla="*/ 6326724 w 6326724"/>
                <a:gd name="connsiteY1" fmla="*/ 5698632 h 6561326"/>
                <a:gd name="connsiteX2" fmla="*/ 6067438 w 6326724"/>
                <a:gd name="connsiteY2" fmla="*/ 5902509 h 6561326"/>
                <a:gd name="connsiteX3" fmla="*/ 5799974 w 6326724"/>
                <a:gd name="connsiteY3" fmla="*/ 6102017 h 6561326"/>
                <a:gd name="connsiteX4" fmla="*/ 5665258 w 6326724"/>
                <a:gd name="connsiteY4" fmla="*/ 6202100 h 6561326"/>
                <a:gd name="connsiteX5" fmla="*/ 5526873 w 6326724"/>
                <a:gd name="connsiteY5" fmla="*/ 6302828 h 6561326"/>
                <a:gd name="connsiteX6" fmla="*/ 5385080 w 6326724"/>
                <a:gd name="connsiteY6" fmla="*/ 6402268 h 6561326"/>
                <a:gd name="connsiteX7" fmla="*/ 5238833 w 6326724"/>
                <a:gd name="connsiteY7" fmla="*/ 6498875 h 6561326"/>
                <a:gd name="connsiteX8" fmla="*/ 5138040 w 6326724"/>
                <a:gd name="connsiteY8" fmla="*/ 6561326 h 6561326"/>
                <a:gd name="connsiteX9" fmla="*/ 3946072 w 6326724"/>
                <a:gd name="connsiteY9" fmla="*/ 6561326 h 6561326"/>
                <a:gd name="connsiteX10" fmla="*/ 3976009 w 6326724"/>
                <a:gd name="connsiteY10" fmla="*/ 6555242 h 6561326"/>
                <a:gd name="connsiteX11" fmla="*/ 4404855 w 6326724"/>
                <a:gd name="connsiteY11" fmla="*/ 6399048 h 6561326"/>
                <a:gd name="connsiteX12" fmla="*/ 4938868 w 6326724"/>
                <a:gd name="connsiteY12" fmla="*/ 6072132 h 6561326"/>
                <a:gd name="connsiteX13" fmla="*/ 5068342 w 6326724"/>
                <a:gd name="connsiteY13" fmla="*/ 5976042 h 6561326"/>
                <a:gd name="connsiteX14" fmla="*/ 5197816 w 6326724"/>
                <a:gd name="connsiteY14" fmla="*/ 5876730 h 6561326"/>
                <a:gd name="connsiteX15" fmla="*/ 5460039 w 6326724"/>
                <a:gd name="connsiteY15" fmla="*/ 5670637 h 6561326"/>
                <a:gd name="connsiteX16" fmla="*/ 5999033 w 6326724"/>
                <a:gd name="connsiteY16" fmla="*/ 5271718 h 6561326"/>
                <a:gd name="connsiteX17" fmla="*/ 6258766 w 6326724"/>
                <a:gd name="connsiteY17" fmla="*/ 5077603 h 6561326"/>
                <a:gd name="connsiteX18" fmla="*/ 4139342 w 6326724"/>
                <a:gd name="connsiteY18" fmla="*/ 440 h 6561326"/>
                <a:gd name="connsiteX19" fmla="*/ 4315744 w 6326724"/>
                <a:gd name="connsiteY19" fmla="*/ 6808 h 6561326"/>
                <a:gd name="connsiteX20" fmla="*/ 5015400 w 6326724"/>
                <a:gd name="connsiteY20" fmla="*/ 113591 h 6561326"/>
                <a:gd name="connsiteX21" fmla="*/ 5681114 w 6326724"/>
                <a:gd name="connsiteY21" fmla="*/ 361418 h 6561326"/>
                <a:gd name="connsiteX22" fmla="*/ 6270952 w 6326724"/>
                <a:gd name="connsiteY22" fmla="*/ 755441 h 6561326"/>
                <a:gd name="connsiteX23" fmla="*/ 6326724 w 6326724"/>
                <a:gd name="connsiteY23" fmla="*/ 807432 h 6561326"/>
                <a:gd name="connsiteX24" fmla="*/ 6326724 w 6326724"/>
                <a:gd name="connsiteY24" fmla="*/ 1231565 h 6561326"/>
                <a:gd name="connsiteX25" fmla="*/ 6302093 w 6326724"/>
                <a:gd name="connsiteY25" fmla="*/ 1203002 h 6561326"/>
                <a:gd name="connsiteX26" fmla="*/ 6066914 w 6326724"/>
                <a:gd name="connsiteY26" fmla="*/ 989616 h 6561326"/>
                <a:gd name="connsiteX27" fmla="*/ 5533688 w 6326724"/>
                <a:gd name="connsiteY27" fmla="*/ 647242 h 6561326"/>
                <a:gd name="connsiteX28" fmla="*/ 4933626 w 6326724"/>
                <a:gd name="connsiteY28" fmla="*/ 432262 h 6561326"/>
                <a:gd name="connsiteX29" fmla="*/ 4296873 w 6326724"/>
                <a:gd name="connsiteY29" fmla="*/ 343126 h 6561326"/>
                <a:gd name="connsiteX30" fmla="*/ 3651602 w 6326724"/>
                <a:gd name="connsiteY30" fmla="*/ 365797 h 6561326"/>
                <a:gd name="connsiteX31" fmla="*/ 3018256 w 6326724"/>
                <a:gd name="connsiteY31" fmla="*/ 496666 h 6561326"/>
                <a:gd name="connsiteX32" fmla="*/ 2412429 w 6326724"/>
                <a:gd name="connsiteY32" fmla="*/ 724399 h 6561326"/>
                <a:gd name="connsiteX33" fmla="*/ 1329857 w 6326724"/>
                <a:gd name="connsiteY33" fmla="*/ 1424086 h 6561326"/>
                <a:gd name="connsiteX34" fmla="*/ 887314 w 6326724"/>
                <a:gd name="connsiteY34" fmla="*/ 1891015 h 6561326"/>
                <a:gd name="connsiteX35" fmla="*/ 537420 w 6326724"/>
                <a:gd name="connsiteY35" fmla="*/ 2427245 h 6561326"/>
                <a:gd name="connsiteX36" fmla="*/ 299965 w 6326724"/>
                <a:gd name="connsiteY36" fmla="*/ 3020021 h 6561326"/>
                <a:gd name="connsiteX37" fmla="*/ 213606 w 6326724"/>
                <a:gd name="connsiteY37" fmla="*/ 3651953 h 6561326"/>
                <a:gd name="connsiteX38" fmla="*/ 250036 w 6326724"/>
                <a:gd name="connsiteY38" fmla="*/ 3961352 h 6561326"/>
                <a:gd name="connsiteX39" fmla="*/ 357625 w 6326724"/>
                <a:gd name="connsiteY39" fmla="*/ 4250783 h 6561326"/>
                <a:gd name="connsiteX40" fmla="*/ 432715 w 6326724"/>
                <a:gd name="connsiteY40" fmla="*/ 4387063 h 6561326"/>
                <a:gd name="connsiteX41" fmla="*/ 518943 w 6326724"/>
                <a:gd name="connsiteY41" fmla="*/ 4518962 h 6561326"/>
                <a:gd name="connsiteX42" fmla="*/ 718133 w 6326724"/>
                <a:gd name="connsiteY42" fmla="*/ 4773874 h 6561326"/>
                <a:gd name="connsiteX43" fmla="*/ 933704 w 6326724"/>
                <a:gd name="connsiteY43" fmla="*/ 5030717 h 6561326"/>
                <a:gd name="connsiteX44" fmla="*/ 1040900 w 6326724"/>
                <a:gd name="connsiteY44" fmla="*/ 5164806 h 6561326"/>
                <a:gd name="connsiteX45" fmla="*/ 1092401 w 6326724"/>
                <a:gd name="connsiteY45" fmla="*/ 5230628 h 6561326"/>
                <a:gd name="connsiteX46" fmla="*/ 1142854 w 6326724"/>
                <a:gd name="connsiteY46" fmla="*/ 5293615 h 6561326"/>
                <a:gd name="connsiteX47" fmla="*/ 1576354 w 6326724"/>
                <a:gd name="connsiteY47" fmla="*/ 5759128 h 6561326"/>
                <a:gd name="connsiteX48" fmla="*/ 1806865 w 6326724"/>
                <a:gd name="connsiteY48" fmla="*/ 5968571 h 6561326"/>
                <a:gd name="connsiteX49" fmla="*/ 2048253 w 6326724"/>
                <a:gd name="connsiteY49" fmla="*/ 6161654 h 6561326"/>
                <a:gd name="connsiteX50" fmla="*/ 2587506 w 6326724"/>
                <a:gd name="connsiteY50" fmla="*/ 6467059 h 6561326"/>
                <a:gd name="connsiteX51" fmla="*/ 2889176 w 6326724"/>
                <a:gd name="connsiteY51" fmla="*/ 6553360 h 6561326"/>
                <a:gd name="connsiteX52" fmla="*/ 2929698 w 6326724"/>
                <a:gd name="connsiteY52" fmla="*/ 6561326 h 6561326"/>
                <a:gd name="connsiteX53" fmla="*/ 1816374 w 6326724"/>
                <a:gd name="connsiteY53" fmla="*/ 6561326 h 6561326"/>
                <a:gd name="connsiteX54" fmla="*/ 1787601 w 6326724"/>
                <a:gd name="connsiteY54" fmla="*/ 6545761 h 6561326"/>
                <a:gd name="connsiteX55" fmla="*/ 1225544 w 6326724"/>
                <a:gd name="connsiteY55" fmla="*/ 6094158 h 6561326"/>
                <a:gd name="connsiteX56" fmla="*/ 997654 w 6326724"/>
                <a:gd name="connsiteY56" fmla="*/ 5822374 h 6561326"/>
                <a:gd name="connsiteX57" fmla="*/ 798596 w 6326724"/>
                <a:gd name="connsiteY57" fmla="*/ 5534615 h 6561326"/>
                <a:gd name="connsiteX58" fmla="*/ 752075 w 6326724"/>
                <a:gd name="connsiteY58" fmla="*/ 5461324 h 6561326"/>
                <a:gd name="connsiteX59" fmla="*/ 707650 w 6326724"/>
                <a:gd name="connsiteY59" fmla="*/ 5390221 h 6561326"/>
                <a:gd name="connsiteX60" fmla="*/ 619980 w 6326724"/>
                <a:gd name="connsiteY60" fmla="*/ 5252396 h 6561326"/>
                <a:gd name="connsiteX61" fmla="*/ 438349 w 6326724"/>
                <a:gd name="connsiteY61" fmla="*/ 4970822 h 6561326"/>
                <a:gd name="connsiteX62" fmla="*/ 261044 w 6326724"/>
                <a:gd name="connsiteY62" fmla="*/ 4673145 h 6561326"/>
                <a:gd name="connsiteX63" fmla="*/ 181107 w 6326724"/>
                <a:gd name="connsiteY63" fmla="*/ 4515356 h 6561326"/>
                <a:gd name="connsiteX64" fmla="*/ 113224 w 6326724"/>
                <a:gd name="connsiteY64" fmla="*/ 4350223 h 6561326"/>
                <a:gd name="connsiteX65" fmla="*/ 61199 w 6326724"/>
                <a:gd name="connsiteY65" fmla="*/ 4178908 h 6561326"/>
                <a:gd name="connsiteX66" fmla="*/ 41804 w 6326724"/>
                <a:gd name="connsiteY66" fmla="*/ 4091577 h 6561326"/>
                <a:gd name="connsiteX67" fmla="*/ 33287 w 6326724"/>
                <a:gd name="connsiteY67" fmla="*/ 4047781 h 6561326"/>
                <a:gd name="connsiteX68" fmla="*/ 26209 w 6326724"/>
                <a:gd name="connsiteY68" fmla="*/ 4003858 h 6561326"/>
                <a:gd name="connsiteX69" fmla="*/ 0 w 6326724"/>
                <a:gd name="connsiteY69" fmla="*/ 3651953 h 6561326"/>
                <a:gd name="connsiteX70" fmla="*/ 72731 w 6326724"/>
                <a:gd name="connsiteY70" fmla="*/ 2966307 h 6561326"/>
                <a:gd name="connsiteX71" fmla="*/ 291316 w 6326724"/>
                <a:gd name="connsiteY71" fmla="*/ 2309385 h 6561326"/>
                <a:gd name="connsiteX72" fmla="*/ 1110878 w 6326724"/>
                <a:gd name="connsiteY72" fmla="*/ 1193776 h 6561326"/>
                <a:gd name="connsiteX73" fmla="*/ 1654327 w 6326724"/>
                <a:gd name="connsiteY73" fmla="*/ 756730 h 6561326"/>
                <a:gd name="connsiteX74" fmla="*/ 2261727 w 6326724"/>
                <a:gd name="connsiteY74" fmla="*/ 409720 h 6561326"/>
                <a:gd name="connsiteX75" fmla="*/ 3610060 w 6326724"/>
                <a:gd name="connsiteY75" fmla="*/ 27032 h 6561326"/>
                <a:gd name="connsiteX76" fmla="*/ 4139342 w 6326724"/>
                <a:gd name="connsiteY76" fmla="*/ 440 h 6561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6326724" h="6561326">
                  <a:moveTo>
                    <a:pt x="6326724" y="5020808"/>
                  </a:moveTo>
                  <a:lnTo>
                    <a:pt x="6326724" y="5698632"/>
                  </a:lnTo>
                  <a:lnTo>
                    <a:pt x="6067438" y="5902509"/>
                  </a:lnTo>
                  <a:cubicBezTo>
                    <a:pt x="5977868" y="5970407"/>
                    <a:pt x="5888364" y="6036453"/>
                    <a:pt x="5799974" y="6102017"/>
                  </a:cubicBezTo>
                  <a:lnTo>
                    <a:pt x="5665258" y="6202100"/>
                  </a:lnTo>
                  <a:cubicBezTo>
                    <a:pt x="5619654" y="6235719"/>
                    <a:pt x="5573656" y="6269596"/>
                    <a:pt x="5526873" y="6302828"/>
                  </a:cubicBezTo>
                  <a:cubicBezTo>
                    <a:pt x="5480220" y="6336189"/>
                    <a:pt x="5433044" y="6369423"/>
                    <a:pt x="5385080" y="6402268"/>
                  </a:cubicBezTo>
                  <a:cubicBezTo>
                    <a:pt x="5336988" y="6434857"/>
                    <a:pt x="5288500" y="6467187"/>
                    <a:pt x="5238833" y="6498875"/>
                  </a:cubicBezTo>
                  <a:lnTo>
                    <a:pt x="5138040" y="6561326"/>
                  </a:lnTo>
                  <a:lnTo>
                    <a:pt x="3946072" y="6561326"/>
                  </a:lnTo>
                  <a:lnTo>
                    <a:pt x="3976009" y="6555242"/>
                  </a:lnTo>
                  <a:cubicBezTo>
                    <a:pt x="4123712" y="6519227"/>
                    <a:pt x="4266863" y="6466383"/>
                    <a:pt x="4404855" y="6399048"/>
                  </a:cubicBezTo>
                  <a:cubicBezTo>
                    <a:pt x="4589500" y="6310299"/>
                    <a:pt x="4765232" y="6196690"/>
                    <a:pt x="4938868" y="6072132"/>
                  </a:cubicBezTo>
                  <a:cubicBezTo>
                    <a:pt x="4982245" y="6041089"/>
                    <a:pt x="5025359" y="6008630"/>
                    <a:pt x="5068342" y="5976042"/>
                  </a:cubicBezTo>
                  <a:cubicBezTo>
                    <a:pt x="5111588" y="5943453"/>
                    <a:pt x="5154702" y="5910349"/>
                    <a:pt x="5197816" y="5876730"/>
                  </a:cubicBezTo>
                  <a:lnTo>
                    <a:pt x="5460039" y="5670637"/>
                  </a:lnTo>
                  <a:cubicBezTo>
                    <a:pt x="5639966" y="5530365"/>
                    <a:pt x="5821596" y="5399753"/>
                    <a:pt x="5999033" y="5271718"/>
                  </a:cubicBezTo>
                  <a:cubicBezTo>
                    <a:pt x="6087686" y="5207700"/>
                    <a:pt x="6174667" y="5143360"/>
                    <a:pt x="6258766" y="5077603"/>
                  </a:cubicBezTo>
                  <a:close/>
                  <a:moveTo>
                    <a:pt x="4139342" y="440"/>
                  </a:moveTo>
                  <a:cubicBezTo>
                    <a:pt x="4198237" y="1301"/>
                    <a:pt x="4257068" y="3427"/>
                    <a:pt x="4315744" y="6808"/>
                  </a:cubicBezTo>
                  <a:cubicBezTo>
                    <a:pt x="4550841" y="20849"/>
                    <a:pt x="4785806" y="55240"/>
                    <a:pt x="5015400" y="113591"/>
                  </a:cubicBezTo>
                  <a:cubicBezTo>
                    <a:pt x="5244992" y="171812"/>
                    <a:pt x="5469212" y="254249"/>
                    <a:pt x="5681114" y="361418"/>
                  </a:cubicBezTo>
                  <a:cubicBezTo>
                    <a:pt x="5892754" y="468586"/>
                    <a:pt x="6093124" y="599584"/>
                    <a:pt x="6270952" y="755441"/>
                  </a:cubicBezTo>
                  <a:lnTo>
                    <a:pt x="6326724" y="807432"/>
                  </a:lnTo>
                  <a:lnTo>
                    <a:pt x="6326724" y="1231565"/>
                  </a:lnTo>
                  <a:lnTo>
                    <a:pt x="6302093" y="1203002"/>
                  </a:lnTo>
                  <a:cubicBezTo>
                    <a:pt x="6227937" y="1127247"/>
                    <a:pt x="6149211" y="1056081"/>
                    <a:pt x="6066914" y="989616"/>
                  </a:cubicBezTo>
                  <a:cubicBezTo>
                    <a:pt x="5902714" y="856299"/>
                    <a:pt x="5724360" y="740371"/>
                    <a:pt x="5533688" y="647242"/>
                  </a:cubicBezTo>
                  <a:cubicBezTo>
                    <a:pt x="5343146" y="553857"/>
                    <a:pt x="5141466" y="482239"/>
                    <a:pt x="4933626" y="432262"/>
                  </a:cubicBezTo>
                  <a:cubicBezTo>
                    <a:pt x="4725788" y="382156"/>
                    <a:pt x="4512182" y="353303"/>
                    <a:pt x="4296873" y="343126"/>
                  </a:cubicBezTo>
                  <a:cubicBezTo>
                    <a:pt x="4081172" y="332435"/>
                    <a:pt x="3865732" y="339520"/>
                    <a:pt x="3651602" y="365797"/>
                  </a:cubicBezTo>
                  <a:cubicBezTo>
                    <a:pt x="3437604" y="392202"/>
                    <a:pt x="3225572" y="436384"/>
                    <a:pt x="3018256" y="496666"/>
                  </a:cubicBezTo>
                  <a:cubicBezTo>
                    <a:pt x="2810809" y="556691"/>
                    <a:pt x="2608474" y="634362"/>
                    <a:pt x="2412429" y="724399"/>
                  </a:cubicBezTo>
                  <a:cubicBezTo>
                    <a:pt x="2019160" y="902541"/>
                    <a:pt x="1651969" y="1138775"/>
                    <a:pt x="1329857" y="1424086"/>
                  </a:cubicBezTo>
                  <a:cubicBezTo>
                    <a:pt x="1169326" y="1567192"/>
                    <a:pt x="1020588" y="1723307"/>
                    <a:pt x="887314" y="1891015"/>
                  </a:cubicBezTo>
                  <a:cubicBezTo>
                    <a:pt x="753778" y="2058466"/>
                    <a:pt x="635967" y="2238026"/>
                    <a:pt x="537420" y="2427245"/>
                  </a:cubicBezTo>
                  <a:cubicBezTo>
                    <a:pt x="438874" y="2616335"/>
                    <a:pt x="356839" y="2814313"/>
                    <a:pt x="299965" y="3020021"/>
                  </a:cubicBezTo>
                  <a:cubicBezTo>
                    <a:pt x="242961" y="3225212"/>
                    <a:pt x="213474" y="3438518"/>
                    <a:pt x="213606" y="3651953"/>
                  </a:cubicBezTo>
                  <a:cubicBezTo>
                    <a:pt x="214785" y="3756804"/>
                    <a:pt x="225269" y="3860881"/>
                    <a:pt x="250036" y="3961352"/>
                  </a:cubicBezTo>
                  <a:cubicBezTo>
                    <a:pt x="274412" y="4061950"/>
                    <a:pt x="312284" y="4158171"/>
                    <a:pt x="357625" y="4250783"/>
                  </a:cubicBezTo>
                  <a:cubicBezTo>
                    <a:pt x="380558" y="4297025"/>
                    <a:pt x="405982" y="4342366"/>
                    <a:pt x="432715" y="4387063"/>
                  </a:cubicBezTo>
                  <a:cubicBezTo>
                    <a:pt x="459841" y="4431630"/>
                    <a:pt x="488803" y="4475554"/>
                    <a:pt x="518943" y="4518962"/>
                  </a:cubicBezTo>
                  <a:cubicBezTo>
                    <a:pt x="580011" y="4605521"/>
                    <a:pt x="647893" y="4689504"/>
                    <a:pt x="718133" y="4773874"/>
                  </a:cubicBezTo>
                  <a:cubicBezTo>
                    <a:pt x="788374" y="4858372"/>
                    <a:pt x="861760" y="4942871"/>
                    <a:pt x="933704" y="5030717"/>
                  </a:cubicBezTo>
                  <a:cubicBezTo>
                    <a:pt x="969742" y="5074512"/>
                    <a:pt x="1005387" y="5119337"/>
                    <a:pt x="1040900" y="5164806"/>
                  </a:cubicBezTo>
                  <a:lnTo>
                    <a:pt x="1092401" y="5230628"/>
                  </a:lnTo>
                  <a:cubicBezTo>
                    <a:pt x="1109306" y="5251624"/>
                    <a:pt x="1125425" y="5273135"/>
                    <a:pt x="1142854" y="5293615"/>
                  </a:cubicBezTo>
                  <a:cubicBezTo>
                    <a:pt x="1278880" y="5460293"/>
                    <a:pt x="1426438" y="5613704"/>
                    <a:pt x="1576354" y="5759128"/>
                  </a:cubicBezTo>
                  <a:cubicBezTo>
                    <a:pt x="1651706" y="5831519"/>
                    <a:pt x="1728368" y="5901461"/>
                    <a:pt x="1806865" y="5968571"/>
                  </a:cubicBezTo>
                  <a:cubicBezTo>
                    <a:pt x="1885362" y="6035680"/>
                    <a:pt x="1965299" y="6100599"/>
                    <a:pt x="2048253" y="6161654"/>
                  </a:cubicBezTo>
                  <a:cubicBezTo>
                    <a:pt x="2213502" y="6284022"/>
                    <a:pt x="2391724" y="6393380"/>
                    <a:pt x="2587506" y="6467059"/>
                  </a:cubicBezTo>
                  <a:cubicBezTo>
                    <a:pt x="2685137" y="6503898"/>
                    <a:pt x="2786304" y="6532106"/>
                    <a:pt x="2889176" y="6553360"/>
                  </a:cubicBezTo>
                  <a:lnTo>
                    <a:pt x="2929698" y="6561326"/>
                  </a:lnTo>
                  <a:lnTo>
                    <a:pt x="1816374" y="6561326"/>
                  </a:lnTo>
                  <a:lnTo>
                    <a:pt x="1787601" y="6545761"/>
                  </a:lnTo>
                  <a:cubicBezTo>
                    <a:pt x="1577272" y="6422749"/>
                    <a:pt x="1389483" y="6266761"/>
                    <a:pt x="1225544" y="6094158"/>
                  </a:cubicBezTo>
                  <a:cubicBezTo>
                    <a:pt x="1143116" y="6007986"/>
                    <a:pt x="1068158" y="5916274"/>
                    <a:pt x="997654" y="5822374"/>
                  </a:cubicBezTo>
                  <a:cubicBezTo>
                    <a:pt x="927546" y="5728086"/>
                    <a:pt x="860842" y="5632381"/>
                    <a:pt x="798596" y="5534615"/>
                  </a:cubicBezTo>
                  <a:cubicBezTo>
                    <a:pt x="782608" y="5510399"/>
                    <a:pt x="767537" y="5485797"/>
                    <a:pt x="752075" y="5461324"/>
                  </a:cubicBezTo>
                  <a:lnTo>
                    <a:pt x="707650" y="5390221"/>
                  </a:lnTo>
                  <a:cubicBezTo>
                    <a:pt x="679213" y="5344237"/>
                    <a:pt x="649728" y="5298638"/>
                    <a:pt x="619980" y="5252396"/>
                  </a:cubicBezTo>
                  <a:lnTo>
                    <a:pt x="438349" y="4970822"/>
                  </a:lnTo>
                  <a:cubicBezTo>
                    <a:pt x="377413" y="4874860"/>
                    <a:pt x="317263" y="4776064"/>
                    <a:pt x="261044" y="4673145"/>
                  </a:cubicBezTo>
                  <a:cubicBezTo>
                    <a:pt x="233000" y="4621622"/>
                    <a:pt x="205874" y="4569197"/>
                    <a:pt x="181107" y="4515356"/>
                  </a:cubicBezTo>
                  <a:cubicBezTo>
                    <a:pt x="156470" y="4461385"/>
                    <a:pt x="133537" y="4406385"/>
                    <a:pt x="113224" y="4350223"/>
                  </a:cubicBezTo>
                  <a:cubicBezTo>
                    <a:pt x="93305" y="4293934"/>
                    <a:pt x="75614" y="4236872"/>
                    <a:pt x="61199" y="4178908"/>
                  </a:cubicBezTo>
                  <a:cubicBezTo>
                    <a:pt x="54385" y="4149927"/>
                    <a:pt x="47440" y="4120815"/>
                    <a:pt x="41804" y="4091577"/>
                  </a:cubicBezTo>
                  <a:lnTo>
                    <a:pt x="33287" y="4047781"/>
                  </a:lnTo>
                  <a:lnTo>
                    <a:pt x="26209" y="4003858"/>
                  </a:lnTo>
                  <a:cubicBezTo>
                    <a:pt x="7732" y="3886643"/>
                    <a:pt x="0" y="3768783"/>
                    <a:pt x="0" y="3651953"/>
                  </a:cubicBezTo>
                  <a:cubicBezTo>
                    <a:pt x="524" y="3422031"/>
                    <a:pt x="25030" y="3192109"/>
                    <a:pt x="72731" y="2966307"/>
                  </a:cubicBezTo>
                  <a:cubicBezTo>
                    <a:pt x="120301" y="2740634"/>
                    <a:pt x="193163" y="2519343"/>
                    <a:pt x="291316" y="2309385"/>
                  </a:cubicBezTo>
                  <a:cubicBezTo>
                    <a:pt x="488540" y="1889469"/>
                    <a:pt x="774352" y="1513736"/>
                    <a:pt x="1110878" y="1193776"/>
                  </a:cubicBezTo>
                  <a:cubicBezTo>
                    <a:pt x="1279535" y="1033797"/>
                    <a:pt x="1461821" y="887856"/>
                    <a:pt x="1654327" y="756730"/>
                  </a:cubicBezTo>
                  <a:cubicBezTo>
                    <a:pt x="1847096" y="625732"/>
                    <a:pt x="2049956" y="509031"/>
                    <a:pt x="2261727" y="409720"/>
                  </a:cubicBezTo>
                  <a:cubicBezTo>
                    <a:pt x="2685792" y="212515"/>
                    <a:pt x="3142357" y="82162"/>
                    <a:pt x="3610060" y="27032"/>
                  </a:cubicBezTo>
                  <a:cubicBezTo>
                    <a:pt x="3785399" y="6647"/>
                    <a:pt x="3962657" y="-2144"/>
                    <a:pt x="4139342" y="440"/>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Shape 16">
              <a:extLst>
                <a:ext uri="{FF2B5EF4-FFF2-40B4-BE49-F238E27FC236}">
                  <a16:creationId xmlns="" xmlns:a16="http://schemas.microsoft.com/office/drawing/2014/main" id="{BC4A6C98-F96E-4587-B01F-A9B01BBFAD01}"/>
                </a:ext>
                <a:ext uri="{C183D7F6-B498-43B3-948B-1728B52AA6E4}">
                  <adec:decorative xmlns="" xmlns:adec="http://schemas.microsoft.com/office/drawing/2017/decorative" val="1"/>
                </a:ext>
              </a:extLst>
            </p:cNvPr>
            <p:cNvSpPr/>
            <p:nvPr>
              <p:extLst>
                <p:ext uri="{386F3935-93C4-4BCD-93E2-E3B085C9AB24}">
                  <p16:designElem xmlns="" xmlns:p16="http://schemas.microsoft.com/office/powerpoint/2015/main" val="1"/>
                </p:ext>
              </p:extLst>
            </p:nvPr>
          </p:nvSpPr>
          <p:spPr>
            <a:xfrm>
              <a:off x="5870322" y="353119"/>
              <a:ext cx="6321679" cy="6521594"/>
            </a:xfrm>
            <a:custGeom>
              <a:avLst/>
              <a:gdLst>
                <a:gd name="connsiteX0" fmla="*/ 4150102 w 6321679"/>
                <a:gd name="connsiteY0" fmla="*/ 0 h 6521594"/>
                <a:gd name="connsiteX1" fmla="*/ 6083891 w 6321679"/>
                <a:gd name="connsiteY1" fmla="*/ 619943 h 6521594"/>
                <a:gd name="connsiteX2" fmla="*/ 6321679 w 6321679"/>
                <a:gd name="connsiteY2" fmla="*/ 822247 h 6521594"/>
                <a:gd name="connsiteX3" fmla="*/ 6321679 w 6321679"/>
                <a:gd name="connsiteY3" fmla="*/ 1866928 h 6521594"/>
                <a:gd name="connsiteX4" fmla="*/ 6212358 w 6321679"/>
                <a:gd name="connsiteY4" fmla="*/ 1689281 h 6521594"/>
                <a:gd name="connsiteX5" fmla="*/ 6049880 w 6321679"/>
                <a:gd name="connsiteY5" fmla="*/ 1477173 h 6521594"/>
                <a:gd name="connsiteX6" fmla="*/ 5248663 w 6321679"/>
                <a:gd name="connsiteY6" fmla="*/ 869327 h 6521594"/>
                <a:gd name="connsiteX7" fmla="*/ 4150102 w 6321679"/>
                <a:gd name="connsiteY7" fmla="*/ 644042 h 6521594"/>
                <a:gd name="connsiteX8" fmla="*/ 2867946 w 6321679"/>
                <a:gd name="connsiteY8" fmla="*/ 886459 h 6521594"/>
                <a:gd name="connsiteX9" fmla="*/ 1728892 w 6321679"/>
                <a:gd name="connsiteY9" fmla="*/ 1552397 h 6521594"/>
                <a:gd name="connsiteX10" fmla="*/ 941043 w 6321679"/>
                <a:gd name="connsiteY10" fmla="*/ 2512664 h 6521594"/>
                <a:gd name="connsiteX11" fmla="*/ 655362 w 6321679"/>
                <a:gd name="connsiteY11" fmla="*/ 3630204 h 6521594"/>
                <a:gd name="connsiteX12" fmla="*/ 1128177 w 6321679"/>
                <a:gd name="connsiteY12" fmla="*/ 4667883 h 6521594"/>
                <a:gd name="connsiteX13" fmla="*/ 1366419 w 6321679"/>
                <a:gd name="connsiteY13" fmla="*/ 4997246 h 6521594"/>
                <a:gd name="connsiteX14" fmla="*/ 3601937 w 6321679"/>
                <a:gd name="connsiteY14" fmla="*/ 6284685 h 6521594"/>
                <a:gd name="connsiteX15" fmla="*/ 5298985 w 6321679"/>
                <a:gd name="connsiteY15" fmla="*/ 5492643 h 6521594"/>
                <a:gd name="connsiteX16" fmla="*/ 5505513 w 6321679"/>
                <a:gd name="connsiteY16" fmla="*/ 5335367 h 6521594"/>
                <a:gd name="connsiteX17" fmla="*/ 6252618 w 6321679"/>
                <a:gd name="connsiteY17" fmla="*/ 4722492 h 6521594"/>
                <a:gd name="connsiteX18" fmla="*/ 6321679 w 6321679"/>
                <a:gd name="connsiteY18" fmla="*/ 4651477 h 6521594"/>
                <a:gd name="connsiteX19" fmla="*/ 6321679 w 6321679"/>
                <a:gd name="connsiteY19" fmla="*/ 5523097 h 6521594"/>
                <a:gd name="connsiteX20" fmla="*/ 6024428 w 6321679"/>
                <a:gd name="connsiteY20" fmla="*/ 5754969 h 6521594"/>
                <a:gd name="connsiteX21" fmla="*/ 5702345 w 6321679"/>
                <a:gd name="connsiteY21" fmla="*/ 6000018 h 6521594"/>
                <a:gd name="connsiteX22" fmla="*/ 4988380 w 6321679"/>
                <a:gd name="connsiteY22" fmla="*/ 6506549 h 6521594"/>
                <a:gd name="connsiteX23" fmla="*/ 4961490 w 6321679"/>
                <a:gd name="connsiteY23" fmla="*/ 6521594 h 6521594"/>
                <a:gd name="connsiteX24" fmla="*/ 2011326 w 6321679"/>
                <a:gd name="connsiteY24" fmla="*/ 6521594 h 6521594"/>
                <a:gd name="connsiteX25" fmla="*/ 1982893 w 6321679"/>
                <a:gd name="connsiteY25" fmla="*/ 6505768 h 6521594"/>
                <a:gd name="connsiteX26" fmla="*/ 824149 w 6321679"/>
                <a:gd name="connsiteY26" fmla="*/ 5358682 h 6521594"/>
                <a:gd name="connsiteX27" fmla="*/ 0 w 6321679"/>
                <a:gd name="connsiteY27" fmla="*/ 3630075 h 6521594"/>
                <a:gd name="connsiteX28" fmla="*/ 4150102 w 6321679"/>
                <a:gd name="connsiteY28" fmla="*/ 0 h 6521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6321679" h="6521594">
                  <a:moveTo>
                    <a:pt x="4150102" y="0"/>
                  </a:moveTo>
                  <a:cubicBezTo>
                    <a:pt x="4918148" y="0"/>
                    <a:pt x="5569597" y="228540"/>
                    <a:pt x="6083891" y="619943"/>
                  </a:cubicBezTo>
                  <a:lnTo>
                    <a:pt x="6321679" y="822247"/>
                  </a:lnTo>
                  <a:lnTo>
                    <a:pt x="6321679" y="1866928"/>
                  </a:lnTo>
                  <a:lnTo>
                    <a:pt x="6212358" y="1689281"/>
                  </a:lnTo>
                  <a:cubicBezTo>
                    <a:pt x="6161484" y="1615222"/>
                    <a:pt x="6107295" y="1544427"/>
                    <a:pt x="6049880" y="1477173"/>
                  </a:cubicBezTo>
                  <a:cubicBezTo>
                    <a:pt x="5825135" y="1214018"/>
                    <a:pt x="5555573" y="1009470"/>
                    <a:pt x="5248663" y="869327"/>
                  </a:cubicBezTo>
                  <a:cubicBezTo>
                    <a:pt x="4921178" y="719909"/>
                    <a:pt x="4551627" y="644042"/>
                    <a:pt x="4150102" y="644042"/>
                  </a:cubicBezTo>
                  <a:cubicBezTo>
                    <a:pt x="3724203" y="644042"/>
                    <a:pt x="3292799" y="725448"/>
                    <a:pt x="2867946" y="886459"/>
                  </a:cubicBezTo>
                  <a:cubicBezTo>
                    <a:pt x="2454234" y="1042832"/>
                    <a:pt x="2060440" y="1273141"/>
                    <a:pt x="1728892" y="1552397"/>
                  </a:cubicBezTo>
                  <a:cubicBezTo>
                    <a:pt x="1391580" y="1836419"/>
                    <a:pt x="1126473" y="2159600"/>
                    <a:pt x="941043" y="2512664"/>
                  </a:cubicBezTo>
                  <a:cubicBezTo>
                    <a:pt x="751551" y="2873583"/>
                    <a:pt x="655362" y="3249575"/>
                    <a:pt x="655362" y="3630204"/>
                  </a:cubicBezTo>
                  <a:cubicBezTo>
                    <a:pt x="655362" y="4013537"/>
                    <a:pt x="808817" y="4237405"/>
                    <a:pt x="1128177" y="4667883"/>
                  </a:cubicBezTo>
                  <a:cubicBezTo>
                    <a:pt x="1205232" y="4771702"/>
                    <a:pt x="1284908" y="4879129"/>
                    <a:pt x="1366419" y="4997246"/>
                  </a:cubicBezTo>
                  <a:cubicBezTo>
                    <a:pt x="1989282" y="5899677"/>
                    <a:pt x="2657880" y="6284685"/>
                    <a:pt x="3601937" y="6284685"/>
                  </a:cubicBezTo>
                  <a:cubicBezTo>
                    <a:pt x="4221523" y="6284685"/>
                    <a:pt x="4676122" y="5971036"/>
                    <a:pt x="5298985" y="5492643"/>
                  </a:cubicBezTo>
                  <a:cubicBezTo>
                    <a:pt x="5368571" y="5439187"/>
                    <a:pt x="5438156" y="5386375"/>
                    <a:pt x="5505513" y="5335367"/>
                  </a:cubicBezTo>
                  <a:cubicBezTo>
                    <a:pt x="5779335" y="5127761"/>
                    <a:pt x="6041730" y="4928776"/>
                    <a:pt x="6252618" y="4722492"/>
                  </a:cubicBezTo>
                  <a:lnTo>
                    <a:pt x="6321679" y="4651477"/>
                  </a:lnTo>
                  <a:lnTo>
                    <a:pt x="6321679" y="5523097"/>
                  </a:lnTo>
                  <a:lnTo>
                    <a:pt x="6024428" y="5754969"/>
                  </a:lnTo>
                  <a:cubicBezTo>
                    <a:pt x="5918395" y="5835747"/>
                    <a:pt x="5810491" y="5916953"/>
                    <a:pt x="5702345" y="6000018"/>
                  </a:cubicBezTo>
                  <a:cubicBezTo>
                    <a:pt x="5466020" y="6181541"/>
                    <a:pt x="5232938" y="6357503"/>
                    <a:pt x="4988380" y="6506549"/>
                  </a:cubicBezTo>
                  <a:lnTo>
                    <a:pt x="4961490" y="6521594"/>
                  </a:lnTo>
                  <a:lnTo>
                    <a:pt x="2011326" y="6521594"/>
                  </a:lnTo>
                  <a:lnTo>
                    <a:pt x="1982893" y="6505768"/>
                  </a:lnTo>
                  <a:cubicBezTo>
                    <a:pt x="1531799" y="6233999"/>
                    <a:pt x="1157400" y="5841520"/>
                    <a:pt x="824149" y="5358682"/>
                  </a:cubicBezTo>
                  <a:cubicBezTo>
                    <a:pt x="424196" y="4779302"/>
                    <a:pt x="0" y="4381929"/>
                    <a:pt x="0" y="3630075"/>
                  </a:cubicBezTo>
                  <a:cubicBezTo>
                    <a:pt x="0" y="1625174"/>
                    <a:pt x="2089794" y="0"/>
                    <a:pt x="4150102" y="0"/>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eeform: Shape 17">
              <a:extLst>
                <a:ext uri="{FF2B5EF4-FFF2-40B4-BE49-F238E27FC236}">
                  <a16:creationId xmlns="" xmlns:a16="http://schemas.microsoft.com/office/drawing/2014/main" id="{A66409EC-9CC3-482A-A4A5-54ED092B3F22}"/>
                </a:ext>
                <a:ext uri="{C183D7F6-B498-43B3-948B-1728B52AA6E4}">
                  <adec:decorative xmlns="" xmlns:adec="http://schemas.microsoft.com/office/drawing/2017/decorative" val="1"/>
                </a:ext>
              </a:extLst>
            </p:cNvPr>
            <p:cNvSpPr/>
            <p:nvPr>
              <p:extLst>
                <p:ext uri="{386F3935-93C4-4BCD-93E2-E3B085C9AB24}">
                  <p16:designElem xmlns="" xmlns:p16="http://schemas.microsoft.com/office/powerpoint/2015/main" val="1"/>
                </p:ext>
              </p:extLst>
            </p:nvPr>
          </p:nvSpPr>
          <p:spPr>
            <a:xfrm>
              <a:off x="5870322" y="353119"/>
              <a:ext cx="6321679" cy="6521594"/>
            </a:xfrm>
            <a:custGeom>
              <a:avLst/>
              <a:gdLst>
                <a:gd name="connsiteX0" fmla="*/ 4150102 w 6321679"/>
                <a:gd name="connsiteY0" fmla="*/ 0 h 6521594"/>
                <a:gd name="connsiteX1" fmla="*/ 6083891 w 6321679"/>
                <a:gd name="connsiteY1" fmla="*/ 619943 h 6521594"/>
                <a:gd name="connsiteX2" fmla="*/ 6321679 w 6321679"/>
                <a:gd name="connsiteY2" fmla="*/ 822247 h 6521594"/>
                <a:gd name="connsiteX3" fmla="*/ 6321679 w 6321679"/>
                <a:gd name="connsiteY3" fmla="*/ 2150195 h 6521594"/>
                <a:gd name="connsiteX4" fmla="*/ 6241288 w 6321679"/>
                <a:gd name="connsiteY4" fmla="*/ 1985338 h 6521594"/>
                <a:gd name="connsiteX5" fmla="*/ 5949367 w 6321679"/>
                <a:gd name="connsiteY5" fmla="*/ 1559997 h 6521594"/>
                <a:gd name="connsiteX6" fmla="*/ 5193362 w 6321679"/>
                <a:gd name="connsiteY6" fmla="*/ 986156 h 6521594"/>
                <a:gd name="connsiteX7" fmla="*/ 4150102 w 6321679"/>
                <a:gd name="connsiteY7" fmla="*/ 772850 h 6521594"/>
                <a:gd name="connsiteX8" fmla="*/ 2914861 w 6321679"/>
                <a:gd name="connsiteY8" fmla="*/ 1006637 h 6521594"/>
                <a:gd name="connsiteX9" fmla="*/ 1814073 w 6321679"/>
                <a:gd name="connsiteY9" fmla="*/ 1650163 h 6521594"/>
                <a:gd name="connsiteX10" fmla="*/ 1057412 w 6321679"/>
                <a:gd name="connsiteY10" fmla="*/ 2571657 h 6521594"/>
                <a:gd name="connsiteX11" fmla="*/ 786277 w 6321679"/>
                <a:gd name="connsiteY11" fmla="*/ 3630204 h 6521594"/>
                <a:gd name="connsiteX12" fmla="*/ 1233931 w 6321679"/>
                <a:gd name="connsiteY12" fmla="*/ 4592016 h 6521594"/>
                <a:gd name="connsiteX13" fmla="*/ 1474795 w 6321679"/>
                <a:gd name="connsiteY13" fmla="*/ 4924985 h 6521594"/>
                <a:gd name="connsiteX14" fmla="*/ 2393691 w 6321679"/>
                <a:gd name="connsiteY14" fmla="*/ 5846995 h 6521594"/>
                <a:gd name="connsiteX15" fmla="*/ 3601805 w 6321679"/>
                <a:gd name="connsiteY15" fmla="*/ 6155876 h 6521594"/>
                <a:gd name="connsiteX16" fmla="*/ 4378909 w 6321679"/>
                <a:gd name="connsiteY16" fmla="*/ 5959186 h 6521594"/>
                <a:gd name="connsiteX17" fmla="*/ 5218129 w 6321679"/>
                <a:gd name="connsiteY17" fmla="*/ 5391271 h 6521594"/>
                <a:gd name="connsiteX18" fmla="*/ 5425313 w 6321679"/>
                <a:gd name="connsiteY18" fmla="*/ 5233481 h 6521594"/>
                <a:gd name="connsiteX19" fmla="*/ 6254366 w 6321679"/>
                <a:gd name="connsiteY19" fmla="*/ 4534301 h 6521594"/>
                <a:gd name="connsiteX20" fmla="*/ 6321679 w 6321679"/>
                <a:gd name="connsiteY20" fmla="*/ 4456641 h 6521594"/>
                <a:gd name="connsiteX21" fmla="*/ 6321679 w 6321679"/>
                <a:gd name="connsiteY21" fmla="*/ 5523097 h 6521594"/>
                <a:gd name="connsiteX22" fmla="*/ 6024428 w 6321679"/>
                <a:gd name="connsiteY22" fmla="*/ 5754969 h 6521594"/>
                <a:gd name="connsiteX23" fmla="*/ 5702345 w 6321679"/>
                <a:gd name="connsiteY23" fmla="*/ 6000018 h 6521594"/>
                <a:gd name="connsiteX24" fmla="*/ 4988380 w 6321679"/>
                <a:gd name="connsiteY24" fmla="*/ 6506549 h 6521594"/>
                <a:gd name="connsiteX25" fmla="*/ 4961490 w 6321679"/>
                <a:gd name="connsiteY25" fmla="*/ 6521594 h 6521594"/>
                <a:gd name="connsiteX26" fmla="*/ 2011326 w 6321679"/>
                <a:gd name="connsiteY26" fmla="*/ 6521594 h 6521594"/>
                <a:gd name="connsiteX27" fmla="*/ 1982893 w 6321679"/>
                <a:gd name="connsiteY27" fmla="*/ 6505768 h 6521594"/>
                <a:gd name="connsiteX28" fmla="*/ 824149 w 6321679"/>
                <a:gd name="connsiteY28" fmla="*/ 5358682 h 6521594"/>
                <a:gd name="connsiteX29" fmla="*/ 0 w 6321679"/>
                <a:gd name="connsiteY29" fmla="*/ 3630075 h 6521594"/>
                <a:gd name="connsiteX30" fmla="*/ 4150102 w 6321679"/>
                <a:gd name="connsiteY30" fmla="*/ 0 h 6521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321679" h="6521594">
                  <a:moveTo>
                    <a:pt x="4150102" y="0"/>
                  </a:moveTo>
                  <a:cubicBezTo>
                    <a:pt x="4918148" y="0"/>
                    <a:pt x="5569597" y="228540"/>
                    <a:pt x="6083891" y="619943"/>
                  </a:cubicBezTo>
                  <a:lnTo>
                    <a:pt x="6321679" y="822247"/>
                  </a:lnTo>
                  <a:lnTo>
                    <a:pt x="6321679" y="2150195"/>
                  </a:lnTo>
                  <a:lnTo>
                    <a:pt x="6241288" y="1985338"/>
                  </a:lnTo>
                  <a:cubicBezTo>
                    <a:pt x="6156788" y="1831195"/>
                    <a:pt x="6059249" y="1688709"/>
                    <a:pt x="5949367" y="1559997"/>
                  </a:cubicBezTo>
                  <a:cubicBezTo>
                    <a:pt x="5737073" y="1311397"/>
                    <a:pt x="5482843" y="1118314"/>
                    <a:pt x="5193362" y="986156"/>
                  </a:cubicBezTo>
                  <a:cubicBezTo>
                    <a:pt x="4883437" y="844596"/>
                    <a:pt x="4532365" y="772850"/>
                    <a:pt x="4150102" y="772850"/>
                  </a:cubicBezTo>
                  <a:cubicBezTo>
                    <a:pt x="3746218" y="772850"/>
                    <a:pt x="3319008" y="853613"/>
                    <a:pt x="2914861" y="1006637"/>
                  </a:cubicBezTo>
                  <a:cubicBezTo>
                    <a:pt x="2515039" y="1157857"/>
                    <a:pt x="2134350" y="1380438"/>
                    <a:pt x="1814073" y="1650163"/>
                  </a:cubicBezTo>
                  <a:cubicBezTo>
                    <a:pt x="1494190" y="1919502"/>
                    <a:pt x="1232622" y="2238173"/>
                    <a:pt x="1057412" y="2571657"/>
                  </a:cubicBezTo>
                  <a:cubicBezTo>
                    <a:pt x="877486" y="2914158"/>
                    <a:pt x="786277" y="3270313"/>
                    <a:pt x="786277" y="3630204"/>
                  </a:cubicBezTo>
                  <a:cubicBezTo>
                    <a:pt x="786277" y="3974121"/>
                    <a:pt x="923483" y="4173646"/>
                    <a:pt x="1233931" y="4592016"/>
                  </a:cubicBezTo>
                  <a:cubicBezTo>
                    <a:pt x="1311641" y="4696736"/>
                    <a:pt x="1391972" y="4805064"/>
                    <a:pt x="1474795" y="4924985"/>
                  </a:cubicBezTo>
                  <a:cubicBezTo>
                    <a:pt x="1767682" y="5349278"/>
                    <a:pt x="2068172" y="5650948"/>
                    <a:pt x="2393691" y="5846995"/>
                  </a:cubicBezTo>
                  <a:cubicBezTo>
                    <a:pt x="2738735" y="6054891"/>
                    <a:pt x="3133971" y="6155876"/>
                    <a:pt x="3601805" y="6155876"/>
                  </a:cubicBezTo>
                  <a:cubicBezTo>
                    <a:pt x="3867305" y="6155876"/>
                    <a:pt x="4114196" y="6093405"/>
                    <a:pt x="4378909" y="5959186"/>
                  </a:cubicBezTo>
                  <a:cubicBezTo>
                    <a:pt x="4650699" y="5821362"/>
                    <a:pt x="4919737" y="5620421"/>
                    <a:pt x="5218129" y="5391271"/>
                  </a:cubicBezTo>
                  <a:cubicBezTo>
                    <a:pt x="5288107" y="5337558"/>
                    <a:pt x="5357824" y="5284617"/>
                    <a:pt x="5425313" y="5233481"/>
                  </a:cubicBezTo>
                  <a:cubicBezTo>
                    <a:pt x="5739037" y="4995556"/>
                    <a:pt x="6037512" y="4769168"/>
                    <a:pt x="6254366" y="4534301"/>
                  </a:cubicBezTo>
                  <a:lnTo>
                    <a:pt x="6321679" y="4456641"/>
                  </a:lnTo>
                  <a:lnTo>
                    <a:pt x="6321679" y="5523097"/>
                  </a:lnTo>
                  <a:lnTo>
                    <a:pt x="6024428" y="5754969"/>
                  </a:lnTo>
                  <a:cubicBezTo>
                    <a:pt x="5918395" y="5835747"/>
                    <a:pt x="5810491" y="5916953"/>
                    <a:pt x="5702345" y="6000018"/>
                  </a:cubicBezTo>
                  <a:cubicBezTo>
                    <a:pt x="5466020" y="6181541"/>
                    <a:pt x="5232938" y="6357503"/>
                    <a:pt x="4988380" y="6506549"/>
                  </a:cubicBezTo>
                  <a:lnTo>
                    <a:pt x="4961490" y="6521594"/>
                  </a:lnTo>
                  <a:lnTo>
                    <a:pt x="2011326" y="6521594"/>
                  </a:lnTo>
                  <a:lnTo>
                    <a:pt x="1982893" y="6505768"/>
                  </a:lnTo>
                  <a:cubicBezTo>
                    <a:pt x="1531799" y="6233999"/>
                    <a:pt x="1157400" y="5841520"/>
                    <a:pt x="824149" y="5358682"/>
                  </a:cubicBezTo>
                  <a:cubicBezTo>
                    <a:pt x="424196" y="4779302"/>
                    <a:pt x="0" y="4381929"/>
                    <a:pt x="0" y="3630075"/>
                  </a:cubicBezTo>
                  <a:cubicBezTo>
                    <a:pt x="0" y="1625174"/>
                    <a:pt x="2089794" y="0"/>
                    <a:pt x="4150102" y="0"/>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5" name="Θέση περιεχομένου 4">
            <a:extLst>
              <a:ext uri="{FF2B5EF4-FFF2-40B4-BE49-F238E27FC236}">
                <a16:creationId xmlns="" xmlns:a16="http://schemas.microsoft.com/office/drawing/2014/main" id="{235A9EF3-FCBD-A614-8028-BA1060B1F79A}"/>
              </a:ext>
            </a:extLst>
          </p:cNvPr>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bwMode="auto">
          <a:xfrm>
            <a:off x="7217923" y="1329187"/>
            <a:ext cx="4632701" cy="4632701"/>
          </a:xfrm>
          <a:prstGeom prst="rect">
            <a:avLst/>
          </a:prstGeom>
          <a:noFill/>
        </p:spPr>
      </p:pic>
      <p:sp>
        <p:nvSpPr>
          <p:cNvPr id="6" name="TextBox 5">
            <a:extLst>
              <a:ext uri="{FF2B5EF4-FFF2-40B4-BE49-F238E27FC236}">
                <a16:creationId xmlns="" xmlns:a16="http://schemas.microsoft.com/office/drawing/2014/main" id="{543E6424-43F7-9D7B-E677-F118B3C86E04}"/>
              </a:ext>
            </a:extLst>
          </p:cNvPr>
          <p:cNvSpPr txBox="1"/>
          <p:nvPr/>
        </p:nvSpPr>
        <p:spPr>
          <a:xfrm>
            <a:off x="7632895" y="6013763"/>
            <a:ext cx="4293225" cy="507831"/>
          </a:xfrm>
          <a:prstGeom prst="rect">
            <a:avLst/>
          </a:prstGeom>
          <a:noFill/>
        </p:spPr>
        <p:txBody>
          <a:bodyPr wrap="square" rtlCol="0">
            <a:spAutoFit/>
          </a:bodyPr>
          <a:lstStyle/>
          <a:p>
            <a:r>
              <a:rPr lang="el-GR" sz="900" dirty="0">
                <a:effectLst/>
                <a:latin typeface="Calibri" panose="020F0502020204030204" pitchFamily="34" charset="0"/>
                <a:ea typeface="Calibri" panose="020F0502020204030204" pitchFamily="34" charset="0"/>
                <a:cs typeface="Times New Roman" panose="02020603050405020304" pitchFamily="18" charset="0"/>
              </a:rPr>
              <a:t>Πηγή: </a:t>
            </a:r>
            <a:r>
              <a:rPr lang="el-GR" sz="900" u="sng" dirty="0">
                <a:effectLst/>
                <a:latin typeface="Calibri" panose="020F0502020204030204" pitchFamily="34" charset="0"/>
                <a:ea typeface="Calibri" panose="020F0502020204030204" pitchFamily="34" charset="0"/>
                <a:cs typeface="Times New Roman" panose="02020603050405020304" pitchFamily="18" charset="0"/>
                <a:hlinkClick r:id="rId3">
                  <a:extLst>
                    <a:ext uri="{A12FA001-AC4F-418D-AE19-62706E023703}">
                      <ahyp:hlinkClr xmlns="" xmlns:ahyp="http://schemas.microsoft.com/office/drawing/2018/hyperlinkcolor" val="tx"/>
                    </a:ext>
                  </a:extLst>
                </a:hlinkClick>
              </a:rPr>
              <a:t>https://www.getyourguide.com/san-pedro-de-atacama-l1862/periegese-sten-koilada-tou-pheggariou-t471706/?visitor-id=TJ0DJ6V1UH0YLPAQTB7T6GM2C82FMMUO&amp;locale_autoredirect_optout=true</a:t>
            </a:r>
            <a:endParaRPr lang="x-none" sz="9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7" name="TextBox 6">
            <a:extLst>
              <a:ext uri="{FF2B5EF4-FFF2-40B4-BE49-F238E27FC236}">
                <a16:creationId xmlns="" xmlns:a16="http://schemas.microsoft.com/office/drawing/2014/main" id="{6F2E83AC-3F6B-BAF5-E0F3-E1659CDD4F35}"/>
              </a:ext>
            </a:extLst>
          </p:cNvPr>
          <p:cNvSpPr txBox="1"/>
          <p:nvPr/>
        </p:nvSpPr>
        <p:spPr>
          <a:xfrm>
            <a:off x="7682159" y="705642"/>
            <a:ext cx="2522156" cy="461665"/>
          </a:xfrm>
          <a:prstGeom prst="rect">
            <a:avLst/>
          </a:prstGeom>
          <a:noFill/>
        </p:spPr>
        <p:txBody>
          <a:bodyPr wrap="square" rtlCol="0">
            <a:spAutoFit/>
          </a:bodyPr>
          <a:lstStyle/>
          <a:p>
            <a:r>
              <a:rPr lang="el-GR" sz="2400" i="1" dirty="0">
                <a:latin typeface="+mj-lt"/>
              </a:rPr>
              <a:t>Κείμενο 3</a:t>
            </a:r>
            <a:endParaRPr lang="x-none" sz="2400" i="1" dirty="0">
              <a:latin typeface="+mj-lt"/>
            </a:endParaRPr>
          </a:p>
        </p:txBody>
      </p:sp>
    </p:spTree>
    <p:extLst>
      <p:ext uri="{BB962C8B-B14F-4D97-AF65-F5344CB8AC3E}">
        <p14:creationId xmlns:p14="http://schemas.microsoft.com/office/powerpoint/2010/main" val="7612662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 xmlns:a16="http://schemas.microsoft.com/office/drawing/2014/main" id="{D009D6D5-DAC2-4A8B-A17A-E206B9012D09}"/>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Τίτλος 1">
            <a:extLst>
              <a:ext uri="{FF2B5EF4-FFF2-40B4-BE49-F238E27FC236}">
                <a16:creationId xmlns="" xmlns:a16="http://schemas.microsoft.com/office/drawing/2014/main" id="{84B3D4A4-8F48-B850-54D4-B7A2E47B6C3F}"/>
              </a:ext>
            </a:extLst>
          </p:cNvPr>
          <p:cNvSpPr>
            <a:spLocks noGrp="1"/>
          </p:cNvSpPr>
          <p:nvPr>
            <p:ph type="title"/>
          </p:nvPr>
        </p:nvSpPr>
        <p:spPr>
          <a:xfrm>
            <a:off x="395782" y="412376"/>
            <a:ext cx="7717088" cy="1250609"/>
          </a:xfrm>
        </p:spPr>
        <p:txBody>
          <a:bodyPr vert="horz" lIns="91440" tIns="45720" rIns="91440" bIns="45720" rtlCol="0" anchor="ctr">
            <a:normAutofit fontScale="90000"/>
          </a:bodyPr>
          <a:lstStyle/>
          <a:p>
            <a:pPr algn="ctr"/>
            <a:r>
              <a:rPr lang="en-US" sz="2800" i="1" dirty="0" err="1"/>
              <a:t>Κείμενο</a:t>
            </a:r>
            <a:r>
              <a:rPr lang="en-US" sz="2800" i="1" dirty="0"/>
              <a:t> 4</a:t>
            </a:r>
            <a:r>
              <a:rPr lang="el-GR" sz="2800" dirty="0"/>
              <a:t/>
            </a:r>
            <a:br>
              <a:rPr lang="el-GR" sz="2800" dirty="0"/>
            </a:br>
            <a:r>
              <a:rPr lang="en-US" sz="2800" b="1" dirty="0" err="1">
                <a:effectLst>
                  <a:outerShdw blurRad="38100" dist="38100" dir="2700000" algn="tl">
                    <a:srgbClr val="000000">
                      <a:alpha val="43137"/>
                    </a:srgbClr>
                  </a:outerShdw>
                </a:effectLst>
              </a:rPr>
              <a:t>Τσε</a:t>
            </a:r>
            <a:r>
              <a:rPr lang="en-US" sz="2800" b="1" dirty="0">
                <a:effectLst>
                  <a:outerShdw blurRad="38100" dist="38100" dir="2700000" algn="tl">
                    <a:srgbClr val="000000">
                      <a:alpha val="43137"/>
                    </a:srgbClr>
                  </a:outerShdw>
                </a:effectLst>
              </a:rPr>
              <a:t>πέλοβο:</a:t>
            </a:r>
            <a:r>
              <a:rPr lang="en-US" sz="2800" b="1" dirty="0">
                <a:effectLst/>
              </a:rPr>
              <a:t> Ένα αρχοντικό χωριό στο Ζαγόρι παραδομένο στην ανεπιτήδευτη ομορφιά της Τύμφης</a:t>
            </a:r>
            <a:endParaRPr lang="en-US" sz="2800" dirty="0"/>
          </a:p>
        </p:txBody>
      </p:sp>
      <p:sp>
        <p:nvSpPr>
          <p:cNvPr id="3" name="Θέση περιεχομένου 2">
            <a:extLst>
              <a:ext uri="{FF2B5EF4-FFF2-40B4-BE49-F238E27FC236}">
                <a16:creationId xmlns="" xmlns:a16="http://schemas.microsoft.com/office/drawing/2014/main" id="{7F3BCB66-EB0F-D7C9-704B-4A0A1CB46389}"/>
              </a:ext>
            </a:extLst>
          </p:cNvPr>
          <p:cNvSpPr>
            <a:spLocks noGrp="1"/>
          </p:cNvSpPr>
          <p:nvPr>
            <p:ph sz="half" idx="1"/>
          </p:nvPr>
        </p:nvSpPr>
        <p:spPr>
          <a:xfrm>
            <a:off x="460584" y="1662985"/>
            <a:ext cx="7191702" cy="4961551"/>
          </a:xfrm>
        </p:spPr>
        <p:txBody>
          <a:bodyPr vert="horz" lIns="91440" tIns="45720" rIns="91440" bIns="45720" rtlCol="0">
            <a:noAutofit/>
          </a:bodyPr>
          <a:lstStyle/>
          <a:p>
            <a:pPr marL="0" indent="0" algn="just">
              <a:spcAft>
                <a:spcPts val="800"/>
              </a:spcAft>
              <a:buNone/>
            </a:pPr>
            <a:r>
              <a:rPr lang="en-US" sz="1800" spc="20" dirty="0" err="1">
                <a:effectLst/>
              </a:rPr>
              <a:t>Πολυ</a:t>
            </a:r>
            <a:r>
              <a:rPr lang="en-US" sz="1800" spc="20" dirty="0">
                <a:effectLst/>
              </a:rPr>
              <a:t>πληθές, παραδοσιακό και πανέμορφο, </a:t>
            </a:r>
            <a:r>
              <a:rPr lang="el-GR" sz="1800" spc="20" dirty="0">
                <a:effectLst/>
              </a:rPr>
              <a:t>το </a:t>
            </a:r>
            <a:r>
              <a:rPr lang="el-GR" sz="1800" spc="20" dirty="0" err="1">
                <a:effectLst/>
              </a:rPr>
              <a:t>Τσεπέλοβο</a:t>
            </a:r>
            <a:r>
              <a:rPr lang="el-GR" sz="1800" spc="20" dirty="0">
                <a:effectLst/>
              </a:rPr>
              <a:t> </a:t>
            </a:r>
            <a:r>
              <a:rPr lang="en-US" sz="1800" spc="20" dirty="0" err="1">
                <a:effectLst/>
              </a:rPr>
              <a:t>δεσ</a:t>
            </a:r>
            <a:r>
              <a:rPr lang="en-US" sz="1800" spc="20" dirty="0">
                <a:effectLst/>
              </a:rPr>
              <a:t>πόζει μέσα στην άγρια βουνίσια φύση της Τύμφης, εξελισσόμενο σε φθινοπωρινό και χειμερινό προορισμό</a:t>
            </a:r>
            <a:r>
              <a:rPr lang="el-GR" sz="1800" spc="20" dirty="0">
                <a:effectLst/>
              </a:rPr>
              <a:t>. </a:t>
            </a:r>
            <a:endParaRPr lang="en-US" sz="1800" dirty="0">
              <a:effectLst/>
            </a:endParaRPr>
          </a:p>
          <a:p>
            <a:pPr marL="0" indent="0" algn="just">
              <a:spcAft>
                <a:spcPts val="800"/>
              </a:spcAft>
              <a:buNone/>
            </a:pPr>
            <a:r>
              <a:rPr lang="en-US" sz="1800" spc="15" dirty="0">
                <a:effectLst/>
              </a:rPr>
              <a:t>Πα</a:t>
            </a:r>
            <a:r>
              <a:rPr lang="en-US" sz="1800" spc="15" dirty="0" err="1">
                <a:effectLst/>
              </a:rPr>
              <a:t>λιό</a:t>
            </a:r>
            <a:r>
              <a:rPr lang="en-US" sz="1800" spc="15" dirty="0">
                <a:effectLst/>
              </a:rPr>
              <a:t> </a:t>
            </a:r>
            <a:r>
              <a:rPr lang="en-US" sz="1800" spc="15" dirty="0" err="1">
                <a:effectLst/>
              </a:rPr>
              <a:t>διοικητικό</a:t>
            </a:r>
            <a:r>
              <a:rPr lang="en-US" sz="1800" spc="15" dirty="0">
                <a:effectLst/>
              </a:rPr>
              <a:t> </a:t>
            </a:r>
            <a:r>
              <a:rPr lang="en-US" sz="1800" spc="15" dirty="0" err="1">
                <a:effectLst/>
              </a:rPr>
              <a:t>κέντρο</a:t>
            </a:r>
            <a:r>
              <a:rPr lang="en-US" sz="1800" spc="15" dirty="0">
                <a:effectLst/>
              </a:rPr>
              <a:t> </a:t>
            </a:r>
            <a:r>
              <a:rPr lang="en-US" sz="1800" spc="15" dirty="0" err="1">
                <a:effectLst/>
              </a:rPr>
              <a:t>γι</a:t>
            </a:r>
            <a:r>
              <a:rPr lang="en-US" sz="1800" spc="15" dirty="0">
                <a:effectLst/>
              </a:rPr>
              <a:t>α το Ζαγόρι, είναι τόπος που δεν χρειάζεται ιδιαίτερες συστάσεις: παραμένει το πολυπληθέστερο χωριό της ευρύτερης περιοχής, μα κι ένα από τα πιο αναπτυγμένα από τουριστικής άποψης. </a:t>
            </a:r>
            <a:r>
              <a:rPr lang="en-US" sz="1800" spc="15" dirty="0" err="1">
                <a:effectLst/>
              </a:rPr>
              <a:t>Κάτι</a:t>
            </a:r>
            <a:r>
              <a:rPr lang="en-US" sz="1800" spc="15" dirty="0">
                <a:effectLst/>
              </a:rPr>
              <a:t> π</a:t>
            </a:r>
            <a:r>
              <a:rPr lang="en-US" sz="1800" spc="15" dirty="0" err="1">
                <a:effectLst/>
              </a:rPr>
              <a:t>ου</a:t>
            </a:r>
            <a:r>
              <a:rPr lang="en-US" sz="1800" spc="15" dirty="0">
                <a:effectLst/>
              </a:rPr>
              <a:t> β</a:t>
            </a:r>
            <a:r>
              <a:rPr lang="en-US" sz="1800" spc="15" dirty="0" err="1">
                <a:effectLst/>
              </a:rPr>
              <a:t>οηθάει</a:t>
            </a:r>
            <a:r>
              <a:rPr lang="en-US" sz="1800" spc="15" dirty="0">
                <a:effectLst/>
              </a:rPr>
              <a:t> π</a:t>
            </a:r>
            <a:r>
              <a:rPr lang="en-US" sz="1800" spc="15" dirty="0" err="1">
                <a:effectLst/>
              </a:rPr>
              <a:t>ολύ</a:t>
            </a:r>
            <a:r>
              <a:rPr lang="en-US" sz="1800" spc="15" dirty="0">
                <a:effectLst/>
              </a:rPr>
              <a:t> </a:t>
            </a:r>
            <a:r>
              <a:rPr lang="en-US" sz="1800" spc="15" dirty="0" err="1">
                <a:effectLst/>
              </a:rPr>
              <a:t>στην</a:t>
            </a:r>
            <a:r>
              <a:rPr lang="en-US" sz="1800" spc="15" dirty="0">
                <a:effectLst/>
              </a:rPr>
              <a:t> </a:t>
            </a:r>
            <a:r>
              <a:rPr lang="en-US" sz="1800" spc="15" dirty="0" err="1">
                <a:effectLst/>
              </a:rPr>
              <a:t>όλο</a:t>
            </a:r>
            <a:r>
              <a:rPr lang="en-US" sz="1800" spc="15" dirty="0">
                <a:effectLst/>
              </a:rPr>
              <a:t> και </a:t>
            </a:r>
            <a:r>
              <a:rPr lang="en-US" sz="1800" spc="15" dirty="0" err="1">
                <a:effectLst/>
              </a:rPr>
              <a:t>μεγ</a:t>
            </a:r>
            <a:r>
              <a:rPr lang="en-US" sz="1800" spc="15" dirty="0">
                <a:effectLst/>
              </a:rPr>
              <a:t>αλύτερη ανάδειξή του σε φθινοπωρινό και χειμερινό προορισμό, ιδανικό για τους λάτρεις των ψηλών βουνών.</a:t>
            </a:r>
            <a:endParaRPr lang="en-US" sz="1800" dirty="0">
              <a:effectLst/>
            </a:endParaRPr>
          </a:p>
          <a:p>
            <a:pPr marL="0" indent="0" algn="just">
              <a:spcAft>
                <a:spcPts val="800"/>
              </a:spcAft>
              <a:buNone/>
            </a:pPr>
            <a:r>
              <a:rPr lang="en-US" sz="1800" spc="15" dirty="0">
                <a:effectLst/>
              </a:rPr>
              <a:t>Ο </a:t>
            </a:r>
            <a:r>
              <a:rPr lang="en-US" sz="1800" spc="15" dirty="0" err="1">
                <a:effectLst/>
              </a:rPr>
              <a:t>λόγος</a:t>
            </a:r>
            <a:r>
              <a:rPr lang="en-US" sz="1800" spc="15" dirty="0">
                <a:effectLst/>
              </a:rPr>
              <a:t> </a:t>
            </a:r>
            <a:r>
              <a:rPr lang="en-US" sz="1800" spc="15" dirty="0" err="1">
                <a:effectLst/>
              </a:rPr>
              <a:t>γι</a:t>
            </a:r>
            <a:r>
              <a:rPr lang="en-US" sz="1800" spc="15" dirty="0">
                <a:effectLst/>
              </a:rPr>
              <a:t>α το Τσεπέλοβο, το οποίο εξακολουθεί να δεσπόζει στο Ζαγόρι, παρά το γεγονός ότι είναι το πιο απομακρυσμένο ανάμεσα στα φημισμένα </a:t>
            </a:r>
            <a:r>
              <a:rPr lang="el-GR" sz="1800" spc="15" dirty="0">
                <a:effectLst/>
              </a:rPr>
              <a:t>Ζαγοροχώρια</a:t>
            </a:r>
            <a:r>
              <a:rPr lang="en-US" sz="1800" spc="15" dirty="0">
                <a:effectLst/>
              </a:rPr>
              <a:t>, απέχοντας 51 χιλιόμετρα από τα Ιωάννινα (υπολογίστε περίπου 1 ώρα με το αυτοκίνητο, για να φτάσετε εδώ). </a:t>
            </a:r>
            <a:r>
              <a:rPr lang="en-US" sz="1800" spc="15" dirty="0" err="1">
                <a:effectLst/>
              </a:rPr>
              <a:t>Χτισμένο</a:t>
            </a:r>
            <a:r>
              <a:rPr lang="en-US" sz="1800" spc="15" dirty="0">
                <a:effectLst/>
              </a:rPr>
              <a:t> </a:t>
            </a:r>
            <a:r>
              <a:rPr lang="en-US" sz="1800" spc="15" dirty="0" err="1">
                <a:effectLst/>
              </a:rPr>
              <a:t>στο</a:t>
            </a:r>
            <a:r>
              <a:rPr lang="en-US" sz="1800" spc="15" dirty="0">
                <a:effectLst/>
              </a:rPr>
              <a:t> επιβ</a:t>
            </a:r>
            <a:r>
              <a:rPr lang="en-US" sz="1800" spc="15" dirty="0" err="1">
                <a:effectLst/>
              </a:rPr>
              <a:t>λητικό</a:t>
            </a:r>
            <a:r>
              <a:rPr lang="en-US" sz="1800" spc="15" dirty="0">
                <a:effectLst/>
              </a:rPr>
              <a:t> </a:t>
            </a:r>
            <a:r>
              <a:rPr lang="en-US" sz="1800" spc="15" dirty="0" err="1">
                <a:effectLst/>
              </a:rPr>
              <a:t>υψόμετρο</a:t>
            </a:r>
            <a:r>
              <a:rPr lang="en-US" sz="1800" spc="15" dirty="0">
                <a:effectLst/>
              </a:rPr>
              <a:t> </a:t>
            </a:r>
            <a:r>
              <a:rPr lang="en-US" sz="1800" spc="15" dirty="0" err="1">
                <a:effectLst/>
              </a:rPr>
              <a:t>των</a:t>
            </a:r>
            <a:r>
              <a:rPr lang="en-US" sz="1800" spc="15" dirty="0">
                <a:effectLst/>
              </a:rPr>
              <a:t> 1.080 </a:t>
            </a:r>
            <a:r>
              <a:rPr lang="en-US" sz="1800" spc="15" dirty="0" err="1">
                <a:effectLst/>
              </a:rPr>
              <a:t>μέτρων</a:t>
            </a:r>
            <a:r>
              <a:rPr lang="en-US" sz="1800" spc="15" dirty="0">
                <a:effectLst/>
              </a:rPr>
              <a:t>, </a:t>
            </a:r>
            <a:r>
              <a:rPr lang="en-US" sz="1800" spc="15" dirty="0" err="1">
                <a:effectLst/>
              </a:rPr>
              <a:t>στις</a:t>
            </a:r>
            <a:r>
              <a:rPr lang="en-US" sz="1800" spc="15" dirty="0">
                <a:effectLst/>
              </a:rPr>
              <a:t> πλα</a:t>
            </a:r>
            <a:r>
              <a:rPr lang="en-US" sz="1800" spc="15" dirty="0" err="1">
                <a:effectLst/>
              </a:rPr>
              <a:t>γιές</a:t>
            </a:r>
            <a:r>
              <a:rPr lang="en-US" sz="1800" spc="15" dirty="0">
                <a:effectLst/>
              </a:rPr>
              <a:t> </a:t>
            </a:r>
            <a:r>
              <a:rPr lang="en-US" sz="1800" spc="15" dirty="0" err="1">
                <a:effectLst/>
              </a:rPr>
              <a:t>της</a:t>
            </a:r>
            <a:r>
              <a:rPr lang="en-US" sz="1800" spc="15" dirty="0">
                <a:effectLst/>
              </a:rPr>
              <a:t> Κα</a:t>
            </a:r>
            <a:r>
              <a:rPr lang="en-US" sz="1800" spc="15" dirty="0" err="1">
                <a:effectLst/>
              </a:rPr>
              <a:t>ζάρμ</a:t>
            </a:r>
            <a:r>
              <a:rPr lang="en-US" sz="1800" spc="15" dirty="0">
                <a:effectLst/>
              </a:rPr>
              <a:t>ας (κορυφή της Τύμφης), αριθμεί 303 μόνιμους κατοίκους σύμφωνα με την απογραφή του 2011 κι έχει επισήμως χαρακτηριστεί ως παραδοσιακός οικισμός, φιλοξενώντας πολλά κτήρια που έχουν κριθεί διατηρητέα.</a:t>
            </a:r>
            <a:endParaRPr lang="en-US" sz="1800" dirty="0"/>
          </a:p>
        </p:txBody>
      </p:sp>
      <p:pic>
        <p:nvPicPr>
          <p:cNvPr id="5" name="Picture 14">
            <a:extLst>
              <a:ext uri="{FF2B5EF4-FFF2-40B4-BE49-F238E27FC236}">
                <a16:creationId xmlns="" xmlns:a16="http://schemas.microsoft.com/office/drawing/2014/main" id="{8BD6EB32-9BC3-5EBC-960C-8AD0C10C476C}"/>
              </a:ext>
            </a:extLst>
          </p:cNvPr>
          <p:cNvPicPr>
            <a:picLocks noGrp="1" noChangeAspect="1"/>
          </p:cNvPicPr>
          <p:nvPr>
            <p:ph sz="half" idx="2"/>
          </p:nvPr>
        </p:nvPicPr>
        <p:blipFill rotWithShape="1">
          <a:blip r:embed="rId2" cstate="print">
            <a:extLst>
              <a:ext uri="{28A0092B-C50C-407E-A947-70E740481C1C}">
                <a14:useLocalDpi xmlns:a14="http://schemas.microsoft.com/office/drawing/2010/main" val="0"/>
              </a:ext>
            </a:extLst>
          </a:blip>
          <a:srcRect l="13053"/>
          <a:stretch/>
        </p:blipFill>
        <p:spPr bwMode="auto">
          <a:xfrm>
            <a:off x="7675123" y="10"/>
            <a:ext cx="4516877" cy="5195005"/>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a:noFill/>
        </p:spPr>
      </p:pic>
      <p:sp>
        <p:nvSpPr>
          <p:cNvPr id="8" name="TextBox 7">
            <a:extLst>
              <a:ext uri="{FF2B5EF4-FFF2-40B4-BE49-F238E27FC236}">
                <a16:creationId xmlns="" xmlns:a16="http://schemas.microsoft.com/office/drawing/2014/main" id="{DDC45A62-83EC-539A-6DD3-A115F1FE1E55}"/>
              </a:ext>
            </a:extLst>
          </p:cNvPr>
          <p:cNvSpPr txBox="1"/>
          <p:nvPr/>
        </p:nvSpPr>
        <p:spPr>
          <a:xfrm>
            <a:off x="8608979" y="5505855"/>
            <a:ext cx="3472774" cy="430887"/>
          </a:xfrm>
          <a:prstGeom prst="rect">
            <a:avLst/>
          </a:prstGeom>
          <a:noFill/>
        </p:spPr>
        <p:txBody>
          <a:bodyPr wrap="square" rtlCol="0">
            <a:spAutoFit/>
          </a:bodyPr>
          <a:lstStyle/>
          <a:p>
            <a:r>
              <a:rPr lang="el-GR" sz="1100" u="none" strike="noStrike" kern="0" spc="10" dirty="0">
                <a:effectLst/>
                <a:latin typeface="PFBrummellMedium"/>
                <a:ea typeface="Times New Roman" panose="02020603050405020304" pitchFamily="18" charset="0"/>
                <a:cs typeface="Times New Roman" panose="02020603050405020304" pitchFamily="18" charset="0"/>
                <a:hlinkClick r:id="rId3">
                  <a:extLst>
                    <a:ext uri="{A12FA001-AC4F-418D-AE19-62706E023703}">
                      <ahyp:hlinkClr xmlns="" xmlns:ahyp="http://schemas.microsoft.com/office/drawing/2018/hyperlinkcolor" val="tx"/>
                    </a:ext>
                  </a:extLst>
                </a:hlinkClick>
              </a:rPr>
              <a:t>Οι ιστορικές ρίζες του </a:t>
            </a:r>
            <a:r>
              <a:rPr lang="el-GR" sz="1100" u="none" strike="noStrike" kern="0" spc="10" dirty="0" err="1">
                <a:effectLst/>
                <a:latin typeface="PFBrummellMedium"/>
                <a:ea typeface="Times New Roman" panose="02020603050405020304" pitchFamily="18" charset="0"/>
                <a:cs typeface="Times New Roman" panose="02020603050405020304" pitchFamily="18" charset="0"/>
                <a:hlinkClick r:id="rId3">
                  <a:extLst>
                    <a:ext uri="{A12FA001-AC4F-418D-AE19-62706E023703}">
                      <ahyp:hlinkClr xmlns="" xmlns:ahyp="http://schemas.microsoft.com/office/drawing/2018/hyperlinkcolor" val="tx"/>
                    </a:ext>
                  </a:extLst>
                </a:hlinkClick>
              </a:rPr>
              <a:t>Τσεπέλοβου</a:t>
            </a:r>
            <a:r>
              <a:rPr lang="el-GR" sz="1100" u="none" strike="noStrike" kern="0" spc="10" dirty="0">
                <a:effectLst/>
                <a:latin typeface="PFBrummellMedium"/>
                <a:ea typeface="Times New Roman" panose="02020603050405020304" pitchFamily="18" charset="0"/>
                <a:cs typeface="Times New Roman" panose="02020603050405020304" pitchFamily="18" charset="0"/>
                <a:hlinkClick r:id="rId3">
                  <a:extLst>
                    <a:ext uri="{A12FA001-AC4F-418D-AE19-62706E023703}">
                      <ahyp:hlinkClr xmlns="" xmlns:ahyp="http://schemas.microsoft.com/office/drawing/2018/hyperlinkcolor" val="tx"/>
                    </a:ext>
                  </a:extLst>
                </a:hlinkClick>
              </a:rPr>
              <a:t> χάνονται στον ύστερο Μεσαίωνα. </a:t>
            </a:r>
            <a:r>
              <a:rPr lang="en-GB" sz="1100" u="none" strike="noStrike" kern="0" spc="10" dirty="0">
                <a:effectLst/>
                <a:latin typeface="PFBrummellMedium"/>
                <a:ea typeface="Times New Roman" panose="02020603050405020304" pitchFamily="18" charset="0"/>
                <a:cs typeface="Times New Roman" panose="02020603050405020304" pitchFamily="18" charset="0"/>
                <a:hlinkClick r:id="rId3">
                  <a:extLst>
                    <a:ext uri="{A12FA001-AC4F-418D-AE19-62706E023703}">
                      <ahyp:hlinkClr xmlns="" xmlns:ahyp="http://schemas.microsoft.com/office/drawing/2018/hyperlinkcolor" val="tx"/>
                    </a:ext>
                  </a:extLst>
                </a:hlinkClick>
              </a:rPr>
              <a:t>Photo</a:t>
            </a:r>
            <a:r>
              <a:rPr lang="el-GR" sz="1100" u="none" strike="noStrike" kern="0" spc="10" dirty="0">
                <a:effectLst/>
                <a:latin typeface="PFBrummellMedium"/>
                <a:ea typeface="Times New Roman" panose="02020603050405020304" pitchFamily="18" charset="0"/>
                <a:cs typeface="Times New Roman" panose="02020603050405020304" pitchFamily="18" charset="0"/>
                <a:hlinkClick r:id="rId3">
                  <a:extLst>
                    <a:ext uri="{A12FA001-AC4F-418D-AE19-62706E023703}">
                      <ahyp:hlinkClr xmlns="" xmlns:ahyp="http://schemas.microsoft.com/office/drawing/2018/hyperlinkcolor" val="tx"/>
                    </a:ext>
                  </a:extLst>
                </a:hlinkClick>
              </a:rPr>
              <a:t>: </a:t>
            </a:r>
            <a:r>
              <a:rPr lang="en-GB" sz="1100" u="none" strike="noStrike" kern="0" spc="10" dirty="0">
                <a:effectLst/>
                <a:latin typeface="PFBrummellMedium"/>
                <a:ea typeface="Times New Roman" panose="02020603050405020304" pitchFamily="18" charset="0"/>
                <a:cs typeface="Times New Roman" panose="02020603050405020304" pitchFamily="18" charset="0"/>
                <a:hlinkClick r:id="rId3">
                  <a:extLst>
                    <a:ext uri="{A12FA001-AC4F-418D-AE19-62706E023703}">
                      <ahyp:hlinkClr xmlns="" xmlns:ahyp="http://schemas.microsoft.com/office/drawing/2018/hyperlinkcolor" val="tx"/>
                    </a:ext>
                  </a:extLst>
                </a:hlinkClick>
              </a:rPr>
              <a:t>Shutterstock</a:t>
            </a:r>
            <a:endParaRPr lang="x-none" sz="1100" kern="1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2385997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 xmlns:a16="http://schemas.microsoft.com/office/drawing/2014/main" id="{01D0AF59-99C3-4251-AB9A-C966C6AD4400}"/>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12192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 xmlns:a16="http://schemas.microsoft.com/office/drawing/2014/main" id="{1855405F-37A2-4869-9154-F8BE3BECE6C3}"/>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477012" y="480060"/>
            <a:ext cx="11237976" cy="5897880"/>
          </a:xfrm>
          <a:prstGeom prst="rect">
            <a:avLst/>
          </a:prstGeom>
          <a:solidFill>
            <a:srgbClr val="FFFFFF"/>
          </a:solidFill>
          <a:ln w="9525">
            <a:noFill/>
          </a:ln>
          <a:effectLst>
            <a:outerShdw blurRad="63500" dist="17780" dir="5400000" algn="t" rotWithShape="0">
              <a:prstClr val="black">
                <a:alpha val="4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Θέση περιεχομένου 2">
            <a:extLst>
              <a:ext uri="{FF2B5EF4-FFF2-40B4-BE49-F238E27FC236}">
                <a16:creationId xmlns="" xmlns:a16="http://schemas.microsoft.com/office/drawing/2014/main" id="{4D336D67-AABD-A35A-7DC7-4C109C2F855F}"/>
              </a:ext>
            </a:extLst>
          </p:cNvPr>
          <p:cNvSpPr>
            <a:spLocks noGrp="1"/>
          </p:cNvSpPr>
          <p:nvPr>
            <p:ph sz="half" idx="1"/>
          </p:nvPr>
        </p:nvSpPr>
        <p:spPr>
          <a:xfrm>
            <a:off x="765171" y="1061841"/>
            <a:ext cx="5330829" cy="4734318"/>
          </a:xfrm>
        </p:spPr>
        <p:txBody>
          <a:bodyPr>
            <a:normAutofit/>
          </a:bodyPr>
          <a:lstStyle/>
          <a:p>
            <a:pPr marL="0" indent="0" algn="just">
              <a:spcAft>
                <a:spcPts val="800"/>
              </a:spcAft>
              <a:buNone/>
            </a:pPr>
            <a:r>
              <a:rPr lang="el-GR" sz="1800" spc="20" dirty="0"/>
              <a:t>Ένα ιστορικό χωριό, με κάμποσα αξιοθέατα: Το παρελθόν εξακολουθεί να καθρεφτίζεται στα κυριότερα αξιοθέατα του χωριού, όπως λ.χ.</a:t>
            </a:r>
            <a:r>
              <a:rPr lang="en-GB" sz="1800" spc="20" dirty="0"/>
              <a:t> </a:t>
            </a:r>
            <a:r>
              <a:rPr lang="el-GR" sz="1800" spc="20" dirty="0"/>
              <a:t>στα </a:t>
            </a:r>
            <a:r>
              <a:rPr lang="el-GR" sz="1800" spc="20" dirty="0" err="1"/>
              <a:t>πετρόχτιστα</a:t>
            </a:r>
            <a:r>
              <a:rPr lang="el-GR" sz="1800" spc="20" dirty="0"/>
              <a:t>, καλοδιατηρημένα αρχοντικά</a:t>
            </a:r>
            <a:r>
              <a:rPr lang="en-GB" sz="1800" spc="20" dirty="0"/>
              <a:t> </a:t>
            </a:r>
            <a:r>
              <a:rPr lang="el-GR" sz="1800" spc="20" dirty="0"/>
              <a:t>(όπως το Αρχοντικό Ιωαννίδη του 1876, που λειτουργεί ως μουσείο) ή</a:t>
            </a:r>
            <a:r>
              <a:rPr lang="en-GB" sz="1800" spc="20" dirty="0"/>
              <a:t> </a:t>
            </a:r>
            <a:r>
              <a:rPr lang="el-GR" sz="1800" spc="20" dirty="0"/>
              <a:t>στην εκκλησία του Αγίου Νικολάου (χτίστηκε κατά την ακμή του 18ου αιώνα και εξακολουθεί να διαθέτει θαυμαστές αγιογραφίες, φιλοτεχνημένες το</a:t>
            </a:r>
            <a:r>
              <a:rPr lang="en-GB" sz="1800" spc="20" dirty="0"/>
              <a:t> </a:t>
            </a:r>
            <a:r>
              <a:rPr lang="el-GR" sz="1800" spc="20" dirty="0"/>
              <a:t>1786</a:t>
            </a:r>
            <a:r>
              <a:rPr lang="en-GB" sz="1800" spc="20" dirty="0"/>
              <a:t> </a:t>
            </a:r>
            <a:r>
              <a:rPr lang="el-GR" sz="1800" spc="20" dirty="0"/>
              <a:t>από δεξιοτέχνες ζωγράφους προερχόμενους από το γειτονικό </a:t>
            </a:r>
            <a:r>
              <a:rPr lang="el-GR" sz="1800" spc="20" dirty="0" err="1"/>
              <a:t>Καπέσοβο</a:t>
            </a:r>
            <a:r>
              <a:rPr lang="el-GR" sz="1800" spc="20" dirty="0"/>
              <a:t>).</a:t>
            </a:r>
            <a:endParaRPr lang="x-none" sz="1800" spc="20" dirty="0"/>
          </a:p>
          <a:p>
            <a:pPr marL="0" indent="0" algn="just">
              <a:spcAft>
                <a:spcPts val="800"/>
              </a:spcAft>
              <a:buNone/>
            </a:pPr>
            <a:r>
              <a:rPr lang="el-GR" sz="1800" spc="20" dirty="0"/>
              <a:t>Αρκετές επιλογές υπάρχουν βέβαια και για φαγητό, με τη</a:t>
            </a:r>
            <a:r>
              <a:rPr lang="en-GB" sz="1800" spc="20" dirty="0"/>
              <a:t> </a:t>
            </a:r>
            <a:r>
              <a:rPr lang="el-GR" sz="1800" spc="20" dirty="0"/>
              <a:t>«Μικρή Άρκτο»</a:t>
            </a:r>
            <a:r>
              <a:rPr lang="en-GB" sz="1800" spc="20" dirty="0"/>
              <a:t> </a:t>
            </a:r>
            <a:r>
              <a:rPr lang="el-GR" sz="1800" spc="20" dirty="0"/>
              <a:t>να είναι το εστιατόριο που ξεχωρίζει, ευρισκόμενη</a:t>
            </a:r>
            <a:r>
              <a:rPr lang="en-GB" sz="1800" spc="20" dirty="0"/>
              <a:t> </a:t>
            </a:r>
            <a:r>
              <a:rPr lang="el-GR" sz="1800" spc="20" dirty="0"/>
              <a:t>κάτω από τον μεγάλο πλάτανο της κεντρικής πλατείας, ο οποίος αποτελεί κάτι σαν σήμα κατατεθέν του </a:t>
            </a:r>
            <a:r>
              <a:rPr lang="el-GR" sz="1800" spc="20" dirty="0" err="1"/>
              <a:t>Τσεπέλοβου</a:t>
            </a:r>
            <a:r>
              <a:rPr lang="el-GR" sz="1800" spc="20" dirty="0"/>
              <a:t>.</a:t>
            </a:r>
            <a:endParaRPr lang="x-none" sz="1800" spc="20" dirty="0"/>
          </a:p>
        </p:txBody>
      </p:sp>
      <p:sp>
        <p:nvSpPr>
          <p:cNvPr id="4" name="Θέση περιεχομένου 3">
            <a:extLst>
              <a:ext uri="{FF2B5EF4-FFF2-40B4-BE49-F238E27FC236}">
                <a16:creationId xmlns="" xmlns:a16="http://schemas.microsoft.com/office/drawing/2014/main" id="{7C841123-4595-5D4F-EEDC-695EA1790BCD}"/>
              </a:ext>
            </a:extLst>
          </p:cNvPr>
          <p:cNvSpPr>
            <a:spLocks noGrp="1"/>
          </p:cNvSpPr>
          <p:nvPr>
            <p:ph sz="half" idx="2"/>
          </p:nvPr>
        </p:nvSpPr>
        <p:spPr>
          <a:xfrm>
            <a:off x="6096000" y="1061841"/>
            <a:ext cx="5207540" cy="4734318"/>
          </a:xfrm>
        </p:spPr>
        <p:txBody>
          <a:bodyPr>
            <a:normAutofit/>
          </a:bodyPr>
          <a:lstStyle/>
          <a:p>
            <a:pPr marL="0" indent="0" algn="just" defTabSz="841248">
              <a:lnSpc>
                <a:spcPts val="2070"/>
              </a:lnSpc>
              <a:spcBef>
                <a:spcPts val="920"/>
              </a:spcBef>
              <a:spcAft>
                <a:spcPts val="736"/>
              </a:spcAft>
              <a:buNone/>
            </a:pPr>
            <a:endParaRPr lang="x-none" sz="1100" kern="100" dirty="0">
              <a:effectLst/>
              <a:latin typeface="Calibri" panose="020F0502020204030204" pitchFamily="34" charset="0"/>
              <a:ea typeface="Calibri" panose="020F0502020204030204" pitchFamily="34" charset="0"/>
              <a:cs typeface="Arial" panose="020B0604020202020204" pitchFamily="34" charset="0"/>
            </a:endParaRPr>
          </a:p>
        </p:txBody>
      </p:sp>
      <p:pic>
        <p:nvPicPr>
          <p:cNvPr id="5" name="Picture 9">
            <a:extLst>
              <a:ext uri="{FF2B5EF4-FFF2-40B4-BE49-F238E27FC236}">
                <a16:creationId xmlns="" xmlns:a16="http://schemas.microsoft.com/office/drawing/2014/main" id="{224135C2-8232-362B-928A-6A335BC20101}"/>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96000" y="1039543"/>
            <a:ext cx="5207539" cy="4479617"/>
          </a:xfrm>
          <a:prstGeom prst="rect">
            <a:avLst/>
          </a:prstGeom>
          <a:noFill/>
          <a:ln>
            <a:noFill/>
          </a:ln>
        </p:spPr>
      </p:pic>
      <p:sp>
        <p:nvSpPr>
          <p:cNvPr id="6" name="TextBox 5">
            <a:extLst>
              <a:ext uri="{FF2B5EF4-FFF2-40B4-BE49-F238E27FC236}">
                <a16:creationId xmlns="" xmlns:a16="http://schemas.microsoft.com/office/drawing/2014/main" id="{D641B4E4-66A0-17F5-DC11-FDE825817E3C}"/>
              </a:ext>
            </a:extLst>
          </p:cNvPr>
          <p:cNvSpPr txBox="1"/>
          <p:nvPr/>
        </p:nvSpPr>
        <p:spPr>
          <a:xfrm>
            <a:off x="7018026" y="5519160"/>
            <a:ext cx="2231099" cy="553998"/>
          </a:xfrm>
          <a:prstGeom prst="rect">
            <a:avLst/>
          </a:prstGeom>
          <a:noFill/>
        </p:spPr>
        <p:txBody>
          <a:bodyPr wrap="square" rtlCol="0">
            <a:spAutoFit/>
          </a:bodyPr>
          <a:lstStyle/>
          <a:p>
            <a:r>
              <a:rPr lang="en-GB" sz="1200" strike="noStrike" kern="0" spc="10" dirty="0">
                <a:effectLst/>
                <a:latin typeface="PFBrummellMedium"/>
                <a:ea typeface="Times New Roman" panose="02020603050405020304" pitchFamily="18" charset="0"/>
                <a:cs typeface="Times New Roman" panose="02020603050405020304" pitchFamily="18" charset="0"/>
                <a:hlinkClick r:id="rId3">
                  <a:extLst>
                    <a:ext uri="{A12FA001-AC4F-418D-AE19-62706E023703}">
                      <ahyp:hlinkClr xmlns="" xmlns:ahyp="http://schemas.microsoft.com/office/drawing/2018/hyperlinkcolor" val="tx"/>
                    </a:ext>
                  </a:extLst>
                </a:hlinkClick>
              </a:rPr>
              <a:t>H</a:t>
            </a:r>
            <a:r>
              <a:rPr lang="el-GR" sz="1200" strike="noStrike" kern="0" spc="10" dirty="0">
                <a:effectLst/>
                <a:latin typeface="PFBrummellMedium"/>
                <a:ea typeface="Times New Roman" panose="02020603050405020304" pitchFamily="18" charset="0"/>
                <a:cs typeface="Times New Roman" panose="02020603050405020304" pitchFamily="18" charset="0"/>
                <a:hlinkClick r:id="rId3">
                  <a:extLst>
                    <a:ext uri="{A12FA001-AC4F-418D-AE19-62706E023703}">
                      <ahyp:hlinkClr xmlns="" xmlns:ahyp="http://schemas.microsoft.com/office/drawing/2018/hyperlinkcolor" val="tx"/>
                    </a:ext>
                  </a:extLst>
                </a:hlinkClick>
              </a:rPr>
              <a:t> «Μικρή Άρκτος», </a:t>
            </a:r>
            <a:r>
              <a:rPr lang="el-GR" sz="1200" strike="noStrike" kern="0" spc="10" dirty="0" err="1">
                <a:effectLst/>
                <a:latin typeface="PFBrummellMedium"/>
                <a:ea typeface="Times New Roman" panose="02020603050405020304" pitchFamily="18" charset="0"/>
                <a:cs typeface="Times New Roman" panose="02020603050405020304" pitchFamily="18" charset="0"/>
                <a:hlinkClick r:id="rId3">
                  <a:extLst>
                    <a:ext uri="{A12FA001-AC4F-418D-AE19-62706E023703}">
                      <ahyp:hlinkClr xmlns="" xmlns:ahyp="http://schemas.microsoft.com/office/drawing/2018/hyperlinkcolor" val="tx"/>
                    </a:ext>
                  </a:extLst>
                </a:hlinkClick>
              </a:rPr>
              <a:t>Τσεπέλοβο</a:t>
            </a:r>
            <a:r>
              <a:rPr lang="el-GR" sz="1200" strike="noStrike" kern="0" spc="10" dirty="0">
                <a:effectLst/>
                <a:latin typeface="PFBrummellMedium"/>
                <a:ea typeface="Times New Roman" panose="02020603050405020304" pitchFamily="18" charset="0"/>
                <a:cs typeface="Times New Roman" panose="02020603050405020304" pitchFamily="18" charset="0"/>
                <a:hlinkClick r:id="rId3">
                  <a:extLst>
                    <a:ext uri="{A12FA001-AC4F-418D-AE19-62706E023703}">
                      <ahyp:hlinkClr xmlns="" xmlns:ahyp="http://schemas.microsoft.com/office/drawing/2018/hyperlinkcolor" val="tx"/>
                    </a:ext>
                  </a:extLst>
                </a:hlinkClick>
              </a:rPr>
              <a:t> </a:t>
            </a:r>
            <a:endParaRPr lang="x-none" sz="1200" kern="100" dirty="0">
              <a:effectLst/>
              <a:latin typeface="Calibri" panose="020F0502020204030204" pitchFamily="34" charset="0"/>
              <a:ea typeface="Calibri" panose="020F0502020204030204" pitchFamily="34" charset="0"/>
              <a:cs typeface="Arial" panose="020B0604020202020204" pitchFamily="34" charset="0"/>
            </a:endParaRPr>
          </a:p>
          <a:p>
            <a:endParaRPr lang="x-none" dirty="0"/>
          </a:p>
        </p:txBody>
      </p:sp>
      <p:sp>
        <p:nvSpPr>
          <p:cNvPr id="7" name="TextBox 6">
            <a:extLst>
              <a:ext uri="{FF2B5EF4-FFF2-40B4-BE49-F238E27FC236}">
                <a16:creationId xmlns="" xmlns:a16="http://schemas.microsoft.com/office/drawing/2014/main" id="{910B518B-EE36-BA3B-B93E-13C47E840650}"/>
              </a:ext>
            </a:extLst>
          </p:cNvPr>
          <p:cNvSpPr txBox="1"/>
          <p:nvPr/>
        </p:nvSpPr>
        <p:spPr>
          <a:xfrm>
            <a:off x="888460" y="5219078"/>
            <a:ext cx="4285514" cy="577081"/>
          </a:xfrm>
          <a:prstGeom prst="rect">
            <a:avLst/>
          </a:prstGeom>
          <a:noFill/>
        </p:spPr>
        <p:txBody>
          <a:bodyPr wrap="square" rtlCol="0">
            <a:spAutoFit/>
          </a:bodyPr>
          <a:lstStyle/>
          <a:p>
            <a:r>
              <a:rPr lang="el-GR" sz="1050" dirty="0">
                <a:effectLst/>
                <a:latin typeface="Calibri" panose="020F0502020204030204" pitchFamily="34" charset="0"/>
                <a:ea typeface="Calibri" panose="020F0502020204030204" pitchFamily="34" charset="0"/>
              </a:rPr>
              <a:t>Πηγή: </a:t>
            </a:r>
          </a:p>
          <a:p>
            <a:r>
              <a:rPr lang="el-GR" sz="1050" u="sng" dirty="0">
                <a:effectLst/>
                <a:latin typeface="Calibri" panose="020F0502020204030204" pitchFamily="34" charset="0"/>
                <a:ea typeface="Calibri" panose="020F0502020204030204" pitchFamily="34" charset="0"/>
                <a:cs typeface="Calibri" panose="020F0502020204030204" pitchFamily="34" charset="0"/>
                <a:hlinkClick r:id="rId4">
                  <a:extLst>
                    <a:ext uri="{A12FA001-AC4F-418D-AE19-62706E023703}">
                      <ahyp:hlinkClr xmlns="" xmlns:ahyp="http://schemas.microsoft.com/office/drawing/2018/hyperlinkcolor" val="tx"/>
                    </a:ext>
                  </a:extLst>
                </a:hlinkClick>
              </a:rPr>
              <a:t>https://www.travel.gr/nature/tsepelovo-ena-archontiko-chorio-sto-zag/</a:t>
            </a:r>
            <a:endParaRPr lang="el-GR" sz="1050" u="sng" dirty="0">
              <a:effectLst/>
              <a:latin typeface="Calibri" panose="020F0502020204030204" pitchFamily="34" charset="0"/>
              <a:ea typeface="Calibri" panose="020F0502020204030204" pitchFamily="34" charset="0"/>
              <a:cs typeface="Calibri" panose="020F0502020204030204" pitchFamily="34" charset="0"/>
            </a:endParaRPr>
          </a:p>
          <a:p>
            <a:r>
              <a:rPr lang="el-GR" sz="1050" dirty="0">
                <a:latin typeface="Calibri" panose="020F0502020204030204" pitchFamily="34" charset="0"/>
                <a:cs typeface="Calibri" panose="020F0502020204030204" pitchFamily="34" charset="0"/>
              </a:rPr>
              <a:t>(απόσπασμα)</a:t>
            </a:r>
            <a:endParaRPr lang="x-none" sz="1050" dirty="0"/>
          </a:p>
        </p:txBody>
      </p:sp>
    </p:spTree>
    <p:extLst>
      <p:ext uri="{BB962C8B-B14F-4D97-AF65-F5344CB8AC3E}">
        <p14:creationId xmlns:p14="http://schemas.microsoft.com/office/powerpoint/2010/main" val="16272520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 name="Rectangle 19">
            <a:extLst>
              <a:ext uri="{FF2B5EF4-FFF2-40B4-BE49-F238E27FC236}">
                <a16:creationId xmlns="" xmlns:a16="http://schemas.microsoft.com/office/drawing/2014/main" id="{79BB35BC-D5C2-4C8B-A22A-A71E6191913B}"/>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Τίτλος 1">
            <a:extLst>
              <a:ext uri="{FF2B5EF4-FFF2-40B4-BE49-F238E27FC236}">
                <a16:creationId xmlns="" xmlns:a16="http://schemas.microsoft.com/office/drawing/2014/main" id="{42B01AC7-0356-C9E9-9FFF-23333C10BE3D}"/>
              </a:ext>
            </a:extLst>
          </p:cNvPr>
          <p:cNvSpPr>
            <a:spLocks noGrp="1"/>
          </p:cNvSpPr>
          <p:nvPr>
            <p:ph type="title"/>
          </p:nvPr>
        </p:nvSpPr>
        <p:spPr>
          <a:xfrm>
            <a:off x="5321030" y="316487"/>
            <a:ext cx="6032768" cy="1807305"/>
          </a:xfrm>
        </p:spPr>
        <p:txBody>
          <a:bodyPr vert="horz" lIns="91440" tIns="45720" rIns="91440" bIns="45720" rtlCol="0" anchor="ctr">
            <a:normAutofit/>
          </a:bodyPr>
          <a:lstStyle/>
          <a:p>
            <a:r>
              <a:rPr lang="en-US" sz="4100">
                <a:effectLst>
                  <a:outerShdw blurRad="38100" dist="38100" dir="2700000" algn="tl">
                    <a:srgbClr val="000000">
                      <a:alpha val="43137"/>
                    </a:srgbClr>
                  </a:outerShdw>
                </a:effectLst>
              </a:rPr>
              <a:t>Ι. Δραστηριότητες – Προαναγνωστικό στάδιο</a:t>
            </a:r>
          </a:p>
        </p:txBody>
      </p:sp>
      <p:pic>
        <p:nvPicPr>
          <p:cNvPr id="5" name="Picture 9">
            <a:extLst>
              <a:ext uri="{FF2B5EF4-FFF2-40B4-BE49-F238E27FC236}">
                <a16:creationId xmlns="" xmlns:a16="http://schemas.microsoft.com/office/drawing/2014/main" id="{90C794EA-3D59-C7C7-A74D-E89AD52F7146}"/>
              </a:ext>
            </a:extLst>
          </p:cNvPr>
          <p:cNvPicPr>
            <a:picLocks noGrp="1" noChangeAspect="1"/>
          </p:cNvPicPr>
          <p:nvPr>
            <p:ph sz="half" idx="2"/>
          </p:nvPr>
        </p:nvPicPr>
        <p:blipFill rotWithShape="1">
          <a:blip r:embed="rId2" cstate="print">
            <a:extLst>
              <a:ext uri="{28A0092B-C50C-407E-A947-70E740481C1C}">
                <a14:useLocalDpi xmlns:a14="http://schemas.microsoft.com/office/drawing/2010/main" val="0"/>
              </a:ext>
            </a:extLst>
          </a:blip>
          <a:srcRect l="1584" r="9227"/>
          <a:stretch/>
        </p:blipFill>
        <p:spPr bwMode="auto">
          <a:xfrm>
            <a:off x="20" y="10"/>
            <a:ext cx="6116549" cy="6857990"/>
          </a:xfrm>
          <a:custGeom>
            <a:avLst/>
            <a:gdLst/>
            <a:ahLst/>
            <a:cxnLst/>
            <a:rect l="l" t="t" r="r" b="b"/>
            <a:pathLst>
              <a:path w="6116569" h="6879321">
                <a:moveTo>
                  <a:pt x="0" y="0"/>
                </a:moveTo>
                <a:lnTo>
                  <a:pt x="2935851" y="0"/>
                </a:lnTo>
                <a:cubicBezTo>
                  <a:pt x="3035710" y="10660"/>
                  <a:pt x="3138421" y="17767"/>
                  <a:pt x="3238280" y="31980"/>
                </a:cubicBezTo>
                <a:cubicBezTo>
                  <a:pt x="3817462" y="106602"/>
                  <a:pt x="3127009" y="277163"/>
                  <a:pt x="3660541" y="550772"/>
                </a:cubicBezTo>
                <a:cubicBezTo>
                  <a:pt x="3706191" y="575645"/>
                  <a:pt x="3757546" y="579199"/>
                  <a:pt x="3808902" y="589860"/>
                </a:cubicBezTo>
                <a:cubicBezTo>
                  <a:pt x="4008620" y="625393"/>
                  <a:pt x="4211192" y="618286"/>
                  <a:pt x="4413762" y="625393"/>
                </a:cubicBezTo>
                <a:cubicBezTo>
                  <a:pt x="4465118" y="628946"/>
                  <a:pt x="4525033" y="625393"/>
                  <a:pt x="4567830" y="721333"/>
                </a:cubicBezTo>
                <a:cubicBezTo>
                  <a:pt x="4425175" y="724888"/>
                  <a:pt x="4305344" y="731994"/>
                  <a:pt x="4171247" y="792401"/>
                </a:cubicBezTo>
                <a:cubicBezTo>
                  <a:pt x="4239722" y="859916"/>
                  <a:pt x="4322462" y="795955"/>
                  <a:pt x="4376671" y="842148"/>
                </a:cubicBezTo>
                <a:cubicBezTo>
                  <a:pt x="4428027" y="888342"/>
                  <a:pt x="4470824" y="891896"/>
                  <a:pt x="4527887" y="813722"/>
                </a:cubicBezTo>
                <a:cubicBezTo>
                  <a:pt x="4556417" y="774634"/>
                  <a:pt x="4604920" y="778187"/>
                  <a:pt x="4633452" y="799508"/>
                </a:cubicBezTo>
                <a:cubicBezTo>
                  <a:pt x="4781813" y="913216"/>
                  <a:pt x="4778960" y="909662"/>
                  <a:pt x="4947293" y="870576"/>
                </a:cubicBezTo>
                <a:cubicBezTo>
                  <a:pt x="5055712" y="845701"/>
                  <a:pt x="5166983" y="806615"/>
                  <a:pt x="5263988" y="820828"/>
                </a:cubicBezTo>
                <a:cubicBezTo>
                  <a:pt x="5275401" y="867022"/>
                  <a:pt x="5263988" y="888342"/>
                  <a:pt x="5249723" y="895449"/>
                </a:cubicBezTo>
                <a:cubicBezTo>
                  <a:pt x="5021475" y="1005604"/>
                  <a:pt x="4975825" y="1122864"/>
                  <a:pt x="4744723" y="1197485"/>
                </a:cubicBezTo>
                <a:cubicBezTo>
                  <a:pt x="4724751" y="1268552"/>
                  <a:pt x="4807491" y="1275660"/>
                  <a:pt x="4767548" y="1346727"/>
                </a:cubicBezTo>
                <a:cubicBezTo>
                  <a:pt x="4693367" y="1407134"/>
                  <a:pt x="4610627" y="1346727"/>
                  <a:pt x="4539299" y="1421348"/>
                </a:cubicBezTo>
                <a:cubicBezTo>
                  <a:pt x="4550712" y="1471094"/>
                  <a:pt x="4610627" y="1432008"/>
                  <a:pt x="4607773" y="1485309"/>
                </a:cubicBezTo>
                <a:cubicBezTo>
                  <a:pt x="4604920" y="1517288"/>
                  <a:pt x="4593508" y="1527948"/>
                  <a:pt x="4579242" y="1535055"/>
                </a:cubicBezTo>
                <a:cubicBezTo>
                  <a:pt x="4776107" y="1538608"/>
                  <a:pt x="5383820" y="1574142"/>
                  <a:pt x="5278255" y="1609676"/>
                </a:cubicBezTo>
                <a:cubicBezTo>
                  <a:pt x="5418057" y="1698511"/>
                  <a:pt x="5623481" y="1609676"/>
                  <a:pt x="5771843" y="1630997"/>
                </a:cubicBezTo>
                <a:cubicBezTo>
                  <a:pt x="5925911" y="1652316"/>
                  <a:pt x="6171278" y="1719830"/>
                  <a:pt x="6105656" y="1748257"/>
                </a:cubicBezTo>
                <a:cubicBezTo>
                  <a:pt x="6031475" y="1780238"/>
                  <a:pt x="5766136" y="2146235"/>
                  <a:pt x="5691955" y="2167555"/>
                </a:cubicBezTo>
                <a:cubicBezTo>
                  <a:pt x="5606362" y="2188875"/>
                  <a:pt x="5589243" y="2217302"/>
                  <a:pt x="5475118" y="2348776"/>
                </a:cubicBezTo>
                <a:cubicBezTo>
                  <a:pt x="5398085" y="2437610"/>
                  <a:pt x="5709074" y="2238623"/>
                  <a:pt x="5826051" y="2291922"/>
                </a:cubicBezTo>
                <a:cubicBezTo>
                  <a:pt x="5868848" y="2309690"/>
                  <a:pt x="5552153" y="2554872"/>
                  <a:pt x="5552153" y="2597513"/>
                </a:cubicBezTo>
                <a:cubicBezTo>
                  <a:pt x="5549300" y="2640153"/>
                  <a:pt x="5577831" y="2647260"/>
                  <a:pt x="5603508" y="2647260"/>
                </a:cubicBezTo>
                <a:cubicBezTo>
                  <a:pt x="5660571" y="2647260"/>
                  <a:pt x="5640599" y="2686346"/>
                  <a:pt x="5700515" y="2679240"/>
                </a:cubicBezTo>
                <a:cubicBezTo>
                  <a:pt x="5523622" y="2800055"/>
                  <a:pt x="5418057" y="2778734"/>
                  <a:pt x="5246870" y="2888889"/>
                </a:cubicBezTo>
                <a:cubicBezTo>
                  <a:pt x="5164130" y="2942189"/>
                  <a:pt x="4921615" y="3119857"/>
                  <a:pt x="4836022" y="3169605"/>
                </a:cubicBezTo>
                <a:cubicBezTo>
                  <a:pt x="4801785" y="3187371"/>
                  <a:pt x="4758988" y="3173158"/>
                  <a:pt x="4736163" y="3233565"/>
                </a:cubicBezTo>
                <a:cubicBezTo>
                  <a:pt x="4770400" y="3279759"/>
                  <a:pt x="4816050" y="3254885"/>
                  <a:pt x="4853141" y="3233565"/>
                </a:cubicBezTo>
                <a:cubicBezTo>
                  <a:pt x="4944440" y="3176711"/>
                  <a:pt x="4935881" y="3190925"/>
                  <a:pt x="4944440" y="3226459"/>
                </a:cubicBezTo>
                <a:cubicBezTo>
                  <a:pt x="4972972" y="3350827"/>
                  <a:pt x="5044300" y="3308186"/>
                  <a:pt x="5109921" y="3283313"/>
                </a:cubicBezTo>
                <a:cubicBezTo>
                  <a:pt x="5303932" y="3208692"/>
                  <a:pt x="5500797" y="3215799"/>
                  <a:pt x="5694809" y="3141178"/>
                </a:cubicBezTo>
                <a:cubicBezTo>
                  <a:pt x="5714781" y="3134070"/>
                  <a:pt x="5612068" y="3283313"/>
                  <a:pt x="5566419" y="3301079"/>
                </a:cubicBezTo>
                <a:cubicBezTo>
                  <a:pt x="5515063" y="3322399"/>
                  <a:pt x="5452294" y="3311739"/>
                  <a:pt x="5415203" y="3397020"/>
                </a:cubicBezTo>
                <a:cubicBezTo>
                  <a:pt x="5477972" y="3414787"/>
                  <a:pt x="5552153" y="3372147"/>
                  <a:pt x="5612068" y="3432554"/>
                </a:cubicBezTo>
                <a:cubicBezTo>
                  <a:pt x="5469413" y="3528494"/>
                  <a:pt x="5329610" y="3535601"/>
                  <a:pt x="5206927" y="3599562"/>
                </a:cubicBezTo>
                <a:cubicBezTo>
                  <a:pt x="5192661" y="3706163"/>
                  <a:pt x="5272548" y="3663523"/>
                  <a:pt x="5301079" y="3723930"/>
                </a:cubicBezTo>
                <a:cubicBezTo>
                  <a:pt x="5072830" y="3844745"/>
                  <a:pt x="4564977" y="4232062"/>
                  <a:pt x="4507915" y="4306683"/>
                </a:cubicBezTo>
                <a:cubicBezTo>
                  <a:pt x="4390937" y="4463031"/>
                  <a:pt x="3900202" y="4562525"/>
                  <a:pt x="3982942" y="4587399"/>
                </a:cubicBezTo>
                <a:cubicBezTo>
                  <a:pt x="4051417" y="4608719"/>
                  <a:pt x="4119891" y="4587399"/>
                  <a:pt x="4185513" y="4541205"/>
                </a:cubicBezTo>
                <a:cubicBezTo>
                  <a:pt x="4291078" y="4466584"/>
                  <a:pt x="5010062" y="4523438"/>
                  <a:pt x="5212633" y="4455924"/>
                </a:cubicBezTo>
                <a:cubicBezTo>
                  <a:pt x="5241164" y="4445264"/>
                  <a:pt x="5283960" y="4409730"/>
                  <a:pt x="5312492" y="4473691"/>
                </a:cubicBezTo>
                <a:cubicBezTo>
                  <a:pt x="5098508" y="4704659"/>
                  <a:pt x="4833169" y="4654913"/>
                  <a:pt x="4596361" y="4818368"/>
                </a:cubicBezTo>
                <a:cubicBezTo>
                  <a:pt x="4684807" y="4917861"/>
                  <a:pt x="4776107" y="4907202"/>
                  <a:pt x="4873113" y="4885882"/>
                </a:cubicBezTo>
                <a:cubicBezTo>
                  <a:pt x="4895938" y="4878775"/>
                  <a:pt x="4930175" y="4871668"/>
                  <a:pt x="4935881" y="4914309"/>
                </a:cubicBezTo>
                <a:cubicBezTo>
                  <a:pt x="4941587" y="4967609"/>
                  <a:pt x="4898790" y="4978270"/>
                  <a:pt x="4873113" y="5003143"/>
                </a:cubicBezTo>
                <a:cubicBezTo>
                  <a:pt x="4833169" y="5038676"/>
                  <a:pt x="4773254" y="4999590"/>
                  <a:pt x="4721898" y="5095530"/>
                </a:cubicBezTo>
                <a:cubicBezTo>
                  <a:pt x="4873113" y="5067104"/>
                  <a:pt x="4998650" y="5020910"/>
                  <a:pt x="5132745" y="4949842"/>
                </a:cubicBezTo>
                <a:cubicBezTo>
                  <a:pt x="5121333" y="5006696"/>
                  <a:pt x="5081390" y="5035123"/>
                  <a:pt x="5101362" y="5081317"/>
                </a:cubicBezTo>
                <a:cubicBezTo>
                  <a:pt x="5118480" y="5116850"/>
                  <a:pt x="5164130" y="5131063"/>
                  <a:pt x="5138452" y="5198578"/>
                </a:cubicBezTo>
                <a:cubicBezTo>
                  <a:pt x="5067125" y="5273199"/>
                  <a:pt x="4967265" y="5258986"/>
                  <a:pt x="4904497" y="5362033"/>
                </a:cubicBezTo>
                <a:cubicBezTo>
                  <a:pt x="4818903" y="5507721"/>
                  <a:pt x="4684807" y="5564575"/>
                  <a:pt x="4579242" y="5674729"/>
                </a:cubicBezTo>
                <a:cubicBezTo>
                  <a:pt x="4545005" y="5713816"/>
                  <a:pt x="4313903" y="5841738"/>
                  <a:pt x="4253988" y="5884379"/>
                </a:cubicBezTo>
                <a:cubicBezTo>
                  <a:pt x="4168395" y="5944786"/>
                  <a:pt x="4071389" y="5966106"/>
                  <a:pt x="3985795" y="6069153"/>
                </a:cubicBezTo>
                <a:cubicBezTo>
                  <a:pt x="4065682" y="6086921"/>
                  <a:pt x="4134157" y="5990979"/>
                  <a:pt x="4231163" y="6030066"/>
                </a:cubicBezTo>
                <a:cubicBezTo>
                  <a:pt x="4074242" y="6133114"/>
                  <a:pt x="3931586" y="6182861"/>
                  <a:pt x="3814609" y="6317889"/>
                </a:cubicBezTo>
                <a:cubicBezTo>
                  <a:pt x="3800343" y="6335656"/>
                  <a:pt x="3771812" y="6332102"/>
                  <a:pt x="3751840" y="6339209"/>
                </a:cubicBezTo>
                <a:cubicBezTo>
                  <a:pt x="3529298" y="6406723"/>
                  <a:pt x="3309608" y="6467130"/>
                  <a:pt x="3089919" y="6563071"/>
                </a:cubicBezTo>
                <a:cubicBezTo>
                  <a:pt x="3041416" y="6584392"/>
                  <a:pt x="2955823" y="6595052"/>
                  <a:pt x="2961529" y="6662566"/>
                </a:cubicBezTo>
                <a:cubicBezTo>
                  <a:pt x="2972941" y="6765613"/>
                  <a:pt x="3055681" y="6687439"/>
                  <a:pt x="3107038" y="6673226"/>
                </a:cubicBezTo>
                <a:cubicBezTo>
                  <a:pt x="3269664" y="6634138"/>
                  <a:pt x="3432292" y="6570178"/>
                  <a:pt x="3594919" y="6591499"/>
                </a:cubicBezTo>
                <a:cubicBezTo>
                  <a:pt x="3483648" y="6637693"/>
                  <a:pt x="3372376" y="6680332"/>
                  <a:pt x="3261106" y="6726527"/>
                </a:cubicBezTo>
                <a:cubicBezTo>
                  <a:pt x="3386642" y="6705206"/>
                  <a:pt x="3495061" y="6786934"/>
                  <a:pt x="3620597" y="6740740"/>
                </a:cubicBezTo>
                <a:cubicBezTo>
                  <a:pt x="3660541" y="6726527"/>
                  <a:pt x="3700484" y="6765613"/>
                  <a:pt x="3703337" y="6826020"/>
                </a:cubicBezTo>
                <a:cubicBezTo>
                  <a:pt x="3706191" y="6847340"/>
                  <a:pt x="3700484" y="6865108"/>
                  <a:pt x="3689072" y="6879321"/>
                </a:cubicBezTo>
                <a:lnTo>
                  <a:pt x="0" y="6879321"/>
                </a:lnTo>
                <a:close/>
              </a:path>
            </a:pathLst>
          </a:custGeom>
          <a:noFill/>
        </p:spPr>
      </p:pic>
      <p:sp>
        <p:nvSpPr>
          <p:cNvPr id="3" name="Θέση περιεχομένου 2">
            <a:extLst>
              <a:ext uri="{FF2B5EF4-FFF2-40B4-BE49-F238E27FC236}">
                <a16:creationId xmlns="" xmlns:a16="http://schemas.microsoft.com/office/drawing/2014/main" id="{D4DFD26F-B681-4290-0A52-5CBB53E62E33}"/>
              </a:ext>
            </a:extLst>
          </p:cNvPr>
          <p:cNvSpPr>
            <a:spLocks noGrp="1"/>
          </p:cNvSpPr>
          <p:nvPr>
            <p:ph sz="half" idx="1"/>
          </p:nvPr>
        </p:nvSpPr>
        <p:spPr>
          <a:xfrm>
            <a:off x="5678213" y="1935804"/>
            <a:ext cx="6116549" cy="4605709"/>
          </a:xfrm>
        </p:spPr>
        <p:txBody>
          <a:bodyPr vert="horz" lIns="91440" tIns="45720" rIns="91440" bIns="45720" rtlCol="0">
            <a:normAutofit/>
          </a:bodyPr>
          <a:lstStyle/>
          <a:p>
            <a:pPr marL="342900" lvl="0">
              <a:spcBef>
                <a:spcPts val="600"/>
              </a:spcBef>
              <a:spcAft>
                <a:spcPts val="600"/>
              </a:spcAft>
            </a:pPr>
            <a:r>
              <a:rPr lang="en-US" sz="1600" u="sng" dirty="0" err="1">
                <a:effectLst>
                  <a:outerShdw blurRad="38100" dist="38100" dir="2700000" algn="tl">
                    <a:srgbClr val="000000">
                      <a:alpha val="43137"/>
                    </a:srgbClr>
                  </a:outerShdw>
                </a:effectLst>
              </a:rPr>
              <a:t>Αφού</a:t>
            </a:r>
            <a:r>
              <a:rPr lang="en-US" sz="1600" u="sng" dirty="0">
                <a:effectLst>
                  <a:outerShdw blurRad="38100" dist="38100" dir="2700000" algn="tl">
                    <a:srgbClr val="000000">
                      <a:alpha val="43137"/>
                    </a:srgbClr>
                  </a:outerShdw>
                </a:effectLst>
              </a:rPr>
              <a:t> ανα</a:t>
            </a:r>
            <a:r>
              <a:rPr lang="en-US" sz="1600" u="sng" dirty="0" err="1">
                <a:effectLst>
                  <a:outerShdw blurRad="38100" dist="38100" dir="2700000" algn="tl">
                    <a:srgbClr val="000000">
                      <a:alpha val="43137"/>
                    </a:srgbClr>
                  </a:outerShdw>
                </a:effectLst>
              </a:rPr>
              <a:t>γρ</a:t>
            </a:r>
            <a:r>
              <a:rPr lang="en-US" sz="1600" u="sng" dirty="0">
                <a:effectLst>
                  <a:outerShdw blurRad="38100" dist="38100" dir="2700000" algn="tl">
                    <a:srgbClr val="000000">
                      <a:alpha val="43137"/>
                    </a:srgbClr>
                  </a:outerShdw>
                </a:effectLst>
              </a:rPr>
              <a:t>αφεί ο τίτλος στον πίνακα</a:t>
            </a:r>
            <a:r>
              <a:rPr lang="en-US" sz="1600" i="1" dirty="0">
                <a:effectLst>
                  <a:outerShdw blurRad="38100" dist="38100" dir="2700000" algn="tl">
                    <a:srgbClr val="000000">
                      <a:alpha val="43137"/>
                    </a:srgbClr>
                  </a:outerShdw>
                </a:effectLst>
              </a:rPr>
              <a:t>: πρόβλεψη πέντε (5) λέξεων σχετικών με τον τίτλο που ενδεχομένως εμπεριέχονται στο κείμενο. (α</a:t>
            </a:r>
            <a:r>
              <a:rPr lang="en-US" sz="1600" i="1" dirty="0" err="1">
                <a:effectLst>
                  <a:outerShdw blurRad="38100" dist="38100" dir="2700000" algn="tl">
                    <a:srgbClr val="000000">
                      <a:alpha val="43137"/>
                    </a:srgbClr>
                  </a:outerShdw>
                </a:effectLst>
              </a:rPr>
              <a:t>κολούθως</a:t>
            </a:r>
            <a:r>
              <a:rPr lang="en-US" sz="1600" i="1" dirty="0">
                <a:effectLst>
                  <a:outerShdw blurRad="38100" dist="38100" dir="2700000" algn="tl">
                    <a:srgbClr val="000000">
                      <a:alpha val="43137"/>
                    </a:srgbClr>
                  </a:outerShdw>
                </a:effectLst>
              </a:rPr>
              <a:t> κατα</a:t>
            </a:r>
            <a:r>
              <a:rPr lang="en-US" sz="1600" i="1" dirty="0" err="1">
                <a:effectLst>
                  <a:outerShdw blurRad="38100" dist="38100" dir="2700000" algn="tl">
                    <a:srgbClr val="000000">
                      <a:alpha val="43137"/>
                    </a:srgbClr>
                  </a:outerShdw>
                </a:effectLst>
              </a:rPr>
              <a:t>γράφοντ</a:t>
            </a:r>
            <a:r>
              <a:rPr lang="en-US" sz="1600" i="1" dirty="0">
                <a:effectLst>
                  <a:outerShdw blurRad="38100" dist="38100" dir="2700000" algn="tl">
                    <a:srgbClr val="000000">
                      <a:alpha val="43137"/>
                    </a:srgbClr>
                  </a:outerShdw>
                </a:effectLst>
              </a:rPr>
              <a:t>αι οι λέξεις στον πίνακα)</a:t>
            </a:r>
            <a:endParaRPr lang="en-US" sz="1600" dirty="0">
              <a:effectLst>
                <a:outerShdw blurRad="38100" dist="38100" dir="2700000" algn="tl">
                  <a:srgbClr val="000000">
                    <a:alpha val="43137"/>
                  </a:srgbClr>
                </a:outerShdw>
              </a:effectLst>
            </a:endParaRPr>
          </a:p>
          <a:p>
            <a:pPr marL="342900" lvl="0">
              <a:spcAft>
                <a:spcPts val="600"/>
              </a:spcAft>
            </a:pPr>
            <a:r>
              <a:rPr lang="en-US" sz="1600" i="1" dirty="0">
                <a:effectLst>
                  <a:outerShdw blurRad="38100" dist="38100" dir="2700000" algn="tl">
                    <a:srgbClr val="000000">
                      <a:alpha val="43137"/>
                    </a:srgbClr>
                  </a:outerShdw>
                </a:effectLst>
              </a:rPr>
              <a:t>          </a:t>
            </a:r>
            <a:r>
              <a:rPr lang="en-US" sz="1600" i="1" dirty="0" err="1">
                <a:effectLst>
                  <a:outerShdw blurRad="38100" dist="38100" dir="2700000" algn="tl">
                    <a:srgbClr val="000000">
                      <a:alpha val="43137"/>
                    </a:srgbClr>
                  </a:outerShdw>
                </a:effectLst>
              </a:rPr>
              <a:t>Δι</a:t>
            </a:r>
            <a:r>
              <a:rPr lang="en-US" sz="1600" i="1" dirty="0">
                <a:effectLst>
                  <a:outerShdw blurRad="38100" dist="38100" dir="2700000" algn="tl">
                    <a:srgbClr val="000000">
                      <a:alpha val="43137"/>
                    </a:srgbClr>
                  </a:outerShdw>
                </a:effectLst>
              </a:rPr>
              <a:t>ατύπωση υποθέσεων που αφορούν τους αποδέκτες του κειμένου και τα  χαρακτηριστικά τους με βάση την πηγή*. </a:t>
            </a:r>
            <a:r>
              <a:rPr lang="en-US" sz="1600" dirty="0">
                <a:effectLst>
                  <a:outerShdw blurRad="38100" dist="38100" dir="2700000" algn="tl">
                    <a:srgbClr val="000000">
                      <a:alpha val="43137"/>
                    </a:srgbClr>
                  </a:outerShdw>
                </a:effectLst>
              </a:rPr>
              <a:t>[</a:t>
            </a:r>
            <a:r>
              <a:rPr lang="en-US" sz="1600" b="1" i="1" dirty="0">
                <a:effectLst>
                  <a:outerShdw blurRad="38100" dist="38100" dir="2700000" algn="tl">
                    <a:srgbClr val="000000">
                      <a:alpha val="43137"/>
                    </a:srgbClr>
                  </a:outerShdw>
                </a:effectLst>
              </a:rPr>
              <a:t>*</a:t>
            </a:r>
            <a:r>
              <a:rPr lang="en-US" sz="1600" b="1" u="sng" dirty="0">
                <a:effectLst>
                  <a:outerShdw blurRad="38100" dist="38100" dir="2700000" algn="tl">
                    <a:srgbClr val="000000">
                      <a:alpha val="43137"/>
                    </a:srgbClr>
                  </a:outerShdw>
                </a:effectLst>
                <a:hlinkClick r:id="rId3">
                  <a:extLst>
                    <a:ext uri="{A12FA001-AC4F-418D-AE19-62706E023703}">
                      <ahyp:hlinkClr xmlns="" xmlns:ahyp="http://schemas.microsoft.com/office/drawing/2018/hyperlinkcolor" val="tx"/>
                    </a:ext>
                  </a:extLst>
                </a:hlinkClick>
              </a:rPr>
              <a:t>https://www.travel.gr/nature/tsepelovo-ena-archontiko-chorio-sto-zag/</a:t>
            </a:r>
            <a:r>
              <a:rPr lang="en-US" sz="1600" b="1" dirty="0">
                <a:effectLst>
                  <a:outerShdw blurRad="38100" dist="38100" dir="2700000" algn="tl">
                    <a:srgbClr val="000000">
                      <a:alpha val="43137"/>
                    </a:srgbClr>
                  </a:outerShdw>
                </a:effectLst>
              </a:rPr>
              <a:t> (τα</a:t>
            </a:r>
            <a:r>
              <a:rPr lang="en-US" sz="1600" b="1" dirty="0" err="1">
                <a:effectLst>
                  <a:outerShdw blurRad="38100" dist="38100" dir="2700000" algn="tl">
                    <a:srgbClr val="000000">
                      <a:alpha val="43137"/>
                    </a:srgbClr>
                  </a:outerShdw>
                </a:effectLst>
              </a:rPr>
              <a:t>ξιδιωτικός</a:t>
            </a:r>
            <a:r>
              <a:rPr lang="en-US" sz="1600" b="1" dirty="0">
                <a:effectLst>
                  <a:outerShdw blurRad="38100" dist="38100" dir="2700000" algn="tl">
                    <a:srgbClr val="000000">
                      <a:alpha val="43137"/>
                    </a:srgbClr>
                  </a:outerShdw>
                </a:effectLst>
              </a:rPr>
              <a:t> </a:t>
            </a:r>
            <a:r>
              <a:rPr lang="en-US" sz="1600" b="1" dirty="0" err="1">
                <a:effectLst>
                  <a:outerShdw blurRad="38100" dist="38100" dir="2700000" algn="tl">
                    <a:srgbClr val="000000">
                      <a:alpha val="43137"/>
                    </a:srgbClr>
                  </a:outerShdw>
                </a:effectLst>
              </a:rPr>
              <a:t>οδηγός</a:t>
            </a:r>
            <a:r>
              <a:rPr lang="en-US" sz="1600" b="1" dirty="0">
                <a:effectLst>
                  <a:outerShdw blurRad="38100" dist="38100" dir="2700000" algn="tl">
                    <a:srgbClr val="000000">
                      <a:alpha val="43137"/>
                    </a:srgbClr>
                  </a:outerShdw>
                </a:effectLst>
              </a:rPr>
              <a:t>)]</a:t>
            </a:r>
            <a:endParaRPr lang="en-US" sz="1600" dirty="0">
              <a:effectLst>
                <a:outerShdw blurRad="38100" dist="38100" dir="2700000" algn="tl">
                  <a:srgbClr val="000000">
                    <a:alpha val="43137"/>
                  </a:srgbClr>
                </a:outerShdw>
              </a:effectLst>
            </a:endParaRPr>
          </a:p>
          <a:p>
            <a:pPr marL="342900" lvl="0">
              <a:spcAft>
                <a:spcPts val="800"/>
              </a:spcAft>
            </a:pPr>
            <a:r>
              <a:rPr lang="en-US" sz="1600" u="sng" dirty="0">
                <a:effectLst>
                  <a:outerShdw blurRad="38100" dist="38100" dir="2700000" algn="tl">
                    <a:srgbClr val="000000">
                      <a:alpha val="43137"/>
                    </a:srgbClr>
                  </a:outerShdw>
                </a:effectLst>
              </a:rPr>
              <a:t>  </a:t>
            </a:r>
            <a:r>
              <a:rPr lang="en-US" sz="1600" u="sng" dirty="0" err="1">
                <a:effectLst>
                  <a:outerShdw blurRad="38100" dist="38100" dir="2700000" algn="tl">
                    <a:srgbClr val="000000">
                      <a:alpha val="43137"/>
                    </a:srgbClr>
                  </a:outerShdw>
                </a:effectLst>
              </a:rPr>
              <a:t>Αφού</a:t>
            </a:r>
            <a:r>
              <a:rPr lang="en-US" sz="1600" u="sng" dirty="0">
                <a:effectLst>
                  <a:outerShdw blurRad="38100" dist="38100" dir="2700000" algn="tl">
                    <a:srgbClr val="000000">
                      <a:alpha val="43137"/>
                    </a:srgbClr>
                  </a:outerShdw>
                </a:effectLst>
              </a:rPr>
              <a:t> παρα</a:t>
            </a:r>
            <a:r>
              <a:rPr lang="en-US" sz="1600" u="sng" dirty="0" err="1">
                <a:effectLst>
                  <a:outerShdw blurRad="38100" dist="38100" dir="2700000" algn="tl">
                    <a:srgbClr val="000000">
                      <a:alpha val="43137"/>
                    </a:srgbClr>
                  </a:outerShdw>
                </a:effectLst>
              </a:rPr>
              <a:t>τηρήσουν</a:t>
            </a:r>
            <a:r>
              <a:rPr lang="en-US" sz="1600" u="sng" dirty="0">
                <a:effectLst>
                  <a:outerShdw blurRad="38100" dist="38100" dir="2700000" algn="tl">
                    <a:srgbClr val="000000">
                      <a:alpha val="43137"/>
                    </a:srgbClr>
                  </a:outerShdw>
                </a:effectLst>
              </a:rPr>
              <a:t> </a:t>
            </a:r>
            <a:r>
              <a:rPr lang="en-US" sz="1600" u="sng" dirty="0" err="1">
                <a:effectLst>
                  <a:outerShdw blurRad="38100" dist="38100" dir="2700000" algn="tl">
                    <a:srgbClr val="000000">
                      <a:alpha val="43137"/>
                    </a:srgbClr>
                  </a:outerShdw>
                </a:effectLst>
              </a:rPr>
              <a:t>τις</a:t>
            </a:r>
            <a:r>
              <a:rPr lang="en-US" sz="1600" u="sng" dirty="0">
                <a:effectLst>
                  <a:outerShdw blurRad="38100" dist="38100" dir="2700000" algn="tl">
                    <a:srgbClr val="000000">
                      <a:alpha val="43137"/>
                    </a:srgbClr>
                  </a:outerShdw>
                </a:effectLst>
              </a:rPr>
              <a:t> </a:t>
            </a:r>
            <a:r>
              <a:rPr lang="en-US" sz="1600" u="sng" dirty="0" err="1">
                <a:effectLst>
                  <a:outerShdw blurRad="38100" dist="38100" dir="2700000" algn="tl">
                    <a:srgbClr val="000000">
                      <a:alpha val="43137"/>
                    </a:srgbClr>
                  </a:outerShdw>
                </a:effectLst>
              </a:rPr>
              <a:t>εικόνες</a:t>
            </a:r>
            <a:r>
              <a:rPr lang="en-US" sz="1600" u="sng" dirty="0">
                <a:effectLst>
                  <a:outerShdw blurRad="38100" dist="38100" dir="2700000" algn="tl">
                    <a:srgbClr val="000000">
                      <a:alpha val="43137"/>
                    </a:srgbClr>
                  </a:outerShdw>
                </a:effectLst>
              </a:rPr>
              <a:t> και τα </a:t>
            </a:r>
            <a:r>
              <a:rPr lang="en-US" sz="1600" u="sng" dirty="0" err="1">
                <a:effectLst>
                  <a:outerShdw blurRad="38100" dist="38100" dir="2700000" algn="tl">
                    <a:srgbClr val="000000">
                      <a:alpha val="43137"/>
                    </a:srgbClr>
                  </a:outerShdw>
                </a:effectLst>
              </a:rPr>
              <a:t>εξωκειμενικά</a:t>
            </a:r>
            <a:r>
              <a:rPr lang="en-US" sz="1600" u="sng" dirty="0">
                <a:effectLst>
                  <a:outerShdw blurRad="38100" dist="38100" dir="2700000" algn="tl">
                    <a:srgbClr val="000000">
                      <a:alpha val="43137"/>
                    </a:srgbClr>
                  </a:outerShdw>
                </a:effectLst>
              </a:rPr>
              <a:t> </a:t>
            </a:r>
            <a:r>
              <a:rPr lang="en-US" sz="1600" u="sng" dirty="0" err="1">
                <a:effectLst>
                  <a:outerShdw blurRad="38100" dist="38100" dir="2700000" algn="tl">
                    <a:srgbClr val="000000">
                      <a:alpha val="43137"/>
                    </a:srgbClr>
                  </a:outerShdw>
                </a:effectLst>
              </a:rPr>
              <a:t>στοιχεί</a:t>
            </a:r>
            <a:r>
              <a:rPr lang="en-US" sz="1600" u="sng" dirty="0">
                <a:effectLst>
                  <a:outerShdw blurRad="38100" dist="38100" dir="2700000" algn="tl">
                    <a:srgbClr val="000000">
                      <a:alpha val="43137"/>
                    </a:srgbClr>
                  </a:outerShdw>
                </a:effectLst>
              </a:rPr>
              <a:t>α (π.χ. π</a:t>
            </a:r>
            <a:r>
              <a:rPr lang="en-US" sz="1600" u="sng" dirty="0" err="1">
                <a:effectLst>
                  <a:outerShdw blurRad="38100" dist="38100" dir="2700000" algn="tl">
                    <a:srgbClr val="000000">
                      <a:alpha val="43137"/>
                    </a:srgbClr>
                  </a:outerShdw>
                </a:effectLst>
              </a:rPr>
              <a:t>ηγή</a:t>
            </a:r>
            <a:r>
              <a:rPr lang="en-US" sz="1600" u="sng" dirty="0">
                <a:effectLst>
                  <a:outerShdw blurRad="38100" dist="38100" dir="2700000" algn="tl">
                    <a:srgbClr val="000000">
                      <a:alpha val="43137"/>
                    </a:srgbClr>
                  </a:outerShdw>
                </a:effectLst>
              </a:rPr>
              <a:t>): </a:t>
            </a:r>
            <a:r>
              <a:rPr lang="en-US" sz="1600" i="1" dirty="0">
                <a:effectLst>
                  <a:outerShdw blurRad="38100" dist="38100" dir="2700000" algn="tl">
                    <a:srgbClr val="000000">
                      <a:alpha val="43137"/>
                    </a:srgbClr>
                  </a:outerShdw>
                </a:effectLst>
              </a:rPr>
              <a:t>π</a:t>
            </a:r>
            <a:r>
              <a:rPr lang="en-US" sz="1600" i="1" dirty="0" err="1">
                <a:effectLst>
                  <a:outerShdw blurRad="38100" dist="38100" dir="2700000" algn="tl">
                    <a:srgbClr val="000000">
                      <a:alpha val="43137"/>
                    </a:srgbClr>
                  </a:outerShdw>
                </a:effectLst>
              </a:rPr>
              <a:t>ροσδιορισμός</a:t>
            </a:r>
            <a:r>
              <a:rPr lang="en-US" sz="1600" i="1" dirty="0">
                <a:effectLst>
                  <a:outerShdw blurRad="38100" dist="38100" dir="2700000" algn="tl">
                    <a:srgbClr val="000000">
                      <a:alpha val="43137"/>
                    </a:srgbClr>
                  </a:outerShdw>
                </a:effectLst>
              </a:rPr>
              <a:t> </a:t>
            </a:r>
            <a:r>
              <a:rPr lang="en-US" sz="1600" i="1" dirty="0" err="1">
                <a:effectLst>
                  <a:outerShdw blurRad="38100" dist="38100" dir="2700000" algn="tl">
                    <a:srgbClr val="000000">
                      <a:alpha val="43137"/>
                    </a:srgbClr>
                  </a:outerShdw>
                </a:effectLst>
              </a:rPr>
              <a:t>κειμενικού</a:t>
            </a:r>
            <a:r>
              <a:rPr lang="en-US" sz="1600" i="1" dirty="0">
                <a:effectLst>
                  <a:outerShdw blurRad="38100" dist="38100" dir="2700000" algn="tl">
                    <a:srgbClr val="000000">
                      <a:alpha val="43137"/>
                    </a:srgbClr>
                  </a:outerShdw>
                </a:effectLst>
              </a:rPr>
              <a:t> </a:t>
            </a:r>
            <a:r>
              <a:rPr lang="en-US" sz="1600" i="1" dirty="0" err="1">
                <a:effectLst>
                  <a:outerShdw blurRad="38100" dist="38100" dir="2700000" algn="tl">
                    <a:srgbClr val="000000">
                      <a:alpha val="43137"/>
                    </a:srgbClr>
                  </a:outerShdw>
                </a:effectLst>
              </a:rPr>
              <a:t>είδους</a:t>
            </a:r>
            <a:r>
              <a:rPr lang="en-US" sz="1600" i="1" dirty="0">
                <a:effectLst>
                  <a:outerShdw blurRad="38100" dist="38100" dir="2700000" algn="tl">
                    <a:srgbClr val="000000">
                      <a:alpha val="43137"/>
                    </a:srgbClr>
                  </a:outerShdw>
                </a:effectLst>
              </a:rPr>
              <a:t> </a:t>
            </a:r>
            <a:r>
              <a:rPr lang="en-US" sz="1600" i="1" dirty="0" err="1">
                <a:effectLst>
                  <a:outerShdw blurRad="38100" dist="38100" dir="2700000" algn="tl">
                    <a:srgbClr val="000000">
                      <a:alpha val="43137"/>
                    </a:srgbClr>
                  </a:outerShdw>
                </a:effectLst>
              </a:rPr>
              <a:t>στο</a:t>
            </a:r>
            <a:r>
              <a:rPr lang="en-US" sz="1600" i="1" dirty="0">
                <a:effectLst>
                  <a:outerShdw blurRad="38100" dist="38100" dir="2700000" algn="tl">
                    <a:srgbClr val="000000">
                      <a:alpha val="43137"/>
                    </a:srgbClr>
                  </a:outerShdw>
                </a:effectLst>
              </a:rPr>
              <a:t> οπ</a:t>
            </a:r>
            <a:r>
              <a:rPr lang="en-US" sz="1600" i="1" dirty="0" err="1">
                <a:effectLst>
                  <a:outerShdw blurRad="38100" dist="38100" dir="2700000" algn="tl">
                    <a:srgbClr val="000000">
                      <a:alpha val="43137"/>
                    </a:srgbClr>
                  </a:outerShdw>
                </a:effectLst>
              </a:rPr>
              <a:t>οίο</a:t>
            </a:r>
            <a:r>
              <a:rPr lang="en-US" sz="1600" i="1" dirty="0">
                <a:effectLst>
                  <a:outerShdw blurRad="38100" dist="38100" dir="2700000" algn="tl">
                    <a:srgbClr val="000000">
                      <a:alpha val="43137"/>
                    </a:srgbClr>
                  </a:outerShdw>
                </a:effectLst>
              </a:rPr>
              <a:t> θα μπ</a:t>
            </a:r>
            <a:r>
              <a:rPr lang="en-US" sz="1600" i="1" dirty="0" err="1">
                <a:effectLst>
                  <a:outerShdw blurRad="38100" dist="38100" dir="2700000" algn="tl">
                    <a:srgbClr val="000000">
                      <a:alpha val="43137"/>
                    </a:srgbClr>
                  </a:outerShdw>
                </a:effectLst>
              </a:rPr>
              <a:t>ορούσε</a:t>
            </a:r>
            <a:r>
              <a:rPr lang="en-US" sz="1600" i="1" dirty="0">
                <a:effectLst>
                  <a:outerShdw blurRad="38100" dist="38100" dir="2700000" algn="tl">
                    <a:srgbClr val="000000">
                      <a:alpha val="43137"/>
                    </a:srgbClr>
                  </a:outerShdw>
                </a:effectLst>
              </a:rPr>
              <a:t> να </a:t>
            </a:r>
            <a:r>
              <a:rPr lang="en-US" sz="1600" i="1" dirty="0" err="1">
                <a:effectLst>
                  <a:outerShdw blurRad="38100" dist="38100" dir="2700000" algn="tl">
                    <a:srgbClr val="000000">
                      <a:alpha val="43137"/>
                    </a:srgbClr>
                  </a:outerShdw>
                </a:effectLst>
              </a:rPr>
              <a:t>εντ</a:t>
            </a:r>
            <a:r>
              <a:rPr lang="en-US" sz="1600" i="1" dirty="0">
                <a:effectLst>
                  <a:outerShdw blurRad="38100" dist="38100" dir="2700000" algn="tl">
                    <a:srgbClr val="000000">
                      <a:alpha val="43137"/>
                    </a:srgbClr>
                  </a:outerShdw>
                </a:effectLst>
              </a:rPr>
              <a:t>αχθεί το συγκεκριμένο κείμενο και ο σκοπός που εξυπηρετεί.</a:t>
            </a:r>
            <a:endParaRPr lang="en-US" sz="1600" dirty="0">
              <a:effectLst>
                <a:outerShdw blurRad="38100" dist="38100" dir="2700000" algn="tl">
                  <a:srgbClr val="000000">
                    <a:alpha val="43137"/>
                  </a:srgbClr>
                </a:outerShdw>
              </a:effectLst>
            </a:endParaRPr>
          </a:p>
          <a:p>
            <a:pPr marL="342900" lvl="0">
              <a:spcAft>
                <a:spcPts val="800"/>
              </a:spcAft>
            </a:pPr>
            <a:r>
              <a:rPr lang="en-US" sz="1600" dirty="0">
                <a:effectLst>
                  <a:outerShdw blurRad="38100" dist="38100" dir="2700000" algn="tl">
                    <a:srgbClr val="000000">
                      <a:alpha val="43137"/>
                    </a:srgbClr>
                  </a:outerShdw>
                </a:effectLst>
              </a:rPr>
              <a:t>  </a:t>
            </a:r>
            <a:r>
              <a:rPr lang="en-US" sz="1600" i="1" dirty="0" err="1">
                <a:effectLst>
                  <a:outerShdw blurRad="38100" dist="38100" dir="2700000" algn="tl">
                    <a:srgbClr val="000000">
                      <a:alpha val="43137"/>
                    </a:srgbClr>
                  </a:outerShdw>
                </a:effectLst>
              </a:rPr>
              <a:t>Το</a:t>
            </a:r>
            <a:r>
              <a:rPr lang="en-US" sz="1600" i="1" dirty="0">
                <a:effectLst>
                  <a:outerShdw blurRad="38100" dist="38100" dir="2700000" algn="tl">
                    <a:srgbClr val="000000">
                      <a:alpha val="43137"/>
                    </a:srgbClr>
                  </a:outerShdw>
                </a:effectLst>
              </a:rPr>
              <a:t>  </a:t>
            </a:r>
            <a:r>
              <a:rPr lang="en-US" sz="1600" i="1" dirty="0" err="1">
                <a:effectLst>
                  <a:outerShdw blurRad="38100" dist="38100" dir="2700000" algn="tl">
                    <a:srgbClr val="000000">
                      <a:alpha val="43137"/>
                    </a:srgbClr>
                  </a:outerShdw>
                </a:effectLst>
              </a:rPr>
              <a:t>κείμενο</a:t>
            </a:r>
            <a:r>
              <a:rPr lang="en-US" sz="1600" i="1" dirty="0">
                <a:effectLst>
                  <a:outerShdw blurRad="38100" dist="38100" dir="2700000" algn="tl">
                    <a:srgbClr val="000000">
                      <a:alpha val="43137"/>
                    </a:srgbClr>
                  </a:outerShdw>
                </a:effectLst>
              </a:rPr>
              <a:t> </a:t>
            </a:r>
            <a:r>
              <a:rPr lang="en-US" sz="1600" i="1" dirty="0" err="1">
                <a:effectLst>
                  <a:outerShdw blurRad="38100" dist="38100" dir="2700000" algn="tl">
                    <a:srgbClr val="000000">
                      <a:alpha val="43137"/>
                    </a:srgbClr>
                  </a:outerShdw>
                </a:effectLst>
              </a:rPr>
              <a:t>είν</a:t>
            </a:r>
            <a:r>
              <a:rPr lang="en-US" sz="1600" i="1" dirty="0">
                <a:effectLst>
                  <a:outerShdw blurRad="38100" dist="38100" dir="2700000" algn="tl">
                    <a:srgbClr val="000000">
                      <a:alpha val="43137"/>
                    </a:srgbClr>
                  </a:outerShdw>
                </a:effectLst>
              </a:rPr>
              <a:t>αι μονοτροπικό ή πολυτροπικό; Να αιτιολογήσετε την απάντησή σας σε συνδυασμό με τις πληροφορίες που έχετε αντλήσει από τις προηγούμενες ερωτήσεις. </a:t>
            </a:r>
            <a:endParaRPr lang="en-US" sz="1600" dirty="0">
              <a:effectLst>
                <a:outerShdw blurRad="38100" dist="38100" dir="2700000" algn="tl">
                  <a:srgbClr val="000000">
                    <a:alpha val="43137"/>
                  </a:srgbClr>
                </a:outerShdw>
              </a:effectLst>
            </a:endParaRPr>
          </a:p>
          <a:p>
            <a:pPr marL="0">
              <a:spcAft>
                <a:spcPts val="800"/>
              </a:spcAft>
            </a:pPr>
            <a:endParaRPr lang="en-US" sz="1300" b="1" u="sng" dirty="0">
              <a:effectLst/>
            </a:endParaRPr>
          </a:p>
          <a:p>
            <a:pPr>
              <a:spcAft>
                <a:spcPts val="800"/>
              </a:spcAft>
            </a:pPr>
            <a:endParaRPr lang="en-US" sz="1300" dirty="0"/>
          </a:p>
        </p:txBody>
      </p:sp>
    </p:spTree>
    <p:extLst>
      <p:ext uri="{BB962C8B-B14F-4D97-AF65-F5344CB8AC3E}">
        <p14:creationId xmlns:p14="http://schemas.microsoft.com/office/powerpoint/2010/main" val="4263010612"/>
      </p:ext>
    </p:extLst>
  </p:cSld>
  <p:clrMapOvr>
    <a:masterClrMapping/>
  </p:clrMapOvr>
</p:sld>
</file>

<file path=ppt/theme/theme1.xml><?xml version="1.0" encoding="utf-8"?>
<a:theme xmlns:a="http://schemas.openxmlformats.org/drawingml/2006/main" name="Θέμα του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747</TotalTime>
  <Words>1504</Words>
  <Application>Microsoft Office PowerPoint</Application>
  <PresentationFormat>Widescreen</PresentationFormat>
  <Paragraphs>80</Paragraphs>
  <Slides>14</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14</vt:i4>
      </vt:variant>
    </vt:vector>
  </HeadingPairs>
  <TitlesOfParts>
    <vt:vector size="22" baseType="lpstr">
      <vt:lpstr>Arial</vt:lpstr>
      <vt:lpstr>Calibri</vt:lpstr>
      <vt:lpstr>Calibri Light</vt:lpstr>
      <vt:lpstr>PFBrummellMedium</vt:lpstr>
      <vt:lpstr>Times New Roman</vt:lpstr>
      <vt:lpstr>Verdana</vt:lpstr>
      <vt:lpstr>Wingdings</vt:lpstr>
      <vt:lpstr>Θέμα του Office</vt:lpstr>
      <vt:lpstr>Δεξιότητες του 21ου αιώνα  στα γλωσσικά μαθήματα</vt:lpstr>
      <vt:lpstr>Νεοελληνική Γλώσσα Α΄ Γυμνασίου</vt:lpstr>
      <vt:lpstr>ΚΕΙΜΕΝΟ 1: Τοπίο με δέντρα </vt:lpstr>
      <vt:lpstr>Κείμενο 2                            ΤΟΠΙΟ</vt:lpstr>
      <vt:lpstr>ΙΙ. Αναγνωστικό στάδιο</vt:lpstr>
      <vt:lpstr>ΙΙΙ. Μεταναγνωστικό στάδιο</vt:lpstr>
      <vt:lpstr>Κείμενο 4 Τσεπέλοβο: Ένα αρχοντικό χωριό στο Ζαγόρι παραδομένο στην ανεπιτήδευτη ομορφιά της Τύμφης</vt:lpstr>
      <vt:lpstr>PowerPoint Presentation</vt:lpstr>
      <vt:lpstr>Ι. Δραστηριότητες – Προαναγνωστικό στάδιο</vt:lpstr>
      <vt:lpstr>ΙΙ. Δραστηριότητες – Αναγνωστικό στάδιο</vt:lpstr>
      <vt:lpstr>ΙΙΙ. Δραστηριότητες: Μεταναγνωστικό στάδιο</vt:lpstr>
      <vt:lpstr>PowerPoint Presentation</vt:lpstr>
      <vt:lpstr>Η πρώτη παράγραφος ψάχνει ...τα δομικά μέρη της! Θα τη βοηθήσετε;  </vt:lpstr>
      <vt:lpstr>Σας ευχαριστούμε για τη συνεργασία!</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Δεξιότητες του 21ου αιώνα στα γλωσσικά μαθήματα: Κριτική Σκέψη</dc:title>
  <dc:creator>Myria Stavrou</dc:creator>
  <cp:lastModifiedBy>Andria Kouma Athanasiou</cp:lastModifiedBy>
  <cp:revision>30</cp:revision>
  <cp:lastPrinted>2023-11-07T07:27:17Z</cp:lastPrinted>
  <dcterms:created xsi:type="dcterms:W3CDTF">2023-10-13T11:25:42Z</dcterms:created>
  <dcterms:modified xsi:type="dcterms:W3CDTF">2023-11-09T10:47:51Z</dcterms:modified>
</cp:coreProperties>
</file>