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4" r:id="rId2"/>
  </p:sldMasterIdLst>
  <p:notesMasterIdLst>
    <p:notesMasterId r:id="rId15"/>
  </p:notesMasterIdLst>
  <p:handoutMasterIdLst>
    <p:handoutMasterId r:id="rId16"/>
  </p:handoutMasterIdLst>
  <p:sldIdLst>
    <p:sldId id="412" r:id="rId3"/>
    <p:sldId id="409" r:id="rId4"/>
    <p:sldId id="283" r:id="rId5"/>
    <p:sldId id="261" r:id="rId6"/>
    <p:sldId id="408" r:id="rId7"/>
    <p:sldId id="411" r:id="rId8"/>
    <p:sldId id="256" r:id="rId9"/>
    <p:sldId id="415" r:id="rId10"/>
    <p:sldId id="416" r:id="rId11"/>
    <p:sldId id="290" r:id="rId12"/>
    <p:sldId id="286" r:id="rId13"/>
    <p:sldId id="417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25" autoAdjust="0"/>
  </p:normalViewPr>
  <p:slideViewPr>
    <p:cSldViewPr snapToGrid="0">
      <p:cViewPr varScale="1">
        <p:scale>
          <a:sx n="105" d="100"/>
          <a:sy n="105" d="100"/>
        </p:scale>
        <p:origin x="1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5D4A15-BB52-46CF-8A9E-5D60D4B327EC}" type="doc">
      <dgm:prSet loTypeId="urn:microsoft.com/office/officeart/2005/8/layout/defaul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11E77C6-9BB5-4ACF-87A6-FA9A21832F54}">
      <dgm:prSet custT="1"/>
      <dgm:spPr/>
      <dgm:t>
        <a:bodyPr/>
        <a:lstStyle/>
        <a:p>
          <a:r>
            <a:rPr lang="el-GR" sz="1800"/>
            <a:t>Εστιάζει  και Αναλύει …</a:t>
          </a:r>
          <a:endParaRPr lang="en-US" sz="1800"/>
        </a:p>
      </dgm:t>
    </dgm:pt>
    <dgm:pt modelId="{D37BDC74-3F6E-472C-9442-82455A8A14B8}" type="parTrans" cxnId="{861F212A-C029-4BDF-B911-3E178AC6C19C}">
      <dgm:prSet/>
      <dgm:spPr/>
      <dgm:t>
        <a:bodyPr/>
        <a:lstStyle/>
        <a:p>
          <a:endParaRPr lang="en-US" sz="1800"/>
        </a:p>
      </dgm:t>
    </dgm:pt>
    <dgm:pt modelId="{485F66A5-BF69-46E7-95B0-636CEF045B4C}" type="sibTrans" cxnId="{861F212A-C029-4BDF-B911-3E178AC6C19C}">
      <dgm:prSet/>
      <dgm:spPr/>
      <dgm:t>
        <a:bodyPr/>
        <a:lstStyle/>
        <a:p>
          <a:endParaRPr lang="en-US" sz="1800"/>
        </a:p>
      </dgm:t>
    </dgm:pt>
    <dgm:pt modelId="{B95CC36A-963D-445A-8F95-A6FAD42844A5}">
      <dgm:prSet custT="1"/>
      <dgm:spPr/>
      <dgm:t>
        <a:bodyPr/>
        <a:lstStyle/>
        <a:p>
          <a:r>
            <a:rPr lang="el-GR" sz="1800"/>
            <a:t>Αναζητά και διευκρινίζει /προκαλεί / διατυπώνει …</a:t>
          </a:r>
          <a:endParaRPr lang="en-US" sz="1800"/>
        </a:p>
      </dgm:t>
    </dgm:pt>
    <dgm:pt modelId="{524913D1-40E4-4C96-A9F5-A3A3E1279519}" type="parTrans" cxnId="{216EA470-E571-4EE8-8C97-97D25C0A8439}">
      <dgm:prSet/>
      <dgm:spPr/>
      <dgm:t>
        <a:bodyPr/>
        <a:lstStyle/>
        <a:p>
          <a:endParaRPr lang="en-US" sz="1800"/>
        </a:p>
      </dgm:t>
    </dgm:pt>
    <dgm:pt modelId="{9918F96C-9259-4460-84CF-CAE1AC263904}" type="sibTrans" cxnId="{216EA470-E571-4EE8-8C97-97D25C0A8439}">
      <dgm:prSet/>
      <dgm:spPr/>
      <dgm:t>
        <a:bodyPr/>
        <a:lstStyle/>
        <a:p>
          <a:endParaRPr lang="en-US" sz="1800"/>
        </a:p>
      </dgm:t>
    </dgm:pt>
    <dgm:pt modelId="{C510DE4D-ABE2-4104-B9AD-2E46E05885FD}">
      <dgm:prSet custT="1"/>
      <dgm:spPr/>
      <dgm:t>
        <a:bodyPr/>
        <a:lstStyle/>
        <a:p>
          <a:r>
            <a:rPr lang="el-GR" sz="1800"/>
            <a:t>Ορίζει /Παρατηρεί / Κρίνει και Συγκρίνει …</a:t>
          </a:r>
          <a:endParaRPr lang="en-US" sz="1800"/>
        </a:p>
      </dgm:t>
    </dgm:pt>
    <dgm:pt modelId="{E2C7776B-AAAC-4819-A866-444458C26C5C}" type="parTrans" cxnId="{204F9F4F-9A8C-4B3D-9541-93D989F3147C}">
      <dgm:prSet/>
      <dgm:spPr/>
      <dgm:t>
        <a:bodyPr/>
        <a:lstStyle/>
        <a:p>
          <a:endParaRPr lang="en-US" sz="1800"/>
        </a:p>
      </dgm:t>
    </dgm:pt>
    <dgm:pt modelId="{AC0F41A1-A138-49F0-88D0-13D040CC855E}" type="sibTrans" cxnId="{204F9F4F-9A8C-4B3D-9541-93D989F3147C}">
      <dgm:prSet/>
      <dgm:spPr/>
      <dgm:t>
        <a:bodyPr/>
        <a:lstStyle/>
        <a:p>
          <a:endParaRPr lang="en-US" sz="1800"/>
        </a:p>
      </dgm:t>
    </dgm:pt>
    <dgm:pt modelId="{0F49A0D5-FB2F-448E-A719-CDA1B982A76B}">
      <dgm:prSet custT="1"/>
      <dgm:spPr/>
      <dgm:t>
        <a:bodyPr/>
        <a:lstStyle/>
        <a:p>
          <a:r>
            <a:rPr lang="el-GR" sz="1800"/>
            <a:t>Αναγνωρίζει  και Αξιολογεί ...</a:t>
          </a:r>
          <a:endParaRPr lang="en-US" sz="1800"/>
        </a:p>
      </dgm:t>
    </dgm:pt>
    <dgm:pt modelId="{131B3C13-8A56-4C92-B921-9B4DFA7E0D19}" type="parTrans" cxnId="{CD715F04-A01E-43DD-B81A-B80C2E67C7A4}">
      <dgm:prSet/>
      <dgm:spPr/>
      <dgm:t>
        <a:bodyPr/>
        <a:lstStyle/>
        <a:p>
          <a:endParaRPr lang="en-US" sz="1800"/>
        </a:p>
      </dgm:t>
    </dgm:pt>
    <dgm:pt modelId="{794DBE09-1337-4435-81A9-7990085E5C0F}" type="sibTrans" cxnId="{CD715F04-A01E-43DD-B81A-B80C2E67C7A4}">
      <dgm:prSet/>
      <dgm:spPr/>
      <dgm:t>
        <a:bodyPr/>
        <a:lstStyle/>
        <a:p>
          <a:endParaRPr lang="en-US" sz="1800"/>
        </a:p>
      </dgm:t>
    </dgm:pt>
    <dgm:pt modelId="{74302316-402A-4DF3-846F-1C07023B593D}">
      <dgm:prSet custT="1"/>
      <dgm:spPr/>
      <dgm:t>
        <a:bodyPr/>
        <a:lstStyle/>
        <a:p>
          <a:r>
            <a:rPr lang="el-GR" sz="1800"/>
            <a:t>Ενσωματώνει και Αξιοποιεί </a:t>
          </a:r>
          <a:endParaRPr lang="en-US" sz="1800"/>
        </a:p>
      </dgm:t>
    </dgm:pt>
    <dgm:pt modelId="{DD4CD17D-B088-4511-8421-387E2016528D}" type="parTrans" cxnId="{C8386EA3-03DD-4C21-B239-5A62567919CF}">
      <dgm:prSet/>
      <dgm:spPr/>
      <dgm:t>
        <a:bodyPr/>
        <a:lstStyle/>
        <a:p>
          <a:endParaRPr lang="en-US" sz="1800"/>
        </a:p>
      </dgm:t>
    </dgm:pt>
    <dgm:pt modelId="{FE5B78CF-3BF3-44E7-8C99-0800A1629FD3}" type="sibTrans" cxnId="{C8386EA3-03DD-4C21-B239-5A62567919CF}">
      <dgm:prSet/>
      <dgm:spPr/>
      <dgm:t>
        <a:bodyPr/>
        <a:lstStyle/>
        <a:p>
          <a:endParaRPr lang="en-US" sz="1800"/>
        </a:p>
      </dgm:t>
    </dgm:pt>
    <dgm:pt modelId="{A0B4664D-5B67-4C32-8E62-1C4124532F0D}">
      <dgm:prSet custT="1"/>
      <dgm:spPr/>
      <dgm:t>
        <a:bodyPr/>
        <a:lstStyle/>
        <a:p>
          <a:r>
            <a:rPr lang="el-GR" sz="1800"/>
            <a:t>Ενεργεί μεθοδικά /ανάλογα με την περίσταση</a:t>
          </a:r>
          <a:endParaRPr lang="en-US" sz="1800"/>
        </a:p>
      </dgm:t>
    </dgm:pt>
    <dgm:pt modelId="{AAD5A033-B69F-4471-992C-14836A3ECCEA}" type="parTrans" cxnId="{2015199F-C66C-443F-A7B7-39EE5C95BDC1}">
      <dgm:prSet/>
      <dgm:spPr/>
      <dgm:t>
        <a:bodyPr/>
        <a:lstStyle/>
        <a:p>
          <a:endParaRPr lang="en-US" sz="1800"/>
        </a:p>
      </dgm:t>
    </dgm:pt>
    <dgm:pt modelId="{3C99B72E-1667-427B-A126-F39E68404C83}" type="sibTrans" cxnId="{2015199F-C66C-443F-A7B7-39EE5C95BDC1}">
      <dgm:prSet/>
      <dgm:spPr/>
      <dgm:t>
        <a:bodyPr/>
        <a:lstStyle/>
        <a:p>
          <a:endParaRPr lang="en-US" sz="1800"/>
        </a:p>
      </dgm:t>
    </dgm:pt>
    <dgm:pt modelId="{50A519C7-4A6C-450C-B9E8-26F1F1957528}">
      <dgm:prSet custT="1"/>
      <dgm:spPr/>
      <dgm:t>
        <a:bodyPr/>
        <a:lstStyle/>
        <a:p>
          <a:r>
            <a:rPr lang="el-GR" sz="1800"/>
            <a:t>Διαθέτει ευαισθησία… (</a:t>
          </a:r>
          <a:r>
            <a:rPr lang="en-US" sz="1800"/>
            <a:t>Ennis</a:t>
          </a:r>
          <a:r>
            <a:rPr lang="el-GR" sz="1800"/>
            <a:t>, </a:t>
          </a:r>
          <a:r>
            <a:rPr lang="en-US" sz="1800"/>
            <a:t>2011) </a:t>
          </a:r>
        </a:p>
      </dgm:t>
    </dgm:pt>
    <dgm:pt modelId="{9A1C6E27-5F1C-4C18-BB0E-D0A2A8CF53DA}" type="parTrans" cxnId="{E0C4CAA6-281F-45C8-9434-E7E44CEA998F}">
      <dgm:prSet/>
      <dgm:spPr/>
      <dgm:t>
        <a:bodyPr/>
        <a:lstStyle/>
        <a:p>
          <a:endParaRPr lang="en-US" sz="1800"/>
        </a:p>
      </dgm:t>
    </dgm:pt>
    <dgm:pt modelId="{C7E97C5A-B97C-4939-BEFD-8F72563409D3}" type="sibTrans" cxnId="{E0C4CAA6-281F-45C8-9434-E7E44CEA998F}">
      <dgm:prSet/>
      <dgm:spPr/>
      <dgm:t>
        <a:bodyPr/>
        <a:lstStyle/>
        <a:p>
          <a:endParaRPr lang="en-US" sz="1800"/>
        </a:p>
      </dgm:t>
    </dgm:pt>
    <dgm:pt modelId="{9BB7DF54-8F41-4D3A-967D-95C2DE72AA8C}">
      <dgm:prSet custT="1"/>
      <dgm:spPr/>
      <dgm:t>
        <a:bodyPr/>
        <a:lstStyle/>
        <a:p>
          <a:pPr algn="ctr"/>
          <a:r>
            <a:rPr lang="el-GR" sz="1600" b="1" i="1" dirty="0"/>
            <a:t>ΕΠΟΜΕΝΩΣ</a:t>
          </a:r>
          <a:r>
            <a:rPr lang="el-GR" sz="1600" dirty="0"/>
            <a:t> η κριτική σκέψη είναι μια </a:t>
          </a:r>
          <a:r>
            <a:rPr lang="el-GR" sz="1600" b="1" dirty="0"/>
            <a:t>πολύπλοκη διαδικασία </a:t>
          </a:r>
          <a:r>
            <a:rPr lang="el-GR" sz="1600" dirty="0"/>
            <a:t>που απαιτεί </a:t>
          </a:r>
          <a:r>
            <a:rPr lang="el-GR" sz="1600" b="1" dirty="0"/>
            <a:t>υψηλότερα επίπεδα </a:t>
          </a:r>
          <a:r>
            <a:rPr lang="el-GR" sz="1600" dirty="0"/>
            <a:t>γνωστικών δεξιοτήτων κατά την επεξεργασία των πληροφοριών        </a:t>
          </a:r>
          <a:endParaRPr lang="en-US" sz="1600" dirty="0"/>
        </a:p>
      </dgm:t>
    </dgm:pt>
    <dgm:pt modelId="{7D4194EF-BB72-4855-A046-EB65E87161EA}" type="parTrans" cxnId="{8189CE0B-DF3B-48D4-A694-CA8E64C83896}">
      <dgm:prSet/>
      <dgm:spPr/>
      <dgm:t>
        <a:bodyPr/>
        <a:lstStyle/>
        <a:p>
          <a:endParaRPr lang="en-US" sz="1800"/>
        </a:p>
      </dgm:t>
    </dgm:pt>
    <dgm:pt modelId="{768F1DB9-FFB8-4F47-B169-46DFC9155932}" type="sibTrans" cxnId="{8189CE0B-DF3B-48D4-A694-CA8E64C83896}">
      <dgm:prSet/>
      <dgm:spPr/>
      <dgm:t>
        <a:bodyPr/>
        <a:lstStyle/>
        <a:p>
          <a:endParaRPr lang="en-US" sz="1800"/>
        </a:p>
      </dgm:t>
    </dgm:pt>
    <dgm:pt modelId="{DEBC4B5B-80F8-46E6-8813-C475FC65EF43}" type="pres">
      <dgm:prSet presAssocID="{DA5D4A15-BB52-46CF-8A9E-5D60D4B327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D6926C1-3076-4F51-A86F-6D441CF1E462}" type="pres">
      <dgm:prSet presAssocID="{011E77C6-9BB5-4ACF-87A6-FA9A21832F54}" presName="node" presStyleLbl="node1" presStyleIdx="0" presStyleCnt="8" custLinFactNeighborY="-147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CBA3E4-E15B-4531-B50A-194028458FE6}" type="pres">
      <dgm:prSet presAssocID="{485F66A5-BF69-46E7-95B0-636CEF045B4C}" presName="sibTrans" presStyleCnt="0"/>
      <dgm:spPr/>
    </dgm:pt>
    <dgm:pt modelId="{4F3B5EC2-A8DE-47C4-8FC1-5A4C07055F34}" type="pres">
      <dgm:prSet presAssocID="{B95CC36A-963D-445A-8F95-A6FAD42844A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E35C94-9833-43C6-8655-0EE5DF2E8A6A}" type="pres">
      <dgm:prSet presAssocID="{9918F96C-9259-4460-84CF-CAE1AC263904}" presName="sibTrans" presStyleCnt="0"/>
      <dgm:spPr/>
    </dgm:pt>
    <dgm:pt modelId="{30A2834F-9353-40BB-BA5B-1572548EE7EA}" type="pres">
      <dgm:prSet presAssocID="{C510DE4D-ABE2-4104-B9AD-2E46E05885FD}" presName="node" presStyleLbl="node1" presStyleIdx="2" presStyleCnt="8" custLinFactNeighborY="198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29EF2F-91F4-46DD-A756-09D1D76203A5}" type="pres">
      <dgm:prSet presAssocID="{AC0F41A1-A138-49F0-88D0-13D040CC855E}" presName="sibTrans" presStyleCnt="0"/>
      <dgm:spPr/>
    </dgm:pt>
    <dgm:pt modelId="{22B1F552-0024-4FCD-93A3-E226ECEB1289}" type="pres">
      <dgm:prSet presAssocID="{0F49A0D5-FB2F-448E-A719-CDA1B982A76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73E14A-0F05-4941-8C40-487445D57A6B}" type="pres">
      <dgm:prSet presAssocID="{794DBE09-1337-4435-81A9-7990085E5C0F}" presName="sibTrans" presStyleCnt="0"/>
      <dgm:spPr/>
    </dgm:pt>
    <dgm:pt modelId="{B900DC72-4224-4520-A59C-1AA4774EDA4C}" type="pres">
      <dgm:prSet presAssocID="{74302316-402A-4DF3-846F-1C07023B593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BEB2E0-3081-4F5D-8BAC-3716F79CEF01}" type="pres">
      <dgm:prSet presAssocID="{FE5B78CF-3BF3-44E7-8C99-0800A1629FD3}" presName="sibTrans" presStyleCnt="0"/>
      <dgm:spPr/>
    </dgm:pt>
    <dgm:pt modelId="{3F1DA692-4C22-46C8-BB1A-684FF8892541}" type="pres">
      <dgm:prSet presAssocID="{A0B4664D-5B67-4C32-8E62-1C4124532F0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4C06BF-6C4A-40D9-89AA-DFCFB0B6B9BF}" type="pres">
      <dgm:prSet presAssocID="{3C99B72E-1667-427B-A126-F39E68404C83}" presName="sibTrans" presStyleCnt="0"/>
      <dgm:spPr/>
    </dgm:pt>
    <dgm:pt modelId="{B74CCAE0-4CB5-4E4B-B64C-BCBC663C82F0}" type="pres">
      <dgm:prSet presAssocID="{50A519C7-4A6C-450C-B9E8-26F1F195752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1C96F5-71A6-4BC2-AA68-3A69F150F833}" type="pres">
      <dgm:prSet presAssocID="{C7E97C5A-B97C-4939-BEFD-8F72563409D3}" presName="sibTrans" presStyleCnt="0"/>
      <dgm:spPr/>
    </dgm:pt>
    <dgm:pt modelId="{5DBA3E07-C9DE-4C7F-BE75-569B6EC49A29}" type="pres">
      <dgm:prSet presAssocID="{9BB7DF54-8F41-4D3A-967D-95C2DE72AA8C}" presName="node" presStyleLbl="node1" presStyleIdx="7" presStyleCnt="8" custScaleX="123445" custScaleY="15286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0C4CAA6-281F-45C8-9434-E7E44CEA998F}" srcId="{DA5D4A15-BB52-46CF-8A9E-5D60D4B327EC}" destId="{50A519C7-4A6C-450C-B9E8-26F1F1957528}" srcOrd="6" destOrd="0" parTransId="{9A1C6E27-5F1C-4C18-BB0E-D0A2A8CF53DA}" sibTransId="{C7E97C5A-B97C-4939-BEFD-8F72563409D3}"/>
    <dgm:cxn modelId="{CD715F04-A01E-43DD-B81A-B80C2E67C7A4}" srcId="{DA5D4A15-BB52-46CF-8A9E-5D60D4B327EC}" destId="{0F49A0D5-FB2F-448E-A719-CDA1B982A76B}" srcOrd="3" destOrd="0" parTransId="{131B3C13-8A56-4C92-B921-9B4DFA7E0D19}" sibTransId="{794DBE09-1337-4435-81A9-7990085E5C0F}"/>
    <dgm:cxn modelId="{216EA470-E571-4EE8-8C97-97D25C0A8439}" srcId="{DA5D4A15-BB52-46CF-8A9E-5D60D4B327EC}" destId="{B95CC36A-963D-445A-8F95-A6FAD42844A5}" srcOrd="1" destOrd="0" parTransId="{524913D1-40E4-4C96-A9F5-A3A3E1279519}" sibTransId="{9918F96C-9259-4460-84CF-CAE1AC263904}"/>
    <dgm:cxn modelId="{B66CA876-3375-4F9D-B91D-A761DFEB49FB}" type="presOf" srcId="{011E77C6-9BB5-4ACF-87A6-FA9A21832F54}" destId="{ED6926C1-3076-4F51-A86F-6D441CF1E462}" srcOrd="0" destOrd="0" presId="urn:microsoft.com/office/officeart/2005/8/layout/default"/>
    <dgm:cxn modelId="{996374A8-283E-452F-943A-7FF4FC1064D3}" type="presOf" srcId="{B95CC36A-963D-445A-8F95-A6FAD42844A5}" destId="{4F3B5EC2-A8DE-47C4-8FC1-5A4C07055F34}" srcOrd="0" destOrd="0" presId="urn:microsoft.com/office/officeart/2005/8/layout/default"/>
    <dgm:cxn modelId="{861F212A-C029-4BDF-B911-3E178AC6C19C}" srcId="{DA5D4A15-BB52-46CF-8A9E-5D60D4B327EC}" destId="{011E77C6-9BB5-4ACF-87A6-FA9A21832F54}" srcOrd="0" destOrd="0" parTransId="{D37BDC74-3F6E-472C-9442-82455A8A14B8}" sibTransId="{485F66A5-BF69-46E7-95B0-636CEF045B4C}"/>
    <dgm:cxn modelId="{8189CE0B-DF3B-48D4-A694-CA8E64C83896}" srcId="{DA5D4A15-BB52-46CF-8A9E-5D60D4B327EC}" destId="{9BB7DF54-8F41-4D3A-967D-95C2DE72AA8C}" srcOrd="7" destOrd="0" parTransId="{7D4194EF-BB72-4855-A046-EB65E87161EA}" sibTransId="{768F1DB9-FFB8-4F47-B169-46DFC9155932}"/>
    <dgm:cxn modelId="{2015199F-C66C-443F-A7B7-39EE5C95BDC1}" srcId="{DA5D4A15-BB52-46CF-8A9E-5D60D4B327EC}" destId="{A0B4664D-5B67-4C32-8E62-1C4124532F0D}" srcOrd="5" destOrd="0" parTransId="{AAD5A033-B69F-4471-992C-14836A3ECCEA}" sibTransId="{3C99B72E-1667-427B-A126-F39E68404C83}"/>
    <dgm:cxn modelId="{091AFBC1-3E08-41CC-B08C-73153C6D7B32}" type="presOf" srcId="{9BB7DF54-8F41-4D3A-967D-95C2DE72AA8C}" destId="{5DBA3E07-C9DE-4C7F-BE75-569B6EC49A29}" srcOrd="0" destOrd="0" presId="urn:microsoft.com/office/officeart/2005/8/layout/default"/>
    <dgm:cxn modelId="{AAC429D2-764F-4075-B003-B4AFEF0A8A92}" type="presOf" srcId="{0F49A0D5-FB2F-448E-A719-CDA1B982A76B}" destId="{22B1F552-0024-4FCD-93A3-E226ECEB1289}" srcOrd="0" destOrd="0" presId="urn:microsoft.com/office/officeart/2005/8/layout/default"/>
    <dgm:cxn modelId="{FB09A8E3-1A74-4D4A-B2B5-A6DA4C559812}" type="presOf" srcId="{DA5D4A15-BB52-46CF-8A9E-5D60D4B327EC}" destId="{DEBC4B5B-80F8-46E6-8813-C475FC65EF43}" srcOrd="0" destOrd="0" presId="urn:microsoft.com/office/officeart/2005/8/layout/default"/>
    <dgm:cxn modelId="{C8386EA3-03DD-4C21-B239-5A62567919CF}" srcId="{DA5D4A15-BB52-46CF-8A9E-5D60D4B327EC}" destId="{74302316-402A-4DF3-846F-1C07023B593D}" srcOrd="4" destOrd="0" parTransId="{DD4CD17D-B088-4511-8421-387E2016528D}" sibTransId="{FE5B78CF-3BF3-44E7-8C99-0800A1629FD3}"/>
    <dgm:cxn modelId="{D15D5F3F-FB25-470C-9BE3-11E573D5E1C8}" type="presOf" srcId="{A0B4664D-5B67-4C32-8E62-1C4124532F0D}" destId="{3F1DA692-4C22-46C8-BB1A-684FF8892541}" srcOrd="0" destOrd="0" presId="urn:microsoft.com/office/officeart/2005/8/layout/default"/>
    <dgm:cxn modelId="{204F9F4F-9A8C-4B3D-9541-93D989F3147C}" srcId="{DA5D4A15-BB52-46CF-8A9E-5D60D4B327EC}" destId="{C510DE4D-ABE2-4104-B9AD-2E46E05885FD}" srcOrd="2" destOrd="0" parTransId="{E2C7776B-AAAC-4819-A866-444458C26C5C}" sibTransId="{AC0F41A1-A138-49F0-88D0-13D040CC855E}"/>
    <dgm:cxn modelId="{13089C27-ED59-49ED-BA5D-2F5CB68B2FA1}" type="presOf" srcId="{C510DE4D-ABE2-4104-B9AD-2E46E05885FD}" destId="{30A2834F-9353-40BB-BA5B-1572548EE7EA}" srcOrd="0" destOrd="0" presId="urn:microsoft.com/office/officeart/2005/8/layout/default"/>
    <dgm:cxn modelId="{CD89C43E-EA4C-495A-90A9-2F8C58A167F7}" type="presOf" srcId="{74302316-402A-4DF3-846F-1C07023B593D}" destId="{B900DC72-4224-4520-A59C-1AA4774EDA4C}" srcOrd="0" destOrd="0" presId="urn:microsoft.com/office/officeart/2005/8/layout/default"/>
    <dgm:cxn modelId="{8FCD79B2-93E9-4630-9B24-41FEF9557378}" type="presOf" srcId="{50A519C7-4A6C-450C-B9E8-26F1F1957528}" destId="{B74CCAE0-4CB5-4E4B-B64C-BCBC663C82F0}" srcOrd="0" destOrd="0" presId="urn:microsoft.com/office/officeart/2005/8/layout/default"/>
    <dgm:cxn modelId="{64B006AD-781A-45E0-A428-CDBEC04AA3C5}" type="presParOf" srcId="{DEBC4B5B-80F8-46E6-8813-C475FC65EF43}" destId="{ED6926C1-3076-4F51-A86F-6D441CF1E462}" srcOrd="0" destOrd="0" presId="urn:microsoft.com/office/officeart/2005/8/layout/default"/>
    <dgm:cxn modelId="{B495514E-59F2-467A-B1D7-5652D5793C86}" type="presParOf" srcId="{DEBC4B5B-80F8-46E6-8813-C475FC65EF43}" destId="{C3CBA3E4-E15B-4531-B50A-194028458FE6}" srcOrd="1" destOrd="0" presId="urn:microsoft.com/office/officeart/2005/8/layout/default"/>
    <dgm:cxn modelId="{CC0E1D66-B2BE-4A1C-8DC9-BAFA04D0992F}" type="presParOf" srcId="{DEBC4B5B-80F8-46E6-8813-C475FC65EF43}" destId="{4F3B5EC2-A8DE-47C4-8FC1-5A4C07055F34}" srcOrd="2" destOrd="0" presId="urn:microsoft.com/office/officeart/2005/8/layout/default"/>
    <dgm:cxn modelId="{C5614555-CE59-4E74-B81A-A56CEE957AAF}" type="presParOf" srcId="{DEBC4B5B-80F8-46E6-8813-C475FC65EF43}" destId="{47E35C94-9833-43C6-8655-0EE5DF2E8A6A}" srcOrd="3" destOrd="0" presId="urn:microsoft.com/office/officeart/2005/8/layout/default"/>
    <dgm:cxn modelId="{8060A293-40AC-4775-A06D-12DBB54FB9B1}" type="presParOf" srcId="{DEBC4B5B-80F8-46E6-8813-C475FC65EF43}" destId="{30A2834F-9353-40BB-BA5B-1572548EE7EA}" srcOrd="4" destOrd="0" presId="urn:microsoft.com/office/officeart/2005/8/layout/default"/>
    <dgm:cxn modelId="{22582636-EBC2-4A0C-A5E7-D02264EBCAEF}" type="presParOf" srcId="{DEBC4B5B-80F8-46E6-8813-C475FC65EF43}" destId="{BA29EF2F-91F4-46DD-A756-09D1D76203A5}" srcOrd="5" destOrd="0" presId="urn:microsoft.com/office/officeart/2005/8/layout/default"/>
    <dgm:cxn modelId="{2A0742AD-E167-40F3-88F1-2E42F8A7C546}" type="presParOf" srcId="{DEBC4B5B-80F8-46E6-8813-C475FC65EF43}" destId="{22B1F552-0024-4FCD-93A3-E226ECEB1289}" srcOrd="6" destOrd="0" presId="urn:microsoft.com/office/officeart/2005/8/layout/default"/>
    <dgm:cxn modelId="{0C89AD7C-C151-4F0D-BD72-E6A0560E35B4}" type="presParOf" srcId="{DEBC4B5B-80F8-46E6-8813-C475FC65EF43}" destId="{1673E14A-0F05-4941-8C40-487445D57A6B}" srcOrd="7" destOrd="0" presId="urn:microsoft.com/office/officeart/2005/8/layout/default"/>
    <dgm:cxn modelId="{10266A18-8D48-4EEA-8245-E29193FC8232}" type="presParOf" srcId="{DEBC4B5B-80F8-46E6-8813-C475FC65EF43}" destId="{B900DC72-4224-4520-A59C-1AA4774EDA4C}" srcOrd="8" destOrd="0" presId="urn:microsoft.com/office/officeart/2005/8/layout/default"/>
    <dgm:cxn modelId="{9A7DBD0B-13F4-49A7-980A-3ADC33C5E024}" type="presParOf" srcId="{DEBC4B5B-80F8-46E6-8813-C475FC65EF43}" destId="{3FBEB2E0-3081-4F5D-8BAC-3716F79CEF01}" srcOrd="9" destOrd="0" presId="urn:microsoft.com/office/officeart/2005/8/layout/default"/>
    <dgm:cxn modelId="{E9FF9AC1-F550-4AD4-BDB2-AA7EA67784D3}" type="presParOf" srcId="{DEBC4B5B-80F8-46E6-8813-C475FC65EF43}" destId="{3F1DA692-4C22-46C8-BB1A-684FF8892541}" srcOrd="10" destOrd="0" presId="urn:microsoft.com/office/officeart/2005/8/layout/default"/>
    <dgm:cxn modelId="{15D00609-CBF6-41B7-9AF2-7E1006298DAB}" type="presParOf" srcId="{DEBC4B5B-80F8-46E6-8813-C475FC65EF43}" destId="{A24C06BF-6C4A-40D9-89AA-DFCFB0B6B9BF}" srcOrd="11" destOrd="0" presId="urn:microsoft.com/office/officeart/2005/8/layout/default"/>
    <dgm:cxn modelId="{7F635F5E-A423-4145-9325-88D0F1B54923}" type="presParOf" srcId="{DEBC4B5B-80F8-46E6-8813-C475FC65EF43}" destId="{B74CCAE0-4CB5-4E4B-B64C-BCBC663C82F0}" srcOrd="12" destOrd="0" presId="urn:microsoft.com/office/officeart/2005/8/layout/default"/>
    <dgm:cxn modelId="{C6B259CD-A20A-42A7-AE9F-AB31903ACFCE}" type="presParOf" srcId="{DEBC4B5B-80F8-46E6-8813-C475FC65EF43}" destId="{FB1C96F5-71A6-4BC2-AA68-3A69F150F833}" srcOrd="13" destOrd="0" presId="urn:microsoft.com/office/officeart/2005/8/layout/default"/>
    <dgm:cxn modelId="{671598B8-E7D7-4D66-95E3-7D06EB0574CA}" type="presParOf" srcId="{DEBC4B5B-80F8-46E6-8813-C475FC65EF43}" destId="{5DBA3E07-C9DE-4C7F-BE75-569B6EC49A29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699AC0-0EE3-4D36-9213-B50233388C2E}" type="doc">
      <dgm:prSet loTypeId="urn:microsoft.com/office/officeart/2008/layout/Lin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D33272B-4ED7-455A-9B5A-16D94D6FE14C}">
      <dgm:prSet/>
      <dgm:spPr/>
      <dgm:t>
        <a:bodyPr/>
        <a:lstStyle/>
        <a:p>
          <a:r>
            <a:rPr lang="el-GR"/>
            <a:t>Α.Ι... :Περιεχόμενο</a:t>
          </a:r>
          <a:endParaRPr lang="en-US"/>
        </a:p>
      </dgm:t>
    </dgm:pt>
    <dgm:pt modelId="{8CB6221F-9308-4429-8256-D0F994CF9847}" type="parTrans" cxnId="{B7FF50C3-0420-4E6A-9780-CE7A4DFB630A}">
      <dgm:prSet/>
      <dgm:spPr/>
      <dgm:t>
        <a:bodyPr/>
        <a:lstStyle/>
        <a:p>
          <a:endParaRPr lang="en-US"/>
        </a:p>
      </dgm:t>
    </dgm:pt>
    <dgm:pt modelId="{450E12BF-441B-4C88-BDA9-03FE841BD309}" type="sibTrans" cxnId="{B7FF50C3-0420-4E6A-9780-CE7A4DFB630A}">
      <dgm:prSet/>
      <dgm:spPr/>
      <dgm:t>
        <a:bodyPr/>
        <a:lstStyle/>
        <a:p>
          <a:endParaRPr lang="en-US"/>
        </a:p>
      </dgm:t>
    </dgm:pt>
    <dgm:pt modelId="{327582E6-9C3C-48C6-A3E1-B4B5199E8ACC}">
      <dgm:prSet/>
      <dgm:spPr/>
      <dgm:t>
        <a:bodyPr/>
        <a:lstStyle/>
        <a:p>
          <a:r>
            <a:rPr lang="el-GR"/>
            <a:t>Α.ΙΙ..: Μορφή</a:t>
          </a:r>
          <a:endParaRPr lang="en-US"/>
        </a:p>
      </dgm:t>
    </dgm:pt>
    <dgm:pt modelId="{26C89026-8496-4AE9-80E8-E44500D0A804}" type="parTrans" cxnId="{1AFC9305-EFAF-44AC-BF65-A933CC3E47FC}">
      <dgm:prSet/>
      <dgm:spPr/>
      <dgm:t>
        <a:bodyPr/>
        <a:lstStyle/>
        <a:p>
          <a:endParaRPr lang="en-US"/>
        </a:p>
      </dgm:t>
    </dgm:pt>
    <dgm:pt modelId="{B2689CEE-FC9C-49BE-B53B-3C6BBD7F14E1}" type="sibTrans" cxnId="{1AFC9305-EFAF-44AC-BF65-A933CC3E47FC}">
      <dgm:prSet/>
      <dgm:spPr/>
      <dgm:t>
        <a:bodyPr/>
        <a:lstStyle/>
        <a:p>
          <a:endParaRPr lang="en-US"/>
        </a:p>
      </dgm:t>
    </dgm:pt>
    <dgm:pt modelId="{AFDE068C-5EB5-4036-9C5A-1A63B286A8C0}">
      <dgm:prSet/>
      <dgm:spPr/>
      <dgm:t>
        <a:bodyPr/>
        <a:lstStyle/>
        <a:p>
          <a:r>
            <a:rPr lang="el-GR"/>
            <a:t>Α.ΙΙΙ..: Αξιολόγηση</a:t>
          </a:r>
          <a:endParaRPr lang="en-US"/>
        </a:p>
      </dgm:t>
    </dgm:pt>
    <dgm:pt modelId="{AC49FC83-CF22-4078-97D7-2BBC8835E738}" type="parTrans" cxnId="{005704D9-47C4-4E76-BE52-59921A87B7CE}">
      <dgm:prSet/>
      <dgm:spPr/>
      <dgm:t>
        <a:bodyPr/>
        <a:lstStyle/>
        <a:p>
          <a:endParaRPr lang="en-US"/>
        </a:p>
      </dgm:t>
    </dgm:pt>
    <dgm:pt modelId="{2DC4674D-585B-4068-86A0-9B60DA872492}" type="sibTrans" cxnId="{005704D9-47C4-4E76-BE52-59921A87B7CE}">
      <dgm:prSet/>
      <dgm:spPr/>
      <dgm:t>
        <a:bodyPr/>
        <a:lstStyle/>
        <a:p>
          <a:endParaRPr lang="en-US"/>
        </a:p>
      </dgm:t>
    </dgm:pt>
    <dgm:pt modelId="{110A4E0C-0D3A-43FD-8908-4AD4326444D7}">
      <dgm:prSet/>
      <dgm:spPr/>
      <dgm:t>
        <a:bodyPr/>
        <a:lstStyle/>
        <a:p>
          <a:r>
            <a:rPr lang="el-GR" dirty="0"/>
            <a:t>Β. Παραγωγή προφορικού και γραπτού λόγου</a:t>
          </a:r>
          <a:endParaRPr lang="en-US" dirty="0"/>
        </a:p>
      </dgm:t>
    </dgm:pt>
    <dgm:pt modelId="{15B399EE-0E7E-4281-BAD6-C1C0B76A1B5A}" type="parTrans" cxnId="{155F6AB1-1FBF-4519-8543-8A2CE5FA27D7}">
      <dgm:prSet/>
      <dgm:spPr/>
      <dgm:t>
        <a:bodyPr/>
        <a:lstStyle/>
        <a:p>
          <a:endParaRPr lang="en-US"/>
        </a:p>
      </dgm:t>
    </dgm:pt>
    <dgm:pt modelId="{D88E9198-321A-4131-9E85-817E2C602A1D}" type="sibTrans" cxnId="{155F6AB1-1FBF-4519-8543-8A2CE5FA27D7}">
      <dgm:prSet/>
      <dgm:spPr/>
      <dgm:t>
        <a:bodyPr/>
        <a:lstStyle/>
        <a:p>
          <a:endParaRPr lang="en-US"/>
        </a:p>
      </dgm:t>
    </dgm:pt>
    <dgm:pt modelId="{97F425F3-EBBA-4919-8FD6-98089C9EC27B}">
      <dgm:prSet/>
      <dgm:spPr/>
      <dgm:t>
        <a:bodyPr/>
        <a:lstStyle/>
        <a:p>
          <a:r>
            <a:rPr lang="el-GR"/>
            <a:t>Β.Ι...: Περιεχόμενο</a:t>
          </a:r>
          <a:endParaRPr lang="en-US"/>
        </a:p>
      </dgm:t>
    </dgm:pt>
    <dgm:pt modelId="{AABE42DA-1B92-4D0D-8A95-C4042279B89B}" type="parTrans" cxnId="{C5A21C7A-534D-4B1B-A11A-570B02654422}">
      <dgm:prSet/>
      <dgm:spPr/>
      <dgm:t>
        <a:bodyPr/>
        <a:lstStyle/>
        <a:p>
          <a:endParaRPr lang="en-US"/>
        </a:p>
      </dgm:t>
    </dgm:pt>
    <dgm:pt modelId="{ED84DFF1-6470-4994-B475-EAB70707F31A}" type="sibTrans" cxnId="{C5A21C7A-534D-4B1B-A11A-570B02654422}">
      <dgm:prSet/>
      <dgm:spPr/>
      <dgm:t>
        <a:bodyPr/>
        <a:lstStyle/>
        <a:p>
          <a:endParaRPr lang="en-US"/>
        </a:p>
      </dgm:t>
    </dgm:pt>
    <dgm:pt modelId="{09E1E871-2A2F-4EB2-BB62-A85C198D256D}">
      <dgm:prSet/>
      <dgm:spPr/>
      <dgm:t>
        <a:bodyPr/>
        <a:lstStyle/>
        <a:p>
          <a:r>
            <a:rPr lang="el-GR"/>
            <a:t>Β.ΙΙ...:Μορφή </a:t>
          </a:r>
          <a:endParaRPr lang="en-US"/>
        </a:p>
      </dgm:t>
    </dgm:pt>
    <dgm:pt modelId="{672243ED-AB7E-4178-AEE9-2F8E93526F64}" type="parTrans" cxnId="{E59EC8F6-8B6A-47E3-8C20-AFA0585EA264}">
      <dgm:prSet/>
      <dgm:spPr/>
      <dgm:t>
        <a:bodyPr/>
        <a:lstStyle/>
        <a:p>
          <a:endParaRPr lang="en-US"/>
        </a:p>
      </dgm:t>
    </dgm:pt>
    <dgm:pt modelId="{4E33F8E4-797E-4D73-9192-23C577A529D8}" type="sibTrans" cxnId="{E59EC8F6-8B6A-47E3-8C20-AFA0585EA264}">
      <dgm:prSet/>
      <dgm:spPr/>
      <dgm:t>
        <a:bodyPr/>
        <a:lstStyle/>
        <a:p>
          <a:endParaRPr lang="en-US"/>
        </a:p>
      </dgm:t>
    </dgm:pt>
    <dgm:pt modelId="{5839F38E-8D8E-4002-A666-B11B79F4C7EE}">
      <dgm:prSet/>
      <dgm:spPr/>
      <dgm:t>
        <a:bodyPr/>
        <a:lstStyle/>
        <a:p>
          <a:r>
            <a:rPr lang="el-GR"/>
            <a:t>Α. Κατανόηση προφορικού και γραπτού λόγου</a:t>
          </a:r>
          <a:endParaRPr lang="en-US"/>
        </a:p>
      </dgm:t>
    </dgm:pt>
    <dgm:pt modelId="{289FE35F-2E7D-492F-A17C-AD2764C243F0}" type="parTrans" cxnId="{87C7D1DE-DAA5-49E9-85D4-39FDADC1E342}">
      <dgm:prSet/>
      <dgm:spPr/>
      <dgm:t>
        <a:bodyPr/>
        <a:lstStyle/>
        <a:p>
          <a:endParaRPr lang="aa-ET"/>
        </a:p>
      </dgm:t>
    </dgm:pt>
    <dgm:pt modelId="{470C5FF6-73EF-44F1-8DB8-3289D68B9BDB}" type="sibTrans" cxnId="{87C7D1DE-DAA5-49E9-85D4-39FDADC1E342}">
      <dgm:prSet/>
      <dgm:spPr/>
      <dgm:t>
        <a:bodyPr/>
        <a:lstStyle/>
        <a:p>
          <a:endParaRPr lang="aa-ET"/>
        </a:p>
      </dgm:t>
    </dgm:pt>
    <dgm:pt modelId="{A825ABE4-542E-4FE9-A4AF-129309E53234}" type="pres">
      <dgm:prSet presAssocID="{25699AC0-0EE3-4D36-9213-B50233388C2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D0473864-8AE5-43F2-B171-0D75C51E284C}" type="pres">
      <dgm:prSet presAssocID="{5839F38E-8D8E-4002-A666-B11B79F4C7EE}" presName="thickLine" presStyleLbl="alignNode1" presStyleIdx="0" presStyleCnt="7"/>
      <dgm:spPr/>
    </dgm:pt>
    <dgm:pt modelId="{11EA95EF-9C66-4C8B-A18C-7AD73B6A3F07}" type="pres">
      <dgm:prSet presAssocID="{5839F38E-8D8E-4002-A666-B11B79F4C7EE}" presName="horz1" presStyleCnt="0"/>
      <dgm:spPr/>
    </dgm:pt>
    <dgm:pt modelId="{E8782BE0-1302-4868-97DA-BB2CF47EC55A}" type="pres">
      <dgm:prSet presAssocID="{5839F38E-8D8E-4002-A666-B11B79F4C7EE}" presName="tx1" presStyleLbl="revTx" presStyleIdx="0" presStyleCnt="7"/>
      <dgm:spPr/>
      <dgm:t>
        <a:bodyPr/>
        <a:lstStyle/>
        <a:p>
          <a:endParaRPr lang="en-GB"/>
        </a:p>
      </dgm:t>
    </dgm:pt>
    <dgm:pt modelId="{02F078F5-FC46-40C8-A013-6DD8A38D01F8}" type="pres">
      <dgm:prSet presAssocID="{5839F38E-8D8E-4002-A666-B11B79F4C7EE}" presName="vert1" presStyleCnt="0"/>
      <dgm:spPr/>
    </dgm:pt>
    <dgm:pt modelId="{9DB3C976-CF37-4B67-A03B-D42886E6DD89}" type="pres">
      <dgm:prSet presAssocID="{BD33272B-4ED7-455A-9B5A-16D94D6FE14C}" presName="thickLine" presStyleLbl="alignNode1" presStyleIdx="1" presStyleCnt="7"/>
      <dgm:spPr/>
    </dgm:pt>
    <dgm:pt modelId="{8E5EA71B-771F-4688-8797-32617F927C4A}" type="pres">
      <dgm:prSet presAssocID="{BD33272B-4ED7-455A-9B5A-16D94D6FE14C}" presName="horz1" presStyleCnt="0"/>
      <dgm:spPr/>
    </dgm:pt>
    <dgm:pt modelId="{EBD0071A-0B5F-4EB5-B4E0-B4C7B9CE553C}" type="pres">
      <dgm:prSet presAssocID="{BD33272B-4ED7-455A-9B5A-16D94D6FE14C}" presName="tx1" presStyleLbl="revTx" presStyleIdx="1" presStyleCnt="7"/>
      <dgm:spPr/>
      <dgm:t>
        <a:bodyPr/>
        <a:lstStyle/>
        <a:p>
          <a:endParaRPr lang="en-GB"/>
        </a:p>
      </dgm:t>
    </dgm:pt>
    <dgm:pt modelId="{EC7399C3-C62C-4E17-BE41-071F4CA7147D}" type="pres">
      <dgm:prSet presAssocID="{BD33272B-4ED7-455A-9B5A-16D94D6FE14C}" presName="vert1" presStyleCnt="0"/>
      <dgm:spPr/>
    </dgm:pt>
    <dgm:pt modelId="{44813B1E-3D74-4ECC-B025-1D50EB772CF5}" type="pres">
      <dgm:prSet presAssocID="{327582E6-9C3C-48C6-A3E1-B4B5199E8ACC}" presName="thickLine" presStyleLbl="alignNode1" presStyleIdx="2" presStyleCnt="7"/>
      <dgm:spPr/>
    </dgm:pt>
    <dgm:pt modelId="{C834B50F-82C3-4E90-92B7-287CE23CE00E}" type="pres">
      <dgm:prSet presAssocID="{327582E6-9C3C-48C6-A3E1-B4B5199E8ACC}" presName="horz1" presStyleCnt="0"/>
      <dgm:spPr/>
    </dgm:pt>
    <dgm:pt modelId="{A2222954-43D6-49B6-B8D2-BAE23E2757B9}" type="pres">
      <dgm:prSet presAssocID="{327582E6-9C3C-48C6-A3E1-B4B5199E8ACC}" presName="tx1" presStyleLbl="revTx" presStyleIdx="2" presStyleCnt="7"/>
      <dgm:spPr/>
      <dgm:t>
        <a:bodyPr/>
        <a:lstStyle/>
        <a:p>
          <a:endParaRPr lang="en-GB"/>
        </a:p>
      </dgm:t>
    </dgm:pt>
    <dgm:pt modelId="{DD053DF0-473C-4337-B1AB-FA78CC309061}" type="pres">
      <dgm:prSet presAssocID="{327582E6-9C3C-48C6-A3E1-B4B5199E8ACC}" presName="vert1" presStyleCnt="0"/>
      <dgm:spPr/>
    </dgm:pt>
    <dgm:pt modelId="{EFBF87F0-68CA-48B7-9E53-7774F43D448D}" type="pres">
      <dgm:prSet presAssocID="{AFDE068C-5EB5-4036-9C5A-1A63B286A8C0}" presName="thickLine" presStyleLbl="alignNode1" presStyleIdx="3" presStyleCnt="7"/>
      <dgm:spPr/>
    </dgm:pt>
    <dgm:pt modelId="{B550B367-7528-41CB-8F15-57E54EA92A2A}" type="pres">
      <dgm:prSet presAssocID="{AFDE068C-5EB5-4036-9C5A-1A63B286A8C0}" presName="horz1" presStyleCnt="0"/>
      <dgm:spPr/>
    </dgm:pt>
    <dgm:pt modelId="{5CF5DBF2-B570-4DA5-A41E-FA0AAB9C9B27}" type="pres">
      <dgm:prSet presAssocID="{AFDE068C-5EB5-4036-9C5A-1A63B286A8C0}" presName="tx1" presStyleLbl="revTx" presStyleIdx="3" presStyleCnt="7"/>
      <dgm:spPr/>
      <dgm:t>
        <a:bodyPr/>
        <a:lstStyle/>
        <a:p>
          <a:endParaRPr lang="en-GB"/>
        </a:p>
      </dgm:t>
    </dgm:pt>
    <dgm:pt modelId="{4727B180-C023-4E50-9CB0-20BCD0F3C91B}" type="pres">
      <dgm:prSet presAssocID="{AFDE068C-5EB5-4036-9C5A-1A63B286A8C0}" presName="vert1" presStyleCnt="0"/>
      <dgm:spPr/>
    </dgm:pt>
    <dgm:pt modelId="{CDBA6772-B2FB-4C60-8817-8BA9C90E79CC}" type="pres">
      <dgm:prSet presAssocID="{110A4E0C-0D3A-43FD-8908-4AD4326444D7}" presName="thickLine" presStyleLbl="alignNode1" presStyleIdx="4" presStyleCnt="7"/>
      <dgm:spPr/>
    </dgm:pt>
    <dgm:pt modelId="{4BB09F7D-C862-49CC-8F59-39CD40DB4BDB}" type="pres">
      <dgm:prSet presAssocID="{110A4E0C-0D3A-43FD-8908-4AD4326444D7}" presName="horz1" presStyleCnt="0"/>
      <dgm:spPr/>
    </dgm:pt>
    <dgm:pt modelId="{813BC86A-D832-42D7-AAD0-8349F70BA831}" type="pres">
      <dgm:prSet presAssocID="{110A4E0C-0D3A-43FD-8908-4AD4326444D7}" presName="tx1" presStyleLbl="revTx" presStyleIdx="4" presStyleCnt="7"/>
      <dgm:spPr/>
      <dgm:t>
        <a:bodyPr/>
        <a:lstStyle/>
        <a:p>
          <a:endParaRPr lang="en-GB"/>
        </a:p>
      </dgm:t>
    </dgm:pt>
    <dgm:pt modelId="{152FE004-9363-4F5B-8849-93AB33F7EFB1}" type="pres">
      <dgm:prSet presAssocID="{110A4E0C-0D3A-43FD-8908-4AD4326444D7}" presName="vert1" presStyleCnt="0"/>
      <dgm:spPr/>
    </dgm:pt>
    <dgm:pt modelId="{0D0F1311-7FA4-4D9F-98F3-683950443F1F}" type="pres">
      <dgm:prSet presAssocID="{97F425F3-EBBA-4919-8FD6-98089C9EC27B}" presName="thickLine" presStyleLbl="alignNode1" presStyleIdx="5" presStyleCnt="7"/>
      <dgm:spPr/>
    </dgm:pt>
    <dgm:pt modelId="{A787DA5D-E1D5-405E-9A1A-20A7972356FD}" type="pres">
      <dgm:prSet presAssocID="{97F425F3-EBBA-4919-8FD6-98089C9EC27B}" presName="horz1" presStyleCnt="0"/>
      <dgm:spPr/>
    </dgm:pt>
    <dgm:pt modelId="{D545F727-C65C-4C5E-976E-964D6E0A0A2F}" type="pres">
      <dgm:prSet presAssocID="{97F425F3-EBBA-4919-8FD6-98089C9EC27B}" presName="tx1" presStyleLbl="revTx" presStyleIdx="5" presStyleCnt="7"/>
      <dgm:spPr/>
      <dgm:t>
        <a:bodyPr/>
        <a:lstStyle/>
        <a:p>
          <a:endParaRPr lang="en-GB"/>
        </a:p>
      </dgm:t>
    </dgm:pt>
    <dgm:pt modelId="{BB252897-1B36-4ADF-84A3-39F90B8D3336}" type="pres">
      <dgm:prSet presAssocID="{97F425F3-EBBA-4919-8FD6-98089C9EC27B}" presName="vert1" presStyleCnt="0"/>
      <dgm:spPr/>
    </dgm:pt>
    <dgm:pt modelId="{50968D10-E051-414B-936C-9DC660B60146}" type="pres">
      <dgm:prSet presAssocID="{09E1E871-2A2F-4EB2-BB62-A85C198D256D}" presName="thickLine" presStyleLbl="alignNode1" presStyleIdx="6" presStyleCnt="7"/>
      <dgm:spPr/>
    </dgm:pt>
    <dgm:pt modelId="{F33EDC8F-FD42-43B3-80A3-3F546D084F40}" type="pres">
      <dgm:prSet presAssocID="{09E1E871-2A2F-4EB2-BB62-A85C198D256D}" presName="horz1" presStyleCnt="0"/>
      <dgm:spPr/>
    </dgm:pt>
    <dgm:pt modelId="{429A9D1A-87B3-473A-9972-F52F01632EE4}" type="pres">
      <dgm:prSet presAssocID="{09E1E871-2A2F-4EB2-BB62-A85C198D256D}" presName="tx1" presStyleLbl="revTx" presStyleIdx="6" presStyleCnt="7"/>
      <dgm:spPr/>
      <dgm:t>
        <a:bodyPr/>
        <a:lstStyle/>
        <a:p>
          <a:endParaRPr lang="en-GB"/>
        </a:p>
      </dgm:t>
    </dgm:pt>
    <dgm:pt modelId="{8F42B505-ABFC-41D4-B4CC-1C472F174FAE}" type="pres">
      <dgm:prSet presAssocID="{09E1E871-2A2F-4EB2-BB62-A85C198D256D}" presName="vert1" presStyleCnt="0"/>
      <dgm:spPr/>
    </dgm:pt>
  </dgm:ptLst>
  <dgm:cxnLst>
    <dgm:cxn modelId="{62918FA8-291C-47CF-9A18-A9A8EECEB4E6}" type="presOf" srcId="{BD33272B-4ED7-455A-9B5A-16D94D6FE14C}" destId="{EBD0071A-0B5F-4EB5-B4E0-B4C7B9CE553C}" srcOrd="0" destOrd="0" presId="urn:microsoft.com/office/officeart/2008/layout/LinedList"/>
    <dgm:cxn modelId="{005704D9-47C4-4E76-BE52-59921A87B7CE}" srcId="{25699AC0-0EE3-4D36-9213-B50233388C2E}" destId="{AFDE068C-5EB5-4036-9C5A-1A63B286A8C0}" srcOrd="3" destOrd="0" parTransId="{AC49FC83-CF22-4078-97D7-2BBC8835E738}" sibTransId="{2DC4674D-585B-4068-86A0-9B60DA872492}"/>
    <dgm:cxn modelId="{005BC477-4613-4516-A7B1-3FBCC16C0DEE}" type="presOf" srcId="{327582E6-9C3C-48C6-A3E1-B4B5199E8ACC}" destId="{A2222954-43D6-49B6-B8D2-BAE23E2757B9}" srcOrd="0" destOrd="0" presId="urn:microsoft.com/office/officeart/2008/layout/LinedList"/>
    <dgm:cxn modelId="{406325F1-E4FE-4D56-B8DC-F257DBA39CD8}" type="presOf" srcId="{5839F38E-8D8E-4002-A666-B11B79F4C7EE}" destId="{E8782BE0-1302-4868-97DA-BB2CF47EC55A}" srcOrd="0" destOrd="0" presId="urn:microsoft.com/office/officeart/2008/layout/LinedList"/>
    <dgm:cxn modelId="{0D10C224-B733-42FC-8D7E-1501CA0B90A2}" type="presOf" srcId="{AFDE068C-5EB5-4036-9C5A-1A63B286A8C0}" destId="{5CF5DBF2-B570-4DA5-A41E-FA0AAB9C9B27}" srcOrd="0" destOrd="0" presId="urn:microsoft.com/office/officeart/2008/layout/LinedList"/>
    <dgm:cxn modelId="{F6632845-A8EE-4963-B755-195429428AEF}" type="presOf" srcId="{110A4E0C-0D3A-43FD-8908-4AD4326444D7}" destId="{813BC86A-D832-42D7-AAD0-8349F70BA831}" srcOrd="0" destOrd="0" presId="urn:microsoft.com/office/officeart/2008/layout/LinedList"/>
    <dgm:cxn modelId="{CD1EB6F0-530C-450D-96A8-7D10CD450499}" type="presOf" srcId="{25699AC0-0EE3-4D36-9213-B50233388C2E}" destId="{A825ABE4-542E-4FE9-A4AF-129309E53234}" srcOrd="0" destOrd="0" presId="urn:microsoft.com/office/officeart/2008/layout/LinedList"/>
    <dgm:cxn modelId="{E59EC8F6-8B6A-47E3-8C20-AFA0585EA264}" srcId="{25699AC0-0EE3-4D36-9213-B50233388C2E}" destId="{09E1E871-2A2F-4EB2-BB62-A85C198D256D}" srcOrd="6" destOrd="0" parTransId="{672243ED-AB7E-4178-AEE9-2F8E93526F64}" sibTransId="{4E33F8E4-797E-4D73-9192-23C577A529D8}"/>
    <dgm:cxn modelId="{87C7D1DE-DAA5-49E9-85D4-39FDADC1E342}" srcId="{25699AC0-0EE3-4D36-9213-B50233388C2E}" destId="{5839F38E-8D8E-4002-A666-B11B79F4C7EE}" srcOrd="0" destOrd="0" parTransId="{289FE35F-2E7D-492F-A17C-AD2764C243F0}" sibTransId="{470C5FF6-73EF-44F1-8DB8-3289D68B9BDB}"/>
    <dgm:cxn modelId="{C5A21C7A-534D-4B1B-A11A-570B02654422}" srcId="{25699AC0-0EE3-4D36-9213-B50233388C2E}" destId="{97F425F3-EBBA-4919-8FD6-98089C9EC27B}" srcOrd="5" destOrd="0" parTransId="{AABE42DA-1B92-4D0D-8A95-C4042279B89B}" sibTransId="{ED84DFF1-6470-4994-B475-EAB70707F31A}"/>
    <dgm:cxn modelId="{B7FF50C3-0420-4E6A-9780-CE7A4DFB630A}" srcId="{25699AC0-0EE3-4D36-9213-B50233388C2E}" destId="{BD33272B-4ED7-455A-9B5A-16D94D6FE14C}" srcOrd="1" destOrd="0" parTransId="{8CB6221F-9308-4429-8256-D0F994CF9847}" sibTransId="{450E12BF-441B-4C88-BDA9-03FE841BD309}"/>
    <dgm:cxn modelId="{B8CB82DA-351D-43B1-ABBA-F2B9404E7EF5}" type="presOf" srcId="{09E1E871-2A2F-4EB2-BB62-A85C198D256D}" destId="{429A9D1A-87B3-473A-9972-F52F01632EE4}" srcOrd="0" destOrd="0" presId="urn:microsoft.com/office/officeart/2008/layout/LinedList"/>
    <dgm:cxn modelId="{155F6AB1-1FBF-4519-8543-8A2CE5FA27D7}" srcId="{25699AC0-0EE3-4D36-9213-B50233388C2E}" destId="{110A4E0C-0D3A-43FD-8908-4AD4326444D7}" srcOrd="4" destOrd="0" parTransId="{15B399EE-0E7E-4281-BAD6-C1C0B76A1B5A}" sibTransId="{D88E9198-321A-4131-9E85-817E2C602A1D}"/>
    <dgm:cxn modelId="{A9028B73-86C1-41C2-8033-3FD974FC2B6E}" type="presOf" srcId="{97F425F3-EBBA-4919-8FD6-98089C9EC27B}" destId="{D545F727-C65C-4C5E-976E-964D6E0A0A2F}" srcOrd="0" destOrd="0" presId="urn:microsoft.com/office/officeart/2008/layout/LinedList"/>
    <dgm:cxn modelId="{1AFC9305-EFAF-44AC-BF65-A933CC3E47FC}" srcId="{25699AC0-0EE3-4D36-9213-B50233388C2E}" destId="{327582E6-9C3C-48C6-A3E1-B4B5199E8ACC}" srcOrd="2" destOrd="0" parTransId="{26C89026-8496-4AE9-80E8-E44500D0A804}" sibTransId="{B2689CEE-FC9C-49BE-B53B-3C6BBD7F14E1}"/>
    <dgm:cxn modelId="{7672B35F-DE21-4A6E-BE7E-083982B5566F}" type="presParOf" srcId="{A825ABE4-542E-4FE9-A4AF-129309E53234}" destId="{D0473864-8AE5-43F2-B171-0D75C51E284C}" srcOrd="0" destOrd="0" presId="urn:microsoft.com/office/officeart/2008/layout/LinedList"/>
    <dgm:cxn modelId="{78CCD5A4-0353-42E4-B743-7051D9D74365}" type="presParOf" srcId="{A825ABE4-542E-4FE9-A4AF-129309E53234}" destId="{11EA95EF-9C66-4C8B-A18C-7AD73B6A3F07}" srcOrd="1" destOrd="0" presId="urn:microsoft.com/office/officeart/2008/layout/LinedList"/>
    <dgm:cxn modelId="{A8A0A1D5-2F1A-42FE-8AE9-69ED51839913}" type="presParOf" srcId="{11EA95EF-9C66-4C8B-A18C-7AD73B6A3F07}" destId="{E8782BE0-1302-4868-97DA-BB2CF47EC55A}" srcOrd="0" destOrd="0" presId="urn:microsoft.com/office/officeart/2008/layout/LinedList"/>
    <dgm:cxn modelId="{2BFBC43B-C5EB-4C91-B70B-583D37EE9044}" type="presParOf" srcId="{11EA95EF-9C66-4C8B-A18C-7AD73B6A3F07}" destId="{02F078F5-FC46-40C8-A013-6DD8A38D01F8}" srcOrd="1" destOrd="0" presId="urn:microsoft.com/office/officeart/2008/layout/LinedList"/>
    <dgm:cxn modelId="{924E3471-A1E4-4F8C-B9ED-535167585122}" type="presParOf" srcId="{A825ABE4-542E-4FE9-A4AF-129309E53234}" destId="{9DB3C976-CF37-4B67-A03B-D42886E6DD89}" srcOrd="2" destOrd="0" presId="urn:microsoft.com/office/officeart/2008/layout/LinedList"/>
    <dgm:cxn modelId="{F42913E3-49D1-4A59-86B1-6E145DB244CD}" type="presParOf" srcId="{A825ABE4-542E-4FE9-A4AF-129309E53234}" destId="{8E5EA71B-771F-4688-8797-32617F927C4A}" srcOrd="3" destOrd="0" presId="urn:microsoft.com/office/officeart/2008/layout/LinedList"/>
    <dgm:cxn modelId="{1C18BDF0-ABB7-4AA7-91D0-3BC655581617}" type="presParOf" srcId="{8E5EA71B-771F-4688-8797-32617F927C4A}" destId="{EBD0071A-0B5F-4EB5-B4E0-B4C7B9CE553C}" srcOrd="0" destOrd="0" presId="urn:microsoft.com/office/officeart/2008/layout/LinedList"/>
    <dgm:cxn modelId="{7CB65879-198F-47BB-92BA-209DFA0F4149}" type="presParOf" srcId="{8E5EA71B-771F-4688-8797-32617F927C4A}" destId="{EC7399C3-C62C-4E17-BE41-071F4CA7147D}" srcOrd="1" destOrd="0" presId="urn:microsoft.com/office/officeart/2008/layout/LinedList"/>
    <dgm:cxn modelId="{D66BF416-6BFA-4B65-AD10-E06B422F05E7}" type="presParOf" srcId="{A825ABE4-542E-4FE9-A4AF-129309E53234}" destId="{44813B1E-3D74-4ECC-B025-1D50EB772CF5}" srcOrd="4" destOrd="0" presId="urn:microsoft.com/office/officeart/2008/layout/LinedList"/>
    <dgm:cxn modelId="{C7EFC64D-0677-4650-B1E1-1B7CA5941635}" type="presParOf" srcId="{A825ABE4-542E-4FE9-A4AF-129309E53234}" destId="{C834B50F-82C3-4E90-92B7-287CE23CE00E}" srcOrd="5" destOrd="0" presId="urn:microsoft.com/office/officeart/2008/layout/LinedList"/>
    <dgm:cxn modelId="{EE33B988-991E-4333-90AD-81E229FA73C0}" type="presParOf" srcId="{C834B50F-82C3-4E90-92B7-287CE23CE00E}" destId="{A2222954-43D6-49B6-B8D2-BAE23E2757B9}" srcOrd="0" destOrd="0" presId="urn:microsoft.com/office/officeart/2008/layout/LinedList"/>
    <dgm:cxn modelId="{356CCE88-4C70-4273-AEA5-1CAAA5640CCD}" type="presParOf" srcId="{C834B50F-82C3-4E90-92B7-287CE23CE00E}" destId="{DD053DF0-473C-4337-B1AB-FA78CC309061}" srcOrd="1" destOrd="0" presId="urn:microsoft.com/office/officeart/2008/layout/LinedList"/>
    <dgm:cxn modelId="{1D2E7EC8-C1CA-4842-8661-1668967C11B5}" type="presParOf" srcId="{A825ABE4-542E-4FE9-A4AF-129309E53234}" destId="{EFBF87F0-68CA-48B7-9E53-7774F43D448D}" srcOrd="6" destOrd="0" presId="urn:microsoft.com/office/officeart/2008/layout/LinedList"/>
    <dgm:cxn modelId="{6EDEE77A-5950-4341-9E6B-EDBAAB90F4FA}" type="presParOf" srcId="{A825ABE4-542E-4FE9-A4AF-129309E53234}" destId="{B550B367-7528-41CB-8F15-57E54EA92A2A}" srcOrd="7" destOrd="0" presId="urn:microsoft.com/office/officeart/2008/layout/LinedList"/>
    <dgm:cxn modelId="{CA446203-FAE1-41DD-9204-2CB6DA81B6FE}" type="presParOf" srcId="{B550B367-7528-41CB-8F15-57E54EA92A2A}" destId="{5CF5DBF2-B570-4DA5-A41E-FA0AAB9C9B27}" srcOrd="0" destOrd="0" presId="urn:microsoft.com/office/officeart/2008/layout/LinedList"/>
    <dgm:cxn modelId="{DF06D52D-0532-4928-886D-13DDDD9AB315}" type="presParOf" srcId="{B550B367-7528-41CB-8F15-57E54EA92A2A}" destId="{4727B180-C023-4E50-9CB0-20BCD0F3C91B}" srcOrd="1" destOrd="0" presId="urn:microsoft.com/office/officeart/2008/layout/LinedList"/>
    <dgm:cxn modelId="{AA870130-F434-4ECC-8601-F7A22F238D2E}" type="presParOf" srcId="{A825ABE4-542E-4FE9-A4AF-129309E53234}" destId="{CDBA6772-B2FB-4C60-8817-8BA9C90E79CC}" srcOrd="8" destOrd="0" presId="urn:microsoft.com/office/officeart/2008/layout/LinedList"/>
    <dgm:cxn modelId="{C5B10E3F-9415-462C-9521-F4698AD0ECBD}" type="presParOf" srcId="{A825ABE4-542E-4FE9-A4AF-129309E53234}" destId="{4BB09F7D-C862-49CC-8F59-39CD40DB4BDB}" srcOrd="9" destOrd="0" presId="urn:microsoft.com/office/officeart/2008/layout/LinedList"/>
    <dgm:cxn modelId="{D24797A3-7529-4F32-9EBA-AE13F6C2E462}" type="presParOf" srcId="{4BB09F7D-C862-49CC-8F59-39CD40DB4BDB}" destId="{813BC86A-D832-42D7-AAD0-8349F70BA831}" srcOrd="0" destOrd="0" presId="urn:microsoft.com/office/officeart/2008/layout/LinedList"/>
    <dgm:cxn modelId="{5AAACC43-4F55-4CF0-9C47-31E2A07A83F2}" type="presParOf" srcId="{4BB09F7D-C862-49CC-8F59-39CD40DB4BDB}" destId="{152FE004-9363-4F5B-8849-93AB33F7EFB1}" srcOrd="1" destOrd="0" presId="urn:microsoft.com/office/officeart/2008/layout/LinedList"/>
    <dgm:cxn modelId="{E2169110-338C-41BB-91CE-F6E2FA1C84F2}" type="presParOf" srcId="{A825ABE4-542E-4FE9-A4AF-129309E53234}" destId="{0D0F1311-7FA4-4D9F-98F3-683950443F1F}" srcOrd="10" destOrd="0" presId="urn:microsoft.com/office/officeart/2008/layout/LinedList"/>
    <dgm:cxn modelId="{4A56DCD5-54AC-49E8-81B6-3EEA9B98FF35}" type="presParOf" srcId="{A825ABE4-542E-4FE9-A4AF-129309E53234}" destId="{A787DA5D-E1D5-405E-9A1A-20A7972356FD}" srcOrd="11" destOrd="0" presId="urn:microsoft.com/office/officeart/2008/layout/LinedList"/>
    <dgm:cxn modelId="{165C4255-0BF3-4B3F-AC5A-8153C71FBD2C}" type="presParOf" srcId="{A787DA5D-E1D5-405E-9A1A-20A7972356FD}" destId="{D545F727-C65C-4C5E-976E-964D6E0A0A2F}" srcOrd="0" destOrd="0" presId="urn:microsoft.com/office/officeart/2008/layout/LinedList"/>
    <dgm:cxn modelId="{BA2234D3-F341-4FFA-942B-7E4B643A0571}" type="presParOf" srcId="{A787DA5D-E1D5-405E-9A1A-20A7972356FD}" destId="{BB252897-1B36-4ADF-84A3-39F90B8D3336}" srcOrd="1" destOrd="0" presId="urn:microsoft.com/office/officeart/2008/layout/LinedList"/>
    <dgm:cxn modelId="{B34631A1-A047-460A-8161-293E8F63A070}" type="presParOf" srcId="{A825ABE4-542E-4FE9-A4AF-129309E53234}" destId="{50968D10-E051-414B-936C-9DC660B60146}" srcOrd="12" destOrd="0" presId="urn:microsoft.com/office/officeart/2008/layout/LinedList"/>
    <dgm:cxn modelId="{358CD60A-527C-4B51-9EDB-2F016F41C7F3}" type="presParOf" srcId="{A825ABE4-542E-4FE9-A4AF-129309E53234}" destId="{F33EDC8F-FD42-43B3-80A3-3F546D084F40}" srcOrd="13" destOrd="0" presId="urn:microsoft.com/office/officeart/2008/layout/LinedList"/>
    <dgm:cxn modelId="{0217FE6E-DA61-4C1E-AFDD-0C289DFD0D1E}" type="presParOf" srcId="{F33EDC8F-FD42-43B3-80A3-3F546D084F40}" destId="{429A9D1A-87B3-473A-9972-F52F01632EE4}" srcOrd="0" destOrd="0" presId="urn:microsoft.com/office/officeart/2008/layout/LinedList"/>
    <dgm:cxn modelId="{6C45C131-1A0B-4BF2-AE05-63B445038470}" type="presParOf" srcId="{F33EDC8F-FD42-43B3-80A3-3F546D084F40}" destId="{8F42B505-ABFC-41D4-B4CC-1C472F174FA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E20AF9-552E-4E43-9C0F-EAEF52BCB9D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9EE596D-0BBD-486C-8712-5DBE62E96930}">
      <dgm:prSet/>
      <dgm:spPr/>
      <dgm:t>
        <a:bodyPr/>
        <a:lstStyle/>
        <a:p>
          <a:r>
            <a:rPr lang="en-US" b="1" dirty="0" err="1"/>
            <a:t>Είδη</a:t>
          </a:r>
          <a:r>
            <a:rPr lang="en-US" b="1" dirty="0"/>
            <a:t> </a:t>
          </a:r>
          <a:r>
            <a:rPr lang="en-US" b="1" dirty="0" err="1"/>
            <a:t>δρ</a:t>
          </a:r>
          <a:r>
            <a:rPr lang="en-US" b="1" dirty="0"/>
            <a:t>αστηριοτήτων (ενδεικτικά): </a:t>
          </a:r>
          <a:endParaRPr lang="en-US" dirty="0"/>
        </a:p>
      </dgm:t>
    </dgm:pt>
    <dgm:pt modelId="{832355D1-9ABB-4172-AC46-049DAA4C638B}" type="parTrans" cxnId="{82DD167C-13BD-46BF-AD9F-2455AC44604E}">
      <dgm:prSet/>
      <dgm:spPr/>
      <dgm:t>
        <a:bodyPr/>
        <a:lstStyle/>
        <a:p>
          <a:endParaRPr lang="en-US"/>
        </a:p>
      </dgm:t>
    </dgm:pt>
    <dgm:pt modelId="{12DAE253-74A8-4739-8C4D-221736BF2D62}" type="sibTrans" cxnId="{82DD167C-13BD-46BF-AD9F-2455AC44604E}">
      <dgm:prSet/>
      <dgm:spPr/>
      <dgm:t>
        <a:bodyPr/>
        <a:lstStyle/>
        <a:p>
          <a:endParaRPr lang="en-US"/>
        </a:p>
      </dgm:t>
    </dgm:pt>
    <dgm:pt modelId="{20F45028-418E-4E48-AA6D-9E1014665AC5}">
      <dgm:prSet/>
      <dgm:spPr/>
      <dgm:t>
        <a:bodyPr/>
        <a:lstStyle/>
        <a:p>
          <a:r>
            <a:rPr lang="en-US" dirty="0" err="1"/>
            <a:t>Ερωτήσεις</a:t>
          </a:r>
          <a:r>
            <a:rPr lang="en-US" dirty="0"/>
            <a:t> α</a:t>
          </a:r>
          <a:r>
            <a:rPr lang="en-US" dirty="0" err="1"/>
            <a:t>νοικτού</a:t>
          </a:r>
          <a:r>
            <a:rPr lang="en-US" dirty="0"/>
            <a:t> </a:t>
          </a:r>
          <a:r>
            <a:rPr lang="en-US" dirty="0" err="1"/>
            <a:t>τύ</a:t>
          </a:r>
          <a:r>
            <a:rPr lang="en-US" dirty="0"/>
            <a:t>που       </a:t>
          </a:r>
        </a:p>
      </dgm:t>
    </dgm:pt>
    <dgm:pt modelId="{0802FA84-F234-45E7-AF2F-24B9AFE906F1}" type="parTrans" cxnId="{AEAED721-AC9C-4919-B3B9-6C33A2EDFCA3}">
      <dgm:prSet/>
      <dgm:spPr/>
      <dgm:t>
        <a:bodyPr/>
        <a:lstStyle/>
        <a:p>
          <a:endParaRPr lang="en-US"/>
        </a:p>
      </dgm:t>
    </dgm:pt>
    <dgm:pt modelId="{399A4308-11D5-4399-8755-E079E009EFF6}" type="sibTrans" cxnId="{AEAED721-AC9C-4919-B3B9-6C33A2EDFCA3}">
      <dgm:prSet/>
      <dgm:spPr/>
      <dgm:t>
        <a:bodyPr/>
        <a:lstStyle/>
        <a:p>
          <a:endParaRPr lang="en-US"/>
        </a:p>
      </dgm:t>
    </dgm:pt>
    <dgm:pt modelId="{21777A1A-1C61-49D3-A851-8939B907A8D0}">
      <dgm:prSet/>
      <dgm:spPr/>
      <dgm:t>
        <a:bodyPr/>
        <a:lstStyle/>
        <a:p>
          <a:r>
            <a:rPr lang="en-US" dirty="0" err="1"/>
            <a:t>Ερωτήσεις</a:t>
          </a:r>
          <a:r>
            <a:rPr lang="en-US" dirty="0"/>
            <a:t> </a:t>
          </a:r>
          <a:r>
            <a:rPr lang="en-US" dirty="0" err="1"/>
            <a:t>κλειστού</a:t>
          </a:r>
          <a:r>
            <a:rPr lang="en-US" dirty="0"/>
            <a:t> </a:t>
          </a:r>
          <a:r>
            <a:rPr lang="en-US" dirty="0" err="1"/>
            <a:t>τύ</a:t>
          </a:r>
          <a:r>
            <a:rPr lang="en-US" dirty="0"/>
            <a:t>που</a:t>
          </a:r>
        </a:p>
      </dgm:t>
    </dgm:pt>
    <dgm:pt modelId="{F24677B9-D0A2-4FDA-BCA7-4109566793B8}" type="parTrans" cxnId="{A36E5786-AA59-4877-8753-0B6AFA0EEEAB}">
      <dgm:prSet/>
      <dgm:spPr/>
      <dgm:t>
        <a:bodyPr/>
        <a:lstStyle/>
        <a:p>
          <a:endParaRPr lang="en-US"/>
        </a:p>
      </dgm:t>
    </dgm:pt>
    <dgm:pt modelId="{25947D87-B0FD-4E62-A0F3-B36052D5190F}" type="sibTrans" cxnId="{A36E5786-AA59-4877-8753-0B6AFA0EEEAB}">
      <dgm:prSet/>
      <dgm:spPr/>
      <dgm:t>
        <a:bodyPr/>
        <a:lstStyle/>
        <a:p>
          <a:endParaRPr lang="en-US"/>
        </a:p>
      </dgm:t>
    </dgm:pt>
    <dgm:pt modelId="{1DB820CD-3DEF-4652-B555-A88A4A230473}">
      <dgm:prSet/>
      <dgm:spPr/>
      <dgm:t>
        <a:bodyPr/>
        <a:lstStyle/>
        <a:p>
          <a:r>
            <a:rPr lang="en-US" dirty="0" err="1"/>
            <a:t>Συγκλίνουσες</a:t>
          </a:r>
          <a:r>
            <a:rPr lang="en-US" dirty="0"/>
            <a:t>                                      </a:t>
          </a:r>
        </a:p>
      </dgm:t>
    </dgm:pt>
    <dgm:pt modelId="{033F320B-BBCB-45B6-85AB-57942CDFF0B2}" type="parTrans" cxnId="{F8FE93D3-03D8-450A-9F5A-72FD490491E8}">
      <dgm:prSet/>
      <dgm:spPr/>
      <dgm:t>
        <a:bodyPr/>
        <a:lstStyle/>
        <a:p>
          <a:endParaRPr lang="en-US"/>
        </a:p>
      </dgm:t>
    </dgm:pt>
    <dgm:pt modelId="{186E9B0C-CD55-428F-A505-17E7494AB816}" type="sibTrans" cxnId="{F8FE93D3-03D8-450A-9F5A-72FD490491E8}">
      <dgm:prSet/>
      <dgm:spPr/>
      <dgm:t>
        <a:bodyPr/>
        <a:lstStyle/>
        <a:p>
          <a:endParaRPr lang="en-US"/>
        </a:p>
      </dgm:t>
    </dgm:pt>
    <dgm:pt modelId="{4C543DC3-D521-4BB3-AA9E-B7C17174F81F}">
      <dgm:prSet/>
      <dgm:spPr/>
      <dgm:t>
        <a:bodyPr/>
        <a:lstStyle/>
        <a:p>
          <a:r>
            <a:rPr lang="en-US" dirty="0"/>
            <a:t>Απ</a:t>
          </a:r>
          <a:r>
            <a:rPr lang="en-US" dirty="0" err="1"/>
            <a:t>οκλίνουσες</a:t>
          </a:r>
          <a:endParaRPr lang="en-US" dirty="0"/>
        </a:p>
      </dgm:t>
    </dgm:pt>
    <dgm:pt modelId="{4129CB86-5E98-43A1-B656-D7F043C266A1}" type="parTrans" cxnId="{632D5A8F-CFB2-4967-8A07-3A87CE2D26FC}">
      <dgm:prSet/>
      <dgm:spPr/>
      <dgm:t>
        <a:bodyPr/>
        <a:lstStyle/>
        <a:p>
          <a:endParaRPr lang="en-US"/>
        </a:p>
      </dgm:t>
    </dgm:pt>
    <dgm:pt modelId="{F6F38910-5795-48B4-96FF-4D7F7710DACC}" type="sibTrans" cxnId="{632D5A8F-CFB2-4967-8A07-3A87CE2D26FC}">
      <dgm:prSet/>
      <dgm:spPr/>
      <dgm:t>
        <a:bodyPr/>
        <a:lstStyle/>
        <a:p>
          <a:endParaRPr lang="en-US"/>
        </a:p>
      </dgm:t>
    </dgm:pt>
    <dgm:pt modelId="{291DA908-14F7-4A58-932B-019CBB6D99F1}">
      <dgm:prSet/>
      <dgm:spPr/>
      <dgm:t>
        <a:bodyPr/>
        <a:lstStyle/>
        <a:p>
          <a:r>
            <a:rPr lang="en-US"/>
            <a:t>Αξιολογικές</a:t>
          </a:r>
        </a:p>
      </dgm:t>
    </dgm:pt>
    <dgm:pt modelId="{CFAF0B98-F250-497B-8FFB-35451FE084DE}" type="parTrans" cxnId="{6536BB6C-A9F7-42F7-A4D7-BB9A4E6FD014}">
      <dgm:prSet/>
      <dgm:spPr/>
      <dgm:t>
        <a:bodyPr/>
        <a:lstStyle/>
        <a:p>
          <a:endParaRPr lang="en-US"/>
        </a:p>
      </dgm:t>
    </dgm:pt>
    <dgm:pt modelId="{475070F6-742B-4336-B0DC-293230152B9C}" type="sibTrans" cxnId="{6536BB6C-A9F7-42F7-A4D7-BB9A4E6FD014}">
      <dgm:prSet/>
      <dgm:spPr/>
      <dgm:t>
        <a:bodyPr/>
        <a:lstStyle/>
        <a:p>
          <a:endParaRPr lang="en-US"/>
        </a:p>
      </dgm:t>
    </dgm:pt>
    <dgm:pt modelId="{8FA74DD5-9036-4C15-AA74-30138EB3636F}">
      <dgm:prSet/>
      <dgm:spPr/>
      <dgm:t>
        <a:bodyPr/>
        <a:lstStyle/>
        <a:p>
          <a:r>
            <a:rPr lang="en-US"/>
            <a:t>Υφολογικές</a:t>
          </a:r>
        </a:p>
      </dgm:t>
    </dgm:pt>
    <dgm:pt modelId="{9C032022-EE19-4F81-9417-8AB3585E7820}" type="parTrans" cxnId="{C639F9B3-DA37-4E6F-A8AB-3443DE16FC3C}">
      <dgm:prSet/>
      <dgm:spPr/>
      <dgm:t>
        <a:bodyPr/>
        <a:lstStyle/>
        <a:p>
          <a:endParaRPr lang="en-US"/>
        </a:p>
      </dgm:t>
    </dgm:pt>
    <dgm:pt modelId="{CA5B1E56-8E06-4C72-A47C-FAA51929A472}" type="sibTrans" cxnId="{C639F9B3-DA37-4E6F-A8AB-3443DE16FC3C}">
      <dgm:prSet/>
      <dgm:spPr/>
      <dgm:t>
        <a:bodyPr/>
        <a:lstStyle/>
        <a:p>
          <a:endParaRPr lang="en-US"/>
        </a:p>
      </dgm:t>
    </dgm:pt>
    <dgm:pt modelId="{E178B0B4-F6B5-403D-88EC-1F629B5E4307}">
      <dgm:prSet/>
      <dgm:spPr/>
      <dgm:t>
        <a:bodyPr/>
        <a:lstStyle/>
        <a:p>
          <a:r>
            <a:rPr lang="en-US"/>
            <a:t>Κριτικής σκέψης</a:t>
          </a:r>
        </a:p>
      </dgm:t>
    </dgm:pt>
    <dgm:pt modelId="{FF865A0A-40AE-4EAD-B311-9F9C2F4E9F07}" type="parTrans" cxnId="{8E25C042-F7D2-42E2-AEA4-80B6D016BEC3}">
      <dgm:prSet/>
      <dgm:spPr/>
      <dgm:t>
        <a:bodyPr/>
        <a:lstStyle/>
        <a:p>
          <a:endParaRPr lang="en-US"/>
        </a:p>
      </dgm:t>
    </dgm:pt>
    <dgm:pt modelId="{3C89FFD4-98B7-4F67-A1CA-3B87F6D85B6D}" type="sibTrans" cxnId="{8E25C042-F7D2-42E2-AEA4-80B6D016BEC3}">
      <dgm:prSet/>
      <dgm:spPr/>
      <dgm:t>
        <a:bodyPr/>
        <a:lstStyle/>
        <a:p>
          <a:endParaRPr lang="en-US"/>
        </a:p>
      </dgm:t>
    </dgm:pt>
    <dgm:pt modelId="{A17EDF8E-04AD-473D-A03A-0A9B93A02435}">
      <dgm:prSet/>
      <dgm:spPr/>
      <dgm:t>
        <a:bodyPr/>
        <a:lstStyle/>
        <a:p>
          <a:r>
            <a:rPr lang="en-US"/>
            <a:t>Αποτίμησης αξιών, στάσεων, έκφρασης</a:t>
          </a:r>
        </a:p>
      </dgm:t>
    </dgm:pt>
    <dgm:pt modelId="{1FC08ADC-452F-43D6-8893-C73808AB3E4D}" type="parTrans" cxnId="{C8A72141-EF37-4983-8CCC-19D640CACF05}">
      <dgm:prSet/>
      <dgm:spPr/>
      <dgm:t>
        <a:bodyPr/>
        <a:lstStyle/>
        <a:p>
          <a:endParaRPr lang="en-US"/>
        </a:p>
      </dgm:t>
    </dgm:pt>
    <dgm:pt modelId="{F861D9AC-D4FF-467F-9D84-FC120FA46A1F}" type="sibTrans" cxnId="{C8A72141-EF37-4983-8CCC-19D640CACF05}">
      <dgm:prSet/>
      <dgm:spPr/>
      <dgm:t>
        <a:bodyPr/>
        <a:lstStyle/>
        <a:p>
          <a:endParaRPr lang="en-US"/>
        </a:p>
      </dgm:t>
    </dgm:pt>
    <dgm:pt modelId="{9F8E4BE8-F69B-49B8-8DA0-28E8B18C4A12}" type="pres">
      <dgm:prSet presAssocID="{A5E20AF9-552E-4E43-9C0F-EAEF52BCB9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2FB52C-3481-47A6-B4B8-6F8561969823}" type="pres">
      <dgm:prSet presAssocID="{49EE596D-0BBD-486C-8712-5DBE62E96930}" presName="parentText" presStyleLbl="node1" presStyleIdx="0" presStyleCnt="1" custLinFactNeighborY="-288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032A46-D72F-4C72-9B24-7C82CB39948A}" type="pres">
      <dgm:prSet presAssocID="{49EE596D-0BBD-486C-8712-5DBE62E9693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536BB6C-A9F7-42F7-A4D7-BB9A4E6FD014}" srcId="{49EE596D-0BBD-486C-8712-5DBE62E96930}" destId="{291DA908-14F7-4A58-932B-019CBB6D99F1}" srcOrd="4" destOrd="0" parTransId="{CFAF0B98-F250-497B-8FFB-35451FE084DE}" sibTransId="{475070F6-742B-4336-B0DC-293230152B9C}"/>
    <dgm:cxn modelId="{C639F9B3-DA37-4E6F-A8AB-3443DE16FC3C}" srcId="{49EE596D-0BBD-486C-8712-5DBE62E96930}" destId="{8FA74DD5-9036-4C15-AA74-30138EB3636F}" srcOrd="5" destOrd="0" parTransId="{9C032022-EE19-4F81-9417-8AB3585E7820}" sibTransId="{CA5B1E56-8E06-4C72-A47C-FAA51929A472}"/>
    <dgm:cxn modelId="{1F6F0826-D7E5-4B20-AB62-984B4005B2B4}" type="presOf" srcId="{21777A1A-1C61-49D3-A851-8939B907A8D0}" destId="{FE032A46-D72F-4C72-9B24-7C82CB39948A}" srcOrd="0" destOrd="1" presId="urn:microsoft.com/office/officeart/2005/8/layout/vList2"/>
    <dgm:cxn modelId="{52C791F5-C539-4AB6-B7D7-94C3DE434703}" type="presOf" srcId="{A5E20AF9-552E-4E43-9C0F-EAEF52BCB9D6}" destId="{9F8E4BE8-F69B-49B8-8DA0-28E8B18C4A12}" srcOrd="0" destOrd="0" presId="urn:microsoft.com/office/officeart/2005/8/layout/vList2"/>
    <dgm:cxn modelId="{82DD167C-13BD-46BF-AD9F-2455AC44604E}" srcId="{A5E20AF9-552E-4E43-9C0F-EAEF52BCB9D6}" destId="{49EE596D-0BBD-486C-8712-5DBE62E96930}" srcOrd="0" destOrd="0" parTransId="{832355D1-9ABB-4172-AC46-049DAA4C638B}" sibTransId="{12DAE253-74A8-4739-8C4D-221736BF2D62}"/>
    <dgm:cxn modelId="{1DA1C248-8744-4C5B-83B2-63A9922FF1D9}" type="presOf" srcId="{49EE596D-0BBD-486C-8712-5DBE62E96930}" destId="{212FB52C-3481-47A6-B4B8-6F8561969823}" srcOrd="0" destOrd="0" presId="urn:microsoft.com/office/officeart/2005/8/layout/vList2"/>
    <dgm:cxn modelId="{B6479FAA-9AEF-488C-9A58-CC0151BD0541}" type="presOf" srcId="{4C543DC3-D521-4BB3-AA9E-B7C17174F81F}" destId="{FE032A46-D72F-4C72-9B24-7C82CB39948A}" srcOrd="0" destOrd="3" presId="urn:microsoft.com/office/officeart/2005/8/layout/vList2"/>
    <dgm:cxn modelId="{C8A72141-EF37-4983-8CCC-19D640CACF05}" srcId="{49EE596D-0BBD-486C-8712-5DBE62E96930}" destId="{A17EDF8E-04AD-473D-A03A-0A9B93A02435}" srcOrd="7" destOrd="0" parTransId="{1FC08ADC-452F-43D6-8893-C73808AB3E4D}" sibTransId="{F861D9AC-D4FF-467F-9D84-FC120FA46A1F}"/>
    <dgm:cxn modelId="{F8FE93D3-03D8-450A-9F5A-72FD490491E8}" srcId="{49EE596D-0BBD-486C-8712-5DBE62E96930}" destId="{1DB820CD-3DEF-4652-B555-A88A4A230473}" srcOrd="2" destOrd="0" parTransId="{033F320B-BBCB-45B6-85AB-57942CDFF0B2}" sibTransId="{186E9B0C-CD55-428F-A505-17E7494AB816}"/>
    <dgm:cxn modelId="{AEAED721-AC9C-4919-B3B9-6C33A2EDFCA3}" srcId="{49EE596D-0BBD-486C-8712-5DBE62E96930}" destId="{20F45028-418E-4E48-AA6D-9E1014665AC5}" srcOrd="0" destOrd="0" parTransId="{0802FA84-F234-45E7-AF2F-24B9AFE906F1}" sibTransId="{399A4308-11D5-4399-8755-E079E009EFF6}"/>
    <dgm:cxn modelId="{F3FC1DCA-38EF-4E6D-8613-960882302D4B}" type="presOf" srcId="{291DA908-14F7-4A58-932B-019CBB6D99F1}" destId="{FE032A46-D72F-4C72-9B24-7C82CB39948A}" srcOrd="0" destOrd="4" presId="urn:microsoft.com/office/officeart/2005/8/layout/vList2"/>
    <dgm:cxn modelId="{8E25C042-F7D2-42E2-AEA4-80B6D016BEC3}" srcId="{49EE596D-0BBD-486C-8712-5DBE62E96930}" destId="{E178B0B4-F6B5-403D-88EC-1F629B5E4307}" srcOrd="6" destOrd="0" parTransId="{FF865A0A-40AE-4EAD-B311-9F9C2F4E9F07}" sibTransId="{3C89FFD4-98B7-4F67-A1CA-3B87F6D85B6D}"/>
    <dgm:cxn modelId="{19A3D27C-5284-4C46-ACF8-0663E85B5A77}" type="presOf" srcId="{8FA74DD5-9036-4C15-AA74-30138EB3636F}" destId="{FE032A46-D72F-4C72-9B24-7C82CB39948A}" srcOrd="0" destOrd="5" presId="urn:microsoft.com/office/officeart/2005/8/layout/vList2"/>
    <dgm:cxn modelId="{BC2FF6F7-864A-48BA-8B36-F2CFAE07B4F3}" type="presOf" srcId="{20F45028-418E-4E48-AA6D-9E1014665AC5}" destId="{FE032A46-D72F-4C72-9B24-7C82CB39948A}" srcOrd="0" destOrd="0" presId="urn:microsoft.com/office/officeart/2005/8/layout/vList2"/>
    <dgm:cxn modelId="{0BEDC1F8-E043-4D06-8CEC-5410A8729FB6}" type="presOf" srcId="{E178B0B4-F6B5-403D-88EC-1F629B5E4307}" destId="{FE032A46-D72F-4C72-9B24-7C82CB39948A}" srcOrd="0" destOrd="6" presId="urn:microsoft.com/office/officeart/2005/8/layout/vList2"/>
    <dgm:cxn modelId="{03EF78A0-D14E-470C-B9D9-D4102E5764FC}" type="presOf" srcId="{A17EDF8E-04AD-473D-A03A-0A9B93A02435}" destId="{FE032A46-D72F-4C72-9B24-7C82CB39948A}" srcOrd="0" destOrd="7" presId="urn:microsoft.com/office/officeart/2005/8/layout/vList2"/>
    <dgm:cxn modelId="{45559DAF-2834-4DF0-923E-D41A8974512D}" type="presOf" srcId="{1DB820CD-3DEF-4652-B555-A88A4A230473}" destId="{FE032A46-D72F-4C72-9B24-7C82CB39948A}" srcOrd="0" destOrd="2" presId="urn:microsoft.com/office/officeart/2005/8/layout/vList2"/>
    <dgm:cxn modelId="{632D5A8F-CFB2-4967-8A07-3A87CE2D26FC}" srcId="{49EE596D-0BBD-486C-8712-5DBE62E96930}" destId="{4C543DC3-D521-4BB3-AA9E-B7C17174F81F}" srcOrd="3" destOrd="0" parTransId="{4129CB86-5E98-43A1-B656-D7F043C266A1}" sibTransId="{F6F38910-5795-48B4-96FF-4D7F7710DACC}"/>
    <dgm:cxn modelId="{A36E5786-AA59-4877-8753-0B6AFA0EEEAB}" srcId="{49EE596D-0BBD-486C-8712-5DBE62E96930}" destId="{21777A1A-1C61-49D3-A851-8939B907A8D0}" srcOrd="1" destOrd="0" parTransId="{F24677B9-D0A2-4FDA-BCA7-4109566793B8}" sibTransId="{25947D87-B0FD-4E62-A0F3-B36052D5190F}"/>
    <dgm:cxn modelId="{0A8D0885-B22D-4F9A-8C78-3B3D231E5D26}" type="presParOf" srcId="{9F8E4BE8-F69B-49B8-8DA0-28E8B18C4A12}" destId="{212FB52C-3481-47A6-B4B8-6F8561969823}" srcOrd="0" destOrd="0" presId="urn:microsoft.com/office/officeart/2005/8/layout/vList2"/>
    <dgm:cxn modelId="{4339F982-0A2B-4DD9-B018-289F776FCE04}" type="presParOf" srcId="{9F8E4BE8-F69B-49B8-8DA0-28E8B18C4A12}" destId="{FE032A46-D72F-4C72-9B24-7C82CB39948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47BAE-566D-4AA0-AEDF-EA39899110EC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36579-C157-4CC3-90F6-C2C2B6ACD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93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50423-DA99-4A31-9E11-5907859C2719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6FAE1-A388-4E5E-AE42-3D10F7DEED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860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FAE1-A388-4E5E-AE42-3D10F7DEED1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24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6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5078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774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6453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610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431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025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70EFEE80-4911-2543-3572-0BE10B36E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Υπότιτλος 2">
            <a:extLst>
              <a:ext uri="{FF2B5EF4-FFF2-40B4-BE49-F238E27FC236}">
                <a16:creationId xmlns="" xmlns:a16="http://schemas.microsoft.com/office/drawing/2014/main" id="{4E5A3E00-4209-40E9-3CF5-DAAF9A47E6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aa-ET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="" xmlns:a16="http://schemas.microsoft.com/office/drawing/2014/main" id="{A7A2EFD5-54E2-81FE-4D21-78971ECF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="" xmlns:a16="http://schemas.microsoft.com/office/drawing/2014/main" id="{ACADEE62-BB6C-E6D9-CD05-3E1C8094A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="" xmlns:a16="http://schemas.microsoft.com/office/drawing/2014/main" id="{87BEE043-A2D9-8FDA-6D00-8F8D9231B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245830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F0460105-CAC8-BD7C-AFEA-31B3F080E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2D50880F-75F5-6D6B-6700-71FB76C0E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="" xmlns:a16="http://schemas.microsoft.com/office/drawing/2014/main" id="{B641B25C-B7D6-8C34-025B-F8EDBCFB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="" xmlns:a16="http://schemas.microsoft.com/office/drawing/2014/main" id="{9A1DAC43-424B-BC66-D4D1-29C71B991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="" xmlns:a16="http://schemas.microsoft.com/office/drawing/2014/main" id="{CC61966C-8949-7517-C055-F53FC29E5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242545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2467EF8E-7CE8-F95B-BA66-67FB8F7F8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κειμένου 2">
            <a:extLst>
              <a:ext uri="{FF2B5EF4-FFF2-40B4-BE49-F238E27FC236}">
                <a16:creationId xmlns="" xmlns:a16="http://schemas.microsoft.com/office/drawing/2014/main" id="{8A5FD604-C507-6616-5EB5-CADC04017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="" xmlns:a16="http://schemas.microsoft.com/office/drawing/2014/main" id="{3454F5D4-09A6-3F8C-89E7-4B4949FA5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="" xmlns:a16="http://schemas.microsoft.com/office/drawing/2014/main" id="{FE7BCCDD-09A0-96E0-F055-FC29E3D4A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="" xmlns:a16="http://schemas.microsoft.com/office/drawing/2014/main" id="{B824554F-B780-91DB-9644-369C03ECD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78528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246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19AE8242-B6B5-65DC-1C68-FF5597BF4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EE9C6239-E64F-9421-D88F-162C5503A4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="" xmlns:a16="http://schemas.microsoft.com/office/drawing/2014/main" id="{CB37C8E8-28A8-B9D6-0483-73C842A0A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="" xmlns:a16="http://schemas.microsoft.com/office/drawing/2014/main" id="{395A5EB4-1992-4495-DBB6-01B57D39A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="" xmlns:a16="http://schemas.microsoft.com/office/drawing/2014/main" id="{58010FEC-B904-D9A5-06CC-174E96451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="" xmlns:a16="http://schemas.microsoft.com/office/drawing/2014/main" id="{BEDB4BB5-62F6-DBAF-55C5-348C605C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366826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8D20C79D-4C36-FDC1-6F99-CAFD267AD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κειμένου 2">
            <a:extLst>
              <a:ext uri="{FF2B5EF4-FFF2-40B4-BE49-F238E27FC236}">
                <a16:creationId xmlns="" xmlns:a16="http://schemas.microsoft.com/office/drawing/2014/main" id="{5CB23E5D-A93F-F954-2974-0A58F86E4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="" xmlns:a16="http://schemas.microsoft.com/office/drawing/2014/main" id="{213C5971-4FAC-ED68-AF80-338A9D5DD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5" name="Θέση κειμένου 4">
            <a:extLst>
              <a:ext uri="{FF2B5EF4-FFF2-40B4-BE49-F238E27FC236}">
                <a16:creationId xmlns="" xmlns:a16="http://schemas.microsoft.com/office/drawing/2014/main" id="{F28DB830-EF6A-6542-DC49-E44C1071B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="" xmlns:a16="http://schemas.microsoft.com/office/drawing/2014/main" id="{A74F81F6-43D3-3D95-1EDD-38909960B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="" xmlns:a16="http://schemas.microsoft.com/office/drawing/2014/main" id="{4D78C912-1E64-1EDA-B4DD-2467358BB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="" xmlns:a16="http://schemas.microsoft.com/office/drawing/2014/main" id="{B3F0B458-0CD4-6F16-BDA1-2985A7D22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="" xmlns:a16="http://schemas.microsoft.com/office/drawing/2014/main" id="{940D6D8F-0457-1BAF-522A-B33C669D0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4122171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5E261C75-B318-70DA-655E-5DB1720E4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="" xmlns:a16="http://schemas.microsoft.com/office/drawing/2014/main" id="{240508F2-5DB3-7D47-EFE7-9D64D0482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="" xmlns:a16="http://schemas.microsoft.com/office/drawing/2014/main" id="{2E8A009C-C27C-499B-5397-5CDA9585E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="" xmlns:a16="http://schemas.microsoft.com/office/drawing/2014/main" id="{90443782-B1B1-DF38-75CF-7F99C2639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721493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="" xmlns:a16="http://schemas.microsoft.com/office/drawing/2014/main" id="{ABF71298-EA82-374D-6C26-17B8B9432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="" xmlns:a16="http://schemas.microsoft.com/office/drawing/2014/main" id="{701FBD00-77E8-EC8F-10C4-35B6C8138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="" xmlns:a16="http://schemas.microsoft.com/office/drawing/2014/main" id="{CD2A0ABC-0F71-CB89-E6B8-53EEF504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152286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A9D94C46-6E2C-0C59-1522-C2C2A61B9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01A55D95-FFB4-0AE1-4F59-1BD069386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4" name="Θέση κειμένου 3">
            <a:extLst>
              <a:ext uri="{FF2B5EF4-FFF2-40B4-BE49-F238E27FC236}">
                <a16:creationId xmlns="" xmlns:a16="http://schemas.microsoft.com/office/drawing/2014/main" id="{1A0141DD-6CC5-5447-F799-7CD4720C8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="" xmlns:a16="http://schemas.microsoft.com/office/drawing/2014/main" id="{382902E1-ECC8-C712-2815-32BE4C1AD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="" xmlns:a16="http://schemas.microsoft.com/office/drawing/2014/main" id="{46381504-BEBE-844E-309A-B677BFF29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="" xmlns:a16="http://schemas.microsoft.com/office/drawing/2014/main" id="{64A30FA4-3E92-00AF-5743-71B45FE2F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9783644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1D9D8A0A-F207-DC2E-59C0-462AF362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εικόνας 2">
            <a:extLst>
              <a:ext uri="{FF2B5EF4-FFF2-40B4-BE49-F238E27FC236}">
                <a16:creationId xmlns="" xmlns:a16="http://schemas.microsoft.com/office/drawing/2014/main" id="{A45FA1F1-6341-718A-448C-1FCAF2124B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a-ET"/>
          </a:p>
        </p:txBody>
      </p:sp>
      <p:sp>
        <p:nvSpPr>
          <p:cNvPr id="4" name="Θέση κειμένου 3">
            <a:extLst>
              <a:ext uri="{FF2B5EF4-FFF2-40B4-BE49-F238E27FC236}">
                <a16:creationId xmlns="" xmlns:a16="http://schemas.microsoft.com/office/drawing/2014/main" id="{104877AC-8732-4C54-F445-44A223FCC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="" xmlns:a16="http://schemas.microsoft.com/office/drawing/2014/main" id="{5D1824F7-95EC-B41F-CACF-8F2E6E7F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="" xmlns:a16="http://schemas.microsoft.com/office/drawing/2014/main" id="{04698709-4280-CCB8-DC0C-0795B6AB3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="" xmlns:a16="http://schemas.microsoft.com/office/drawing/2014/main" id="{DD4AA1DE-7113-05F9-5978-27A7C26E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7240670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764E9294-E12F-D656-DCA5-08D397CC4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="" xmlns:a16="http://schemas.microsoft.com/office/drawing/2014/main" id="{BC8850E2-3B2F-DFC7-3A8C-A40269D693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="" xmlns:a16="http://schemas.microsoft.com/office/drawing/2014/main" id="{40A6DD72-C348-4A74-6C9F-C157AF06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="" xmlns:a16="http://schemas.microsoft.com/office/drawing/2014/main" id="{F1CAC447-D6BF-1C58-E411-E4ECF7A72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="" xmlns:a16="http://schemas.microsoft.com/office/drawing/2014/main" id="{13C22B8F-B85B-AAF4-53AF-8C6A2B1D1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2594558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="" xmlns:a16="http://schemas.microsoft.com/office/drawing/2014/main" id="{314A7709-C79F-52E6-A786-EA2D63B08A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="" xmlns:a16="http://schemas.microsoft.com/office/drawing/2014/main" id="{6DAED87F-B46A-F0EF-6BB7-ED21AACFBE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="" xmlns:a16="http://schemas.microsoft.com/office/drawing/2014/main" id="{C6A1AA4D-70DC-FF6C-A4CD-80517BC9F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="" xmlns:a16="http://schemas.microsoft.com/office/drawing/2014/main" id="{11531757-0847-E8BB-9DCE-2874D69A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="" xmlns:a16="http://schemas.microsoft.com/office/drawing/2014/main" id="{19F85F6F-93DF-63DA-202E-6590D4D39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948967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59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03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142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7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83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253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8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228B7-FF75-42DF-8BA5-24A8F4A4E3A1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15A3838-3EEF-491F-9AC2-071A6261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86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="" xmlns:a16="http://schemas.microsoft.com/office/drawing/2014/main" id="{DBE97CA8-4B63-4296-B2B8-8DCDEC3FF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aa-ET"/>
          </a:p>
        </p:txBody>
      </p:sp>
      <p:sp>
        <p:nvSpPr>
          <p:cNvPr id="3" name="Θέση κειμένου 2">
            <a:extLst>
              <a:ext uri="{FF2B5EF4-FFF2-40B4-BE49-F238E27FC236}">
                <a16:creationId xmlns="" xmlns:a16="http://schemas.microsoft.com/office/drawing/2014/main" id="{F7AF925C-D802-E123-4588-26E4203AF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aa-ET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="" xmlns:a16="http://schemas.microsoft.com/office/drawing/2014/main" id="{CEEA0207-80AA-C2C6-92F7-CEE55636A3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A62CC-B0B1-4294-94C7-FBFF9D4140E5}" type="datetimeFigureOut">
              <a:rPr lang="aa-ET" smtClean="0"/>
              <a:t>09/11/2023</a:t>
            </a:fld>
            <a:endParaRPr lang="aa-ET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="" xmlns:a16="http://schemas.microsoft.com/office/drawing/2014/main" id="{134A576D-035D-894C-9B28-EDFC83210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a-ET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="" xmlns:a16="http://schemas.microsoft.com/office/drawing/2014/main" id="{DD3BC96E-A52A-9DC3-5DDA-6FBCC14CB8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58B6A-D12B-4774-9299-72F9272835E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87610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a-E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schoolpress.sch.gr/prototypos/%CE%B5%CF%80%CE%B9%CE%BB%CE%BF%CE%B3%CE%AE-%CE%B5%CF%80%CE%B1%CE%B3%CE%B3%CE%AD%CE%BB%CE%BC%CE%B1%CF%84%CE%BF%CF%82-%CE%BC%CE%AF%CE%B1-%CE%B1%CF%80%CF%8C-%CF%84%CE%B9%CF%82-%CE%BA%CF%81%CE%B9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="" xmlns:a16="http://schemas.microsoft.com/office/drawing/2014/main" id="{5A292AEA-2528-46C0-B426-95822B6141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D8B7B198-E4DF-43CD-AD8C-1998843237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2BE67753-EA0E-4819-8D22-0B6600CF72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D76D63AC-0421-45EC-B383-E79A61A78C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B997A32E-7032-4107-9C8B-99DB59EDD52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943BB27F-1470-42CA-91FF-D94BC691C8F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eform: Shape 34">
              <a:extLst>
                <a:ext uri="{FF2B5EF4-FFF2-40B4-BE49-F238E27FC236}">
                  <a16:creationId xmlns="" xmlns:a16="http://schemas.microsoft.com/office/drawing/2014/main" id="{E997B002-17FD-47B3-A06A-76802FE15CE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E401EA35-9D2E-43B7-860F-EBB8A6C3E08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F8C44827-3D81-4FF9-B4A5-5650D1B20A2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F613D97F-F6DF-4D32-AD91-209A80E7A23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82B0ED5C-927D-4C5F-8F27-1B403820B97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4" name="Τίτλος 3">
            <a:extLst>
              <a:ext uri="{FF2B5EF4-FFF2-40B4-BE49-F238E27FC236}">
                <a16:creationId xmlns="" xmlns:a16="http://schemas.microsoft.com/office/drawing/2014/main" id="{D60CBDCA-7248-74D5-3165-F5B8C0C126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2731" y="1542402"/>
            <a:ext cx="5186842" cy="2387918"/>
          </a:xfrm>
        </p:spPr>
        <p:txBody>
          <a:bodyPr anchor="b">
            <a:normAutofit/>
          </a:bodyPr>
          <a:lstStyle/>
          <a:p>
            <a:r>
              <a:rPr lang="el-GR" sz="4000" b="0" i="0">
                <a:solidFill>
                  <a:schemeClr val="tx2"/>
                </a:solidFill>
                <a:effectLst/>
                <a:latin typeface="Verdana" panose="020B0604030504040204" pitchFamily="34" charset="0"/>
              </a:rPr>
              <a:t>Δεξιότητες του 21ου αιώνα </a:t>
            </a:r>
            <a:br>
              <a:rPr lang="el-GR" sz="4000" b="0" i="0">
                <a:solidFill>
                  <a:schemeClr val="tx2"/>
                </a:solidFill>
                <a:effectLst/>
                <a:latin typeface="Verdana" panose="020B0604030504040204" pitchFamily="34" charset="0"/>
              </a:rPr>
            </a:br>
            <a:r>
              <a:rPr lang="el-GR" sz="4000" b="0" i="0">
                <a:solidFill>
                  <a:schemeClr val="tx2"/>
                </a:solidFill>
                <a:effectLst/>
                <a:latin typeface="Verdana" panose="020B0604030504040204" pitchFamily="34" charset="0"/>
              </a:rPr>
              <a:t>στα γλωσσικά μαθήματα</a:t>
            </a:r>
            <a:endParaRPr lang="aa-ET" sz="4000" i="1" dirty="0">
              <a:solidFill>
                <a:schemeClr val="tx2"/>
              </a:solidFill>
            </a:endParaRPr>
          </a:p>
        </p:txBody>
      </p:sp>
      <p:sp>
        <p:nvSpPr>
          <p:cNvPr id="5" name="Υπότιτλος 4">
            <a:extLst>
              <a:ext uri="{FF2B5EF4-FFF2-40B4-BE49-F238E27FC236}">
                <a16:creationId xmlns="" xmlns:a16="http://schemas.microsoft.com/office/drawing/2014/main" id="{708A6A9E-DA87-220E-61E0-1020EC9D93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2135" y="4001587"/>
            <a:ext cx="5188034" cy="682079"/>
          </a:xfrm>
        </p:spPr>
        <p:txBody>
          <a:bodyPr>
            <a:normAutofit/>
          </a:bodyPr>
          <a:lstStyle/>
          <a:p>
            <a:r>
              <a:rPr lang="el-GR" b="0" i="1">
                <a:solidFill>
                  <a:schemeClr val="tx2"/>
                </a:solidFill>
                <a:effectLst/>
                <a:latin typeface="Verdana" panose="020B0604030504040204" pitchFamily="34" charset="0"/>
              </a:rPr>
              <a:t>Κριτική Σκέψη</a:t>
            </a:r>
            <a:endParaRPr lang="aa-ET">
              <a:solidFill>
                <a:schemeClr val="tx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87F87F1B-42BA-4AC7-A4E2-41544DDB2CE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68B53067-4E48-4E71-A6A9-A8CAABAFBF6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06D1A0D3-4BB8-41D9-9CE7-2884C83F448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43">
              <a:extLst>
                <a:ext uri="{FF2B5EF4-FFF2-40B4-BE49-F238E27FC236}">
                  <a16:creationId xmlns="" xmlns:a16="http://schemas.microsoft.com/office/drawing/2014/main" id="{81E20F06-3B09-4B89-A36B-AB8BFBCCA5D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5" name="Freeform: Shape 44">
              <a:extLst>
                <a:ext uri="{FF2B5EF4-FFF2-40B4-BE49-F238E27FC236}">
                  <a16:creationId xmlns="" xmlns:a16="http://schemas.microsoft.com/office/drawing/2014/main" id="{DAE6C3D7-7D5B-4926-877D-45F117BB6BF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" name="Group 46">
            <a:extLst>
              <a:ext uri="{FF2B5EF4-FFF2-40B4-BE49-F238E27FC236}">
                <a16:creationId xmlns="" xmlns:a16="http://schemas.microsoft.com/office/drawing/2014/main" id="{967346A5-7569-4F15-AB5D-BE3DADF192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29" name="Freeform: Shape 47">
              <a:extLst>
                <a:ext uri="{FF2B5EF4-FFF2-40B4-BE49-F238E27FC236}">
                  <a16:creationId xmlns="" xmlns:a16="http://schemas.microsoft.com/office/drawing/2014/main" id="{E1951533-A568-4765-AB1F-F71D9AFDEA9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48">
              <a:extLst>
                <a:ext uri="{FF2B5EF4-FFF2-40B4-BE49-F238E27FC236}">
                  <a16:creationId xmlns="" xmlns:a16="http://schemas.microsoft.com/office/drawing/2014/main" id="{A7214F52-4F3F-4C96-A62E-F1401D6C04F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023146A1-291C-4FA0-AB5B-EB04D423981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62977932-2B03-4899-8306-5002CEE68E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58554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CD306B45-25EE-434D-ABA9-A27B79320C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19" y="942108"/>
            <a:ext cx="3256550" cy="4969113"/>
          </a:xfrm>
        </p:spPr>
        <p:txBody>
          <a:bodyPr anchor="ctr">
            <a:normAutofit/>
          </a:bodyPr>
          <a:lstStyle/>
          <a:p>
            <a:r>
              <a:rPr lang="el-GR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Οδηγίες επεξεργασίας κειμένων</a:t>
            </a:r>
            <a:r>
              <a:rPr lang="en-GB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A42F85E-4939-431E-8B4A-EC07C8E0AB6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a-ET"/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7EBB3F9-D6F7-4F6A-8843-9FEBA15E496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5D2B17EF-74EB-4C33-B2E2-8E727B2E7D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0A5F1F8A-3206-4B86-883F-65E98BB6E47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6" name="Freeform 12">
              <a:extLst>
                <a:ext uri="{FF2B5EF4-FFF2-40B4-BE49-F238E27FC236}">
                  <a16:creationId xmlns="" xmlns:a16="http://schemas.microsoft.com/office/drawing/2014/main" id="{6935F8C7-CC88-4243-9786-F3CDBF04A09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7" name="Freeform 13">
              <a:extLst>
                <a:ext uri="{FF2B5EF4-FFF2-40B4-BE49-F238E27FC236}">
                  <a16:creationId xmlns="" xmlns:a16="http://schemas.microsoft.com/office/drawing/2014/main" id="{9AF7BAD9-71B3-40D8-A089-EFF7FE67BD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8" name="Freeform 14">
              <a:extLst>
                <a:ext uri="{FF2B5EF4-FFF2-40B4-BE49-F238E27FC236}">
                  <a16:creationId xmlns="" xmlns:a16="http://schemas.microsoft.com/office/drawing/2014/main" id="{6467094F-AEF0-4D3B-BB76-8B3C1F08B93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9" name="Freeform 15">
              <a:extLst>
                <a:ext uri="{FF2B5EF4-FFF2-40B4-BE49-F238E27FC236}">
                  <a16:creationId xmlns="" xmlns:a16="http://schemas.microsoft.com/office/drawing/2014/main" id="{36F56AF9-DEF1-44E7-BF42-6AAC1AA9D19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A43EBE71-20BA-4A40-A513-516678089D1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1" name="Freeform 17">
              <a:extLst>
                <a:ext uri="{FF2B5EF4-FFF2-40B4-BE49-F238E27FC236}">
                  <a16:creationId xmlns="" xmlns:a16="http://schemas.microsoft.com/office/drawing/2014/main" id="{1DB39648-7B38-4D0B-93C5-048EC4A45C9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2" name="Freeform 18">
              <a:extLst>
                <a:ext uri="{FF2B5EF4-FFF2-40B4-BE49-F238E27FC236}">
                  <a16:creationId xmlns="" xmlns:a16="http://schemas.microsoft.com/office/drawing/2014/main" id="{8DD2661F-DE5F-45EA-B30B-7C658963883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3" name="Freeform 19">
              <a:extLst>
                <a:ext uri="{FF2B5EF4-FFF2-40B4-BE49-F238E27FC236}">
                  <a16:creationId xmlns="" xmlns:a16="http://schemas.microsoft.com/office/drawing/2014/main" id="{ABF0A0E5-E68E-4183-A913-228692FD85E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4" name="Freeform 20">
              <a:extLst>
                <a:ext uri="{FF2B5EF4-FFF2-40B4-BE49-F238E27FC236}">
                  <a16:creationId xmlns="" xmlns:a16="http://schemas.microsoft.com/office/drawing/2014/main" id="{615D8F55-8ACD-4EFE-A832-06E785479EA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5" name="Freeform 21">
              <a:extLst>
                <a:ext uri="{FF2B5EF4-FFF2-40B4-BE49-F238E27FC236}">
                  <a16:creationId xmlns="" xmlns:a16="http://schemas.microsoft.com/office/drawing/2014/main" id="{0FDF4201-8CEC-474B-A6B1-88039B70416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6" name="Freeform 22">
              <a:extLst>
                <a:ext uri="{FF2B5EF4-FFF2-40B4-BE49-F238E27FC236}">
                  <a16:creationId xmlns="" xmlns:a16="http://schemas.microsoft.com/office/drawing/2014/main" id="{0F60AEA4-B25F-417E-93FC-59686DFBE56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062" y="942108"/>
            <a:ext cx="6455549" cy="4969114"/>
          </a:xfrm>
        </p:spPr>
        <p:txBody>
          <a:bodyPr anchor="ctr">
            <a:normAutofit/>
          </a:bodyPr>
          <a:lstStyle/>
          <a:p>
            <a:pPr marL="0" lvl="0" indent="0">
              <a:buNone/>
            </a:pPr>
            <a:endParaRPr lang="el-GR" dirty="0">
              <a:solidFill>
                <a:schemeClr val="tx2">
                  <a:lumMod val="75000"/>
                </a:schemeClr>
              </a:solidFill>
            </a:endParaRPr>
          </a:p>
          <a:p>
            <a:pPr marL="0" lvl="0" indent="0" defTabSz="914400">
              <a:buClrTx/>
              <a:buNone/>
            </a:pP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lvl="0" indent="0">
              <a:buNone/>
            </a:pPr>
            <a:r>
              <a:rPr lang="el-GR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Αξιοποίηση κειμένου: </a:t>
            </a: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κριτήρια επιλογής κειμένου          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ορθή κατανομή ωρών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διασκευή κειμένου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η βιογραφία των μαθητών/-τριών</a:t>
            </a: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ü"/>
            </a:pP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 το μαθησιακό προφίλ</a:t>
            </a: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ü"/>
            </a:pP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η αμεσότητα του κειμένου </a:t>
            </a:r>
          </a:p>
          <a:p>
            <a:pPr lvl="0">
              <a:buClr>
                <a:srgbClr val="353535"/>
              </a:buClr>
              <a:buFont typeface="Wingdings" panose="05000000000000000000" pitchFamily="2" charset="2"/>
              <a:buChar char="ü"/>
            </a:pPr>
            <a:r>
              <a:rPr lang="el-GR" dirty="0">
                <a:solidFill>
                  <a:schemeClr val="tx2">
                    <a:lumMod val="75000"/>
                  </a:schemeClr>
                </a:solidFill>
              </a:rPr>
              <a:t>ο επίκαιρος χαρακτήρας</a:t>
            </a:r>
          </a:p>
          <a:p>
            <a:pPr marL="0" lvl="0" indent="0">
              <a:buNone/>
            </a:pPr>
            <a:endParaRPr lang="el-G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9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CD306B45-25EE-434D-ABA9-A27B79320C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19" y="942108"/>
            <a:ext cx="3256550" cy="4969113"/>
          </a:xfrm>
        </p:spPr>
        <p:txBody>
          <a:bodyPr anchor="ctr">
            <a:normAutofit/>
          </a:bodyPr>
          <a:lstStyle/>
          <a:p>
            <a:r>
              <a:rPr lang="el-GR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Οδηγίες επεξεργασίας κειμένων</a:t>
            </a:r>
            <a:r>
              <a:rPr lang="en-GB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A42F85E-4939-431E-8B4A-EC07C8E0AB6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a-ET"/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27EBB3F9-D6F7-4F6A-8843-9FEBA15E496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5D2B17EF-74EB-4C33-B2E2-8E727B2E7D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22" name="Freeform 11">
              <a:extLst>
                <a:ext uri="{FF2B5EF4-FFF2-40B4-BE49-F238E27FC236}">
                  <a16:creationId xmlns="" xmlns:a16="http://schemas.microsoft.com/office/drawing/2014/main" id="{0A5F1F8A-3206-4B86-883F-65E98BB6E47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3" name="Freeform 12">
              <a:extLst>
                <a:ext uri="{FF2B5EF4-FFF2-40B4-BE49-F238E27FC236}">
                  <a16:creationId xmlns="" xmlns:a16="http://schemas.microsoft.com/office/drawing/2014/main" id="{6935F8C7-CC88-4243-9786-F3CDBF04A09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4" name="Freeform 13">
              <a:extLst>
                <a:ext uri="{FF2B5EF4-FFF2-40B4-BE49-F238E27FC236}">
                  <a16:creationId xmlns="" xmlns:a16="http://schemas.microsoft.com/office/drawing/2014/main" id="{9AF7BAD9-71B3-40D8-A089-EFF7FE67BD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5" name="Freeform 14">
              <a:extLst>
                <a:ext uri="{FF2B5EF4-FFF2-40B4-BE49-F238E27FC236}">
                  <a16:creationId xmlns="" xmlns:a16="http://schemas.microsoft.com/office/drawing/2014/main" id="{6467094F-AEF0-4D3B-BB76-8B3C1F08B93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6" name="Freeform 15">
              <a:extLst>
                <a:ext uri="{FF2B5EF4-FFF2-40B4-BE49-F238E27FC236}">
                  <a16:creationId xmlns="" xmlns:a16="http://schemas.microsoft.com/office/drawing/2014/main" id="{36F56AF9-DEF1-44E7-BF42-6AAC1AA9D19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7" name="Freeform 16">
              <a:extLst>
                <a:ext uri="{FF2B5EF4-FFF2-40B4-BE49-F238E27FC236}">
                  <a16:creationId xmlns="" xmlns:a16="http://schemas.microsoft.com/office/drawing/2014/main" id="{A43EBE71-20BA-4A40-A513-516678089D1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8" name="Freeform 17">
              <a:extLst>
                <a:ext uri="{FF2B5EF4-FFF2-40B4-BE49-F238E27FC236}">
                  <a16:creationId xmlns="" xmlns:a16="http://schemas.microsoft.com/office/drawing/2014/main" id="{1DB39648-7B38-4D0B-93C5-048EC4A45C9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29" name="Freeform 18">
              <a:extLst>
                <a:ext uri="{FF2B5EF4-FFF2-40B4-BE49-F238E27FC236}">
                  <a16:creationId xmlns="" xmlns:a16="http://schemas.microsoft.com/office/drawing/2014/main" id="{8DD2661F-DE5F-45EA-B30B-7C658963883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30" name="Freeform 19">
              <a:extLst>
                <a:ext uri="{FF2B5EF4-FFF2-40B4-BE49-F238E27FC236}">
                  <a16:creationId xmlns="" xmlns:a16="http://schemas.microsoft.com/office/drawing/2014/main" id="{ABF0A0E5-E68E-4183-A913-228692FD85E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31" name="Freeform 20">
              <a:extLst>
                <a:ext uri="{FF2B5EF4-FFF2-40B4-BE49-F238E27FC236}">
                  <a16:creationId xmlns="" xmlns:a16="http://schemas.microsoft.com/office/drawing/2014/main" id="{615D8F55-8ACD-4EFE-A832-06E785479EA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32" name="Freeform 21">
              <a:extLst>
                <a:ext uri="{FF2B5EF4-FFF2-40B4-BE49-F238E27FC236}">
                  <a16:creationId xmlns="" xmlns:a16="http://schemas.microsoft.com/office/drawing/2014/main" id="{0FDF4201-8CEC-474B-A6B1-88039B70416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33" name="Freeform 22">
              <a:extLst>
                <a:ext uri="{FF2B5EF4-FFF2-40B4-BE49-F238E27FC236}">
                  <a16:creationId xmlns="" xmlns:a16="http://schemas.microsoft.com/office/drawing/2014/main" id="{0F60AEA4-B25F-417E-93FC-59686DFBE56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806" y="942107"/>
            <a:ext cx="6686805" cy="5235815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l-GR">
                <a:solidFill>
                  <a:schemeClr val="tx2">
                    <a:lumMod val="75000"/>
                  </a:schemeClr>
                </a:solidFill>
              </a:rPr>
              <a:t>πυκνογραμμένο κείμενο, μεστό από νοήματα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>
                <a:solidFill>
                  <a:schemeClr val="tx2">
                    <a:lumMod val="75000"/>
                  </a:schemeClr>
                </a:solidFill>
              </a:rPr>
              <a:t> η γλωσσική ποιότητα και αρτιότητα του κειμένου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>
                <a:solidFill>
                  <a:schemeClr val="tx2">
                    <a:lumMod val="75000"/>
                  </a:schemeClr>
                </a:solidFill>
              </a:rPr>
              <a:t> οι τεχνικές πρόκλησης του ενδιαφέροντος του δέκτη από τον/τη συγγραφέα του κειμένου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>
                <a:solidFill>
                  <a:schemeClr val="tx2">
                    <a:lumMod val="75000"/>
                  </a:schemeClr>
                </a:solidFill>
              </a:rPr>
              <a:t> κατάλληλη έκταση κειμένου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>
                <a:solidFill>
                  <a:schemeClr val="tx2">
                    <a:lumMod val="75000"/>
                  </a:schemeClr>
                </a:solidFill>
              </a:rPr>
              <a:t> έγκυρες-αξιόπιστες πηγές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>
                <a:solidFill>
                  <a:schemeClr val="tx2">
                    <a:lumMod val="75000"/>
                  </a:schemeClr>
                </a:solidFill>
              </a:rPr>
              <a:t>να μην είναι ιδεολογικά χρωματισμένο</a:t>
            </a:r>
          </a:p>
          <a:p>
            <a:pPr marL="0" lvl="0" indent="0">
              <a:buNone/>
            </a:pPr>
            <a:endParaRPr lang="el-GR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1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>
            <a:extLst>
              <a:ext uri="{FF2B5EF4-FFF2-40B4-BE49-F238E27FC236}">
                <a16:creationId xmlns="" xmlns:a16="http://schemas.microsoft.com/office/drawing/2014/main" id="{8CD25866-F15D-40A4-AEC5-47C044637A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9" name="Freeform 11">
              <a:extLst>
                <a:ext uri="{FF2B5EF4-FFF2-40B4-BE49-F238E27FC236}">
                  <a16:creationId xmlns="" xmlns:a16="http://schemas.microsoft.com/office/drawing/2014/main" id="{DCB8E995-36E8-40B6-82D4-F52DE2987B5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0" name="Freeform 12">
              <a:extLst>
                <a:ext uri="{FF2B5EF4-FFF2-40B4-BE49-F238E27FC236}">
                  <a16:creationId xmlns="" xmlns:a16="http://schemas.microsoft.com/office/drawing/2014/main" id="{DF54AEB5-68B5-46AE-B8F0-EEBE5DFED80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1" name="Freeform 13">
              <a:extLst>
                <a:ext uri="{FF2B5EF4-FFF2-40B4-BE49-F238E27FC236}">
                  <a16:creationId xmlns="" xmlns:a16="http://schemas.microsoft.com/office/drawing/2014/main" id="{E3F708CB-F094-4EE7-8AD5-A462F1DF8B8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2" name="Freeform 14">
              <a:extLst>
                <a:ext uri="{FF2B5EF4-FFF2-40B4-BE49-F238E27FC236}">
                  <a16:creationId xmlns="" xmlns:a16="http://schemas.microsoft.com/office/drawing/2014/main" id="{ECFCFB22-E8B5-4FAC-A354-E7E0CE6F2B6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3" name="Freeform 15">
              <a:extLst>
                <a:ext uri="{FF2B5EF4-FFF2-40B4-BE49-F238E27FC236}">
                  <a16:creationId xmlns="" xmlns:a16="http://schemas.microsoft.com/office/drawing/2014/main" id="{ED1DB3B4-A6DC-476F-986E-DF361EE8421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4" name="Freeform 16">
              <a:extLst>
                <a:ext uri="{FF2B5EF4-FFF2-40B4-BE49-F238E27FC236}">
                  <a16:creationId xmlns="" xmlns:a16="http://schemas.microsoft.com/office/drawing/2014/main" id="{4EE13DFA-3489-4DE6-9154-34D9CB40054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5" name="Freeform 17">
              <a:extLst>
                <a:ext uri="{FF2B5EF4-FFF2-40B4-BE49-F238E27FC236}">
                  <a16:creationId xmlns="" xmlns:a16="http://schemas.microsoft.com/office/drawing/2014/main" id="{5CD12D51-F9A8-4CC9-B9C9-206EAFD8C1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6" name="Freeform 18">
              <a:extLst>
                <a:ext uri="{FF2B5EF4-FFF2-40B4-BE49-F238E27FC236}">
                  <a16:creationId xmlns="" xmlns:a16="http://schemas.microsoft.com/office/drawing/2014/main" id="{266B326C-1178-40F9-A265-6067D363B4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7" name="Freeform 19">
              <a:extLst>
                <a:ext uri="{FF2B5EF4-FFF2-40B4-BE49-F238E27FC236}">
                  <a16:creationId xmlns="" xmlns:a16="http://schemas.microsoft.com/office/drawing/2014/main" id="{12F3B319-F00B-4755-BC54-95511E21DB2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8" name="Freeform 20">
              <a:extLst>
                <a:ext uri="{FF2B5EF4-FFF2-40B4-BE49-F238E27FC236}">
                  <a16:creationId xmlns="" xmlns:a16="http://schemas.microsoft.com/office/drawing/2014/main" id="{3079D7BD-8A3F-47F6-8407-D9DA96FF351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19" name="Freeform 21">
              <a:extLst>
                <a:ext uri="{FF2B5EF4-FFF2-40B4-BE49-F238E27FC236}">
                  <a16:creationId xmlns="" xmlns:a16="http://schemas.microsoft.com/office/drawing/2014/main" id="{1F97C31C-8585-43FB-924B-8ADD6512332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20" name="Freeform 22">
              <a:extLst>
                <a:ext uri="{FF2B5EF4-FFF2-40B4-BE49-F238E27FC236}">
                  <a16:creationId xmlns="" xmlns:a16="http://schemas.microsoft.com/office/drawing/2014/main" id="{A33E1C89-7E74-49BF-A5D1-9A352ED03E2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="" xmlns:a16="http://schemas.microsoft.com/office/drawing/2014/main" id="{0C4A17ED-96AA-44A6-A050-E1A7A1CDD9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23" name="Freeform 27">
              <a:extLst>
                <a:ext uri="{FF2B5EF4-FFF2-40B4-BE49-F238E27FC236}">
                  <a16:creationId xmlns="" xmlns:a16="http://schemas.microsoft.com/office/drawing/2014/main" id="{FBB2A87E-3E24-4A6F-9FD8-0F1436D4D35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24" name="Freeform 28">
              <a:extLst>
                <a:ext uri="{FF2B5EF4-FFF2-40B4-BE49-F238E27FC236}">
                  <a16:creationId xmlns="" xmlns:a16="http://schemas.microsoft.com/office/drawing/2014/main" id="{257F945B-2AA3-4328-BFF5-20DE64011B0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25" name="Freeform 29">
              <a:extLst>
                <a:ext uri="{FF2B5EF4-FFF2-40B4-BE49-F238E27FC236}">
                  <a16:creationId xmlns="" xmlns:a16="http://schemas.microsoft.com/office/drawing/2014/main" id="{E1A7230F-6A6F-403C-9D83-7176E285251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26" name="Freeform 30">
              <a:extLst>
                <a:ext uri="{FF2B5EF4-FFF2-40B4-BE49-F238E27FC236}">
                  <a16:creationId xmlns="" xmlns:a16="http://schemas.microsoft.com/office/drawing/2014/main" id="{E33E315A-9CB0-460E-A8B7-0A064BBFA05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27" name="Freeform 31">
              <a:extLst>
                <a:ext uri="{FF2B5EF4-FFF2-40B4-BE49-F238E27FC236}">
                  <a16:creationId xmlns="" xmlns:a16="http://schemas.microsoft.com/office/drawing/2014/main" id="{22CAAD33-CFAD-4E61-82AE-0C6F838530D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28" name="Freeform 32">
              <a:extLst>
                <a:ext uri="{FF2B5EF4-FFF2-40B4-BE49-F238E27FC236}">
                  <a16:creationId xmlns="" xmlns:a16="http://schemas.microsoft.com/office/drawing/2014/main" id="{1A20E13C-2540-4000-A13B-8F781100E38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29" name="Freeform 33">
              <a:extLst>
                <a:ext uri="{FF2B5EF4-FFF2-40B4-BE49-F238E27FC236}">
                  <a16:creationId xmlns="" xmlns:a16="http://schemas.microsoft.com/office/drawing/2014/main" id="{51EF0A01-E03D-448B-B12E-D5BFC6D0D22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30" name="Freeform 34">
              <a:extLst>
                <a:ext uri="{FF2B5EF4-FFF2-40B4-BE49-F238E27FC236}">
                  <a16:creationId xmlns="" xmlns:a16="http://schemas.microsoft.com/office/drawing/2014/main" id="{58286A03-168E-477B-8876-2C53E4950DB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31" name="Freeform 35">
              <a:extLst>
                <a:ext uri="{FF2B5EF4-FFF2-40B4-BE49-F238E27FC236}">
                  <a16:creationId xmlns="" xmlns:a16="http://schemas.microsoft.com/office/drawing/2014/main" id="{3DFFC705-1899-4E4C-AE76-F85BAF2F66E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32" name="Freeform 36">
              <a:extLst>
                <a:ext uri="{FF2B5EF4-FFF2-40B4-BE49-F238E27FC236}">
                  <a16:creationId xmlns="" xmlns:a16="http://schemas.microsoft.com/office/drawing/2014/main" id="{01C9598D-BDF6-4A24-83B6-4DCA4D13494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33" name="Freeform 37">
              <a:extLst>
                <a:ext uri="{FF2B5EF4-FFF2-40B4-BE49-F238E27FC236}">
                  <a16:creationId xmlns="" xmlns:a16="http://schemas.microsoft.com/office/drawing/2014/main" id="{950C8213-67CD-4DEF-AA44-8BB31013924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34" name="Freeform 38">
              <a:extLst>
                <a:ext uri="{FF2B5EF4-FFF2-40B4-BE49-F238E27FC236}">
                  <a16:creationId xmlns="" xmlns:a16="http://schemas.microsoft.com/office/drawing/2014/main" id="{2016FE1D-E3EB-4CF6-809B-159872CC787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</p:grpSp>
      <p:sp>
        <p:nvSpPr>
          <p:cNvPr id="136" name="Rectangle 135">
            <a:extLst>
              <a:ext uri="{FF2B5EF4-FFF2-40B4-BE49-F238E27FC236}">
                <a16:creationId xmlns="" xmlns:a16="http://schemas.microsoft.com/office/drawing/2014/main" id="{CE6C63DC-BAE4-42B6-8FDF-F6467C2D23A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a-ET"/>
          </a:p>
        </p:txBody>
      </p:sp>
      <p:sp>
        <p:nvSpPr>
          <p:cNvPr id="138" name="Freeform 11">
            <a:extLst>
              <a:ext uri="{FF2B5EF4-FFF2-40B4-BE49-F238E27FC236}">
                <a16:creationId xmlns="" xmlns:a16="http://schemas.microsoft.com/office/drawing/2014/main" id="{BFE4781A-41C7-4F27-8792-A74EFB8E5C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aa-ET"/>
          </a:p>
        </p:txBody>
      </p:sp>
      <p:sp useBgFill="1">
        <p:nvSpPr>
          <p:cNvPr id="140" name="Rectangle 139">
            <a:extLst>
              <a:ext uri="{FF2B5EF4-FFF2-40B4-BE49-F238E27FC236}">
                <a16:creationId xmlns="" xmlns:a16="http://schemas.microsoft.com/office/drawing/2014/main" id="{CD306B45-25EE-434D-ABA9-A27B79320C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CC06C0BB-E7AF-FB28-9CD5-12366704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19" y="942108"/>
            <a:ext cx="3256550" cy="496911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Οδηγίες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επ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εξεργ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ασίας κειμένων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="" xmlns:a16="http://schemas.microsoft.com/office/drawing/2014/main" id="{0A42F85E-4939-431E-8B4A-EC07C8E0AB6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a-ET"/>
          </a:p>
        </p:txBody>
      </p:sp>
      <p:cxnSp>
        <p:nvCxnSpPr>
          <p:cNvPr id="144" name="Straight Connector 143">
            <a:extLst>
              <a:ext uri="{FF2B5EF4-FFF2-40B4-BE49-F238E27FC236}">
                <a16:creationId xmlns="" xmlns:a16="http://schemas.microsoft.com/office/drawing/2014/main" id="{27EBB3F9-D6F7-4F6A-8843-9FEBA15E496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Group 145">
            <a:extLst>
              <a:ext uri="{FF2B5EF4-FFF2-40B4-BE49-F238E27FC236}">
                <a16:creationId xmlns="" xmlns:a16="http://schemas.microsoft.com/office/drawing/2014/main" id="{5D2B17EF-74EB-4C33-B2E2-8E727B2E7D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147" name="Freeform 11">
              <a:extLst>
                <a:ext uri="{FF2B5EF4-FFF2-40B4-BE49-F238E27FC236}">
                  <a16:creationId xmlns="" xmlns:a16="http://schemas.microsoft.com/office/drawing/2014/main" id="{0A5F1F8A-3206-4B86-883F-65E98BB6E47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48" name="Freeform 12">
              <a:extLst>
                <a:ext uri="{FF2B5EF4-FFF2-40B4-BE49-F238E27FC236}">
                  <a16:creationId xmlns="" xmlns:a16="http://schemas.microsoft.com/office/drawing/2014/main" id="{6935F8C7-CC88-4243-9786-F3CDBF04A09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49" name="Freeform 13">
              <a:extLst>
                <a:ext uri="{FF2B5EF4-FFF2-40B4-BE49-F238E27FC236}">
                  <a16:creationId xmlns="" xmlns:a16="http://schemas.microsoft.com/office/drawing/2014/main" id="{9AF7BAD9-71B3-40D8-A089-EFF7FE67BD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0" name="Freeform 14">
              <a:extLst>
                <a:ext uri="{FF2B5EF4-FFF2-40B4-BE49-F238E27FC236}">
                  <a16:creationId xmlns="" xmlns:a16="http://schemas.microsoft.com/office/drawing/2014/main" id="{6467094F-AEF0-4D3B-BB76-8B3C1F08B93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1" name="Freeform 15">
              <a:extLst>
                <a:ext uri="{FF2B5EF4-FFF2-40B4-BE49-F238E27FC236}">
                  <a16:creationId xmlns="" xmlns:a16="http://schemas.microsoft.com/office/drawing/2014/main" id="{36F56AF9-DEF1-44E7-BF42-6AAC1AA9D19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2" name="Freeform 16">
              <a:extLst>
                <a:ext uri="{FF2B5EF4-FFF2-40B4-BE49-F238E27FC236}">
                  <a16:creationId xmlns="" xmlns:a16="http://schemas.microsoft.com/office/drawing/2014/main" id="{A43EBE71-20BA-4A40-A513-516678089D1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3" name="Freeform 17">
              <a:extLst>
                <a:ext uri="{FF2B5EF4-FFF2-40B4-BE49-F238E27FC236}">
                  <a16:creationId xmlns="" xmlns:a16="http://schemas.microsoft.com/office/drawing/2014/main" id="{1DB39648-7B38-4D0B-93C5-048EC4A45C9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4" name="Freeform 18">
              <a:extLst>
                <a:ext uri="{FF2B5EF4-FFF2-40B4-BE49-F238E27FC236}">
                  <a16:creationId xmlns="" xmlns:a16="http://schemas.microsoft.com/office/drawing/2014/main" id="{8DD2661F-DE5F-45EA-B30B-7C658963883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5" name="Freeform 19">
              <a:extLst>
                <a:ext uri="{FF2B5EF4-FFF2-40B4-BE49-F238E27FC236}">
                  <a16:creationId xmlns="" xmlns:a16="http://schemas.microsoft.com/office/drawing/2014/main" id="{ABF0A0E5-E68E-4183-A913-228692FD85E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6" name="Freeform 20">
              <a:extLst>
                <a:ext uri="{FF2B5EF4-FFF2-40B4-BE49-F238E27FC236}">
                  <a16:creationId xmlns="" xmlns:a16="http://schemas.microsoft.com/office/drawing/2014/main" id="{615D8F55-8ACD-4EFE-A832-06E785479EA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7" name="Freeform 21">
              <a:extLst>
                <a:ext uri="{FF2B5EF4-FFF2-40B4-BE49-F238E27FC236}">
                  <a16:creationId xmlns="" xmlns:a16="http://schemas.microsoft.com/office/drawing/2014/main" id="{0FDF4201-8CEC-474B-A6B1-88039B70416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  <p:sp>
          <p:nvSpPr>
            <p:cNvPr id="158" name="Freeform 22">
              <a:extLst>
                <a:ext uri="{FF2B5EF4-FFF2-40B4-BE49-F238E27FC236}">
                  <a16:creationId xmlns="" xmlns:a16="http://schemas.microsoft.com/office/drawing/2014/main" id="{0F60AEA4-B25F-417E-93FC-59686DFBE56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aa-ET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748BDE0-57AB-083B-4890-EEEF9C4312AF}"/>
              </a:ext>
            </a:extLst>
          </p:cNvPr>
          <p:cNvSpPr txBox="1"/>
          <p:nvPr/>
        </p:nvSpPr>
        <p:spPr>
          <a:xfrm>
            <a:off x="4973238" y="942108"/>
            <a:ext cx="6814020" cy="496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Δρ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αστηριότητες μορφής και περιεχομένου</a:t>
            </a: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Τρό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ποι αξιοποίησης εικόνας: ανοιχτού και κλειστού τύπου ερωτήσεις</a:t>
            </a: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Τρό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ποι αξιοποίησης διαγράμματος: ανοιχτού και κλειστού τύπου ερωτήσεις, ερωτήσεις σύγκρισης</a:t>
            </a: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αφοροποιημένη διδασκαλία</a:t>
            </a: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</a:t>
            </a:r>
            <a:r>
              <a:rPr lang="en-US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ικοινωνί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 - Συνεργασία κάθε ομάδα θα ορίσει έναν/μία συντονιστή/-στρια</a:t>
            </a:r>
          </a:p>
        </p:txBody>
      </p:sp>
    </p:spTree>
    <p:extLst>
      <p:ext uri="{BB962C8B-B14F-4D97-AF65-F5344CB8AC3E}">
        <p14:creationId xmlns:p14="http://schemas.microsoft.com/office/powerpoint/2010/main" val="383456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2735" y="1427770"/>
            <a:ext cx="10049069" cy="5057005"/>
          </a:xfrm>
        </p:spPr>
        <p:txBody>
          <a:bodyPr>
            <a:normAutofit fontScale="92500" lnSpcReduction="10000"/>
          </a:bodyPr>
          <a:lstStyle/>
          <a:p>
            <a:r>
              <a:rPr lang="el-GR" sz="4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Κριτική σκέψη – Μάθημα: Γλώσσα</a:t>
            </a:r>
          </a:p>
          <a:p>
            <a:endParaRPr lang="en-GB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Συνεργάστηκαν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Μύρια 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Σταύρου, Φιλόλογος, Σύμβουλος</a:t>
            </a:r>
          </a:p>
          <a:p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</a:t>
            </a:r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Νεοελληνικής Γλώσσας                             </a:t>
            </a:r>
            <a:endParaRPr lang="el-GR" sz="24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</a:t>
            </a:r>
            <a:r>
              <a:rPr lang="el-GR" sz="24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Άντρια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Κούμα</a:t>
            </a:r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Αθανασίου</a:t>
            </a:r>
            <a:endParaRPr lang="en-GB" sz="24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Ανθή </a:t>
            </a:r>
            <a:r>
              <a:rPr lang="el-GR" sz="24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Περικλέους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Φιλόλογοι, Λειτουργοί</a:t>
            </a:r>
          </a:p>
          <a:p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Κρατικών </a:t>
            </a:r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Ινστιτούτων Επιμόρφωσης</a:t>
            </a:r>
            <a:endParaRPr lang="el-GR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Γενική Επιμέλεια: </a:t>
            </a:r>
            <a:r>
              <a:rPr lang="el-GR" sz="2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Δρ</a:t>
            </a:r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Πόλα</a:t>
            </a:r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Χατζηνεοφύτου</a:t>
            </a:r>
            <a:r>
              <a:rPr lang="el-GR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l-GR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ΠΛΕ, ΥΠΑΝ</a:t>
            </a:r>
            <a:endParaRPr lang="el-GR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el-GR" sz="1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Οκτωβρίου 2023</a:t>
            </a:r>
            <a:endParaRPr lang="en-GB" sz="1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329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Κριτική σκέψη – Μάθημα: Γλώσσα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u="sng" dirty="0"/>
              <a:t> </a:t>
            </a:r>
            <a:r>
              <a:rPr lang="el-GR" sz="24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Χρονοδιάγραμμα (100΄)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Γενικές οδηγίες (</a:t>
            </a:r>
            <a:r>
              <a:rPr lang="en-GB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l-GR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΄)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Εργαστήριο (</a:t>
            </a:r>
            <a:r>
              <a:rPr lang="en-GB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</a:t>
            </a:r>
            <a:r>
              <a:rPr lang="el-GR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΄)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Παρουσίαση από ομάδες (</a:t>
            </a:r>
            <a:r>
              <a:rPr lang="en-GB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</a:t>
            </a:r>
            <a:r>
              <a:rPr lang="el-GR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΄)</a:t>
            </a:r>
            <a:endParaRPr lang="en-GB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255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Κείμενο 1</a:t>
            </a:r>
            <a:endParaRPr lang="en-GB" dirty="0"/>
          </a:p>
        </p:txBody>
      </p:sp>
      <p:pic>
        <p:nvPicPr>
          <p:cNvPr id="5" name="Content Placeholder 4" descr="Επιλογή επαγγέλματος… μία από τις κρισιμότερες αποφάσεις στη ζωή μας |  ΠΡΩΤΟ-ΤΥΠΟΣ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4" y="1389888"/>
            <a:ext cx="7456332" cy="41044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 rot="10800000" flipV="1">
            <a:off x="2075687" y="5672731"/>
            <a:ext cx="9994391" cy="985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l-GR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https://schoolpress.sch.gr/prototypos/%CE%B5%CF%80%CE%B9%CE%BB%CE%BF%CE%B3%CE%AE-%CE%B5%CF%80%CE%B1%CE%B3%CE%B3%CE%AD%CE%BB%CE%BC%CE%B1%CF%84%CE%BF%CF%82-%CE%BC%CE%AF%CE%B1-%CE%B1%CF%80%CF%8C-%CF%84%CE%B9%CF%82-%CE%BA%CF%81%CE%B9/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l-G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Ημ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Λήψης αρχείου: 27/9/2023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2055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912" name="Rectangle 37905">
            <a:extLst>
              <a:ext uri="{FF2B5EF4-FFF2-40B4-BE49-F238E27FC236}">
                <a16:creationId xmlns="" xmlns:a16="http://schemas.microsoft.com/office/drawing/2014/main" id="{31DBE429-8660-4D88-BC47-B159B7251BB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3" name="Rectangle 37907">
            <a:extLst>
              <a:ext uri="{FF2B5EF4-FFF2-40B4-BE49-F238E27FC236}">
                <a16:creationId xmlns="" xmlns:a16="http://schemas.microsoft.com/office/drawing/2014/main" id="{BB7DF222-98CD-4513-8AEA-F83CF2A118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23066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aa-ET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FD87AE-BE79-BDBC-44B4-9CF9E9D4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391" y="624110"/>
            <a:ext cx="9383408" cy="1280890"/>
          </a:xfrm>
        </p:spPr>
        <p:txBody>
          <a:bodyPr>
            <a:normAutofit/>
          </a:bodyPr>
          <a:lstStyle/>
          <a:p>
            <a:pPr marL="273050" indent="-273050">
              <a:spcBef>
                <a:spcPct val="20000"/>
              </a:spcBef>
              <a:defRPr/>
            </a:pPr>
            <a:r>
              <a:rPr lang="el-GR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Κριτική Σκέψη</a:t>
            </a:r>
            <a:r>
              <a:rPr lang="el-GR">
                <a:solidFill>
                  <a:schemeClr val="bg1"/>
                </a:solidFill>
                <a:ea typeface="+mn-ea"/>
                <a:cs typeface="+mn-cs"/>
              </a:rPr>
              <a:t/>
            </a:r>
            <a:br>
              <a:rPr lang="el-GR">
                <a:solidFill>
                  <a:schemeClr val="bg1"/>
                </a:solidFill>
                <a:ea typeface="+mn-ea"/>
                <a:cs typeface="+mn-cs"/>
              </a:rPr>
            </a:br>
            <a:endParaRPr lang="en-US">
              <a:solidFill>
                <a:schemeClr val="bg1"/>
              </a:solidFill>
            </a:endParaRPr>
          </a:p>
        </p:txBody>
      </p:sp>
      <p:sp>
        <p:nvSpPr>
          <p:cNvPr id="37914" name="Freeform 11">
            <a:extLst>
              <a:ext uri="{FF2B5EF4-FFF2-40B4-BE49-F238E27FC236}">
                <a16:creationId xmlns="" xmlns:a16="http://schemas.microsoft.com/office/drawing/2014/main" id="{92C98781-DD9B-44BA-B873-BD5060A9C4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aa-ET"/>
          </a:p>
        </p:txBody>
      </p:sp>
      <p:graphicFrame>
        <p:nvGraphicFramePr>
          <p:cNvPr id="37893" name="Content Placeholder 2">
            <a:extLst>
              <a:ext uri="{FF2B5EF4-FFF2-40B4-BE49-F238E27FC236}">
                <a16:creationId xmlns="" xmlns:a16="http://schemas.microsoft.com/office/drawing/2014/main" id="{38E30FC1-2B6F-4B5C-1F04-082A5660A3E8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69940315"/>
              </p:ext>
            </p:extLst>
          </p:nvPr>
        </p:nvGraphicFramePr>
        <p:xfrm>
          <a:off x="373626" y="2402564"/>
          <a:ext cx="11444748" cy="4454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="" xmlns:a16="http://schemas.microsoft.com/office/drawing/2014/main" id="{21EA7FA8-6652-4CC5-90F4-3D48CAC0C2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555A9653-6320-6942-F883-C563BEBD5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15348" cy="1325563"/>
          </a:xfrm>
        </p:spPr>
        <p:txBody>
          <a:bodyPr>
            <a:normAutofit/>
          </a:bodyPr>
          <a:lstStyle/>
          <a:p>
            <a:pPr algn="ctr"/>
            <a:r>
              <a:rPr lang="el-GR" b="1" dirty="0">
                <a:solidFill>
                  <a:srgbClr val="002060"/>
                </a:solidFill>
              </a:rPr>
              <a:t>ΚΡΙΤΙΚΗ ΣΚΕΨΗ</a:t>
            </a:r>
            <a:endParaRPr lang="aa-ET" dirty="0">
              <a:solidFill>
                <a:srgbClr val="00206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C2B15E9E-DA99-E85B-D6D3-B6CD2FBE6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363" y="1382118"/>
            <a:ext cx="6749373" cy="450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1400" dirty="0"/>
              <a:t> </a:t>
            </a:r>
            <a:endParaRPr lang="el-GR" sz="1400" dirty="0">
              <a:solidFill>
                <a:srgbClr val="808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l-GR" sz="14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 err="1">
                <a:solidFill>
                  <a:srgbClr val="002060"/>
                </a:solidFill>
              </a:rPr>
              <a:t>Ιδεοθύελλα</a:t>
            </a:r>
            <a:r>
              <a:rPr lang="el-GR" sz="2000" dirty="0">
                <a:solidFill>
                  <a:srgbClr val="002060"/>
                </a:solidFill>
              </a:rPr>
              <a:t>/ </a:t>
            </a:r>
            <a:r>
              <a:rPr lang="el-GR" sz="2000" dirty="0" err="1">
                <a:solidFill>
                  <a:srgbClr val="002060"/>
                </a:solidFill>
              </a:rPr>
              <a:t>αφόρμηση</a:t>
            </a:r>
            <a:r>
              <a:rPr lang="el-GR" sz="2000" dirty="0">
                <a:solidFill>
                  <a:srgbClr val="002060"/>
                </a:solidFill>
              </a:rPr>
              <a:t>/ </a:t>
            </a:r>
            <a:r>
              <a:rPr lang="el-GR" sz="2000" dirty="0" err="1">
                <a:solidFill>
                  <a:srgbClr val="002060"/>
                </a:solidFill>
              </a:rPr>
              <a:t>προαναγνωστικό</a:t>
            </a:r>
            <a:r>
              <a:rPr lang="el-GR" sz="2000" dirty="0">
                <a:solidFill>
                  <a:srgbClr val="002060"/>
                </a:solidFill>
              </a:rPr>
              <a:t> στάδιο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l-GR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>
                <a:solidFill>
                  <a:srgbClr val="002060"/>
                </a:solidFill>
              </a:rPr>
              <a:t>Καλλιέργεια κριτικής σκέψης – το ποσοστό πρόσληψης/ ανταπόκρισης (θα) είναι διαφορετικό για κάθε μαθητή/ -</a:t>
            </a:r>
            <a:r>
              <a:rPr lang="el-GR" sz="2000" dirty="0" err="1">
                <a:solidFill>
                  <a:srgbClr val="002060"/>
                </a:solidFill>
              </a:rPr>
              <a:t>τρια</a:t>
            </a:r>
            <a:r>
              <a:rPr lang="en-US" sz="2000" dirty="0">
                <a:solidFill>
                  <a:srgbClr val="002060"/>
                </a:solidFill>
              </a:rPr>
              <a:t>!</a:t>
            </a:r>
          </a:p>
          <a:p>
            <a:pPr marL="0" indent="0">
              <a:buNone/>
            </a:pPr>
            <a:endParaRPr lang="el-GR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>
                <a:solidFill>
                  <a:srgbClr val="002060"/>
                </a:solidFill>
              </a:rPr>
              <a:t> Δείκτες </a:t>
            </a:r>
            <a:r>
              <a:rPr lang="en-US" sz="2000" dirty="0">
                <a:solidFill>
                  <a:srgbClr val="002060"/>
                </a:solidFill>
              </a:rPr>
              <a:t>E</a:t>
            </a:r>
            <a:r>
              <a:rPr lang="el-GR" sz="2000" dirty="0" err="1">
                <a:solidFill>
                  <a:srgbClr val="002060"/>
                </a:solidFill>
              </a:rPr>
              <a:t>πάρκειας</a:t>
            </a:r>
            <a:r>
              <a:rPr lang="el-GR" sz="2000" dirty="0">
                <a:solidFill>
                  <a:srgbClr val="002060"/>
                </a:solidFill>
              </a:rPr>
              <a:t> και Δείκτες Επιτυχίας: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l-GR" sz="2000" dirty="0">
                <a:solidFill>
                  <a:srgbClr val="002060"/>
                </a:solidFill>
              </a:rPr>
              <a:t> Επιλογή Δεικτών (στόχοι)  			οδηγούν σε δραστηριότητες που καλλιεργούν την κριτική σκέψη των μαθητών/-τριών.</a:t>
            </a:r>
          </a:p>
          <a:p>
            <a:pPr marL="457200" lvl="1" indent="0">
              <a:buNone/>
            </a:pPr>
            <a:endParaRPr lang="el-GR" sz="1400" dirty="0"/>
          </a:p>
          <a:p>
            <a:pPr>
              <a:buFont typeface="Wingdings" panose="05000000000000000000" pitchFamily="2" charset="2"/>
              <a:buChar char="Ø"/>
            </a:pPr>
            <a:endParaRPr lang="el-GR" sz="1400" dirty="0"/>
          </a:p>
          <a:p>
            <a:pPr>
              <a:buFont typeface="Wingdings" panose="05000000000000000000" pitchFamily="2" charset="2"/>
              <a:buChar char="Ø"/>
            </a:pPr>
            <a:endParaRPr lang="aa-ET" sz="1400" dirty="0"/>
          </a:p>
        </p:txBody>
      </p:sp>
      <p:pic>
        <p:nvPicPr>
          <p:cNvPr id="4" name="Εικόνα 3">
            <a:extLst>
              <a:ext uri="{FF2B5EF4-FFF2-40B4-BE49-F238E27FC236}">
                <a16:creationId xmlns="" xmlns:a16="http://schemas.microsoft.com/office/drawing/2014/main" id="{D224F595-0CD9-F63C-BF2E-68BC148D70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65"/>
          <a:stretch/>
        </p:blipFill>
        <p:spPr>
          <a:xfrm>
            <a:off x="7081736" y="1118891"/>
            <a:ext cx="5128460" cy="4086605"/>
          </a:xfrm>
          <a:custGeom>
            <a:avLst/>
            <a:gdLst/>
            <a:ahLst/>
            <a:cxnLst/>
            <a:rect l="l" t="t" r="r" b="b"/>
            <a:pathLst>
              <a:path w="4488714" h="3576825">
                <a:moveTo>
                  <a:pt x="713492" y="15"/>
                </a:moveTo>
                <a:cubicBezTo>
                  <a:pt x="723739" y="278"/>
                  <a:pt x="734339" y="3967"/>
                  <a:pt x="743942" y="5139"/>
                </a:cubicBezTo>
                <a:cubicBezTo>
                  <a:pt x="955929" y="31374"/>
                  <a:pt x="1167914" y="59717"/>
                  <a:pt x="1380134" y="84780"/>
                </a:cubicBezTo>
                <a:cubicBezTo>
                  <a:pt x="1578535" y="108204"/>
                  <a:pt x="1778340" y="113591"/>
                  <a:pt x="1977677" y="125771"/>
                </a:cubicBezTo>
                <a:cubicBezTo>
                  <a:pt x="2218942" y="140529"/>
                  <a:pt x="2459740" y="161377"/>
                  <a:pt x="2699600" y="194169"/>
                </a:cubicBezTo>
                <a:cubicBezTo>
                  <a:pt x="2866144" y="217126"/>
                  <a:pt x="3034328" y="233053"/>
                  <a:pt x="3203214" y="214783"/>
                </a:cubicBezTo>
                <a:cubicBezTo>
                  <a:pt x="3211646" y="213845"/>
                  <a:pt x="3221250" y="210801"/>
                  <a:pt x="3228277" y="213845"/>
                </a:cubicBezTo>
                <a:cubicBezTo>
                  <a:pt x="3310262" y="248045"/>
                  <a:pt x="3399740" y="223449"/>
                  <a:pt x="3484768" y="244999"/>
                </a:cubicBezTo>
                <a:cubicBezTo>
                  <a:pt x="3462984" y="328154"/>
                  <a:pt x="3369523" y="321361"/>
                  <a:pt x="3316820" y="378984"/>
                </a:cubicBezTo>
                <a:cubicBezTo>
                  <a:pt x="3402785" y="401939"/>
                  <a:pt x="3480084" y="425129"/>
                  <a:pt x="3558554" y="442462"/>
                </a:cubicBezTo>
                <a:cubicBezTo>
                  <a:pt x="3641709" y="460733"/>
                  <a:pt x="3712214" y="510158"/>
                  <a:pt x="3793494" y="532176"/>
                </a:cubicBezTo>
                <a:cubicBezTo>
                  <a:pt x="3810829" y="536861"/>
                  <a:pt x="3831676" y="553257"/>
                  <a:pt x="3837766" y="569186"/>
                </a:cubicBezTo>
                <a:cubicBezTo>
                  <a:pt x="3857442" y="620719"/>
                  <a:pt x="4250260" y="765244"/>
                  <a:pt x="4203881" y="811154"/>
                </a:cubicBezTo>
                <a:cubicBezTo>
                  <a:pt x="4184673" y="830128"/>
                  <a:pt x="4159844" y="843714"/>
                  <a:pt x="4133843" y="862453"/>
                </a:cubicBezTo>
                <a:cubicBezTo>
                  <a:pt x="4172962" y="897823"/>
                  <a:pt x="4216998" y="913283"/>
                  <a:pt x="4263846" y="923823"/>
                </a:cubicBezTo>
                <a:cubicBezTo>
                  <a:pt x="4277901" y="927103"/>
                  <a:pt x="4291721" y="933661"/>
                  <a:pt x="4293126" y="949590"/>
                </a:cubicBezTo>
                <a:cubicBezTo>
                  <a:pt x="4294531" y="966220"/>
                  <a:pt x="4280242" y="972778"/>
                  <a:pt x="4268297" y="980509"/>
                </a:cubicBezTo>
                <a:cubicBezTo>
                  <a:pt x="4251666" y="991283"/>
                  <a:pt x="4235503" y="1000654"/>
                  <a:pt x="4214422" y="1002059"/>
                </a:cubicBezTo>
                <a:cubicBezTo>
                  <a:pt x="4179754" y="1004167"/>
                  <a:pt x="4163124" y="1034149"/>
                  <a:pt x="4142980" y="1056636"/>
                </a:cubicBezTo>
                <a:cubicBezTo>
                  <a:pt x="4131736" y="1069286"/>
                  <a:pt x="4126114" y="1094817"/>
                  <a:pt x="4145790" y="1099268"/>
                </a:cubicBezTo>
                <a:cubicBezTo>
                  <a:pt x="4193106" y="1110043"/>
                  <a:pt x="4189358" y="1141197"/>
                  <a:pt x="4188188" y="1176567"/>
                </a:cubicBezTo>
                <a:cubicBezTo>
                  <a:pt x="4186548" y="1220370"/>
                  <a:pt x="4158673" y="1240514"/>
                  <a:pt x="4124474" y="1257380"/>
                </a:cubicBezTo>
                <a:cubicBezTo>
                  <a:pt x="4112762" y="1263235"/>
                  <a:pt x="4096132" y="1263000"/>
                  <a:pt x="4091680" y="1281271"/>
                </a:cubicBezTo>
                <a:cubicBezTo>
                  <a:pt x="4110888" y="1298606"/>
                  <a:pt x="4134312" y="1284551"/>
                  <a:pt x="4154926" y="1289469"/>
                </a:cubicBezTo>
                <a:cubicBezTo>
                  <a:pt x="4172025" y="1293452"/>
                  <a:pt x="4200368" y="1291344"/>
                  <a:pt x="4176944" y="1323200"/>
                </a:cubicBezTo>
                <a:cubicBezTo>
                  <a:pt x="4170150" y="1332335"/>
                  <a:pt x="4178114" y="1339363"/>
                  <a:pt x="4186782" y="1340066"/>
                </a:cubicBezTo>
                <a:cubicBezTo>
                  <a:pt x="4256117" y="1347327"/>
                  <a:pt x="4224260" y="1411743"/>
                  <a:pt x="4246513" y="1445708"/>
                </a:cubicBezTo>
                <a:cubicBezTo>
                  <a:pt x="4252602" y="1455076"/>
                  <a:pt x="4246044" y="1471239"/>
                  <a:pt x="4236440" y="1475221"/>
                </a:cubicBezTo>
                <a:cubicBezTo>
                  <a:pt x="4175069" y="1501456"/>
                  <a:pt x="4166637" y="1563998"/>
                  <a:pt x="4136888" y="1617873"/>
                </a:cubicBezTo>
                <a:cubicBezTo>
                  <a:pt x="4169214" y="1639188"/>
                  <a:pt x="4207863" y="1643873"/>
                  <a:pt x="4242764" y="1657693"/>
                </a:cubicBezTo>
                <a:cubicBezTo>
                  <a:pt x="4279072" y="1672216"/>
                  <a:pt x="4279072" y="1682991"/>
                  <a:pt x="4249089" y="1725153"/>
                </a:cubicBezTo>
                <a:cubicBezTo>
                  <a:pt x="4327090" y="1734290"/>
                  <a:pt x="4327090" y="1734290"/>
                  <a:pt x="4302964" y="1800579"/>
                </a:cubicBezTo>
                <a:cubicBezTo>
                  <a:pt x="4368318" y="1806669"/>
                  <a:pt x="4411417" y="1838057"/>
                  <a:pt x="4421488" y="1906689"/>
                </a:cubicBezTo>
                <a:cubicBezTo>
                  <a:pt x="4426408" y="1939951"/>
                  <a:pt x="4455922" y="1955644"/>
                  <a:pt x="4488714" y="1977897"/>
                </a:cubicBezTo>
                <a:cubicBezTo>
                  <a:pt x="4447958" y="1999448"/>
                  <a:pt x="4420318" y="2044421"/>
                  <a:pt x="4372767" y="1996870"/>
                </a:cubicBezTo>
                <a:cubicBezTo>
                  <a:pt x="4355434" y="1979537"/>
                  <a:pt x="4357072" y="2001555"/>
                  <a:pt x="4354731" y="2007880"/>
                </a:cubicBezTo>
                <a:cubicBezTo>
                  <a:pt x="4349110" y="2023339"/>
                  <a:pt x="4360820" y="2033646"/>
                  <a:pt x="4368551" y="2045357"/>
                </a:cubicBezTo>
                <a:cubicBezTo>
                  <a:pt x="4376046" y="2057070"/>
                  <a:pt x="4384948" y="2069484"/>
                  <a:pt x="4387056" y="2082603"/>
                </a:cubicBezTo>
                <a:cubicBezTo>
                  <a:pt x="4388460" y="2091738"/>
                  <a:pt x="4381668" y="2105088"/>
                  <a:pt x="4374173" y="2111882"/>
                </a:cubicBezTo>
                <a:cubicBezTo>
                  <a:pt x="4334820" y="2147720"/>
                  <a:pt x="4358244" y="2228299"/>
                  <a:pt x="4283756" y="2238606"/>
                </a:cubicBezTo>
                <a:cubicBezTo>
                  <a:pt x="4250260" y="2243289"/>
                  <a:pt x="4234098" y="2272804"/>
                  <a:pt x="4209503" y="2288966"/>
                </a:cubicBezTo>
                <a:cubicBezTo>
                  <a:pt x="4124006" y="2345418"/>
                  <a:pt x="4066851" y="2418032"/>
                  <a:pt x="4040383" y="2517817"/>
                </a:cubicBezTo>
                <a:cubicBezTo>
                  <a:pt x="4033122" y="2545457"/>
                  <a:pt x="4005246" y="2567711"/>
                  <a:pt x="3987210" y="2592071"/>
                </a:cubicBezTo>
                <a:cubicBezTo>
                  <a:pt x="3995878" y="2609873"/>
                  <a:pt x="4043193" y="2571458"/>
                  <a:pt x="4026563" y="2618305"/>
                </a:cubicBezTo>
                <a:cubicBezTo>
                  <a:pt x="4013914" y="2653442"/>
                  <a:pt x="3981588" y="2675226"/>
                  <a:pt x="3951137" y="2696074"/>
                </a:cubicBezTo>
                <a:cubicBezTo>
                  <a:pt x="3916470" y="2719731"/>
                  <a:pt x="3878055" y="2738704"/>
                  <a:pt x="3862360" y="2782506"/>
                </a:cubicBezTo>
                <a:cubicBezTo>
                  <a:pt x="3859081" y="2791877"/>
                  <a:pt x="3848540" y="2801714"/>
                  <a:pt x="3839172" y="2805463"/>
                </a:cubicBezTo>
                <a:cubicBezTo>
                  <a:pt x="3350549" y="3576343"/>
                  <a:pt x="2147734" y="3581495"/>
                  <a:pt x="2009066" y="3576107"/>
                </a:cubicBezTo>
                <a:cubicBezTo>
                  <a:pt x="1841116" y="3569315"/>
                  <a:pt x="1682302" y="3521764"/>
                  <a:pt x="1526534" y="3462502"/>
                </a:cubicBezTo>
                <a:cubicBezTo>
                  <a:pt x="1460712" y="3437439"/>
                  <a:pt x="1399577" y="3401835"/>
                  <a:pt x="1335628" y="3374195"/>
                </a:cubicBezTo>
                <a:cubicBezTo>
                  <a:pt x="1247321" y="3336013"/>
                  <a:pt x="1179158" y="3263165"/>
                  <a:pt x="1091084" y="3232479"/>
                </a:cubicBezTo>
                <a:cubicBezTo>
                  <a:pt x="1000434" y="3200857"/>
                  <a:pt x="922901" y="3143000"/>
                  <a:pt x="829673" y="3118405"/>
                </a:cubicBezTo>
                <a:cubicBezTo>
                  <a:pt x="780484" y="3105288"/>
                  <a:pt x="732933" y="3081631"/>
                  <a:pt x="740662" y="3013935"/>
                </a:cubicBezTo>
                <a:cubicBezTo>
                  <a:pt x="742771" y="2994727"/>
                  <a:pt x="729888" y="2979034"/>
                  <a:pt x="709509" y="2984656"/>
                </a:cubicBezTo>
                <a:cubicBezTo>
                  <a:pt x="670626" y="2995196"/>
                  <a:pt x="653058" y="2967321"/>
                  <a:pt x="631507" y="2946474"/>
                </a:cubicBezTo>
                <a:cubicBezTo>
                  <a:pt x="593093" y="2909465"/>
                  <a:pt x="556552" y="2870113"/>
                  <a:pt x="495415" y="2864022"/>
                </a:cubicBezTo>
                <a:cubicBezTo>
                  <a:pt x="507126" y="2834976"/>
                  <a:pt x="527037" y="2839193"/>
                  <a:pt x="545308" y="2845283"/>
                </a:cubicBezTo>
                <a:cubicBezTo>
                  <a:pt x="593327" y="2861212"/>
                  <a:pt x="640877" y="2879248"/>
                  <a:pt x="688896" y="2895176"/>
                </a:cubicBezTo>
                <a:cubicBezTo>
                  <a:pt x="720284" y="2905483"/>
                  <a:pt x="751438" y="2920006"/>
                  <a:pt x="793367" y="2908527"/>
                </a:cubicBezTo>
                <a:cubicBezTo>
                  <a:pt x="757294" y="2849968"/>
                  <a:pt x="695923" y="2839427"/>
                  <a:pt x="646265" y="2821391"/>
                </a:cubicBezTo>
                <a:cubicBezTo>
                  <a:pt x="584192" y="2798670"/>
                  <a:pt x="547651" y="2755803"/>
                  <a:pt x="503847" y="2708019"/>
                </a:cubicBezTo>
                <a:cubicBezTo>
                  <a:pt x="549524" y="2696541"/>
                  <a:pt x="577867" y="2731678"/>
                  <a:pt x="613705" y="2729803"/>
                </a:cubicBezTo>
                <a:cubicBezTo>
                  <a:pt x="615580" y="2723714"/>
                  <a:pt x="618859" y="2714813"/>
                  <a:pt x="618390" y="2714577"/>
                </a:cubicBezTo>
                <a:cubicBezTo>
                  <a:pt x="559831" y="2688343"/>
                  <a:pt x="532425" y="2639153"/>
                  <a:pt x="523289" y="2579656"/>
                </a:cubicBezTo>
                <a:cubicBezTo>
                  <a:pt x="518605" y="2548972"/>
                  <a:pt x="497289" y="2539368"/>
                  <a:pt x="476207" y="2525313"/>
                </a:cubicBezTo>
                <a:cubicBezTo>
                  <a:pt x="402656" y="2475421"/>
                  <a:pt x="324889" y="2430213"/>
                  <a:pt x="264455" y="2361581"/>
                </a:cubicBezTo>
                <a:cubicBezTo>
                  <a:pt x="334259" y="2370716"/>
                  <a:pt x="390242" y="2415455"/>
                  <a:pt x="465433" y="2434663"/>
                </a:cubicBezTo>
                <a:cubicBezTo>
                  <a:pt x="405702" y="2359238"/>
                  <a:pt x="328402" y="2321058"/>
                  <a:pt x="257897" y="2275380"/>
                </a:cubicBezTo>
                <a:cubicBezTo>
                  <a:pt x="225806" y="2254533"/>
                  <a:pt x="196059" y="2227830"/>
                  <a:pt x="157174" y="2216586"/>
                </a:cubicBezTo>
                <a:cubicBezTo>
                  <a:pt x="143354" y="2212604"/>
                  <a:pt x="120633" y="2204172"/>
                  <a:pt x="131643" y="2181919"/>
                </a:cubicBezTo>
                <a:cubicBezTo>
                  <a:pt x="141011" y="2163415"/>
                  <a:pt x="159516" y="2169035"/>
                  <a:pt x="176382" y="2174423"/>
                </a:cubicBezTo>
                <a:cubicBezTo>
                  <a:pt x="216905" y="2187776"/>
                  <a:pt x="258834" y="2188009"/>
                  <a:pt x="313646" y="2187776"/>
                </a:cubicBezTo>
                <a:cubicBezTo>
                  <a:pt x="267735" y="2126639"/>
                  <a:pt x="183643" y="2144910"/>
                  <a:pt x="144292" y="2080728"/>
                </a:cubicBezTo>
                <a:cubicBezTo>
                  <a:pt x="193481" y="2069484"/>
                  <a:pt x="231428" y="2092674"/>
                  <a:pt x="271249" y="2097124"/>
                </a:cubicBezTo>
                <a:cubicBezTo>
                  <a:pt x="307321" y="2101106"/>
                  <a:pt x="316222" y="2090332"/>
                  <a:pt x="307790" y="2054961"/>
                </a:cubicBezTo>
                <a:cubicBezTo>
                  <a:pt x="294673" y="1999915"/>
                  <a:pt x="314349" y="1971806"/>
                  <a:pt x="366818" y="1986798"/>
                </a:cubicBezTo>
                <a:cubicBezTo>
                  <a:pt x="415539" y="2000852"/>
                  <a:pt x="420692" y="1980240"/>
                  <a:pt x="407575" y="1948852"/>
                </a:cubicBezTo>
                <a:cubicBezTo>
                  <a:pt x="388836" y="1903176"/>
                  <a:pt x="410151" y="1867805"/>
                  <a:pt x="424674" y="1829390"/>
                </a:cubicBezTo>
                <a:cubicBezTo>
                  <a:pt x="446928" y="1770831"/>
                  <a:pt x="437558" y="1742253"/>
                  <a:pt x="389539" y="1698685"/>
                </a:cubicBezTo>
                <a:cubicBezTo>
                  <a:pt x="362602" y="1674323"/>
                  <a:pt x="333557" y="1653711"/>
                  <a:pt x="294438" y="1632630"/>
                </a:cubicBezTo>
                <a:cubicBezTo>
                  <a:pt x="384620" y="1621152"/>
                  <a:pt x="289988" y="1582503"/>
                  <a:pt x="321844" y="1558376"/>
                </a:cubicBezTo>
                <a:cubicBezTo>
                  <a:pt x="385557" y="1548538"/>
                  <a:pt x="437558" y="1625368"/>
                  <a:pt x="524227" y="1603350"/>
                </a:cubicBezTo>
                <a:cubicBezTo>
                  <a:pt x="417179" y="1536825"/>
                  <a:pt x="298889" y="1515041"/>
                  <a:pt x="221356" y="1426500"/>
                </a:cubicBezTo>
                <a:cubicBezTo>
                  <a:pt x="239158" y="1406355"/>
                  <a:pt x="256960" y="1425094"/>
                  <a:pt x="272186" y="1417599"/>
                </a:cubicBezTo>
                <a:cubicBezTo>
                  <a:pt x="271717" y="1412914"/>
                  <a:pt x="272889" y="1405886"/>
                  <a:pt x="270077" y="1403779"/>
                </a:cubicBezTo>
                <a:cubicBezTo>
                  <a:pt x="212221" y="1355525"/>
                  <a:pt x="211283" y="1354355"/>
                  <a:pt x="273356" y="1318749"/>
                </a:cubicBezTo>
                <a:cubicBezTo>
                  <a:pt x="295141" y="1306335"/>
                  <a:pt x="293267" y="1295325"/>
                  <a:pt x="281790" y="1279632"/>
                </a:cubicBezTo>
                <a:cubicBezTo>
                  <a:pt x="273590" y="1268622"/>
                  <a:pt x="263753" y="1258784"/>
                  <a:pt x="268438" y="1234657"/>
                </a:cubicBezTo>
                <a:cubicBezTo>
                  <a:pt x="302402" y="1265578"/>
                  <a:pt x="466603" y="1255505"/>
                  <a:pt x="495649" y="1252226"/>
                </a:cubicBezTo>
                <a:cubicBezTo>
                  <a:pt x="528208" y="1248713"/>
                  <a:pt x="560299" y="1233721"/>
                  <a:pt x="594497" y="1241919"/>
                </a:cubicBezTo>
                <a:cubicBezTo>
                  <a:pt x="621903" y="1248479"/>
                  <a:pt x="748860" y="1311957"/>
                  <a:pt x="766898" y="1239109"/>
                </a:cubicBezTo>
                <a:cubicBezTo>
                  <a:pt x="767835" y="1235595"/>
                  <a:pt x="819132" y="1243794"/>
                  <a:pt x="846773" y="1247776"/>
                </a:cubicBezTo>
                <a:cubicBezTo>
                  <a:pt x="871134" y="1251055"/>
                  <a:pt x="898540" y="1265578"/>
                  <a:pt x="914936" y="1236532"/>
                </a:cubicBezTo>
                <a:cubicBezTo>
                  <a:pt x="924540" y="1219433"/>
                  <a:pt x="884954" y="1186405"/>
                  <a:pt x="849584" y="1183594"/>
                </a:cubicBezTo>
                <a:cubicBezTo>
                  <a:pt x="818898" y="1181017"/>
                  <a:pt x="786807" y="1177269"/>
                  <a:pt x="757528" y="1184296"/>
                </a:cubicBezTo>
                <a:cubicBezTo>
                  <a:pt x="721456" y="1192730"/>
                  <a:pt x="702014" y="1179144"/>
                  <a:pt x="691941" y="1149864"/>
                </a:cubicBezTo>
                <a:cubicBezTo>
                  <a:pt x="680698" y="1117539"/>
                  <a:pt x="659147" y="1102547"/>
                  <a:pt x="629400" y="1087555"/>
                </a:cubicBezTo>
                <a:cubicBezTo>
                  <a:pt x="557253" y="1051250"/>
                  <a:pt x="487920" y="1009321"/>
                  <a:pt x="408747" y="988239"/>
                </a:cubicBezTo>
                <a:cubicBezTo>
                  <a:pt x="393052" y="984022"/>
                  <a:pt x="375719" y="978400"/>
                  <a:pt x="368458" y="950527"/>
                </a:cubicBezTo>
                <a:cubicBezTo>
                  <a:pt x="582786" y="992220"/>
                  <a:pt x="778141" y="1100908"/>
                  <a:pt x="999262" y="1094583"/>
                </a:cubicBezTo>
                <a:cubicBezTo>
                  <a:pt x="938829" y="1060149"/>
                  <a:pt x="868792" y="1058276"/>
                  <a:pt x="804376" y="1034149"/>
                </a:cubicBezTo>
                <a:cubicBezTo>
                  <a:pt x="850053" y="1016113"/>
                  <a:pt x="892918" y="1034852"/>
                  <a:pt x="936252" y="1045159"/>
                </a:cubicBezTo>
                <a:cubicBezTo>
                  <a:pt x="972559" y="1053591"/>
                  <a:pt x="1005353" y="1054997"/>
                  <a:pt x="1009335" y="1004636"/>
                </a:cubicBezTo>
                <a:cubicBezTo>
                  <a:pt x="1007929" y="1001356"/>
                  <a:pt x="1008163" y="997141"/>
                  <a:pt x="1008398" y="993158"/>
                </a:cubicBezTo>
                <a:cubicBezTo>
                  <a:pt x="996216" y="972311"/>
                  <a:pt x="977244" y="961536"/>
                  <a:pt x="954757" y="955445"/>
                </a:cubicBezTo>
                <a:cubicBezTo>
                  <a:pt x="941171" y="951697"/>
                  <a:pt x="923135" y="946075"/>
                  <a:pt x="923368" y="931085"/>
                </a:cubicBezTo>
                <a:cubicBezTo>
                  <a:pt x="924071" y="875570"/>
                  <a:pt x="880738" y="859407"/>
                  <a:pt x="837403" y="843245"/>
                </a:cubicBezTo>
                <a:cubicBezTo>
                  <a:pt x="861530" y="815605"/>
                  <a:pt x="880503" y="835983"/>
                  <a:pt x="898774" y="833876"/>
                </a:cubicBezTo>
                <a:cubicBezTo>
                  <a:pt x="910720" y="832470"/>
                  <a:pt x="921495" y="829894"/>
                  <a:pt x="921495" y="815605"/>
                </a:cubicBezTo>
                <a:cubicBezTo>
                  <a:pt x="921729" y="803658"/>
                  <a:pt x="916107" y="790072"/>
                  <a:pt x="904396" y="789839"/>
                </a:cubicBezTo>
                <a:cubicBezTo>
                  <a:pt x="831079" y="787730"/>
                  <a:pt x="790556" y="710900"/>
                  <a:pt x="714428" y="710666"/>
                </a:cubicBezTo>
                <a:cubicBezTo>
                  <a:pt x="668986" y="710666"/>
                  <a:pt x="738086" y="667332"/>
                  <a:pt x="699672" y="649295"/>
                </a:cubicBezTo>
                <a:cubicBezTo>
                  <a:pt x="691238" y="645313"/>
                  <a:pt x="721690" y="639224"/>
                  <a:pt x="735276" y="640160"/>
                </a:cubicBezTo>
                <a:cubicBezTo>
                  <a:pt x="748627" y="641097"/>
                  <a:pt x="760573" y="652574"/>
                  <a:pt x="776736" y="644376"/>
                </a:cubicBezTo>
                <a:cubicBezTo>
                  <a:pt x="785637" y="615097"/>
                  <a:pt x="762682" y="604322"/>
                  <a:pt x="743708" y="596123"/>
                </a:cubicBezTo>
                <a:cubicBezTo>
                  <a:pt x="699905" y="577150"/>
                  <a:pt x="657274" y="554195"/>
                  <a:pt x="609255" y="547401"/>
                </a:cubicBezTo>
                <a:cubicBezTo>
                  <a:pt x="592156" y="545059"/>
                  <a:pt x="633850" y="513671"/>
                  <a:pt x="642048" y="502662"/>
                </a:cubicBezTo>
                <a:cubicBezTo>
                  <a:pt x="448801" y="386949"/>
                  <a:pt x="216437" y="392804"/>
                  <a:pt x="0" y="299342"/>
                </a:cubicBezTo>
                <a:cubicBezTo>
                  <a:pt x="47785" y="281073"/>
                  <a:pt x="82921" y="294424"/>
                  <a:pt x="115480" y="297235"/>
                </a:cubicBezTo>
                <a:cubicBezTo>
                  <a:pt x="196760" y="304261"/>
                  <a:pt x="277105" y="318784"/>
                  <a:pt x="358151" y="327451"/>
                </a:cubicBezTo>
                <a:cubicBezTo>
                  <a:pt x="397971" y="331667"/>
                  <a:pt x="434981" y="347596"/>
                  <a:pt x="479486" y="322299"/>
                </a:cubicBezTo>
                <a:cubicBezTo>
                  <a:pt x="509235" y="305433"/>
                  <a:pt x="556786" y="323703"/>
                  <a:pt x="593327" y="338695"/>
                </a:cubicBezTo>
                <a:cubicBezTo>
                  <a:pt x="623543" y="351109"/>
                  <a:pt x="652355" y="354388"/>
                  <a:pt x="692410" y="338695"/>
                </a:cubicBezTo>
                <a:cubicBezTo>
                  <a:pt x="656103" y="329091"/>
                  <a:pt x="628228" y="320659"/>
                  <a:pt x="599651" y="314802"/>
                </a:cubicBezTo>
                <a:cubicBezTo>
                  <a:pt x="576930" y="310118"/>
                  <a:pt x="631040" y="291144"/>
                  <a:pt x="658679" y="293487"/>
                </a:cubicBezTo>
                <a:cubicBezTo>
                  <a:pt x="697329" y="296766"/>
                  <a:pt x="675545" y="284586"/>
                  <a:pt x="668986" y="267720"/>
                </a:cubicBezTo>
                <a:cubicBezTo>
                  <a:pt x="661959" y="249684"/>
                  <a:pt x="682806" y="244063"/>
                  <a:pt x="695923" y="247810"/>
                </a:cubicBezTo>
                <a:cubicBezTo>
                  <a:pt x="746284" y="262568"/>
                  <a:pt x="796411" y="236567"/>
                  <a:pt x="848413" y="257649"/>
                </a:cubicBezTo>
                <a:cubicBezTo>
                  <a:pt x="835295" y="205647"/>
                  <a:pt x="806952" y="182926"/>
                  <a:pt x="747690" y="175664"/>
                </a:cubicBezTo>
                <a:cubicBezTo>
                  <a:pt x="725437" y="172854"/>
                  <a:pt x="702248" y="177070"/>
                  <a:pt x="683040" y="162078"/>
                </a:cubicBezTo>
                <a:cubicBezTo>
                  <a:pt x="672030" y="153413"/>
                  <a:pt x="659616" y="143106"/>
                  <a:pt x="668283" y="127177"/>
                </a:cubicBezTo>
                <a:cubicBezTo>
                  <a:pt x="674373" y="115933"/>
                  <a:pt x="687491" y="115933"/>
                  <a:pt x="698266" y="119682"/>
                </a:cubicBezTo>
                <a:cubicBezTo>
                  <a:pt x="746519" y="136313"/>
                  <a:pt x="796880" y="142403"/>
                  <a:pt x="847241" y="148494"/>
                </a:cubicBezTo>
                <a:cubicBezTo>
                  <a:pt x="854972" y="149430"/>
                  <a:pt x="863637" y="152476"/>
                  <a:pt x="872305" y="137015"/>
                </a:cubicBezTo>
                <a:cubicBezTo>
                  <a:pt x="778141" y="111951"/>
                  <a:pt x="688662" y="76347"/>
                  <a:pt x="591921" y="62527"/>
                </a:cubicBezTo>
                <a:cubicBezTo>
                  <a:pt x="593327" y="55969"/>
                  <a:pt x="594732" y="49410"/>
                  <a:pt x="596138" y="42852"/>
                </a:cubicBezTo>
                <a:cubicBezTo>
                  <a:pt x="671796" y="52220"/>
                  <a:pt x="747456" y="61590"/>
                  <a:pt x="843025" y="73303"/>
                </a:cubicBezTo>
                <a:cubicBezTo>
                  <a:pt x="784231" y="36058"/>
                  <a:pt x="728717" y="48473"/>
                  <a:pt x="685149" y="15446"/>
                </a:cubicBezTo>
                <a:cubicBezTo>
                  <a:pt x="693347" y="2914"/>
                  <a:pt x="703244" y="-249"/>
                  <a:pt x="713492" y="15"/>
                </a:cubicBezTo>
                <a:close/>
              </a:path>
            </a:pathLst>
          </a:custGeom>
        </p:spPr>
      </p:pic>
      <p:pic>
        <p:nvPicPr>
          <p:cNvPr id="6" name="Γραφικό 5" descr="Πίσω με συμπαγές γέμισμα">
            <a:extLst>
              <a:ext uri="{FF2B5EF4-FFF2-40B4-BE49-F238E27FC236}">
                <a16:creationId xmlns="" xmlns:a16="http://schemas.microsoft.com/office/drawing/2014/main" id="{A1616F27-4845-391D-8A2E-A26D2F7F49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0893" y="4777792"/>
            <a:ext cx="673509" cy="58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6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Θέση κειμένου 3">
            <a:extLst>
              <a:ext uri="{FF2B5EF4-FFF2-40B4-BE49-F238E27FC236}">
                <a16:creationId xmlns="" xmlns:a16="http://schemas.microsoft.com/office/drawing/2014/main" id="{ECB05AB8-A979-E180-9EE2-CC402CA50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34740" y="228974"/>
            <a:ext cx="2814758" cy="16287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</a:t>
            </a:r>
            <a:r>
              <a:rPr lang="en-US" sz="4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εξήγηση</a:t>
            </a: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  <a:b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Λειτουργί</a:t>
            </a: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4EA737C8-3211-11B7-1F1C-BCE4C1F0C9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35" r="30917" b="-2"/>
          <a:stretch/>
        </p:blipFill>
        <p:spPr>
          <a:xfrm>
            <a:off x="2" y="1587"/>
            <a:ext cx="4001727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sp>
        <p:nvSpPr>
          <p:cNvPr id="6" name="Τίτλος 1">
            <a:extLst>
              <a:ext uri="{FF2B5EF4-FFF2-40B4-BE49-F238E27FC236}">
                <a16:creationId xmlns="" xmlns:a16="http://schemas.microsoft.com/office/drawing/2014/main" id="{3E647ECB-A7FF-D85F-BC45-6EE001AF39FE}"/>
              </a:ext>
            </a:extLst>
          </p:cNvPr>
          <p:cNvSpPr txBox="1">
            <a:spLocks/>
          </p:cNvSpPr>
          <p:nvPr/>
        </p:nvSpPr>
        <p:spPr>
          <a:xfrm>
            <a:off x="532384" y="543606"/>
            <a:ext cx="3345476" cy="18714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4700" i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ΕΠΙΛΟΓΗ ΔΕΙΚΤΩΝ</a:t>
            </a:r>
            <a:endParaRPr lang="aa-ET" sz="4700" i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Θέση περιεχομένου 2">
            <a:extLst>
              <a:ext uri="{FF2B5EF4-FFF2-40B4-BE49-F238E27FC236}">
                <a16:creationId xmlns="" xmlns:a16="http://schemas.microsoft.com/office/drawing/2014/main" id="{FE701C69-28F1-C44C-5421-3FB2CC2E96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2209272"/>
              </p:ext>
            </p:extLst>
          </p:nvPr>
        </p:nvGraphicFramePr>
        <p:xfrm>
          <a:off x="4640826" y="1857749"/>
          <a:ext cx="7018790" cy="4778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20518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1">
            <a:extLst>
              <a:ext uri="{FF2B5EF4-FFF2-40B4-BE49-F238E27FC236}">
                <a16:creationId xmlns="" xmlns:a16="http://schemas.microsoft.com/office/drawing/2014/main" id="{7B831B6F-405A-4B47-B9BB-5CA88F2858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65925768-1A22-58AE-3275-B06BEEB36106}"/>
              </a:ext>
            </a:extLst>
          </p:cNvPr>
          <p:cNvSpPr txBox="1">
            <a:spLocks/>
          </p:cNvSpPr>
          <p:nvPr/>
        </p:nvSpPr>
        <p:spPr>
          <a:xfrm>
            <a:off x="4670323" y="896067"/>
            <a:ext cx="6582893" cy="14768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6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Οδηγίες</a:t>
            </a:r>
            <a:r>
              <a: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επ</a:t>
            </a:r>
            <a:r>
              <a:rPr lang="en-US" sz="3600" b="1" kern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εξεργ</a:t>
            </a:r>
            <a:r>
              <a: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ασίας κειμένων</a:t>
            </a:r>
            <a:r>
              <a:rPr lang="en-US" sz="30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30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3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" name="Εικόνα 1">
            <a:extLst>
              <a:ext uri="{FF2B5EF4-FFF2-40B4-BE49-F238E27FC236}">
                <a16:creationId xmlns="" xmlns:a16="http://schemas.microsoft.com/office/drawing/2014/main" id="{26B0E340-A0D2-2E7C-ABA2-9AC6B378A0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tretch/>
        </p:blipFill>
        <p:spPr>
          <a:xfrm>
            <a:off x="630936" y="1893665"/>
            <a:ext cx="5458968" cy="3070669"/>
          </a:xfrm>
          <a:prstGeom prst="rect">
            <a:avLst/>
          </a:prstGeom>
        </p:spPr>
      </p:pic>
      <p:sp>
        <p:nvSpPr>
          <p:cNvPr id="47" name="sketch line">
            <a:extLst>
              <a:ext uri="{FF2B5EF4-FFF2-40B4-BE49-F238E27FC236}">
                <a16:creationId xmlns="" xmlns:a16="http://schemas.microsoft.com/office/drawing/2014/main" id="{953EE71A-6488-4203-A7C4-77102FD0DCC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73912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Δεξί άγκιστρο 25">
            <a:extLst>
              <a:ext uri="{FF2B5EF4-FFF2-40B4-BE49-F238E27FC236}">
                <a16:creationId xmlns="" xmlns:a16="http://schemas.microsoft.com/office/drawing/2014/main" id="{1E399AF6-8CA6-EB7F-3ACB-395B4BD09C1F}"/>
              </a:ext>
            </a:extLst>
          </p:cNvPr>
          <p:cNvSpPr/>
          <p:nvPr/>
        </p:nvSpPr>
        <p:spPr>
          <a:xfrm>
            <a:off x="9104671" y="3146323"/>
            <a:ext cx="304800" cy="132052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aa-ET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0A34E45D-8616-2F01-25A2-52FC59DEDA64}"/>
              </a:ext>
            </a:extLst>
          </p:cNvPr>
          <p:cNvSpPr txBox="1"/>
          <p:nvPr/>
        </p:nvSpPr>
        <p:spPr>
          <a:xfrm>
            <a:off x="9567967" y="3621918"/>
            <a:ext cx="102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μορφή</a:t>
            </a:r>
            <a:endParaRPr lang="aa-ET" dirty="0"/>
          </a:p>
        </p:txBody>
      </p:sp>
      <p:graphicFrame>
        <p:nvGraphicFramePr>
          <p:cNvPr id="49" name="TextBox 23">
            <a:extLst>
              <a:ext uri="{FF2B5EF4-FFF2-40B4-BE49-F238E27FC236}">
                <a16:creationId xmlns="" xmlns:a16="http://schemas.microsoft.com/office/drawing/2014/main" id="{AFC9EC29-2E0D-F4B4-5F12-D0E2BC1C7A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5343910"/>
              </p:ext>
            </p:extLst>
          </p:nvPr>
        </p:nvGraphicFramePr>
        <p:xfrm>
          <a:off x="4839684" y="2113936"/>
          <a:ext cx="7352316" cy="4496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3467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="" xmlns:a16="http://schemas.microsoft.com/office/drawing/2014/main" id="{907EF6B7-1338-4443-8C46-6A318D952D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DAAE4CDD-124C-4DCF-9584-B6033B545D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66F8DF88-3D37-DBB8-0B34-BFE38CFD5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Οδηγίες επεξεργασίας κειμένων</a:t>
            </a:r>
            <a:endParaRPr lang="en-US" sz="41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=""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68BABE8-BF3D-1CFB-6E3B-2E92B443FDB5}"/>
              </a:ext>
            </a:extLst>
          </p:cNvPr>
          <p:cNvSpPr txBox="1"/>
          <p:nvPr/>
        </p:nvSpPr>
        <p:spPr>
          <a:xfrm>
            <a:off x="3887234" y="591344"/>
            <a:ext cx="7999966" cy="558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Στόχος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Παρα</a:t>
            </a: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γωγή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δρ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αστηριοτήτων  στα τρία (3) στάδια επεξεργασίας κειμένων: </a:t>
            </a:r>
            <a:endParaRPr lang="el-G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571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err="1"/>
              <a:t>Προ</a:t>
            </a:r>
            <a:r>
              <a:rPr lang="en-US" dirty="0"/>
              <a:t>αναγνωστικό στάδιο  </a:t>
            </a:r>
          </a:p>
          <a:p>
            <a:pPr marL="571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err="1"/>
              <a:t>Αν</a:t>
            </a:r>
            <a:r>
              <a:rPr lang="en-US" dirty="0"/>
              <a:t>αγνωστικό στάδιο                                     Κριτική σκέψη</a:t>
            </a:r>
          </a:p>
          <a:p>
            <a:pPr marL="571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err="1"/>
              <a:t>Μετ</a:t>
            </a:r>
            <a:r>
              <a:rPr lang="en-US" dirty="0"/>
              <a:t>αναγνωστικό στάδιο/Συγγραφικό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l-GR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 * </a:t>
            </a:r>
            <a:r>
              <a:rPr lang="en-US" dirty="0" err="1"/>
              <a:t>Ενδεικτικά</a:t>
            </a:r>
            <a:r>
              <a:rPr lang="en-US" dirty="0"/>
              <a:t>, </a:t>
            </a:r>
            <a:r>
              <a:rPr lang="en-US" dirty="0" err="1"/>
              <a:t>τουλάχιστον</a:t>
            </a:r>
            <a:r>
              <a:rPr lang="en-US" dirty="0"/>
              <a:t> </a:t>
            </a:r>
            <a:r>
              <a:rPr lang="en-US" dirty="0" err="1"/>
              <a:t>δύο</a:t>
            </a:r>
            <a:r>
              <a:rPr lang="en-US" dirty="0"/>
              <a:t> (2) </a:t>
            </a:r>
            <a:r>
              <a:rPr lang="en-US" dirty="0" err="1"/>
              <a:t>δρ</a:t>
            </a:r>
            <a:r>
              <a:rPr lang="en-US" dirty="0"/>
              <a:t>αστηριότητες για κάθε στάδιο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** </a:t>
            </a:r>
            <a:r>
              <a:rPr lang="en-US" dirty="0" err="1"/>
              <a:t>Ποικιλί</a:t>
            </a:r>
            <a:r>
              <a:rPr lang="en-US" dirty="0"/>
              <a:t>α δραστηριοτήτων που αφορούν τα είδη/ τους τύπους των  δεικτών και αφορούν: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Περιεχόμενο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Μορφοσυντ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ακτικά – Λεξιλόγιο - Παραγωγή</a:t>
            </a:r>
          </a:p>
        </p:txBody>
      </p:sp>
      <p:sp>
        <p:nvSpPr>
          <p:cNvPr id="9" name="Δεξί άγκιστρο 8">
            <a:extLst>
              <a:ext uri="{FF2B5EF4-FFF2-40B4-BE49-F238E27FC236}">
                <a16:creationId xmlns="" xmlns:a16="http://schemas.microsoft.com/office/drawing/2014/main" id="{966B48C5-AF29-B098-ECB8-5C497AE23B09}"/>
              </a:ext>
            </a:extLst>
          </p:cNvPr>
          <p:cNvSpPr/>
          <p:nvPr/>
        </p:nvSpPr>
        <p:spPr>
          <a:xfrm>
            <a:off x="7767484" y="2595716"/>
            <a:ext cx="275303" cy="983226"/>
          </a:xfrm>
          <a:prstGeom prst="righ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aa-ET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511198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801</TotalTime>
  <Words>447</Words>
  <Application>Microsoft Office PowerPoint</Application>
  <PresentationFormat>Widescreen</PresentationFormat>
  <Paragraphs>94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Times New Roman</vt:lpstr>
      <vt:lpstr>Verdana</vt:lpstr>
      <vt:lpstr>Wingdings</vt:lpstr>
      <vt:lpstr>Wingdings 3</vt:lpstr>
      <vt:lpstr>Wisp</vt:lpstr>
      <vt:lpstr>Θέμα του Office</vt:lpstr>
      <vt:lpstr>Δεξιότητες του 21ου αιώνα  στα γλωσσικά μαθήματα</vt:lpstr>
      <vt:lpstr>PowerPoint Presentation</vt:lpstr>
      <vt:lpstr>Κριτική σκέψη – Μάθημα: Γλώσσα </vt:lpstr>
      <vt:lpstr>Κείμενο 1</vt:lpstr>
      <vt:lpstr>Κριτική Σκέψη </vt:lpstr>
      <vt:lpstr>ΚΡΙΤΙΚΗ ΣΚΕΨΗ</vt:lpstr>
      <vt:lpstr>Επεξήγηση –  Λειτουργία </vt:lpstr>
      <vt:lpstr>PowerPoint Presentation</vt:lpstr>
      <vt:lpstr>Οδηγίες επεξεργασίας κειμένων</vt:lpstr>
      <vt:lpstr>Οδηγίες επεξεργασίας κειμένων </vt:lpstr>
      <vt:lpstr>Οδηγίες επεξεργασίας κειμένων </vt:lpstr>
      <vt:lpstr>Οδηγίες επεξεργασίας κειμένων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Εργασία – Επάγγελμα Β’ Γυμνασίου</dc:title>
  <dc:creator>Andria Kouma Athanasiou</dc:creator>
  <cp:lastModifiedBy>Andria Kouma Athanasiou</cp:lastModifiedBy>
  <cp:revision>129</cp:revision>
  <cp:lastPrinted>2023-10-18T06:00:16Z</cp:lastPrinted>
  <dcterms:created xsi:type="dcterms:W3CDTF">2023-10-02T07:41:55Z</dcterms:created>
  <dcterms:modified xsi:type="dcterms:W3CDTF">2023-11-09T10:59:20Z</dcterms:modified>
</cp:coreProperties>
</file>