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2"/>
  </p:notesMasterIdLst>
  <p:sldIdLst>
    <p:sldId id="256" r:id="rId3"/>
    <p:sldId id="302" r:id="rId4"/>
    <p:sldId id="281" r:id="rId5"/>
    <p:sldId id="273" r:id="rId6"/>
    <p:sldId id="274" r:id="rId7"/>
    <p:sldId id="284" r:id="rId8"/>
    <p:sldId id="278" r:id="rId9"/>
    <p:sldId id="285" r:id="rId10"/>
    <p:sldId id="290" r:id="rId11"/>
    <p:sldId id="292" r:id="rId12"/>
    <p:sldId id="291" r:id="rId13"/>
    <p:sldId id="305" r:id="rId14"/>
    <p:sldId id="293" r:id="rId15"/>
    <p:sldId id="286" r:id="rId16"/>
    <p:sldId id="295" r:id="rId17"/>
    <p:sldId id="303" r:id="rId18"/>
    <p:sldId id="283" r:id="rId19"/>
    <p:sldId id="297" r:id="rId20"/>
    <p:sldId id="298" r:id="rId21"/>
    <p:sldId id="294" r:id="rId22"/>
    <p:sldId id="308" r:id="rId23"/>
    <p:sldId id="309" r:id="rId24"/>
    <p:sldId id="299" r:id="rId25"/>
    <p:sldId id="300" r:id="rId26"/>
    <p:sldId id="282" r:id="rId27"/>
    <p:sldId id="306" r:id="rId28"/>
    <p:sldId id="307" r:id="rId29"/>
    <p:sldId id="288" r:id="rId30"/>
    <p:sldId id="289"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30" autoAdjust="0"/>
    <p:restoredTop sz="95591" autoAdjust="0"/>
  </p:normalViewPr>
  <p:slideViewPr>
    <p:cSldViewPr snapToGrid="0">
      <p:cViewPr varScale="1">
        <p:scale>
          <a:sx n="66" d="100"/>
          <a:sy n="66" d="100"/>
        </p:scale>
        <p:origin x="-1104" y="-72"/>
      </p:cViewPr>
      <p:guideLst>
        <p:guide orient="horz" pos="2160"/>
        <p:guide pos="2880"/>
      </p:guideLst>
    </p:cSldViewPr>
  </p:slideViewPr>
  <p:outlineViewPr>
    <p:cViewPr>
      <p:scale>
        <a:sx n="33" d="100"/>
        <a:sy n="33" d="100"/>
      </p:scale>
      <p:origin x="36" y="71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FDA842-7FE9-4322-8ABD-9D09056D7A1F}"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5DE082A4-0B9D-4380-A098-C711FCF1BF7F}">
      <dgm:prSet/>
      <dgm:spPr/>
      <dgm:t>
        <a:bodyPr/>
        <a:lstStyle/>
        <a:p>
          <a:pPr rtl="0"/>
          <a:r>
            <a:rPr lang="el-GR" b="1" dirty="0" smtClean="0"/>
            <a:t>ΑΝΑΛΥΤΙΚΟ ΠΡΟΓΡΑΜΜΑ: ΔΙΑΘΕΜΑΤΙΚΗ ΠΡΟΣΕΓΓΙΣΗ. </a:t>
          </a:r>
          <a:endParaRPr lang="el-GR" b="1" dirty="0"/>
        </a:p>
      </dgm:t>
    </dgm:pt>
    <dgm:pt modelId="{C6747C47-EAE0-47C1-8161-7E9B2D8FA2C3}" type="parTrans" cxnId="{D0FE104C-8B18-4FD4-B755-445B43600D39}">
      <dgm:prSet/>
      <dgm:spPr/>
      <dgm:t>
        <a:bodyPr/>
        <a:lstStyle/>
        <a:p>
          <a:endParaRPr lang="en-US"/>
        </a:p>
      </dgm:t>
    </dgm:pt>
    <dgm:pt modelId="{BC831F46-6A2E-4E0E-8571-420D53B2F3D1}" type="sibTrans" cxnId="{D0FE104C-8B18-4FD4-B755-445B43600D39}">
      <dgm:prSet/>
      <dgm:spPr/>
      <dgm:t>
        <a:bodyPr/>
        <a:lstStyle/>
        <a:p>
          <a:endParaRPr lang="en-US"/>
        </a:p>
      </dgm:t>
    </dgm:pt>
    <dgm:pt modelId="{88FA7254-5FE4-4F48-A37B-E3587A8BC652}">
      <dgm:prSet/>
      <dgm:spPr/>
      <dgm:t>
        <a:bodyPr/>
        <a:lstStyle/>
        <a:p>
          <a:pPr rtl="0"/>
          <a:r>
            <a:rPr lang="el-GR" b="1" dirty="0" smtClean="0"/>
            <a:t>ΧΡΗΣΗ Τ</a:t>
          </a:r>
          <a:r>
            <a:rPr lang="en-US" b="1" dirty="0" smtClean="0"/>
            <a:t>.</a:t>
          </a:r>
          <a:r>
            <a:rPr lang="el-GR" b="1" dirty="0" smtClean="0"/>
            <a:t>Π.Ε. - ΑΞΙΟΠΟΙΗΣΗ ΥΛΙΚΟΤΕΧΝΙΚΗΣ ΥΠΟΔΟΜΗΣ ΤΟΥ ΣΧΟΛΕΙΟΥ.</a:t>
          </a:r>
          <a:endParaRPr lang="el-GR" b="1" dirty="0"/>
        </a:p>
      </dgm:t>
    </dgm:pt>
    <dgm:pt modelId="{2D493ED6-2CFE-4BED-81DF-9964992078B7}" type="parTrans" cxnId="{96B3ABB9-5C09-42EA-B621-0CB90FC35F57}">
      <dgm:prSet/>
      <dgm:spPr/>
      <dgm:t>
        <a:bodyPr/>
        <a:lstStyle/>
        <a:p>
          <a:endParaRPr lang="en-US"/>
        </a:p>
      </dgm:t>
    </dgm:pt>
    <dgm:pt modelId="{A11408AD-3236-42D6-B0C8-9BD805ECB7B4}" type="sibTrans" cxnId="{96B3ABB9-5C09-42EA-B621-0CB90FC35F57}">
      <dgm:prSet/>
      <dgm:spPr/>
      <dgm:t>
        <a:bodyPr/>
        <a:lstStyle/>
        <a:p>
          <a:endParaRPr lang="en-US"/>
        </a:p>
      </dgm:t>
    </dgm:pt>
    <dgm:pt modelId="{991A3DDD-D8B6-4E26-A900-B3E471F45F38}">
      <dgm:prSet/>
      <dgm:spPr/>
      <dgm:t>
        <a:bodyPr/>
        <a:lstStyle/>
        <a:p>
          <a:pPr rtl="0"/>
          <a:r>
            <a:rPr lang="el-GR" b="1" dirty="0" smtClean="0"/>
            <a:t>ΑΞΙΟΠΟΙΗΣΗ ΤΩΝ ΠΡΟΣΟΝΤΩΝ ΚΑΙ ΠΡΟΣΩΠΙΚΩΝ ΕΝΔΙΑΦΕΡΟΝΤΩΝ ΤΟΥ ΑΝΘΡΩΠΙΝΟΥ ΔΥΝΑΜΙΚΟΥ.</a:t>
          </a:r>
          <a:endParaRPr lang="el-GR" b="1" dirty="0"/>
        </a:p>
      </dgm:t>
    </dgm:pt>
    <dgm:pt modelId="{0D554891-89A7-4A8A-9024-8A142A620485}" type="parTrans" cxnId="{22121E29-9D2D-4133-8E3E-1E5A657A4254}">
      <dgm:prSet/>
      <dgm:spPr/>
      <dgm:t>
        <a:bodyPr/>
        <a:lstStyle/>
        <a:p>
          <a:endParaRPr lang="en-US"/>
        </a:p>
      </dgm:t>
    </dgm:pt>
    <dgm:pt modelId="{D653D4C9-CFF4-4832-9598-CF599949684D}" type="sibTrans" cxnId="{22121E29-9D2D-4133-8E3E-1E5A657A4254}">
      <dgm:prSet/>
      <dgm:spPr/>
      <dgm:t>
        <a:bodyPr/>
        <a:lstStyle/>
        <a:p>
          <a:endParaRPr lang="en-US"/>
        </a:p>
      </dgm:t>
    </dgm:pt>
    <dgm:pt modelId="{22DACA72-9667-4C2E-96A7-62B86D6C2811}">
      <dgm:prSet/>
      <dgm:spPr/>
      <dgm:t>
        <a:bodyPr/>
        <a:lstStyle/>
        <a:p>
          <a:pPr rtl="0"/>
          <a:r>
            <a:rPr lang="el-GR" b="1" dirty="0" smtClean="0"/>
            <a:t>ΔΗΜΙΟΥΡΓΙΚΗ ΑΠΑΣΧΟΛΗΣΗ ΤΩΝ ΠΑΙΔΙΩΝ ΣΤΟΝ ΕΛΕΥΘΕΡΟ ΣΧΟΛΙΚΟ ΧΡΟΝΟ.</a:t>
          </a:r>
          <a:endParaRPr lang="el-GR" b="1" dirty="0"/>
        </a:p>
      </dgm:t>
    </dgm:pt>
    <dgm:pt modelId="{82C0EBE9-C11B-4726-9462-778250B297BC}" type="parTrans" cxnId="{DB819A69-2CE5-47ED-B181-2DF2130EFA8C}">
      <dgm:prSet/>
      <dgm:spPr/>
      <dgm:t>
        <a:bodyPr/>
        <a:lstStyle/>
        <a:p>
          <a:endParaRPr lang="en-US"/>
        </a:p>
      </dgm:t>
    </dgm:pt>
    <dgm:pt modelId="{8E5CC6D6-FFD1-4F8E-9E1F-B08325943823}" type="sibTrans" cxnId="{DB819A69-2CE5-47ED-B181-2DF2130EFA8C}">
      <dgm:prSet/>
      <dgm:spPr/>
      <dgm:t>
        <a:bodyPr/>
        <a:lstStyle/>
        <a:p>
          <a:endParaRPr lang="en-US"/>
        </a:p>
      </dgm:t>
    </dgm:pt>
    <dgm:pt modelId="{9CC50F7E-E7BC-4183-A166-6519BF184A6A}" type="pres">
      <dgm:prSet presAssocID="{53FDA842-7FE9-4322-8ABD-9D09056D7A1F}" presName="compositeShape" presStyleCnt="0">
        <dgm:presLayoutVars>
          <dgm:chMax val="7"/>
          <dgm:dir/>
          <dgm:resizeHandles val="exact"/>
        </dgm:presLayoutVars>
      </dgm:prSet>
      <dgm:spPr/>
      <dgm:t>
        <a:bodyPr/>
        <a:lstStyle/>
        <a:p>
          <a:endParaRPr lang="en-US"/>
        </a:p>
      </dgm:t>
    </dgm:pt>
    <dgm:pt modelId="{8210FE66-510E-4E9A-8F33-D3833D683C17}" type="pres">
      <dgm:prSet presAssocID="{53FDA842-7FE9-4322-8ABD-9D09056D7A1F}" presName="wedge1" presStyleLbl="node1" presStyleIdx="0" presStyleCnt="4"/>
      <dgm:spPr/>
      <dgm:t>
        <a:bodyPr/>
        <a:lstStyle/>
        <a:p>
          <a:endParaRPr lang="en-US"/>
        </a:p>
      </dgm:t>
    </dgm:pt>
    <dgm:pt modelId="{870EE604-C294-4617-B65C-975476455106}" type="pres">
      <dgm:prSet presAssocID="{53FDA842-7FE9-4322-8ABD-9D09056D7A1F}" presName="dummy1a" presStyleCnt="0"/>
      <dgm:spPr/>
    </dgm:pt>
    <dgm:pt modelId="{6FC7827B-87A5-4BC2-832D-D1D3CAF5AFD2}" type="pres">
      <dgm:prSet presAssocID="{53FDA842-7FE9-4322-8ABD-9D09056D7A1F}" presName="dummy1b" presStyleCnt="0"/>
      <dgm:spPr/>
    </dgm:pt>
    <dgm:pt modelId="{DF31C102-1E3F-40FA-B0CE-D8BA765A7B79}" type="pres">
      <dgm:prSet presAssocID="{53FDA842-7FE9-4322-8ABD-9D09056D7A1F}" presName="wedge1Tx" presStyleLbl="node1" presStyleIdx="0" presStyleCnt="4">
        <dgm:presLayoutVars>
          <dgm:chMax val="0"/>
          <dgm:chPref val="0"/>
          <dgm:bulletEnabled val="1"/>
        </dgm:presLayoutVars>
      </dgm:prSet>
      <dgm:spPr/>
      <dgm:t>
        <a:bodyPr/>
        <a:lstStyle/>
        <a:p>
          <a:endParaRPr lang="en-US"/>
        </a:p>
      </dgm:t>
    </dgm:pt>
    <dgm:pt modelId="{3DAF5A0B-FBCB-494E-B08A-04509B3DB5B6}" type="pres">
      <dgm:prSet presAssocID="{53FDA842-7FE9-4322-8ABD-9D09056D7A1F}" presName="wedge2" presStyleLbl="node1" presStyleIdx="1" presStyleCnt="4"/>
      <dgm:spPr/>
      <dgm:t>
        <a:bodyPr/>
        <a:lstStyle/>
        <a:p>
          <a:endParaRPr lang="en-US"/>
        </a:p>
      </dgm:t>
    </dgm:pt>
    <dgm:pt modelId="{304AE70C-749A-4F51-A4E5-1D231974C6AA}" type="pres">
      <dgm:prSet presAssocID="{53FDA842-7FE9-4322-8ABD-9D09056D7A1F}" presName="dummy2a" presStyleCnt="0"/>
      <dgm:spPr/>
    </dgm:pt>
    <dgm:pt modelId="{EEC31E4B-A9B3-4DFF-964A-2E1880CF8FE2}" type="pres">
      <dgm:prSet presAssocID="{53FDA842-7FE9-4322-8ABD-9D09056D7A1F}" presName="dummy2b" presStyleCnt="0"/>
      <dgm:spPr/>
    </dgm:pt>
    <dgm:pt modelId="{52F55D9D-254F-4B5A-9E30-42C5F19144DF}" type="pres">
      <dgm:prSet presAssocID="{53FDA842-7FE9-4322-8ABD-9D09056D7A1F}" presName="wedge2Tx" presStyleLbl="node1" presStyleIdx="1" presStyleCnt="4">
        <dgm:presLayoutVars>
          <dgm:chMax val="0"/>
          <dgm:chPref val="0"/>
          <dgm:bulletEnabled val="1"/>
        </dgm:presLayoutVars>
      </dgm:prSet>
      <dgm:spPr/>
      <dgm:t>
        <a:bodyPr/>
        <a:lstStyle/>
        <a:p>
          <a:endParaRPr lang="en-US"/>
        </a:p>
      </dgm:t>
    </dgm:pt>
    <dgm:pt modelId="{11A2C0CA-57EC-4177-A494-89FB65534EB1}" type="pres">
      <dgm:prSet presAssocID="{53FDA842-7FE9-4322-8ABD-9D09056D7A1F}" presName="wedge3" presStyleLbl="node1" presStyleIdx="2" presStyleCnt="4"/>
      <dgm:spPr/>
      <dgm:t>
        <a:bodyPr/>
        <a:lstStyle/>
        <a:p>
          <a:endParaRPr lang="en-US"/>
        </a:p>
      </dgm:t>
    </dgm:pt>
    <dgm:pt modelId="{82BA3E8F-F34D-40B4-AECB-DF0049CA64A5}" type="pres">
      <dgm:prSet presAssocID="{53FDA842-7FE9-4322-8ABD-9D09056D7A1F}" presName="dummy3a" presStyleCnt="0"/>
      <dgm:spPr/>
    </dgm:pt>
    <dgm:pt modelId="{EFDB8C8A-0A85-47D1-894E-4B25CE87AF65}" type="pres">
      <dgm:prSet presAssocID="{53FDA842-7FE9-4322-8ABD-9D09056D7A1F}" presName="dummy3b" presStyleCnt="0"/>
      <dgm:spPr/>
    </dgm:pt>
    <dgm:pt modelId="{24DE1E90-73A9-4BBB-8469-82E7697D760D}" type="pres">
      <dgm:prSet presAssocID="{53FDA842-7FE9-4322-8ABD-9D09056D7A1F}" presName="wedge3Tx" presStyleLbl="node1" presStyleIdx="2" presStyleCnt="4">
        <dgm:presLayoutVars>
          <dgm:chMax val="0"/>
          <dgm:chPref val="0"/>
          <dgm:bulletEnabled val="1"/>
        </dgm:presLayoutVars>
      </dgm:prSet>
      <dgm:spPr/>
      <dgm:t>
        <a:bodyPr/>
        <a:lstStyle/>
        <a:p>
          <a:endParaRPr lang="en-US"/>
        </a:p>
      </dgm:t>
    </dgm:pt>
    <dgm:pt modelId="{9B3A675B-088C-41C6-A97D-B860EC4F8980}" type="pres">
      <dgm:prSet presAssocID="{53FDA842-7FE9-4322-8ABD-9D09056D7A1F}" presName="wedge4" presStyleLbl="node1" presStyleIdx="3" presStyleCnt="4"/>
      <dgm:spPr/>
      <dgm:t>
        <a:bodyPr/>
        <a:lstStyle/>
        <a:p>
          <a:endParaRPr lang="en-US"/>
        </a:p>
      </dgm:t>
    </dgm:pt>
    <dgm:pt modelId="{46528219-DD54-40DB-9518-650B9A6925A8}" type="pres">
      <dgm:prSet presAssocID="{53FDA842-7FE9-4322-8ABD-9D09056D7A1F}" presName="dummy4a" presStyleCnt="0"/>
      <dgm:spPr/>
    </dgm:pt>
    <dgm:pt modelId="{4FF3CEB9-8AE3-4CB4-A00E-CBD4B30300DE}" type="pres">
      <dgm:prSet presAssocID="{53FDA842-7FE9-4322-8ABD-9D09056D7A1F}" presName="dummy4b" presStyleCnt="0"/>
      <dgm:spPr/>
    </dgm:pt>
    <dgm:pt modelId="{4211F5A3-3553-4918-B17D-9150CAB73232}" type="pres">
      <dgm:prSet presAssocID="{53FDA842-7FE9-4322-8ABD-9D09056D7A1F}" presName="wedge4Tx" presStyleLbl="node1" presStyleIdx="3" presStyleCnt="4">
        <dgm:presLayoutVars>
          <dgm:chMax val="0"/>
          <dgm:chPref val="0"/>
          <dgm:bulletEnabled val="1"/>
        </dgm:presLayoutVars>
      </dgm:prSet>
      <dgm:spPr/>
      <dgm:t>
        <a:bodyPr/>
        <a:lstStyle/>
        <a:p>
          <a:endParaRPr lang="en-US"/>
        </a:p>
      </dgm:t>
    </dgm:pt>
    <dgm:pt modelId="{4BA8ECD4-8B61-442F-BBC5-2CA24F0F720E}" type="pres">
      <dgm:prSet presAssocID="{BC831F46-6A2E-4E0E-8571-420D53B2F3D1}" presName="arrowWedge1" presStyleLbl="fgSibTrans2D1" presStyleIdx="0" presStyleCnt="4"/>
      <dgm:spPr/>
    </dgm:pt>
    <dgm:pt modelId="{9589794A-73ED-4B7C-9FE8-D5923B5620E9}" type="pres">
      <dgm:prSet presAssocID="{A11408AD-3236-42D6-B0C8-9BD805ECB7B4}" presName="arrowWedge2" presStyleLbl="fgSibTrans2D1" presStyleIdx="1" presStyleCnt="4"/>
      <dgm:spPr/>
    </dgm:pt>
    <dgm:pt modelId="{ACAC4159-8EF9-4305-B42B-67F22C91776B}" type="pres">
      <dgm:prSet presAssocID="{D653D4C9-CFF4-4832-9598-CF599949684D}" presName="arrowWedge3" presStyleLbl="fgSibTrans2D1" presStyleIdx="2" presStyleCnt="4"/>
      <dgm:spPr/>
    </dgm:pt>
    <dgm:pt modelId="{35C5D3AE-CA8F-4D04-90A7-6649163BAE26}" type="pres">
      <dgm:prSet presAssocID="{8E5CC6D6-FFD1-4F8E-9E1F-B08325943823}" presName="arrowWedge4" presStyleLbl="fgSibTrans2D1" presStyleIdx="3" presStyleCnt="4"/>
      <dgm:spPr/>
    </dgm:pt>
  </dgm:ptLst>
  <dgm:cxnLst>
    <dgm:cxn modelId="{96B3ABB9-5C09-42EA-B621-0CB90FC35F57}" srcId="{53FDA842-7FE9-4322-8ABD-9D09056D7A1F}" destId="{88FA7254-5FE4-4F48-A37B-E3587A8BC652}" srcOrd="1" destOrd="0" parTransId="{2D493ED6-2CFE-4BED-81DF-9964992078B7}" sibTransId="{A11408AD-3236-42D6-B0C8-9BD805ECB7B4}"/>
    <dgm:cxn modelId="{2EB5EA28-5724-4526-A744-C3FC2BE29CFD}" type="presOf" srcId="{53FDA842-7FE9-4322-8ABD-9D09056D7A1F}" destId="{9CC50F7E-E7BC-4183-A166-6519BF184A6A}" srcOrd="0" destOrd="0" presId="urn:microsoft.com/office/officeart/2005/8/layout/cycle8"/>
    <dgm:cxn modelId="{A57C5C26-0F5B-4EA0-97C3-6A420A459705}" type="presOf" srcId="{991A3DDD-D8B6-4E26-A900-B3E471F45F38}" destId="{11A2C0CA-57EC-4177-A494-89FB65534EB1}" srcOrd="0" destOrd="0" presId="urn:microsoft.com/office/officeart/2005/8/layout/cycle8"/>
    <dgm:cxn modelId="{DB819A69-2CE5-47ED-B181-2DF2130EFA8C}" srcId="{53FDA842-7FE9-4322-8ABD-9D09056D7A1F}" destId="{22DACA72-9667-4C2E-96A7-62B86D6C2811}" srcOrd="3" destOrd="0" parTransId="{82C0EBE9-C11B-4726-9462-778250B297BC}" sibTransId="{8E5CC6D6-FFD1-4F8E-9E1F-B08325943823}"/>
    <dgm:cxn modelId="{F9A48F0E-C7AA-4F8F-BD90-4819F6E8C988}" type="presOf" srcId="{88FA7254-5FE4-4F48-A37B-E3587A8BC652}" destId="{52F55D9D-254F-4B5A-9E30-42C5F19144DF}" srcOrd="1" destOrd="0" presId="urn:microsoft.com/office/officeart/2005/8/layout/cycle8"/>
    <dgm:cxn modelId="{CD514949-1E5D-4769-9B02-66C91CD5E470}" type="presOf" srcId="{5DE082A4-0B9D-4380-A098-C711FCF1BF7F}" destId="{DF31C102-1E3F-40FA-B0CE-D8BA765A7B79}" srcOrd="1" destOrd="0" presId="urn:microsoft.com/office/officeart/2005/8/layout/cycle8"/>
    <dgm:cxn modelId="{CDFF33EF-C2DD-4990-AF91-AB56B08CA2BC}" type="presOf" srcId="{22DACA72-9667-4C2E-96A7-62B86D6C2811}" destId="{4211F5A3-3553-4918-B17D-9150CAB73232}" srcOrd="1" destOrd="0" presId="urn:microsoft.com/office/officeart/2005/8/layout/cycle8"/>
    <dgm:cxn modelId="{9A01ACBA-116A-4748-BDEC-29B6D6C5C5C3}" type="presOf" srcId="{991A3DDD-D8B6-4E26-A900-B3E471F45F38}" destId="{24DE1E90-73A9-4BBB-8469-82E7697D760D}" srcOrd="1" destOrd="0" presId="urn:microsoft.com/office/officeart/2005/8/layout/cycle8"/>
    <dgm:cxn modelId="{5F09A816-C55B-4B74-99B7-324C1172F020}" type="presOf" srcId="{22DACA72-9667-4C2E-96A7-62B86D6C2811}" destId="{9B3A675B-088C-41C6-A97D-B860EC4F8980}" srcOrd="0" destOrd="0" presId="urn:microsoft.com/office/officeart/2005/8/layout/cycle8"/>
    <dgm:cxn modelId="{42F8460E-6DC4-4D36-B75B-808C8C27D7DE}" type="presOf" srcId="{88FA7254-5FE4-4F48-A37B-E3587A8BC652}" destId="{3DAF5A0B-FBCB-494E-B08A-04509B3DB5B6}" srcOrd="0" destOrd="0" presId="urn:microsoft.com/office/officeart/2005/8/layout/cycle8"/>
    <dgm:cxn modelId="{22121E29-9D2D-4133-8E3E-1E5A657A4254}" srcId="{53FDA842-7FE9-4322-8ABD-9D09056D7A1F}" destId="{991A3DDD-D8B6-4E26-A900-B3E471F45F38}" srcOrd="2" destOrd="0" parTransId="{0D554891-89A7-4A8A-9024-8A142A620485}" sibTransId="{D653D4C9-CFF4-4832-9598-CF599949684D}"/>
    <dgm:cxn modelId="{D0FE104C-8B18-4FD4-B755-445B43600D39}" srcId="{53FDA842-7FE9-4322-8ABD-9D09056D7A1F}" destId="{5DE082A4-0B9D-4380-A098-C711FCF1BF7F}" srcOrd="0" destOrd="0" parTransId="{C6747C47-EAE0-47C1-8161-7E9B2D8FA2C3}" sibTransId="{BC831F46-6A2E-4E0E-8571-420D53B2F3D1}"/>
    <dgm:cxn modelId="{BC737218-0C15-445F-94B3-F7337914E4B6}" type="presOf" srcId="{5DE082A4-0B9D-4380-A098-C711FCF1BF7F}" destId="{8210FE66-510E-4E9A-8F33-D3833D683C17}" srcOrd="0" destOrd="0" presId="urn:microsoft.com/office/officeart/2005/8/layout/cycle8"/>
    <dgm:cxn modelId="{0DC51F0D-8DA6-44DC-A9F7-14E47CF2FC33}" type="presParOf" srcId="{9CC50F7E-E7BC-4183-A166-6519BF184A6A}" destId="{8210FE66-510E-4E9A-8F33-D3833D683C17}" srcOrd="0" destOrd="0" presId="urn:microsoft.com/office/officeart/2005/8/layout/cycle8"/>
    <dgm:cxn modelId="{DC5D6077-41D7-4A6D-A3C8-B52035AF20A3}" type="presParOf" srcId="{9CC50F7E-E7BC-4183-A166-6519BF184A6A}" destId="{870EE604-C294-4617-B65C-975476455106}" srcOrd="1" destOrd="0" presId="urn:microsoft.com/office/officeart/2005/8/layout/cycle8"/>
    <dgm:cxn modelId="{96109087-C43C-46FA-989B-DD49E4107362}" type="presParOf" srcId="{9CC50F7E-E7BC-4183-A166-6519BF184A6A}" destId="{6FC7827B-87A5-4BC2-832D-D1D3CAF5AFD2}" srcOrd="2" destOrd="0" presId="urn:microsoft.com/office/officeart/2005/8/layout/cycle8"/>
    <dgm:cxn modelId="{63EC6DAF-538A-4B5B-83C5-1399E3AE7581}" type="presParOf" srcId="{9CC50F7E-E7BC-4183-A166-6519BF184A6A}" destId="{DF31C102-1E3F-40FA-B0CE-D8BA765A7B79}" srcOrd="3" destOrd="0" presId="urn:microsoft.com/office/officeart/2005/8/layout/cycle8"/>
    <dgm:cxn modelId="{D4E9B218-1F98-4BA7-82A7-174F4DE4A77F}" type="presParOf" srcId="{9CC50F7E-E7BC-4183-A166-6519BF184A6A}" destId="{3DAF5A0B-FBCB-494E-B08A-04509B3DB5B6}" srcOrd="4" destOrd="0" presId="urn:microsoft.com/office/officeart/2005/8/layout/cycle8"/>
    <dgm:cxn modelId="{C2972D6F-999E-412B-B9EF-9589E0F43BDA}" type="presParOf" srcId="{9CC50F7E-E7BC-4183-A166-6519BF184A6A}" destId="{304AE70C-749A-4F51-A4E5-1D231974C6AA}" srcOrd="5" destOrd="0" presId="urn:microsoft.com/office/officeart/2005/8/layout/cycle8"/>
    <dgm:cxn modelId="{D8A367DA-1D5A-4F55-BB4F-D1407169AEEA}" type="presParOf" srcId="{9CC50F7E-E7BC-4183-A166-6519BF184A6A}" destId="{EEC31E4B-A9B3-4DFF-964A-2E1880CF8FE2}" srcOrd="6" destOrd="0" presId="urn:microsoft.com/office/officeart/2005/8/layout/cycle8"/>
    <dgm:cxn modelId="{35518160-FE98-4D51-9755-6BB5F5C3C0AC}" type="presParOf" srcId="{9CC50F7E-E7BC-4183-A166-6519BF184A6A}" destId="{52F55D9D-254F-4B5A-9E30-42C5F19144DF}" srcOrd="7" destOrd="0" presId="urn:microsoft.com/office/officeart/2005/8/layout/cycle8"/>
    <dgm:cxn modelId="{E6AFE170-6690-437C-96C1-8B3CEEA42268}" type="presParOf" srcId="{9CC50F7E-E7BC-4183-A166-6519BF184A6A}" destId="{11A2C0CA-57EC-4177-A494-89FB65534EB1}" srcOrd="8" destOrd="0" presId="urn:microsoft.com/office/officeart/2005/8/layout/cycle8"/>
    <dgm:cxn modelId="{3C3EF489-6F11-4E44-BCB4-B1D0B5D628A6}" type="presParOf" srcId="{9CC50F7E-E7BC-4183-A166-6519BF184A6A}" destId="{82BA3E8F-F34D-40B4-AECB-DF0049CA64A5}" srcOrd="9" destOrd="0" presId="urn:microsoft.com/office/officeart/2005/8/layout/cycle8"/>
    <dgm:cxn modelId="{E702F9DC-484E-436B-B75F-463530262D7E}" type="presParOf" srcId="{9CC50F7E-E7BC-4183-A166-6519BF184A6A}" destId="{EFDB8C8A-0A85-47D1-894E-4B25CE87AF65}" srcOrd="10" destOrd="0" presId="urn:microsoft.com/office/officeart/2005/8/layout/cycle8"/>
    <dgm:cxn modelId="{C69C2516-D39E-4C65-863A-67E73ECEB672}" type="presParOf" srcId="{9CC50F7E-E7BC-4183-A166-6519BF184A6A}" destId="{24DE1E90-73A9-4BBB-8469-82E7697D760D}" srcOrd="11" destOrd="0" presId="urn:microsoft.com/office/officeart/2005/8/layout/cycle8"/>
    <dgm:cxn modelId="{CAF3992C-AEF1-4D77-9177-3EE2ACFEB1BE}" type="presParOf" srcId="{9CC50F7E-E7BC-4183-A166-6519BF184A6A}" destId="{9B3A675B-088C-41C6-A97D-B860EC4F8980}" srcOrd="12" destOrd="0" presId="urn:microsoft.com/office/officeart/2005/8/layout/cycle8"/>
    <dgm:cxn modelId="{C897E2F7-F626-44FC-8EBB-E201251EB959}" type="presParOf" srcId="{9CC50F7E-E7BC-4183-A166-6519BF184A6A}" destId="{46528219-DD54-40DB-9518-650B9A6925A8}" srcOrd="13" destOrd="0" presId="urn:microsoft.com/office/officeart/2005/8/layout/cycle8"/>
    <dgm:cxn modelId="{EB096FDB-458C-4AC4-B74D-6A403E003FB7}" type="presParOf" srcId="{9CC50F7E-E7BC-4183-A166-6519BF184A6A}" destId="{4FF3CEB9-8AE3-4CB4-A00E-CBD4B30300DE}" srcOrd="14" destOrd="0" presId="urn:microsoft.com/office/officeart/2005/8/layout/cycle8"/>
    <dgm:cxn modelId="{9915323D-351C-4C20-9F0F-4C5995038233}" type="presParOf" srcId="{9CC50F7E-E7BC-4183-A166-6519BF184A6A}" destId="{4211F5A3-3553-4918-B17D-9150CAB73232}" srcOrd="15" destOrd="0" presId="urn:microsoft.com/office/officeart/2005/8/layout/cycle8"/>
    <dgm:cxn modelId="{AFD819DD-372E-4DDD-8C19-05B4055A768B}" type="presParOf" srcId="{9CC50F7E-E7BC-4183-A166-6519BF184A6A}" destId="{4BA8ECD4-8B61-442F-BBC5-2CA24F0F720E}" srcOrd="16" destOrd="0" presId="urn:microsoft.com/office/officeart/2005/8/layout/cycle8"/>
    <dgm:cxn modelId="{51CA9CCC-E781-49DF-A7D2-74E898C33A97}" type="presParOf" srcId="{9CC50F7E-E7BC-4183-A166-6519BF184A6A}" destId="{9589794A-73ED-4B7C-9FE8-D5923B5620E9}" srcOrd="17" destOrd="0" presId="urn:microsoft.com/office/officeart/2005/8/layout/cycle8"/>
    <dgm:cxn modelId="{679163A2-6E72-41DC-B79F-BEF7048F2440}" type="presParOf" srcId="{9CC50F7E-E7BC-4183-A166-6519BF184A6A}" destId="{ACAC4159-8EF9-4305-B42B-67F22C91776B}" srcOrd="18" destOrd="0" presId="urn:microsoft.com/office/officeart/2005/8/layout/cycle8"/>
    <dgm:cxn modelId="{9FBBC3CD-8695-4DFC-859D-C03C733650DC}" type="presParOf" srcId="{9CC50F7E-E7BC-4183-A166-6519BF184A6A}" destId="{35C5D3AE-CA8F-4D04-90A7-6649163BAE26}"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7A6D43-F6C2-4280-B65B-8F8F2414B87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D342E5B8-FFE4-4254-A8A4-C272B06A83ED}">
      <dgm:prSet/>
      <dgm:spPr/>
      <dgm:t>
        <a:bodyPr/>
        <a:lstStyle/>
        <a:p>
          <a:pPr rtl="0"/>
          <a:r>
            <a:rPr lang="el-GR" b="1" dirty="0" smtClean="0">
              <a:latin typeface="Monotype Corsiva" pitchFamily="66" charset="0"/>
            </a:rPr>
            <a:t>ΓΝΩΡΙΜΙΑ ΜΕ ΤΟΝ ΠΟΛΙΤΙΣΜΟ ΜΑΣ ΚΑΙ ΔΙΑΤΗΡΗΣΗ ΤΗΣ ΕΘΝΙΚΗΣ ΜΑΣ ΤΑΥΤΟΤΗΤΑΣ</a:t>
          </a:r>
          <a:endParaRPr lang="en-US" dirty="0">
            <a:latin typeface="Monotype Corsiva" pitchFamily="66" charset="0"/>
          </a:endParaRPr>
        </a:p>
      </dgm:t>
    </dgm:pt>
    <dgm:pt modelId="{7B2C22CA-D0AE-4421-8646-862D91908207}" type="parTrans" cxnId="{F3A1ED82-96CA-40D3-B400-3A8D8A2AB4D9}">
      <dgm:prSet/>
      <dgm:spPr/>
      <dgm:t>
        <a:bodyPr/>
        <a:lstStyle/>
        <a:p>
          <a:endParaRPr lang="en-US"/>
        </a:p>
      </dgm:t>
    </dgm:pt>
    <dgm:pt modelId="{FFE95542-E9C3-4D44-9BC9-14113B9DBCE9}" type="sibTrans" cxnId="{F3A1ED82-96CA-40D3-B400-3A8D8A2AB4D9}">
      <dgm:prSet/>
      <dgm:spPr/>
      <dgm:t>
        <a:bodyPr/>
        <a:lstStyle/>
        <a:p>
          <a:endParaRPr lang="en-US"/>
        </a:p>
      </dgm:t>
    </dgm:pt>
    <dgm:pt modelId="{BF8D9446-8A40-4B6D-8D2F-B97F4C340F44}">
      <dgm:prSet/>
      <dgm:spPr/>
      <dgm:t>
        <a:bodyPr/>
        <a:lstStyle/>
        <a:p>
          <a:pPr rtl="0"/>
          <a:r>
            <a:rPr lang="el-GR" b="1" dirty="0" smtClean="0">
              <a:latin typeface="Monotype Corsiva" pitchFamily="66" charset="0"/>
            </a:rPr>
            <a:t>ΓΝΩΡΙΜΙΑ ΜΕ ΤΟΝ ΤΟΠΟ ΜΑΣ ΩΣ ΜΕΡΟΣ ΤΗΣ ΕΥΡΩΠΑΪΚΗΣ ΕΝΩΣΗΣ</a:t>
          </a:r>
          <a:endParaRPr lang="en-US" dirty="0">
            <a:latin typeface="Monotype Corsiva" pitchFamily="66" charset="0"/>
          </a:endParaRPr>
        </a:p>
      </dgm:t>
    </dgm:pt>
    <dgm:pt modelId="{572018C0-5B28-4950-ABA4-95463180FD23}" type="parTrans" cxnId="{CBB7C27E-2FA7-4CA1-9AC4-2F307CC29972}">
      <dgm:prSet/>
      <dgm:spPr/>
      <dgm:t>
        <a:bodyPr/>
        <a:lstStyle/>
        <a:p>
          <a:endParaRPr lang="en-US"/>
        </a:p>
      </dgm:t>
    </dgm:pt>
    <dgm:pt modelId="{55D7382F-D69B-4A26-AD65-2D44C6FDDD18}" type="sibTrans" cxnId="{CBB7C27E-2FA7-4CA1-9AC4-2F307CC29972}">
      <dgm:prSet/>
      <dgm:spPr/>
      <dgm:t>
        <a:bodyPr/>
        <a:lstStyle/>
        <a:p>
          <a:endParaRPr lang="en-US"/>
        </a:p>
      </dgm:t>
    </dgm:pt>
    <dgm:pt modelId="{929CD753-B046-4C15-B0AC-57AA910FC3C8}">
      <dgm:prSet/>
      <dgm:spPr/>
      <dgm:t>
        <a:bodyPr/>
        <a:lstStyle/>
        <a:p>
          <a:pPr rtl="0"/>
          <a:r>
            <a:rPr lang="el-GR" b="1" dirty="0" smtClean="0">
              <a:latin typeface="Monotype Corsiva" pitchFamily="66" charset="0"/>
            </a:rPr>
            <a:t>ΓΝΩΡΙΜΙΑ ΚΑΙ ΣΥΝΕΡΓΑΣΙΑ ΜΕ ΕΤΑΙΡΟΥΣ ΜΑΣ ΣΤΗΝ ΕΥΡΩΠΑΪΚΗ ΕΝΩΣΗ</a:t>
          </a:r>
          <a:endParaRPr lang="en-US" dirty="0">
            <a:latin typeface="Monotype Corsiva" pitchFamily="66" charset="0"/>
          </a:endParaRPr>
        </a:p>
      </dgm:t>
    </dgm:pt>
    <dgm:pt modelId="{F210E415-2E18-45D0-A20F-CE96C9ED2C89}" type="parTrans" cxnId="{D34BD0D6-E183-4C58-9A48-2381D2750443}">
      <dgm:prSet/>
      <dgm:spPr/>
      <dgm:t>
        <a:bodyPr/>
        <a:lstStyle/>
        <a:p>
          <a:endParaRPr lang="en-US"/>
        </a:p>
      </dgm:t>
    </dgm:pt>
    <dgm:pt modelId="{FCFD6BDB-7119-4CF1-A674-C516A22A9622}" type="sibTrans" cxnId="{D34BD0D6-E183-4C58-9A48-2381D2750443}">
      <dgm:prSet/>
      <dgm:spPr/>
      <dgm:t>
        <a:bodyPr/>
        <a:lstStyle/>
        <a:p>
          <a:endParaRPr lang="en-US"/>
        </a:p>
      </dgm:t>
    </dgm:pt>
    <dgm:pt modelId="{51F1955B-7A1E-4D37-AB89-1955C1CF305C}">
      <dgm:prSet/>
      <dgm:spPr/>
      <dgm:t>
        <a:bodyPr/>
        <a:lstStyle/>
        <a:p>
          <a:pPr rtl="0"/>
          <a:r>
            <a:rPr lang="el-GR" b="1" dirty="0" smtClean="0">
              <a:latin typeface="Monotype Corsiva" pitchFamily="66" charset="0"/>
            </a:rPr>
            <a:t>ΓΝΩΡΙΜΙΑ ΜΕ ΤΙΣ ΑΡΧΕΣ ΚΑΙ ΑΞΙΕΣ ΣΤΙΣ ΟΠΟΙΕΣ ΒΑΣΙΖΕΤΑΙ Η  Ε.Ε.</a:t>
          </a:r>
          <a:endParaRPr lang="en-US" dirty="0">
            <a:latin typeface="Monotype Corsiva" pitchFamily="66" charset="0"/>
          </a:endParaRPr>
        </a:p>
      </dgm:t>
    </dgm:pt>
    <dgm:pt modelId="{18EDB407-9A5B-4E89-8CB4-D00A58C94C59}" type="parTrans" cxnId="{1244C924-0D3B-4ACA-AEBC-9DE8D26F14AC}">
      <dgm:prSet/>
      <dgm:spPr/>
      <dgm:t>
        <a:bodyPr/>
        <a:lstStyle/>
        <a:p>
          <a:endParaRPr lang="en-US"/>
        </a:p>
      </dgm:t>
    </dgm:pt>
    <dgm:pt modelId="{F3E8A79C-BCD4-4058-A4A7-991CCDA6570A}" type="sibTrans" cxnId="{1244C924-0D3B-4ACA-AEBC-9DE8D26F14AC}">
      <dgm:prSet/>
      <dgm:spPr/>
      <dgm:t>
        <a:bodyPr/>
        <a:lstStyle/>
        <a:p>
          <a:endParaRPr lang="en-US"/>
        </a:p>
      </dgm:t>
    </dgm:pt>
    <dgm:pt modelId="{401DAE98-6195-40B4-8984-EB8047EADC01}">
      <dgm:prSet/>
      <dgm:spPr/>
      <dgm:t>
        <a:bodyPr/>
        <a:lstStyle/>
        <a:p>
          <a:pPr rtl="0"/>
          <a:r>
            <a:rPr lang="el-GR" b="1" dirty="0" smtClean="0">
              <a:latin typeface="Monotype Corsiva" pitchFamily="66" charset="0"/>
            </a:rPr>
            <a:t>ΠΡΑΚΤΙΚΕΣ ΕΦΑΡΜΟΓΕΣ ΤΟΥ ΤΙ ΣΗΜΑΙΝΕΙ ΝΑ ΕΙΣΑΙ ΕΝΕΡΓΟΣ ΠΟΛΙΤΗΣ </a:t>
          </a:r>
          <a:endParaRPr lang="en-US" dirty="0">
            <a:latin typeface="Monotype Corsiva" pitchFamily="66" charset="0"/>
          </a:endParaRPr>
        </a:p>
      </dgm:t>
    </dgm:pt>
    <dgm:pt modelId="{302B4023-C291-42CF-AC31-41A6B15275F1}" type="parTrans" cxnId="{CE645CC8-88C2-45F6-9F23-66F6E4213278}">
      <dgm:prSet/>
      <dgm:spPr/>
      <dgm:t>
        <a:bodyPr/>
        <a:lstStyle/>
        <a:p>
          <a:endParaRPr lang="en-US"/>
        </a:p>
      </dgm:t>
    </dgm:pt>
    <dgm:pt modelId="{B5DF3FF8-8EA3-43CD-981B-624EB8A907CD}" type="sibTrans" cxnId="{CE645CC8-88C2-45F6-9F23-66F6E4213278}">
      <dgm:prSet/>
      <dgm:spPr/>
      <dgm:t>
        <a:bodyPr/>
        <a:lstStyle/>
        <a:p>
          <a:endParaRPr lang="en-US"/>
        </a:p>
      </dgm:t>
    </dgm:pt>
    <dgm:pt modelId="{0E3BC00F-F2E7-4B6F-BEB2-8BA2B90D59D0}" type="pres">
      <dgm:prSet presAssocID="{E97A6D43-F6C2-4280-B65B-8F8F2414B879}" presName="Name0" presStyleCnt="0">
        <dgm:presLayoutVars>
          <dgm:chMax val="7"/>
          <dgm:dir/>
          <dgm:animLvl val="lvl"/>
          <dgm:resizeHandles val="exact"/>
        </dgm:presLayoutVars>
      </dgm:prSet>
      <dgm:spPr/>
      <dgm:t>
        <a:bodyPr/>
        <a:lstStyle/>
        <a:p>
          <a:endParaRPr lang="el-GR"/>
        </a:p>
      </dgm:t>
    </dgm:pt>
    <dgm:pt modelId="{46B7DC99-4FEB-4EBB-935F-46C0B3B1D5C1}" type="pres">
      <dgm:prSet presAssocID="{D342E5B8-FFE4-4254-A8A4-C272B06A83ED}" presName="circle1" presStyleLbl="node1" presStyleIdx="0" presStyleCnt="5"/>
      <dgm:spPr/>
    </dgm:pt>
    <dgm:pt modelId="{3FBE5C3D-2B9B-4273-B8D5-977155A4AA8D}" type="pres">
      <dgm:prSet presAssocID="{D342E5B8-FFE4-4254-A8A4-C272B06A83ED}" presName="space" presStyleCnt="0"/>
      <dgm:spPr/>
    </dgm:pt>
    <dgm:pt modelId="{610BBFEE-4784-4692-B7BA-D4DEB8A94776}" type="pres">
      <dgm:prSet presAssocID="{D342E5B8-FFE4-4254-A8A4-C272B06A83ED}" presName="rect1" presStyleLbl="alignAcc1" presStyleIdx="0" presStyleCnt="5" custLinFactNeighborY="-891"/>
      <dgm:spPr/>
      <dgm:t>
        <a:bodyPr/>
        <a:lstStyle/>
        <a:p>
          <a:endParaRPr lang="el-GR"/>
        </a:p>
      </dgm:t>
    </dgm:pt>
    <dgm:pt modelId="{C6FC6832-C94A-406D-9D76-583634CCEFE2}" type="pres">
      <dgm:prSet presAssocID="{BF8D9446-8A40-4B6D-8D2F-B97F4C340F44}" presName="vertSpace2" presStyleLbl="node1" presStyleIdx="0" presStyleCnt="5"/>
      <dgm:spPr/>
    </dgm:pt>
    <dgm:pt modelId="{1E9F755D-F507-484A-88C3-C9F9C812B873}" type="pres">
      <dgm:prSet presAssocID="{BF8D9446-8A40-4B6D-8D2F-B97F4C340F44}" presName="circle2" presStyleLbl="node1" presStyleIdx="1" presStyleCnt="5"/>
      <dgm:spPr/>
    </dgm:pt>
    <dgm:pt modelId="{B6D5B127-86AA-4B6B-9D3E-3AED4B500890}" type="pres">
      <dgm:prSet presAssocID="{BF8D9446-8A40-4B6D-8D2F-B97F4C340F44}" presName="rect2" presStyleLbl="alignAcc1" presStyleIdx="1" presStyleCnt="5"/>
      <dgm:spPr/>
      <dgm:t>
        <a:bodyPr/>
        <a:lstStyle/>
        <a:p>
          <a:endParaRPr lang="el-GR"/>
        </a:p>
      </dgm:t>
    </dgm:pt>
    <dgm:pt modelId="{081825C7-C37D-4815-9E34-4A78C1E1F114}" type="pres">
      <dgm:prSet presAssocID="{929CD753-B046-4C15-B0AC-57AA910FC3C8}" presName="vertSpace3" presStyleLbl="node1" presStyleIdx="1" presStyleCnt="5"/>
      <dgm:spPr/>
    </dgm:pt>
    <dgm:pt modelId="{8AC51DA7-44F6-413A-AD74-4FB994EA7031}" type="pres">
      <dgm:prSet presAssocID="{929CD753-B046-4C15-B0AC-57AA910FC3C8}" presName="circle3" presStyleLbl="node1" presStyleIdx="2" presStyleCnt="5"/>
      <dgm:spPr/>
    </dgm:pt>
    <dgm:pt modelId="{AAA7B1D1-3ABA-4C52-B764-DD78F4C107F7}" type="pres">
      <dgm:prSet presAssocID="{929CD753-B046-4C15-B0AC-57AA910FC3C8}" presName="rect3" presStyleLbl="alignAcc1" presStyleIdx="2" presStyleCnt="5"/>
      <dgm:spPr/>
      <dgm:t>
        <a:bodyPr/>
        <a:lstStyle/>
        <a:p>
          <a:endParaRPr lang="en-US"/>
        </a:p>
      </dgm:t>
    </dgm:pt>
    <dgm:pt modelId="{A09BC66E-A6C0-402D-8900-2D7174C6857B}" type="pres">
      <dgm:prSet presAssocID="{51F1955B-7A1E-4D37-AB89-1955C1CF305C}" presName="vertSpace4" presStyleLbl="node1" presStyleIdx="2" presStyleCnt="5"/>
      <dgm:spPr/>
    </dgm:pt>
    <dgm:pt modelId="{33FC5229-9B45-479D-B65D-1FE3DC88FDA2}" type="pres">
      <dgm:prSet presAssocID="{51F1955B-7A1E-4D37-AB89-1955C1CF305C}" presName="circle4" presStyleLbl="node1" presStyleIdx="3" presStyleCnt="5"/>
      <dgm:spPr/>
    </dgm:pt>
    <dgm:pt modelId="{852E91EF-E401-4C15-A7A6-E22D09193F27}" type="pres">
      <dgm:prSet presAssocID="{51F1955B-7A1E-4D37-AB89-1955C1CF305C}" presName="rect4" presStyleLbl="alignAcc1" presStyleIdx="3" presStyleCnt="5"/>
      <dgm:spPr/>
      <dgm:t>
        <a:bodyPr/>
        <a:lstStyle/>
        <a:p>
          <a:endParaRPr lang="el-GR"/>
        </a:p>
      </dgm:t>
    </dgm:pt>
    <dgm:pt modelId="{12B92D1A-5D2A-4EAC-A6D5-F1D932E76D29}" type="pres">
      <dgm:prSet presAssocID="{401DAE98-6195-40B4-8984-EB8047EADC01}" presName="vertSpace5" presStyleLbl="node1" presStyleIdx="3" presStyleCnt="5"/>
      <dgm:spPr/>
    </dgm:pt>
    <dgm:pt modelId="{B320A69A-7CAF-43B3-96B9-9B8F75730EA8}" type="pres">
      <dgm:prSet presAssocID="{401DAE98-6195-40B4-8984-EB8047EADC01}" presName="circle5" presStyleLbl="node1" presStyleIdx="4" presStyleCnt="5"/>
      <dgm:spPr/>
    </dgm:pt>
    <dgm:pt modelId="{8F98B255-8C65-4A26-BD4F-74CB9C5BBD90}" type="pres">
      <dgm:prSet presAssocID="{401DAE98-6195-40B4-8984-EB8047EADC01}" presName="rect5" presStyleLbl="alignAcc1" presStyleIdx="4" presStyleCnt="5"/>
      <dgm:spPr/>
      <dgm:t>
        <a:bodyPr/>
        <a:lstStyle/>
        <a:p>
          <a:endParaRPr lang="el-GR"/>
        </a:p>
      </dgm:t>
    </dgm:pt>
    <dgm:pt modelId="{EC15AC1A-5EA9-4C80-BE72-998F3CCD6CAB}" type="pres">
      <dgm:prSet presAssocID="{D342E5B8-FFE4-4254-A8A4-C272B06A83ED}" presName="rect1ParTxNoCh" presStyleLbl="alignAcc1" presStyleIdx="4" presStyleCnt="5">
        <dgm:presLayoutVars>
          <dgm:chMax val="1"/>
          <dgm:bulletEnabled val="1"/>
        </dgm:presLayoutVars>
      </dgm:prSet>
      <dgm:spPr/>
      <dgm:t>
        <a:bodyPr/>
        <a:lstStyle/>
        <a:p>
          <a:endParaRPr lang="el-GR"/>
        </a:p>
      </dgm:t>
    </dgm:pt>
    <dgm:pt modelId="{A0E48FF9-AD34-489B-B821-F206C0BFE584}" type="pres">
      <dgm:prSet presAssocID="{BF8D9446-8A40-4B6D-8D2F-B97F4C340F44}" presName="rect2ParTxNoCh" presStyleLbl="alignAcc1" presStyleIdx="4" presStyleCnt="5">
        <dgm:presLayoutVars>
          <dgm:chMax val="1"/>
          <dgm:bulletEnabled val="1"/>
        </dgm:presLayoutVars>
      </dgm:prSet>
      <dgm:spPr/>
      <dgm:t>
        <a:bodyPr/>
        <a:lstStyle/>
        <a:p>
          <a:endParaRPr lang="el-GR"/>
        </a:p>
      </dgm:t>
    </dgm:pt>
    <dgm:pt modelId="{9F4FCAA7-E37A-4D2E-A93B-51393B30D10C}" type="pres">
      <dgm:prSet presAssocID="{929CD753-B046-4C15-B0AC-57AA910FC3C8}" presName="rect3ParTxNoCh" presStyleLbl="alignAcc1" presStyleIdx="4" presStyleCnt="5">
        <dgm:presLayoutVars>
          <dgm:chMax val="1"/>
          <dgm:bulletEnabled val="1"/>
        </dgm:presLayoutVars>
      </dgm:prSet>
      <dgm:spPr/>
      <dgm:t>
        <a:bodyPr/>
        <a:lstStyle/>
        <a:p>
          <a:endParaRPr lang="en-US"/>
        </a:p>
      </dgm:t>
    </dgm:pt>
    <dgm:pt modelId="{E49CBCF0-13CF-4F85-A07C-88116F0626E0}" type="pres">
      <dgm:prSet presAssocID="{51F1955B-7A1E-4D37-AB89-1955C1CF305C}" presName="rect4ParTxNoCh" presStyleLbl="alignAcc1" presStyleIdx="4" presStyleCnt="5">
        <dgm:presLayoutVars>
          <dgm:chMax val="1"/>
          <dgm:bulletEnabled val="1"/>
        </dgm:presLayoutVars>
      </dgm:prSet>
      <dgm:spPr/>
      <dgm:t>
        <a:bodyPr/>
        <a:lstStyle/>
        <a:p>
          <a:endParaRPr lang="el-GR"/>
        </a:p>
      </dgm:t>
    </dgm:pt>
    <dgm:pt modelId="{1F5DF7C5-46AC-450A-BEC3-4F8B3AA6B5AC}" type="pres">
      <dgm:prSet presAssocID="{401DAE98-6195-40B4-8984-EB8047EADC01}" presName="rect5ParTxNoCh" presStyleLbl="alignAcc1" presStyleIdx="4" presStyleCnt="5">
        <dgm:presLayoutVars>
          <dgm:chMax val="1"/>
          <dgm:bulletEnabled val="1"/>
        </dgm:presLayoutVars>
      </dgm:prSet>
      <dgm:spPr/>
      <dgm:t>
        <a:bodyPr/>
        <a:lstStyle/>
        <a:p>
          <a:endParaRPr lang="el-GR"/>
        </a:p>
      </dgm:t>
    </dgm:pt>
  </dgm:ptLst>
  <dgm:cxnLst>
    <dgm:cxn modelId="{9E6C4315-66E0-4543-811B-F938084BA4F5}" type="presOf" srcId="{BF8D9446-8A40-4B6D-8D2F-B97F4C340F44}" destId="{B6D5B127-86AA-4B6B-9D3E-3AED4B500890}" srcOrd="0" destOrd="0" presId="urn:microsoft.com/office/officeart/2005/8/layout/target3"/>
    <dgm:cxn modelId="{D34BD0D6-E183-4C58-9A48-2381D2750443}" srcId="{E97A6D43-F6C2-4280-B65B-8F8F2414B879}" destId="{929CD753-B046-4C15-B0AC-57AA910FC3C8}" srcOrd="2" destOrd="0" parTransId="{F210E415-2E18-45D0-A20F-CE96C9ED2C89}" sibTransId="{FCFD6BDB-7119-4CF1-A674-C516A22A9622}"/>
    <dgm:cxn modelId="{42D58346-DAB8-400A-8C0A-157FD4C4A42E}" type="presOf" srcId="{929CD753-B046-4C15-B0AC-57AA910FC3C8}" destId="{9F4FCAA7-E37A-4D2E-A93B-51393B30D10C}" srcOrd="1" destOrd="0" presId="urn:microsoft.com/office/officeart/2005/8/layout/target3"/>
    <dgm:cxn modelId="{C5543A9C-9C59-415C-9907-17429873608B}" type="presOf" srcId="{51F1955B-7A1E-4D37-AB89-1955C1CF305C}" destId="{852E91EF-E401-4C15-A7A6-E22D09193F27}" srcOrd="0" destOrd="0" presId="urn:microsoft.com/office/officeart/2005/8/layout/target3"/>
    <dgm:cxn modelId="{80A7163D-8F20-4DED-AEFD-7C1FC6139229}" type="presOf" srcId="{D342E5B8-FFE4-4254-A8A4-C272B06A83ED}" destId="{EC15AC1A-5EA9-4C80-BE72-998F3CCD6CAB}" srcOrd="1" destOrd="0" presId="urn:microsoft.com/office/officeart/2005/8/layout/target3"/>
    <dgm:cxn modelId="{CBB7C27E-2FA7-4CA1-9AC4-2F307CC29972}" srcId="{E97A6D43-F6C2-4280-B65B-8F8F2414B879}" destId="{BF8D9446-8A40-4B6D-8D2F-B97F4C340F44}" srcOrd="1" destOrd="0" parTransId="{572018C0-5B28-4950-ABA4-95463180FD23}" sibTransId="{55D7382F-D69B-4A26-AD65-2D44C6FDDD18}"/>
    <dgm:cxn modelId="{B9DE47E2-FCA4-4AF9-A46E-09422C16B95A}" type="presOf" srcId="{E97A6D43-F6C2-4280-B65B-8F8F2414B879}" destId="{0E3BC00F-F2E7-4B6F-BEB2-8BA2B90D59D0}" srcOrd="0" destOrd="0" presId="urn:microsoft.com/office/officeart/2005/8/layout/target3"/>
    <dgm:cxn modelId="{93C9E79E-F5BB-468B-A753-9AA1239BEAED}" type="presOf" srcId="{401DAE98-6195-40B4-8984-EB8047EADC01}" destId="{1F5DF7C5-46AC-450A-BEC3-4F8B3AA6B5AC}" srcOrd="1" destOrd="0" presId="urn:microsoft.com/office/officeart/2005/8/layout/target3"/>
    <dgm:cxn modelId="{CE645CC8-88C2-45F6-9F23-66F6E4213278}" srcId="{E97A6D43-F6C2-4280-B65B-8F8F2414B879}" destId="{401DAE98-6195-40B4-8984-EB8047EADC01}" srcOrd="4" destOrd="0" parTransId="{302B4023-C291-42CF-AC31-41A6B15275F1}" sibTransId="{B5DF3FF8-8EA3-43CD-981B-624EB8A907CD}"/>
    <dgm:cxn modelId="{1244C924-0D3B-4ACA-AEBC-9DE8D26F14AC}" srcId="{E97A6D43-F6C2-4280-B65B-8F8F2414B879}" destId="{51F1955B-7A1E-4D37-AB89-1955C1CF305C}" srcOrd="3" destOrd="0" parTransId="{18EDB407-9A5B-4E89-8CB4-D00A58C94C59}" sibTransId="{F3E8A79C-BCD4-4058-A4A7-991CCDA6570A}"/>
    <dgm:cxn modelId="{E80D7888-3C41-43C8-9906-997C20D1F3C5}" type="presOf" srcId="{401DAE98-6195-40B4-8984-EB8047EADC01}" destId="{8F98B255-8C65-4A26-BD4F-74CB9C5BBD90}" srcOrd="0" destOrd="0" presId="urn:microsoft.com/office/officeart/2005/8/layout/target3"/>
    <dgm:cxn modelId="{F1F37A6E-5FAA-4285-8A10-A1D509F418F1}" type="presOf" srcId="{929CD753-B046-4C15-B0AC-57AA910FC3C8}" destId="{AAA7B1D1-3ABA-4C52-B764-DD78F4C107F7}" srcOrd="0" destOrd="0" presId="urn:microsoft.com/office/officeart/2005/8/layout/target3"/>
    <dgm:cxn modelId="{9A9097D5-6BB0-4368-A78E-F7EEAD70BA73}" type="presOf" srcId="{51F1955B-7A1E-4D37-AB89-1955C1CF305C}" destId="{E49CBCF0-13CF-4F85-A07C-88116F0626E0}" srcOrd="1" destOrd="0" presId="urn:microsoft.com/office/officeart/2005/8/layout/target3"/>
    <dgm:cxn modelId="{28203344-C7B9-4362-B7E6-B6726CD8FC61}" type="presOf" srcId="{BF8D9446-8A40-4B6D-8D2F-B97F4C340F44}" destId="{A0E48FF9-AD34-489B-B821-F206C0BFE584}" srcOrd="1" destOrd="0" presId="urn:microsoft.com/office/officeart/2005/8/layout/target3"/>
    <dgm:cxn modelId="{F3A1ED82-96CA-40D3-B400-3A8D8A2AB4D9}" srcId="{E97A6D43-F6C2-4280-B65B-8F8F2414B879}" destId="{D342E5B8-FFE4-4254-A8A4-C272B06A83ED}" srcOrd="0" destOrd="0" parTransId="{7B2C22CA-D0AE-4421-8646-862D91908207}" sibTransId="{FFE95542-E9C3-4D44-9BC9-14113B9DBCE9}"/>
    <dgm:cxn modelId="{937446F0-0C79-4EE6-9F00-3D172CC4FFC5}" type="presOf" srcId="{D342E5B8-FFE4-4254-A8A4-C272B06A83ED}" destId="{610BBFEE-4784-4692-B7BA-D4DEB8A94776}" srcOrd="0" destOrd="0" presId="urn:microsoft.com/office/officeart/2005/8/layout/target3"/>
    <dgm:cxn modelId="{06DA584D-CCD0-4857-AF99-ACAD3C241B7B}" type="presParOf" srcId="{0E3BC00F-F2E7-4B6F-BEB2-8BA2B90D59D0}" destId="{46B7DC99-4FEB-4EBB-935F-46C0B3B1D5C1}" srcOrd="0" destOrd="0" presId="urn:microsoft.com/office/officeart/2005/8/layout/target3"/>
    <dgm:cxn modelId="{CD34CF97-01F4-4BC1-A3B8-933C4F5A06B7}" type="presParOf" srcId="{0E3BC00F-F2E7-4B6F-BEB2-8BA2B90D59D0}" destId="{3FBE5C3D-2B9B-4273-B8D5-977155A4AA8D}" srcOrd="1" destOrd="0" presId="urn:microsoft.com/office/officeart/2005/8/layout/target3"/>
    <dgm:cxn modelId="{CE1D0260-E896-4C27-AF01-D5BD45D59785}" type="presParOf" srcId="{0E3BC00F-F2E7-4B6F-BEB2-8BA2B90D59D0}" destId="{610BBFEE-4784-4692-B7BA-D4DEB8A94776}" srcOrd="2" destOrd="0" presId="urn:microsoft.com/office/officeart/2005/8/layout/target3"/>
    <dgm:cxn modelId="{EDC0F7BD-1B3C-43BD-9A08-D860C23503F0}" type="presParOf" srcId="{0E3BC00F-F2E7-4B6F-BEB2-8BA2B90D59D0}" destId="{C6FC6832-C94A-406D-9D76-583634CCEFE2}" srcOrd="3" destOrd="0" presId="urn:microsoft.com/office/officeart/2005/8/layout/target3"/>
    <dgm:cxn modelId="{1219FB2B-E59C-42E6-8AF7-E3CA5664F67D}" type="presParOf" srcId="{0E3BC00F-F2E7-4B6F-BEB2-8BA2B90D59D0}" destId="{1E9F755D-F507-484A-88C3-C9F9C812B873}" srcOrd="4" destOrd="0" presId="urn:microsoft.com/office/officeart/2005/8/layout/target3"/>
    <dgm:cxn modelId="{A2C1C584-7D90-4312-A99C-767F1137D602}" type="presParOf" srcId="{0E3BC00F-F2E7-4B6F-BEB2-8BA2B90D59D0}" destId="{B6D5B127-86AA-4B6B-9D3E-3AED4B500890}" srcOrd="5" destOrd="0" presId="urn:microsoft.com/office/officeart/2005/8/layout/target3"/>
    <dgm:cxn modelId="{4505B169-FF9C-4B5B-8FBB-F24F0A793359}" type="presParOf" srcId="{0E3BC00F-F2E7-4B6F-BEB2-8BA2B90D59D0}" destId="{081825C7-C37D-4815-9E34-4A78C1E1F114}" srcOrd="6" destOrd="0" presId="urn:microsoft.com/office/officeart/2005/8/layout/target3"/>
    <dgm:cxn modelId="{CA6F3E2A-0EA1-4D64-924C-04D2FA14932B}" type="presParOf" srcId="{0E3BC00F-F2E7-4B6F-BEB2-8BA2B90D59D0}" destId="{8AC51DA7-44F6-413A-AD74-4FB994EA7031}" srcOrd="7" destOrd="0" presId="urn:microsoft.com/office/officeart/2005/8/layout/target3"/>
    <dgm:cxn modelId="{7DCA5F00-18CC-493D-B3A5-A5E264516727}" type="presParOf" srcId="{0E3BC00F-F2E7-4B6F-BEB2-8BA2B90D59D0}" destId="{AAA7B1D1-3ABA-4C52-B764-DD78F4C107F7}" srcOrd="8" destOrd="0" presId="urn:microsoft.com/office/officeart/2005/8/layout/target3"/>
    <dgm:cxn modelId="{BD9386AA-068E-4B8E-B433-692D8868CEB4}" type="presParOf" srcId="{0E3BC00F-F2E7-4B6F-BEB2-8BA2B90D59D0}" destId="{A09BC66E-A6C0-402D-8900-2D7174C6857B}" srcOrd="9" destOrd="0" presId="urn:microsoft.com/office/officeart/2005/8/layout/target3"/>
    <dgm:cxn modelId="{14928049-42EC-4210-9CA6-9060EF1F3E1F}" type="presParOf" srcId="{0E3BC00F-F2E7-4B6F-BEB2-8BA2B90D59D0}" destId="{33FC5229-9B45-479D-B65D-1FE3DC88FDA2}" srcOrd="10" destOrd="0" presId="urn:microsoft.com/office/officeart/2005/8/layout/target3"/>
    <dgm:cxn modelId="{D7D5AD56-1DAC-43DE-9A9E-A267C51F4F94}" type="presParOf" srcId="{0E3BC00F-F2E7-4B6F-BEB2-8BA2B90D59D0}" destId="{852E91EF-E401-4C15-A7A6-E22D09193F27}" srcOrd="11" destOrd="0" presId="urn:microsoft.com/office/officeart/2005/8/layout/target3"/>
    <dgm:cxn modelId="{3E2FA8D8-3765-4092-AAF3-3AFBE14B2241}" type="presParOf" srcId="{0E3BC00F-F2E7-4B6F-BEB2-8BA2B90D59D0}" destId="{12B92D1A-5D2A-4EAC-A6D5-F1D932E76D29}" srcOrd="12" destOrd="0" presId="urn:microsoft.com/office/officeart/2005/8/layout/target3"/>
    <dgm:cxn modelId="{A82C7FEC-3A69-4825-8F6A-8BCCCF46E293}" type="presParOf" srcId="{0E3BC00F-F2E7-4B6F-BEB2-8BA2B90D59D0}" destId="{B320A69A-7CAF-43B3-96B9-9B8F75730EA8}" srcOrd="13" destOrd="0" presId="urn:microsoft.com/office/officeart/2005/8/layout/target3"/>
    <dgm:cxn modelId="{8993BCB5-B063-43DF-AD48-CACF1E2926C1}" type="presParOf" srcId="{0E3BC00F-F2E7-4B6F-BEB2-8BA2B90D59D0}" destId="{8F98B255-8C65-4A26-BD4F-74CB9C5BBD90}" srcOrd="14" destOrd="0" presId="urn:microsoft.com/office/officeart/2005/8/layout/target3"/>
    <dgm:cxn modelId="{6ADB5F7A-5298-40DB-A842-A3E20CF66DEE}" type="presParOf" srcId="{0E3BC00F-F2E7-4B6F-BEB2-8BA2B90D59D0}" destId="{EC15AC1A-5EA9-4C80-BE72-998F3CCD6CAB}" srcOrd="15" destOrd="0" presId="urn:microsoft.com/office/officeart/2005/8/layout/target3"/>
    <dgm:cxn modelId="{412BAFF1-B485-424A-854B-4C5A8E562068}" type="presParOf" srcId="{0E3BC00F-F2E7-4B6F-BEB2-8BA2B90D59D0}" destId="{A0E48FF9-AD34-489B-B821-F206C0BFE584}" srcOrd="16" destOrd="0" presId="urn:microsoft.com/office/officeart/2005/8/layout/target3"/>
    <dgm:cxn modelId="{1D62F18D-7560-4F67-8C35-A96E75AAB76B}" type="presParOf" srcId="{0E3BC00F-F2E7-4B6F-BEB2-8BA2B90D59D0}" destId="{9F4FCAA7-E37A-4D2E-A93B-51393B30D10C}" srcOrd="17" destOrd="0" presId="urn:microsoft.com/office/officeart/2005/8/layout/target3"/>
    <dgm:cxn modelId="{DC9B4BD9-6387-47F8-B898-6CAD43AE5C77}" type="presParOf" srcId="{0E3BC00F-F2E7-4B6F-BEB2-8BA2B90D59D0}" destId="{E49CBCF0-13CF-4F85-A07C-88116F0626E0}" srcOrd="18" destOrd="0" presId="urn:microsoft.com/office/officeart/2005/8/layout/target3"/>
    <dgm:cxn modelId="{01653588-F4E5-4D0D-BEDA-90974D608480}" type="presParOf" srcId="{0E3BC00F-F2E7-4B6F-BEB2-8BA2B90D59D0}" destId="{1F5DF7C5-46AC-450A-BEC3-4F8B3AA6B5AC}"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0FE66-510E-4E9A-8F33-D3833D683C17}">
      <dsp:nvSpPr>
        <dsp:cNvPr id="0" name=""/>
        <dsp:cNvSpPr/>
      </dsp:nvSpPr>
      <dsp:spPr>
        <a:xfrm>
          <a:off x="2258124" y="280260"/>
          <a:ext cx="3801808" cy="3801808"/>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l-GR" sz="1100" b="1" kern="1200" dirty="0" smtClean="0"/>
            <a:t>ΑΝΑΛΥΤΙΚΟ ΠΡΟΓΡΑΜΜΑ: ΔΙΑΘΕΜΑΤΙΚΗ ΠΡΟΣΕΓΓΙΣΗ. </a:t>
          </a:r>
          <a:endParaRPr lang="el-GR" sz="1100" b="1" kern="1200" dirty="0"/>
        </a:p>
      </dsp:txBody>
      <dsp:txXfrm>
        <a:off x="4276251" y="1068231"/>
        <a:ext cx="1403048" cy="1040971"/>
      </dsp:txXfrm>
    </dsp:sp>
    <dsp:sp modelId="{3DAF5A0B-FBCB-494E-B08A-04509B3DB5B6}">
      <dsp:nvSpPr>
        <dsp:cNvPr id="0" name=""/>
        <dsp:cNvSpPr/>
      </dsp:nvSpPr>
      <dsp:spPr>
        <a:xfrm>
          <a:off x="2258124" y="407893"/>
          <a:ext cx="3801808" cy="3801808"/>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l-GR" sz="1100" b="1" kern="1200" dirty="0" smtClean="0"/>
            <a:t>ΧΡΗΣΗ Τ</a:t>
          </a:r>
          <a:r>
            <a:rPr lang="en-US" sz="1100" b="1" kern="1200" dirty="0" smtClean="0"/>
            <a:t>.</a:t>
          </a:r>
          <a:r>
            <a:rPr lang="el-GR" sz="1100" b="1" kern="1200" dirty="0" smtClean="0"/>
            <a:t>Π.Ε. - ΑΞΙΟΠΟΙΗΣΗ ΥΛΙΚΟΤΕΧΝΙΚΗΣ ΥΠΟΔΟΜΗΣ ΤΟΥ ΣΧΟΛΕΙΟΥ.</a:t>
          </a:r>
          <a:endParaRPr lang="el-GR" sz="1100" b="1" kern="1200" dirty="0"/>
        </a:p>
      </dsp:txBody>
      <dsp:txXfrm>
        <a:off x="4276251" y="2380760"/>
        <a:ext cx="1403048" cy="1040971"/>
      </dsp:txXfrm>
    </dsp:sp>
    <dsp:sp modelId="{11A2C0CA-57EC-4177-A494-89FB65534EB1}">
      <dsp:nvSpPr>
        <dsp:cNvPr id="0" name=""/>
        <dsp:cNvSpPr/>
      </dsp:nvSpPr>
      <dsp:spPr>
        <a:xfrm>
          <a:off x="2130491" y="407893"/>
          <a:ext cx="3801808" cy="3801808"/>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l-GR" sz="1100" b="1" kern="1200" dirty="0" smtClean="0"/>
            <a:t>ΑΞΙΟΠΟΙΗΣΗ ΤΩΝ ΠΡΟΣΟΝΤΩΝ ΚΑΙ ΠΡΟΣΩΠΙΚΩΝ ΕΝΔΙΑΦΕΡΟΝΤΩΝ ΤΟΥ ΑΝΘΡΩΠΙΝΟΥ ΔΥΝΑΜΙΚΟΥ.</a:t>
          </a:r>
          <a:endParaRPr lang="el-GR" sz="1100" b="1" kern="1200" dirty="0"/>
        </a:p>
      </dsp:txBody>
      <dsp:txXfrm>
        <a:off x="2511125" y="2380760"/>
        <a:ext cx="1403048" cy="1040971"/>
      </dsp:txXfrm>
    </dsp:sp>
    <dsp:sp modelId="{9B3A675B-088C-41C6-A97D-B860EC4F8980}">
      <dsp:nvSpPr>
        <dsp:cNvPr id="0" name=""/>
        <dsp:cNvSpPr/>
      </dsp:nvSpPr>
      <dsp:spPr>
        <a:xfrm>
          <a:off x="2130491" y="280260"/>
          <a:ext cx="3801808" cy="3801808"/>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l-GR" sz="1100" b="1" kern="1200" dirty="0" smtClean="0"/>
            <a:t>ΔΗΜΙΟΥΡΓΙΚΗ ΑΠΑΣΧΟΛΗΣΗ ΤΩΝ ΠΑΙΔΙΩΝ ΣΤΟΝ ΕΛΕΥΘΕΡΟ ΣΧΟΛΙΚΟ ΧΡΟΝΟ.</a:t>
          </a:r>
          <a:endParaRPr lang="el-GR" sz="1100" b="1" kern="1200" dirty="0"/>
        </a:p>
      </dsp:txBody>
      <dsp:txXfrm>
        <a:off x="2511125" y="1068231"/>
        <a:ext cx="1403048" cy="1040971"/>
      </dsp:txXfrm>
    </dsp:sp>
    <dsp:sp modelId="{4BA8ECD4-8B61-442F-BBC5-2CA24F0F720E}">
      <dsp:nvSpPr>
        <dsp:cNvPr id="0" name=""/>
        <dsp:cNvSpPr/>
      </dsp:nvSpPr>
      <dsp:spPr>
        <a:xfrm>
          <a:off x="2022774" y="44910"/>
          <a:ext cx="4272509" cy="4272509"/>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89794A-73ED-4B7C-9FE8-D5923B5620E9}">
      <dsp:nvSpPr>
        <dsp:cNvPr id="0" name=""/>
        <dsp:cNvSpPr/>
      </dsp:nvSpPr>
      <dsp:spPr>
        <a:xfrm>
          <a:off x="2022774" y="172543"/>
          <a:ext cx="4272509" cy="4272509"/>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AC4159-8EF9-4305-B42B-67F22C91776B}">
      <dsp:nvSpPr>
        <dsp:cNvPr id="0" name=""/>
        <dsp:cNvSpPr/>
      </dsp:nvSpPr>
      <dsp:spPr>
        <a:xfrm>
          <a:off x="1895141" y="172543"/>
          <a:ext cx="4272509" cy="4272509"/>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C5D3AE-CA8F-4D04-90A7-6649163BAE26}">
      <dsp:nvSpPr>
        <dsp:cNvPr id="0" name=""/>
        <dsp:cNvSpPr/>
      </dsp:nvSpPr>
      <dsp:spPr>
        <a:xfrm>
          <a:off x="1895141" y="44910"/>
          <a:ext cx="4272509" cy="4272509"/>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7DC99-4FEB-4EBB-935F-46C0B3B1D5C1}">
      <dsp:nvSpPr>
        <dsp:cNvPr id="0" name=""/>
        <dsp:cNvSpPr/>
      </dsp:nvSpPr>
      <dsp:spPr>
        <a:xfrm>
          <a:off x="0" y="0"/>
          <a:ext cx="4525962" cy="452596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BBFEE-4784-4692-B7BA-D4DEB8A94776}">
      <dsp:nvSpPr>
        <dsp:cNvPr id="0" name=""/>
        <dsp:cNvSpPr/>
      </dsp:nvSpPr>
      <dsp:spPr>
        <a:xfrm>
          <a:off x="2262981" y="0"/>
          <a:ext cx="5963443" cy="45259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l-GR" sz="2100" b="1" kern="1200" dirty="0" smtClean="0">
              <a:latin typeface="Monotype Corsiva" pitchFamily="66" charset="0"/>
            </a:rPr>
            <a:t>ΓΝΩΡΙΜΙΑ ΜΕ ΤΟΝ ΠΟΛΙΤΙΣΜΟ ΜΑΣ ΚΑΙ ΔΙΑΤΗΡΗΣΗ ΤΗΣ ΕΘΝΙΚΗΣ ΜΑΣ ΤΑΥΤΟΤΗΤΑΣ</a:t>
          </a:r>
          <a:endParaRPr lang="en-US" sz="2100" kern="1200" dirty="0">
            <a:latin typeface="Monotype Corsiva" pitchFamily="66" charset="0"/>
          </a:endParaRPr>
        </a:p>
      </dsp:txBody>
      <dsp:txXfrm>
        <a:off x="2262981" y="0"/>
        <a:ext cx="5963443" cy="724154"/>
      </dsp:txXfrm>
    </dsp:sp>
    <dsp:sp modelId="{1E9F755D-F507-484A-88C3-C9F9C812B873}">
      <dsp:nvSpPr>
        <dsp:cNvPr id="0" name=""/>
        <dsp:cNvSpPr/>
      </dsp:nvSpPr>
      <dsp:spPr>
        <a:xfrm>
          <a:off x="475226" y="724154"/>
          <a:ext cx="3575510" cy="357551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D5B127-86AA-4B6B-9D3E-3AED4B500890}">
      <dsp:nvSpPr>
        <dsp:cNvPr id="0" name=""/>
        <dsp:cNvSpPr/>
      </dsp:nvSpPr>
      <dsp:spPr>
        <a:xfrm>
          <a:off x="2262981" y="724154"/>
          <a:ext cx="5963443" cy="35755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l-GR" sz="2100" b="1" kern="1200" dirty="0" smtClean="0">
              <a:latin typeface="Monotype Corsiva" pitchFamily="66" charset="0"/>
            </a:rPr>
            <a:t>ΓΝΩΡΙΜΙΑ ΜΕ ΤΟΝ ΤΟΠΟ ΜΑΣ ΩΣ ΜΕΡΟΣ ΤΗΣ ΕΥΡΩΠΑΪΚΗΣ ΕΝΩΣΗΣ</a:t>
          </a:r>
          <a:endParaRPr lang="en-US" sz="2100" kern="1200" dirty="0">
            <a:latin typeface="Monotype Corsiva" pitchFamily="66" charset="0"/>
          </a:endParaRPr>
        </a:p>
      </dsp:txBody>
      <dsp:txXfrm>
        <a:off x="2262981" y="724154"/>
        <a:ext cx="5963443" cy="724154"/>
      </dsp:txXfrm>
    </dsp:sp>
    <dsp:sp modelId="{8AC51DA7-44F6-413A-AD74-4FB994EA7031}">
      <dsp:nvSpPr>
        <dsp:cNvPr id="0" name=""/>
        <dsp:cNvSpPr/>
      </dsp:nvSpPr>
      <dsp:spPr>
        <a:xfrm>
          <a:off x="950452" y="1448308"/>
          <a:ext cx="2625058" cy="262505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7B1D1-3ABA-4C52-B764-DD78F4C107F7}">
      <dsp:nvSpPr>
        <dsp:cNvPr id="0" name=""/>
        <dsp:cNvSpPr/>
      </dsp:nvSpPr>
      <dsp:spPr>
        <a:xfrm>
          <a:off x="2262981" y="1448308"/>
          <a:ext cx="5963443" cy="262505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l-GR" sz="2100" b="1" kern="1200" dirty="0" smtClean="0">
              <a:latin typeface="Monotype Corsiva" pitchFamily="66" charset="0"/>
            </a:rPr>
            <a:t>ΓΝΩΡΙΜΙΑ ΚΑΙ ΣΥΝΕΡΓΑΣΙΑ ΜΕ ΕΤΑΙΡΟΥΣ ΜΑΣ ΣΤΗΝ ΕΥΡΩΠΑΪΚΗ ΕΝΩΣΗ</a:t>
          </a:r>
          <a:endParaRPr lang="en-US" sz="2100" kern="1200" dirty="0">
            <a:latin typeface="Monotype Corsiva" pitchFamily="66" charset="0"/>
          </a:endParaRPr>
        </a:p>
      </dsp:txBody>
      <dsp:txXfrm>
        <a:off x="2262981" y="1448308"/>
        <a:ext cx="5963443" cy="724154"/>
      </dsp:txXfrm>
    </dsp:sp>
    <dsp:sp modelId="{33FC5229-9B45-479D-B65D-1FE3DC88FDA2}">
      <dsp:nvSpPr>
        <dsp:cNvPr id="0" name=""/>
        <dsp:cNvSpPr/>
      </dsp:nvSpPr>
      <dsp:spPr>
        <a:xfrm>
          <a:off x="1425678" y="2172462"/>
          <a:ext cx="1674606" cy="167460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E91EF-E401-4C15-A7A6-E22D09193F27}">
      <dsp:nvSpPr>
        <dsp:cNvPr id="0" name=""/>
        <dsp:cNvSpPr/>
      </dsp:nvSpPr>
      <dsp:spPr>
        <a:xfrm>
          <a:off x="2262981" y="2172462"/>
          <a:ext cx="5963443" cy="167460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l-GR" sz="2100" b="1" kern="1200" dirty="0" smtClean="0">
              <a:latin typeface="Monotype Corsiva" pitchFamily="66" charset="0"/>
            </a:rPr>
            <a:t>ΓΝΩΡΙΜΙΑ ΜΕ ΤΙΣ ΑΡΧΕΣ ΚΑΙ ΑΞΙΕΣ ΣΤΙΣ ΟΠΟΙΕΣ ΒΑΣΙΖΕΤΑΙ Η  Ε.Ε.</a:t>
          </a:r>
          <a:endParaRPr lang="en-US" sz="2100" kern="1200" dirty="0">
            <a:latin typeface="Monotype Corsiva" pitchFamily="66" charset="0"/>
          </a:endParaRPr>
        </a:p>
      </dsp:txBody>
      <dsp:txXfrm>
        <a:off x="2262981" y="2172462"/>
        <a:ext cx="5963443" cy="724154"/>
      </dsp:txXfrm>
    </dsp:sp>
    <dsp:sp modelId="{B320A69A-7CAF-43B3-96B9-9B8F75730EA8}">
      <dsp:nvSpPr>
        <dsp:cNvPr id="0" name=""/>
        <dsp:cNvSpPr/>
      </dsp:nvSpPr>
      <dsp:spPr>
        <a:xfrm>
          <a:off x="1900904" y="2896616"/>
          <a:ext cx="724154" cy="72415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98B255-8C65-4A26-BD4F-74CB9C5BBD90}">
      <dsp:nvSpPr>
        <dsp:cNvPr id="0" name=""/>
        <dsp:cNvSpPr/>
      </dsp:nvSpPr>
      <dsp:spPr>
        <a:xfrm>
          <a:off x="2262981" y="2896616"/>
          <a:ext cx="5963443" cy="72415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l-GR" sz="2100" b="1" kern="1200" dirty="0" smtClean="0">
              <a:latin typeface="Monotype Corsiva" pitchFamily="66" charset="0"/>
            </a:rPr>
            <a:t>ΠΡΑΚΤΙΚΕΣ ΕΦΑΡΜΟΓΕΣ ΤΟΥ ΤΙ ΣΗΜΑΙΝΕΙ ΝΑ ΕΙΣΑΙ ΕΝΕΡΓΟΣ ΠΟΛΙΤΗΣ </a:t>
          </a:r>
          <a:endParaRPr lang="en-US" sz="2100" kern="1200" dirty="0">
            <a:latin typeface="Monotype Corsiva" pitchFamily="66" charset="0"/>
          </a:endParaRPr>
        </a:p>
      </dsp:txBody>
      <dsp:txXfrm>
        <a:off x="2262981" y="2896616"/>
        <a:ext cx="5963443" cy="72415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F8EA11E-E5F3-4B15-BA16-4062A3C266B0}" type="slidenum">
              <a:rPr lang="en-US"/>
              <a:pPr/>
              <a:t>‹#›</a:t>
            </a:fld>
            <a:endParaRPr lang="en-US"/>
          </a:p>
        </p:txBody>
      </p:sp>
    </p:spTree>
    <p:extLst>
      <p:ext uri="{BB962C8B-B14F-4D97-AF65-F5344CB8AC3E}">
        <p14:creationId xmlns:p14="http://schemas.microsoft.com/office/powerpoint/2010/main" val="28203537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8EA11E-E5F3-4B15-BA16-4062A3C266B0}"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l-GR" noProof="0" smtClean="0"/>
              <a:t>Στυλ κύριου τίτλου</a:t>
            </a:r>
            <a:endParaRPr lang="en-US" noProof="0" smtClean="0"/>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l-GR" noProof="0" smtClean="0"/>
              <a:t>Στυλ κύριου υπότιτλου</a:t>
            </a:r>
            <a:endParaRPr lang="en-US" noProof="0" smtClean="0"/>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81223136-EB6F-4F95-AFFD-600AA54710EE}"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ECD6C218-1E31-48F8-9126-84FDF60E15D2}" type="slidenum">
              <a:rPr lang="en-US"/>
              <a:pPr/>
              <a:t>‹#›</a:t>
            </a:fld>
            <a:endParaRPr lang="en-US"/>
          </a:p>
        </p:txBody>
      </p:sp>
    </p:spTree>
    <p:extLst>
      <p:ext uri="{BB962C8B-B14F-4D97-AF65-F5344CB8AC3E}">
        <p14:creationId xmlns:p14="http://schemas.microsoft.com/office/powerpoint/2010/main" val="5809817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439025" y="274638"/>
            <a:ext cx="158115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2693988" y="274638"/>
            <a:ext cx="4592637"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BA060821-937D-4205-849A-315F485A2DA3}" type="slidenum">
              <a:rPr lang="en-US"/>
              <a:pPr/>
              <a:t>‹#›</a:t>
            </a:fld>
            <a:endParaRPr lang="en-US"/>
          </a:p>
        </p:txBody>
      </p:sp>
    </p:spTree>
    <p:extLst>
      <p:ext uri="{BB962C8B-B14F-4D97-AF65-F5344CB8AC3E}">
        <p14:creationId xmlns:p14="http://schemas.microsoft.com/office/powerpoint/2010/main" val="13082515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10104325-3F47-422D-85A8-AF96E216254E}"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27A6FB3B-3C8B-4D2C-B8AC-33A456F53F2A}" type="slidenum">
              <a:rPr lang="en-US"/>
              <a:pPr/>
              <a:t>‹#›</a:t>
            </a:fld>
            <a:endParaRPr lang="en-US"/>
          </a:p>
        </p:txBody>
      </p:sp>
    </p:spTree>
    <p:extLst>
      <p:ext uri="{BB962C8B-B14F-4D97-AF65-F5344CB8AC3E}">
        <p14:creationId xmlns:p14="http://schemas.microsoft.com/office/powerpoint/2010/main" val="2505327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DA80B712-C511-4808-83D0-2700497BB8EC}" type="slidenum">
              <a:rPr lang="en-US"/>
              <a:pPr/>
              <a:t>‹#›</a:t>
            </a:fld>
            <a:endParaRPr lang="en-US"/>
          </a:p>
        </p:txBody>
      </p:sp>
    </p:spTree>
    <p:extLst>
      <p:ext uri="{BB962C8B-B14F-4D97-AF65-F5344CB8AC3E}">
        <p14:creationId xmlns:p14="http://schemas.microsoft.com/office/powerpoint/2010/main" val="42633224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AF180D8F-61AD-4457-8F72-B2F1115EB5E4}" type="slidenum">
              <a:rPr lang="en-US"/>
              <a:pPr/>
              <a:t>‹#›</a:t>
            </a:fld>
            <a:endParaRPr lang="en-US"/>
          </a:p>
        </p:txBody>
      </p:sp>
    </p:spTree>
    <p:extLst>
      <p:ext uri="{BB962C8B-B14F-4D97-AF65-F5344CB8AC3E}">
        <p14:creationId xmlns:p14="http://schemas.microsoft.com/office/powerpoint/2010/main" val="41164308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endParaRPr lang="en-US"/>
          </a:p>
        </p:txBody>
      </p:sp>
      <p:sp>
        <p:nvSpPr>
          <p:cNvPr id="8" name="Θέση υποσέλιδου 7"/>
          <p:cNvSpPr>
            <a:spLocks noGrp="1"/>
          </p:cNvSpPr>
          <p:nvPr>
            <p:ph type="ftr" sz="quarter" idx="11"/>
          </p:nvPr>
        </p:nvSpPr>
        <p:spPr/>
        <p:txBody>
          <a:bodyPr/>
          <a:lstStyle>
            <a:lvl1pPr>
              <a:defRPr/>
            </a:lvl1pPr>
          </a:lstStyle>
          <a:p>
            <a:endParaRPr lang="en-US"/>
          </a:p>
        </p:txBody>
      </p:sp>
      <p:sp>
        <p:nvSpPr>
          <p:cNvPr id="9" name="Θέση αριθμού διαφάνειας 8"/>
          <p:cNvSpPr>
            <a:spLocks noGrp="1"/>
          </p:cNvSpPr>
          <p:nvPr>
            <p:ph type="sldNum" sz="quarter" idx="12"/>
          </p:nvPr>
        </p:nvSpPr>
        <p:spPr/>
        <p:txBody>
          <a:bodyPr/>
          <a:lstStyle>
            <a:lvl1pPr>
              <a:defRPr/>
            </a:lvl1pPr>
          </a:lstStyle>
          <a:p>
            <a:fld id="{978855C1-BE4A-4350-A059-9F2190CF3E0A}" type="slidenum">
              <a:rPr lang="en-US"/>
              <a:pPr/>
              <a:t>‹#›</a:t>
            </a:fld>
            <a:endParaRPr lang="en-US"/>
          </a:p>
        </p:txBody>
      </p:sp>
    </p:spTree>
    <p:extLst>
      <p:ext uri="{BB962C8B-B14F-4D97-AF65-F5344CB8AC3E}">
        <p14:creationId xmlns:p14="http://schemas.microsoft.com/office/powerpoint/2010/main" val="174400314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endParaRPr lang="en-US"/>
          </a:p>
        </p:txBody>
      </p:sp>
      <p:sp>
        <p:nvSpPr>
          <p:cNvPr id="4" name="Θέση υποσέλιδου 3"/>
          <p:cNvSpPr>
            <a:spLocks noGrp="1"/>
          </p:cNvSpPr>
          <p:nvPr>
            <p:ph type="ftr" sz="quarter" idx="11"/>
          </p:nvPr>
        </p:nvSpPr>
        <p:spPr/>
        <p:txBody>
          <a:bodyPr/>
          <a:lstStyle>
            <a:lvl1pPr>
              <a:defRPr/>
            </a:lvl1pPr>
          </a:lstStyle>
          <a:p>
            <a:endParaRPr lang="en-US"/>
          </a:p>
        </p:txBody>
      </p:sp>
      <p:sp>
        <p:nvSpPr>
          <p:cNvPr id="5" name="Θέση αριθμού διαφάνειας 4"/>
          <p:cNvSpPr>
            <a:spLocks noGrp="1"/>
          </p:cNvSpPr>
          <p:nvPr>
            <p:ph type="sldNum" sz="quarter" idx="12"/>
          </p:nvPr>
        </p:nvSpPr>
        <p:spPr/>
        <p:txBody>
          <a:bodyPr/>
          <a:lstStyle>
            <a:lvl1pPr>
              <a:defRPr/>
            </a:lvl1pPr>
          </a:lstStyle>
          <a:p>
            <a:fld id="{C5D337A0-5B89-48AA-B4A6-D2B6AD94C17A}" type="slidenum">
              <a:rPr lang="en-US"/>
              <a:pPr/>
              <a:t>‹#›</a:t>
            </a:fld>
            <a:endParaRPr lang="en-US"/>
          </a:p>
        </p:txBody>
      </p:sp>
    </p:spTree>
    <p:extLst>
      <p:ext uri="{BB962C8B-B14F-4D97-AF65-F5344CB8AC3E}">
        <p14:creationId xmlns:p14="http://schemas.microsoft.com/office/powerpoint/2010/main" val="127581318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n-US"/>
          </a:p>
        </p:txBody>
      </p:sp>
      <p:sp>
        <p:nvSpPr>
          <p:cNvPr id="3" name="Θέση υποσέλιδου 2"/>
          <p:cNvSpPr>
            <a:spLocks noGrp="1"/>
          </p:cNvSpPr>
          <p:nvPr>
            <p:ph type="ftr" sz="quarter" idx="11"/>
          </p:nvPr>
        </p:nvSpPr>
        <p:spPr/>
        <p:txBody>
          <a:bodyPr/>
          <a:lstStyle>
            <a:lvl1pPr>
              <a:defRPr/>
            </a:lvl1pPr>
          </a:lstStyle>
          <a:p>
            <a:endParaRPr lang="en-US"/>
          </a:p>
        </p:txBody>
      </p:sp>
      <p:sp>
        <p:nvSpPr>
          <p:cNvPr id="4" name="Θέση αριθμού διαφάνειας 3"/>
          <p:cNvSpPr>
            <a:spLocks noGrp="1"/>
          </p:cNvSpPr>
          <p:nvPr>
            <p:ph type="sldNum" sz="quarter" idx="12"/>
          </p:nvPr>
        </p:nvSpPr>
        <p:spPr/>
        <p:txBody>
          <a:bodyPr/>
          <a:lstStyle>
            <a:lvl1pPr>
              <a:defRPr/>
            </a:lvl1pPr>
          </a:lstStyle>
          <a:p>
            <a:fld id="{72FAC50A-2C91-4ECB-B8A5-2BF6B15BA423}" type="slidenum">
              <a:rPr lang="en-US"/>
              <a:pPr/>
              <a:t>‹#›</a:t>
            </a:fld>
            <a:endParaRPr lang="en-US"/>
          </a:p>
        </p:txBody>
      </p:sp>
    </p:spTree>
    <p:extLst>
      <p:ext uri="{BB962C8B-B14F-4D97-AF65-F5344CB8AC3E}">
        <p14:creationId xmlns:p14="http://schemas.microsoft.com/office/powerpoint/2010/main" val="162991174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53F45205-E7E6-41E0-9926-88797575CBD9}" type="slidenum">
              <a:rPr lang="en-US"/>
              <a:pPr/>
              <a:t>‹#›</a:t>
            </a:fld>
            <a:endParaRPr lang="en-US"/>
          </a:p>
        </p:txBody>
      </p:sp>
    </p:spTree>
    <p:extLst>
      <p:ext uri="{BB962C8B-B14F-4D97-AF65-F5344CB8AC3E}">
        <p14:creationId xmlns:p14="http://schemas.microsoft.com/office/powerpoint/2010/main" val="33305254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0DB03DAF-57D0-41FE-9E7C-2552653B1F77}" type="slidenum">
              <a:rPr lang="en-US"/>
              <a:pPr/>
              <a:t>‹#›</a:t>
            </a:fld>
            <a:endParaRPr lang="en-US"/>
          </a:p>
        </p:txBody>
      </p:sp>
    </p:spTree>
    <p:extLst>
      <p:ext uri="{BB962C8B-B14F-4D97-AF65-F5344CB8AC3E}">
        <p14:creationId xmlns:p14="http://schemas.microsoft.com/office/powerpoint/2010/main" val="80806813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9E3D5397-7CD9-4DB3-B5E8-26BF2DD016D3}" type="slidenum">
              <a:rPr lang="en-US"/>
              <a:pPr/>
              <a:t>‹#›</a:t>
            </a:fld>
            <a:endParaRPr lang="en-US"/>
          </a:p>
        </p:txBody>
      </p:sp>
    </p:spTree>
    <p:extLst>
      <p:ext uri="{BB962C8B-B14F-4D97-AF65-F5344CB8AC3E}">
        <p14:creationId xmlns:p14="http://schemas.microsoft.com/office/powerpoint/2010/main" val="17336992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5D8D8773-0E87-441A-91C5-652FEFC64622}" type="slidenum">
              <a:rPr lang="en-US"/>
              <a:pPr/>
              <a:t>‹#›</a:t>
            </a:fld>
            <a:endParaRPr lang="en-US"/>
          </a:p>
        </p:txBody>
      </p:sp>
    </p:spTree>
    <p:extLst>
      <p:ext uri="{BB962C8B-B14F-4D97-AF65-F5344CB8AC3E}">
        <p14:creationId xmlns:p14="http://schemas.microsoft.com/office/powerpoint/2010/main" val="156166115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6225" y="274638"/>
            <a:ext cx="2055813"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5613" y="274638"/>
            <a:ext cx="6018212"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4FBF3A05-60D5-4995-B1A8-7191D5B30986}" type="slidenum">
              <a:rPr lang="en-US"/>
              <a:pPr/>
              <a:t>‹#›</a:t>
            </a:fld>
            <a:endParaRPr lang="en-US"/>
          </a:p>
        </p:txBody>
      </p:sp>
    </p:spTree>
    <p:extLst>
      <p:ext uri="{BB962C8B-B14F-4D97-AF65-F5344CB8AC3E}">
        <p14:creationId xmlns:p14="http://schemas.microsoft.com/office/powerpoint/2010/main" val="7135502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44DE4B8A-8C9E-4168-91D1-5A44C61BFBA2}" type="slidenum">
              <a:rPr lang="en-US"/>
              <a:pPr/>
              <a:t>‹#›</a:t>
            </a:fld>
            <a:endParaRPr lang="en-US"/>
          </a:p>
        </p:txBody>
      </p:sp>
    </p:spTree>
    <p:extLst>
      <p:ext uri="{BB962C8B-B14F-4D97-AF65-F5344CB8AC3E}">
        <p14:creationId xmlns:p14="http://schemas.microsoft.com/office/powerpoint/2010/main" val="6668810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C2296969-B6AA-4720-BB59-CF6395E6424D}" type="slidenum">
              <a:rPr lang="en-US"/>
              <a:pPr/>
              <a:t>‹#›</a:t>
            </a:fld>
            <a:endParaRPr lang="en-US"/>
          </a:p>
        </p:txBody>
      </p:sp>
    </p:spTree>
    <p:extLst>
      <p:ext uri="{BB962C8B-B14F-4D97-AF65-F5344CB8AC3E}">
        <p14:creationId xmlns:p14="http://schemas.microsoft.com/office/powerpoint/2010/main" val="19167285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endParaRPr lang="en-US"/>
          </a:p>
        </p:txBody>
      </p:sp>
      <p:sp>
        <p:nvSpPr>
          <p:cNvPr id="8" name="Θέση υποσέλιδου 7"/>
          <p:cNvSpPr>
            <a:spLocks noGrp="1"/>
          </p:cNvSpPr>
          <p:nvPr>
            <p:ph type="ftr" sz="quarter" idx="11"/>
          </p:nvPr>
        </p:nvSpPr>
        <p:spPr/>
        <p:txBody>
          <a:bodyPr/>
          <a:lstStyle>
            <a:lvl1pPr>
              <a:defRPr/>
            </a:lvl1pPr>
          </a:lstStyle>
          <a:p>
            <a:endParaRPr lang="en-US"/>
          </a:p>
        </p:txBody>
      </p:sp>
      <p:sp>
        <p:nvSpPr>
          <p:cNvPr id="9" name="Θέση αριθμού διαφάνειας 8"/>
          <p:cNvSpPr>
            <a:spLocks noGrp="1"/>
          </p:cNvSpPr>
          <p:nvPr>
            <p:ph type="sldNum" sz="quarter" idx="12"/>
          </p:nvPr>
        </p:nvSpPr>
        <p:spPr/>
        <p:txBody>
          <a:bodyPr/>
          <a:lstStyle>
            <a:lvl1pPr>
              <a:defRPr/>
            </a:lvl1pPr>
          </a:lstStyle>
          <a:p>
            <a:fld id="{56FF22E4-A51F-4EB1-896F-31EE22F8FFC3}" type="slidenum">
              <a:rPr lang="en-US"/>
              <a:pPr/>
              <a:t>‹#›</a:t>
            </a:fld>
            <a:endParaRPr lang="en-US"/>
          </a:p>
        </p:txBody>
      </p:sp>
    </p:spTree>
    <p:extLst>
      <p:ext uri="{BB962C8B-B14F-4D97-AF65-F5344CB8AC3E}">
        <p14:creationId xmlns:p14="http://schemas.microsoft.com/office/powerpoint/2010/main" val="19577174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endParaRPr lang="en-US"/>
          </a:p>
        </p:txBody>
      </p:sp>
      <p:sp>
        <p:nvSpPr>
          <p:cNvPr id="4" name="Θέση υποσέλιδου 3"/>
          <p:cNvSpPr>
            <a:spLocks noGrp="1"/>
          </p:cNvSpPr>
          <p:nvPr>
            <p:ph type="ftr" sz="quarter" idx="11"/>
          </p:nvPr>
        </p:nvSpPr>
        <p:spPr/>
        <p:txBody>
          <a:bodyPr/>
          <a:lstStyle>
            <a:lvl1pPr>
              <a:defRPr/>
            </a:lvl1pPr>
          </a:lstStyle>
          <a:p>
            <a:endParaRPr lang="en-US"/>
          </a:p>
        </p:txBody>
      </p:sp>
      <p:sp>
        <p:nvSpPr>
          <p:cNvPr id="5" name="Θέση αριθμού διαφάνειας 4"/>
          <p:cNvSpPr>
            <a:spLocks noGrp="1"/>
          </p:cNvSpPr>
          <p:nvPr>
            <p:ph type="sldNum" sz="quarter" idx="12"/>
          </p:nvPr>
        </p:nvSpPr>
        <p:spPr/>
        <p:txBody>
          <a:bodyPr/>
          <a:lstStyle>
            <a:lvl1pPr>
              <a:defRPr/>
            </a:lvl1pPr>
          </a:lstStyle>
          <a:p>
            <a:fld id="{7A4715F2-148C-4CDA-A638-19629E807F70}" type="slidenum">
              <a:rPr lang="en-US"/>
              <a:pPr/>
              <a:t>‹#›</a:t>
            </a:fld>
            <a:endParaRPr lang="en-US"/>
          </a:p>
        </p:txBody>
      </p:sp>
    </p:spTree>
    <p:extLst>
      <p:ext uri="{BB962C8B-B14F-4D97-AF65-F5344CB8AC3E}">
        <p14:creationId xmlns:p14="http://schemas.microsoft.com/office/powerpoint/2010/main" val="26441737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n-US"/>
          </a:p>
        </p:txBody>
      </p:sp>
      <p:sp>
        <p:nvSpPr>
          <p:cNvPr id="3" name="Θέση υποσέλιδου 2"/>
          <p:cNvSpPr>
            <a:spLocks noGrp="1"/>
          </p:cNvSpPr>
          <p:nvPr>
            <p:ph type="ftr" sz="quarter" idx="11"/>
          </p:nvPr>
        </p:nvSpPr>
        <p:spPr/>
        <p:txBody>
          <a:bodyPr/>
          <a:lstStyle>
            <a:lvl1pPr>
              <a:defRPr/>
            </a:lvl1pPr>
          </a:lstStyle>
          <a:p>
            <a:endParaRPr lang="en-US"/>
          </a:p>
        </p:txBody>
      </p:sp>
      <p:sp>
        <p:nvSpPr>
          <p:cNvPr id="4" name="Θέση αριθμού διαφάνειας 3"/>
          <p:cNvSpPr>
            <a:spLocks noGrp="1"/>
          </p:cNvSpPr>
          <p:nvPr>
            <p:ph type="sldNum" sz="quarter" idx="12"/>
          </p:nvPr>
        </p:nvSpPr>
        <p:spPr/>
        <p:txBody>
          <a:bodyPr/>
          <a:lstStyle>
            <a:lvl1pPr>
              <a:defRPr/>
            </a:lvl1pPr>
          </a:lstStyle>
          <a:p>
            <a:fld id="{0669E50D-86B0-4EDC-B7A9-D5C05BE15C10}" type="slidenum">
              <a:rPr lang="en-US"/>
              <a:pPr/>
              <a:t>‹#›</a:t>
            </a:fld>
            <a:endParaRPr lang="en-US"/>
          </a:p>
        </p:txBody>
      </p:sp>
    </p:spTree>
    <p:extLst>
      <p:ext uri="{BB962C8B-B14F-4D97-AF65-F5344CB8AC3E}">
        <p14:creationId xmlns:p14="http://schemas.microsoft.com/office/powerpoint/2010/main" val="4101378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C3446DF2-BA49-4690-B6A3-84E9C58EEE3D}" type="slidenum">
              <a:rPr lang="en-US"/>
              <a:pPr/>
              <a:t>‹#›</a:t>
            </a:fld>
            <a:endParaRPr lang="en-US"/>
          </a:p>
        </p:txBody>
      </p:sp>
    </p:spTree>
    <p:extLst>
      <p:ext uri="{BB962C8B-B14F-4D97-AF65-F5344CB8AC3E}">
        <p14:creationId xmlns:p14="http://schemas.microsoft.com/office/powerpoint/2010/main" val="37329871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B330505A-FC17-44FD-AB57-28F2CFD3E1A9}" type="slidenum">
              <a:rPr lang="en-US"/>
              <a:pPr/>
              <a:t>‹#›</a:t>
            </a:fld>
            <a:endParaRPr lang="en-US"/>
          </a:p>
        </p:txBody>
      </p:sp>
    </p:spTree>
    <p:extLst>
      <p:ext uri="{BB962C8B-B14F-4D97-AF65-F5344CB8AC3E}">
        <p14:creationId xmlns:p14="http://schemas.microsoft.com/office/powerpoint/2010/main" val="955156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l-GR" smtClean="0"/>
              <a:t>Στυλ κύριου τίτλου</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D3D95B5-551B-42EC-8219-F9CABB38991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9310C24-67CF-4083-A4E7-115538EEE0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dim-lakatameia1-kb-lef.schools.ac.cy/"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jpeg"/><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 Id="rId5" Type="http://schemas.openxmlformats.org/officeDocument/2006/relationships/image" Target="../media/image48.jpe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image" Target="../media/image49.jpeg"/><Relationship Id="rId1" Type="http://schemas.openxmlformats.org/officeDocument/2006/relationships/slideLayout" Target="../slideLayouts/slideLayout4.xml"/><Relationship Id="rId5" Type="http://schemas.openxmlformats.org/officeDocument/2006/relationships/image" Target="../media/image52.jpeg"/><Relationship Id="rId4" Type="http://schemas.openxmlformats.org/officeDocument/2006/relationships/image" Target="../media/image51.tiff"/></Relationships>
</file>

<file path=ppt/slides/_rels/slide26.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el.wikipedia.org/wiki/%CE%A7%CE%AC%CE%B3%CE%B7" TargetMode="Externa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61.tiff"/><Relationship Id="rId7" Type="http://schemas.openxmlformats.org/officeDocument/2006/relationships/image" Target="../media/image64.tiff"/><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63.tiff"/><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Wall-drawing.wmv"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hyperlink" Target="MVI_0792.AVI"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p:cNvSpPr/>
          <p:nvPr/>
        </p:nvSpPr>
        <p:spPr>
          <a:xfrm>
            <a:off x="7517" y="240453"/>
            <a:ext cx="9191940" cy="769441"/>
          </a:xfrm>
          <a:prstGeom prst="rect">
            <a:avLst/>
          </a:prstGeom>
          <a:effectLst>
            <a:softEdge rad="31750"/>
          </a:effectLst>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l-GR" sz="4400" b="1" dirty="0" smtClean="0">
                <a:ln w="12700">
                  <a:solidFill>
                    <a:schemeClr val="tx2">
                      <a:satMod val="155000"/>
                    </a:schemeClr>
                  </a:solidFill>
                  <a:prstDash val="solid"/>
                </a:ln>
                <a:solidFill>
                  <a:srgbClr val="0033CC"/>
                </a:solidFill>
                <a:effectLst>
                  <a:outerShdw blurRad="41275" dist="20320" dir="1800000" algn="tl" rotWithShape="0">
                    <a:srgbClr val="000000">
                      <a:alpha val="40000"/>
                    </a:srgbClr>
                  </a:outerShdw>
                </a:effectLst>
                <a:latin typeface="Monotype Corsiva" pitchFamily="66" charset="0"/>
              </a:rPr>
              <a:t>Α΄ Δημοτικό  Σχολείο Λακατάμειας  (Κ.Β΄)</a:t>
            </a:r>
            <a:endParaRPr lang="el-GR" sz="4400" b="1" cap="none" spc="0" dirty="0">
              <a:ln w="12700">
                <a:solidFill>
                  <a:schemeClr val="tx2">
                    <a:satMod val="155000"/>
                  </a:schemeClr>
                </a:solidFill>
                <a:prstDash val="solid"/>
              </a:ln>
              <a:solidFill>
                <a:srgbClr val="0033CC"/>
              </a:solidFill>
              <a:effectLst>
                <a:outerShdw blurRad="41275" dist="20320" dir="1800000" algn="tl" rotWithShape="0">
                  <a:srgbClr val="000000">
                    <a:alpha val="40000"/>
                  </a:srgbClr>
                </a:outerShdw>
              </a:effectLst>
              <a:latin typeface="Monotype Corsiva" pitchFamily="66" charset="0"/>
            </a:endParaRPr>
          </a:p>
        </p:txBody>
      </p:sp>
      <p:sp>
        <p:nvSpPr>
          <p:cNvPr id="3" name="TextBox 2"/>
          <p:cNvSpPr txBox="1"/>
          <p:nvPr/>
        </p:nvSpPr>
        <p:spPr>
          <a:xfrm rot="20346714">
            <a:off x="-299589" y="1772557"/>
            <a:ext cx="5209062" cy="1077218"/>
          </a:xfrm>
          <a:prstGeom prst="rect">
            <a:avLst/>
          </a:prstGeom>
          <a:noFill/>
        </p:spPr>
        <p:txBody>
          <a:bodyPr wrap="square" rtlCol="0">
            <a:spAutoFit/>
          </a:bodyPr>
          <a:lstStyle/>
          <a:p>
            <a:pPr algn="ctr"/>
            <a:r>
              <a:rPr lang="el-GR" sz="3200" b="1" dirty="0" smtClean="0">
                <a:effectLst>
                  <a:outerShdw blurRad="38100" dist="38100" dir="2700000" algn="tl">
                    <a:srgbClr val="000000">
                      <a:alpha val="43137"/>
                    </a:srgbClr>
                  </a:outerShdw>
                </a:effectLst>
                <a:latin typeface="Monotype Corsiva" pitchFamily="66" charset="0"/>
              </a:rPr>
              <a:t>Η Κύπρος στην Ευρώπη</a:t>
            </a:r>
          </a:p>
          <a:p>
            <a:pPr algn="ctr"/>
            <a:r>
              <a:rPr lang="el-GR" sz="3200" b="1" dirty="0" smtClean="0">
                <a:effectLst>
                  <a:outerShdw blurRad="38100" dist="38100" dir="2700000" algn="tl">
                    <a:srgbClr val="000000">
                      <a:alpha val="43137"/>
                    </a:srgbClr>
                  </a:outerShdw>
                </a:effectLst>
                <a:latin typeface="Monotype Corsiva" pitchFamily="66" charset="0"/>
              </a:rPr>
              <a:t>Στόχος υπό έμφαση 2011-2012 </a:t>
            </a:r>
            <a:endParaRPr lang="en-US" sz="3200" b="1" dirty="0">
              <a:effectLst>
                <a:outerShdw blurRad="38100" dist="38100" dir="2700000" algn="tl">
                  <a:srgbClr val="000000">
                    <a:alpha val="43137"/>
                  </a:srgbClr>
                </a:outerShdw>
              </a:effectLst>
              <a:latin typeface="Monotype Corsiva" pitchFamily="66" charset="0"/>
            </a:endParaRPr>
          </a:p>
        </p:txBody>
      </p:sp>
      <p:pic>
        <p:nvPicPr>
          <p:cNvPr id="1026" name="Picture 2" descr="F:\Desktop\ΦΩΤΟΓΡΑΦΙΕΣ 2010 - 2011\2010-06-10 Πρόσοψη\Πρόσοψη 0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4606" y="1530414"/>
            <a:ext cx="4245521" cy="392710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p:cNvSpPr txBox="1"/>
          <p:nvPr/>
        </p:nvSpPr>
        <p:spPr>
          <a:xfrm>
            <a:off x="4208929" y="5715000"/>
            <a:ext cx="4424083" cy="461665"/>
          </a:xfrm>
          <a:prstGeom prst="rect">
            <a:avLst/>
          </a:prstGeom>
          <a:noFill/>
        </p:spPr>
        <p:txBody>
          <a:bodyPr wrap="square" rtlCol="0">
            <a:spAutoFit/>
          </a:bodyPr>
          <a:lstStyle/>
          <a:p>
            <a:r>
              <a:rPr lang="el-GR" sz="2400" b="1" dirty="0" smtClean="0">
                <a:latin typeface="Monotype Corsiva" pitchFamily="66" charset="0"/>
              </a:rPr>
              <a:t>Παρουσίαση: Γιώτα Παναγιώτου</a:t>
            </a:r>
            <a:endParaRPr lang="en-US" sz="2400" b="1" dirty="0">
              <a:latin typeface="Monotype Corsiva"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europe ppt\2012-01-23 texni ine...23.1.12\IMG_0458.JPG"/>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5390870" y="4481107"/>
            <a:ext cx="2892518" cy="2169024"/>
          </a:xfrm>
          <a:prstGeom prst="rect">
            <a:avLst/>
          </a:prstGeom>
          <a:noFill/>
        </p:spPr>
      </p:pic>
      <p:pic>
        <p:nvPicPr>
          <p:cNvPr id="3075" name="Picture 3" descr="F:\europe ppt\2012-01-23 texni ine...23.1.12\IMG_05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738" y="2270108"/>
            <a:ext cx="2265217" cy="3020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F:\europe ppt\E΄ ΒΥΖΑΝΤΙΝΟ ΜΟΥΣΕΙΟ 9 ΔΕΚ 2011\IMG_033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85777" y="2261145"/>
            <a:ext cx="2713317" cy="2034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618565" y="443751"/>
            <a:ext cx="8108576" cy="1938992"/>
          </a:xfrm>
          <a:prstGeom prst="rect">
            <a:avLst/>
          </a:prstGeom>
          <a:noFill/>
        </p:spPr>
        <p:txBody>
          <a:bodyPr wrap="square" rtlCol="0">
            <a:spAutoFit/>
          </a:bodyPr>
          <a:lstStyle/>
          <a:p>
            <a:pPr>
              <a:buNone/>
            </a:pPr>
            <a:r>
              <a:rPr lang="el-GR" sz="2400" dirty="0" smtClean="0">
                <a:latin typeface="Monotype Corsiva" pitchFamily="66" charset="0"/>
              </a:rPr>
              <a:t>5. </a:t>
            </a:r>
            <a:r>
              <a:rPr lang="el-GR" sz="2400" b="1" dirty="0" smtClean="0">
                <a:latin typeface="Monotype Corsiva" pitchFamily="66" charset="0"/>
              </a:rPr>
              <a:t>Η ΤΕΧΝΗ ΣΤΗΝ ΚΥΠΡΟ ΜΕΣΑ ΑΠΌ ΤΟΥΣ ΑΙΩΝΕ</a:t>
            </a:r>
            <a:r>
              <a:rPr lang="el-GR" sz="2400" dirty="0" smtClean="0">
                <a:latin typeface="Monotype Corsiva" pitchFamily="66" charset="0"/>
              </a:rPr>
              <a:t>Σ</a:t>
            </a:r>
          </a:p>
          <a:p>
            <a:pPr algn="just">
              <a:buFont typeface="Arial" pitchFamily="34" charset="0"/>
              <a:buChar char="•"/>
            </a:pPr>
            <a:r>
              <a:rPr lang="el-GR" sz="2400" b="1" dirty="0" smtClean="0">
                <a:solidFill>
                  <a:schemeClr val="accent3">
                    <a:lumMod val="25000"/>
                  </a:schemeClr>
                </a:solidFill>
                <a:latin typeface="Monotype Corsiva" pitchFamily="66" charset="0"/>
              </a:rPr>
              <a:t> Συμμετοχή στα εκπαιδευτικά  προγράμματα του Βυζαντινού   </a:t>
            </a:r>
          </a:p>
          <a:p>
            <a:pPr algn="just"/>
            <a:r>
              <a:rPr lang="el-GR" sz="2400" b="1" dirty="0" smtClean="0">
                <a:solidFill>
                  <a:schemeClr val="accent3">
                    <a:lumMod val="25000"/>
                  </a:schemeClr>
                </a:solidFill>
                <a:latin typeface="Monotype Corsiva" pitchFamily="66" charset="0"/>
              </a:rPr>
              <a:t>   Μουσείου και του Πολιτιστικού Κέντρου της Λαϊκής Τράπεζας </a:t>
            </a:r>
          </a:p>
          <a:p>
            <a:pPr algn="just"/>
            <a:r>
              <a:rPr lang="el-GR" sz="2400" b="1" dirty="0" smtClean="0">
                <a:solidFill>
                  <a:schemeClr val="accent3">
                    <a:lumMod val="25000"/>
                  </a:schemeClr>
                </a:solidFill>
                <a:latin typeface="Monotype Corsiva" pitchFamily="66" charset="0"/>
              </a:rPr>
              <a:t>   ¨Τέχνη είναι...¨ με σκοπό τη γνωριμία των παιδιών με την τέχνη του </a:t>
            </a:r>
          </a:p>
          <a:p>
            <a:pPr algn="just"/>
            <a:r>
              <a:rPr lang="el-GR" sz="2400" b="1" dirty="0" smtClean="0">
                <a:solidFill>
                  <a:schemeClr val="accent3">
                    <a:lumMod val="25000"/>
                  </a:schemeClr>
                </a:solidFill>
                <a:latin typeface="Monotype Corsiva" pitchFamily="66" charset="0"/>
              </a:rPr>
              <a:t>   τόπου μας μέσα από τους αιώνες.</a:t>
            </a:r>
            <a:endParaRPr lang="en-US" sz="2400" b="1" dirty="0">
              <a:solidFill>
                <a:schemeClr val="accent3">
                  <a:lumMod val="25000"/>
                </a:schemeClr>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europe ppt\MΕΡΑ ΒΙΒΛΙΛΙΟΥ 31 ΓΕΝ\IMG_0589.JPG"/>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1264024" y="2904377"/>
            <a:ext cx="3263339" cy="2446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F:\europe ppt\siggrafeas 17.2.2012\IMG_079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7320" y="3770473"/>
            <a:ext cx="3596750" cy="2697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672353" y="551329"/>
            <a:ext cx="8001000" cy="2677656"/>
          </a:xfrm>
          <a:prstGeom prst="rect">
            <a:avLst/>
          </a:prstGeom>
          <a:noFill/>
        </p:spPr>
        <p:txBody>
          <a:bodyPr wrap="square" rtlCol="0">
            <a:spAutoFit/>
          </a:bodyPr>
          <a:lstStyle/>
          <a:p>
            <a:pPr>
              <a:buNone/>
            </a:pPr>
            <a:r>
              <a:rPr lang="el-GR" sz="2400" b="1" dirty="0" smtClean="0">
                <a:latin typeface="Monotype Corsiva" pitchFamily="66" charset="0"/>
              </a:rPr>
              <a:t>6. ΓΝΩΡΙΜΙΑ ΜΕ ΤΟΥΣ ΚΥΠΡΙΟΥΣ ΣΥΓΓΡΑΦΕΙΣ ΚΑΙ ΤΟ ΕΡΓΟ ΤΟΥΣ</a:t>
            </a:r>
          </a:p>
          <a:p>
            <a:pPr algn="just">
              <a:buFont typeface="Arial" pitchFamily="34" charset="0"/>
              <a:buChar char="•"/>
            </a:pPr>
            <a:r>
              <a:rPr lang="el-GR" sz="2400" b="1" dirty="0" smtClean="0">
                <a:solidFill>
                  <a:schemeClr val="accent3">
                    <a:lumMod val="25000"/>
                  </a:schemeClr>
                </a:solidFill>
                <a:latin typeface="Monotype Corsiva" pitchFamily="66" charset="0"/>
              </a:rPr>
              <a:t>Επίσκεψη στο σχολείο μας από τον κ. Φρίξο Μιχαηλίδη και τον  </a:t>
            </a:r>
          </a:p>
          <a:p>
            <a:pPr algn="just"/>
            <a:r>
              <a:rPr lang="el-GR" sz="2400" b="1" dirty="0" smtClean="0">
                <a:solidFill>
                  <a:schemeClr val="accent3">
                    <a:lumMod val="25000"/>
                  </a:schemeClr>
                </a:solidFill>
                <a:latin typeface="Monotype Corsiva" pitchFamily="66" charset="0"/>
              </a:rPr>
              <a:t>  κ. Αντρέα Κωσταντινίδη και παρουσίαση  των έργων τους και της </a:t>
            </a:r>
          </a:p>
          <a:p>
            <a:pPr algn="just"/>
            <a:r>
              <a:rPr lang="el-GR" sz="2400" b="1" dirty="0" smtClean="0">
                <a:solidFill>
                  <a:schemeClr val="accent3">
                    <a:lumMod val="25000"/>
                  </a:schemeClr>
                </a:solidFill>
                <a:latin typeface="Monotype Corsiva" pitchFamily="66" charset="0"/>
              </a:rPr>
              <a:t>  διαδικασίας συγγραφής ενός βιβλίου στα παιδιά.</a:t>
            </a:r>
          </a:p>
          <a:p>
            <a:pPr algn="just">
              <a:buFont typeface="Arial" pitchFamily="34" charset="0"/>
              <a:buChar char="•"/>
            </a:pPr>
            <a:r>
              <a:rPr lang="el-GR" sz="2400" b="1" dirty="0" smtClean="0">
                <a:solidFill>
                  <a:schemeClr val="accent3">
                    <a:lumMod val="25000"/>
                  </a:schemeClr>
                </a:solidFill>
                <a:latin typeface="Monotype Corsiva" pitchFamily="66" charset="0"/>
              </a:rPr>
              <a:t>Μελέτη και επεξεργασία κάποιων από τα έργα τους στις τάξεις.</a:t>
            </a:r>
          </a:p>
          <a:p>
            <a:endParaRPr lang="el-GR" sz="2400" dirty="0" smtClean="0">
              <a:latin typeface="Monotype Corsiva" pitchFamily="66"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8530" y="215153"/>
            <a:ext cx="7392707" cy="812520"/>
          </a:xfrm>
        </p:spPr>
        <p:txBody>
          <a:bodyPr/>
          <a:lstStyle/>
          <a:p>
            <a:r>
              <a:rPr lang="en-US" sz="2400" b="1" dirty="0" smtClean="0">
                <a:latin typeface="Monotype Corsiva" pitchFamily="66" charset="0"/>
              </a:rPr>
              <a:t>7</a:t>
            </a:r>
            <a:r>
              <a:rPr lang="el-GR" sz="2400" dirty="0" smtClean="0">
                <a:latin typeface="Monotype Corsiva" pitchFamily="66" charset="0"/>
              </a:rPr>
              <a:t>. </a:t>
            </a:r>
            <a:r>
              <a:rPr lang="el-GR" sz="2400" b="1" dirty="0" smtClean="0">
                <a:latin typeface="Monotype Corsiva" pitchFamily="66" charset="0"/>
              </a:rPr>
              <a:t>ΣΥΓΓΡΑΦΗ  ΤΣΙΑΤΤΙΣΤΩΝ  ΜΕ  ΘΕΜΑ  ΤΗΝ  Ε.Ε.</a:t>
            </a:r>
            <a:endParaRPr lang="en-US" sz="2400" b="1" dirty="0"/>
          </a:p>
        </p:txBody>
      </p:sp>
      <p:sp>
        <p:nvSpPr>
          <p:cNvPr id="4" name="Content Placeholder 3"/>
          <p:cNvSpPr>
            <a:spLocks noGrp="1"/>
          </p:cNvSpPr>
          <p:nvPr>
            <p:ph sz="half" idx="4294967295"/>
          </p:nvPr>
        </p:nvSpPr>
        <p:spPr>
          <a:xfrm>
            <a:off x="779929" y="1075764"/>
            <a:ext cx="4037013" cy="4525963"/>
          </a:xfrm>
        </p:spPr>
        <p:txBody>
          <a:bodyPr/>
          <a:lstStyle/>
          <a:p>
            <a:r>
              <a:rPr lang="el-GR" sz="1800" b="1" dirty="0" smtClean="0">
                <a:solidFill>
                  <a:schemeClr val="accent3">
                    <a:lumMod val="25000"/>
                  </a:schemeClr>
                </a:solidFill>
                <a:latin typeface="Monotype Corsiva" pitchFamily="66" charset="0"/>
              </a:rPr>
              <a:t>Εεε…Τον Ιούλη τον καλό εν να ΄ρτει προεδρία</a:t>
            </a:r>
            <a:endParaRPr lang="en-US" sz="1800" b="1" dirty="0" smtClean="0">
              <a:solidFill>
                <a:schemeClr val="accent3">
                  <a:lumMod val="25000"/>
                </a:schemeClr>
              </a:solidFill>
              <a:latin typeface="Monotype Corsiva" pitchFamily="66" charset="0"/>
            </a:endParaRPr>
          </a:p>
          <a:p>
            <a:pPr>
              <a:buNone/>
            </a:pPr>
            <a:r>
              <a:rPr lang="el-GR" sz="1800" b="1" dirty="0" smtClean="0">
                <a:solidFill>
                  <a:schemeClr val="accent3">
                    <a:lumMod val="25000"/>
                  </a:schemeClr>
                </a:solidFill>
                <a:latin typeface="Monotype Corsiva" pitchFamily="66" charset="0"/>
              </a:rPr>
              <a:t>      εεε…τζιαι τούτο το μικρό νησί εν ΄ναν η αρχηγ</a:t>
            </a:r>
            <a:r>
              <a:rPr lang="en-GB" sz="1800" b="1" dirty="0" err="1" smtClean="0">
                <a:solidFill>
                  <a:schemeClr val="accent3">
                    <a:lumMod val="25000"/>
                  </a:schemeClr>
                </a:solidFill>
                <a:latin typeface="Monotype Corsiva" pitchFamily="66" charset="0"/>
              </a:rPr>
              <a:t>í</a:t>
            </a:r>
            <a:r>
              <a:rPr lang="el-GR" sz="1800" b="1" dirty="0" smtClean="0">
                <a:solidFill>
                  <a:schemeClr val="accent3">
                    <a:lumMod val="25000"/>
                  </a:schemeClr>
                </a:solidFill>
                <a:latin typeface="Monotype Corsiva" pitchFamily="66" charset="0"/>
              </a:rPr>
              <a:t>α .</a:t>
            </a:r>
          </a:p>
          <a:p>
            <a:pPr>
              <a:buNone/>
            </a:pPr>
            <a:r>
              <a:rPr lang="el-GR" sz="1800" b="1" dirty="0" smtClean="0">
                <a:solidFill>
                  <a:schemeClr val="accent3">
                    <a:lumMod val="25000"/>
                  </a:schemeClr>
                </a:solidFill>
                <a:latin typeface="Monotype Corsiva" pitchFamily="66" charset="0"/>
              </a:rPr>
              <a:t> </a:t>
            </a:r>
            <a:endParaRPr lang="en-US" sz="1800" b="1" dirty="0" smtClean="0">
              <a:solidFill>
                <a:schemeClr val="accent3">
                  <a:lumMod val="25000"/>
                </a:schemeClr>
              </a:solidFill>
              <a:latin typeface="Monotype Corsiva" pitchFamily="66" charset="0"/>
            </a:endParaRPr>
          </a:p>
          <a:p>
            <a:r>
              <a:rPr lang="el-GR" sz="1800" b="1" dirty="0" smtClean="0">
                <a:solidFill>
                  <a:schemeClr val="accent3">
                    <a:lumMod val="25000"/>
                  </a:schemeClr>
                </a:solidFill>
                <a:latin typeface="Monotype Corsiva" pitchFamily="66" charset="0"/>
              </a:rPr>
              <a:t>Εεε …τα δώδεκα αστέρκα της ούλλα σημαίνουν κάτι,</a:t>
            </a:r>
            <a:endParaRPr lang="en-US" sz="1800" b="1" dirty="0" smtClean="0">
              <a:solidFill>
                <a:schemeClr val="accent3">
                  <a:lumMod val="25000"/>
                </a:schemeClr>
              </a:solidFill>
              <a:latin typeface="Monotype Corsiva" pitchFamily="66" charset="0"/>
            </a:endParaRPr>
          </a:p>
          <a:p>
            <a:pPr>
              <a:buNone/>
            </a:pPr>
            <a:r>
              <a:rPr lang="el-GR" sz="1800" b="1" dirty="0" smtClean="0">
                <a:solidFill>
                  <a:schemeClr val="accent3">
                    <a:lumMod val="25000"/>
                  </a:schemeClr>
                </a:solidFill>
                <a:latin typeface="Monotype Corsiva" pitchFamily="66" charset="0"/>
              </a:rPr>
              <a:t>       εεε… το ναν εν΄ η ειρήνη τζιαι τ΄άλλον η αγάπη.</a:t>
            </a:r>
            <a:endParaRPr lang="en-US" sz="1800" b="1" dirty="0" smtClean="0">
              <a:solidFill>
                <a:schemeClr val="accent3">
                  <a:lumMod val="25000"/>
                </a:schemeClr>
              </a:solidFill>
              <a:latin typeface="Monotype Corsiva" pitchFamily="66" charset="0"/>
            </a:endParaRPr>
          </a:p>
          <a:p>
            <a:pPr>
              <a:buNone/>
            </a:pPr>
            <a:endParaRPr lang="en-US" sz="1800" b="1" dirty="0" smtClean="0">
              <a:solidFill>
                <a:schemeClr val="accent3">
                  <a:lumMod val="25000"/>
                </a:schemeClr>
              </a:solidFill>
              <a:latin typeface="Monotype Corsiva" pitchFamily="66" charset="0"/>
            </a:endParaRPr>
          </a:p>
          <a:p>
            <a:r>
              <a:rPr lang="el-GR" sz="1800" b="1" dirty="0" smtClean="0">
                <a:solidFill>
                  <a:schemeClr val="accent3">
                    <a:lumMod val="25000"/>
                  </a:schemeClr>
                </a:solidFill>
                <a:latin typeface="Monotype Corsiva" pitchFamily="66" charset="0"/>
              </a:rPr>
              <a:t>Εεε…η Ελλάδα επάττησε, αλλά ένει στην Ευρώπη</a:t>
            </a:r>
            <a:endParaRPr lang="en-US" sz="1800" b="1" dirty="0" smtClean="0">
              <a:solidFill>
                <a:schemeClr val="accent3">
                  <a:lumMod val="25000"/>
                </a:schemeClr>
              </a:solidFill>
              <a:latin typeface="Monotype Corsiva" pitchFamily="66" charset="0"/>
            </a:endParaRPr>
          </a:p>
          <a:p>
            <a:pPr>
              <a:buNone/>
            </a:pPr>
            <a:r>
              <a:rPr lang="el-GR" sz="1800" b="1" dirty="0" smtClean="0">
                <a:solidFill>
                  <a:schemeClr val="accent3">
                    <a:lumMod val="25000"/>
                  </a:schemeClr>
                </a:solidFill>
                <a:latin typeface="Monotype Corsiva" pitchFamily="66" charset="0"/>
              </a:rPr>
              <a:t>      εεε… μάχουνται να την φκάλουσιν μα </a:t>
            </a:r>
            <a:r>
              <a:rPr lang="el-GR" sz="1800" b="1" dirty="0" err="1" smtClean="0">
                <a:solidFill>
                  <a:schemeClr val="accent3">
                    <a:lumMod val="25000"/>
                  </a:schemeClr>
                </a:solidFill>
                <a:latin typeface="Monotype Corsiva" pitchFamily="66" charset="0"/>
              </a:rPr>
              <a:t>τζείνη</a:t>
            </a:r>
            <a:r>
              <a:rPr lang="el-GR" sz="1800" b="1" dirty="0" smtClean="0">
                <a:solidFill>
                  <a:schemeClr val="accent3">
                    <a:lumMod val="25000"/>
                  </a:schemeClr>
                </a:solidFill>
                <a:latin typeface="Monotype Corsiva" pitchFamily="66" charset="0"/>
              </a:rPr>
              <a:t> </a:t>
            </a:r>
            <a:r>
              <a:rPr lang="el-GR" sz="1800" b="1" dirty="0" err="1" smtClean="0">
                <a:solidFill>
                  <a:schemeClr val="accent3">
                    <a:lumMod val="25000"/>
                  </a:schemeClr>
                </a:solidFill>
                <a:latin typeface="Monotype Corsiva" pitchFamily="66" charset="0"/>
              </a:rPr>
              <a:t>εβυζακώθην</a:t>
            </a:r>
            <a:r>
              <a:rPr lang="el-GR" sz="1800" b="1" dirty="0" smtClean="0">
                <a:solidFill>
                  <a:schemeClr val="accent3">
                    <a:lumMod val="25000"/>
                  </a:schemeClr>
                </a:solidFill>
                <a:latin typeface="Monotype Corsiva" pitchFamily="66" charset="0"/>
              </a:rPr>
              <a:t>.</a:t>
            </a:r>
            <a:endParaRPr lang="en-US" sz="1800" b="1" dirty="0" smtClean="0">
              <a:solidFill>
                <a:schemeClr val="accent3">
                  <a:lumMod val="25000"/>
                </a:schemeClr>
              </a:solidFill>
              <a:latin typeface="Monotype Corsiva" pitchFamily="66" charset="0"/>
            </a:endParaRPr>
          </a:p>
          <a:p>
            <a:pPr>
              <a:buNone/>
            </a:pPr>
            <a:endParaRPr lang="en-US" sz="2400" dirty="0">
              <a:solidFill>
                <a:schemeClr val="accent3">
                  <a:lumMod val="25000"/>
                </a:schemeClr>
              </a:solidFill>
              <a:latin typeface="Monotype Corsiva" pitchFamily="66" charset="0"/>
            </a:endParaRPr>
          </a:p>
        </p:txBody>
      </p:sp>
      <p:sp>
        <p:nvSpPr>
          <p:cNvPr id="5" name="Content Placeholder 4"/>
          <p:cNvSpPr>
            <a:spLocks noGrp="1"/>
          </p:cNvSpPr>
          <p:nvPr>
            <p:ph sz="half" idx="4294967295"/>
          </p:nvPr>
        </p:nvSpPr>
        <p:spPr>
          <a:xfrm>
            <a:off x="4649789" y="1075766"/>
            <a:ext cx="4037012" cy="4525963"/>
          </a:xfrm>
        </p:spPr>
        <p:txBody>
          <a:bodyPr/>
          <a:lstStyle/>
          <a:p>
            <a:r>
              <a:rPr lang="el-GR" sz="1800" b="1" dirty="0" smtClean="0">
                <a:solidFill>
                  <a:schemeClr val="accent3">
                    <a:lumMod val="25000"/>
                  </a:schemeClr>
                </a:solidFill>
                <a:latin typeface="Monotype Corsiva" pitchFamily="66" charset="0"/>
              </a:rPr>
              <a:t>Εεε…λαλώ σας Ευρωπαίοι μου σε μιαν εξαμηνία,</a:t>
            </a:r>
            <a:endParaRPr lang="en-US" sz="1800" b="1" dirty="0" smtClean="0">
              <a:solidFill>
                <a:schemeClr val="accent3">
                  <a:lumMod val="25000"/>
                </a:schemeClr>
              </a:solidFill>
              <a:latin typeface="Monotype Corsiva" pitchFamily="66" charset="0"/>
            </a:endParaRPr>
          </a:p>
          <a:p>
            <a:pPr>
              <a:buNone/>
            </a:pPr>
            <a:r>
              <a:rPr lang="el-GR" sz="1800" b="1" dirty="0" smtClean="0">
                <a:solidFill>
                  <a:schemeClr val="accent3">
                    <a:lumMod val="25000"/>
                  </a:schemeClr>
                </a:solidFill>
                <a:latin typeface="Monotype Corsiva" pitchFamily="66" charset="0"/>
              </a:rPr>
              <a:t>       εεε… η Κύπρος μας η ξακουστή θα΄χει την προεδρία.</a:t>
            </a:r>
            <a:endParaRPr lang="en-US" sz="1800" b="1" dirty="0" smtClean="0">
              <a:solidFill>
                <a:schemeClr val="accent3">
                  <a:lumMod val="25000"/>
                </a:schemeClr>
              </a:solidFill>
              <a:latin typeface="Monotype Corsiva" pitchFamily="66" charset="0"/>
            </a:endParaRPr>
          </a:p>
          <a:p>
            <a:pPr>
              <a:buNone/>
            </a:pPr>
            <a:r>
              <a:rPr lang="el-GR" sz="1800" b="1" dirty="0" smtClean="0">
                <a:solidFill>
                  <a:schemeClr val="accent3">
                    <a:lumMod val="25000"/>
                  </a:schemeClr>
                </a:solidFill>
                <a:latin typeface="Monotype Corsiva" pitchFamily="66" charset="0"/>
              </a:rPr>
              <a:t> </a:t>
            </a:r>
            <a:endParaRPr lang="en-US" sz="1800" b="1" dirty="0" smtClean="0">
              <a:solidFill>
                <a:schemeClr val="accent3">
                  <a:lumMod val="25000"/>
                </a:schemeClr>
              </a:solidFill>
              <a:latin typeface="Monotype Corsiva" pitchFamily="66" charset="0"/>
            </a:endParaRPr>
          </a:p>
          <a:p>
            <a:r>
              <a:rPr lang="el-GR" sz="1800" b="1" dirty="0" smtClean="0">
                <a:solidFill>
                  <a:schemeClr val="accent3">
                    <a:lumMod val="25000"/>
                  </a:schemeClr>
                </a:solidFill>
                <a:latin typeface="Monotype Corsiva" pitchFamily="66" charset="0"/>
              </a:rPr>
              <a:t>Εεε… </a:t>
            </a:r>
            <a:r>
              <a:rPr lang="el-GR" sz="1800" b="1" dirty="0" err="1">
                <a:solidFill>
                  <a:schemeClr val="accent3">
                    <a:lumMod val="25000"/>
                  </a:schemeClr>
                </a:solidFill>
                <a:latin typeface="Monotype Corsiva" pitchFamily="66" charset="0"/>
              </a:rPr>
              <a:t>΄</a:t>
            </a:r>
            <a:r>
              <a:rPr lang="el-GR" sz="1800" b="1" dirty="0" err="1" smtClean="0">
                <a:solidFill>
                  <a:schemeClr val="accent3">
                    <a:lumMod val="25000"/>
                  </a:schemeClr>
                </a:solidFill>
                <a:latin typeface="Monotype Corsiva" pitchFamily="66" charset="0"/>
              </a:rPr>
              <a:t>φάτσησεν</a:t>
            </a:r>
            <a:r>
              <a:rPr lang="el-GR" sz="1800" b="1" dirty="0" smtClean="0">
                <a:solidFill>
                  <a:schemeClr val="accent3">
                    <a:lumMod val="25000"/>
                  </a:schemeClr>
                </a:solidFill>
                <a:latin typeface="Monotype Corsiva" pitchFamily="66" charset="0"/>
              </a:rPr>
              <a:t> την Ευρώπη μας κρίση, μεγάλη κρίση</a:t>
            </a:r>
            <a:endParaRPr lang="en-US" sz="1800" b="1" dirty="0" smtClean="0">
              <a:solidFill>
                <a:schemeClr val="accent3">
                  <a:lumMod val="25000"/>
                </a:schemeClr>
              </a:solidFill>
              <a:latin typeface="Monotype Corsiva" pitchFamily="66" charset="0"/>
            </a:endParaRPr>
          </a:p>
          <a:p>
            <a:pPr>
              <a:buNone/>
            </a:pPr>
            <a:r>
              <a:rPr lang="el-GR" sz="1800" b="1" dirty="0" smtClean="0">
                <a:solidFill>
                  <a:schemeClr val="accent3">
                    <a:lumMod val="25000"/>
                  </a:schemeClr>
                </a:solidFill>
                <a:latin typeface="Monotype Corsiva" pitchFamily="66" charset="0"/>
              </a:rPr>
              <a:t>       εεε… τζιαι έτσι οι προέδροι μας πρέπει </a:t>
            </a:r>
          </a:p>
          <a:p>
            <a:pPr>
              <a:buNone/>
            </a:pPr>
            <a:r>
              <a:rPr lang="el-GR" sz="1800" b="1" dirty="0" smtClean="0">
                <a:solidFill>
                  <a:schemeClr val="accent3">
                    <a:lumMod val="25000"/>
                  </a:schemeClr>
                </a:solidFill>
                <a:latin typeface="Monotype Corsiva" pitchFamily="66" charset="0"/>
              </a:rPr>
              <a:t>       να ΄ βρούσιν λύση</a:t>
            </a:r>
            <a:endParaRPr lang="en-US" sz="1800" b="1" dirty="0" smtClean="0">
              <a:solidFill>
                <a:schemeClr val="accent3">
                  <a:lumMod val="25000"/>
                </a:schemeClr>
              </a:solidFill>
              <a:latin typeface="Monotype Corsiva" pitchFamily="66" charset="0"/>
            </a:endParaRPr>
          </a:p>
          <a:p>
            <a:pPr>
              <a:buNone/>
            </a:pPr>
            <a:r>
              <a:rPr lang="el-GR" sz="1800" b="1" dirty="0" smtClean="0">
                <a:solidFill>
                  <a:schemeClr val="accent3">
                    <a:lumMod val="25000"/>
                  </a:schemeClr>
                </a:solidFill>
                <a:latin typeface="Monotype Corsiva" pitchFamily="66" charset="0"/>
              </a:rPr>
              <a:t> </a:t>
            </a:r>
            <a:endParaRPr lang="en-US" sz="1800" b="1" dirty="0" smtClean="0">
              <a:solidFill>
                <a:schemeClr val="accent3">
                  <a:lumMod val="25000"/>
                </a:schemeClr>
              </a:solidFill>
              <a:latin typeface="Monotype Corsiva" pitchFamily="66" charset="0"/>
            </a:endParaRPr>
          </a:p>
          <a:p>
            <a:r>
              <a:rPr lang="el-GR" sz="1800" b="1" dirty="0" smtClean="0">
                <a:solidFill>
                  <a:schemeClr val="accent3">
                    <a:lumMod val="25000"/>
                  </a:schemeClr>
                </a:solidFill>
                <a:latin typeface="Monotype Corsiva" pitchFamily="66" charset="0"/>
              </a:rPr>
              <a:t>Εεε… ο πύργος του Άιφελ ένει στη Γαλλία</a:t>
            </a:r>
            <a:endParaRPr lang="en-US" sz="1800" b="1" dirty="0" smtClean="0">
              <a:solidFill>
                <a:schemeClr val="accent3">
                  <a:lumMod val="25000"/>
                </a:schemeClr>
              </a:solidFill>
              <a:latin typeface="Monotype Corsiva" pitchFamily="66" charset="0"/>
            </a:endParaRPr>
          </a:p>
          <a:p>
            <a:pPr>
              <a:buNone/>
            </a:pPr>
            <a:r>
              <a:rPr lang="el-GR" sz="1800" b="1" dirty="0" smtClean="0">
                <a:solidFill>
                  <a:schemeClr val="accent3">
                    <a:lumMod val="25000"/>
                  </a:schemeClr>
                </a:solidFill>
                <a:latin typeface="Monotype Corsiva" pitchFamily="66" charset="0"/>
              </a:rPr>
              <a:t>       εεε… </a:t>
            </a:r>
            <a:r>
              <a:rPr lang="el-GR" sz="1800" b="1" dirty="0" err="1" smtClean="0">
                <a:solidFill>
                  <a:schemeClr val="accent3">
                    <a:lumMod val="25000"/>
                  </a:schemeClr>
                </a:solidFill>
                <a:latin typeface="Monotype Corsiva" pitchFamily="66" charset="0"/>
              </a:rPr>
              <a:t>τζιαι</a:t>
            </a:r>
            <a:r>
              <a:rPr lang="el-GR" sz="1800" b="1" dirty="0" smtClean="0">
                <a:solidFill>
                  <a:schemeClr val="accent3">
                    <a:lumMod val="25000"/>
                  </a:schemeClr>
                </a:solidFill>
                <a:latin typeface="Monotype Corsiva" pitchFamily="66" charset="0"/>
              </a:rPr>
              <a:t> το ρολόι του Β</a:t>
            </a:r>
            <a:r>
              <a:rPr lang="en-US" sz="1800" b="1" dirty="0" err="1" smtClean="0">
                <a:solidFill>
                  <a:schemeClr val="accent3">
                    <a:lumMod val="25000"/>
                  </a:schemeClr>
                </a:solidFill>
                <a:latin typeface="Monotype Corsiva" pitchFamily="66" charset="0"/>
              </a:rPr>
              <a:t>ig</a:t>
            </a:r>
            <a:r>
              <a:rPr lang="en-US" sz="1800" b="1" dirty="0" smtClean="0">
                <a:solidFill>
                  <a:schemeClr val="accent3">
                    <a:lumMod val="25000"/>
                  </a:schemeClr>
                </a:solidFill>
                <a:latin typeface="Monotype Corsiva" pitchFamily="66" charset="0"/>
              </a:rPr>
              <a:t> </a:t>
            </a:r>
            <a:r>
              <a:rPr lang="en-US" sz="1800" b="1" dirty="0" err="1" smtClean="0">
                <a:solidFill>
                  <a:schemeClr val="accent3">
                    <a:lumMod val="25000"/>
                  </a:schemeClr>
                </a:solidFill>
                <a:latin typeface="Monotype Corsiva" pitchFamily="66" charset="0"/>
              </a:rPr>
              <a:t>ben</a:t>
            </a:r>
            <a:r>
              <a:rPr lang="en-US" sz="1800" b="1" dirty="0" smtClean="0">
                <a:solidFill>
                  <a:schemeClr val="accent3">
                    <a:lumMod val="25000"/>
                  </a:schemeClr>
                </a:solidFill>
                <a:latin typeface="Monotype Corsiva" pitchFamily="66" charset="0"/>
              </a:rPr>
              <a:t> </a:t>
            </a:r>
            <a:r>
              <a:rPr lang="el-GR" sz="1800" b="1" dirty="0" smtClean="0">
                <a:solidFill>
                  <a:schemeClr val="accent3">
                    <a:lumMod val="25000"/>
                  </a:schemeClr>
                </a:solidFill>
                <a:latin typeface="Monotype Corsiva" pitchFamily="66" charset="0"/>
              </a:rPr>
              <a:t>ένει  στην Αγγλία</a:t>
            </a:r>
            <a:endParaRPr lang="en-US" sz="1800" b="1" dirty="0">
              <a:solidFill>
                <a:schemeClr val="accent3">
                  <a:lumMod val="25000"/>
                </a:schemeClr>
              </a:solidFill>
              <a:latin typeface="Monotype Corsiva" pitchFamily="66"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4435" y="274638"/>
            <a:ext cx="7701990" cy="1143000"/>
          </a:xfrm>
        </p:spPr>
        <p:txBody>
          <a:bodyPr/>
          <a:lstStyle/>
          <a:p>
            <a:pPr lvl="0"/>
            <a:r>
              <a:rPr lang="el-GR" sz="4000" b="1" dirty="0" smtClean="0">
                <a:latin typeface="Monotype Corsiva" pitchFamily="66" charset="0"/>
              </a:rPr>
              <a:t>Β. </a:t>
            </a:r>
            <a:r>
              <a:rPr lang="el-GR" b="1" dirty="0" smtClean="0">
                <a:latin typeface="Monotype Corsiva" pitchFamily="66" charset="0"/>
              </a:rPr>
              <a:t>ΓΝΩΡΙΜΙΑ ΜΕ ΤΟΝ ΤΟΠΟ ΜΑΣ ΩΣ ΜΕΡΟΣ ΤΗΣ ΕΥΡΩΠΑΪΚΗΣ ΕΝΩΣΗΣ</a:t>
            </a:r>
            <a:endParaRPr lang="en-US" dirty="0"/>
          </a:p>
        </p:txBody>
      </p:sp>
      <p:sp>
        <p:nvSpPr>
          <p:cNvPr id="3" name="Content Placeholder 2"/>
          <p:cNvSpPr>
            <a:spLocks noGrp="1"/>
          </p:cNvSpPr>
          <p:nvPr>
            <p:ph idx="4294967295"/>
          </p:nvPr>
        </p:nvSpPr>
        <p:spPr>
          <a:xfrm>
            <a:off x="389965" y="1331259"/>
            <a:ext cx="7836460" cy="4316413"/>
          </a:xfrm>
        </p:spPr>
        <p:txBody>
          <a:bodyPr/>
          <a:lstStyle/>
          <a:p>
            <a:pPr marL="457200" indent="-457200" algn="just">
              <a:buNone/>
            </a:pPr>
            <a:r>
              <a:rPr lang="el-GR" b="1" dirty="0" smtClean="0">
                <a:solidFill>
                  <a:schemeClr val="accent3">
                    <a:lumMod val="25000"/>
                  </a:schemeClr>
                </a:solidFill>
                <a:latin typeface="Monotype Corsiva" pitchFamily="66" charset="0"/>
              </a:rPr>
              <a:t>1.   Πραγματοποίηση εκδρομών και επισκέψεων σε  βουνό, θάλασσα και διάφορα αξιοθέατα του τόπου μας.</a:t>
            </a:r>
          </a:p>
          <a:p>
            <a:pPr marL="457200" indent="-457200" algn="just">
              <a:buNone/>
            </a:pPr>
            <a:r>
              <a:rPr lang="el-GR" b="1" dirty="0" smtClean="0">
                <a:solidFill>
                  <a:schemeClr val="accent3">
                    <a:lumMod val="25000"/>
                  </a:schemeClr>
                </a:solidFill>
                <a:latin typeface="Monotype Corsiva" pitchFamily="66" charset="0"/>
              </a:rPr>
              <a:t>2.   Δημιουργία διαφημιστικών φυλλαδίων για  την Κύπρο με σκοπό την προσέλκυση τουριστών.</a:t>
            </a:r>
          </a:p>
          <a:p>
            <a:pPr marL="457200" indent="-457200" algn="just">
              <a:buNone/>
            </a:pPr>
            <a:r>
              <a:rPr lang="el-GR" b="1" dirty="0" smtClean="0">
                <a:solidFill>
                  <a:schemeClr val="accent3">
                    <a:lumMod val="25000"/>
                  </a:schemeClr>
                </a:solidFill>
                <a:latin typeface="Monotype Corsiva" pitchFamily="66" charset="0"/>
              </a:rPr>
              <a:t>3.   Γνωριμία με τη χλωρίδα και την πανίδα του τόπου μας μέσα από παρουσιάσεις και επιτόπιες μελέτες με έμφαση στα ενδημικά φυτά και ζώα της Κύπρου.</a:t>
            </a:r>
          </a:p>
          <a:p>
            <a:pPr marL="457200" indent="-457200" algn="just">
              <a:buNone/>
            </a:pPr>
            <a:r>
              <a:rPr lang="el-GR" b="1" dirty="0" smtClean="0">
                <a:solidFill>
                  <a:schemeClr val="accent3">
                    <a:lumMod val="25000"/>
                  </a:schemeClr>
                </a:solidFill>
                <a:latin typeface="Monotype Corsiva" pitchFamily="66" charset="0"/>
              </a:rPr>
              <a:t>4.   Γνωριμία με μνημεία  από διάφορες ιστορικές </a:t>
            </a:r>
          </a:p>
          <a:p>
            <a:pPr marL="457200" indent="-457200" algn="just">
              <a:buNone/>
            </a:pPr>
            <a:r>
              <a:rPr lang="el-GR" b="1" dirty="0" smtClean="0">
                <a:solidFill>
                  <a:schemeClr val="accent3">
                    <a:lumMod val="25000"/>
                  </a:schemeClr>
                </a:solidFill>
                <a:latin typeface="Monotype Corsiva" pitchFamily="66" charset="0"/>
              </a:rPr>
              <a:t>       περιόδους της Κύπρου και συσχετισμός </a:t>
            </a:r>
          </a:p>
          <a:p>
            <a:pPr marL="457200" indent="-457200" algn="just">
              <a:buNone/>
            </a:pPr>
            <a:r>
              <a:rPr lang="el-GR" b="1" dirty="0" smtClean="0">
                <a:solidFill>
                  <a:schemeClr val="accent3">
                    <a:lumMod val="25000"/>
                  </a:schemeClr>
                </a:solidFill>
                <a:latin typeface="Monotype Corsiva" pitchFamily="66" charset="0"/>
              </a:rPr>
              <a:t>       με την ιστορία άλλων ευρωπαϊκών χωρών.</a:t>
            </a:r>
          </a:p>
          <a:p>
            <a:pPr marL="457200" indent="-457200">
              <a:buNone/>
            </a:pPr>
            <a:endParaRPr lang="en-US" dirty="0">
              <a:latin typeface="Monotype Corsiva" pitchFamily="66" charset="0"/>
            </a:endParaRPr>
          </a:p>
        </p:txBody>
      </p:sp>
      <p:pic>
        <p:nvPicPr>
          <p:cNvPr id="5123" name="Picture 3" descr="F:\europe ppt\New Folder\IMG_016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02206" y="4235824"/>
            <a:ext cx="2940087" cy="23397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0888" y="293888"/>
            <a:ext cx="8226425" cy="1143000"/>
          </a:xfrm>
        </p:spPr>
        <p:txBody>
          <a:bodyPr/>
          <a:lstStyle/>
          <a:p>
            <a:pPr lvl="0"/>
            <a:r>
              <a:rPr lang="el-GR" b="1" dirty="0" smtClean="0">
                <a:latin typeface="Monotype Corsiva" pitchFamily="66" charset="0"/>
              </a:rPr>
              <a:t/>
            </a:r>
            <a:br>
              <a:rPr lang="el-GR" b="1" dirty="0" smtClean="0">
                <a:latin typeface="Monotype Corsiva" pitchFamily="66" charset="0"/>
              </a:rPr>
            </a:br>
            <a:r>
              <a:rPr lang="el-GR" b="1" dirty="0" smtClean="0">
                <a:latin typeface="Monotype Corsiva" pitchFamily="66" charset="0"/>
              </a:rPr>
              <a:t/>
            </a:r>
            <a:br>
              <a:rPr lang="el-GR" b="1" dirty="0" smtClean="0">
                <a:latin typeface="Monotype Corsiva" pitchFamily="66" charset="0"/>
              </a:rPr>
            </a:br>
            <a:r>
              <a:rPr lang="el-GR" b="1" dirty="0" smtClean="0">
                <a:latin typeface="Monotype Corsiva" pitchFamily="66" charset="0"/>
              </a:rPr>
              <a:t/>
            </a:r>
            <a:br>
              <a:rPr lang="el-GR" b="1" dirty="0" smtClean="0">
                <a:latin typeface="Monotype Corsiva" pitchFamily="66" charset="0"/>
              </a:rPr>
            </a:br>
            <a:r>
              <a:rPr lang="el-GR" b="1" dirty="0" smtClean="0">
                <a:latin typeface="Monotype Corsiva" pitchFamily="66" charset="0"/>
              </a:rPr>
              <a:t/>
            </a:r>
            <a:br>
              <a:rPr lang="el-GR" b="1" dirty="0" smtClean="0">
                <a:latin typeface="Monotype Corsiva" pitchFamily="66" charset="0"/>
              </a:rPr>
            </a:br>
            <a:r>
              <a:rPr lang="el-GR" b="1" dirty="0" smtClean="0">
                <a:latin typeface="Monotype Corsiva" pitchFamily="66" charset="0"/>
              </a:rPr>
              <a:t/>
            </a:r>
            <a:br>
              <a:rPr lang="el-GR" b="1" dirty="0" smtClean="0">
                <a:latin typeface="Monotype Corsiva" pitchFamily="66" charset="0"/>
              </a:rPr>
            </a:br>
            <a:r>
              <a:rPr lang="el-GR" sz="4000" b="1" dirty="0" smtClean="0">
                <a:latin typeface="Monotype Corsiva" pitchFamily="66" charset="0"/>
              </a:rPr>
              <a:t>Γ. </a:t>
            </a:r>
            <a:r>
              <a:rPr lang="el-GR" b="1" dirty="0" smtClean="0">
                <a:latin typeface="Monotype Corsiva" pitchFamily="66" charset="0"/>
              </a:rPr>
              <a:t>ΓΝΩΡΙΜΙΑ ΚΑΙ ΣΥΝΕΡΓΑΣΙΑ ΜΕ ΕΤΑΙΡΟΥΣ ΜΑΣ ΣΤΗΝ ΕΥΡΩΠΑΪΚΗ ΕΝΩΣΗ</a:t>
            </a:r>
            <a:endParaRPr lang="el-GR" dirty="0"/>
          </a:p>
        </p:txBody>
      </p:sp>
      <p:sp>
        <p:nvSpPr>
          <p:cNvPr id="3" name="Content Placeholder 2"/>
          <p:cNvSpPr>
            <a:spLocks noGrp="1"/>
          </p:cNvSpPr>
          <p:nvPr>
            <p:ph idx="4294967295"/>
          </p:nvPr>
        </p:nvSpPr>
        <p:spPr>
          <a:xfrm>
            <a:off x="442762" y="1580950"/>
            <a:ext cx="8226425" cy="4525963"/>
          </a:xfrm>
        </p:spPr>
        <p:txBody>
          <a:bodyPr/>
          <a:lstStyle/>
          <a:p>
            <a:pPr algn="just">
              <a:buNone/>
            </a:pPr>
            <a:r>
              <a:rPr lang="el-GR" b="1" dirty="0" smtClean="0">
                <a:solidFill>
                  <a:schemeClr val="accent3">
                    <a:lumMod val="25000"/>
                  </a:schemeClr>
                </a:solidFill>
                <a:latin typeface="Monotype Corsiva" pitchFamily="66" charset="0"/>
              </a:rPr>
              <a:t>1</a:t>
            </a:r>
            <a:r>
              <a:rPr lang="el-GR" b="1" dirty="0" smtClean="0">
                <a:solidFill>
                  <a:schemeClr val="accent3">
                    <a:lumMod val="25000"/>
                  </a:schemeClr>
                </a:solidFill>
              </a:rPr>
              <a:t>.</a:t>
            </a:r>
            <a:r>
              <a:rPr lang="el-GR" b="1" dirty="0" smtClean="0">
                <a:solidFill>
                  <a:schemeClr val="accent3">
                    <a:lumMod val="25000"/>
                  </a:schemeClr>
                </a:solidFill>
                <a:latin typeface="Monotype Corsiva" pitchFamily="66" charset="0"/>
              </a:rPr>
              <a:t>Αίτηση για συμμετοχή στο Ευρωπαϊκό Πρόγραμμα </a:t>
            </a:r>
            <a:r>
              <a:rPr lang="es-ES_tradnl" b="1" dirty="0" err="1" smtClean="0">
                <a:solidFill>
                  <a:schemeClr val="accent3">
                    <a:lumMod val="25000"/>
                  </a:schemeClr>
                </a:solidFill>
                <a:latin typeface="Monotype Corsiva" pitchFamily="66" charset="0"/>
              </a:rPr>
              <a:t>Comenius</a:t>
            </a:r>
            <a:r>
              <a:rPr lang="es-ES_tradnl" b="1" dirty="0" smtClean="0">
                <a:solidFill>
                  <a:schemeClr val="accent3">
                    <a:lumMod val="25000"/>
                  </a:schemeClr>
                </a:solidFill>
                <a:latin typeface="Monotype Corsiva" pitchFamily="66" charset="0"/>
              </a:rPr>
              <a:t> </a:t>
            </a:r>
            <a:r>
              <a:rPr lang="el-GR" b="1" dirty="0" smtClean="0">
                <a:solidFill>
                  <a:schemeClr val="accent3">
                    <a:lumMod val="25000"/>
                  </a:schemeClr>
                </a:solidFill>
                <a:latin typeface="Monotype Corsiva" pitchFamily="66" charset="0"/>
              </a:rPr>
              <a:t>και  προπαρασκευαστική συνάντηση στην Αυστρία τον Ιανουάριο.</a:t>
            </a:r>
            <a:endParaRPr lang="el-GR" b="1" dirty="0">
              <a:solidFill>
                <a:schemeClr val="accent3">
                  <a:lumMod val="25000"/>
                </a:schemeClr>
              </a:solidFill>
            </a:endParaRPr>
          </a:p>
        </p:txBody>
      </p:sp>
      <p:pic>
        <p:nvPicPr>
          <p:cNvPr id="5" name="Picture 2" descr="F:\Νέος φάκελος\DSC0443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04284" y="2444797"/>
            <a:ext cx="2347641" cy="1760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9" descr="http://it.pedf.cuni.cz/transpro/grafika/comenius.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110" y="3224605"/>
            <a:ext cx="999686" cy="1121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 name="Picture 19"/>
          <p:cNvPicPr/>
          <p:nvPr/>
        </p:nvPicPr>
        <p:blipFill>
          <a:blip r:embed="rId4" cstate="email">
            <a:extLst>
              <a:ext uri="{28A0092B-C50C-407E-A947-70E740481C1C}">
                <a14:useLocalDpi xmlns:a14="http://schemas.microsoft.com/office/drawing/2010/main"/>
              </a:ext>
            </a:extLst>
          </a:blip>
          <a:srcRect/>
          <a:stretch>
            <a:fillRect/>
          </a:stretch>
        </p:blipFill>
        <p:spPr bwMode="auto">
          <a:xfrm rot="20764343">
            <a:off x="2010845" y="3040218"/>
            <a:ext cx="2449125" cy="1675082"/>
          </a:xfrm>
          <a:prstGeom prst="rect">
            <a:avLst/>
          </a:prstGeom>
          <a:ln>
            <a:noFill/>
          </a:ln>
          <a:effectLst>
            <a:softEdge rad="112500"/>
          </a:effectLst>
        </p:spPr>
      </p:pic>
      <p:pic>
        <p:nvPicPr>
          <p:cNvPr id="21" name="Picture 20"/>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9239" y="4437530"/>
            <a:ext cx="3204185" cy="2138082"/>
          </a:xfrm>
          <a:prstGeom prst="rect">
            <a:avLst/>
          </a:prstGeom>
          <a:ln>
            <a:noFill/>
          </a:ln>
          <a:effectLst>
            <a:softEdge rad="112500"/>
          </a:effectLst>
        </p:spPr>
      </p:pic>
    </p:spTree>
    <p:extLst>
      <p:ext uri="{BB962C8B-B14F-4D97-AF65-F5344CB8AC3E}">
        <p14:creationId xmlns:p14="http://schemas.microsoft.com/office/powerpoint/2010/main" val="270786662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8565" y="565150"/>
            <a:ext cx="7607860" cy="5561013"/>
          </a:xfrm>
        </p:spPr>
        <p:txBody>
          <a:bodyPr/>
          <a:lstStyle/>
          <a:p>
            <a:pPr>
              <a:buNone/>
            </a:pPr>
            <a:r>
              <a:rPr lang="el-GR" b="1" dirty="0" smtClean="0">
                <a:solidFill>
                  <a:schemeClr val="accent3">
                    <a:lumMod val="25000"/>
                  </a:schemeClr>
                </a:solidFill>
                <a:latin typeface="Monotype Corsiva" pitchFamily="66" charset="0"/>
              </a:rPr>
              <a:t>2. Παρουσίαση με εφαρμογές στο διαδραστικό πίνακα με θέμα την ιστορία της E.Ε. και τις διευρύνσεις της.</a:t>
            </a:r>
            <a:endParaRPr lang="en-US" b="1" dirty="0" smtClean="0">
              <a:solidFill>
                <a:schemeClr val="accent3">
                  <a:lumMod val="25000"/>
                </a:schemeClr>
              </a:solidFill>
              <a:latin typeface="Monotype Corsiva" pitchFamily="66" charset="0"/>
            </a:endParaRPr>
          </a:p>
          <a:p>
            <a:pPr>
              <a:buNone/>
            </a:pPr>
            <a:r>
              <a:rPr lang="el-GR" b="1" dirty="0" smtClean="0">
                <a:solidFill>
                  <a:schemeClr val="accent3">
                    <a:lumMod val="25000"/>
                  </a:schemeClr>
                </a:solidFill>
                <a:latin typeface="Monotype Corsiva" pitchFamily="66" charset="0"/>
              </a:rPr>
              <a:t>3.Αξιοποίηση του έντυπου υλικού από το Ευρωπαϊκό Κοινοβούλιο και την Ευρωπαϊκή Επιτροπή (βιβλιαράκι μαθητή, χάρτες, αφίσες κ.ά.), που προμηθευτήκαμε από το Σπίτι της Ευρώπης στην Κύπρο.</a:t>
            </a:r>
            <a:endParaRPr lang="en-US" b="1" dirty="0" smtClean="0">
              <a:solidFill>
                <a:schemeClr val="accent3">
                  <a:lumMod val="25000"/>
                </a:schemeClr>
              </a:solidFill>
              <a:latin typeface="Monotype Corsiva" pitchFamily="66" charset="0"/>
            </a:endParaRPr>
          </a:p>
          <a:p>
            <a:pPr>
              <a:buNone/>
            </a:pPr>
            <a:r>
              <a:rPr lang="el-GR" b="1" dirty="0" smtClean="0">
                <a:solidFill>
                  <a:schemeClr val="accent3">
                    <a:lumMod val="25000"/>
                  </a:schemeClr>
                </a:solidFill>
                <a:latin typeface="Monotype Corsiva" pitchFamily="66" charset="0"/>
              </a:rPr>
              <a:t>4.Σύνδεση με τη γωνιά του παιδιού στη διαδικτυακή πύλη της Ε.Ε. www.europa.eu  και αξιοποίηση των παιχνιδιών  και του ηλεκτρονικού υλικού για εκμάθηση των χωρών μελών της Ε.Ε., των αξιοθέατων  διαφόρων χωρών, του νομίσματος, των σημαιών κτλ.</a:t>
            </a:r>
            <a:endParaRPr lang="en-US" b="1" dirty="0" smtClean="0">
              <a:solidFill>
                <a:schemeClr val="accent3">
                  <a:lumMod val="25000"/>
                </a:schemeClr>
              </a:solidFill>
              <a:latin typeface="Monotype Corsiva" pitchFamily="66" charset="0"/>
            </a:endParaRPr>
          </a:p>
          <a:p>
            <a:pPr>
              <a:buNone/>
            </a:pPr>
            <a:endParaRPr lang="el-GR" dirty="0" smtClean="0">
              <a:ln w="12700">
                <a:solidFill>
                  <a:srgbClr val="0070C0"/>
                </a:solidFill>
                <a:prstDash val="solid"/>
              </a:ln>
              <a:solidFill>
                <a:schemeClr val="bg1">
                  <a:lumMod val="50000"/>
                </a:schemeClr>
              </a:solidFill>
              <a:latin typeface="Monotype Corsiva" pitchFamily="66" charset="0"/>
            </a:endParaRPr>
          </a:p>
          <a:p>
            <a:pPr>
              <a:buNone/>
            </a:pPr>
            <a:endParaRPr lang="el-GR" dirty="0" smtClean="0">
              <a:ln w="12700">
                <a:solidFill>
                  <a:srgbClr val="0070C0"/>
                </a:solidFill>
                <a:prstDash val="solid"/>
              </a:ln>
              <a:solidFill>
                <a:schemeClr val="bg1">
                  <a:lumMod val="50000"/>
                </a:schemeClr>
              </a:solidFill>
              <a:latin typeface="Monotype Corsiva" pitchFamily="66" charset="0"/>
            </a:endParaRPr>
          </a:p>
          <a:p>
            <a:pPr>
              <a:buNone/>
            </a:pPr>
            <a:endParaRPr lang="el-GR" dirty="0" smtClean="0">
              <a:ln w="12700">
                <a:solidFill>
                  <a:srgbClr val="0070C0"/>
                </a:solidFill>
                <a:prstDash val="solid"/>
              </a:ln>
              <a:solidFill>
                <a:schemeClr val="bg1">
                  <a:lumMod val="50000"/>
                </a:schemeClr>
              </a:solidFill>
              <a:latin typeface="Monotype Corsiva" pitchFamily="66" charset="0"/>
            </a:endParaRPr>
          </a:p>
          <a:p>
            <a:pPr>
              <a:buNone/>
            </a:pPr>
            <a:r>
              <a:rPr lang="en-US" dirty="0" smtClean="0">
                <a:solidFill>
                  <a:schemeClr val="bg1">
                    <a:lumMod val="50000"/>
                  </a:schemeClr>
                </a:solidFill>
                <a:hlinkClick r:id="rId2"/>
              </a:rPr>
              <a:t>/</a:t>
            </a:r>
            <a:endParaRPr lang="el-GR" dirty="0" smtClean="0">
              <a:ln w="12700">
                <a:solidFill>
                  <a:srgbClr val="0070C0"/>
                </a:solidFill>
                <a:prstDash val="solid"/>
              </a:ln>
              <a:solidFill>
                <a:schemeClr val="bg1">
                  <a:lumMod val="50000"/>
                </a:schemeClr>
              </a:solidFill>
              <a:latin typeface="Monotype Corsiva" pitchFamily="66" charset="0"/>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6557" y="4514625"/>
            <a:ext cx="2535138" cy="1709842"/>
          </a:xfrm>
          <a:prstGeom prst="rect">
            <a:avLst/>
          </a:prstGeom>
          <a:noFill/>
          <a:ln w="9525">
            <a:noFill/>
            <a:miter lim="800000"/>
            <a:headEnd/>
            <a:tailEnd/>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l-GR" b="1" dirty="0" smtClean="0">
              <a:ln w="12700">
                <a:solidFill>
                  <a:srgbClr val="0070C0"/>
                </a:solidFill>
                <a:prstDash val="solid"/>
              </a:ln>
              <a:solidFill>
                <a:schemeClr val="bg1">
                  <a:lumMod val="50000"/>
                </a:schemeClr>
              </a:solidFill>
              <a:latin typeface="Monotype Corsiva" pitchFamily="66" charset="0"/>
            </a:endParaRPr>
          </a:p>
          <a:p>
            <a:pPr>
              <a:buNone/>
            </a:pPr>
            <a:endParaRPr lang="el-GR" b="1" dirty="0" smtClean="0">
              <a:ln w="12700">
                <a:solidFill>
                  <a:srgbClr val="0070C0"/>
                </a:solidFill>
                <a:prstDash val="solid"/>
              </a:ln>
              <a:solidFill>
                <a:schemeClr val="bg1">
                  <a:lumMod val="50000"/>
                </a:schemeClr>
              </a:solidFill>
              <a:latin typeface="Monotype Corsiva" pitchFamily="66" charset="0"/>
            </a:endParaRPr>
          </a:p>
          <a:p>
            <a:pPr>
              <a:buNone/>
            </a:pPr>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3184674" y="3896144"/>
            <a:ext cx="2292350" cy="1719263"/>
          </a:xfrm>
          <a:prstGeom prst="rect">
            <a:avLst/>
          </a:prstGeom>
          <a:ln>
            <a:noFill/>
          </a:ln>
          <a:effectLst>
            <a:outerShdw blurRad="292100" dist="139700" dir="2700000" algn="tl" rotWithShape="0">
              <a:srgbClr val="333333">
                <a:alpha val="65000"/>
              </a:srgbClr>
            </a:outerShdw>
          </a:effectLst>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2722" y="3873507"/>
            <a:ext cx="2343150" cy="1757363"/>
          </a:xfrm>
          <a:prstGeom prst="rect">
            <a:avLst/>
          </a:prstGeom>
          <a:ln>
            <a:noFill/>
          </a:ln>
          <a:effectLst>
            <a:outerShdw blurRad="292100" dist="139700" dir="2700000" algn="tl" rotWithShape="0">
              <a:srgbClr val="333333">
                <a:alpha val="65000"/>
              </a:srgbClr>
            </a:outerShdw>
          </a:effectLst>
        </p:spPr>
      </p:pic>
      <p:sp>
        <p:nvSpPr>
          <p:cNvPr id="12290" name="Rectangle 2"/>
          <p:cNvSpPr>
            <a:spLocks noChangeArrowheads="1"/>
          </p:cNvSpPr>
          <p:nvPr/>
        </p:nvSpPr>
        <p:spPr bwMode="auto">
          <a:xfrm>
            <a:off x="665019" y="803562"/>
            <a:ext cx="789709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r>
              <a:rPr kumimoji="0" lang="el-GR" sz="2400" b="1" i="0" u="none" strike="noStrike" cap="none" normalizeH="0" baseline="0" dirty="0" smtClean="0">
                <a:ln>
                  <a:noFill/>
                </a:ln>
                <a:solidFill>
                  <a:schemeClr val="accent3">
                    <a:lumMod val="25000"/>
                  </a:schemeClr>
                </a:solidFill>
                <a:effectLst/>
                <a:latin typeface="Monotype Corsiva" pitchFamily="66" charset="0"/>
                <a:ea typeface="Calibri" pitchFamily="34" charset="0"/>
                <a:cs typeface="Times New Roman" pitchFamily="18" charset="0"/>
              </a:rPr>
              <a:t>5. Εμπλουτισμός και σνδέσεις  της ιστοσελίδας του σχολείου με</a:t>
            </a:r>
            <a:r>
              <a:rPr lang="el-GR" sz="2400" b="1" dirty="0" smtClean="0">
                <a:solidFill>
                  <a:schemeClr val="accent3">
                    <a:lumMod val="25000"/>
                  </a:schemeClr>
                </a:solidFill>
                <a:latin typeface="Monotype Corsiva" pitchFamily="66" charset="0"/>
                <a:ea typeface="Calibri" pitchFamily="34" charset="0"/>
                <a:cs typeface="Times New Roman" pitchFamily="18" charset="0"/>
              </a:rPr>
              <a:t> </a:t>
            </a:r>
            <a:r>
              <a:rPr kumimoji="0" lang="el-GR" sz="2400" b="1" i="0" u="none" strike="noStrike" cap="none" normalizeH="0" baseline="0" dirty="0" smtClean="0">
                <a:ln>
                  <a:noFill/>
                </a:ln>
                <a:solidFill>
                  <a:schemeClr val="accent3">
                    <a:lumMod val="25000"/>
                  </a:schemeClr>
                </a:solidFill>
                <a:effectLst/>
                <a:latin typeface="Monotype Corsiva" pitchFamily="66" charset="0"/>
                <a:ea typeface="Calibri" pitchFamily="34" charset="0"/>
                <a:cs typeface="Times New Roman" pitchFamily="18" charset="0"/>
              </a:rPr>
              <a:t>σχετικό  υλικό. http://dim-lakatameia1-kb-lef.schools.ac.cy</a:t>
            </a:r>
            <a:endParaRPr kumimoji="0" lang="en-US" sz="2400" b="1" i="0" u="none" strike="noStrike" cap="none" normalizeH="0" baseline="0" dirty="0" smtClean="0">
              <a:ln>
                <a:noFill/>
              </a:ln>
              <a:solidFill>
                <a:schemeClr val="accent3">
                  <a:lumMod val="25000"/>
                </a:schemeClr>
              </a:solidFill>
              <a:effectLst/>
              <a:latin typeface="Monotype Corsiva" pitchFamily="66" charset="0"/>
            </a:endParaRPr>
          </a:p>
          <a:p>
            <a:pPr marL="457200" indent="-457200" algn="just" eaLnBrk="0" hangingPunct="0"/>
            <a:r>
              <a:rPr kumimoji="0" lang="el-GR" sz="2400" b="1" i="0" u="none" strike="noStrike" cap="none" normalizeH="0" baseline="0" dirty="0" smtClean="0">
                <a:ln>
                  <a:noFill/>
                </a:ln>
                <a:solidFill>
                  <a:schemeClr val="accent3">
                    <a:lumMod val="25000"/>
                  </a:schemeClr>
                </a:solidFill>
                <a:effectLst/>
                <a:latin typeface="Monotype Corsiva" pitchFamily="66" charset="0"/>
                <a:ea typeface="Calibri" pitchFamily="34" charset="0"/>
                <a:cs typeface="Times New Roman" pitchFamily="18" charset="0"/>
              </a:rPr>
              <a:t>6. Έρευνα στο διαδίκτυο και δημιουργία από τα παιδιά σχετικών project για την Ε.Ε. (ιστορία, γλώσσες, χώρες, αξιοθέατα κτλ.)</a:t>
            </a:r>
            <a:endParaRPr kumimoji="0" lang="en-US" sz="2400" b="1" i="0" u="none" strike="noStrike" cap="none" normalizeH="0" baseline="0" dirty="0" smtClean="0">
              <a:ln>
                <a:noFill/>
              </a:ln>
              <a:solidFill>
                <a:schemeClr val="accent3">
                  <a:lumMod val="25000"/>
                </a:schemeClr>
              </a:solidFill>
              <a:effectLst/>
              <a:latin typeface="Monotype Corsiva" pitchFamily="66" charset="0"/>
            </a:endParaRPr>
          </a:p>
          <a:p>
            <a:pPr marL="457200" indent="-457200" algn="just" eaLnBrk="0" hangingPunct="0"/>
            <a:r>
              <a:rPr kumimoji="0" lang="el-GR" sz="2400" b="1" i="0" u="none" strike="noStrike" cap="none" normalizeH="0" baseline="0" dirty="0" smtClean="0">
                <a:ln>
                  <a:noFill/>
                </a:ln>
                <a:solidFill>
                  <a:schemeClr val="accent3">
                    <a:lumMod val="25000"/>
                  </a:schemeClr>
                </a:solidFill>
                <a:effectLst/>
                <a:latin typeface="Monotype Corsiva" pitchFamily="66" charset="0"/>
                <a:ea typeface="Calibri" pitchFamily="34" charset="0"/>
                <a:cs typeface="Times New Roman" pitchFamily="18" charset="0"/>
              </a:rPr>
              <a:t>7. Αξιοποίηση του παραμυθιού του Ευγένιου Τριβιζά ‘Ενα χελιδόνι για την Ευρώπη΄(καταγραφή των φυτών που μάζεψε το χελιδόνι από τις διάφορες Ευρωπαϊκές χώρες).</a:t>
            </a:r>
            <a:endParaRPr kumimoji="0" lang="el-GR" sz="2400" b="1" i="0" u="none" strike="noStrike" cap="none" normalizeH="0" baseline="0" dirty="0" smtClean="0">
              <a:ln>
                <a:noFill/>
              </a:ln>
              <a:solidFill>
                <a:schemeClr val="accent3">
                  <a:lumMod val="25000"/>
                </a:schemeClr>
              </a:solidFill>
              <a:effectLst/>
              <a:latin typeface="Monotype Corsiva" pitchFamily="66"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4294967295"/>
          </p:nvPr>
        </p:nvSpPr>
        <p:spPr>
          <a:xfrm>
            <a:off x="529390" y="464737"/>
            <a:ext cx="8226425" cy="5622925"/>
          </a:xfrm>
        </p:spPr>
        <p:txBody>
          <a:bodyPr/>
          <a:lstStyle/>
          <a:p>
            <a:pPr>
              <a:buNone/>
            </a:pPr>
            <a:r>
              <a:rPr lang="el-GR" b="1" dirty="0" smtClean="0">
                <a:ln w="12700">
                  <a:solidFill>
                    <a:srgbClr val="0070C0"/>
                  </a:solidFill>
                  <a:prstDash val="solid"/>
                </a:ln>
                <a:solidFill>
                  <a:schemeClr val="bg2">
                    <a:lumMod val="10000"/>
                  </a:schemeClr>
                </a:solidFill>
                <a:latin typeface="Monotype Corsiva" pitchFamily="66" charset="0"/>
              </a:rPr>
              <a:t> </a:t>
            </a:r>
            <a:r>
              <a:rPr lang="el-GR" b="1" dirty="0" smtClean="0">
                <a:solidFill>
                  <a:schemeClr val="accent3">
                    <a:lumMod val="25000"/>
                  </a:schemeClr>
                </a:solidFill>
                <a:latin typeface="Monotype Corsiva" pitchFamily="66" charset="0"/>
              </a:rPr>
              <a:t>8. Λύση </a:t>
            </a:r>
            <a:r>
              <a:rPr lang="el-GR" b="1" dirty="0" err="1" smtClean="0">
                <a:solidFill>
                  <a:schemeClr val="accent3">
                    <a:lumMod val="25000"/>
                  </a:schemeClr>
                </a:solidFill>
                <a:latin typeface="Monotype Corsiva" pitchFamily="66" charset="0"/>
              </a:rPr>
              <a:t>κρυπτόλεξων</a:t>
            </a:r>
            <a:r>
              <a:rPr lang="el-GR" b="1" dirty="0" smtClean="0">
                <a:solidFill>
                  <a:schemeClr val="accent3">
                    <a:lumMod val="25000"/>
                  </a:schemeClr>
                </a:solidFill>
                <a:latin typeface="Monotype Corsiva" pitchFamily="66" charset="0"/>
              </a:rPr>
              <a:t> με τα ονόματα των χωρών και κατασκευή δικών τους </a:t>
            </a:r>
            <a:r>
              <a:rPr lang="el-GR" b="1" dirty="0" err="1" smtClean="0">
                <a:solidFill>
                  <a:schemeClr val="accent3">
                    <a:lumMod val="25000"/>
                  </a:schemeClr>
                </a:solidFill>
                <a:latin typeface="Monotype Corsiva" pitchFamily="66" charset="0"/>
              </a:rPr>
              <a:t>κρυπτόλεξων</a:t>
            </a:r>
            <a:r>
              <a:rPr lang="el-GR" b="1" dirty="0" smtClean="0">
                <a:solidFill>
                  <a:schemeClr val="accent3">
                    <a:lumMod val="25000"/>
                  </a:schemeClr>
                </a:solidFill>
                <a:latin typeface="Monotype Corsiva" pitchFamily="66" charset="0"/>
              </a:rPr>
              <a:t> με τις πρωτεύουσες των χωρών (λύση των κρυπτολέξων από τους συμμαθητές τους).</a:t>
            </a:r>
            <a:endParaRPr lang="en-US" b="1" dirty="0" smtClean="0">
              <a:solidFill>
                <a:schemeClr val="accent3">
                  <a:lumMod val="25000"/>
                </a:schemeClr>
              </a:solidFill>
              <a:latin typeface="Monotype Corsiva" pitchFamily="66" charset="0"/>
            </a:endParaRPr>
          </a:p>
          <a:p>
            <a:pPr>
              <a:buNone/>
            </a:pPr>
            <a:r>
              <a:rPr lang="el-GR" b="1" dirty="0" smtClean="0">
                <a:solidFill>
                  <a:schemeClr val="accent3">
                    <a:lumMod val="25000"/>
                  </a:schemeClr>
                </a:solidFill>
                <a:latin typeface="Monotype Corsiva" pitchFamily="66" charset="0"/>
              </a:rPr>
              <a:t>9. Συμπλήρωση χάρτη με τα  περιγράμματα των ευρωπαϊκών χωρών.</a:t>
            </a:r>
            <a:endParaRPr lang="en-US" b="1" dirty="0" smtClean="0">
              <a:solidFill>
                <a:schemeClr val="accent3">
                  <a:lumMod val="25000"/>
                </a:schemeClr>
              </a:solidFill>
              <a:latin typeface="Monotype Corsiva" pitchFamily="66" charset="0"/>
            </a:endParaRPr>
          </a:p>
          <a:p>
            <a:pPr>
              <a:buNone/>
            </a:pPr>
            <a:r>
              <a:rPr lang="el-GR" b="1" dirty="0" smtClean="0">
                <a:solidFill>
                  <a:schemeClr val="accent3">
                    <a:lumMod val="25000"/>
                  </a:schemeClr>
                </a:solidFill>
                <a:latin typeface="Monotype Corsiva" pitchFamily="66" charset="0"/>
              </a:rPr>
              <a:t>10. Εντοπισμός  και τοποθέτηση σε χάρτες των  ονομάτων των χωρών και των πρωτευουσών τους.</a:t>
            </a:r>
            <a:endParaRPr lang="en-US" b="1" dirty="0" smtClean="0">
              <a:solidFill>
                <a:schemeClr val="accent3">
                  <a:lumMod val="25000"/>
                </a:schemeClr>
              </a:solidFill>
              <a:latin typeface="Monotype Corsiva" pitchFamily="66" charset="0"/>
            </a:endParaRPr>
          </a:p>
          <a:p>
            <a:pPr>
              <a:buNone/>
            </a:pPr>
            <a:endParaRPr lang="en-US" b="1" dirty="0">
              <a:solidFill>
                <a:schemeClr val="accent3">
                  <a:lumMod val="25000"/>
                </a:schemeClr>
              </a:solidFill>
              <a:latin typeface="Monotype Corsiva" pitchFamily="66" charset="0"/>
            </a:endParaRPr>
          </a:p>
        </p:txBody>
      </p:sp>
      <p:pic>
        <p:nvPicPr>
          <p:cNvPr id="11" name="Picture 10"/>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0093" y="3200400"/>
            <a:ext cx="5663005" cy="2968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G:\EUROPE\ΕΥΡΩΠΑΊΚΗ ΕΝΩΣΗ\kriptolexo.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027213">
            <a:off x="383478" y="2983630"/>
            <a:ext cx="1884372" cy="213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1671" y="411163"/>
            <a:ext cx="7634754" cy="5715000"/>
          </a:xfrm>
        </p:spPr>
        <p:txBody>
          <a:bodyPr/>
          <a:lstStyle/>
          <a:p>
            <a:pPr algn="just">
              <a:buNone/>
            </a:pPr>
            <a:r>
              <a:rPr lang="el-GR" b="1" dirty="0" smtClean="0">
                <a:solidFill>
                  <a:schemeClr val="accent3">
                    <a:lumMod val="25000"/>
                  </a:schemeClr>
                </a:solidFill>
                <a:latin typeface="Monotype Corsiva" pitchFamily="66" charset="0"/>
              </a:rPr>
              <a:t>11.Γνωριμία με τις 23 γλώσσες της Ε.Ε. , ομαδοποίησή τους, διεξαγωγή διαλόγων σε διάφορες  γλώσσες με απλές φράσεις και χρήση του google translate για μετάφραση διαφόρων λέξεων σε όλες τις γλώσσες της Ε.Ε.</a:t>
            </a:r>
            <a:endParaRPr lang="en-US" b="1" dirty="0" smtClean="0">
              <a:solidFill>
                <a:schemeClr val="accent3">
                  <a:lumMod val="25000"/>
                </a:schemeClr>
              </a:solidFill>
              <a:latin typeface="Monotype Corsiva" pitchFamily="66" charset="0"/>
            </a:endParaRPr>
          </a:p>
          <a:p>
            <a:endParaRPr lang="en-US" b="1" dirty="0">
              <a:solidFill>
                <a:schemeClr val="accent3">
                  <a:lumMod val="25000"/>
                </a:schemeClr>
              </a:solidFill>
              <a:latin typeface="Monotype Corsiva" pitchFamily="66" charset="0"/>
            </a:endParaRPr>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 y="2103381"/>
            <a:ext cx="2192655" cy="3139179"/>
          </a:xfrm>
          <a:prstGeom prst="rect">
            <a:avLst/>
          </a:prstGeom>
          <a:noFill/>
          <a:ln w="9525">
            <a:noFill/>
            <a:miter lim="800000"/>
            <a:headEnd/>
            <a:tailEnd/>
          </a:ln>
        </p:spPr>
      </p:pic>
      <p:pic>
        <p:nvPicPr>
          <p:cNvPr id="5" name="Picture 4"/>
          <p:cNvPicPr/>
          <p:nvPr/>
        </p:nvPicPr>
        <p:blipFill>
          <a:blip r:embed="rId3" cstate="email">
            <a:extLst>
              <a:ext uri="{28A0092B-C50C-407E-A947-70E740481C1C}">
                <a14:useLocalDpi xmlns:a14="http://schemas.microsoft.com/office/drawing/2010/main"/>
              </a:ext>
            </a:extLst>
          </a:blip>
          <a:srcRect t="3703"/>
          <a:stretch>
            <a:fillRect/>
          </a:stretch>
        </p:blipFill>
        <p:spPr bwMode="auto">
          <a:xfrm>
            <a:off x="2907106" y="2111188"/>
            <a:ext cx="2335454" cy="3116132"/>
          </a:xfrm>
          <a:prstGeom prst="rect">
            <a:avLst/>
          </a:prstGeom>
          <a:noFill/>
          <a:ln w="9525">
            <a:noFill/>
            <a:miter lim="800000"/>
            <a:headEnd/>
            <a:tailEnd/>
          </a:ln>
        </p:spPr>
      </p:pic>
      <p:pic>
        <p:nvPicPr>
          <p:cNvPr id="1026" name="Picture 2" descr="F:\EUROPE\IMG_080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17550" y="4679577"/>
            <a:ext cx="2456873" cy="1842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F:\EUROPE\IMG_080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12121" y="1627095"/>
            <a:ext cx="2190037" cy="292004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93019" y="439839"/>
            <a:ext cx="8226425" cy="5695950"/>
          </a:xfrm>
        </p:spPr>
        <p:txBody>
          <a:bodyPr/>
          <a:lstStyle/>
          <a:p>
            <a:pPr>
              <a:buNone/>
            </a:pPr>
            <a:r>
              <a:rPr lang="el-GR" b="1" dirty="0" smtClean="0">
                <a:solidFill>
                  <a:schemeClr val="accent3">
                    <a:lumMod val="25000"/>
                  </a:schemeClr>
                </a:solidFill>
                <a:latin typeface="Monotype Corsiva" pitchFamily="66" charset="0"/>
              </a:rPr>
              <a:t>12</a:t>
            </a:r>
            <a:r>
              <a:rPr lang="en-US" b="1" dirty="0" smtClean="0">
                <a:solidFill>
                  <a:schemeClr val="accent3">
                    <a:lumMod val="25000"/>
                  </a:schemeClr>
                </a:solidFill>
                <a:latin typeface="Monotype Corsiva" pitchFamily="66" charset="0"/>
              </a:rPr>
              <a:t>. </a:t>
            </a:r>
            <a:r>
              <a:rPr lang="el-GR" b="1" dirty="0" smtClean="0">
                <a:solidFill>
                  <a:schemeClr val="accent3">
                    <a:lumMod val="25000"/>
                  </a:schemeClr>
                </a:solidFill>
                <a:latin typeface="Monotype Corsiva" pitchFamily="66" charset="0"/>
              </a:rPr>
              <a:t>Δημιουργία  διαφημιστικών φυλλαδίων για άλλες ευρωπαϊκές χώρες με σκοπό την προσέλκυση τουριστών.</a:t>
            </a:r>
          </a:p>
          <a:p>
            <a:pPr>
              <a:buNone/>
            </a:pPr>
            <a:r>
              <a:rPr lang="el-GR" b="1" dirty="0" smtClean="0">
                <a:solidFill>
                  <a:schemeClr val="accent3">
                    <a:lumMod val="25000"/>
                  </a:schemeClr>
                </a:solidFill>
                <a:latin typeface="Monotype Corsiva" pitchFamily="66" charset="0"/>
              </a:rPr>
              <a:t>13. Δημιουργία της ταυτότητας μιας χώρας με σκοπό την παρουσίασή της προς τους συμμαθητές τους.</a:t>
            </a:r>
          </a:p>
          <a:p>
            <a:pPr>
              <a:buNone/>
            </a:pPr>
            <a:r>
              <a:rPr lang="el-GR" b="1" dirty="0" smtClean="0">
                <a:solidFill>
                  <a:schemeClr val="accent3">
                    <a:lumMod val="25000"/>
                  </a:schemeClr>
                </a:solidFill>
                <a:latin typeface="Monotype Corsiva" pitchFamily="66" charset="0"/>
              </a:rPr>
              <a:t>14. Γνωριμία </a:t>
            </a:r>
            <a:r>
              <a:rPr lang="el-GR" b="1" smtClean="0">
                <a:solidFill>
                  <a:schemeClr val="accent3">
                    <a:lumMod val="25000"/>
                  </a:schemeClr>
                </a:solidFill>
                <a:latin typeface="Monotype Corsiva" pitchFamily="66" charset="0"/>
              </a:rPr>
              <a:t>με την ιστορία του </a:t>
            </a:r>
            <a:r>
              <a:rPr lang="el-GR" b="1" dirty="0" smtClean="0">
                <a:solidFill>
                  <a:schemeClr val="accent3">
                    <a:lumMod val="25000"/>
                  </a:schemeClr>
                </a:solidFill>
                <a:latin typeface="Monotype Corsiva" pitchFamily="66" charset="0"/>
              </a:rPr>
              <a:t>ευρώ και τις χώρες που το υιοθέτησαν. Εντοπισμός των στοιχείων της αυθεντικότητάς τους.</a:t>
            </a:r>
          </a:p>
          <a:p>
            <a:pPr>
              <a:buNone/>
            </a:pPr>
            <a:r>
              <a:rPr lang="el-GR" b="1" dirty="0" smtClean="0">
                <a:solidFill>
                  <a:schemeClr val="accent3">
                    <a:lumMod val="25000"/>
                  </a:schemeClr>
                </a:solidFill>
                <a:latin typeface="Monotype Corsiva" pitchFamily="66" charset="0"/>
              </a:rPr>
              <a:t>15. Επίλυση μαθηματικών προβλημάτων με το ευρώ και δημιουργία δικών τους προβλημάτων.</a:t>
            </a:r>
          </a:p>
          <a:p>
            <a:pPr>
              <a:buNone/>
            </a:pPr>
            <a:r>
              <a:rPr lang="el-GR" b="1" dirty="0" smtClean="0">
                <a:solidFill>
                  <a:schemeClr val="accent3">
                    <a:lumMod val="25000"/>
                  </a:schemeClr>
                </a:solidFill>
                <a:latin typeface="Monotype Corsiva" pitchFamily="66" charset="0"/>
              </a:rPr>
              <a:t>16. Σύγκριση του πληθυσμού και της έκτασης των ευρωπαϊκών χωρών και δημιουργία δικών τους μαθηματικών προβλημάτων και γραφικών παραστάσεων.</a:t>
            </a:r>
          </a:p>
          <a:p>
            <a:pPr>
              <a:buNone/>
            </a:pPr>
            <a:r>
              <a:rPr lang="el-GR" b="1" dirty="0">
                <a:solidFill>
                  <a:schemeClr val="accent3">
                    <a:lumMod val="25000"/>
                  </a:schemeClr>
                </a:solidFill>
                <a:latin typeface="Monotype Corsiva" pitchFamily="66" charset="0"/>
              </a:rPr>
              <a:t>17. </a:t>
            </a:r>
            <a:r>
              <a:rPr lang="el-GR" b="1" dirty="0" smtClean="0">
                <a:solidFill>
                  <a:schemeClr val="accent3">
                    <a:lumMod val="25000"/>
                  </a:schemeClr>
                </a:solidFill>
                <a:latin typeface="Monotype Corsiva" pitchFamily="66" charset="0"/>
              </a:rPr>
              <a:t>Έρευνα για το ποιες οικογένειες έχουν ευρωπαϊκά αυτοκίνητα και   </a:t>
            </a:r>
          </a:p>
          <a:p>
            <a:pPr>
              <a:buNone/>
            </a:pPr>
            <a:r>
              <a:rPr lang="el-GR" b="1" dirty="0" smtClean="0">
                <a:solidFill>
                  <a:schemeClr val="accent3">
                    <a:lumMod val="25000"/>
                  </a:schemeClr>
                </a:solidFill>
                <a:latin typeface="Monotype Corsiva" pitchFamily="66" charset="0"/>
              </a:rPr>
              <a:t>                          κατασκευή γραφικής παράστασης.</a:t>
            </a:r>
            <a:endParaRPr lang="el-GR" b="1" dirty="0">
              <a:solidFill>
                <a:schemeClr val="accent3">
                  <a:lumMod val="25000"/>
                </a:schemeClr>
              </a:solidFill>
              <a:latin typeface="Monotype Corsiva" pitchFamily="66" charset="0"/>
            </a:endParaRPr>
          </a:p>
          <a:p>
            <a:pPr>
              <a:buNone/>
            </a:pPr>
            <a:endParaRPr lang="el-GR" b="1" dirty="0" smtClean="0">
              <a:solidFill>
                <a:schemeClr val="accent3">
                  <a:lumMod val="25000"/>
                </a:schemeClr>
              </a:solidFill>
              <a:latin typeface="Monotype Corsiva" pitchFamily="66" charset="0"/>
            </a:endParaRPr>
          </a:p>
          <a:p>
            <a:pPr>
              <a:buNone/>
            </a:pPr>
            <a:endParaRPr lang="el-GR" b="1" dirty="0" smtClean="0">
              <a:solidFill>
                <a:schemeClr val="bg1">
                  <a:lumMod val="50000"/>
                </a:schemeClr>
              </a:solidFill>
              <a:latin typeface="Monotype Corsiva" pitchFamily="66" charset="0"/>
            </a:endParaRPr>
          </a:p>
          <a:p>
            <a:pPr>
              <a:buNone/>
            </a:pPr>
            <a:endParaRPr lang="el-GR" b="1" dirty="0" smtClean="0">
              <a:solidFill>
                <a:schemeClr val="bg1">
                  <a:lumMod val="50000"/>
                </a:schemeClr>
              </a:solidFill>
              <a:latin typeface="Monotype Corsiva" pitchFamily="66" charset="0"/>
            </a:endParaRPr>
          </a:p>
          <a:p>
            <a:pPr>
              <a:buNone/>
            </a:pPr>
            <a:endParaRPr lang="en-US" b="1" dirty="0">
              <a:solidFill>
                <a:schemeClr val="bg1">
                  <a:lumMod val="50000"/>
                </a:schemeClr>
              </a:solidFill>
              <a:latin typeface="Monotype Corsiva" pitchFamily="66"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594845" y="1640541"/>
          <a:ext cx="82264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512632" y="425841"/>
            <a:ext cx="4026713" cy="923330"/>
          </a:xfrm>
          <a:prstGeom prst="rect">
            <a:avLst/>
          </a:prstGeom>
          <a:noFill/>
        </p:spPr>
        <p:txBody>
          <a:bodyPr wrap="square" lIns="91440" tIns="45720" rIns="91440" bIns="45720">
            <a:spAutoFit/>
          </a:bodyPr>
          <a:lstStyle/>
          <a:p>
            <a:pPr algn="ctr"/>
            <a:r>
              <a:rPr lang="el-GR"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onotype Corsiva" pitchFamily="66" charset="0"/>
              </a:rPr>
              <a:t>ΑΞΟΝΕΣ</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onotype Corsiva" pitchFamily="66" charset="0"/>
            </a:endParaRPr>
          </a:p>
        </p:txBody>
      </p:sp>
      <p:pic>
        <p:nvPicPr>
          <p:cNvPr id="1026" name="Picture 2" descr="F:\EUROPE\IMG_081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32046" y="1244030"/>
            <a:ext cx="2131469" cy="1598602"/>
          </a:xfrm>
          <a:prstGeom prst="rect">
            <a:avLst/>
          </a:prstGeom>
          <a:noFill/>
        </p:spPr>
      </p:pic>
      <p:pic>
        <p:nvPicPr>
          <p:cNvPr id="1027" name="Picture 3" descr="F:\europe ppt\MΕΡΑ ΒΙΒΛΙΛΙΟΥ 31 ΓΕΝ\IMG_0617.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9922" y="4907666"/>
            <a:ext cx="2385019" cy="1788764"/>
          </a:xfrm>
          <a:prstGeom prst="rect">
            <a:avLst/>
          </a:prstGeom>
          <a:noFill/>
        </p:spPr>
      </p:pic>
      <p:pic>
        <p:nvPicPr>
          <p:cNvPr id="1028" name="Picture 4" descr="F:\tsiknopempti2012\IMG_0773.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74811" y="1237131"/>
            <a:ext cx="2299447" cy="1724585"/>
          </a:xfrm>
          <a:prstGeom prst="rect">
            <a:avLst/>
          </a:prstGeom>
          <a:noFill/>
        </p:spPr>
      </p:pic>
      <p:pic>
        <p:nvPicPr>
          <p:cNvPr id="7" name="Picture 6" descr="F:\Pictures2\2012-02-21\IMG_0814.JPG"/>
          <p:cNvPicPr/>
          <p:nvPr/>
        </p:nvPicPr>
        <p:blipFill>
          <a:blip r:embed="rId10" cstate="email">
            <a:extLst>
              <a:ext uri="{28A0092B-C50C-407E-A947-70E740481C1C}">
                <a14:useLocalDpi xmlns:a14="http://schemas.microsoft.com/office/drawing/2010/main"/>
              </a:ext>
            </a:extLst>
          </a:blip>
          <a:srcRect/>
          <a:stretch>
            <a:fillRect/>
          </a:stretch>
        </p:blipFill>
        <p:spPr bwMode="auto">
          <a:xfrm>
            <a:off x="6701589" y="4907666"/>
            <a:ext cx="2261926" cy="1663831"/>
          </a:xfrm>
          <a:prstGeom prst="rect">
            <a:avLst/>
          </a:prstGeom>
          <a:noFill/>
          <a:ln>
            <a:noFill/>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3718" y="712694"/>
            <a:ext cx="7463117" cy="4154984"/>
          </a:xfrm>
          <a:prstGeom prst="rect">
            <a:avLst/>
          </a:prstGeom>
          <a:noFill/>
        </p:spPr>
        <p:txBody>
          <a:bodyPr wrap="square" rtlCol="0">
            <a:spAutoFit/>
          </a:bodyPr>
          <a:lstStyle/>
          <a:p>
            <a:r>
              <a:rPr lang="el-GR" sz="2400" b="1" dirty="0" smtClean="0">
                <a:solidFill>
                  <a:schemeClr val="accent3">
                    <a:lumMod val="25000"/>
                  </a:schemeClr>
                </a:solidFill>
                <a:latin typeface="Monotype Corsiva" pitchFamily="66" charset="0"/>
              </a:rPr>
              <a:t>18. Δημιουργία ατομικών και ομαδικών </a:t>
            </a:r>
          </a:p>
          <a:p>
            <a:r>
              <a:rPr lang="el-GR" sz="2400" b="1" dirty="0" smtClean="0">
                <a:solidFill>
                  <a:schemeClr val="accent3">
                    <a:lumMod val="25000"/>
                  </a:schemeClr>
                </a:solidFill>
                <a:latin typeface="Monotype Corsiva" pitchFamily="66" charset="0"/>
              </a:rPr>
              <a:t>έργων τέχνης .</a:t>
            </a:r>
          </a:p>
          <a:p>
            <a:endParaRPr lang="el-GR" sz="2400" b="1" dirty="0">
              <a:solidFill>
                <a:schemeClr val="accent3">
                  <a:lumMod val="25000"/>
                </a:schemeClr>
              </a:solidFill>
              <a:latin typeface="Monotype Corsiva" pitchFamily="66" charset="0"/>
            </a:endParaRPr>
          </a:p>
          <a:p>
            <a:endParaRPr lang="el-GR" sz="2400" b="1" dirty="0" smtClean="0">
              <a:solidFill>
                <a:schemeClr val="accent3">
                  <a:lumMod val="25000"/>
                </a:schemeClr>
              </a:solidFill>
              <a:latin typeface="Monotype Corsiva" pitchFamily="66" charset="0"/>
            </a:endParaRPr>
          </a:p>
          <a:p>
            <a:endParaRPr lang="el-GR" sz="2400" b="1" dirty="0">
              <a:solidFill>
                <a:schemeClr val="accent3">
                  <a:lumMod val="25000"/>
                </a:schemeClr>
              </a:solidFill>
              <a:latin typeface="Monotype Corsiva" pitchFamily="66" charset="0"/>
            </a:endParaRPr>
          </a:p>
          <a:p>
            <a:endParaRPr lang="el-GR" sz="2400" b="1" dirty="0" smtClean="0">
              <a:solidFill>
                <a:schemeClr val="accent3">
                  <a:lumMod val="25000"/>
                </a:schemeClr>
              </a:solidFill>
              <a:latin typeface="Monotype Corsiva" pitchFamily="66" charset="0"/>
            </a:endParaRPr>
          </a:p>
          <a:p>
            <a:endParaRPr lang="el-GR" sz="2400" b="1" dirty="0" smtClean="0">
              <a:solidFill>
                <a:schemeClr val="accent3">
                  <a:lumMod val="25000"/>
                </a:schemeClr>
              </a:solidFill>
              <a:latin typeface="Monotype Corsiva" pitchFamily="66" charset="0"/>
            </a:endParaRPr>
          </a:p>
          <a:p>
            <a:r>
              <a:rPr lang="el-GR" sz="2400" b="1" dirty="0" smtClean="0">
                <a:solidFill>
                  <a:schemeClr val="accent3">
                    <a:lumMod val="25000"/>
                  </a:schemeClr>
                </a:solidFill>
                <a:latin typeface="Monotype Corsiva" pitchFamily="66" charset="0"/>
              </a:rPr>
              <a:t>19. Δημιουργία 2 μεγάλων παιχνιδιών τύπου παντογνώστη  για να παίζουν τα  παιδιά στον ελεύθερό τους χρόνο . </a:t>
            </a:r>
          </a:p>
          <a:p>
            <a:endParaRPr lang="el-GR" sz="2400" b="1" dirty="0">
              <a:solidFill>
                <a:schemeClr val="accent3">
                  <a:lumMod val="25000"/>
                </a:schemeClr>
              </a:solidFill>
              <a:latin typeface="Monotype Corsiva" pitchFamily="66" charset="0"/>
            </a:endParaRPr>
          </a:p>
          <a:p>
            <a:endParaRPr lang="el-GR" sz="2400" b="1" dirty="0" smtClean="0">
              <a:solidFill>
                <a:schemeClr val="accent3">
                  <a:lumMod val="25000"/>
                </a:schemeClr>
              </a:solidFill>
              <a:latin typeface="Monotype Corsiva" pitchFamily="66" charset="0"/>
            </a:endParaRPr>
          </a:p>
        </p:txBody>
      </p:sp>
      <p:pic>
        <p:nvPicPr>
          <p:cNvPr id="6" name="Picture 5" descr="F:\Pictures2\2012-02-21\IMG_0823.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917641" y="1365154"/>
            <a:ext cx="2298065" cy="1724025"/>
          </a:xfrm>
          <a:prstGeom prst="rect">
            <a:avLst/>
          </a:prstGeom>
          <a:ln>
            <a:noFill/>
          </a:ln>
          <a:effectLst>
            <a:softEdge rad="112500"/>
          </a:effectLst>
        </p:spPr>
      </p:pic>
      <p:pic>
        <p:nvPicPr>
          <p:cNvPr id="8" name="Picture 7" descr="F:\Pictures2\2012-02-21\IMG_0825.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751092" y="460031"/>
            <a:ext cx="2348865" cy="1762125"/>
          </a:xfrm>
          <a:prstGeom prst="rect">
            <a:avLst/>
          </a:prstGeom>
          <a:ln>
            <a:noFill/>
          </a:ln>
          <a:effectLst>
            <a:softEdge rad="112500"/>
          </a:effectLst>
        </p:spPr>
      </p:pic>
      <p:pic>
        <p:nvPicPr>
          <p:cNvPr id="9" name="Picture 8" descr="F:\Pictures2\2012-02-21\IMG_0829.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329988" y="4248957"/>
            <a:ext cx="2769967" cy="2268356"/>
          </a:xfrm>
          <a:prstGeom prst="rect">
            <a:avLst/>
          </a:prstGeom>
          <a:ln>
            <a:noFill/>
          </a:ln>
          <a:effectLst>
            <a:softEdge rad="112500"/>
          </a:effectLst>
        </p:spPr>
      </p:pic>
      <p:pic>
        <p:nvPicPr>
          <p:cNvPr id="10" name="Picture 9" descr="F:\Pictures2\2012-02-21\IMG_0826.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6191" y="4048528"/>
            <a:ext cx="2183765" cy="16383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7147" y="652835"/>
            <a:ext cx="7567863" cy="4524315"/>
          </a:xfrm>
          <a:prstGeom prst="rect">
            <a:avLst/>
          </a:prstGeom>
        </p:spPr>
        <p:txBody>
          <a:bodyPr wrap="square">
            <a:spAutoFit/>
          </a:bodyPr>
          <a:lstStyle/>
          <a:p>
            <a:r>
              <a:rPr lang="el-GR" sz="2400" b="1" dirty="0">
                <a:solidFill>
                  <a:schemeClr val="accent3">
                    <a:lumMod val="25000"/>
                  </a:schemeClr>
                </a:solidFill>
                <a:latin typeface="Monotype Corsiva" pitchFamily="66" charset="0"/>
              </a:rPr>
              <a:t>20. Δημιουργία  </a:t>
            </a:r>
            <a:r>
              <a:rPr lang="el-GR" sz="2400" b="1" dirty="0" smtClean="0">
                <a:solidFill>
                  <a:schemeClr val="accent3">
                    <a:lumMod val="25000"/>
                  </a:schemeClr>
                </a:solidFill>
                <a:latin typeface="Monotype Corsiva" pitchFamily="66" charset="0"/>
              </a:rPr>
              <a:t>μόμπιλο (</a:t>
            </a:r>
            <a:r>
              <a:rPr lang="es-ES_tradnl" sz="2400" b="1" dirty="0" err="1" smtClean="0">
                <a:solidFill>
                  <a:schemeClr val="accent3">
                    <a:lumMod val="25000"/>
                  </a:schemeClr>
                </a:solidFill>
                <a:latin typeface="Monotype Corsiva" pitchFamily="66" charset="0"/>
              </a:rPr>
              <a:t>mobil</a:t>
            </a:r>
            <a:r>
              <a:rPr lang="en-US" sz="2400" b="1" dirty="0" smtClean="0">
                <a:solidFill>
                  <a:schemeClr val="accent3">
                    <a:lumMod val="25000"/>
                  </a:schemeClr>
                </a:solidFill>
                <a:latin typeface="Monotype Corsiva" pitchFamily="66" charset="0"/>
              </a:rPr>
              <a:t>e</a:t>
            </a:r>
            <a:r>
              <a:rPr lang="el-GR" sz="2400" b="1" dirty="0" smtClean="0">
                <a:solidFill>
                  <a:schemeClr val="accent3">
                    <a:lumMod val="25000"/>
                  </a:schemeClr>
                </a:solidFill>
                <a:latin typeface="Monotype Corsiva" pitchFamily="66" charset="0"/>
              </a:rPr>
              <a:t>)</a:t>
            </a:r>
            <a:r>
              <a:rPr lang="en-US" sz="2400" b="1" dirty="0" smtClean="0">
                <a:solidFill>
                  <a:schemeClr val="accent3">
                    <a:lumMod val="25000"/>
                  </a:schemeClr>
                </a:solidFill>
                <a:latin typeface="Monotype Corsiva" pitchFamily="66" charset="0"/>
              </a:rPr>
              <a:t> </a:t>
            </a:r>
            <a:r>
              <a:rPr lang="el-GR" sz="2400" b="1" dirty="0" smtClean="0">
                <a:solidFill>
                  <a:schemeClr val="accent3">
                    <a:lumMod val="25000"/>
                  </a:schemeClr>
                </a:solidFill>
                <a:latin typeface="Monotype Corsiva" pitchFamily="66" charset="0"/>
              </a:rPr>
              <a:t> με </a:t>
            </a:r>
            <a:r>
              <a:rPr lang="el-GR" sz="2400" b="1" dirty="0">
                <a:solidFill>
                  <a:schemeClr val="accent3">
                    <a:lumMod val="25000"/>
                  </a:schemeClr>
                </a:solidFill>
                <a:latin typeface="Monotype Corsiva" pitchFamily="66" charset="0"/>
              </a:rPr>
              <a:t>σημαίες και αξιοθέατα ευρωπαϊκών  </a:t>
            </a:r>
            <a:r>
              <a:rPr lang="el-GR" sz="2400" b="1" dirty="0" smtClean="0">
                <a:solidFill>
                  <a:schemeClr val="accent3">
                    <a:lumMod val="25000"/>
                  </a:schemeClr>
                </a:solidFill>
                <a:latin typeface="Monotype Corsiva" pitchFamily="66" charset="0"/>
              </a:rPr>
              <a:t>χωρών </a:t>
            </a:r>
            <a:r>
              <a:rPr lang="el-GR" sz="2400" b="1" dirty="0">
                <a:solidFill>
                  <a:schemeClr val="accent3">
                    <a:lumMod val="25000"/>
                  </a:schemeClr>
                </a:solidFill>
                <a:latin typeface="Monotype Corsiva" pitchFamily="66" charset="0"/>
              </a:rPr>
              <a:t>για διακόσμηση αιθουσών </a:t>
            </a:r>
            <a:endParaRPr lang="el-GR" sz="2400" b="1" dirty="0" smtClean="0">
              <a:solidFill>
                <a:schemeClr val="accent3">
                  <a:lumMod val="25000"/>
                </a:schemeClr>
              </a:solidFill>
              <a:latin typeface="Monotype Corsiva" pitchFamily="66" charset="0"/>
            </a:endParaRPr>
          </a:p>
          <a:p>
            <a:r>
              <a:rPr lang="el-GR" sz="2400" b="1" dirty="0" smtClean="0">
                <a:solidFill>
                  <a:schemeClr val="accent3">
                    <a:lumMod val="25000"/>
                  </a:schemeClr>
                </a:solidFill>
                <a:latin typeface="Monotype Corsiva" pitchFamily="66" charset="0"/>
              </a:rPr>
              <a:t>διδασκαλίας.</a:t>
            </a:r>
          </a:p>
          <a:p>
            <a:endParaRPr lang="el-GR" sz="2400" b="1" dirty="0">
              <a:solidFill>
                <a:schemeClr val="accent3">
                  <a:lumMod val="25000"/>
                </a:schemeClr>
              </a:solidFill>
              <a:latin typeface="Monotype Corsiva" pitchFamily="66" charset="0"/>
            </a:endParaRPr>
          </a:p>
          <a:p>
            <a:endParaRPr lang="el-GR" sz="2400" b="1" dirty="0" smtClean="0">
              <a:solidFill>
                <a:schemeClr val="accent3">
                  <a:lumMod val="25000"/>
                </a:schemeClr>
              </a:solidFill>
              <a:latin typeface="Monotype Corsiva" pitchFamily="66" charset="0"/>
            </a:endParaRPr>
          </a:p>
          <a:p>
            <a:endParaRPr lang="el-GR" sz="2400" b="1" dirty="0">
              <a:solidFill>
                <a:schemeClr val="accent3">
                  <a:lumMod val="25000"/>
                </a:schemeClr>
              </a:solidFill>
              <a:latin typeface="Monotype Corsiva" pitchFamily="66" charset="0"/>
            </a:endParaRPr>
          </a:p>
          <a:p>
            <a:endParaRPr lang="el-GR" sz="2400" b="1" dirty="0" smtClean="0">
              <a:solidFill>
                <a:schemeClr val="accent3">
                  <a:lumMod val="25000"/>
                </a:schemeClr>
              </a:solidFill>
              <a:latin typeface="Monotype Corsiva" pitchFamily="66" charset="0"/>
            </a:endParaRPr>
          </a:p>
          <a:p>
            <a:endParaRPr lang="el-GR" sz="2400" b="1" dirty="0" smtClean="0">
              <a:solidFill>
                <a:schemeClr val="accent3">
                  <a:lumMod val="25000"/>
                </a:schemeClr>
              </a:solidFill>
              <a:latin typeface="Monotype Corsiva" pitchFamily="66" charset="0"/>
            </a:endParaRPr>
          </a:p>
          <a:p>
            <a:endParaRPr lang="el-GR" sz="2400" b="1" dirty="0" smtClean="0">
              <a:solidFill>
                <a:schemeClr val="accent3">
                  <a:lumMod val="25000"/>
                </a:schemeClr>
              </a:solidFill>
              <a:latin typeface="Monotype Corsiva" pitchFamily="66" charset="0"/>
            </a:endParaRPr>
          </a:p>
          <a:p>
            <a:endParaRPr lang="en-GB" sz="2400" b="1" dirty="0" smtClean="0">
              <a:solidFill>
                <a:schemeClr val="accent3">
                  <a:lumMod val="25000"/>
                </a:schemeClr>
              </a:solidFill>
              <a:latin typeface="Monotype Corsiva" pitchFamily="66" charset="0"/>
            </a:endParaRPr>
          </a:p>
          <a:p>
            <a:r>
              <a:rPr lang="el-GR" sz="2400" b="1" dirty="0" smtClean="0">
                <a:solidFill>
                  <a:schemeClr val="accent3">
                    <a:lumMod val="25000"/>
                  </a:schemeClr>
                </a:solidFill>
                <a:latin typeface="Monotype Corsiva" pitchFamily="66" charset="0"/>
              </a:rPr>
              <a:t>21</a:t>
            </a:r>
            <a:r>
              <a:rPr lang="el-GR" sz="2400" b="1" dirty="0">
                <a:solidFill>
                  <a:schemeClr val="accent3">
                    <a:lumMod val="25000"/>
                  </a:schemeClr>
                </a:solidFill>
                <a:latin typeface="Monotype Corsiva" pitchFamily="66" charset="0"/>
              </a:rPr>
              <a:t>. Δημιουργία έκθεσης με σουβενίρ και ταξιδιωτικούς οδηγούς </a:t>
            </a:r>
          </a:p>
          <a:p>
            <a:r>
              <a:rPr lang="el-GR" sz="2400" b="1" dirty="0">
                <a:solidFill>
                  <a:schemeClr val="accent3">
                    <a:lumMod val="25000"/>
                  </a:schemeClr>
                </a:solidFill>
                <a:latin typeface="Monotype Corsiva" pitchFamily="66" charset="0"/>
              </a:rPr>
              <a:t>      από διάφορες χώρες της Ε.Ε</a:t>
            </a:r>
            <a:r>
              <a:rPr lang="el-GR" sz="2400" b="1" dirty="0" smtClean="0">
                <a:solidFill>
                  <a:schemeClr val="accent3">
                    <a:lumMod val="25000"/>
                  </a:schemeClr>
                </a:solidFill>
                <a:latin typeface="Monotype Corsiva" pitchFamily="66" charset="0"/>
              </a:rPr>
              <a:t>.</a:t>
            </a:r>
            <a:endParaRPr lang="el-GR" sz="2400" b="1" dirty="0">
              <a:solidFill>
                <a:schemeClr val="accent3">
                  <a:lumMod val="25000"/>
                </a:schemeClr>
              </a:solidFill>
              <a:latin typeface="Monotype Corsiva" pitchFamily="66" charset="0"/>
            </a:endParaRPr>
          </a:p>
        </p:txBody>
      </p:sp>
      <p:pic>
        <p:nvPicPr>
          <p:cNvPr id="1026" name="Picture 2" descr="G:\europe ppt\IMG_083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3092" y="1269375"/>
            <a:ext cx="1995710" cy="2660947"/>
          </a:xfrm>
          <a:prstGeom prst="rect">
            <a:avLst/>
          </a:prstGeom>
          <a:ln>
            <a:noFill/>
          </a:ln>
          <a:effectLst>
            <a:softEdge rad="112500"/>
          </a:effectLst>
        </p:spPr>
      </p:pic>
      <p:pic>
        <p:nvPicPr>
          <p:cNvPr id="1027" name="Picture 3" descr="G:\europe ppt\IMG_083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6199" y="1955651"/>
            <a:ext cx="2922856" cy="2192142"/>
          </a:xfrm>
          <a:prstGeom prst="rect">
            <a:avLst/>
          </a:prstGeom>
          <a:ln>
            <a:noFill/>
          </a:ln>
          <a:effectLst>
            <a:softEdge rad="112500"/>
          </a:effectLst>
        </p:spPr>
      </p:pic>
    </p:spTree>
    <p:extLst>
      <p:ext uri="{BB962C8B-B14F-4D97-AF65-F5344CB8AC3E}">
        <p14:creationId xmlns:p14="http://schemas.microsoft.com/office/powerpoint/2010/main" val="66723031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7333" y="940324"/>
            <a:ext cx="8226425" cy="4525963"/>
          </a:xfrm>
        </p:spPr>
        <p:txBody>
          <a:bodyPr/>
          <a:lstStyle/>
          <a:p>
            <a:pPr>
              <a:buNone/>
            </a:pPr>
            <a:r>
              <a:rPr lang="el-GR" b="1" dirty="0" smtClean="0">
                <a:solidFill>
                  <a:schemeClr val="accent3">
                    <a:lumMod val="25000"/>
                  </a:schemeClr>
                </a:solidFill>
                <a:latin typeface="Monotype Corsiva" pitchFamily="66" charset="0"/>
              </a:rPr>
              <a:t>22. Συλλογή από συνταγές άλλων χωρών και παρασκευή</a:t>
            </a:r>
            <a:r>
              <a:rPr lang="en-GB" b="1" dirty="0" smtClean="0">
                <a:solidFill>
                  <a:schemeClr val="accent3">
                    <a:lumMod val="25000"/>
                  </a:schemeClr>
                </a:solidFill>
                <a:latin typeface="Monotype Corsiva" pitchFamily="66" charset="0"/>
              </a:rPr>
              <a:t> </a:t>
            </a:r>
            <a:r>
              <a:rPr lang="el-GR" b="1" dirty="0" smtClean="0">
                <a:solidFill>
                  <a:schemeClr val="accent3">
                    <a:lumMod val="25000"/>
                  </a:schemeClr>
                </a:solidFill>
                <a:latin typeface="Monotype Corsiva" pitchFamily="66" charset="0"/>
              </a:rPr>
              <a:t>κάποιων .</a:t>
            </a:r>
          </a:p>
          <a:p>
            <a:pPr>
              <a:buNone/>
            </a:pPr>
            <a:r>
              <a:rPr lang="el-GR" b="1" dirty="0" smtClean="0">
                <a:solidFill>
                  <a:schemeClr val="accent3">
                    <a:lumMod val="25000"/>
                  </a:schemeClr>
                </a:solidFill>
                <a:latin typeface="Monotype Corsiva" pitchFamily="66" charset="0"/>
              </a:rPr>
              <a:t>23. Ακρόαση και εκμάθηση τραγουδιών από άλλες χώρες.</a:t>
            </a:r>
            <a:endParaRPr lang="en-GB" b="1" dirty="0" smtClean="0">
              <a:solidFill>
                <a:schemeClr val="accent3">
                  <a:lumMod val="25000"/>
                </a:schemeClr>
              </a:solidFill>
              <a:latin typeface="Monotype Corsiva" pitchFamily="66" charset="0"/>
            </a:endParaRPr>
          </a:p>
          <a:p>
            <a:pPr>
              <a:buNone/>
            </a:pPr>
            <a:r>
              <a:rPr lang="el-GR" b="1" dirty="0" smtClean="0">
                <a:solidFill>
                  <a:schemeClr val="accent3">
                    <a:lumMod val="25000"/>
                  </a:schemeClr>
                </a:solidFill>
                <a:latin typeface="Monotype Corsiva" pitchFamily="66" charset="0"/>
              </a:rPr>
              <a:t>24. Εκμάθηση ονομάτων χωρών και εθνικοτήτων, και περιγραφή των σημαιών, με βάση τα χρώματά τους, στο μάθημα των</a:t>
            </a:r>
            <a:r>
              <a:rPr lang="en-GB" b="1" dirty="0" smtClean="0">
                <a:solidFill>
                  <a:schemeClr val="accent3">
                    <a:lumMod val="25000"/>
                  </a:schemeClr>
                </a:solidFill>
                <a:latin typeface="Monotype Corsiva" pitchFamily="66" charset="0"/>
              </a:rPr>
              <a:t> </a:t>
            </a:r>
            <a:r>
              <a:rPr lang="el-GR" b="1" dirty="0" smtClean="0">
                <a:solidFill>
                  <a:schemeClr val="accent3">
                    <a:lumMod val="25000"/>
                  </a:schemeClr>
                </a:solidFill>
                <a:latin typeface="Monotype Corsiva" pitchFamily="66" charset="0"/>
              </a:rPr>
              <a:t>Αγγλικών. </a:t>
            </a:r>
            <a:endParaRPr lang="en-GB" b="1" dirty="0" smtClean="0">
              <a:solidFill>
                <a:schemeClr val="accent3">
                  <a:lumMod val="25000"/>
                </a:schemeClr>
              </a:solidFill>
              <a:latin typeface="Monotype Corsiva" pitchFamily="66" charset="0"/>
            </a:endParaRPr>
          </a:p>
          <a:p>
            <a:pPr>
              <a:buNone/>
            </a:pPr>
            <a:r>
              <a:rPr lang="en-GB" b="1" dirty="0" smtClean="0">
                <a:solidFill>
                  <a:schemeClr val="accent3">
                    <a:lumMod val="25000"/>
                  </a:schemeClr>
                </a:solidFill>
                <a:latin typeface="Monotype Corsiva" pitchFamily="66" charset="0"/>
              </a:rPr>
              <a:t>25. </a:t>
            </a:r>
            <a:r>
              <a:rPr lang="el-GR" b="1" dirty="0" smtClean="0">
                <a:solidFill>
                  <a:schemeClr val="accent3">
                    <a:lumMod val="25000"/>
                  </a:schemeClr>
                </a:solidFill>
                <a:latin typeface="Monotype Corsiva" pitchFamily="66" charset="0"/>
              </a:rPr>
              <a:t>Κατασκευή κούκλων με παλιές εφημερίδες , βαμμένες στα χρώματα των σημαιών ώστε  να συνθέτουν το έμβλημα της Ε.Ε. «Ενωμένη στην πολυμορφία».</a:t>
            </a:r>
          </a:p>
          <a:p>
            <a:pPr>
              <a:buNone/>
            </a:pPr>
            <a:r>
              <a:rPr lang="el-GR" b="1" dirty="0" smtClean="0">
                <a:solidFill>
                  <a:schemeClr val="accent3">
                    <a:lumMod val="25000"/>
                  </a:schemeClr>
                </a:solidFill>
                <a:latin typeface="Monotype Corsiva" pitchFamily="66" charset="0"/>
              </a:rPr>
              <a:t>26. Δημιουργία πινακίδων σε </a:t>
            </a:r>
            <a:endParaRPr lang="en-GB" b="1" dirty="0" smtClean="0">
              <a:solidFill>
                <a:schemeClr val="accent3">
                  <a:lumMod val="25000"/>
                </a:schemeClr>
              </a:solidFill>
              <a:latin typeface="Monotype Corsiva" pitchFamily="66" charset="0"/>
            </a:endParaRPr>
          </a:p>
          <a:p>
            <a:pPr>
              <a:buNone/>
            </a:pPr>
            <a:r>
              <a:rPr lang="en-GB" b="1" dirty="0" smtClean="0">
                <a:solidFill>
                  <a:schemeClr val="accent3">
                    <a:lumMod val="25000"/>
                  </a:schemeClr>
                </a:solidFill>
                <a:latin typeface="Monotype Corsiva" pitchFamily="66" charset="0"/>
              </a:rPr>
              <a:t>     </a:t>
            </a:r>
            <a:r>
              <a:rPr lang="el-GR" b="1" dirty="0" smtClean="0">
                <a:solidFill>
                  <a:schemeClr val="accent3">
                    <a:lumMod val="25000"/>
                  </a:schemeClr>
                </a:solidFill>
                <a:latin typeface="Monotype Corsiva" pitchFamily="66" charset="0"/>
              </a:rPr>
              <a:t>διάφορες αίθουσες για την </a:t>
            </a:r>
            <a:endParaRPr lang="en-GB" b="1" dirty="0" smtClean="0">
              <a:solidFill>
                <a:schemeClr val="accent3">
                  <a:lumMod val="25000"/>
                </a:schemeClr>
              </a:solidFill>
              <a:latin typeface="Monotype Corsiva" pitchFamily="66" charset="0"/>
            </a:endParaRPr>
          </a:p>
          <a:p>
            <a:pPr>
              <a:buNone/>
            </a:pPr>
            <a:r>
              <a:rPr lang="en-GB" b="1" dirty="0" smtClean="0">
                <a:solidFill>
                  <a:schemeClr val="accent3">
                    <a:lumMod val="25000"/>
                  </a:schemeClr>
                </a:solidFill>
                <a:latin typeface="Monotype Corsiva" pitchFamily="66" charset="0"/>
              </a:rPr>
              <a:t>     </a:t>
            </a:r>
            <a:r>
              <a:rPr lang="el-GR" b="1" dirty="0" smtClean="0">
                <a:solidFill>
                  <a:schemeClr val="accent3">
                    <a:lumMod val="25000"/>
                  </a:schemeClr>
                </a:solidFill>
                <a:latin typeface="Monotype Corsiva" pitchFamily="66" charset="0"/>
              </a:rPr>
              <a:t>Ευρώπη.</a:t>
            </a:r>
            <a:endParaRPr lang="en-US" b="1" dirty="0" smtClean="0">
              <a:solidFill>
                <a:schemeClr val="accent3">
                  <a:lumMod val="25000"/>
                </a:schemeClr>
              </a:solidFill>
              <a:latin typeface="Monotype Corsiva" pitchFamily="66" charset="0"/>
            </a:endParaRPr>
          </a:p>
          <a:p>
            <a:endParaRPr lang="el-GR" dirty="0"/>
          </a:p>
        </p:txBody>
      </p:sp>
      <p:pic>
        <p:nvPicPr>
          <p:cNvPr id="4" name="Picture 3" descr="F:\Pictures2\2012-02-21\IMG_0819.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403835" y="4769962"/>
            <a:ext cx="2460646" cy="1753385"/>
          </a:xfrm>
          <a:prstGeom prst="rect">
            <a:avLst/>
          </a:prstGeom>
          <a:ln>
            <a:noFill/>
          </a:ln>
          <a:effectLst>
            <a:softEdge rad="112500"/>
          </a:effectLst>
        </p:spPr>
      </p:pic>
      <p:pic>
        <p:nvPicPr>
          <p:cNvPr id="1028" name="Picture 4" descr="F:\Desktop\ΠΑΡΑΓΩΓΙΚΟΤΗΤΑ 2011-12\KΟΥΚΛΕΣ\IMG_097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8700" y="5453404"/>
            <a:ext cx="1696826" cy="1272620"/>
          </a:xfrm>
          <a:prstGeom prst="rect">
            <a:avLst/>
          </a:prstGeom>
          <a:ln>
            <a:noFill/>
          </a:ln>
          <a:effectLst>
            <a:softEdge rad="112500"/>
          </a:effectLst>
        </p:spPr>
      </p:pic>
      <p:pic>
        <p:nvPicPr>
          <p:cNvPr id="1029" name="Picture 5" descr="F:\Desktop\ΠΑΡΑΓΩΓΙΚΟΤΗΤΑ 2011-12\KΟΥΚΛΕΣ\IMG_09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0466" y="5476973"/>
            <a:ext cx="1602557" cy="1201918"/>
          </a:xfrm>
          <a:prstGeom prst="rect">
            <a:avLst/>
          </a:prstGeom>
          <a:ln>
            <a:noFill/>
          </a:ln>
          <a:effectLst>
            <a:softEdge rad="112500"/>
          </a:effectLst>
        </p:spPr>
      </p:pic>
      <p:pic>
        <p:nvPicPr>
          <p:cNvPr id="1027" name="Picture 3" descr="F:\Desktop\Pictures\2012-03-30 slogan\IMG_105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29954" y="3412504"/>
            <a:ext cx="2531621" cy="18987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514" y="188010"/>
            <a:ext cx="8226425" cy="1143000"/>
          </a:xfrm>
        </p:spPr>
        <p:txBody>
          <a:bodyPr/>
          <a:lstStyle/>
          <a:p>
            <a:pPr lvl="0"/>
            <a:r>
              <a:rPr lang="el-GR" sz="4000" b="1" dirty="0" smtClean="0">
                <a:latin typeface="Monotype Corsiva" pitchFamily="66" charset="0"/>
              </a:rPr>
              <a:t>Δ. </a:t>
            </a:r>
            <a:r>
              <a:rPr lang="el-GR" b="1" dirty="0" smtClean="0">
                <a:latin typeface="Monotype Corsiva" pitchFamily="66" charset="0"/>
              </a:rPr>
              <a:t>ΓΝΩΡΙΜΙΑ ΜΕ ΤΙΣ ΑΡΧΕΣ ΚΑΙ ΑΞΙΕΣ ΣΤΙΣ ΟΠΟΙΕΣ ΒΑΣΙΖΕΤΑΙ Η  Ε.Ε.</a:t>
            </a:r>
            <a:endParaRPr lang="en-US" dirty="0"/>
          </a:p>
        </p:txBody>
      </p:sp>
      <p:sp>
        <p:nvSpPr>
          <p:cNvPr id="3" name="Content Placeholder 2"/>
          <p:cNvSpPr>
            <a:spLocks noGrp="1"/>
          </p:cNvSpPr>
          <p:nvPr>
            <p:ph idx="4294967295"/>
          </p:nvPr>
        </p:nvSpPr>
        <p:spPr>
          <a:xfrm>
            <a:off x="510139" y="1358900"/>
            <a:ext cx="8226425" cy="4767263"/>
          </a:xfrm>
        </p:spPr>
        <p:txBody>
          <a:bodyPr/>
          <a:lstStyle/>
          <a:p>
            <a:pPr marL="457200" indent="-457200">
              <a:buNone/>
            </a:pPr>
            <a:r>
              <a:rPr lang="el-GR" b="1" dirty="0" smtClean="0">
                <a:solidFill>
                  <a:schemeClr val="accent3">
                    <a:lumMod val="25000"/>
                  </a:schemeClr>
                </a:solidFill>
                <a:latin typeface="Monotype Corsiva" pitchFamily="66" charset="0"/>
              </a:rPr>
              <a:t>1. Δημιουργία ιδεοθύελλας με τις αξίες και τις αρχές της Ε.Ε.</a:t>
            </a:r>
          </a:p>
          <a:p>
            <a:pPr marL="457200" indent="-457200">
              <a:buNone/>
            </a:pPr>
            <a:r>
              <a:rPr lang="el-GR" b="1" dirty="0" smtClean="0">
                <a:solidFill>
                  <a:schemeClr val="accent3">
                    <a:lumMod val="25000"/>
                  </a:schemeClr>
                </a:solidFill>
                <a:latin typeface="Monotype Corsiva" pitchFamily="66" charset="0"/>
              </a:rPr>
              <a:t>2. Εντοπισμός των κοινών αξιών, του κοινού πολιτισμού και της κοινής ιστορίας των χωρών της Ε.Ε. αλλά και του σεβασμού στη διαφορετικότητα και στην πολυμορφία που υπάρχει στην Ε.Ε.</a:t>
            </a:r>
          </a:p>
          <a:p>
            <a:pPr marL="457200" indent="-457200">
              <a:buNone/>
            </a:pPr>
            <a:r>
              <a:rPr lang="el-GR" b="1" dirty="0" smtClean="0">
                <a:solidFill>
                  <a:schemeClr val="accent3">
                    <a:lumMod val="25000"/>
                  </a:schemeClr>
                </a:solidFill>
                <a:latin typeface="Monotype Corsiva" pitchFamily="66" charset="0"/>
              </a:rPr>
              <a:t>3. Δημιουργία , με πολυστερίνη , του δέντρου  της Ευρώπης με γραμμένες τις αξίες στα ευρωπαϊκά αστέρια.</a:t>
            </a:r>
          </a:p>
          <a:p>
            <a:pPr marL="457200" indent="-457200">
              <a:buNone/>
            </a:pPr>
            <a:r>
              <a:rPr lang="el-GR" b="1" dirty="0" smtClean="0">
                <a:solidFill>
                  <a:schemeClr val="accent3">
                    <a:lumMod val="25000"/>
                  </a:schemeClr>
                </a:solidFill>
                <a:latin typeface="Monotype Corsiva" pitchFamily="66" charset="0"/>
              </a:rPr>
              <a:t>4. Γνωριμία με τα θεσμικά όργανα της Ε.Ε. και τα θέματα με τα οποία ασχολείται ο/η κάθε επίτροπος (περιβάλλον, φτώχια, αειφόρος ανάπτυξη, εκπαίδευση, ανανεώσιμες πηγές ενέργειας, αλιεία, οικονομία κτλ.)</a:t>
            </a:r>
          </a:p>
          <a:p>
            <a:pPr marL="457200" indent="-457200">
              <a:buNone/>
            </a:pPr>
            <a:endParaRPr lang="el-GR" dirty="0" smtClean="0">
              <a:solidFill>
                <a:schemeClr val="bg1">
                  <a:lumMod val="50000"/>
                </a:schemeClr>
              </a:solidFill>
              <a:latin typeface="Monotype Corsiva" pitchFamily="66" charset="0"/>
            </a:endParaRPr>
          </a:p>
          <a:p>
            <a:pPr marL="457200" indent="-457200">
              <a:buAutoNum type="arabicPeriod"/>
            </a:pPr>
            <a:endParaRPr lang="en-US" dirty="0">
              <a:solidFill>
                <a:schemeClr val="bg1">
                  <a:lumMod val="50000"/>
                </a:schemeClr>
              </a:solidFill>
              <a:latin typeface="Monotype Corsiva" pitchFamily="66"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7575" y="460375"/>
            <a:ext cx="8226425" cy="5037138"/>
          </a:xfrm>
        </p:spPr>
        <p:txBody>
          <a:bodyPr/>
          <a:lstStyle/>
          <a:p>
            <a:pPr>
              <a:buNone/>
            </a:pPr>
            <a:r>
              <a:rPr lang="el-GR" b="1" dirty="0" smtClean="0">
                <a:solidFill>
                  <a:schemeClr val="accent3">
                    <a:lumMod val="25000"/>
                  </a:schemeClr>
                </a:solidFill>
                <a:latin typeface="Monotype Corsiva" pitchFamily="66" charset="0"/>
              </a:rPr>
              <a:t>5. Έρευνα για το ποιοι είναι οι Κύπριοι Ευρωβουλευτές και η Κύπρια Επίτροπος.</a:t>
            </a:r>
            <a:endParaRPr lang="en-US" b="1" dirty="0" smtClean="0">
              <a:solidFill>
                <a:schemeClr val="accent3">
                  <a:lumMod val="25000"/>
                </a:schemeClr>
              </a:solidFill>
              <a:latin typeface="Monotype Corsiva" pitchFamily="66" charset="0"/>
            </a:endParaRPr>
          </a:p>
          <a:p>
            <a:pPr>
              <a:buNone/>
            </a:pPr>
            <a:r>
              <a:rPr lang="el-GR" b="1" dirty="0" smtClean="0">
                <a:solidFill>
                  <a:schemeClr val="accent3">
                    <a:lumMod val="25000"/>
                  </a:schemeClr>
                </a:solidFill>
                <a:latin typeface="Monotype Corsiva" pitchFamily="66" charset="0"/>
              </a:rPr>
              <a:t>6. Παρουσίαση στο πρόγραμμα </a:t>
            </a:r>
            <a:r>
              <a:rPr lang="en-US" b="1" dirty="0" smtClean="0">
                <a:solidFill>
                  <a:schemeClr val="accent3">
                    <a:lumMod val="25000"/>
                  </a:schemeClr>
                </a:solidFill>
                <a:latin typeface="Monotype Corsiva" pitchFamily="66" charset="0"/>
              </a:rPr>
              <a:t>power point</a:t>
            </a:r>
            <a:r>
              <a:rPr lang="el-GR" b="1" dirty="0" smtClean="0">
                <a:solidFill>
                  <a:schemeClr val="accent3">
                    <a:lumMod val="25000"/>
                  </a:schemeClr>
                </a:solidFill>
                <a:latin typeface="Monotype Corsiva" pitchFamily="66" charset="0"/>
              </a:rPr>
              <a:t>  με θέμα την κλιματική αλλαγή και τις σχετικές δράσεις της </a:t>
            </a:r>
            <a:r>
              <a:rPr lang="en-US" b="1" dirty="0" smtClean="0">
                <a:solidFill>
                  <a:schemeClr val="accent3">
                    <a:lumMod val="25000"/>
                  </a:schemeClr>
                </a:solidFill>
                <a:latin typeface="Monotype Corsiva" pitchFamily="66" charset="0"/>
              </a:rPr>
              <a:t>E</a:t>
            </a:r>
            <a:r>
              <a:rPr lang="el-GR" b="1" dirty="0" smtClean="0">
                <a:solidFill>
                  <a:schemeClr val="accent3">
                    <a:lumMod val="25000"/>
                  </a:schemeClr>
                </a:solidFill>
                <a:latin typeface="Monotype Corsiva" pitchFamily="66" charset="0"/>
              </a:rPr>
              <a:t>.Ε. </a:t>
            </a:r>
            <a:endParaRPr lang="en-US" b="1" dirty="0" smtClean="0">
              <a:solidFill>
                <a:schemeClr val="accent3">
                  <a:lumMod val="25000"/>
                </a:schemeClr>
              </a:solidFill>
              <a:latin typeface="Monotype Corsiva" pitchFamily="66" charset="0"/>
            </a:endParaRPr>
          </a:p>
          <a:p>
            <a:pPr>
              <a:buNone/>
            </a:pPr>
            <a:r>
              <a:rPr lang="el-GR" b="1" dirty="0" smtClean="0">
                <a:solidFill>
                  <a:schemeClr val="accent3">
                    <a:lumMod val="25000"/>
                  </a:schemeClr>
                </a:solidFill>
                <a:latin typeface="Monotype Corsiva" pitchFamily="66" charset="0"/>
              </a:rPr>
              <a:t>7. Γνωριμία με άλλες δράσεις της Ε.Ε. για μια πιο πράσινη Ευρώπη.</a:t>
            </a:r>
            <a:endParaRPr lang="en-US" b="1" dirty="0" smtClean="0">
              <a:solidFill>
                <a:schemeClr val="accent3">
                  <a:lumMod val="25000"/>
                </a:schemeClr>
              </a:solidFill>
              <a:latin typeface="Monotype Corsiva" pitchFamily="66" charset="0"/>
            </a:endParaRPr>
          </a:p>
          <a:p>
            <a:pPr>
              <a:buNone/>
            </a:pPr>
            <a:r>
              <a:rPr lang="el-GR" b="1" dirty="0" smtClean="0">
                <a:solidFill>
                  <a:schemeClr val="accent3">
                    <a:lumMod val="25000"/>
                  </a:schemeClr>
                </a:solidFill>
                <a:latin typeface="Monotype Corsiva" pitchFamily="66" charset="0"/>
              </a:rPr>
              <a:t>8. Παιχνίδι ρόλων με θέμα την καταστροφή παραγκουπόλεων για τον εξωραϊσμό  κάποιων περιοχών .</a:t>
            </a:r>
            <a:endParaRPr lang="en-US" b="1" dirty="0" smtClean="0">
              <a:solidFill>
                <a:schemeClr val="accent3">
                  <a:lumMod val="25000"/>
                </a:schemeClr>
              </a:solidFill>
              <a:latin typeface="Monotype Corsiva" pitchFamily="66" charset="0"/>
            </a:endParaRPr>
          </a:p>
          <a:p>
            <a:pPr>
              <a:buNone/>
            </a:pPr>
            <a:r>
              <a:rPr lang="el-GR" b="1" dirty="0" smtClean="0">
                <a:solidFill>
                  <a:schemeClr val="accent3">
                    <a:lumMod val="25000"/>
                  </a:schemeClr>
                </a:solidFill>
                <a:latin typeface="Monotype Corsiva" pitchFamily="66" charset="0"/>
              </a:rPr>
              <a:t>9. Ενσυναίσθηση: Μπαίνουν στη θέση ενός παιδιού που ζει σε μια παραγκούπολη.</a:t>
            </a:r>
            <a:endParaRPr lang="en-US" b="1" dirty="0" smtClean="0">
              <a:solidFill>
                <a:schemeClr val="accent3">
                  <a:lumMod val="25000"/>
                </a:schemeClr>
              </a:solidFill>
              <a:latin typeface="Monotype Corsiva" pitchFamily="66" charset="0"/>
            </a:endParaRPr>
          </a:p>
          <a:p>
            <a:pPr>
              <a:buNone/>
            </a:pPr>
            <a:r>
              <a:rPr lang="el-GR" b="1" dirty="0" smtClean="0">
                <a:solidFill>
                  <a:schemeClr val="accent3">
                    <a:lumMod val="25000"/>
                  </a:schemeClr>
                </a:solidFill>
                <a:latin typeface="Monotype Corsiva" pitchFamily="66" charset="0"/>
              </a:rPr>
              <a:t>10. Συμμετοχή στο διαγωνισμό για την παραγωγικότητα.</a:t>
            </a:r>
            <a:endParaRPr lang="en-US" b="1" dirty="0" smtClean="0">
              <a:solidFill>
                <a:schemeClr val="accent3">
                  <a:lumMod val="25000"/>
                </a:schemeClr>
              </a:solidFill>
              <a:latin typeface="Monotype Corsiva" pitchFamily="66" charset="0"/>
            </a:endParaRPr>
          </a:p>
          <a:p>
            <a:pPr>
              <a:buNone/>
            </a:pPr>
            <a:r>
              <a:rPr lang="el-GR" b="1" dirty="0" smtClean="0">
                <a:solidFill>
                  <a:schemeClr val="accent3">
                    <a:lumMod val="25000"/>
                  </a:schemeClr>
                </a:solidFill>
                <a:latin typeface="Monotype Corsiva" pitchFamily="66" charset="0"/>
              </a:rPr>
              <a:t>11. Συγγραφή σλόγκαν, μηνυμάτων με βάση τις προτεραιότητες που έθεσε το Υ.Π. για την περίοδο της προεδρίας.</a:t>
            </a:r>
          </a:p>
          <a:p>
            <a:pPr>
              <a:buNone/>
            </a:pPr>
            <a:endParaRPr lang="en-US" b="1" dirty="0" smtClean="0">
              <a:solidFill>
                <a:schemeClr val="accent3">
                  <a:lumMod val="25000"/>
                </a:schemeClr>
              </a:solidFill>
              <a:latin typeface="Monotype Corsiva" pitchFamily="66" charset="0"/>
            </a:endParaRPr>
          </a:p>
          <a:p>
            <a:pPr marL="457200" indent="-457200">
              <a:buNone/>
            </a:pPr>
            <a:endParaRPr lang="el-GR" b="1" dirty="0" smtClean="0">
              <a:ln w="12700">
                <a:solidFill>
                  <a:srgbClr val="0070C0"/>
                </a:solidFill>
                <a:prstDash val="solid"/>
              </a:ln>
              <a:solidFill>
                <a:schemeClr val="accent3">
                  <a:lumMod val="25000"/>
                </a:schemeClr>
              </a:solidFill>
              <a:latin typeface="Monotype Corsiva" pitchFamily="66" charset="0"/>
            </a:endParaRPr>
          </a:p>
        </p:txBody>
      </p:sp>
      <p:sp>
        <p:nvSpPr>
          <p:cNvPr id="4" name="TextBox 3"/>
          <p:cNvSpPr txBox="1"/>
          <p:nvPr/>
        </p:nvSpPr>
        <p:spPr>
          <a:xfrm>
            <a:off x="2586789" y="5410018"/>
            <a:ext cx="6196264" cy="830997"/>
          </a:xfrm>
          <a:prstGeom prst="rect">
            <a:avLst/>
          </a:prstGeom>
          <a:noFill/>
        </p:spPr>
        <p:txBody>
          <a:bodyPr wrap="square" rtlCol="0">
            <a:spAutoFit/>
          </a:bodyPr>
          <a:lstStyle/>
          <a:p>
            <a:r>
              <a:rPr lang="el-GR" sz="2400" b="1" dirty="0" smtClean="0">
                <a:solidFill>
                  <a:schemeClr val="accent3">
                    <a:lumMod val="25000"/>
                  </a:schemeClr>
                </a:solidFill>
                <a:latin typeface="Monotype Corsiva" pitchFamily="66" charset="0"/>
              </a:rPr>
              <a:t>12.  Ετοιμασία  μικροκατασκευών για να δίνονται ως αναμνηστικά δωράκια.</a:t>
            </a:r>
            <a:endParaRPr lang="el-GR" sz="24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40" y="0"/>
            <a:ext cx="8320928" cy="1317812"/>
          </a:xfrm>
        </p:spPr>
        <p:txBody>
          <a:bodyPr/>
          <a:lstStyle/>
          <a:p>
            <a:pPr lvl="0" algn="ctr"/>
            <a:r>
              <a:rPr lang="el-GR" sz="4000" b="1" dirty="0" smtClean="0">
                <a:latin typeface="Monotype Corsiva" pitchFamily="66" charset="0"/>
              </a:rPr>
              <a:t>Ε. </a:t>
            </a:r>
            <a:r>
              <a:rPr lang="el-GR" b="1" dirty="0" smtClean="0">
                <a:latin typeface="Monotype Corsiva" pitchFamily="66" charset="0"/>
              </a:rPr>
              <a:t>ΠΡΑΚΤΙΚΕΣ ΕΦΑΡΜΟΓΕΣ ΤΟΥ  ΤΙ ΣΗΜΑΙΝΕΙ ΝΑ ΕΙΣΑΙ ΕΝΕΡΓΟΣ  ΠΟΛΙΤΗΣ</a:t>
            </a:r>
            <a:endParaRPr lang="en-US" b="1" dirty="0">
              <a:effectLst>
                <a:outerShdw blurRad="38100" dist="38100" dir="2700000" algn="tl">
                  <a:srgbClr val="000000">
                    <a:alpha val="43137"/>
                  </a:srgbClr>
                </a:outerShdw>
              </a:effectLst>
              <a:latin typeface="Monotype Corsiva" pitchFamily="66" charset="0"/>
            </a:endParaRPr>
          </a:p>
        </p:txBody>
      </p:sp>
      <p:sp>
        <p:nvSpPr>
          <p:cNvPr id="3" name="Content Placeholder 2"/>
          <p:cNvSpPr>
            <a:spLocks noGrp="1"/>
          </p:cNvSpPr>
          <p:nvPr>
            <p:ph sz="half" idx="1"/>
          </p:nvPr>
        </p:nvSpPr>
        <p:spPr>
          <a:xfrm>
            <a:off x="685799" y="1223682"/>
            <a:ext cx="5526741" cy="4552857"/>
          </a:xfrm>
        </p:spPr>
        <p:txBody>
          <a:bodyPr/>
          <a:lstStyle/>
          <a:p>
            <a:pPr>
              <a:buNone/>
            </a:pPr>
            <a:r>
              <a:rPr lang="el-GR" sz="2400" b="1" dirty="0" smtClean="0">
                <a:solidFill>
                  <a:schemeClr val="accent3">
                    <a:lumMod val="25000"/>
                  </a:schemeClr>
                </a:solidFill>
                <a:latin typeface="Monotype Corsiva" pitchFamily="66" charset="0"/>
              </a:rPr>
              <a:t>1. Συγγραφή επιστολής σε κάποιο Κύπριο Ευρωβουλευτή με σκοπό τον εντοπισμό και την επίλυση κάποιου κοινωνικού προβλήματος που απασχολεί το κάθε παιδί.</a:t>
            </a:r>
          </a:p>
          <a:p>
            <a:pPr>
              <a:buNone/>
            </a:pPr>
            <a:r>
              <a:rPr lang="el-GR" sz="2400" b="1" dirty="0" smtClean="0">
                <a:solidFill>
                  <a:schemeClr val="accent3">
                    <a:lumMod val="25000"/>
                  </a:schemeClr>
                </a:solidFill>
                <a:latin typeface="Monotype Corsiva" pitchFamily="66" charset="0"/>
              </a:rPr>
              <a:t>2. Συγγραφή άρθρου με θέμα το πρόβλημα στη Λίμνη του Μαγκλή και την ενεργοποίηση των πολιτών με σκοπό τη διάσωση της λίμνης.</a:t>
            </a:r>
          </a:p>
          <a:p>
            <a:pPr>
              <a:buNone/>
            </a:pPr>
            <a:r>
              <a:rPr lang="el-GR" sz="2400" b="1" dirty="0" smtClean="0">
                <a:solidFill>
                  <a:schemeClr val="accent3">
                    <a:lumMod val="25000"/>
                  </a:schemeClr>
                </a:solidFill>
                <a:latin typeface="Monotype Corsiva" pitchFamily="66" charset="0"/>
              </a:rPr>
              <a:t>3. Δημιουργία αφίσας με απλούς καθημερινούς τρόπους για την προστασία του περιβάλλοντος.</a:t>
            </a:r>
            <a:endParaRPr lang="en-US" sz="2400" b="1" dirty="0">
              <a:solidFill>
                <a:schemeClr val="accent3">
                  <a:lumMod val="25000"/>
                </a:schemeClr>
              </a:solidFill>
              <a:latin typeface="Monotype Corsiva" pitchFamily="66" charset="0"/>
            </a:endParaRPr>
          </a:p>
        </p:txBody>
      </p:sp>
      <p:pic>
        <p:nvPicPr>
          <p:cNvPr id="1026" name="Picture 2" descr="G:\EUROPE\ΕΥΡΩΠΑΊΚΗ ΕΝΩΣΗ\ejoikonomisi.tif"/>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rot="4635779">
            <a:off x="4668067" y="5120562"/>
            <a:ext cx="1077463" cy="15230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G:\EUROPE\ΕΥΡΩΠΑΊΚΗ ΕΝΩΣΗ\epistoli.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7128" y="1462676"/>
            <a:ext cx="2439949" cy="3165885"/>
          </a:xfrm>
          <a:prstGeom prst="rect">
            <a:avLst/>
          </a:prstGeom>
          <a:noFill/>
        </p:spPr>
      </p:pic>
      <p:pic>
        <p:nvPicPr>
          <p:cNvPr id="1028" name="Picture 4" descr="G:\EUROPE\ΕΥΡΩΠΑΊΚΗ ΕΝΩΣΗ\epistoli0.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8981" y="4486959"/>
            <a:ext cx="2392631" cy="1489435"/>
          </a:xfrm>
          <a:prstGeom prst="rect">
            <a:avLst/>
          </a:prstGeom>
          <a:noFill/>
        </p:spPr>
      </p:pic>
      <p:pic>
        <p:nvPicPr>
          <p:cNvPr id="2050" name="Picture 2" descr="F:\EUROPE\IMG_080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49928" y="5526741"/>
            <a:ext cx="1326775" cy="9950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455613" y="1600200"/>
            <a:ext cx="8226425" cy="4525963"/>
          </a:xfrm>
        </p:spPr>
        <p:txBody>
          <a:bodyPr/>
          <a:lstStyle/>
          <a:p>
            <a:r>
              <a:rPr lang="el-GR" b="1" dirty="0" smtClean="0">
                <a:solidFill>
                  <a:schemeClr val="accent3">
                    <a:lumMod val="25000"/>
                  </a:schemeClr>
                </a:solidFill>
                <a:latin typeface="Monotype Corsiva" pitchFamily="66" charset="0"/>
              </a:rPr>
              <a:t>Η ημέρα της Ευρώπης θα γιορταστεί με βιωματικά εργαστήρια-σταθμούς που θα επισκέπτονται </a:t>
            </a:r>
            <a:r>
              <a:rPr lang="el-GR" b="1" smtClean="0">
                <a:solidFill>
                  <a:schemeClr val="accent3">
                    <a:lumMod val="25000"/>
                  </a:schemeClr>
                </a:solidFill>
                <a:latin typeface="Monotype Corsiva" pitchFamily="66" charset="0"/>
              </a:rPr>
              <a:t>τα παιδιά, κατά ομάδες, </a:t>
            </a:r>
            <a:r>
              <a:rPr lang="el-GR" b="1" dirty="0" smtClean="0">
                <a:solidFill>
                  <a:schemeClr val="accent3">
                    <a:lumMod val="25000"/>
                  </a:schemeClr>
                </a:solidFill>
                <a:latin typeface="Monotype Corsiva" pitchFamily="66" charset="0"/>
              </a:rPr>
              <a:t>καθ’ όλη τη διάρκεια </a:t>
            </a:r>
            <a:r>
              <a:rPr lang="el-GR" b="1" smtClean="0">
                <a:solidFill>
                  <a:schemeClr val="accent3">
                    <a:lumMod val="25000"/>
                  </a:schemeClr>
                </a:solidFill>
                <a:latin typeface="Monotype Corsiva" pitchFamily="66" charset="0"/>
              </a:rPr>
              <a:t>της ημέρας</a:t>
            </a:r>
            <a:r>
              <a:rPr lang="el-GR" b="1" dirty="0" smtClean="0">
                <a:solidFill>
                  <a:schemeClr val="accent3">
                    <a:lumMod val="25000"/>
                  </a:schemeClr>
                </a:solidFill>
                <a:latin typeface="Monotype Corsiva" pitchFamily="66" charset="0"/>
              </a:rPr>
              <a:t>. Στην εκδήλωση αυτή θα προσκαλεστούν και οι γονείς των παιδιών.</a:t>
            </a:r>
            <a:endParaRPr lang="en-US" b="1" dirty="0">
              <a:solidFill>
                <a:schemeClr val="accent3">
                  <a:lumMod val="25000"/>
                </a:schemeClr>
              </a:solidFill>
              <a:latin typeface="Monotype Corsiva" pitchFamily="66" charset="0"/>
            </a:endParaRPr>
          </a:p>
        </p:txBody>
      </p:sp>
      <p:sp>
        <p:nvSpPr>
          <p:cNvPr id="8" name="Title 4"/>
          <p:cNvSpPr>
            <a:spLocks noGrp="1"/>
          </p:cNvSpPr>
          <p:nvPr>
            <p:ph type="title"/>
          </p:nvPr>
        </p:nvSpPr>
        <p:spPr>
          <a:xfrm>
            <a:off x="455613" y="274638"/>
            <a:ext cx="8226425" cy="1143000"/>
          </a:xfrm>
        </p:spPr>
        <p:txBody>
          <a:bodyPr/>
          <a:lstStyle/>
          <a:p>
            <a:pPr algn="ctr"/>
            <a:r>
              <a:rPr lang="el-GR" sz="4000" b="1" dirty="0" smtClean="0">
                <a:latin typeface="Monotype Corsiva" pitchFamily="66" charset="0"/>
              </a:rPr>
              <a:t>9</a:t>
            </a:r>
            <a:r>
              <a:rPr lang="el-GR" sz="4000" b="1" baseline="30000" dirty="0" smtClean="0">
                <a:latin typeface="Monotype Corsiva" pitchFamily="66" charset="0"/>
              </a:rPr>
              <a:t>Η</a:t>
            </a:r>
            <a:r>
              <a:rPr lang="el-GR" sz="4000" b="1" dirty="0" smtClean="0">
                <a:latin typeface="Monotype Corsiva" pitchFamily="66" charset="0"/>
              </a:rPr>
              <a:t> ΜΑΪΟΥ</a:t>
            </a:r>
            <a:endParaRPr lang="en-US" sz="4000" b="1" dirty="0">
              <a:latin typeface="Monotype Corsiva" pitchFamily="66" charset="0"/>
            </a:endParaRPr>
          </a:p>
        </p:txBody>
      </p:sp>
      <p:pic>
        <p:nvPicPr>
          <p:cNvPr id="6146" name="Picture 2" descr="http://europa.eu/abc/symbols/motto/images/motto.gif"/>
          <p:cNvPicPr>
            <a:picLocks noChangeAspect="1" noChangeArrowheads="1" noCrop="1"/>
          </p:cNvPicPr>
          <p:nvPr/>
        </p:nvPicPr>
        <p:blipFill>
          <a:blip r:embed="rId2"/>
          <a:srcRect/>
          <a:stretch>
            <a:fillRect/>
          </a:stretch>
        </p:blipFill>
        <p:spPr bwMode="auto">
          <a:xfrm>
            <a:off x="4579658" y="3521075"/>
            <a:ext cx="3333750" cy="266700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data:image/jpeg;base64,/9j/4AAQSkZJRgABAQAAAQABAAD/2wCEAAkGBhQSERUUExQVFRUWGRcaGBgYGRwYFhcaGBcXFxoXGBoYHSYeGhojGRgXHy8gJCcpLC0sFx4xNTAqNSYrLCkBCQoKDgwOGg8PGiwkHyQsLC8sLCwwLywsLCwsLCwsLCwsLCwsLCwsLCwsLCwsLCksLCwsLCwsLCwsLCwsLCwsLP/AABEIALkBEAMBIgACEQEDEQH/xAAbAAACAwEBAQAAAAAAAAAAAAAEBQIDBgEAB//EAEcQAAIBAwIEAwUFBQYDBgcAAAECEQADIRIxBAVBUSJhcQYTMoGRQqGxwfAUUnLR4RUzYoKz8QcjcxY0Q1OywzVjdIOitML/xAAaAQACAwEBAAAAAAAAAAAAAAACAwEEBQAG/8QALxEAAgICAQMCBAUEAwAAAAAAAAECEQMhEgQxQQVREyKR8DJhobHhFHGBwSNC8f/aAAwDAQACEQMRAD8Axb8IyHam3LLqMNLnSQcGMUZ7sMstHy3qdq5bX7NbLfgojG1ytWyHn5dKT8z5aVbEwe9G2uMX7OPTFX3bmrfIpabTJ0zMhDNXoAOtNf2dOoqu7wSnancwaAbLiaKHFCIIxVP7BOJiq+Is6NzXVZ10evXADQTPJxTDh+ANzbI7iiV5DpI1f1ok0iBdqGKLThiEJxU+M4NVPh+lWWBG+KlvQABatYbVv0/OassgAQetSuNDZOPOu33kADMbUXc4oS2NUmiLriIqlgRvUTcFQ1Z1ntM1wiK6HzFdKE11E2C3BVPu6MuWyKpk0xANkFtVbY4bWYGe9QNuetOuT8HIgAgDPqaGclFWTFWALyVi0dOtXty5U8zTy6ukYEUp4k0lZHIY4pCfibY6ChGWjuIWqNIqwmLBqkBU2SrFt0SZDZWUJqpuFIyaYLaAqq7dAqeZGwBlmp7bdqkYmZqaATk0Vo5sGK1DTRF55NVGpJTHY44HrXjxQpKHNTF49qpUh1DYXh3o3g+LE5NIrRPQVett+xrmkR2NIOYrtgg143kjFZ9LbztmrkDdcUPBHOQ5sv4sme3lVy8FLEscdPKaW2lxDH0q1LnSTXV7EWN+GtKggYHb7qq5hdBGT6d6GS5MbjvNWNaB2mek7UKW7ZDehdYQ6iT9Dmir/HLogDPnVZ4a6rEmJ+7yoW9aZlyIz3/Cn8VJ2K5tC7ib4kCOvrXF4gMYGBGc0Za4RRuNcj5gnoK81gZhImPKnaB5EltagBO+3nXrnAwBI67daPsWsDAEY9fkKE4kyTkCgW2c3RVftHBA2FOeCtBlVQBMfo0ttqTiJ/KIo3hrD6yRjAE0GRWgoS2MOK5EmmdzSfieSmfDtWn4YjTDMJ9aovLraEjzJ2FVYzktFlpPZl15WQ0TBp5y/gvdj4vlXr3Bqh8TT6YoW3dJaB99MknNaFqSi9lvGcVNKLrzTO5wzuJil17hHmIroKiZSALpqgimH9nOewHnVLcF0mrEWhMmB+9g1e/FiB3rx5f61UeF+dFVnckii5xE1QzTRZ4SuLy9idqlInmgVRVigdKLblgXc1IWAuwokBKaAjbry2pE0YEqsipA5nFMfCKs92eq0aeVv0FX2uWt1qlyRcBOESSBTYKwGAKHPBFcgCos9yo7kXQanDMd9K/jXrvL1/ek+lAL7ztVi3mHQ1PF+4PI9cYL/WoqxPf5VI3iTkfdRZukDv8ArtRdgLK0LdqJtXiO/wBKhb4hh0+6o6xMmZrjrDNRO5rvu1nImh7fEE4kmrGY1FHckF3WUzCKJEYAquzymchaotMR3osc1IxNR8y/CdcX+It/soacj7z/ADoduWKDJEyYxirf26etQe+f3hFQuRL4jF+W8Mo+EufMn8Nqpupb6LFCLcB+0B9atCr3JNBxflsLkvCRVdZdgvzzUuG4uBhc1IIO34VdYYA/DNHSrYNuwZrJczFWWOHCnx58hVt24WMwBXdMdK7dEWrI8SyjbHlQNnhw7QTHmaLe4e1RJntFco0jnO2B37CpgwfvqpEU9h8qLIoe5YmmKLAeRA3FW1C9CfKgVtT2FMTwgNVnhuwpsVQmWT2QN+zCcAR+NeYbwImrf2fyqdpdJmJ9dqJi1LYK9oxtVDWSJo5+JM9PpFCXbknpXJS9gnlxryCXJodsUfcuSBLCO0VXoG8T91Fdd0DfL8LPo45OvT8K8vLU/eouxxNs9Vn5/wAqKa2DsAPSsFtrubSSfYXngLfQz61S/K7Y3WnIt9p+4Vz3DHtXKT9zmhJ/Y9s9x6xXByBO4p3+x98fT867+xDv+FH8T8weP5Gfu8ltjb8Kl/Y6dKeNwin9GuCyq9PxNF8Rg8BRb5Nb6k/IVC/ydF3B+Yp2Sk7QfSKmwUjp84P5V3xHZ3FMyfuFJIWMdoP1ioNwhjw59K0NrglQkqqZ3ICz9TXvdKCMkeWtQPmBT/iLwI4SrZmDwJO9eTgoOV/H8hT2/wAvRz5dgYB+f8qEu8NpwutfmCPvmnRmn2EyUo7f3+gN+zofL/KTVJ4VPX/LXeIusB8Jnzb8gYoF+MuHYKPQf1p8MLfkqZOrjHTQU3D2x0NcGkbA/WgfeXCf6f0q21evdNX0mmPDS2xC66LdKLCxcE9R8pqX7UBs0f5TQpu3/wDF9P6V1Te/xfSo+B7tE/16XZP6ELm+HJn1/lVl/l7qusupUDJBnIjwwMz0xO3pMrXBXnPXG56DzPz/ACrT865Ul/hHtligaTqSJ1qdzvJ1DPzE5rF9V62XSShGElvv51o2vSsMesjOU4ulVeN7sx3C8cXAKNqHln/Y1NuLrAcw9nRbutZDNbafC7SA0GCd8HuJ7b014C+9lWniA4UKS+gF9IhBJy2lTiZ74xk16jpPj+v8DX6dtrl9/U07caa8OP8AKay1r2kdXlnRkkDYwVbZ0cYIE5mMDad9Rwdxbg30t2b8jsRV/D1OHJq6f5mX1HT58O+Nr3R48WKh+1D1+6mB5VXDycdqufKjPeVvwxYeJ8l+tUXLxO5+lOP7FHY1z+xxU8or2Ady7tiNh51Uxp+3JQelRPI17VPxEAoU9WZ8x3qDqD1NP25Evb76g3s+IJzA3oJZoRVyaQ2MMknUU2bfh+GtLkD5yf54q+5dzKmKxS80vfvH6f0oqzxHEsCVLEDfA69Nt6xpYWtyf1N+OdPUUap7j9DUhebEmfPas1wVy85zc0jEmBPyESalzTi2sx/zWM94Bz5fQ/OlScIy4tqx8FOa5JOjQ3uMc9R9KGPFPPxD6f0pFb412Eh2IP67V03Ln7zVYjiVFaWfexy11iZL/r5VGT/5h+hpMS/7zfWuaX/eP1pqxi3nQ1af3z9P61Uztke8I7fqaAFtv3j9al7k9z9f60SjQDyoKskjdiZ3zn5UT+2gDYk+ZB/KlJst3P1/rXDYbufr/WicE+4CzcewbxfPlTLsFx17flWY4v8A4mWUYhFuMF+1IUHzA3ie9KvaxyULB9BGPE0YGTjP2l261hW5kGEnJCgQZgkbsehmTisj+plNvhpWbi6WMYrnttffY+ucq9uLXEAKrQ5k6G+LzjoflTI8fjTA9Y8X1mvgZY4jp16zX1L2K5o3E8NLGXtnSxO5xKnfOPwNaPT5VP5ZLZldXieJc4vRpX4kdCw/XpVPP+RNdUrbZ2cCCqsxIBiZUGF2PaYHeujhW1A6sCcQIO2T1xH3mu3OV3R78pxFxffNqMKoYEgDDAAgeQ7nvVb1LFkyqKx+H/5/sf6Z1GLG5SyPx7fX/RS1i9w9u21xtSHQhjcFohg05XIUk5npGaIXiyOn30j4P2GNuI4m9p8JKnKkrmRJkGZ2PU1oWtOviRVdgQQr+FWzMEgHFWenc8eNrJv2K3VOGXIni17h63/crGAzGPESAMGD/DBOYPyii7nNlfh/fEgLq07z4pIKyYxgR5Um9sOa3/cT+z+OVwhBGxJEncagD8hWZ4P9pHDQvDnSSr5OpQ4ULOSD4lJBER4fOa8fljPqG8k+9nrMLx4VGEeyLPaK4CmqAmnUR9klRtJ+IlgIBPlVXLuVI1lFA06hoVRGl9U+Jg0SwYoehIBIM4AnF8RxDs3vEjfcjTAM/DBziBTLgeVe8hnuKhBBWZ2GwyIzP3DvVuGOahSBnlxudiLheEtIWm2EkAMDETJklYjuJE7xRdqxqdbgGpQPCV0jBWIMnBEkzg5GOz617GliNd7UB8QCzqmJnxdhiKYWPYrh1aVu3UJ3hcHtO9Nc679xXyvsUcLzVymktqI7YPlq7nz67148XcPf6gU5t+ytpQDrYloGQdRM4GlQCSJ7Yppc9j7MAAlT1PxH7zAzmtTF6njxQUZRba+/cxc/p2TJkcoSST+/YyS8Tc6dds9qrv37i5Z9I9a03OPZyxaQuXeQMjVk/wAPQfQ0i4rkCcTC2brMOsLqaOikR4Y2M/0qnP1bPJ3CKS+r/wAjoelYkvnbf6ff1ArfN+puEjsAD898UBxXO7jnTZLFvIFj9F6TWp4f/hysAlAXAiWnb+ECJ3kkH0qY5TpXLqqyfDbUjYxpkKDiIPzqnl9Q6mX/AG+lL9i5DoMEdKP7v9zJJa4+JZ1UHbVGo+ioCR86Uc1u3bw0Kz8RGTpAS0CDtOAc/wC9bjmNrhZ0ayHIOCGI2OJysnOJnesq1ssxADKiRDFSgON1U5xtt03NVPjzyfNJ3XuX8XTY4vjqNmj4WwC6gyASAT2BMTTj2ltLataVnBAIBhcg43knJMntS5HJIERJiTsPXFNufnx+AQHXU5EAsFaAB12z/tW56lJqUN62YfpSVT17GG5fz61Z1n30sG21byoIWd1UOGmJ3+dB3vbQ3QLYRNM+pIG+TkDO/wCg243kFi975mtidQJfT4x4VgSAY9DO4xSCxyErpYNr0z4dOVI8xg4O/nVavKNRPdM0fs/xhLlSANS6gM79TJ339cU+JPZawa83YX1tvKsDp1NgCRjIwR6962P9pMq6p1Ab9ZmR9mY2q90/U8VxkjN6vonklziwoq3YfT+tRKuPsj6RXeG413bACwepJYwM4jENj6d6rsLduOly5bYKDCqWU6Y+2BMzGIkiAabLrUnUUVY+m2rlKi0K/ZamA/UCi7jAKSNOwmfRpiNoMHrGnO4pZf50oJEben4zT8Of42kin1OBdMlKcu4T8h+P31JSf3RNLG58P3T9cVWfaDsn3z+VWuEn4KP9TiXn9P4M77Y8gW5duXBbCB5JVCwGo51QSQM5gYrH/wDZtOznz/Qr6RxPMi+6fjS25wwO6n76rLo+9jp+pvXFsxnD+ywYwA31r6F7JchXh7RAkajJnyEUEiafhWKN4drx+Fo9dvwp8MMYbQh9bPLp2x8tsd6JKY3pXw9m91df160ctpv3j+NRPfks4m0vwk4qdpBIqsWD+/PyH5VL3J/eP0iovQVO7oZOox+dWcVZBt9fl/SlP7ExOblz5MfwohuUYk3bh9Xb+dZHUdNFtPlRr4OpnT+T9RHx3BgnvVlvhwF2B9f6GiL3DgHc/Mn8641oR1q1HGqSsQ8krbqim1cjAERtE4ppyvmmjVqgzG+4ido9aWe7FSSz6fr5054cc18yFLPkg/lY54N7R4k39Th9OnBlQMTpB2JgSQOlHcLdUJp947HVqYvBLAtMTMREiAaVcr4fcxPpFNdAIg4HWs7N0mLnpGjh6nI4WxN7Q6uIt6VvxJOoC0UMSCPFrPbzBmheScN+y6tBEuAGJmTE533yelMLnLhrAUiCds7T0qPGcqNvIJI3kAwPXtiqWbpuC+VaLuLPy0+4bY9pWPhLAHvGfWMSKWcLyhjxDXeIZGB+0JgAbBVBgNG5j5mkvH3tMaRgnM/ET0j9dKdcq5sq4YnO/wCv10qvGOtDnocW24YyLTBmxgvHXIjGYmvNattiNSnJBggR5Fe4pZxnF22BZBLCY6CczBHSk/E+0V9W0i3kH97UvURp37fdQxxcfJN8l2Lzx1vs3yp+nKgbatdDKQAVhiHUbxPp06TWO5dbue9t6VltQIU5kjMR8q3XM76sklWbUo8AE7SZIiYmR8h1rZ9UlGPHG9pmD6Rym5ZNquwpW9buCLS2lQMcaQZMzJJx2z3HlQLcntagwEP9p1kAiBIjYn5dBUk4weIhJ0jJJCqOsy2COuJwKCOsSXuy1wCNCglQSAM7knaABvOwqlGaSqJsODbtld8WLepSzYAIZistHQxGYHbrNEcNYeC4LEdASCIiZlSDAEDP8qQ835e6mNasCyqT9vdZ75MRM9ad8nOvVo98jai2htH/ADNtsbaVG0b+tMUvc6UNfKGXtMm4SZIAbPQ7EL3A+sdYFVpw/EJbcBVusSWX7BU9JB3MwTn7XnVfE8rbWWJGnTgByViclrfxahAyNsnzo+5x5W22uNSCC5hE1AEag2qJIA2OO4IqX7g/kI+U+9tBtaMQsky6gCTuSpxGJHkajw7pc3IJMnBxEkYM52PTp5VneP8AasG4IVFLb4BIU48WYYkZOJkn0pevPAr6FgoNLIVxJUnGPWJ64MdKbhk8UuSF9Tgh1EHCf+P7m5HBL2/CujhR5UB7L+0I4tXGkq9sgMJmZHxAQIBIOOlaBeHBGTB6dj+dbCyWrTPNPAoPi0LXsjtVYt+X3UwPBOdhVbcHByR8hNdyCUV7FNpB+gaviKgEAMAwPXt02q/h+Ce4ygDBO8Had5qHJLbJUPCR5bkdvumrBcJ2+6n3OORm6ylAsSZ6b7mSN8DHr3pZxXAPbDW7O5w5j4gQZGPhA8WZ3HpWVL1KCgpNNO+38mrD0+blxT17/wAA63DV9oSR+NKOJDIQGkTAUtKgkQGA3nfHqKIs3DpyybmfE2r0OCBWhjyxyw5ReipPFLHLjJDkWGB2JHfH51bxgIQH9fypU+nTJRWnvdMT6d9+lHcDxVpEBdAG6gmfp079OlInj5NFiEuKBTwjncHv2+ea7c4EgeIgdIJH+3WnPC8bactoUAABpBI77jYbb0LZ4hgxYaEt/wDzAY7xIMdOlNS/IU/7i67ylwJCyD1BBG8DM1TcR7eHUr64n671oOF44Qfd6H6wHKxPYadvpXDxgnK5GdMtHyiRTFfsLaT8ifgQ5+FWPmB+hTG1ZvHDIw7EwI+v8q7ZQqzMiy5nJPToBiPmatHM7hEOCpBzjUI9VGaGUHJhxkoruD8Zw5twXfPkJ8xMCu3eKbTBGte0H+dHWeMB30nz3/HP1FW69Y8IHzEj8RQSg6oOM03Zi+N4YsxKqBMQBJiPXv8AnQV/hrgPw4+6fT9Ctvd5ffMjUgHdcfdQXE8uCCXknvn8qz8nSLumaGPqn2aMbdeCJiZz4unb9RXrnGMiF7ILGI3OFOScAmZIOI8qM4+ymptIY7eQn9ffSHml5lSVkMY+HfynqImJ9Jqk006L0XezZey99Ue4zY022iflO3WPxrnJmHErxEXG/wCUyEaCQCSpmPKSBtmPI1nLnNvdo8htbqwRQRqaBLCCNopz7NcQq2EuKHsG+t0LbUqQsPpxIncNk5JDGmepR/579qKvo++l13bZdwHDq9xbjoh1G5ByR/yyUxO2qMHaCd9qu9oFtWwGaWc/FkyZgkZnUF+ewoP2ivhAwEqhUCCQp0BolP3sDwkYAE1V7Tccgu51nUniI8ZUAjaCZYgEdBOZqrGotNGjTnpiy5fN551NpGmSFOmC2BIHaBB7tT79mXhmTRDGRq6DTIJO+8Y6ZIzmspxPtEyiLWBo/dDAD/EYkneYMDuaOTmWq0GRXdtI1F7b6WZRkBVEKJgTnAO8Vb5rwhUsbXfsaDi+f+7ZmYKIA3jSfPUsz+cR2rFcBxtzmNziFbUvDrjAktJI04wMZgH8aK5zy3i7q2vdIQhBLM8JrMiAoOSBkAdSRTngeAtqtoWiNoBWYYAEQYxpmCOpMmmrtZXaS0jF+0HsHat6mtNc8IO7rHWDJAIGAsdyPniVvG0+VMqThh57EHfavsXHta4dGa5cAKx4ViQ2qdA1ZnO+MR61835rxKufeOrSZwwVdsEwABv2knqaZC33E5Go7Rpf+HHBtpvcSx/vCEABgeHxEx3kj762K8VGx/l9KyfIOeWxYVUBUAeKUJydyYxTIcyIzEj7j6CtXFCoows8uU2zSXOcbSoJzOYH0zXDeEagoO4IBkqMbAR8/wA6zK8zDD93yOPpXhzGMK+R5j9f701QQlzl5HjcSSBqAYZEA5B33zjPp9KnY5u9rCgqoJww1b/IfjSlee3IA8DDbIk/PM1JPaYrh7Oof4TAj0rnBEqbW7NFd9oLrQpAgsNwVI7HBMfI13jObJIWZYDAmBByQHbJ+vXpS7l/MbdydKiPnjyg7VXxfGoHInUVOysevcAzSJdPFqmizHqWtph111JBusxAEoNRaCcYIaAfr61y/ctXLelfEZnVJ1IfWSdqVpxVsQbjOqsMDSXGCd87/hTH3UsjWWWcHMyR5CCPrRQxKCqKoiWZzdtgHL/fK8FluWycEnMeY6mMb06S8LUySigDAgrttDfzop7Gn4kXW2zwDBgDYzB8vKlNzir1ptK2kvE51LAaOuPd/wA/lUOLfYYpryNBzWyolI6aiQcz/DiPI1QOIlyye50k5KhrbDzxvVdy8LuDwt1SMsAgZQdoOMznYTvRC8qAAZbbaWEEQygHvMH6FQfOptIimzn7EjHUXDCdgRJ9CwANHC6ACfeKoQfCEClcSDMyMddqC/s5QCAzqQJZGIuD+IpmQc5/Cq+H4ECCLaHztkgxt8IOBg4iu5IHiy9XQ/BAYyTAUkbyCfhPpPWi+B4CBHvXn91oB/8AzEAekir+As21BKpDb/CTG4kgbbnafuotLcxplOsq3hjoShMesUDyMYsaJ2OBI339RRQtDyqCXyBJz6bfdVPM2lcAEj1H4daU2xqSI8TzizbkF8qJIAJwPlFLv+2PCs2lmK+ZQxPY6ZzWO5txxV21QpA7bA9ZzuD16DFLrdwksftHMknPSQT4Quwz/Ss6XVSUnRox6WLWz6E3NeBM/wDMQkbgK8/TTWd9o+K4e6nu7a6hgksIAABkZg7DrtIrPLebMN0IzjP8R2ORO0GO1EXr2DB06SZiAPhkSXxOCQAPrvQT6iUlQcMEYu0evcO7WX90wttga4BIBPigdMds7UHwvFfsXDjW1tjaB0SGGuSSxInOXM9y0CalZ6TV3F8vW9bNtozEHfSQd/6fjFX+twRkuXkxvTesnjag+37WYDmXtK12/reCpO0SPCNIkdSO22ek19E4fjrfEcutWV1FoCh/jlt9DgZ6AHyE5iKxnL/YC811rb/8sL9o5J81AMEEbEwMfR3znm1ngbI4eyHW4ZEzDbmWckAZI2/CsrJKMmlDbPQY3JW56Ro+acOiWiqSGHhLayLQOmGjVMwZwOkz2rPvw6aAVcIn2rjDTaG4lVgNeGI7ETMbUl59xfvbVlCSFZdaquwlQvi/x4OI+1Mkk0ju8XeuKpLbDSBI2XER6U7FFuNsHJlptI1XtZ7fu1lbNu8LvxargQJjUcQSRBmcAGPnS+z7aHh7KJZcl1AOpoOZJg7ADygnudqSW+ANzLKYGBAAkzktPz/U13VYsbgO/wC6Mqu2Ce9NUYrSKzyNnOI4h+JdmKsZiTJJEbAFj+M70Px5CKLcyRk5mNgF9QBmjOI9oGYRbGgd+vy7UuXhmc9yZPcnqTT4Jsrykhv7OWm31lew1AT9a0puGMsD9Z/IfSlPIeE0sV04ZcNvkHy8ppqXjEj1bO3yNamJVEzMruREMxIgrv26ee9RvDSBDqxJ8hHlj8RVq3CZAhiepExvJiARQ/8AZxHiKmT9owF/lPzpl0K42Qbi9fxBW7b49DRy8XqVRqCEfw5+4Vdw/LlUAvIET4lx6jrH02q/+z2uFfd21UHdm+EDOQWnV/lmheSK7k/BlLSRby3iwIltXcAT9YP86L43hZOpV8I6q0R5wBiibPKraEBmV+hPu9BYb76uhWdqY3+EFmzqsrcMAnVOrqfstOIAGM4pfxlL8JLwOK+YAtDVbxvgns38UYn0G9M+F4wILup2RyIAQhsgYwf5VRy3mo4m03vFMpEuAZHmw3g7TSnmfBMp1DIxBzqkjYd/nQ8m9BpJKx5xnGqlhBbF/W2GAHvNQIzMkwcDHYnHYLiOAvGdNpRkAAiH76iTgTPQxUOB5qLaG2bbMx6FlYscZ0sTp328utRse01y0xgELPwsy47gqAI9JoXaGqmTTnV+3ggEyQVZdeehMif9vqXwXtJft+FfdwJwoGJMmAds9Bio2L1u8jQosuCTiWUjuSML88V3+zrmnxJqLgBXVSwUTEgL1I6xSnsctDjhfaxW0m9bE5hyIzGBqXaf0KL4fikugjSpIzpjVETGlh8Xyg+VJl4RfeKrPZIQKdbBlY+TdPKCKZrwqFzqT5qDpIAEFSCOp2g1HY7uE8HxdoEqVII2HiEjtLL+dHC8knMz0aPmAR1HnS1bZEQ+tW31EETO0N2xuJotF8IkBehlRH3Tiob2TWi5OF3KNGduh+Rj8auv2yRDJIA+z5eRj7jUNJAgNMjY7iN4649K6t9gBB+/H44rjuxj+bexx4h2uJdUNEBCkQMQJ1dh/Wshx3L79tvdlGS4Y0lo0z3We8HGY6bV9d/adc6lB67dPWo8TwaXUKOoYHo2fp1n0pGTpoS2tFjH1U46e0fIrN24CCIIicdQRhTiIBmTtV540+LWGgasn4dI+ES0HfMjOc4xWh5v7JPabXattcWBIVhNuBkiV1dFOJOOtZ3h+JRoBRtIXYSpVV0kEyrY3H2ZKbQMZ08MoPZoRzRmtFVh+230oy1d/WKBt/oRVVy/pP8AIg/nWz1X4TzHTLY/4jmINtllpgQQ0HwtqA64nt0JrL88tJc4iLdsm2QNyAdRJZjqYEwCYydlFRuc0g7n61P+0oHTMZ+1jaDBj5RWRDpkpWjX/qJVRpPaLk9u/wACrKzC5ZC6Z8TNhVYEie+I2xvXzi+ptiAjz1kEfj+FbblntJcW2VD4mRkiIEADTAjOfSgBwb33LNljMkgBZInrgsY6Z2NOw4OConJ1PKjHcTw954BBQbgZGD1z5dagnJa+g855UlpLaa3a7EwwBicBRGPxz2pLISB1Hl/SrKVCHNsR2eWQQsT5HqdqacJyQI2Q0dDAgZ652o/h7azI16+kL1PrUWdhgLsY3375/lTYsFja3ZgaWQLMaDtIMQcdDnM9RQ3EW0kCDPUHp5bVY9wCJjT133j+VDrzBgQd9MQYHT8auxbXcqSiu6IXOEKMVmCOgP3evlRjW/dBQwh8mcnBA06YOev3Vbye0nvRq8QPrht/0TTTm3DkX1u6QwGCpxAA6dx2NKlk3QyMdWGcv4QcW9v3ghUYG5JwwUE5GxJOD5GKb3kW7cZlkKoOT5d/KBSse0iPcRF1GcZ2Ux0G0U/5nwmmzoAnWsMZgn5diaqyT5WywmuNIzFznHCqobQzvnoARtmAcx2FA2eclbmoNg7tiB3DUp51yy5ZYFlhTkRkYq/lvFKx8UzESPiE4nbPoZ+VW4vWypOLb0OuY37Lj3tu5bFxp1BSVBWIIOMHNOuWWWbh5I1GBpIIz6x5QO+9Zy1w1lcnXJ3gDbfORTHhkNkE27o0jsuYPUqZz5+W9C37BRXuTbhHmACCGyymDpGYI6t2z3oQLZJk6XUfGCjIZzklVMZ+dVX+YEmbg1ScMBKkjrHQ+WK9/aBPUEddWoR8+lC5tscopI4ODR3m3ct2x0WSQO41PH3+VMOD4ooSgvopwfCwVSR3IUAn51w31VFkWzq+yAvh88b+o7VBOGSBGqDuFMY6Gc/ShYVmjvt79VQsC+MqyuGkRkKZjyIjFQ4PhHtlgsZ3id/RsxVPA8ApUQhgdCRPqMCnQQaYJkgGD19CZqL8HUV8I3hggkCJ8vMR60aqjeJHedo2NUWvFBABIx3+U/lRAwSVmTgqf6fhQMJFnuFfIjVuMkdIHpSvn/PRwtsGNTuYUEkAGJ8RAOPToDvFMk4lVnUSukZnAXzkwIr5x7fc2t3L+iQ8YARRq1DsThozjeSQDuCrJJpaG44pvfYC472+4hmbQwRZOkaVyAQukFlJmfFIE6ZwSJoTh/bPjNQC3tS+KYUYAMn4xPbEdwJwaEv3UdtegblWVNUMDB13FDaQDK7RMnbp1GIKzmM+FoMrvpIJ8PibeZDbbCq7yTruXFjh7DR/avjfdgnicmce7UFYAaIZeo1LnqBS7i2uOSWYsCQTFsEgkD4vOZUA4OkwOh7xV8EzFwNJ04B94NTMBq8OqJZZ9cAgVYvLj4k8DMdRULCknURBMSSd9MjyPSlym/LChBd0gQXI7k+ZxQPFqxzgfP8AUCr/AHuI2/Gq3TVucVt5laPN4XTFfum6ifmIo7hrU5/Kfxqz3KKB3+pqy3bjLAx0zA/2qnxLblYx4XgkQiYOrbOB0zHYx9NqJ4i4Ig6CwJyNiAABnAiPU96Ue9J+U4HTr+NF8uthriqysf8ACBLH1/dBMZMVNEL2KnvEg7ARB7Rv/KrE4wkyF2ETEdMb+VOeH5RoBU2mZyJ946EjI+G2qyFXprPiOYjoBzIOoYMR+7ABCTtIyCxwckH17dFWMqhe9xhmev6HlVL8SZnaP1FU3xpOlpDDoaouPJgfP5U1RIsNFwuYx5dJ8hVYx1E9qhasMxEAk9AK0HLfZ1Fttd4rXbQYiNLFvIbwMZ86dyFtFXs3wvvHIJZZB0MMKbgzpJgjKzTrm9/UNC2QhnNzxOewUCJ1EeSjeKX2OM4dLBC3biqWI06QWPc9p7dhRHLuL4i3bVrVqEJiHOq6R/5kKqlV9TQSV7JixXzC8tq74bgMneCI9RGAZ86O4nnb3LebklQRGoQBHbrilntCn7VxUWwBC+IqJXXktJAH1NIA2QPrmR8iPKhbGKI+47i3uSlzLLkEdiNo2iO1LrblTjv5U+96Bw6q6q+kmHVpL6ogfvADrQ/MuQEEFZuK4lSmZ8u4IOCDnHpXKaejuNF/L+aaiA4krt3PoR1/U08aydRdMoIIKt4xjMqd+1Ye1bdTpyIO3Y9cdK1fKwIViFaNwRPqO/0qdkaDrd0uNWkOZyVlG/zDv55FFftJI8Sk+TQT88D6xV/DWEcn3fhPRT37Buvzqd61qBV18S/a+0P5ihtHUcPJfeAG2oVtzJOk/I7VbwHDavA1oBlBYkbED13+VS4PmHu1xLdunrA6+lZX2w9oOIIU2yygH4kJDDbfIHlBNdviSkuVG14rjEsprZ/DGIlonSAcAkSWUZ+dKb3/ABC4ezbLKLlwkBgNIXeIVtRGnJ36Qe1YC5xrghmcyCTrDQs+NyFJADODB8O4AAwanfQqNE25dSfIAxEMcaQCYOCYyB1oyzsvRwRNkP8AiIBJt2R4mkQc6YJxH2pBIBzEYE1Lj/8AiBcLqqIg1QZJYkeHZhAkhtyD08jGSS2oDKwTKlFYq2pn0khxDSBiAfMDGIg4whW5llaQom5pTUQTqw5kgaQZBCRndcs0m+4xYYrwP+Zc+4m6nufetdJA1e7ADJk+AjSp1EQCf4sYxmeaXFd50oNIXxEAoB4TJP2lgyZAMtJPiM1cMGKmNT2xI16SCdY1EurGCwCwPhPhzImrr9xQrBhcRyASJJw6zFtlAKDwgdZBaSeo7u2w9V2KuFsq5ZdUhYjUuPJUG+DpETgauwo/lVvULZcEmGJjLqIDfCRs0uRiJWAZmo2BZABF422VgESCCQFAYLLDck7QxBXrRC8Syk3SZXxHxn3ZgQx1rOk6HYiJJ6Q1DKTfYlJFj3TbZAlxhKWmCrBVRDLLnfIMEHt3XK3jLT3FuAafdLLECABqiAGUgHzO0996svcXdZA0Iw+Iqks4CyPGyMXBxvpg65adIgfl/FtcDK4KSBpYGBucqzK0eF4kfPTMVKVbIbvRSr+X3UQni3Enz2HTrgCqOF6+g/Kp2Ovqv4it+StHmo6O35AEIBnJ69sAdPkKEa8xnOdz1gUbd+M/P8qs5J/fD1X/AFFqrOFPuW8bsp1G3CkRsWaQGg/ZAJxFMuR20vM62y3iLagrhWCbjLfZiZbJx2pPzT439X/E1rvZ7/4XxP8ACfwrpRDgL+f8Wtu37pOJUlyGuFi0t0XTAMWwOpInHTZEbb3XJkvA3UHIXwyRgjEDMYiguO/vf8ln/Rt084P7X8N38FoY9xkloWvORMj9bdqrSNozir22/XnQw3b5fiKfQmrNV7NWxbHvWjUf7pR8RbYziAAMzV/Cc4Zgwum5cdLvgKSxYfaXM6kI3G221Dcp/wDB/wCo/wCC1f7P/wDeV/8AuflXUQObHAD9psnQhRCYIVlNpdO/7smdyKf8YlpLhIA944xOSR5A9Nqu4f47nofzpTw/wf5xQ+QktCLlYFtiH4W0tq4xDPcJV2ExGk7DsKv9oPYBLiTwYVWERakCe7Bid/I70Vzf+7f1H40osf8AfrfoPzrpIJC7jbt6xbt8PxVhreidDglT55yrVLlPMmttpXxW2jWhJz/i8mA6im//ABM/8L5/hS7kG6/rrSqDDuN5Rb1q4aQ5G/xdoJHWnlr2TGkFCQexGelRs9fWtTwO1v8AXahnJx7EximZG7qtt4lnzOxH86u4hwVBBzOOvy9Kae1Gw/iH50p4/wCD5D865baJqkxbzWydGpJDA5XOSO3Y0PzLhA9rxSQZJUHSZUTBP1nymnXG7j/L+FK+d/3HEeo/9a0Tk1BkKNzRkQ3/ACsg+7kAuAdYAn/D4ZbRp3JgiCD4qeCVvEutQVn7WQAJwdxCmQIIJAGeijj/ALf8bf6rVorfxJ/1x/6bFUZRpMvRlYPw9idRdWdTLEHARTCBoK5ZhrOAIAMbY5xQLl30Lo1tb8SllRjpIGoCWuQpHjI+KcGSvOF+C96//wA3KG5P/dN6p/rNUONbJUr0H3YFsgItwuHGoSrK4A1BkVxpjRqO+mQBvmeospJz78qS3wjShaSyEyVYQMkGVB6yb+cf34/gb/TWhvaH/uK/9Q/+5QJ3QVVYS1+38X7RbS4NVsKMCD4gfe4Cklc42fvVN++pZQACPeWmRCQdULmQEXcZYjSCAD0OpBc+Jf4T/wDqLRXtJ/dWfV/9RqbDErFSyOqD+H4q7Ft7fDKWZndWXUGDAkOk6YXSQxzjGCDQdxdcW3eE1SuSulQysxRWkR4z8M9cRRnL/i4X/wCpv/6tU+2ex/6n/trTIpC5No//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jpeg;base64,/9j/4AAQSkZJRgABAQAAAQABAAD/2wCEAAkGBhQSERUUExQVFRUWGRcaGBgYGRwYFhcaGBcXFxoXGBoYHSYeGhojGRgXHy8gJCcpLC0sFx4xNTAqNSYrLCkBCQoKDgwOGg8PGiwkHyQsLC8sLCwwLywsLCwsLCwsLCwsLCwsLCwsLCwsLCwsLCksLCwsLCwsLCwsLCwsLCwsLP/AABEIALkBEAMBIgACEQEDEQH/xAAbAAACAwEBAQAAAAAAAAAAAAAEBQIDBgEAB//EAEcQAAIBAwIEAwUFBQYDBgcAAAECEQADIRIxBAVBUSJhcQYTMoGRQqGxwfAUUnLR4RUzYoKz8QcjcxY0Q1OywzVjdIOitML/xAAaAQACAwEBAAAAAAAAAAAAAAACAwEEBQAG/8QALxEAAgICAQMCBAUEAwAAAAAAAAECEQMhEgQxQQVREyKR8DJhobHhFHGBwSNC8f/aAAwDAQACEQMRAD8Axb8IyHam3LLqMNLnSQcGMUZ7sMstHy3qdq5bX7NbLfgojG1ytWyHn5dKT8z5aVbEwe9G2uMX7OPTFX3bmrfIpabTJ0zMhDNXoAOtNf2dOoqu7wSnancwaAbLiaKHFCIIxVP7BOJiq+Is6NzXVZ10evXADQTPJxTDh+ANzbI7iiV5DpI1f1ok0iBdqGKLThiEJxU+M4NVPh+lWWBG+KlvQABatYbVv0/OassgAQetSuNDZOPOu33kADMbUXc4oS2NUmiLriIqlgRvUTcFQ1Z1ntM1wiK6HzFdKE11E2C3BVPu6MuWyKpk0xANkFtVbY4bWYGe9QNuetOuT8HIgAgDPqaGclFWTFWALyVi0dOtXty5U8zTy6ukYEUp4k0lZHIY4pCfibY6ChGWjuIWqNIqwmLBqkBU2SrFt0SZDZWUJqpuFIyaYLaAqq7dAqeZGwBlmp7bdqkYmZqaATk0Vo5sGK1DTRF55NVGpJTHY44HrXjxQpKHNTF49qpUh1DYXh3o3g+LE5NIrRPQVett+xrmkR2NIOYrtgg143kjFZ9LbztmrkDdcUPBHOQ5sv4sme3lVy8FLEscdPKaW2lxDH0q1LnSTXV7EWN+GtKggYHb7qq5hdBGT6d6GS5MbjvNWNaB2mek7UKW7ZDehdYQ6iT9Dmir/HLogDPnVZ4a6rEmJ+7yoW9aZlyIz3/Cn8VJ2K5tC7ib4kCOvrXF4gMYGBGc0Za4RRuNcj5gnoK81gZhImPKnaB5EltagBO+3nXrnAwBI67daPsWsDAEY9fkKE4kyTkCgW2c3RVftHBA2FOeCtBlVQBMfo0ttqTiJ/KIo3hrD6yRjAE0GRWgoS2MOK5EmmdzSfieSmfDtWn4YjTDMJ9aovLraEjzJ2FVYzktFlpPZl15WQ0TBp5y/gvdj4vlXr3Bqh8TT6YoW3dJaB99MknNaFqSi9lvGcVNKLrzTO5wzuJil17hHmIroKiZSALpqgimH9nOewHnVLcF0mrEWhMmB+9g1e/FiB3rx5f61UeF+dFVnckii5xE1QzTRZ4SuLy9idqlInmgVRVigdKLblgXc1IWAuwokBKaAjbry2pE0YEqsipA5nFMfCKs92eq0aeVv0FX2uWt1qlyRcBOESSBTYKwGAKHPBFcgCos9yo7kXQanDMd9K/jXrvL1/ek+lAL7ztVi3mHQ1PF+4PI9cYL/WoqxPf5VI3iTkfdRZukDv8ArtRdgLK0LdqJtXiO/wBKhb4hh0+6o6xMmZrjrDNRO5rvu1nImh7fEE4kmrGY1FHckF3WUzCKJEYAquzymchaotMR3osc1IxNR8y/CdcX+It/soacj7z/ADoduWKDJEyYxirf26etQe+f3hFQuRL4jF+W8Mo+EufMn8Nqpupb6LFCLcB+0B9atCr3JNBxflsLkvCRVdZdgvzzUuG4uBhc1IIO34VdYYA/DNHSrYNuwZrJczFWWOHCnx58hVt24WMwBXdMdK7dEWrI8SyjbHlQNnhw7QTHmaLe4e1RJntFco0jnO2B37CpgwfvqpEU9h8qLIoe5YmmKLAeRA3FW1C9CfKgVtT2FMTwgNVnhuwpsVQmWT2QN+zCcAR+NeYbwImrf2fyqdpdJmJ9dqJi1LYK9oxtVDWSJo5+JM9PpFCXbknpXJS9gnlxryCXJodsUfcuSBLCO0VXoG8T91Fdd0DfL8LPo45OvT8K8vLU/eouxxNs9Vn5/wAqKa2DsAPSsFtrubSSfYXngLfQz61S/K7Y3WnIt9p+4Vz3DHtXKT9zmhJ/Y9s9x6xXByBO4p3+x98fT867+xDv+FH8T8weP5Gfu8ltjb8Kl/Y6dKeNwin9GuCyq9PxNF8Rg8BRb5Nb6k/IVC/ydF3B+Yp2Sk7QfSKmwUjp84P5V3xHZ3FMyfuFJIWMdoP1ioNwhjw59K0NrglQkqqZ3ICz9TXvdKCMkeWtQPmBT/iLwI4SrZmDwJO9eTgoOV/H8hT2/wAvRz5dgYB+f8qEu8NpwutfmCPvmnRmn2EyUo7f3+gN+zofL/KTVJ4VPX/LXeIusB8Jnzb8gYoF+MuHYKPQf1p8MLfkqZOrjHTQU3D2x0NcGkbA/WgfeXCf6f0q21evdNX0mmPDS2xC66LdKLCxcE9R8pqX7UBs0f5TQpu3/wDF9P6V1Te/xfSo+B7tE/16XZP6ELm+HJn1/lVl/l7qusupUDJBnIjwwMz0xO3pMrXBXnPXG56DzPz/ACrT865Ul/hHtligaTqSJ1qdzvJ1DPzE5rF9V62XSShGElvv51o2vSsMesjOU4ulVeN7sx3C8cXAKNqHln/Y1NuLrAcw9nRbutZDNbafC7SA0GCd8HuJ7b014C+9lWniA4UKS+gF9IhBJy2lTiZ74xk16jpPj+v8DX6dtrl9/U07caa8OP8AKay1r2kdXlnRkkDYwVbZ0cYIE5mMDad9Rwdxbg30t2b8jsRV/D1OHJq6f5mX1HT58O+Nr3R48WKh+1D1+6mB5VXDycdqufKjPeVvwxYeJ8l+tUXLxO5+lOP7FHY1z+xxU8or2Ady7tiNh51Uxp+3JQelRPI17VPxEAoU9WZ8x3qDqD1NP25Evb76g3s+IJzA3oJZoRVyaQ2MMknUU2bfh+GtLkD5yf54q+5dzKmKxS80vfvH6f0oqzxHEsCVLEDfA69Nt6xpYWtyf1N+OdPUUap7j9DUhebEmfPas1wVy85zc0jEmBPyESalzTi2sx/zWM94Bz5fQ/OlScIy4tqx8FOa5JOjQ3uMc9R9KGPFPPxD6f0pFb412Eh2IP67V03Ln7zVYjiVFaWfexy11iZL/r5VGT/5h+hpMS/7zfWuaX/eP1pqxi3nQ1af3z9P61Uztke8I7fqaAFtv3j9al7k9z9f60SjQDyoKskjdiZ3zn5UT+2gDYk+ZB/KlJst3P1/rXDYbufr/WicE+4CzcewbxfPlTLsFx17flWY4v8A4mWUYhFuMF+1IUHzA3ie9KvaxyULB9BGPE0YGTjP2l261hW5kGEnJCgQZgkbsehmTisj+plNvhpWbi6WMYrnttffY+ucq9uLXEAKrQ5k6G+LzjoflTI8fjTA9Y8X1mvgZY4jp16zX1L2K5o3E8NLGXtnSxO5xKnfOPwNaPT5VP5ZLZldXieJc4vRpX4kdCw/XpVPP+RNdUrbZ2cCCqsxIBiZUGF2PaYHeujhW1A6sCcQIO2T1xH3mu3OV3R78pxFxffNqMKoYEgDDAAgeQ7nvVb1LFkyqKx+H/5/sf6Z1GLG5SyPx7fX/RS1i9w9u21xtSHQhjcFohg05XIUk5npGaIXiyOn30j4P2GNuI4m9p8JKnKkrmRJkGZ2PU1oWtOviRVdgQQr+FWzMEgHFWenc8eNrJv2K3VOGXIni17h63/crGAzGPESAMGD/DBOYPyii7nNlfh/fEgLq07z4pIKyYxgR5Um9sOa3/cT+z+OVwhBGxJEncagD8hWZ4P9pHDQvDnSSr5OpQ4ULOSD4lJBER4fOa8fljPqG8k+9nrMLx4VGEeyLPaK4CmqAmnUR9klRtJ+IlgIBPlVXLuVI1lFA06hoVRGl9U+Jg0SwYoehIBIM4AnF8RxDs3vEjfcjTAM/DBziBTLgeVe8hnuKhBBWZ2GwyIzP3DvVuGOahSBnlxudiLheEtIWm2EkAMDETJklYjuJE7xRdqxqdbgGpQPCV0jBWIMnBEkzg5GOz617GliNd7UB8QCzqmJnxdhiKYWPYrh1aVu3UJ3hcHtO9Nc679xXyvsUcLzVymktqI7YPlq7nz67148XcPf6gU5t+ytpQDrYloGQdRM4GlQCSJ7Yppc9j7MAAlT1PxH7zAzmtTF6njxQUZRba+/cxc/p2TJkcoSST+/YyS8Tc6dds9qrv37i5Z9I9a03OPZyxaQuXeQMjVk/wAPQfQ0i4rkCcTC2brMOsLqaOikR4Y2M/0qnP1bPJ3CKS+r/wAjoelYkvnbf6ff1ArfN+puEjsAD898UBxXO7jnTZLFvIFj9F6TWp4f/hysAlAXAiWnb+ECJ3kkH0qY5TpXLqqyfDbUjYxpkKDiIPzqnl9Q6mX/AG+lL9i5DoMEdKP7v9zJJa4+JZ1UHbVGo+ioCR86Uc1u3bw0Kz8RGTpAS0CDtOAc/wC9bjmNrhZ0ayHIOCGI2OJysnOJnesq1ssxADKiRDFSgON1U5xtt03NVPjzyfNJ3XuX8XTY4vjqNmj4WwC6gyASAT2BMTTj2ltLataVnBAIBhcg43knJMntS5HJIERJiTsPXFNufnx+AQHXU5EAsFaAB12z/tW56lJqUN62YfpSVT17GG5fz61Z1n30sG21byoIWd1UOGmJ3+dB3vbQ3QLYRNM+pIG+TkDO/wCg243kFi975mtidQJfT4x4VgSAY9DO4xSCxyErpYNr0z4dOVI8xg4O/nVavKNRPdM0fs/xhLlSANS6gM79TJ339cU+JPZawa83YX1tvKsDp1NgCRjIwR6962P9pMq6p1Ab9ZmR9mY2q90/U8VxkjN6vonklziwoq3YfT+tRKuPsj6RXeG413bACwepJYwM4jENj6d6rsLduOly5bYKDCqWU6Y+2BMzGIkiAabLrUnUUVY+m2rlKi0K/ZamA/UCi7jAKSNOwmfRpiNoMHrGnO4pZf50oJEben4zT8Of42kin1OBdMlKcu4T8h+P31JSf3RNLG58P3T9cVWfaDsn3z+VWuEn4KP9TiXn9P4M77Y8gW5duXBbCB5JVCwGo51QSQM5gYrH/wDZtOznz/Qr6RxPMi+6fjS25wwO6n76rLo+9jp+pvXFsxnD+ywYwA31r6F7JchXh7RAkajJnyEUEiafhWKN4drx+Fo9dvwp8MMYbQh9bPLp2x8tsd6JKY3pXw9m91df160ctpv3j+NRPfks4m0vwk4qdpBIqsWD+/PyH5VL3J/eP0iovQVO7oZOox+dWcVZBt9fl/SlP7ExOblz5MfwohuUYk3bh9Xb+dZHUdNFtPlRr4OpnT+T9RHx3BgnvVlvhwF2B9f6GiL3DgHc/Mn8641oR1q1HGqSsQ8krbqim1cjAERtE4ppyvmmjVqgzG+4ido9aWe7FSSz6fr5054cc18yFLPkg/lY54N7R4k39Th9OnBlQMTpB2JgSQOlHcLdUJp947HVqYvBLAtMTMREiAaVcr4fcxPpFNdAIg4HWs7N0mLnpGjh6nI4WxN7Q6uIt6VvxJOoC0UMSCPFrPbzBmheScN+y6tBEuAGJmTE533yelMLnLhrAUiCds7T0qPGcqNvIJI3kAwPXtiqWbpuC+VaLuLPy0+4bY9pWPhLAHvGfWMSKWcLyhjxDXeIZGB+0JgAbBVBgNG5j5mkvH3tMaRgnM/ET0j9dKdcq5sq4YnO/wCv10qvGOtDnocW24YyLTBmxgvHXIjGYmvNattiNSnJBggR5Fe4pZxnF22BZBLCY6CczBHSk/E+0V9W0i3kH97UvURp37fdQxxcfJN8l2Lzx1vs3yp+nKgbatdDKQAVhiHUbxPp06TWO5dbue9t6VltQIU5kjMR8q3XM76sklWbUo8AE7SZIiYmR8h1rZ9UlGPHG9pmD6Rym5ZNquwpW9buCLS2lQMcaQZMzJJx2z3HlQLcntagwEP9p1kAiBIjYn5dBUk4weIhJ0jJJCqOsy2COuJwKCOsSXuy1wCNCglQSAM7knaABvOwqlGaSqJsODbtld8WLepSzYAIZistHQxGYHbrNEcNYeC4LEdASCIiZlSDAEDP8qQ835e6mNasCyqT9vdZ75MRM9ad8nOvVo98jai2htH/ADNtsbaVG0b+tMUvc6UNfKGXtMm4SZIAbPQ7EL3A+sdYFVpw/EJbcBVusSWX7BU9JB3MwTn7XnVfE8rbWWJGnTgByViclrfxahAyNsnzo+5x5W22uNSCC5hE1AEag2qJIA2OO4IqX7g/kI+U+9tBtaMQsky6gCTuSpxGJHkajw7pc3IJMnBxEkYM52PTp5VneP8AasG4IVFLb4BIU48WYYkZOJkn0pevPAr6FgoNLIVxJUnGPWJ64MdKbhk8UuSF9Tgh1EHCf+P7m5HBL2/CujhR5UB7L+0I4tXGkq9sgMJmZHxAQIBIOOlaBeHBGTB6dj+dbCyWrTPNPAoPi0LXsjtVYt+X3UwPBOdhVbcHByR8hNdyCUV7FNpB+gaviKgEAMAwPXt02q/h+Ce4ygDBO8Had5qHJLbJUPCR5bkdvumrBcJ2+6n3OORm6ylAsSZ6b7mSN8DHr3pZxXAPbDW7O5w5j4gQZGPhA8WZ3HpWVL1KCgpNNO+38mrD0+blxT17/wAA63DV9oSR+NKOJDIQGkTAUtKgkQGA3nfHqKIs3DpyybmfE2r0OCBWhjyxyw5ReipPFLHLjJDkWGB2JHfH51bxgIQH9fypU+nTJRWnvdMT6d9+lHcDxVpEBdAG6gmfp079OlInj5NFiEuKBTwjncHv2+ea7c4EgeIgdIJH+3WnPC8bactoUAABpBI77jYbb0LZ4hgxYaEt/wDzAY7xIMdOlNS/IU/7i67ylwJCyD1BBG8DM1TcR7eHUr64n671oOF44Qfd6H6wHKxPYadvpXDxgnK5GdMtHyiRTFfsLaT8ifgQ5+FWPmB+hTG1ZvHDIw7EwI+v8q7ZQqzMiy5nJPToBiPmatHM7hEOCpBzjUI9VGaGUHJhxkoruD8Zw5twXfPkJ8xMCu3eKbTBGte0H+dHWeMB30nz3/HP1FW69Y8IHzEj8RQSg6oOM03Zi+N4YsxKqBMQBJiPXv8AnQV/hrgPw4+6fT9Ctvd5ffMjUgHdcfdQXE8uCCXknvn8qz8nSLumaGPqn2aMbdeCJiZz4unb9RXrnGMiF7ILGI3OFOScAmZIOI8qM4+ymptIY7eQn9ffSHml5lSVkMY+HfynqImJ9Jqk006L0XezZey99Ue4zY022iflO3WPxrnJmHErxEXG/wCUyEaCQCSpmPKSBtmPI1nLnNvdo8htbqwRQRqaBLCCNopz7NcQq2EuKHsG+t0LbUqQsPpxIncNk5JDGmepR/579qKvo++l13bZdwHDq9xbjoh1G5ByR/yyUxO2qMHaCd9qu9oFtWwGaWc/FkyZgkZnUF+ewoP2ivhAwEqhUCCQp0BolP3sDwkYAE1V7Tccgu51nUniI8ZUAjaCZYgEdBOZqrGotNGjTnpiy5fN551NpGmSFOmC2BIHaBB7tT79mXhmTRDGRq6DTIJO+8Y6ZIzmspxPtEyiLWBo/dDAD/EYkneYMDuaOTmWq0GRXdtI1F7b6WZRkBVEKJgTnAO8Vb5rwhUsbXfsaDi+f+7ZmYKIA3jSfPUsz+cR2rFcBxtzmNziFbUvDrjAktJI04wMZgH8aK5zy3i7q2vdIQhBLM8JrMiAoOSBkAdSRTngeAtqtoWiNoBWYYAEQYxpmCOpMmmrtZXaS0jF+0HsHat6mtNc8IO7rHWDJAIGAsdyPniVvG0+VMqThh57EHfavsXHta4dGa5cAKx4ViQ2qdA1ZnO+MR61835rxKufeOrSZwwVdsEwABv2knqaZC33E5Go7Rpf+HHBtpvcSx/vCEABgeHxEx3kj762K8VGx/l9KyfIOeWxYVUBUAeKUJydyYxTIcyIzEj7j6CtXFCoows8uU2zSXOcbSoJzOYH0zXDeEagoO4IBkqMbAR8/wA6zK8zDD93yOPpXhzGMK+R5j9f701QQlzl5HjcSSBqAYZEA5B33zjPp9KnY5u9rCgqoJww1b/IfjSlee3IA8DDbIk/PM1JPaYrh7Oof4TAj0rnBEqbW7NFd9oLrQpAgsNwVI7HBMfI13jObJIWZYDAmBByQHbJ+vXpS7l/MbdydKiPnjyg7VXxfGoHInUVOysevcAzSJdPFqmizHqWtph111JBusxAEoNRaCcYIaAfr61y/ctXLelfEZnVJ1IfWSdqVpxVsQbjOqsMDSXGCd87/hTH3UsjWWWcHMyR5CCPrRQxKCqKoiWZzdtgHL/fK8FluWycEnMeY6mMb06S8LUySigDAgrttDfzop7Gn4kXW2zwDBgDYzB8vKlNzir1ptK2kvE51LAaOuPd/wA/lUOLfYYpryNBzWyolI6aiQcz/DiPI1QOIlyye50k5KhrbDzxvVdy8LuDwt1SMsAgZQdoOMznYTvRC8qAAZbbaWEEQygHvMH6FQfOptIimzn7EjHUXDCdgRJ9CwANHC6ACfeKoQfCEClcSDMyMddqC/s5QCAzqQJZGIuD+IpmQc5/Cq+H4ECCLaHztkgxt8IOBg4iu5IHiy9XQ/BAYyTAUkbyCfhPpPWi+B4CBHvXn91oB/8AzEAekir+As21BKpDb/CTG4kgbbnafuotLcxplOsq3hjoShMesUDyMYsaJ2OBI339RRQtDyqCXyBJz6bfdVPM2lcAEj1H4daU2xqSI8TzizbkF8qJIAJwPlFLv+2PCs2lmK+ZQxPY6ZzWO5txxV21QpA7bA9ZzuD16DFLrdwksftHMknPSQT4Quwz/Ss6XVSUnRox6WLWz6E3NeBM/wDMQkbgK8/TTWd9o+K4e6nu7a6hgksIAABkZg7DrtIrPLebMN0IzjP8R2ORO0GO1EXr2DB06SZiAPhkSXxOCQAPrvQT6iUlQcMEYu0evcO7WX90wttga4BIBPigdMds7UHwvFfsXDjW1tjaB0SGGuSSxInOXM9y0CalZ6TV3F8vW9bNtozEHfSQd/6fjFX+twRkuXkxvTesnjag+37WYDmXtK12/reCpO0SPCNIkdSO22ek19E4fjrfEcutWV1FoCh/jlt9DgZ6AHyE5iKxnL/YC811rb/8sL9o5J81AMEEbEwMfR3znm1ngbI4eyHW4ZEzDbmWckAZI2/CsrJKMmlDbPQY3JW56Ro+acOiWiqSGHhLayLQOmGjVMwZwOkz2rPvw6aAVcIn2rjDTaG4lVgNeGI7ETMbUl59xfvbVlCSFZdaquwlQvi/x4OI+1Mkk0ju8XeuKpLbDSBI2XER6U7FFuNsHJlptI1XtZ7fu1lbNu8LvxargQJjUcQSRBmcAGPnS+z7aHh7KJZcl1AOpoOZJg7ADygnudqSW+ANzLKYGBAAkzktPz/U13VYsbgO/wC6Mqu2Ce9NUYrSKzyNnOI4h+JdmKsZiTJJEbAFj+M70Px5CKLcyRk5mNgF9QBmjOI9oGYRbGgd+vy7UuXhmc9yZPcnqTT4Jsrykhv7OWm31lew1AT9a0puGMsD9Z/IfSlPIeE0sV04ZcNvkHy8ppqXjEj1bO3yNamJVEzMruREMxIgrv26ee9RvDSBDqxJ8hHlj8RVq3CZAhiepExvJiARQ/8AZxHiKmT9owF/lPzpl0K42Qbi9fxBW7b49DRy8XqVRqCEfw5+4Vdw/LlUAvIET4lx6jrH02q/+z2uFfd21UHdm+EDOQWnV/lmheSK7k/BlLSRby3iwIltXcAT9YP86L43hZOpV8I6q0R5wBiibPKraEBmV+hPu9BYb76uhWdqY3+EFmzqsrcMAnVOrqfstOIAGM4pfxlL8JLwOK+YAtDVbxvgns38UYn0G9M+F4wILup2RyIAQhsgYwf5VRy3mo4m03vFMpEuAZHmw3g7TSnmfBMp1DIxBzqkjYd/nQ8m9BpJKx5xnGqlhBbF/W2GAHvNQIzMkwcDHYnHYLiOAvGdNpRkAAiH76iTgTPQxUOB5qLaG2bbMx6FlYscZ0sTp328utRse01y0xgELPwsy47gqAI9JoXaGqmTTnV+3ggEyQVZdeehMif9vqXwXtJft+FfdwJwoGJMmAds9Bio2L1u8jQosuCTiWUjuSML88V3+zrmnxJqLgBXVSwUTEgL1I6xSnsctDjhfaxW0m9bE5hyIzGBqXaf0KL4fikugjSpIzpjVETGlh8Xyg+VJl4RfeKrPZIQKdbBlY+TdPKCKZrwqFzqT5qDpIAEFSCOp2g1HY7uE8HxdoEqVII2HiEjtLL+dHC8knMz0aPmAR1HnS1bZEQ+tW31EETO0N2xuJotF8IkBehlRH3Tiob2TWi5OF3KNGduh+Rj8auv2yRDJIA+z5eRj7jUNJAgNMjY7iN4649K6t9gBB+/H44rjuxj+bexx4h2uJdUNEBCkQMQJ1dh/Wshx3L79tvdlGS4Y0lo0z3We8HGY6bV9d/adc6lB67dPWo8TwaXUKOoYHo2fp1n0pGTpoS2tFjH1U46e0fIrN24CCIIicdQRhTiIBmTtV540+LWGgasn4dI+ES0HfMjOc4xWh5v7JPabXattcWBIVhNuBkiV1dFOJOOtZ3h+JRoBRtIXYSpVV0kEyrY3H2ZKbQMZ08MoPZoRzRmtFVh+230oy1d/WKBt/oRVVy/pP8AIg/nWz1X4TzHTLY/4jmINtllpgQQ0HwtqA64nt0JrL88tJc4iLdsm2QNyAdRJZjqYEwCYydlFRuc0g7n61P+0oHTMZ+1jaDBj5RWRDpkpWjX/qJVRpPaLk9u/wACrKzC5ZC6Z8TNhVYEie+I2xvXzi+ptiAjz1kEfj+FbblntJcW2VD4mRkiIEADTAjOfSgBwb33LNljMkgBZInrgsY6Z2NOw4OConJ1PKjHcTw954BBQbgZGD1z5dagnJa+g855UlpLaa3a7EwwBicBRGPxz2pLISB1Hl/SrKVCHNsR2eWQQsT5HqdqacJyQI2Q0dDAgZ652o/h7azI16+kL1PrUWdhgLsY3375/lTYsFja3ZgaWQLMaDtIMQcdDnM9RQ3EW0kCDPUHp5bVY9wCJjT133j+VDrzBgQd9MQYHT8auxbXcqSiu6IXOEKMVmCOgP3evlRjW/dBQwh8mcnBA06YOev3Vbye0nvRq8QPrht/0TTTm3DkX1u6QwGCpxAA6dx2NKlk3QyMdWGcv4QcW9v3ghUYG5JwwUE5GxJOD5GKb3kW7cZlkKoOT5d/KBSse0iPcRF1GcZ2Ux0G0U/5nwmmzoAnWsMZgn5diaqyT5WywmuNIzFznHCqobQzvnoARtmAcx2FA2eclbmoNg7tiB3DUp51yy5ZYFlhTkRkYq/lvFKx8UzESPiE4nbPoZ+VW4vWypOLb0OuY37Lj3tu5bFxp1BSVBWIIOMHNOuWWWbh5I1GBpIIz6x5QO+9Zy1w1lcnXJ3gDbfORTHhkNkE27o0jsuYPUqZz5+W9C37BRXuTbhHmACCGyymDpGYI6t2z3oQLZJk6XUfGCjIZzklVMZ+dVX+YEmbg1ScMBKkjrHQ+WK9/aBPUEddWoR8+lC5tscopI4ODR3m3ct2x0WSQO41PH3+VMOD4ooSgvopwfCwVSR3IUAn51w31VFkWzq+yAvh88b+o7VBOGSBGqDuFMY6Gc/ShYVmjvt79VQsC+MqyuGkRkKZjyIjFQ4PhHtlgsZ3id/RsxVPA8ApUQhgdCRPqMCnQQaYJkgGD19CZqL8HUV8I3hggkCJ8vMR60aqjeJHedo2NUWvFBABIx3+U/lRAwSVmTgqf6fhQMJFnuFfIjVuMkdIHpSvn/PRwtsGNTuYUEkAGJ8RAOPToDvFMk4lVnUSukZnAXzkwIr5x7fc2t3L+iQ8YARRq1DsThozjeSQDuCrJJpaG44pvfYC472+4hmbQwRZOkaVyAQukFlJmfFIE6ZwSJoTh/bPjNQC3tS+KYUYAMn4xPbEdwJwaEv3UdtegblWVNUMDB13FDaQDK7RMnbp1GIKzmM+FoMrvpIJ8PibeZDbbCq7yTruXFjh7DR/avjfdgnicmce7UFYAaIZeo1LnqBS7i2uOSWYsCQTFsEgkD4vOZUA4OkwOh7xV8EzFwNJ04B94NTMBq8OqJZZ9cAgVYvLj4k8DMdRULCknURBMSSd9MjyPSlym/LChBd0gQXI7k+ZxQPFqxzgfP8AUCr/AHuI2/Gq3TVucVt5laPN4XTFfum6ifmIo7hrU5/Kfxqz3KKB3+pqy3bjLAx0zA/2qnxLblYx4XgkQiYOrbOB0zHYx9NqJ4i4Ig6CwJyNiAABnAiPU96Ue9J+U4HTr+NF8uthriqysf8ACBLH1/dBMZMVNEL2KnvEg7ARB7Rv/KrE4wkyF2ETEdMb+VOeH5RoBU2mZyJ946EjI+G2qyFXprPiOYjoBzIOoYMR+7ABCTtIyCxwckH17dFWMqhe9xhmev6HlVL8SZnaP1FU3xpOlpDDoaouPJgfP5U1RIsNFwuYx5dJ8hVYx1E9qhasMxEAk9AK0HLfZ1Fttd4rXbQYiNLFvIbwMZ86dyFtFXs3wvvHIJZZB0MMKbgzpJgjKzTrm9/UNC2QhnNzxOewUCJ1EeSjeKX2OM4dLBC3biqWI06QWPc9p7dhRHLuL4i3bVrVqEJiHOq6R/5kKqlV9TQSV7JixXzC8tq74bgMneCI9RGAZ86O4nnb3LebklQRGoQBHbrilntCn7VxUWwBC+IqJXXktJAH1NIA2QPrmR8iPKhbGKI+47i3uSlzLLkEdiNo2iO1LrblTjv5U+96Bw6q6q+kmHVpL6ogfvADrQ/MuQEEFZuK4lSmZ8u4IOCDnHpXKaejuNF/L+aaiA4krt3PoR1/U08aydRdMoIIKt4xjMqd+1Ye1bdTpyIO3Y9cdK1fKwIViFaNwRPqO/0qdkaDrd0uNWkOZyVlG/zDv55FFftJI8Sk+TQT88D6xV/DWEcn3fhPRT37Buvzqd61qBV18S/a+0P5ihtHUcPJfeAG2oVtzJOk/I7VbwHDavA1oBlBYkbED13+VS4PmHu1xLdunrA6+lZX2w9oOIIU2yygH4kJDDbfIHlBNdviSkuVG14rjEsprZ/DGIlonSAcAkSWUZ+dKb3/ABC4ezbLKLlwkBgNIXeIVtRGnJ36Qe1YC5xrghmcyCTrDQs+NyFJADODB8O4AAwanfQqNE25dSfIAxEMcaQCYOCYyB1oyzsvRwRNkP8AiIBJt2R4mkQc6YJxH2pBIBzEYE1Lj/8AiBcLqqIg1QZJYkeHZhAkhtyD08jGSS2oDKwTKlFYq2pn0khxDSBiAfMDGIg4whW5llaQom5pTUQTqw5kgaQZBCRndcs0m+4xYYrwP+Zc+4m6nufetdJA1e7ADJk+AjSp1EQCf4sYxmeaXFd50oNIXxEAoB4TJP2lgyZAMtJPiM1cMGKmNT2xI16SCdY1EurGCwCwPhPhzImrr9xQrBhcRyASJJw6zFtlAKDwgdZBaSeo7u2w9V2KuFsq5ZdUhYjUuPJUG+DpETgauwo/lVvULZcEmGJjLqIDfCRs0uRiJWAZmo2BZABF422VgESCCQFAYLLDck7QxBXrRC8Syk3SZXxHxn3ZgQx1rOk6HYiJJ6Q1DKTfYlJFj3TbZAlxhKWmCrBVRDLLnfIMEHt3XK3jLT3FuAafdLLECABqiAGUgHzO0996svcXdZA0Iw+Iqks4CyPGyMXBxvpg65adIgfl/FtcDK4KSBpYGBucqzK0eF4kfPTMVKVbIbvRSr+X3UQni3Enz2HTrgCqOF6+g/Kp2Ovqv4it+StHmo6O35AEIBnJ69sAdPkKEa8xnOdz1gUbd+M/P8qs5J/fD1X/AFFqrOFPuW8bsp1G3CkRsWaQGg/ZAJxFMuR20vM62y3iLagrhWCbjLfZiZbJx2pPzT439X/E1rvZ7/4XxP8ACfwrpRDgL+f8Wtu37pOJUlyGuFi0t0XTAMWwOpInHTZEbb3XJkvA3UHIXwyRgjEDMYiguO/vf8ln/Rt084P7X8N38FoY9xkloWvORMj9bdqrSNozir22/XnQw3b5fiKfQmrNV7NWxbHvWjUf7pR8RbYziAAMzV/Cc4Zgwum5cdLvgKSxYfaXM6kI3G221Dcp/wDB/wCo/wCC1f7P/wDeV/8AuflXUQObHAD9psnQhRCYIVlNpdO/7smdyKf8YlpLhIA944xOSR5A9Nqu4f47nofzpTw/wf5xQ+QktCLlYFtiH4W0tq4xDPcJV2ExGk7DsKv9oPYBLiTwYVWERakCe7Bid/I70Vzf+7f1H40osf8AfrfoPzrpIJC7jbt6xbt8PxVhreidDglT55yrVLlPMmttpXxW2jWhJz/i8mA6im//ABM/8L5/hS7kG6/rrSqDDuN5Rb1q4aQ5G/xdoJHWnlr2TGkFCQexGelRs9fWtTwO1v8AXahnJx7EximZG7qtt4lnzOxH86u4hwVBBzOOvy9Kae1Gw/iH50p4/wCD5D865baJqkxbzWydGpJDA5XOSO3Y0PzLhA9rxSQZJUHSZUTBP1nymnXG7j/L+FK+d/3HEeo/9a0Tk1BkKNzRkQ3/ACsg+7kAuAdYAn/D4ZbRp3JgiCD4qeCVvEutQVn7WQAJwdxCmQIIJAGeijj/ALf8bf6rVorfxJ/1x/6bFUZRpMvRlYPw9idRdWdTLEHARTCBoK5ZhrOAIAMbY5xQLl30Lo1tb8SllRjpIGoCWuQpHjI+KcGSvOF+C96//wA3KG5P/dN6p/rNUONbJUr0H3YFsgItwuHGoSrK4A1BkVxpjRqO+mQBvmeospJz78qS3wjShaSyEyVYQMkGVB6yb+cf34/gb/TWhvaH/uK/9Q/+5QJ3QVVYS1+38X7RbS4NVsKMCD4gfe4Cklc42fvVN++pZQACPeWmRCQdULmQEXcZYjSCAD0OpBc+Jf4T/wDqLRXtJ/dWfV/9RqbDErFSyOqD+H4q7Ft7fDKWZndWXUGDAkOk6YXSQxzjGCDQdxdcW3eE1SuSulQysxRWkR4z8M9cRRnL/i4X/wCpv/6tU+2ex/6n/trTIpC5No//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data:image/jpeg;base64,/9j/4AAQSkZJRgABAQAAAQABAAD/2wCEAAkGBhQSERUUExQVFRUWGRcaGBgYGRwYFhcaGBcXFxoXGBoYHSYeGhojGRgXHy8gJCcpLC0sFx4xNTAqNSYrLCkBCQoKDgwOGg8PGiwkHyQsLC8sLCwwLywsLCwsLCwsLCwsLCwsLCwsLCwsLCwsLCksLCwsLCwsLCwsLCwsLCwsLP/AABEIALkBEAMBIgACEQEDEQH/xAAbAAACAwEBAQAAAAAAAAAAAAAEBQIDBgEAB//EAEcQAAIBAwIEAwUFBQYDBgcAAAECEQADIRIxBAVBUSJhcQYTMoGRQqGxwfAUUnLR4RUzYoKz8QcjcxY0Q1OywzVjdIOitML/xAAaAQACAwEBAAAAAAAAAAAAAAACAwEEBQAG/8QALxEAAgICAQMCBAUEAwAAAAAAAAECEQMhEgQxQQVREyKR8DJhobHhFHGBwSNC8f/aAAwDAQACEQMRAD8Axb8IyHam3LLqMNLnSQcGMUZ7sMstHy3qdq5bX7NbLfgojG1ytWyHn5dKT8z5aVbEwe9G2uMX7OPTFX3bmrfIpabTJ0zMhDNXoAOtNf2dOoqu7wSnancwaAbLiaKHFCIIxVP7BOJiq+Is6NzXVZ10evXADQTPJxTDh+ANzbI7iiV5DpI1f1ok0iBdqGKLThiEJxU+M4NVPh+lWWBG+KlvQABatYbVv0/OassgAQetSuNDZOPOu33kADMbUXc4oS2NUmiLriIqlgRvUTcFQ1Z1ntM1wiK6HzFdKE11E2C3BVPu6MuWyKpk0xANkFtVbY4bWYGe9QNuetOuT8HIgAgDPqaGclFWTFWALyVi0dOtXty5U8zTy6ukYEUp4k0lZHIY4pCfibY6ChGWjuIWqNIqwmLBqkBU2SrFt0SZDZWUJqpuFIyaYLaAqq7dAqeZGwBlmp7bdqkYmZqaATk0Vo5sGK1DTRF55NVGpJTHY44HrXjxQpKHNTF49qpUh1DYXh3o3g+LE5NIrRPQVett+xrmkR2NIOYrtgg143kjFZ9LbztmrkDdcUPBHOQ5sv4sme3lVy8FLEscdPKaW2lxDH0q1LnSTXV7EWN+GtKggYHb7qq5hdBGT6d6GS5MbjvNWNaB2mek7UKW7ZDehdYQ6iT9Dmir/HLogDPnVZ4a6rEmJ+7yoW9aZlyIz3/Cn8VJ2K5tC7ib4kCOvrXF4gMYGBGc0Za4RRuNcj5gnoK81gZhImPKnaB5EltagBO+3nXrnAwBI67daPsWsDAEY9fkKE4kyTkCgW2c3RVftHBA2FOeCtBlVQBMfo0ttqTiJ/KIo3hrD6yRjAE0GRWgoS2MOK5EmmdzSfieSmfDtWn4YjTDMJ9aovLraEjzJ2FVYzktFlpPZl15WQ0TBp5y/gvdj4vlXr3Bqh8TT6YoW3dJaB99MknNaFqSi9lvGcVNKLrzTO5wzuJil17hHmIroKiZSALpqgimH9nOewHnVLcF0mrEWhMmB+9g1e/FiB3rx5f61UeF+dFVnckii5xE1QzTRZ4SuLy9idqlInmgVRVigdKLblgXc1IWAuwokBKaAjbry2pE0YEqsipA5nFMfCKs92eq0aeVv0FX2uWt1qlyRcBOESSBTYKwGAKHPBFcgCos9yo7kXQanDMd9K/jXrvL1/ek+lAL7ztVi3mHQ1PF+4PI9cYL/WoqxPf5VI3iTkfdRZukDv8ArtRdgLK0LdqJtXiO/wBKhb4hh0+6o6xMmZrjrDNRO5rvu1nImh7fEE4kmrGY1FHckF3WUzCKJEYAquzymchaotMR3osc1IxNR8y/CdcX+It/soacj7z/ADoduWKDJEyYxirf26etQe+f3hFQuRL4jF+W8Mo+EufMn8Nqpupb6LFCLcB+0B9atCr3JNBxflsLkvCRVdZdgvzzUuG4uBhc1IIO34VdYYA/DNHSrYNuwZrJczFWWOHCnx58hVt24WMwBXdMdK7dEWrI8SyjbHlQNnhw7QTHmaLe4e1RJntFco0jnO2B37CpgwfvqpEU9h8qLIoe5YmmKLAeRA3FW1C9CfKgVtT2FMTwgNVnhuwpsVQmWT2QN+zCcAR+NeYbwImrf2fyqdpdJmJ9dqJi1LYK9oxtVDWSJo5+JM9PpFCXbknpXJS9gnlxryCXJodsUfcuSBLCO0VXoG8T91Fdd0DfL8LPo45OvT8K8vLU/eouxxNs9Vn5/wAqKa2DsAPSsFtrubSSfYXngLfQz61S/K7Y3WnIt9p+4Vz3DHtXKT9zmhJ/Y9s9x6xXByBO4p3+x98fT867+xDv+FH8T8weP5Gfu8ltjb8Kl/Y6dKeNwin9GuCyq9PxNF8Rg8BRb5Nb6k/IVC/ydF3B+Yp2Sk7QfSKmwUjp84P5V3xHZ3FMyfuFJIWMdoP1ioNwhjw59K0NrglQkqqZ3ICz9TXvdKCMkeWtQPmBT/iLwI4SrZmDwJO9eTgoOV/H8hT2/wAvRz5dgYB+f8qEu8NpwutfmCPvmnRmn2EyUo7f3+gN+zofL/KTVJ4VPX/LXeIusB8Jnzb8gYoF+MuHYKPQf1p8MLfkqZOrjHTQU3D2x0NcGkbA/WgfeXCf6f0q21evdNX0mmPDS2xC66LdKLCxcE9R8pqX7UBs0f5TQpu3/wDF9P6V1Te/xfSo+B7tE/16XZP6ELm+HJn1/lVl/l7qusupUDJBnIjwwMz0xO3pMrXBXnPXG56DzPz/ACrT865Ul/hHtligaTqSJ1qdzvJ1DPzE5rF9V62XSShGElvv51o2vSsMesjOU4ulVeN7sx3C8cXAKNqHln/Y1NuLrAcw9nRbutZDNbafC7SA0GCd8HuJ7b014C+9lWniA4UKS+gF9IhBJy2lTiZ74xk16jpPj+v8DX6dtrl9/U07caa8OP8AKay1r2kdXlnRkkDYwVbZ0cYIE5mMDad9Rwdxbg30t2b8jsRV/D1OHJq6f5mX1HT58O+Nr3R48WKh+1D1+6mB5VXDycdqufKjPeVvwxYeJ8l+tUXLxO5+lOP7FHY1z+xxU8or2Ady7tiNh51Uxp+3JQelRPI17VPxEAoU9WZ8x3qDqD1NP25Evb76g3s+IJzA3oJZoRVyaQ2MMknUU2bfh+GtLkD5yf54q+5dzKmKxS80vfvH6f0oqzxHEsCVLEDfA69Nt6xpYWtyf1N+OdPUUap7j9DUhebEmfPas1wVy85zc0jEmBPyESalzTi2sx/zWM94Bz5fQ/OlScIy4tqx8FOa5JOjQ3uMc9R9KGPFPPxD6f0pFb412Eh2IP67V03Ln7zVYjiVFaWfexy11iZL/r5VGT/5h+hpMS/7zfWuaX/eP1pqxi3nQ1af3z9P61Uztke8I7fqaAFtv3j9al7k9z9f60SjQDyoKskjdiZ3zn5UT+2gDYk+ZB/KlJst3P1/rXDYbufr/WicE+4CzcewbxfPlTLsFx17flWY4v8A4mWUYhFuMF+1IUHzA3ie9KvaxyULB9BGPE0YGTjP2l261hW5kGEnJCgQZgkbsehmTisj+plNvhpWbi6WMYrnttffY+ucq9uLXEAKrQ5k6G+LzjoflTI8fjTA9Y8X1mvgZY4jp16zX1L2K5o3E8NLGXtnSxO5xKnfOPwNaPT5VP5ZLZldXieJc4vRpX4kdCw/XpVPP+RNdUrbZ2cCCqsxIBiZUGF2PaYHeujhW1A6sCcQIO2T1xH3mu3OV3R78pxFxffNqMKoYEgDDAAgeQ7nvVb1LFkyqKx+H/5/sf6Z1GLG5SyPx7fX/RS1i9w9u21xtSHQhjcFohg05XIUk5npGaIXiyOn30j4P2GNuI4m9p8JKnKkrmRJkGZ2PU1oWtOviRVdgQQr+FWzMEgHFWenc8eNrJv2K3VOGXIni17h63/crGAzGPESAMGD/DBOYPyii7nNlfh/fEgLq07z4pIKyYxgR5Um9sOa3/cT+z+OVwhBGxJEncagD8hWZ4P9pHDQvDnSSr5OpQ4ULOSD4lJBER4fOa8fljPqG8k+9nrMLx4VGEeyLPaK4CmqAmnUR9klRtJ+IlgIBPlVXLuVI1lFA06hoVRGl9U+Jg0SwYoehIBIM4AnF8RxDs3vEjfcjTAM/DBziBTLgeVe8hnuKhBBWZ2GwyIzP3DvVuGOahSBnlxudiLheEtIWm2EkAMDETJklYjuJE7xRdqxqdbgGpQPCV0jBWIMnBEkzg5GOz617GliNd7UB8QCzqmJnxdhiKYWPYrh1aVu3UJ3hcHtO9Nc679xXyvsUcLzVymktqI7YPlq7nz67148XcPf6gU5t+ytpQDrYloGQdRM4GlQCSJ7Yppc9j7MAAlT1PxH7zAzmtTF6njxQUZRba+/cxc/p2TJkcoSST+/YyS8Tc6dds9qrv37i5Z9I9a03OPZyxaQuXeQMjVk/wAPQfQ0i4rkCcTC2brMOsLqaOikR4Y2M/0qnP1bPJ3CKS+r/wAjoelYkvnbf6ff1ArfN+puEjsAD898UBxXO7jnTZLFvIFj9F6TWp4f/hysAlAXAiWnb+ECJ3kkH0qY5TpXLqqyfDbUjYxpkKDiIPzqnl9Q6mX/AG+lL9i5DoMEdKP7v9zJJa4+JZ1UHbVGo+ioCR86Uc1u3bw0Kz8RGTpAS0CDtOAc/wC9bjmNrhZ0ayHIOCGI2OJysnOJnesq1ssxADKiRDFSgON1U5xtt03NVPjzyfNJ3XuX8XTY4vjqNmj4WwC6gyASAT2BMTTj2ltLataVnBAIBhcg43knJMntS5HJIERJiTsPXFNufnx+AQHXU5EAsFaAB12z/tW56lJqUN62YfpSVT17GG5fz61Z1n30sG21byoIWd1UOGmJ3+dB3vbQ3QLYRNM+pIG+TkDO/wCg243kFi975mtidQJfT4x4VgSAY9DO4xSCxyErpYNr0z4dOVI8xg4O/nVavKNRPdM0fs/xhLlSANS6gM79TJ339cU+JPZawa83YX1tvKsDp1NgCRjIwR6962P9pMq6p1Ab9ZmR9mY2q90/U8VxkjN6vonklziwoq3YfT+tRKuPsj6RXeG413bACwepJYwM4jENj6d6rsLduOly5bYKDCqWU6Y+2BMzGIkiAabLrUnUUVY+m2rlKi0K/ZamA/UCi7jAKSNOwmfRpiNoMHrGnO4pZf50oJEben4zT8Of42kin1OBdMlKcu4T8h+P31JSf3RNLG58P3T9cVWfaDsn3z+VWuEn4KP9TiXn9P4M77Y8gW5duXBbCB5JVCwGo51QSQM5gYrH/wDZtOznz/Qr6RxPMi+6fjS25wwO6n76rLo+9jp+pvXFsxnD+ywYwA31r6F7JchXh7RAkajJnyEUEiafhWKN4drx+Fo9dvwp8MMYbQh9bPLp2x8tsd6JKY3pXw9m91df160ctpv3j+NRPfks4m0vwk4qdpBIqsWD+/PyH5VL3J/eP0iovQVO7oZOox+dWcVZBt9fl/SlP7ExOblz5MfwohuUYk3bh9Xb+dZHUdNFtPlRr4OpnT+T9RHx3BgnvVlvhwF2B9f6GiL3DgHc/Mn8641oR1q1HGqSsQ8krbqim1cjAERtE4ppyvmmjVqgzG+4ido9aWe7FSSz6fr5054cc18yFLPkg/lY54N7R4k39Th9OnBlQMTpB2JgSQOlHcLdUJp947HVqYvBLAtMTMREiAaVcr4fcxPpFNdAIg4HWs7N0mLnpGjh6nI4WxN7Q6uIt6VvxJOoC0UMSCPFrPbzBmheScN+y6tBEuAGJmTE533yelMLnLhrAUiCds7T0qPGcqNvIJI3kAwPXtiqWbpuC+VaLuLPy0+4bY9pWPhLAHvGfWMSKWcLyhjxDXeIZGB+0JgAbBVBgNG5j5mkvH3tMaRgnM/ET0j9dKdcq5sq4YnO/wCv10qvGOtDnocW24YyLTBmxgvHXIjGYmvNattiNSnJBggR5Fe4pZxnF22BZBLCY6CczBHSk/E+0V9W0i3kH97UvURp37fdQxxcfJN8l2Lzx1vs3yp+nKgbatdDKQAVhiHUbxPp06TWO5dbue9t6VltQIU5kjMR8q3XM76sklWbUo8AE7SZIiYmR8h1rZ9UlGPHG9pmD6Rym5ZNquwpW9buCLS2lQMcaQZMzJJx2z3HlQLcntagwEP9p1kAiBIjYn5dBUk4weIhJ0jJJCqOsy2COuJwKCOsSXuy1wCNCglQSAM7knaABvOwqlGaSqJsODbtld8WLepSzYAIZistHQxGYHbrNEcNYeC4LEdASCIiZlSDAEDP8qQ835e6mNasCyqT9vdZ75MRM9ad8nOvVo98jai2htH/ADNtsbaVG0b+tMUvc6UNfKGXtMm4SZIAbPQ7EL3A+sdYFVpw/EJbcBVusSWX7BU9JB3MwTn7XnVfE8rbWWJGnTgByViclrfxahAyNsnzo+5x5W22uNSCC5hE1AEag2qJIA2OO4IqX7g/kI+U+9tBtaMQsky6gCTuSpxGJHkajw7pc3IJMnBxEkYM52PTp5VneP8AasG4IVFLb4BIU48WYYkZOJkn0pevPAr6FgoNLIVxJUnGPWJ64MdKbhk8UuSF9Tgh1EHCf+P7m5HBL2/CujhR5UB7L+0I4tXGkq9sgMJmZHxAQIBIOOlaBeHBGTB6dj+dbCyWrTPNPAoPi0LXsjtVYt+X3UwPBOdhVbcHByR8hNdyCUV7FNpB+gaviKgEAMAwPXt02q/h+Ce4ygDBO8Had5qHJLbJUPCR5bkdvumrBcJ2+6n3OORm6ylAsSZ6b7mSN8DHr3pZxXAPbDW7O5w5j4gQZGPhA8WZ3HpWVL1KCgpNNO+38mrD0+blxT17/wAA63DV9oSR+NKOJDIQGkTAUtKgkQGA3nfHqKIs3DpyybmfE2r0OCBWhjyxyw5ReipPFLHLjJDkWGB2JHfH51bxgIQH9fypU+nTJRWnvdMT6d9+lHcDxVpEBdAG6gmfp079OlInj5NFiEuKBTwjncHv2+ea7c4EgeIgdIJH+3WnPC8bactoUAABpBI77jYbb0LZ4hgxYaEt/wDzAY7xIMdOlNS/IU/7i67ylwJCyD1BBG8DM1TcR7eHUr64n671oOF44Qfd6H6wHKxPYadvpXDxgnK5GdMtHyiRTFfsLaT8ifgQ5+FWPmB+hTG1ZvHDIw7EwI+v8q7ZQqzMiy5nJPToBiPmatHM7hEOCpBzjUI9VGaGUHJhxkoruD8Zw5twXfPkJ8xMCu3eKbTBGte0H+dHWeMB30nz3/HP1FW69Y8IHzEj8RQSg6oOM03Zi+N4YsxKqBMQBJiPXv8AnQV/hrgPw4+6fT9Ctvd5ffMjUgHdcfdQXE8uCCXknvn8qz8nSLumaGPqn2aMbdeCJiZz4unb9RXrnGMiF7ILGI3OFOScAmZIOI8qM4+ymptIY7eQn9ffSHml5lSVkMY+HfynqImJ9Jqk006L0XezZey99Ue4zY022iflO3WPxrnJmHErxEXG/wCUyEaCQCSpmPKSBtmPI1nLnNvdo8htbqwRQRqaBLCCNopz7NcQq2EuKHsG+t0LbUqQsPpxIncNk5JDGmepR/579qKvo++l13bZdwHDq9xbjoh1G5ByR/yyUxO2qMHaCd9qu9oFtWwGaWc/FkyZgkZnUF+ewoP2ivhAwEqhUCCQp0BolP3sDwkYAE1V7Tccgu51nUniI8ZUAjaCZYgEdBOZqrGotNGjTnpiy5fN551NpGmSFOmC2BIHaBB7tT79mXhmTRDGRq6DTIJO+8Y6ZIzmspxPtEyiLWBo/dDAD/EYkneYMDuaOTmWq0GRXdtI1F7b6WZRkBVEKJgTnAO8Vb5rwhUsbXfsaDi+f+7ZmYKIA3jSfPUsz+cR2rFcBxtzmNziFbUvDrjAktJI04wMZgH8aK5zy3i7q2vdIQhBLM8JrMiAoOSBkAdSRTngeAtqtoWiNoBWYYAEQYxpmCOpMmmrtZXaS0jF+0HsHat6mtNc8IO7rHWDJAIGAsdyPniVvG0+VMqThh57EHfavsXHta4dGa5cAKx4ViQ2qdA1ZnO+MR61835rxKufeOrSZwwVdsEwABv2knqaZC33E5Go7Rpf+HHBtpvcSx/vCEABgeHxEx3kj762K8VGx/l9KyfIOeWxYVUBUAeKUJydyYxTIcyIzEj7j6CtXFCoows8uU2zSXOcbSoJzOYH0zXDeEagoO4IBkqMbAR8/wA6zK8zDD93yOPpXhzGMK+R5j9f701QQlzl5HjcSSBqAYZEA5B33zjPp9KnY5u9rCgqoJww1b/IfjSlee3IA8DDbIk/PM1JPaYrh7Oof4TAj0rnBEqbW7NFd9oLrQpAgsNwVI7HBMfI13jObJIWZYDAmBByQHbJ+vXpS7l/MbdydKiPnjyg7VXxfGoHInUVOysevcAzSJdPFqmizHqWtph111JBusxAEoNRaCcYIaAfr61y/ctXLelfEZnVJ1IfWSdqVpxVsQbjOqsMDSXGCd87/hTH3UsjWWWcHMyR5CCPrRQxKCqKoiWZzdtgHL/fK8FluWycEnMeY6mMb06S8LUySigDAgrttDfzop7Gn4kXW2zwDBgDYzB8vKlNzir1ptK2kvE51LAaOuPd/wA/lUOLfYYpryNBzWyolI6aiQcz/DiPI1QOIlyye50k5KhrbDzxvVdy8LuDwt1SMsAgZQdoOMznYTvRC8qAAZbbaWEEQygHvMH6FQfOptIimzn7EjHUXDCdgRJ9CwANHC6ACfeKoQfCEClcSDMyMddqC/s5QCAzqQJZGIuD+IpmQc5/Cq+H4ECCLaHztkgxt8IOBg4iu5IHiy9XQ/BAYyTAUkbyCfhPpPWi+B4CBHvXn91oB/8AzEAekir+As21BKpDb/CTG4kgbbnafuotLcxplOsq3hjoShMesUDyMYsaJ2OBI339RRQtDyqCXyBJz6bfdVPM2lcAEj1H4daU2xqSI8TzizbkF8qJIAJwPlFLv+2PCs2lmK+ZQxPY6ZzWO5txxV21QpA7bA9ZzuD16DFLrdwksftHMknPSQT4Quwz/Ss6XVSUnRox6WLWz6E3NeBM/wDMQkbgK8/TTWd9o+K4e6nu7a6hgksIAABkZg7DrtIrPLebMN0IzjP8R2ORO0GO1EXr2DB06SZiAPhkSXxOCQAPrvQT6iUlQcMEYu0evcO7WX90wttga4BIBPigdMds7UHwvFfsXDjW1tjaB0SGGuSSxInOXM9y0CalZ6TV3F8vW9bNtozEHfSQd/6fjFX+twRkuXkxvTesnjag+37WYDmXtK12/reCpO0SPCNIkdSO22ek19E4fjrfEcutWV1FoCh/jlt9DgZ6AHyE5iKxnL/YC811rb/8sL9o5J81AMEEbEwMfR3znm1ngbI4eyHW4ZEzDbmWckAZI2/CsrJKMmlDbPQY3JW56Ro+acOiWiqSGHhLayLQOmGjVMwZwOkz2rPvw6aAVcIn2rjDTaG4lVgNeGI7ETMbUl59xfvbVlCSFZdaquwlQvi/x4OI+1Mkk0ju8XeuKpLbDSBI2XER6U7FFuNsHJlptI1XtZ7fu1lbNu8LvxargQJjUcQSRBmcAGPnS+z7aHh7KJZcl1AOpoOZJg7ADygnudqSW+ANzLKYGBAAkzktPz/U13VYsbgO/wC6Mqu2Ce9NUYrSKzyNnOI4h+JdmKsZiTJJEbAFj+M70Px5CKLcyRk5mNgF9QBmjOI9oGYRbGgd+vy7UuXhmc9yZPcnqTT4Jsrykhv7OWm31lew1AT9a0puGMsD9Z/IfSlPIeE0sV04ZcNvkHy8ppqXjEj1bO3yNamJVEzMruREMxIgrv26ee9RvDSBDqxJ8hHlj8RVq3CZAhiepExvJiARQ/8AZxHiKmT9owF/lPzpl0K42Qbi9fxBW7b49DRy8XqVRqCEfw5+4Vdw/LlUAvIET4lx6jrH02q/+z2uFfd21UHdm+EDOQWnV/lmheSK7k/BlLSRby3iwIltXcAT9YP86L43hZOpV8I6q0R5wBiibPKraEBmV+hPu9BYb76uhWdqY3+EFmzqsrcMAnVOrqfstOIAGM4pfxlL8JLwOK+YAtDVbxvgns38UYn0G9M+F4wILup2RyIAQhsgYwf5VRy3mo4m03vFMpEuAZHmw3g7TSnmfBMp1DIxBzqkjYd/nQ8m9BpJKx5xnGqlhBbF/W2GAHvNQIzMkwcDHYnHYLiOAvGdNpRkAAiH76iTgTPQxUOB5qLaG2bbMx6FlYscZ0sTp328utRse01y0xgELPwsy47gqAI9JoXaGqmTTnV+3ggEyQVZdeehMif9vqXwXtJft+FfdwJwoGJMmAds9Bio2L1u8jQosuCTiWUjuSML88V3+zrmnxJqLgBXVSwUTEgL1I6xSnsctDjhfaxW0m9bE5hyIzGBqXaf0KL4fikugjSpIzpjVETGlh8Xyg+VJl4RfeKrPZIQKdbBlY+TdPKCKZrwqFzqT5qDpIAEFSCOp2g1HY7uE8HxdoEqVII2HiEjtLL+dHC8knMz0aPmAR1HnS1bZEQ+tW31EETO0N2xuJotF8IkBehlRH3Tiob2TWi5OF3KNGduh+Rj8auv2yRDJIA+z5eRj7jUNJAgNMjY7iN4649K6t9gBB+/H44rjuxj+bexx4h2uJdUNEBCkQMQJ1dh/Wshx3L79tvdlGS4Y0lo0z3We8HGY6bV9d/adc6lB67dPWo8TwaXUKOoYHo2fp1n0pGTpoS2tFjH1U46e0fIrN24CCIIicdQRhTiIBmTtV540+LWGgasn4dI+ES0HfMjOc4xWh5v7JPabXattcWBIVhNuBkiV1dFOJOOtZ3h+JRoBRtIXYSpVV0kEyrY3H2ZKbQMZ08MoPZoRzRmtFVh+230oy1d/WKBt/oRVVy/pP8AIg/nWz1X4TzHTLY/4jmINtllpgQQ0HwtqA64nt0JrL88tJc4iLdsm2QNyAdRJZjqYEwCYydlFRuc0g7n61P+0oHTMZ+1jaDBj5RWRDpkpWjX/qJVRpPaLk9u/wACrKzC5ZC6Z8TNhVYEie+I2xvXzi+ptiAjz1kEfj+FbblntJcW2VD4mRkiIEADTAjOfSgBwb33LNljMkgBZInrgsY6Z2NOw4OConJ1PKjHcTw954BBQbgZGD1z5dagnJa+g855UlpLaa3a7EwwBicBRGPxz2pLISB1Hl/SrKVCHNsR2eWQQsT5HqdqacJyQI2Q0dDAgZ652o/h7azI16+kL1PrUWdhgLsY3375/lTYsFja3ZgaWQLMaDtIMQcdDnM9RQ3EW0kCDPUHp5bVY9wCJjT133j+VDrzBgQd9MQYHT8auxbXcqSiu6IXOEKMVmCOgP3evlRjW/dBQwh8mcnBA06YOev3Vbye0nvRq8QPrht/0TTTm3DkX1u6QwGCpxAA6dx2NKlk3QyMdWGcv4QcW9v3ghUYG5JwwUE5GxJOD5GKb3kW7cZlkKoOT5d/KBSse0iPcRF1GcZ2Ux0G0U/5nwmmzoAnWsMZgn5diaqyT5WywmuNIzFznHCqobQzvnoARtmAcx2FA2eclbmoNg7tiB3DUp51yy5ZYFlhTkRkYq/lvFKx8UzESPiE4nbPoZ+VW4vWypOLb0OuY37Lj3tu5bFxp1BSVBWIIOMHNOuWWWbh5I1GBpIIz6x5QO+9Zy1w1lcnXJ3gDbfORTHhkNkE27o0jsuYPUqZz5+W9C37BRXuTbhHmACCGyymDpGYI6t2z3oQLZJk6XUfGCjIZzklVMZ+dVX+YEmbg1ScMBKkjrHQ+WK9/aBPUEddWoR8+lC5tscopI4ODR3m3ct2x0WSQO41PH3+VMOD4ooSgvopwfCwVSR3IUAn51w31VFkWzq+yAvh88b+o7VBOGSBGqDuFMY6Gc/ShYVmjvt79VQsC+MqyuGkRkKZjyIjFQ4PhHtlgsZ3id/RsxVPA8ApUQhgdCRPqMCnQQaYJkgGD19CZqL8HUV8I3hggkCJ8vMR60aqjeJHedo2NUWvFBABIx3+U/lRAwSVmTgqf6fhQMJFnuFfIjVuMkdIHpSvn/PRwtsGNTuYUEkAGJ8RAOPToDvFMk4lVnUSukZnAXzkwIr5x7fc2t3L+iQ8YARRq1DsThozjeSQDuCrJJpaG44pvfYC472+4hmbQwRZOkaVyAQukFlJmfFIE6ZwSJoTh/bPjNQC3tS+KYUYAMn4xPbEdwJwaEv3UdtegblWVNUMDB13FDaQDK7RMnbp1GIKzmM+FoMrvpIJ8PibeZDbbCq7yTruXFjh7DR/avjfdgnicmce7UFYAaIZeo1LnqBS7i2uOSWYsCQTFsEgkD4vOZUA4OkwOh7xV8EzFwNJ04B94NTMBq8OqJZZ9cAgVYvLj4k8DMdRULCknURBMSSd9MjyPSlym/LChBd0gQXI7k+ZxQPFqxzgfP8AUCr/AHuI2/Gq3TVucVt5laPN4XTFfum6ifmIo7hrU5/Kfxqz3KKB3+pqy3bjLAx0zA/2qnxLblYx4XgkQiYOrbOB0zHYx9NqJ4i4Ig6CwJyNiAABnAiPU96Ue9J+U4HTr+NF8uthriqysf8ACBLH1/dBMZMVNEL2KnvEg7ARB7Rv/KrE4wkyF2ETEdMb+VOeH5RoBU2mZyJ946EjI+G2qyFXprPiOYjoBzIOoYMR+7ABCTtIyCxwckH17dFWMqhe9xhmev6HlVL8SZnaP1FU3xpOlpDDoaouPJgfP5U1RIsNFwuYx5dJ8hVYx1E9qhasMxEAk9AK0HLfZ1Fttd4rXbQYiNLFvIbwMZ86dyFtFXs3wvvHIJZZB0MMKbgzpJgjKzTrm9/UNC2QhnNzxOewUCJ1EeSjeKX2OM4dLBC3biqWI06QWPc9p7dhRHLuL4i3bVrVqEJiHOq6R/5kKqlV9TQSV7JixXzC8tq74bgMneCI9RGAZ86O4nnb3LebklQRGoQBHbrilntCn7VxUWwBC+IqJXXktJAH1NIA2QPrmR8iPKhbGKI+47i3uSlzLLkEdiNo2iO1LrblTjv5U+96Bw6q6q+kmHVpL6ogfvADrQ/MuQEEFZuK4lSmZ8u4IOCDnHpXKaejuNF/L+aaiA4krt3PoR1/U08aydRdMoIIKt4xjMqd+1Ye1bdTpyIO3Y9cdK1fKwIViFaNwRPqO/0qdkaDrd0uNWkOZyVlG/zDv55FFftJI8Sk+TQT88D6xV/DWEcn3fhPRT37Buvzqd61qBV18S/a+0P5ihtHUcPJfeAG2oVtzJOk/I7VbwHDavA1oBlBYkbED13+VS4PmHu1xLdunrA6+lZX2w9oOIIU2yygH4kJDDbfIHlBNdviSkuVG14rjEsprZ/DGIlonSAcAkSWUZ+dKb3/ABC4ezbLKLlwkBgNIXeIVtRGnJ36Qe1YC5xrghmcyCTrDQs+NyFJADODB8O4AAwanfQqNE25dSfIAxEMcaQCYOCYyB1oyzsvRwRNkP8AiIBJt2R4mkQc6YJxH2pBIBzEYE1Lj/8AiBcLqqIg1QZJYkeHZhAkhtyD08jGSS2oDKwTKlFYq2pn0khxDSBiAfMDGIg4whW5llaQom5pTUQTqw5kgaQZBCRndcs0m+4xYYrwP+Zc+4m6nufetdJA1e7ADJk+AjSp1EQCf4sYxmeaXFd50oNIXxEAoB4TJP2lgyZAMtJPiM1cMGKmNT2xI16SCdY1EurGCwCwPhPhzImrr9xQrBhcRyASJJw6zFtlAKDwgdZBaSeo7u2w9V2KuFsq5ZdUhYjUuPJUG+DpETgauwo/lVvULZcEmGJjLqIDfCRs0uRiJWAZmo2BZABF422VgESCCQFAYLLDck7QxBXrRC8Syk3SZXxHxn3ZgQx1rOk6HYiJJ6Q1DKTfYlJFj3TbZAlxhKWmCrBVRDLLnfIMEHt3XK3jLT3FuAafdLLECABqiAGUgHzO0996svcXdZA0Iw+Iqks4CyPGyMXBxvpg65adIgfl/FtcDK4KSBpYGBucqzK0eF4kfPTMVKVbIbvRSr+X3UQni3Enz2HTrgCqOF6+g/Kp2Ovqv4it+StHmo6O35AEIBnJ69sAdPkKEa8xnOdz1gUbd+M/P8qs5J/fD1X/AFFqrOFPuW8bsp1G3CkRsWaQGg/ZAJxFMuR20vM62y3iLagrhWCbjLfZiZbJx2pPzT439X/E1rvZ7/4XxP8ACfwrpRDgL+f8Wtu37pOJUlyGuFi0t0XTAMWwOpInHTZEbb3XJkvA3UHIXwyRgjEDMYiguO/vf8ln/Rt084P7X8N38FoY9xkloWvORMj9bdqrSNozir22/XnQw3b5fiKfQmrNV7NWxbHvWjUf7pR8RbYziAAMzV/Cc4Zgwum5cdLvgKSxYfaXM6kI3G221Dcp/wDB/wCo/wCC1f7P/wDeV/8AuflXUQObHAD9psnQhRCYIVlNpdO/7smdyKf8YlpLhIA944xOSR5A9Nqu4f47nofzpTw/wf5xQ+QktCLlYFtiH4W0tq4xDPcJV2ExGk7DsKv9oPYBLiTwYVWERakCe7Bid/I70Vzf+7f1H40osf8AfrfoPzrpIJC7jbt6xbt8PxVhreidDglT55yrVLlPMmttpXxW2jWhJz/i8mA6im//ABM/8L5/hS7kG6/rrSqDDuN5Rb1q4aQ5G/xdoJHWnlr2TGkFCQexGelRs9fWtTwO1v8AXahnJx7EximZG7qtt4lnzOxH86u4hwVBBzOOvy9Kae1Gw/iH50p4/wCD5D865baJqkxbzWydGpJDA5XOSO3Y0PzLhA9rxSQZJUHSZUTBP1nymnXG7j/L+FK+d/3HEeo/9a0Tk1BkKNzRkQ3/ACsg+7kAuAdYAn/D4ZbRp3JgiCD4qeCVvEutQVn7WQAJwdxCmQIIJAGeijj/ALf8bf6rVorfxJ/1x/6bFUZRpMvRlYPw9idRdWdTLEHARTCBoK5ZhrOAIAMbY5xQLl30Lo1tb8SllRjpIGoCWuQpHjI+KcGSvOF+C96//wA3KG5P/dN6p/rNUONbJUr0H3YFsgItwuHGoSrK4A1BkVxpjRqO+mQBvmeospJz78qS3wjShaSyEyVYQMkGVB6yb+cf34/gb/TWhvaH/uK/9Q/+5QJ3QVVYS1+38X7RbS4NVsKMCD4gfe4Cklc42fvVN++pZQACPeWmRCQdULmQEXcZYjSCAD0OpBc+Jf4T/wDqLRXtJ/dWfV/9RqbDErFSyOqD+H4q7Ft7fDKWZndWXUGDAkOk6YXSQxzjGCDQdxdcW3eE1SuSulQysxRWkR4z8M9cRRnL/i4X/wCpv/6tU+2ex/6n/trTIpC5No//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data:image/jpeg;base64,/9j/4AAQSkZJRgABAQAAAQABAAD/2wCEAAkGBhMSERQUEhQVFRUWGBwYGRcYGRgXFxoYFx0XGBgXGRogHiYeGBwjHRcXHy8gIycpLCwsFx8yNTAqNSYrLCkBCQoKDgwOGg8PGi0kHyQsLCwsLCksLCwsLCksLCwpLCwpKSwsLCwsLCksLCwsLCwpLCkpKSwsKSksLCwsKSwpLP/AABEIAMIBAwMBIgACEQEDEQH/xAAbAAACAwEBAQAAAAAAAAAAAAAEBQIDBgABB//EAEgQAAIBAwMCAwUDCQYDBwUBAAECEQADIQQSMQVBIlFhBhNxgZEyobEHFCNCUsHR4fAVM1Nis/EWcrIkNEOCkqLSVHODk8I1/8QAGwEAAgMBAQEAAAAAAAAAAAAAAQIAAwQFBgf/xAAvEQACAgICAQMDAgQHAAAAAAAAAQIRAyESMUEEE1EUMnEiYQVCgZEjM0NEofDx/9oADAMBAAIRAxEAPwBSbYrvd0RcslcEEHyNctuvpPPVnkzzSWAWAPFbfQ9D01xf7sTWQs2RNaLpuqKDBrmeucpJcHRfhpPaBeteyhtEG2CwZoC8xPGfL40pu6BlfawIPkea3tvqsrmll28CwgE+c5z6eVZcPrMqXGav9yyeOHcWC6bogKCIDeU4PrFRt6YSRTW00RAP1of3YBJqr3ZNuwuCQEuh8YOYBq7UHM0a/HFA3UntzRjNyewONdFugXv51oNLcis/aubeKddOMgTzWX1KtWy7C6GW+aH6lbbZ4OaPtqK5lnBrlqfFm1xtCG/rtqgXF5wTyJPb1rMdZ01tW8BOf1fKtzqdGp5Eis/1r2bXYWQMzzODMz2iut6TPCMl4v8AsYs+KTRkbdssQBya2fRejW1C7gN6kncPUZB84pLo/Z4tdNvfBUAnwn5gevFayzbCYOBGK1eu9QpJRgyn0+PfKSGyWlYAeVe2LMHNAafVycUcEMzXnpxcdNnTTT2g5WxVV0Yrrde3M/wrKtMte0AOMijbHFVhBPrViW6tm00VxWyvUUGNNJozUXguTSbX9akbbc5xNX4ITl9qKsk4x7Leo9TSwIHify/jWc6j1m5d5MDyFX6bQteuQZjuYmP4Ub1L2bAgh4ntH4ffXUxrDhklLbMGR5cqbj0Zd3NQNaFvZksPCwBHnifX50D/AGa6vGCRnGZiuhH1GN9MwywTXaL09lyLYe5cW3PYjgcjvz6Ur1OjCkgNuHnWv6tp2exLkKQd0E4MDj41mjYHc/Gs/ps8525Mtz4YxpJHzX2pWNVc+Cf9C17V/tfc/wC13IA4T/TSvawzn+p/k7GKP+HH8I+i9T0qXCd38/hSHV6NVaBMVoNZZgmk+sAnIIPnXV9NNrSZzpreyuwqgin+hKkdqzIUg0Qt09jVubHz8ixdGhvRMDiuXSdxxSazqDiTTfS3vM1inBw6LoyvsJQgVUB3qe0HNdb2zBqkckL1cbQIwKi5UZPFeL1JADBipT/lRLXkGfT9+M/L60y0CGlOo6zcjaqggnmP3U16ZrFGCaOaM1DaBjlHloeWCYr27fC80BqurqBAz8KSdR6qxxkTWHH6aWR70ap5oxQ81GtBBA5oTTdTg8YpNZuse9EAi39uYHbvWv6dRXEz+627Db23cXGGPJHf+FVXdTuEZ+NT1rTiCMA0Jp+aaKVWwSe6G/Tpmm6X5wKH0mhGz1/rFeWpniubkcZt/sa4JxQYLhPFWtbaPDio6dKLcgCscpU9F6jfYFZQgmaILwKj5moEzgZqP9TF6B9bETElsD+ND2ehgEHwmAZOck8d4ph+bZDE9o9KmLoMirllaVQK3BN3IU6vXLp0hQCx/H1pA2tuO3JJPH8qI6uwa623iartg9gB9frXWw41CHJq2znZZuUq8IK6ZfYPLEMAJIkdquu9aAbcq59aX27MHmjNDoCxG4AJ3nBPw70MkYJuUgwc2uKPP7MvXhvMGRIkx91Irt1VLC4DK4CgxkeZ8vhWy1l421/RiTEADt8qwWsBkl5kkz8TVno5PLd9eK7E9TBQquzBe1V2dVcIgfYx/wCRa8qn2l/7y/8A5f8AoWuqnJ97/LOlj+xfhH1n3wcetKupATQtrqBFQe/u5ro48UoSs58nZ6WEVFaiKK0qKWG44rQ3xQlFYq+3dNG3dGoBK/Z+8V2m0ynkVneVNWMovolpnYwATmidR05okHA5il+t9q9HpuD71o4UyoPkW4+k1nuo/lQLCFRVHpLE/WPurnT9XFS0aY4G1s0zrIg4/rvVNwAKBP76+fan2t1V2AA67uMqo/AGqhrrjSbgDOOWk8ZwDGan18V0g/SSfbPodiS4kmB6c0Q+rtxgr8dwr51d1bmCxJniJInEnvEDz86klstO1pUwIVck8EEzA/l2pJ/xC3qIY+jrtm01fX7NsgNdUE8ct/0g0o13ttb95sRHvQMlQQPMwCJaPPAoROle60+4ENBEeDIEwZIOCN3MVXotaxuMrFlWRGCTHfIwvz9KzT/iMv5aRdH0kfJrfZ3rti+ygP7tiYC3RsJPks4Y+g861P5uh+3EiMeozWVu6S21pCplypgHDNCifWQTzT0t4FYt9pQ2fUT++nw+olnbvTFyYliWifU7knFD6W0ZBr0XZo7RWO9bW+EKMyXKVjTpt0gZzR1q1JnzoC1cC1fb1UVyskW3aN0WlpjMCK8u+tDW9RNSmTJrJwaey3kSiakqxxUXuiJqdt6LsCo9c4oe5pRBjE81c92oe+70Y2ugOmKj0clyT50Nf0ZnaufTv86Yanq6rz91K11xZp49K6WKWV7ZjnHGtIZ6DThAAYnziavNifM1ToQGo9rgGKx5ZtSNEIqge5bA/rgd6zvU9VpyxBG4nv2+FFdd6wynap2jv51ml0hdp5ro+kwOuc3Rkz5d8YowXttbT89u7dsQnHH92nFdU/bKxGsuD0t/6aV1Z5tcns3wb4rRpbdy2MEE1nut+1dq2dtkgtMSQdmOc9z2gUL1n2gW5Nu2y7WGXPPY4g48s1nNVrBbGwXWwSxXaDE/Hifia2+p9dWsT/qY8Xp73I0XSPaDeHY3G3DJBysD9kcLzmj7XUIcMLlxh3iWtgzwSVgYEYIg8msTo1Z91xpzgY2z2nBHbyrrNjcRBYKBmJk+cnz9Bn0rm+/kXl/3NftRNh1H21uRttKUBnLSXMdgBIXtk59KR/27cyGc55EmT6Fo4+tLrttnkWyR5yT+JGDHNHaPSSJZZYxAgwIM5Jx9aWeWc3cmSOOMVot1bW3twFIaQJJkf+oDPw4oXQ20DeA7iBkgTHpH6vHaf3Vddtj9ks5ECJcLOTgwI7fLANM+gaFFEA78ywiIPf0Hyqqx+irS9N3E+GQYJmSR8AMeX9Yq/wDM2Jj3bCO0Tx69ozzxT/TaYASJDH6YjFP/AGZ0aXHJIkqhDeZnGfuihK0rJF26MloOkyylyNk+IL2nJ+Xz7U7t9NVLMKoADEg4kr9guvfGMeQPpV/VuktadguVMlfqZHyx9aho9ThlZoBBWDBj3nIjMAiM+gqhy5IsSplfSNIH95bcZuI1v0DtBQkdvEB9/lQPR32kOoiO3cNOYzjM/P4Uzs6C5auGW343BjMtMyWP2ZmBOOMUD7opeuyoHiZ9uOH8X8ar8D+Taafp6tbDJ5sRMGCTyMcRmKr6ghAA/Zx8uw+kVXoQ7WQqMVLqrKdpkSQ0fAjw/Oml1QRD/cPvrX6Gajl/oU+qjygILd2Dmmmg6kARXf2TvJ2feIr09ONv7Ueld2c8c1T7OXGM47RfqNVLSIz2ryyWNVHS7oyBHxpl0+wByZrNNxhHRbFOTCrFpoHlRBsx3qy0Zr12iua5ts10kgS9fAxVT67ELzXmrtjtzQV3cOBj1xWuEItGeUmgzU68W4BMyJj+NLtR1znNdqLJIlgvxpHqdMxnarGteDDjfZRkySXRbd1+7vV+lu5EESfoPjSlOns3cCfMxTXSezDt+uAPSTWzJ7cFTdFEOcnpDnRdQUL9oR9/0q2/rnIhBA/aNLV9mSpw81c+62IJX5muc4Y3K4OzWpSSqSoT6/SOTPNeaW6U71drNU5wCpHpQa6O43A+8CujHcalRilqVowXtnqCdbdPon+mldUPa/SMusuAxMJ387aGurmSUOTOtC+K/BjLnTFG3a7Anzj1zjirbPQz9q42Jx3Jjz8qK0lkwGKkHjtP8v5Ve4DAySFHpH+/FYKLuTKL7ucBgBiB5AR5fSmOj6eWU5IEYnAH0g5jzoDQqhbapBiST88gHvmnNzYsdpxA4yfXOZ59KKQsmDaO3C4jkqBEjHLA95M/1mmCXgMmCSY74Hlz/XFQZgF7ADg4AxxnirLJUjBB9BBHAiP4UGgWV2DbQkovJzmCCRkg+eBM0fptWqAY484me5GKHGnzOM/f61L8z5zn/bvSu0FUxwmtDcfzrS+x2oC3GEciQccr25k8/dWU6VpyWkzC9488AfHIgGmXS+p+5DkqfBiYMA9hPBIkVROdqi2EKdmy6vYDypGI3L6PkGPjgdufpjdRaCkmZBA+cSfrzTm/7QG5aG3wpMFuDhkAjuoZWOecHHektyCpUkwOJ8jx/XpVcfgaQV0Pr5S8Lb5tvAM52txuz2xBHlNMur+z492WUkMo3iRM2xBZOMjyJyDGfLDXdR4g6kmceszH4mtV7Ne1PvHFst4kMAmJK9pJ55Ckeo9aUdB1z2hCKCNpK7VAUEnwyGVomPOe4Bp37m45Uhlk88x8vT1NZ67qLaXdsiG+yABu2MQDbby2lSB2O0AGZFOdMrQ6T9klVbJAAEDHbtz5EdhN3pm45EV5lygy6/1y3p1JvOijiSYHy8/lWd1X5TbBurbRGuCQPeDEk87QRkfGP31876rbuLduDUEm6phixkmPI+Xcdsiq7V9pA3BAwwWkghvr259D3rZPNb0qM8cets+7aLVq6K4EqwDDtgiaKN0E4UAV8g9n+ttptVsZzcC4IEklWE+ET8MEcivq9u8pEg4OR86sjJT2VtOOg23c8qlcu4oUNHeolvWpwVksta7VQvT6H1HFRqSirKSQuyN2xggtM80L/ZI4DGKYKKsAFRZXHojgn2CabpNtM7ZPrRwxxUZr0VVKTltsdJLoF1endyIbaPhQ39kGDLST3imoropo5pRVIR40+xCPZ0zO6flRNrosfrH6RThUqQWmfqpvyIsEEfE/b3TBdfdE8C3/AKVuuoj8ov8A/o3vhb/0rdeVmeSXyblFUZu50ljBMAjvNQudOZZB2iBmWUEY75FHt1I/rKD37Y8jH76gt2ycGxbM/wCVee3bmo2vAiXyLdN0a4fF6YIZSCJ8+O1V6XpN7Ie2QCS32gcnwqDmTC7vqa0em1A+yltvRQBGfLgcVO5qz3Rie3hBHrmfxqaDsyXUOnGMIZ/5cfhj7qbdLuKLSAAyojtOefxNEavU6jlVdQe0L649OKXHVXiYKkkeaiP+nmhySZOLaGxOJ+6IOP8AaiLWkum3ujcNwG4dixEKPM/CkNq/c+H0H9fSmNnqt0Wlt7l2KxYAxJYgAzmTilnK1pBjCuzadP1oFkgrtAJ7Ag7TAJIk8xkCMQM8g63RsNNgbmLxMZgk8Yz5T2z6Us0XtC4Yb4ZQAIXaCAAY2ngHJ7Vpel9d05t+7AcDiHbTg8QOWUkD8fXNY/bk2aeaQubWfo3QLkIpPf8AWQx8BBPy9KVtrIUSynGZPMny7ZH3Vsb3sqmoJdLqgv6Kx7D9V/QfjSzVfktZh4biT3JRl9ZwxqxYWVvIjJa3qFplMDIIKxxmZ+H86TWupm025ftDIPrH7+K1ur/JZqFJAdPqR39Vx2+lAH8m2rG5RbW4XWF23F7FSeYAEAjPpT+2kKp2Ktf1z3jhgT4hMDDCSW2SOwP4Voege3jIAl7cWRWO85D4JUOOQDAEjuq+VIrnsBrkOdNcEZkbCPSCGrSdN9nFZT+dIUucYIO9eQGjiDPxB9KPHaoDlSZlNdrt1+9cuOrNvwZIUg5kd+Dj0pgNRacQWQiOOfUEcY+PceorRa72Q0t1izbmPH2zMeXPFCp7E6MY25P7TEz5/rCtMsbszLKqMy920HV1ZSFwYMxwQIkEg5zX1rovVLQsW/EB4RgkE/MjE1n9L7K2R/4NqB5qP501t2FAAhB6CB91W4ocXbKsmS1oc/2tb/bFcOq2/wBsffS4aOeI/wDT/CuOi+Hx4/fWi4fBTykMx1e1+2Pv/hQfVvbPTaZNzOCT9lRMsfpgeZ7fQEY6Idx95obU9CtPAe2rgcBvFE8kTxQkotaIskk9oWP+VyP/AAk//YT+A/r0p50L8o2m1Egk23AmDLA+cECceoFJW9kNN/8ATpV1npNu0Ntu3tHcLIBpI4ne2PLOq0jWf8Saf/EH0b+Fe/8AE+n/AMQf+l/4VkbmmB53fWYrwaZfJvrWn2cT+Sn6ifwbD/ifT/4g+jfwqY9qNN/ij6N/CsU2mUZMxPE/vivLlhDO0Eekz+OaP0+K/JPqJ/Btv+LNN/if+1//AI13/Fum/wAT/wBr/wDxrC/mq+Z+lROkH7VH6TD8sX6qfwJfbzqtq5r7rK0gi3Bgji3bB5HmK6kftLaA1L/Bf+ha6sUsGNN7Z045G0mVuSGkyAZgkxgETHlE162rZcg7gYMnJBOSPjzx9eDQWmsACXEYlfkeBH3z2PzojS2UJknb+qBt5jMtLgZHm0xWQtL36rciQc/tYBGIgcwc9j86pHUHI2ljyOTAEdiO5x6VUqkFiyqQp27SwY/8sjBGDjniMGa898JEj/mODONpxOTEefFRkRYb8Zb7I4n92RGTE+vavffkZAxPMdxH3jGKomCAQY7g8yTnkgxjjn7qm9/0GBHEdhHH1n+JoWEsa6SOQByTOCDGBPOR9PKK5Z+Xbnj5dsVV7/vzjiSMyDOO+PTmpG4D+pyIMTE+mePShaCXb9sxjnn5+cmRR3SuoJauK7W1uBf1CWVSRxPOPSIoPTWHuMFtqzMf1VXceBmAP3Vp+iexrm6Pzm2y2oJJVkVxxAIJJ+OPnTKLfQraXZtele3XT3Cyq2W5INvwq3owBx64rWtewDBg/XNYaz7OaC2ZS2rntvYtPqAzQ30giKbaW2lsbLfu7ZPigQJ7YHcxjv2q1Y35KXJeB+dag7RPoe0d4qs6y02CAQPPsR8aXLdUywyQMwSQMZkDjziKqa7IO0uQe+V+nhI/lUcESxveu2jghj8AT9AJ/hXnuLZBBDAHsN/7v6zSTUQI4xmY4J7yvB571ZY1Zz40xgwYwOcGZ+NDh8E5BV7o9nPiIA9SQPn2xQ//AA9aKzugH9aAV+UEg1Ntc4WdyNgR4s/dtE54iq7OruchIPcqBx68EfjzTVIXRFehAZDqR6SPoIHr/KvB04Ez/wD1x8qn+cZkDJMcZ9OAB+NWMG5Kr25Byc4wBI4mYFMnJC0mUtpfWfjFBXtGx+zcI8sH+MUZd1QbAQc/aG5e2Ij8Kr3eZyfIEfUnt+/vTJ/IriK7ljUJ9lg3xMH78UBqOs6q3zYJ+h/CntuWnER2MZj0/hUWg945xMeuKt0xKEGm9p7rGPcOT5CcU/XZEs20+UT/AAqg2PTNV3tGD29SRNPCK8sR/gZ3NFbKzbuKTjwsIPyzVGr0mxQzbI8gc/hml66MThm+sj8JozUOxQBSMehPPPeRRSafZGk/ANbdXEhJAxj92M1AqnkZqDpd8P2Tt4ifwilGrF0EnY7GezLmfnVvF+GivivgaNYXufqDXhsp2j934Vk9VrdSvFq4B5/7TFAX+v3+DIHln8TWf32nsb2bI+1KAaq58E/6ErqQ9W6i7XWJOYX7lArqoeTfR0Iw0iX50xG0DPPi2zAkQe+JOR/sTc3gRNyGAaBu2sWyJnG4cc/iaGvD9GvBAyCQys0R4gOIGBiJ8uKJItSjFeVlxysgxCHzIB7ntkcjLssJ2CTvB3BgmIzE54G6RBbniccGqIBGTORlm8TcCFJ9PMACO9XXLqkFlO1NxgsC2OxMywzAJ3HkTPaVu4NpEMVaN0YIbuogbWEZE59Kn5AeWdIGaATE/aU+EEqTtMqI4iScH7q10RjLLwTyAInBB7jHpzVr2VZi2DumdzAbScxgfajvP7p645B2hleVADS2B2wCoEcH4/U0EqZRO0TxJmDB75gTx8vrV35vAOeOOQCcSFmMDmfSrLFlWRg8GAMbmDSZyDBHnj/YVDUEeEyRMnbBU+cCDmJ+vpS0g2E6PWvbMo7ATBALKPUNBA4E1t+ne3Fh4W6nu17k+NO8mRDCccgyaw6iTCFDCAg/ZaIGMjz7HEkwcrQ/vgCoIbnkciJEBRxnsJ49KeE3DoSUVLs+v6DU23G6yyuscBpgZztJJAkR2PpmihtYw8CBkMpX0geIeY5FfHbVxg21H3FfEpXw5AxEwVj93ennRPbi9buj3rPetkbWRyMzwQzA7TLD+VXLMn2VvG/B9KXTqTu2FSDHh3Bo5mRGMnniqbi2y3Ll+BsOQAAIx+PfzofQdSTVj9FcTwjNotuccCTtPOPtAxkV7aLKhVyWgifdklhxIYwS3b4TVqXLor67Lls7I2qA3MN4iZkepXIHeKlcvOd04mBu3LyPIEgSassaPem/eQ04UTsGZ4gSI/aJFU29HFxiQIjDMcQMFZEAAmT3EH1oUFs9WyHEh7dwgjhTieQSBHH4fOqmIDYMyePGOMcgRj1/Gi+mJtO42xvJOUzPAzxA7/IYmmFm0BOyEYkwIWJGO2YoPREJd+5gARPbxMT55Pu889j9aMaySARtQzkkncTxgEKQcdv9zVJAkk7wSDuZtp4ypMQPj8Jq4aNyMv4pmFkZ7eIyfnBpLDQqQGcR4ZmGJMeRJOT6/Lzqy0rXVle3Ykcc5Bn5Ypo9lwBuYkDJJTn08DCPoamGEDbCzEypG4eX2gZ+M/Cpy+CUIvzJ/Ix6evESF+4H5V5qNIQZCvA7iAPhLAU51Hus7oftO0D5dj9DVdu/ZVdsdzhoJA88zj0zTcn8C0jPm0Z2sCPKYM/MfDiosfMYXiMfgMcVoE1Nj/DOf1gF+4qcfKuWzpzO6ACZ8oIxgxIn45pvcrwDiZ8EsPs8ZOPqSakUkYH/AJhkAA5MRj8a0C6HTv8AZ2kDtC9u8969t6K2pn3RPn4VP0K4qe78A4GbYFjBYGDEwJA8+M/A5qN2zGdjHMzj8OPLv51sU01rkKo+KxjyqW5R2z5w38KHuv4DwRi10M52jb64PxyI8+9dqugSM2GxOTB/jI/qK2pvxE8cTBgdv6FVFseHeB5gKI+uBU91/BPbR8D9q+nBNVcXbGE7L3RD2+NdT72+vA6+8fFxb7H/AArddVDm/g1JaMpasC2ji4qpIxuU+8yAVIBKiMx8fPihhrnBUhDA4Hi2EEEHdtid05AI47VG9q1QspDbWI8QncQpMFST4gcwSSfI1WlkKVK3ApczDG5IEnIaAPSkRA3TW7bFGZlW13AIaCJkARlSQvJnI5xV2ttq3FzbaXa4tvu3ndEbTtC4HEkckiaA9yymDs8A3AEkKwiZgDxN9kehFNLjtcfcqtLWtpW4wbcvc7ioAjjAEEc96jZEhY1tubQcKZIYtAYL2Y8EgdvTHNMLDXWu+62+9hQCNnK7ZkYUsQM8GYnIqmzd/RhT75FZwGQNzyRtJB3DxcE8muuWXUNbVwqoZKuxtwYH2ogGeJnOKFhPD07eHKEMQSDtONg5YbvFIOz9XuSO4AyaGQmWzxkliCSJAiSMY9RRZ6HduhHhG3gsRIEd4M8mADAzFX2OnXLZtvYuFwoGbaiVctG1hIgzmT2IFQhQ+gtoygOjkglpBKd/CpU5n0yDzmqLyQQymF8jMAcZMdiYyBMA98m9RSG96CzBywckIpJJJYKFZiCfIxkc8VHT6H3hKIyFzwhwTk+EEYZoExPfGaBCjT21YkBvFB2nwlCPIsT4THczUVuGSTuyDnPzBMz581prP5PNd4f0O0k8702gHkmDI+Oe9N+n/krvn+9e2gB/VO8nz8gPv+FTjJ+AckjHaTUlHVxKspkFSVOIwCODjmB61p9D7caguu5EvQD4doDtPckDxH4LWjs/kns/rX7h9AqD7zIP0FaToHsvp9H/AHQO48s53Nx2gQB8KeCmmJJxYu6dLgM+lv2l2yPBwxJkDaSQvoVA+8UZaZrgi2GEEYa2ykcY8UeUx9xp492eD8vX8KX9d1rWgjDuYwSIwTkZEcjj51ojJ9FTSFd/TX1kS0ECCoUZnj7JJPbnjypmnTnL+G4Np7SyxH2pO4z2jGIzSx/bJ2EW1mfX14gDOMcV6Op3LqyLdwHtuhRyZ2wM5jz701Sa2DSHl9AmZT1icie2Y3fOof2ihZVUSfl+7ygUr0Fi46n3jbPFmP3FgQB8KJuXraR9q7gxgmZ8+B6ceeKXj8kuyF3qhdysSeQpESPUk5+VDvcfIKDeAJUwYxg+R8s5o20O/uGHcfo179pU/fiiLe8H+7O0+TbRHqC3IqXRKFel6I75ZnB5Csp259CPwpro+jKCAx3ekCJ547URuZY7TyC4gDv+rk/P51G71SyjGbik8GJc/QVW5tjKKLTpbakwqgnyA+/FB6xXtwAzBeSUUT2HO7Hn/WaOo+0GwlVtkHgFu4HeMGlb9fuswBaF/wAoI/iTTRhJ7BKSDV6hcc/oizRghto47+RnyM1JdXrP2FzwMA/ecUBb11zPu3uzP7CuD5eoo7SazUBgLiFp7hGBH7vrFO1+wp5prV7J2QeCGLZHmDuM1Yuiul1kKFH7LnHxDDP1pg8kc7SO/bHeqNfot6nuSvhzjz44PzBociUXnTHcW3EkiCDxjyED+jXIrTkqYwPDmKQp1C0EKMwV1xLyonsSYG2mnSxcXO7eSvmNsehgfWi4UtkUj5T7fo39oXpckxbz/wDjt11e+32r3a+8ZBkW+CO1u2K8rM1K+jUqoxDatPEqq0HODtj7O0ASSSDPxkGKO0zs9j3d5Gt2y0FkRAS47FScxPIAOealohpbmn23Fu23QFt1pkZQYngncJ8j9RQmosO6FncuwCqpa28k91Uj9Yf54kLilXwFnahZCMHtsyQoRyxYbTJJ3DbA+MGRzRWo6Gfdm8FCIeGLBhtOZKHxeeBmMRiaD6fr2tsVtvDAZJtgsG4IgkkCJyD5YoW3vukC2gAgjxElceItub7PEmI4o6Bsc3A/uW90xu6dBO02rjIzkEM/2Yt7fVsR64stiyLLb1dr7QhZj+hRMQ28SzEDGZ9ZGKha1uqtWbh0hZbcDeVKuFkQ0kSFJyZgc5NCabWutlyouJtAEoD7vJ+zckbc5/dStEC/znU2v0pa0tsttxtZW2yQdqicgfagcCe1X6W1duNe2bSHRmxHBnZzATaAYIgrweMZsWnRZO4AweCJE9m+MU0ukoSHV0R9pHiQkiPDLhYYHv4e8me8CEvp7YDgSHESrEXInxg22DEeQnmOa+h+yHsBesXLOp3oSQ29AWkAgBdrRBwBP4mk35L+sWtOdl1WDl43bBtUEArucZzx5fWvpy9es39y2LiMwwWBkY5A86vhCqa2Uyk2G6i8FOTAjI7j+NZrqPW2Zt1twgUcMIctmAAROfLPPap9X0ty5cVVa5c4M+HYp4zAB9ef4Vneo668kIwBUHwBSG2+oMBkI5yCPkavUUlbKrsbn2nuAlSbYdTgMCd8x9lpI5PP3U16frLjKPeAAkcKSYJ+PGI86yGma4l5me3a3qJJa6wfcYEXNuBPcMBk04HtKqRumRiFMkYk+EkY+UmaaKRHZpbV4kQSCe5XjHkCcVZcSRxI4OT+FIv7ftyje+tqjL9llO8x5HcB8omoH2lsqxBuGVB8JUgFh5k5+Q8+9CiWOhoVaFC88jP3d6svaK2qfpXAXjxHbx5knJxWX0PtN7xh7wXCg5Ftt6iQQQwADlZ7mYxxR9npNhhutgOYwLhMZ53DB/fStMNoZIdKTgo8+oJj1M7j8M0XZ1CDC7E7nA4+OIz3pLo+l2ASNo3qIJG8qJzAlj8Y+FMrNq2ZjMcmQR5HgUHH5ImevqpLlWZYPiIRR/7mww9ZrtV00XlG774/AYmrregtEeFQQMwOJHpx8qvD7Fkj5fH480vXQxR7oKFVhIGMrPHyxVd/RWiCxsozc5AE/EwfwNFWdZbILdhIJiYiZAjJ74FKNP1j3twQ15QCY8ACN/zYJH1FBJsDCU0XvCGuKVKiAqvKH0OIPbtVo0tsx+jXw8HB5yTGKhf1ZJ222t/jkc4Bz2+FA67Vi2NzwrHEvuIPw2kjjjvVii2K2kM7ut2DKGAcARBA9JxSVbtndva3dtwZyjHn/OAaXP1aSPGrA4I927EDzAJAPyM1o9PrbZtAhiFB8yu2TjmCAf38mm48RbstTq9vcqkkGAYKMcHicYojUOdpKgkxkRJjyXyofX9QREJbCkYcRukyIEZkedJ/cJqD9p22iBcBhvlEA+vPlilUL2M5Voc2z32x2BIM/Cq9J1MMWXaNoxuVlYEccDK/AiqdMtvZ7t3LgrHjP2h8e57eYirNPYVIAJbykgkD9meSBxnPrRpCnyX286faGvvBVgeAwMCTbQnHbJNdVnt5ZYa+6C5bFvJAn+7t+X0rqoZtXRhdXasKpW2r3HBA3yPdkHJhdszOJJ7Ua+mu2rIdSUXcAVZIcHswlRuEjtxivdN1S7YuFjbCMyARdVgD6ooAx6SR8qF19y63ia5u5PhlVUHkBAAFGZ8Pzqjog9T2U94yL75bl5QD5lcfZY7snjHb0pU/Xzb2iypV4KubkGScQvkAe+Tx8KhrFt27U2yu4xlHaADkkiIaeMnvxV+l1Pv0th3tsyGQnjV4iBLxAAMnn502ugfuAWXaxvQMwW4sHYwg7pEMA2RMjJH7jfo76WgYLMtxCLiK+1hBwrSvHeM0d0fodm5cKXLjKRHhZAN053AMTjOPhjyqzr3siLeoS3buq5KhysKHAZj4VWYJgSBI5HFK/wBw2guzZLsVtPYe09uYuETbLTCkEqMdj6AwOKCsdBtv7wWnuDZtVWdP0TPuAYFs7Iwcnzilt0W1PvbbbIba1nLNHmCftjmZOJ70Vb6uq6Vtly57y43jQMwBAIPiHEfDyoko3mi9lbXvDFz3zEBmshFAIIlmY8gHH2ds/WtV/YejaxvVLVm4D4GRFBVh/lEbq+afk+9pNuqX3jspuOeATO7txySTJ9ea+p+0+ka4LZUrbRSGNydrD03dgRzj51sxfqgl5+TLPUrBOp3DZtRc1Lb2WVfYV3bDO0AcSSAeWg0q9mtZdusRvRnJiCrpicngwR6gcd6J65offFCj3lRVgn+8ssFGSIbDdjIzRvs+lu0rstna0wp3yrGJwJxIyAf5VYourFb2QudBsuCqo4KO3jiCY/aHdszJ9Y5q3Tey2m2kENzySS2e5P8AUULqdfrWukptYTlDuDx64kZ7gGPlV69R1AusLqg2wCZPIgYAjJz8ozmjxBYSehaZVwMDg/aAjGZ5nuMTFWv0lbklRZJgAblDDHmOfvqvTdVDb7bKTCiCAoV937MdgcSfnSrRakudw3W88MIP0P8AWaaEeWrA9Gh0mgcRvtoCO64+nB4oR+j3PeM7NIPcO8gTO0AiIou31EOhR2x2ZSVII7Ejgz3FcNIVAbezAiTuclvKf2T9BSK72HVaK10SQW27s5jGR+swmD8ea90bkhj7soJMQSRHmYwPh2q6z1hAfHIXiYqOidJBskLmABhfPjIFM1Jdoloo6f1S6rEXVCwcAmQw9DyvpP76c3XN22RbaARgiPoZBpV1bor3D7x7hAXELtiDyeZJ+eO1d03q9qxbFszLEhSyxuOTP8u9VzipR5R7Cm06YFc64dPfNu8u0GCSCCMx4jjP8qP1GnY2yI3Ju8Sks3eRB5AH3VDX6nxIwZHK5ZWwShjKHiBBpR1DUNue7auuLbHZEyAWGJEeESORIP3UVfYBzdVQ6wfCoMh1YxOMPxI7T2oA6tpa3euqdpxtUGR+yw7GO4I9Jqu9rrahiXZHbDIFBIYCPgBwYJI/GgR1YXbe69uSMB0wTHdwPwM54pkgNk7evth2m0JUgi5bOMcZwfQyPjNS02sKjcWYJwUuLJCnmCBDDHYCrelahiDLoxgwpGYzkg/ZPrMdsTUL3SryHJ32Tz4QxA5ggZngSDVggz2Wb+nYghwmVKEAriIjtxwRXvRhbAgQCYJXcDBjnHH0igrHTxhkJUnBMkx5SOcffTbS6CMnYe4O0c+h5zStJIK2zr98MpXAPYXAQJ8wRzj8aB019lUb1we0l1x/m8vjFMH0DFt3I8iAQD5juKvXHKwB3H8KCkl0Fqz5D7b3p1t0weLf+mleVP26K/n12IiLfaP/AA0rqobV9GyPSMTpboRka8DdVTkTJjsBu7T2EV5r9WLhd7SKqAZUyJiJO37KmT2rU27ekAiUiBJLHOCATB5G5vrWN6hZRblxLZ32gSVYYnjuef3xWeUWuwwdjL2d9phYlWtBwSc8MB5AkH0qzXdVt3Hu3VCW7jEC2kMWXaANxMgST3YEz2pFYEiSSoGJAwJmJPrH417pOlXnuBbaM5JwQCAfUExj40nbHpDax1dwG96LbjacussMQu1wQ4IJ8+TmZrvZPWXRet7Alwhw+x48RE9zwYzPwpYyuSZWYJUrkkRO6Y7DIJ9aOlUtQtoOzSCTJ2x32xIkQRxQ+SVo1Htz1a1qL9valtBaUe8e0QzGYlcAAleBz9r5URf6ZpLmla5pbe68gDS0S6kgFSnGQZASDPBrGaPpbu7CwjXAIwRGcGJ+PHfFF9L0+n2N71rq3ATO2SFIzIjBPPJjBoaolE00DBDctLcBtXPE8wVHc7Cd2M5jiK1ui9pLd6/asNce7YRkO5mUEsApziWAaRt7+dZdOoutxWt3ldnT9IVUwxM4cNG5gIBIAmBk80v1dt1K21Czb7hVUzyviGTgjk1ZCbj5ElFS7PvjshL27gRkcCFPhBI7T6QKU9P6fqbFwrbtW3ss0wCAy/Hc3iPw8u3FZX2Q6lcvqF1C3GCsdjQQBHm/eZj5Vv7WhO4slw5jw4gbQAonvx85rod/qXRjetMu6r1BRaubwPeKkLgSGYGNpPJGDE0tt9O36d3ueNFQAb5MMSPIwfu4igtV0S69xfztwSxMlJCxyMY9e/YVO17M30vOfercsk7ltAn7XYw3BieJ5qJf8kbGHs+lm3YG4eMym5s4JJ2eq57CqNV0/wB2/wD3VCnIuKWaB5yTCwf1fuqz+3NN70WL4UXAeRjaR23Dv5g0enUBb3MDuQcnyH76DW20Hxsz6a+zfHuybbQZEP4lKmNwZTIP8addQ0TPZhcgkbgSQY7wRkn6VJL1gfpBbtQ/dUUE+pgZ+dGMAIhSQw5XsPwHwp238Cmds+zyI4DEvORud8HsACYMU50yKoVVUAwQGzBnByP31ethmLC8P0YyF/WxjkcedR6vqFGmL6e21xxEIpEnPOfISfWhLIqr/wAIo+QPr2iT3AS062ryMG2kk9jKzOA0jPpnvSLqllwba3lcswDB0ggbT4ZTPrJH3xU9TpbGuUu++1qUiCGIJ/ylCY+QjuaY9Ma22yzeWSs7Xk7lnkg9u2KeMJRT/wC/2BKSbAr3UGQi0JAOds7pD8kfy88inPSbKCSCAreF1JwT2IXgZ9aS+2wezqdMQhYNkvDRlo2rA2hhJYljwRQ2s68bZa3AdRcZVVNwf7ZFveWGza5AYeQacgGE5RkrG4NMP6n0/Zd3ohZeWIJBBk8nJXHnjyqCWUTKWi4YGXCknvunaAFI7+hoLSe1pVTeOnu+7uLtnkMWDFQuIaAOfORnmiemdWuW9PZu2klLhb3iMGLqbe871YEBZCETBHinMQRzSVk4OyH5xbMe6YIf1SCwmOQylYP1k0boWcibd0BhyBPf9oE8zSvqfWFuhgumuFiATIxwGDcTujyPi5qvSdcDsg/N7qi5ALk5U7gpPHiXIP18qthlhLQkoSRtdGq3lMytxTnsPl3jvRYt7f6/jWB03tNctXd62i0bi0Fxs2lhFwsIJZVDCI574Jbt+UA3ZNvSXTtTcSCCI2ljGMkRjzms+WSjKk9FkItqzT/nKqef69KndkjcOKwV38oDQVbSuXBMcqJCzJwTBJ4mRTDpPto5IX83uwY3EYAXALAET3kDuATjNK3FbQeL8mP9vXnX3fhb/wBK3XtT9v1UdQvAQRFvj/7VuurM8m+jWk6PlWm4b+vKh5zXV1IXD3oyA+5BAI3OfmPdwaD9+yl2ViGk5BIPfvXtdSrsRhPTbhW/aIJBOCRiRjBo64I1F+O1x49Mniva6jEWQNdaNNZYYLLcDEcsA9sQT3wTz51b7Pib1tDlfGdpyshDmOK6uoB8FeiQAuQAIII9DJyKK1A/7YR2i3jt9gV5XUJ9AXZ9B9k3J6aCTJ8eTk4LRT/2QclCSSTHJ+deV1db/bmP/UYy66f0R+I/Bq+caDW3Dey7mLlyPEewaK6upl9iEXYr9oLp/OtWZM7gee5CEn4mnOo1De4PibnzNdXVjx9S/JdLwOfZXIsg5EDBz2Wt+RC4/rFdXVpy/aiiPbF/vD+doJMQcT/lpnsHu5gT/Ourqq8r+hYjHe0YjVKRgtbBMYkgwCfPGKu1H95aPeOe/aurq6OP7V+GZJdmn9pP+4v8B+IrB2RuicwJE5gyBI8sEj5murqq9D/lS/LGy/cjeezGbQU5XIg5EcRHlRGhtBQdoA+Aiurqw5O5l8ekR1p4+dLOtqDbBOTPPeurqtxdory9MD0lsMsMAQcEHII8iO9PuneEbVwowAMAATAA7CurqfP0DEVaoeL5mpaT9b4NXV1Vy+0ddnyX27P/AG678Lf+lbrq6urLLtm2PS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2" name="Picture 10" descr="http://t1.gstatic.com/images?q=tbn:ANd9GcQv7zPjCDHm7LAfg-A0jRsQcaN0H8bOBKK2BJVOcD3EcG5ZGBH9"/>
          <p:cNvPicPr>
            <a:picLocks noChangeAspect="1" noChangeArrowheads="1"/>
          </p:cNvPicPr>
          <p:nvPr/>
        </p:nvPicPr>
        <p:blipFill>
          <a:blip r:embed="rId2"/>
          <a:srcRect/>
          <a:stretch>
            <a:fillRect/>
          </a:stretch>
        </p:blipFill>
        <p:spPr bwMode="auto">
          <a:xfrm>
            <a:off x="3636212" y="1627094"/>
            <a:ext cx="4371369" cy="346934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Rectangle 4"/>
          <p:cNvSpPr/>
          <p:nvPr/>
        </p:nvSpPr>
        <p:spPr>
          <a:xfrm rot="20795797">
            <a:off x="3637073" y="5086170"/>
            <a:ext cx="5311647"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5400" b="1" cap="none" spc="0" dirty="0" smtClean="0">
                <a:ln w="11430"/>
                <a:solidFill>
                  <a:schemeClr val="accent1">
                    <a:lumMod val="75000"/>
                  </a:schemeClr>
                </a:solidFill>
                <a:effectLst>
                  <a:outerShdw blurRad="80000" dist="40000" dir="5040000" algn="tl">
                    <a:srgbClr val="000000">
                      <a:alpha val="30000"/>
                    </a:srgbClr>
                  </a:outerShdw>
                </a:effectLst>
              </a:rPr>
              <a:t>Σας ευχαριστώ!</a:t>
            </a:r>
            <a:endParaRPr lang="en-US" sz="5400" b="1" cap="none" spc="0" dirty="0">
              <a:ln w="11430"/>
              <a:solidFill>
                <a:schemeClr val="accent1">
                  <a:lumMod val="75000"/>
                </a:schemeClr>
              </a:solidFill>
              <a:effectLst>
                <a:outerShdw blurRad="80000" dist="40000" dir="5040000" algn="tl">
                  <a:srgbClr val="000000">
                    <a:alpha val="30000"/>
                  </a:srgbClr>
                </a:outerShdw>
              </a:effectLst>
            </a:endParaRPr>
          </a:p>
        </p:txBody>
      </p:sp>
      <p:sp>
        <p:nvSpPr>
          <p:cNvPr id="12" name="Rectangle 11"/>
          <p:cNvSpPr/>
          <p:nvPr/>
        </p:nvSpPr>
        <p:spPr>
          <a:xfrm rot="20350187">
            <a:off x="-120409" y="832737"/>
            <a:ext cx="5158765"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l-G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Ενωμενη στην πολυμορφια</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084" name="Picture 12" descr="http://t1.gstatic.com/images?q=tbn:ANd9GcTWm-vpVfoo7kE0DhO262H90wPn_EYwjZl-KSnJmZ9oGoGsGwtq5A"/>
          <p:cNvPicPr>
            <a:picLocks noChangeAspect="1" noChangeArrowheads="1"/>
          </p:cNvPicPr>
          <p:nvPr/>
        </p:nvPicPr>
        <p:blipFill>
          <a:blip r:embed="rId3"/>
          <a:srcRect/>
          <a:stretch>
            <a:fillRect/>
          </a:stretch>
        </p:blipFill>
        <p:spPr bwMode="auto">
          <a:xfrm>
            <a:off x="5029201" y="2865021"/>
            <a:ext cx="2244351" cy="1445880"/>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183341" y="1"/>
          <a:ext cx="7960659" cy="7005037"/>
        </p:xfrm>
        <a:graphic>
          <a:graphicData uri="http://schemas.openxmlformats.org/drawingml/2006/table">
            <a:tbl>
              <a:tblPr/>
              <a:tblGrid>
                <a:gridCol w="4273155"/>
                <a:gridCol w="3687504"/>
              </a:tblGrid>
              <a:tr h="2797331">
                <a:tc>
                  <a:txBody>
                    <a:bodyPr/>
                    <a:lstStyle/>
                    <a:p>
                      <a:pPr marL="0" marR="0" algn="ctr">
                        <a:lnSpc>
                          <a:spcPct val="115000"/>
                        </a:lnSpc>
                        <a:spcBef>
                          <a:spcPts val="0"/>
                        </a:spcBef>
                        <a:spcAft>
                          <a:spcPts val="0"/>
                        </a:spcAft>
                      </a:pPr>
                      <a:r>
                        <a:rPr lang="el-GR" sz="1200" dirty="0">
                          <a:latin typeface="Calibri"/>
                          <a:ea typeface="Calibri"/>
                          <a:cs typeface="Times New Roman"/>
                        </a:rPr>
                        <a:t>   </a:t>
                      </a:r>
                      <a:endParaRPr lang="en-US" sz="1100" dirty="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r>
                        <a:rPr lang="el-GR" sz="1200" dirty="0" smtClean="0">
                          <a:latin typeface="Calibri"/>
                          <a:ea typeface="Calibri"/>
                          <a:cs typeface="Times New Roman"/>
                        </a:rPr>
                        <a:t>Πίνακας </a:t>
                      </a:r>
                      <a:r>
                        <a:rPr lang="el-GR" sz="1200" dirty="0">
                          <a:latin typeface="Calibri"/>
                          <a:ea typeface="Calibri"/>
                          <a:cs typeface="Times New Roman"/>
                        </a:rPr>
                        <a:t>του Τιτσιάνο</a:t>
                      </a:r>
                      <a:endParaRPr lang="en-US" sz="1100" dirty="0">
                        <a:latin typeface="Calibri"/>
                        <a:ea typeface="Calibri"/>
                        <a:cs typeface="Times New Roman"/>
                      </a:endParaRPr>
                    </a:p>
                    <a:p>
                      <a:pPr marL="0" marR="0" algn="ctr">
                        <a:lnSpc>
                          <a:spcPct val="115000"/>
                        </a:lnSpc>
                        <a:spcBef>
                          <a:spcPts val="0"/>
                        </a:spcBef>
                        <a:spcAft>
                          <a:spcPts val="0"/>
                        </a:spcAft>
                      </a:pPr>
                      <a:r>
                        <a:rPr lang="el-GR" sz="1200" dirty="0">
                          <a:latin typeface="Calibri"/>
                          <a:ea typeface="Calibri"/>
                          <a:cs typeface="Times New Roman"/>
                        </a:rPr>
                        <a:t> (Ιταλός ζωγράφος, 1488-1576)</a:t>
                      </a:r>
                      <a:endParaRPr lang="en-US" sz="1100" dirty="0">
                        <a:latin typeface="Calibri"/>
                        <a:ea typeface="Calibri"/>
                        <a:cs typeface="Times New Roman"/>
                      </a:endParaRPr>
                    </a:p>
                  </a:txBody>
                  <a:tcPr marL="68580" marR="68580" marT="0" marB="0">
                    <a:lnL>
                      <a:noFill/>
                    </a:lnL>
                    <a:lnR>
                      <a:noFill/>
                    </a:lnR>
                    <a:lnT>
                      <a:noFill/>
                    </a:lnT>
                    <a:lnB>
                      <a:noFill/>
                    </a:lnB>
                  </a:tcPr>
                </a:tc>
                <a:tc rowSpan="2">
                  <a:txBody>
                    <a:bodyPr/>
                    <a:lstStyle/>
                    <a:p>
                      <a:pPr marL="0" marR="0" algn="ctr">
                        <a:lnSpc>
                          <a:spcPct val="115000"/>
                        </a:lnSpc>
                        <a:spcBef>
                          <a:spcPts val="0"/>
                        </a:spcBef>
                        <a:spcAft>
                          <a:spcPts val="0"/>
                        </a:spcAft>
                      </a:pPr>
                      <a:endParaRPr lang="el-GR" sz="1200" dirty="0">
                        <a:latin typeface="Calibri"/>
                        <a:ea typeface="Calibri"/>
                        <a:cs typeface="Times New Roman"/>
                      </a:endParaRPr>
                    </a:p>
                    <a:p>
                      <a:pPr marL="0" marR="0" algn="ctr">
                        <a:lnSpc>
                          <a:spcPct val="115000"/>
                        </a:lnSpc>
                        <a:spcBef>
                          <a:spcPts val="0"/>
                        </a:spcBef>
                        <a:spcAft>
                          <a:spcPts val="0"/>
                        </a:spcAft>
                      </a:pPr>
                      <a:endParaRPr lang="el-GR" sz="1100" dirty="0" smtClean="0">
                        <a:latin typeface="Calibri"/>
                        <a:ea typeface="Calibri"/>
                        <a:cs typeface="Times New Roman"/>
                      </a:endParaRPr>
                    </a:p>
                    <a:p>
                      <a:pPr marL="0" marR="0" algn="ctr">
                        <a:lnSpc>
                          <a:spcPct val="115000"/>
                        </a:lnSpc>
                        <a:spcBef>
                          <a:spcPts val="0"/>
                        </a:spcBef>
                        <a:spcAft>
                          <a:spcPts val="0"/>
                        </a:spcAft>
                      </a:pPr>
                      <a:endParaRPr lang="el-GR" sz="1100" dirty="0" smtClean="0">
                        <a:latin typeface="Calibri"/>
                        <a:ea typeface="Calibri"/>
                        <a:cs typeface="Times New Roman"/>
                      </a:endParaRPr>
                    </a:p>
                    <a:p>
                      <a:pPr marL="0" marR="0" algn="ctr">
                        <a:lnSpc>
                          <a:spcPct val="115000"/>
                        </a:lnSpc>
                        <a:spcBef>
                          <a:spcPts val="0"/>
                        </a:spcBef>
                        <a:spcAft>
                          <a:spcPts val="0"/>
                        </a:spcAft>
                      </a:pPr>
                      <a:endParaRPr lang="el-GR" sz="1100" dirty="0" smtClean="0">
                        <a:latin typeface="Calibri"/>
                        <a:ea typeface="Calibri"/>
                        <a:cs typeface="Times New Roman"/>
                      </a:endParaRPr>
                    </a:p>
                    <a:p>
                      <a:pPr marL="0" marR="0" algn="ctr">
                        <a:lnSpc>
                          <a:spcPct val="115000"/>
                        </a:lnSpc>
                        <a:spcBef>
                          <a:spcPts val="0"/>
                        </a:spcBef>
                        <a:spcAft>
                          <a:spcPts val="0"/>
                        </a:spcAft>
                      </a:pPr>
                      <a:endParaRPr lang="el-GR" sz="1100" dirty="0" smtClean="0">
                        <a:latin typeface="Calibri"/>
                        <a:ea typeface="Calibri"/>
                        <a:cs typeface="Times New Roman"/>
                      </a:endParaRPr>
                    </a:p>
                    <a:p>
                      <a:pPr marL="0" marR="0" algn="ctr">
                        <a:lnSpc>
                          <a:spcPct val="115000"/>
                        </a:lnSpc>
                        <a:spcBef>
                          <a:spcPts val="0"/>
                        </a:spcBef>
                        <a:spcAft>
                          <a:spcPts val="0"/>
                        </a:spcAft>
                      </a:pPr>
                      <a:endParaRPr lang="el-GR" sz="1100" dirty="0" smtClean="0">
                        <a:latin typeface="Calibri"/>
                        <a:ea typeface="Calibri"/>
                        <a:cs typeface="Times New Roman"/>
                      </a:endParaRPr>
                    </a:p>
                    <a:p>
                      <a:pPr marL="0" marR="0" algn="ctr">
                        <a:lnSpc>
                          <a:spcPct val="115000"/>
                        </a:lnSpc>
                        <a:spcBef>
                          <a:spcPts val="0"/>
                        </a:spcBef>
                        <a:spcAft>
                          <a:spcPts val="0"/>
                        </a:spcAft>
                      </a:pPr>
                      <a:endParaRPr lang="el-GR" sz="1100" dirty="0" smtClean="0">
                        <a:latin typeface="Calibri"/>
                        <a:ea typeface="Calibri"/>
                        <a:cs typeface="Times New Roman"/>
                      </a:endParaRPr>
                    </a:p>
                    <a:p>
                      <a:pPr marL="0" marR="0" algn="ctr">
                        <a:lnSpc>
                          <a:spcPct val="115000"/>
                        </a:lnSpc>
                        <a:spcBef>
                          <a:spcPts val="0"/>
                        </a:spcBef>
                        <a:spcAft>
                          <a:spcPts val="0"/>
                        </a:spcAft>
                      </a:pPr>
                      <a:endParaRPr lang="el-GR" sz="1100" dirty="0" smtClean="0">
                        <a:latin typeface="Calibri"/>
                        <a:ea typeface="Calibri"/>
                        <a:cs typeface="Times New Roman"/>
                      </a:endParaRPr>
                    </a:p>
                    <a:p>
                      <a:pPr marL="0" marR="0" algn="ctr">
                        <a:lnSpc>
                          <a:spcPct val="115000"/>
                        </a:lnSpc>
                        <a:spcBef>
                          <a:spcPts val="0"/>
                        </a:spcBef>
                        <a:spcAft>
                          <a:spcPts val="0"/>
                        </a:spcAft>
                      </a:pPr>
                      <a:endParaRPr lang="el-GR" sz="1100" dirty="0" smtClean="0">
                        <a:latin typeface="Calibri"/>
                        <a:ea typeface="Calibri"/>
                        <a:cs typeface="Times New Roman"/>
                      </a:endParaRPr>
                    </a:p>
                    <a:p>
                      <a:pPr marL="0" marR="0" algn="ctr">
                        <a:lnSpc>
                          <a:spcPct val="115000"/>
                        </a:lnSpc>
                        <a:spcBef>
                          <a:spcPts val="0"/>
                        </a:spcBef>
                        <a:spcAft>
                          <a:spcPts val="0"/>
                        </a:spcAft>
                      </a:pPr>
                      <a:endParaRPr lang="el-GR" sz="1100" dirty="0" smtClean="0">
                        <a:latin typeface="Calibri"/>
                        <a:ea typeface="Calibri"/>
                        <a:cs typeface="Times New Roman"/>
                      </a:endParaRPr>
                    </a:p>
                    <a:p>
                      <a:pPr marL="0" marR="0" algn="ctr">
                        <a:lnSpc>
                          <a:spcPct val="115000"/>
                        </a:lnSpc>
                        <a:spcBef>
                          <a:spcPts val="0"/>
                        </a:spcBef>
                        <a:spcAft>
                          <a:spcPts val="0"/>
                        </a:spcAft>
                      </a:pPr>
                      <a:endParaRPr lang="el-GR" sz="1100" dirty="0" smtClean="0">
                        <a:latin typeface="Calibri"/>
                        <a:ea typeface="Calibri"/>
                        <a:cs typeface="Times New Roman"/>
                      </a:endParaRPr>
                    </a:p>
                    <a:p>
                      <a:pPr marL="0" marR="0" algn="ctr">
                        <a:lnSpc>
                          <a:spcPct val="115000"/>
                        </a:lnSpc>
                        <a:spcBef>
                          <a:spcPts val="0"/>
                        </a:spcBef>
                        <a:spcAft>
                          <a:spcPts val="0"/>
                        </a:spcAft>
                      </a:pPr>
                      <a:endParaRPr lang="el-GR" sz="1100" dirty="0" smtClean="0">
                        <a:latin typeface="Calibri"/>
                        <a:ea typeface="Calibri"/>
                        <a:cs typeface="Times New Roman"/>
                      </a:endParaRPr>
                    </a:p>
                    <a:p>
                      <a:pPr marL="0" marR="0" algn="ctr">
                        <a:lnSpc>
                          <a:spcPct val="115000"/>
                        </a:lnSpc>
                        <a:spcBef>
                          <a:spcPts val="0"/>
                        </a:spcBef>
                        <a:spcAft>
                          <a:spcPts val="0"/>
                        </a:spcAft>
                      </a:pPr>
                      <a:endParaRPr lang="el-GR" sz="1100" dirty="0" smtClean="0">
                        <a:latin typeface="Calibri"/>
                        <a:ea typeface="Calibri"/>
                        <a:cs typeface="Times New Roman"/>
                      </a:endParaRPr>
                    </a:p>
                    <a:p>
                      <a:pPr marL="0" marR="0" algn="ctr">
                        <a:lnSpc>
                          <a:spcPct val="115000"/>
                        </a:lnSpc>
                        <a:spcBef>
                          <a:spcPts val="0"/>
                        </a:spcBef>
                        <a:spcAft>
                          <a:spcPts val="0"/>
                        </a:spcAft>
                      </a:pPr>
                      <a:endParaRPr lang="el-GR" sz="1100" dirty="0" smtClean="0">
                        <a:latin typeface="Calibri"/>
                        <a:ea typeface="Calibri"/>
                        <a:cs typeface="Times New Roman"/>
                      </a:endParaRPr>
                    </a:p>
                    <a:p>
                      <a:pPr marL="0" marR="0" algn="ctr">
                        <a:lnSpc>
                          <a:spcPct val="115000"/>
                        </a:lnSpc>
                        <a:spcBef>
                          <a:spcPts val="0"/>
                        </a:spcBef>
                        <a:spcAft>
                          <a:spcPts val="0"/>
                        </a:spcAft>
                      </a:pPr>
                      <a:endParaRPr lang="el-GR" sz="1100" dirty="0" smtClean="0">
                        <a:latin typeface="Calibri"/>
                        <a:ea typeface="Calibri"/>
                        <a:cs typeface="Times New Roman"/>
                      </a:endParaRPr>
                    </a:p>
                    <a:p>
                      <a:pPr marL="0" marR="0" algn="ctr">
                        <a:lnSpc>
                          <a:spcPct val="115000"/>
                        </a:lnSpc>
                        <a:spcBef>
                          <a:spcPts val="0"/>
                        </a:spcBef>
                        <a:spcAft>
                          <a:spcPts val="0"/>
                        </a:spcAft>
                      </a:pPr>
                      <a:endParaRPr lang="el-GR" sz="1100" dirty="0" smtClean="0">
                        <a:latin typeface="Calibri"/>
                        <a:ea typeface="Calibri"/>
                        <a:cs typeface="Times New Roman"/>
                      </a:endParaRPr>
                    </a:p>
                    <a:p>
                      <a:pPr marL="0" marR="0" algn="ctr">
                        <a:lnSpc>
                          <a:spcPct val="115000"/>
                        </a:lnSpc>
                        <a:spcBef>
                          <a:spcPts val="0"/>
                        </a:spcBef>
                        <a:spcAft>
                          <a:spcPts val="0"/>
                        </a:spcAft>
                      </a:pPr>
                      <a:r>
                        <a:rPr lang="el-GR" sz="1100" dirty="0" smtClean="0">
                          <a:latin typeface="Calibri"/>
                          <a:ea typeface="Calibri"/>
                          <a:cs typeface="Times New Roman"/>
                        </a:rPr>
                        <a:t>Πίνακας </a:t>
                      </a:r>
                      <a:r>
                        <a:rPr lang="el-GR" sz="1100" dirty="0">
                          <a:latin typeface="Calibri"/>
                          <a:ea typeface="Calibri"/>
                          <a:cs typeface="Times New Roman"/>
                        </a:rPr>
                        <a:t>του Νοέλ-Νικολά Κουπέλ</a:t>
                      </a:r>
                      <a:endParaRPr lang="en-US" sz="1100" dirty="0">
                        <a:latin typeface="Calibri"/>
                        <a:ea typeface="Calibri"/>
                        <a:cs typeface="Times New Roman"/>
                      </a:endParaRPr>
                    </a:p>
                    <a:p>
                      <a:pPr marL="0" marR="0" algn="ctr">
                        <a:lnSpc>
                          <a:spcPct val="115000"/>
                        </a:lnSpc>
                        <a:spcBef>
                          <a:spcPts val="0"/>
                        </a:spcBef>
                        <a:spcAft>
                          <a:spcPts val="0"/>
                        </a:spcAft>
                      </a:pPr>
                      <a:r>
                        <a:rPr lang="el-GR" sz="1100" dirty="0">
                          <a:latin typeface="Calibri"/>
                          <a:ea typeface="Calibri"/>
                          <a:cs typeface="Times New Roman"/>
                        </a:rPr>
                        <a:t>( Γάλλος ζωγράφος, 1690-1734</a:t>
                      </a:r>
                      <a:r>
                        <a:rPr lang="el-GR" sz="1200" dirty="0">
                          <a:latin typeface="Calibri"/>
                          <a:ea typeface="Calibri"/>
                          <a:cs typeface="Times New Roman"/>
                        </a:rPr>
                        <a:t>)</a:t>
                      </a:r>
                      <a:endParaRPr lang="en-US" sz="1100" dirty="0">
                        <a:latin typeface="Calibri"/>
                        <a:ea typeface="Calibri"/>
                        <a:cs typeface="Times New Roman"/>
                      </a:endParaRPr>
                    </a:p>
                  </a:txBody>
                  <a:tcPr marL="68580" marR="68580" marT="0" marB="0">
                    <a:lnL>
                      <a:noFill/>
                    </a:lnL>
                    <a:lnR>
                      <a:noFill/>
                    </a:lnR>
                    <a:lnT>
                      <a:noFill/>
                    </a:lnT>
                    <a:lnB>
                      <a:noFill/>
                    </a:lnB>
                  </a:tcPr>
                </a:tc>
              </a:tr>
              <a:tr h="920169">
                <a:tc rowSpan="2">
                  <a:txBody>
                    <a:bodyPr/>
                    <a:lstStyle/>
                    <a:p>
                      <a:pPr marL="0" marR="0" algn="ctr">
                        <a:lnSpc>
                          <a:spcPct val="115000"/>
                        </a:lnSpc>
                        <a:spcBef>
                          <a:spcPts val="0"/>
                        </a:spcBef>
                        <a:spcAft>
                          <a:spcPts val="0"/>
                        </a:spcAft>
                      </a:pPr>
                      <a:endParaRPr lang="el-GR" sz="1200" dirty="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r>
                        <a:rPr lang="el-GR" sz="1200" dirty="0" smtClean="0">
                          <a:latin typeface="Calibri"/>
                          <a:ea typeface="Calibri"/>
                          <a:cs typeface="Times New Roman"/>
                        </a:rPr>
                        <a:t>                                    Πίνακας </a:t>
                      </a:r>
                      <a:r>
                        <a:rPr lang="el-GR" sz="1200" dirty="0">
                          <a:latin typeface="Calibri"/>
                          <a:ea typeface="Calibri"/>
                          <a:cs typeface="Times New Roman"/>
                        </a:rPr>
                        <a:t>του Ρέμπραντ</a:t>
                      </a:r>
                      <a:endParaRPr lang="en-US" sz="1100" dirty="0">
                        <a:latin typeface="Calibri"/>
                        <a:ea typeface="Calibri"/>
                        <a:cs typeface="Times New Roman"/>
                      </a:endParaRPr>
                    </a:p>
                    <a:p>
                      <a:pPr marL="0" marR="0" algn="ctr">
                        <a:lnSpc>
                          <a:spcPct val="115000"/>
                        </a:lnSpc>
                        <a:spcBef>
                          <a:spcPts val="0"/>
                        </a:spcBef>
                        <a:spcAft>
                          <a:spcPts val="0"/>
                        </a:spcAft>
                      </a:pPr>
                      <a:r>
                        <a:rPr lang="el-GR" sz="1200" dirty="0" smtClean="0">
                          <a:latin typeface="Calibri"/>
                          <a:ea typeface="Calibri"/>
                          <a:cs typeface="Times New Roman"/>
                        </a:rPr>
                        <a:t>                                 (</a:t>
                      </a:r>
                      <a:r>
                        <a:rPr lang="el-GR" sz="1200" dirty="0">
                          <a:latin typeface="Calibri"/>
                          <a:ea typeface="Calibri"/>
                          <a:cs typeface="Times New Roman"/>
                        </a:rPr>
                        <a:t>Ολλανδός ζωγράφος, 1609-1669)</a:t>
                      </a:r>
                      <a:endParaRPr lang="en-US" sz="1100" dirty="0">
                        <a:latin typeface="Calibri"/>
                        <a:ea typeface="Calibri"/>
                        <a:cs typeface="Times New Roman"/>
                      </a:endParaRPr>
                    </a:p>
                  </a:txBody>
                  <a:tcPr marL="68580" marR="68580" marT="0" marB="0">
                    <a:lnL>
                      <a:noFill/>
                    </a:lnL>
                    <a:lnR>
                      <a:noFill/>
                    </a:lnR>
                    <a:lnT>
                      <a:noFill/>
                    </a:lnT>
                    <a:lnB>
                      <a:noFill/>
                    </a:lnB>
                  </a:tcPr>
                </a:tc>
                <a:tc vMerge="1">
                  <a:txBody>
                    <a:bodyPr/>
                    <a:lstStyle/>
                    <a:p>
                      <a:endParaRPr lang="en-US"/>
                    </a:p>
                  </a:txBody>
                  <a:tcPr/>
                </a:tc>
              </a:tr>
              <a:tr h="3140500">
                <a:tc vMerge="1">
                  <a:txBody>
                    <a:bodyPr/>
                    <a:lstStyle/>
                    <a:p>
                      <a:endParaRPr lang="en-US"/>
                    </a:p>
                  </a:txBody>
                  <a:tcPr/>
                </a:tc>
                <a:tc>
                  <a:txBody>
                    <a:bodyPr/>
                    <a:lstStyle/>
                    <a:p>
                      <a:pPr marL="0" marR="0" algn="ctr">
                        <a:lnSpc>
                          <a:spcPct val="115000"/>
                        </a:lnSpc>
                        <a:spcBef>
                          <a:spcPts val="0"/>
                        </a:spcBef>
                        <a:spcAft>
                          <a:spcPts val="0"/>
                        </a:spcAft>
                      </a:pPr>
                      <a:endParaRPr lang="el-GR" sz="1200" dirty="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endParaRPr lang="el-GR" sz="1200" dirty="0" smtClean="0">
                        <a:latin typeface="Calibri"/>
                        <a:ea typeface="Calibri"/>
                        <a:cs typeface="Times New Roman"/>
                      </a:endParaRPr>
                    </a:p>
                    <a:p>
                      <a:pPr marL="0" marR="0" algn="ctr">
                        <a:lnSpc>
                          <a:spcPct val="115000"/>
                        </a:lnSpc>
                        <a:spcBef>
                          <a:spcPts val="0"/>
                        </a:spcBef>
                        <a:spcAft>
                          <a:spcPts val="0"/>
                        </a:spcAft>
                      </a:pPr>
                      <a:r>
                        <a:rPr lang="el-GR" sz="1200" dirty="0" smtClean="0">
                          <a:latin typeface="Calibri"/>
                          <a:ea typeface="Calibri"/>
                          <a:cs typeface="Times New Roman"/>
                        </a:rPr>
                        <a:t>Η </a:t>
                      </a:r>
                      <a:r>
                        <a:rPr lang="el-GR" sz="1200" dirty="0">
                          <a:latin typeface="Calibri"/>
                          <a:ea typeface="Calibri"/>
                          <a:cs typeface="Times New Roman"/>
                        </a:rPr>
                        <a:t>αρπαγή της Ευρώπης</a:t>
                      </a:r>
                      <a:endParaRPr lang="en-US" sz="1100" dirty="0">
                        <a:latin typeface="Calibri"/>
                        <a:ea typeface="Calibri"/>
                        <a:cs typeface="Times New Roman"/>
                      </a:endParaRPr>
                    </a:p>
                    <a:p>
                      <a:pPr marL="0" marR="0" algn="ctr">
                        <a:lnSpc>
                          <a:spcPct val="115000"/>
                        </a:lnSpc>
                        <a:spcBef>
                          <a:spcPts val="0"/>
                        </a:spcBef>
                        <a:spcAft>
                          <a:spcPts val="0"/>
                        </a:spcAft>
                      </a:pPr>
                      <a:r>
                        <a:rPr lang="el-GR" sz="1200" dirty="0">
                          <a:latin typeface="Calibri"/>
                          <a:ea typeface="Calibri"/>
                          <a:cs typeface="Times New Roman"/>
                        </a:rPr>
                        <a:t>(άγαλμα στη </a:t>
                      </a:r>
                      <a:r>
                        <a:rPr lang="el-GR" sz="1200" u="sng" dirty="0">
                          <a:solidFill>
                            <a:srgbClr val="0000FF"/>
                          </a:solidFill>
                          <a:latin typeface="Calibri"/>
                          <a:ea typeface="Calibri"/>
                          <a:cs typeface="Times New Roman"/>
                          <a:hlinkClick r:id="rId2" tooltip="Χάγη"/>
                        </a:rPr>
                        <a:t>Χάγη</a:t>
                      </a:r>
                      <a:r>
                        <a:rPr lang="el-GR" sz="1200" dirty="0">
                          <a:latin typeface="Calibri"/>
                          <a:ea typeface="Calibri"/>
                          <a:cs typeface="Times New Roman"/>
                        </a:rPr>
                        <a:t>)</a:t>
                      </a:r>
                      <a:endParaRPr lang="en-US" sz="1100" dirty="0">
                        <a:latin typeface="Calibri"/>
                        <a:ea typeface="Calibri"/>
                        <a:cs typeface="Times New Roman"/>
                      </a:endParaRPr>
                    </a:p>
                  </a:txBody>
                  <a:tcPr marL="68580" marR="68580" marT="0" marB="0">
                    <a:lnL>
                      <a:noFill/>
                    </a:lnL>
                    <a:lnR>
                      <a:noFill/>
                    </a:lnR>
                    <a:lnT>
                      <a:noFill/>
                    </a:lnT>
                    <a:lnB>
                      <a:noFill/>
                    </a:lnB>
                  </a:tcPr>
                </a:tc>
              </a:tr>
            </a:tbl>
          </a:graphicData>
        </a:graphic>
      </p:graphicFrame>
      <p:pic>
        <p:nvPicPr>
          <p:cNvPr id="1028" name="Picture 4" descr="690px-Tizian_08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4294" y="242047"/>
            <a:ext cx="2438400" cy="21145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7" name="Picture 26" descr="435px-Europ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66329" y="309283"/>
            <a:ext cx="1943100" cy="26765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6" name="Picture 3" descr="769px-Rembrandt_Abduction_of_Europ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01152" y="3590363"/>
            <a:ext cx="2428875" cy="18954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5" name="Picture 7" descr="631px-Denhaag_kunstwerk_europa.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31860" y="3724835"/>
            <a:ext cx="2085975" cy="198120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EUROPE\stavriana papadopoulou.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777" y="242048"/>
            <a:ext cx="2244063" cy="2918012"/>
          </a:xfrm>
          <a:prstGeom prst="rect">
            <a:avLst/>
          </a:prstGeom>
          <a:ln w="88900" cap="sq" cmpd="thickThin">
            <a:solidFill>
              <a:srgbClr val="000000"/>
            </a:solidFill>
            <a:prstDash val="solid"/>
            <a:miter lim="800000"/>
          </a:ln>
          <a:effectLst>
            <a:innerShdw blurRad="76200">
              <a:srgbClr val="000000"/>
            </a:innerShdw>
          </a:effectLst>
        </p:spPr>
      </p:pic>
      <p:pic>
        <p:nvPicPr>
          <p:cNvPr id="49155" name="Picture 3" descr="F:\EUROPE\scan7 1.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4795" y="174818"/>
            <a:ext cx="2270285" cy="3012135"/>
          </a:xfrm>
          <a:prstGeom prst="rect">
            <a:avLst/>
          </a:prstGeom>
          <a:ln w="88900" cap="sq" cmpd="thickThin">
            <a:solidFill>
              <a:srgbClr val="000000"/>
            </a:solidFill>
            <a:prstDash val="solid"/>
            <a:miter lim="800000"/>
          </a:ln>
          <a:effectLst>
            <a:innerShdw blurRad="76200">
              <a:srgbClr val="000000"/>
            </a:innerShdw>
          </a:effectLst>
        </p:spPr>
      </p:pic>
      <p:pic>
        <p:nvPicPr>
          <p:cNvPr id="49156" name="Picture 4" descr="F:\EUROPE\andrea evagorou.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3401" y="161365"/>
            <a:ext cx="2339986" cy="3025588"/>
          </a:xfrm>
          <a:prstGeom prst="rect">
            <a:avLst/>
          </a:prstGeom>
          <a:ln w="88900" cap="sq" cmpd="thickThin">
            <a:solidFill>
              <a:srgbClr val="000000"/>
            </a:solidFill>
            <a:prstDash val="solid"/>
            <a:miter lim="800000"/>
          </a:ln>
          <a:effectLst>
            <a:innerShdw blurRad="76200">
              <a:srgbClr val="000000"/>
            </a:innerShdw>
          </a:effectLst>
        </p:spPr>
      </p:pic>
      <p:pic>
        <p:nvPicPr>
          <p:cNvPr id="49157" name="Picture 5" descr="F:\EUROPE\vasilis georgiou.t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30010" y="3648354"/>
            <a:ext cx="2266983" cy="3021387"/>
          </a:xfrm>
          <a:prstGeom prst="rect">
            <a:avLst/>
          </a:prstGeom>
          <a:ln w="88900" cap="sq" cmpd="thickThin">
            <a:solidFill>
              <a:srgbClr val="000000"/>
            </a:solidFill>
            <a:prstDash val="solid"/>
            <a:miter lim="800000"/>
          </a:ln>
          <a:effectLst>
            <a:innerShdw blurRad="76200">
              <a:srgbClr val="000000"/>
            </a:innerShdw>
          </a:effectLst>
        </p:spPr>
      </p:pic>
      <p:pic>
        <p:nvPicPr>
          <p:cNvPr id="49158" name="Picture 6" descr="F:\EUROPE\nefeli michailidou.tif">
            <a:hlinkClick r:id="rId6" action="ppaction://hlinksldjump"/>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00207" y="3671048"/>
            <a:ext cx="2336534" cy="295835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6425" cy="1143000"/>
          </a:xfrm>
        </p:spPr>
        <p:txBody>
          <a:bodyPr/>
          <a:lstStyle/>
          <a:p>
            <a:pPr algn="ctr"/>
            <a:r>
              <a:rPr lang="el-GR" sz="4000" b="1" dirty="0" smtClean="0">
                <a:effectLst>
                  <a:outerShdw blurRad="38100" dist="38100" dir="2700000" algn="tl">
                    <a:srgbClr val="000000">
                      <a:alpha val="43137"/>
                    </a:srgbClr>
                  </a:outerShdw>
                </a:effectLst>
                <a:latin typeface="Monotype Corsiva" pitchFamily="66" charset="0"/>
              </a:rPr>
              <a:t>ΤΟΜΕΙΣ ΕΝΑΣΧΟΛΗΣΗΣ</a:t>
            </a:r>
            <a:endParaRPr lang="en-US" sz="4000" b="1" dirty="0">
              <a:effectLst>
                <a:outerShdw blurRad="38100" dist="38100" dir="2700000" algn="tl">
                  <a:srgbClr val="000000">
                    <a:alpha val="43137"/>
                  </a:srgbClr>
                </a:outerShdw>
              </a:effectLst>
              <a:latin typeface="Monotype Corsiva" pitchFamily="66" charset="0"/>
            </a:endParaRPr>
          </a:p>
        </p:txBody>
      </p:sp>
      <p:graphicFrame>
        <p:nvGraphicFramePr>
          <p:cNvPr id="4" name="Content Placeholder 3"/>
          <p:cNvGraphicFramePr>
            <a:graphicFrameLocks noGrp="1"/>
          </p:cNvGraphicFramePr>
          <p:nvPr>
            <p:ph idx="4294967295"/>
          </p:nvPr>
        </p:nvGraphicFramePr>
        <p:xfrm>
          <a:off x="0" y="1600200"/>
          <a:ext cx="82264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Desktop\PHOTOGRAFIES 2011-12\ΣΥΓΚΕΝΤΡΩΣΗ ΤΟΙΧΟΥ\IMG_0439 - Copy.JPG">
            <a:hlinkClick r:id="rId2" action="ppaction://hlinkfil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4941" y="2010870"/>
            <a:ext cx="6392631" cy="4618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a:xfrm>
            <a:off x="161365" y="1"/>
            <a:ext cx="8858810" cy="1990164"/>
          </a:xfrm>
        </p:spPr>
        <p:txBody>
          <a:bodyPr/>
          <a:lstStyle/>
          <a:p>
            <a:r>
              <a:rPr lang="el-GR" sz="4000" b="1" dirty="0" smtClean="0">
                <a:latin typeface="Monotype Corsiva" pitchFamily="66" charset="0"/>
              </a:rPr>
              <a:t>ΠΩΣ ΞΕΚΙΝΗΣΑΜΕ:</a:t>
            </a:r>
            <a:br>
              <a:rPr lang="el-GR" sz="4000" b="1" dirty="0" smtClean="0">
                <a:latin typeface="Monotype Corsiva" pitchFamily="66" charset="0"/>
              </a:rPr>
            </a:br>
            <a:r>
              <a:rPr lang="el-GR" sz="4000" b="1" dirty="0" smtClean="0">
                <a:latin typeface="Monotype Corsiva" pitchFamily="66" charset="0"/>
              </a:rPr>
              <a:t>ΜΕ  ΕΜΠΝΕΥΣΗ  ΚΑΙ ΔΗΜΙΟΥΡΓΙΚΗ ΔΙΑΘΕΣΗ!</a:t>
            </a:r>
            <a:endParaRPr lang="en-US" sz="4000" b="1" dirty="0">
              <a:latin typeface="Monotype Corsiva" pitchFamily="66"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2047" y="274638"/>
            <a:ext cx="8778128" cy="1298668"/>
          </a:xfrm>
        </p:spPr>
        <p:txBody>
          <a:bodyPr/>
          <a:lstStyle/>
          <a:p>
            <a:pPr algn="ctr"/>
            <a:r>
              <a:rPr lang="el-GR" sz="4000" b="1" dirty="0" smtClean="0">
                <a:latin typeface="Monotype Corsiva" pitchFamily="66" charset="0"/>
              </a:rPr>
              <a:t>ΑΞΙΟΠΟΙΗΣΗ ΤΗΣ ΔΗΜΙΟΥΡΓΙΑΣ ΓΙΑ ΜΑΘΗΣΗ!</a:t>
            </a:r>
            <a:endParaRPr lang="el-GR" sz="4000" b="1" dirty="0">
              <a:latin typeface="Monotype Corsiva" pitchFamily="66" charset="0"/>
            </a:endParaRPr>
          </a:p>
        </p:txBody>
      </p:sp>
      <p:pic>
        <p:nvPicPr>
          <p:cNvPr id="4" name="Picture 3" descr="F:\Desktop\PHOTOGRAFIES 2011-12\ΣΥΓΚΕΝΤΡΩΣΗ ΤΟΙΧΟΥ\IMG_0446 - Cop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0094" y="2172819"/>
            <a:ext cx="5992905" cy="4494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7" y="274638"/>
            <a:ext cx="8818468" cy="1143000"/>
          </a:xfrm>
        </p:spPr>
        <p:txBody>
          <a:bodyPr/>
          <a:lstStyle/>
          <a:p>
            <a:pPr lvl="0"/>
            <a:r>
              <a:rPr lang="en-US" sz="4000" dirty="0" smtClean="0"/>
              <a:t/>
            </a:r>
            <a:br>
              <a:rPr lang="en-US" sz="4000" dirty="0" smtClean="0"/>
            </a:br>
            <a:r>
              <a:rPr lang="el-GR" sz="4000" b="1" dirty="0" smtClean="0">
                <a:latin typeface="Monotype Corsiva" pitchFamily="66" charset="0"/>
              </a:rPr>
              <a:t> Α.</a:t>
            </a:r>
            <a:r>
              <a:rPr lang="el-GR" b="1" dirty="0" smtClean="0">
                <a:latin typeface="Monotype Corsiva" pitchFamily="66" charset="0"/>
              </a:rPr>
              <a:t>ΓΝΩΡΙΜΙΑ ΜΕ ΤΟΝ ΠΟΛΙΤΙΣΜΟ ΜΑΣ ΚΑΙ ΔΙΑΤΗΡΗΣΗ ΤΗΣ ΕΘΝΙΚΗΣ ΜΑΣ ΤΑΥΤΟΤΗΤΑΣ</a:t>
            </a:r>
            <a:r>
              <a:rPr lang="el-GR" sz="4000" b="1" dirty="0" smtClean="0">
                <a:latin typeface="Monotype Corsiva" pitchFamily="66" charset="0"/>
              </a:rPr>
              <a:t> </a:t>
            </a:r>
            <a:endParaRPr lang="en-US" sz="4000" b="1" dirty="0">
              <a:latin typeface="Monotype Corsiva" pitchFamily="66" charset="0"/>
            </a:endParaRPr>
          </a:p>
        </p:txBody>
      </p:sp>
      <p:sp>
        <p:nvSpPr>
          <p:cNvPr id="3" name="Content Placeholder 2"/>
          <p:cNvSpPr>
            <a:spLocks noGrp="1"/>
          </p:cNvSpPr>
          <p:nvPr>
            <p:ph idx="1"/>
          </p:nvPr>
        </p:nvSpPr>
        <p:spPr/>
        <p:txBody>
          <a:bodyPr/>
          <a:lstStyle/>
          <a:p>
            <a:pPr marL="457200" indent="-457200">
              <a:buAutoNum type="arabicPeriod"/>
            </a:pPr>
            <a:r>
              <a:rPr lang="el-GR" b="1" dirty="0" smtClean="0">
                <a:latin typeface="Monotype Corsiva" pitchFamily="66" charset="0"/>
              </a:rPr>
              <a:t>Ο ΜΥΘΟΣ ΤΗΣ ΕΥΡΩΠΗΣ</a:t>
            </a:r>
          </a:p>
          <a:p>
            <a:pPr algn="just"/>
            <a:r>
              <a:rPr lang="el-GR" b="1" dirty="0" smtClean="0">
                <a:solidFill>
                  <a:schemeClr val="accent3">
                    <a:lumMod val="25000"/>
                  </a:schemeClr>
                </a:solidFill>
                <a:latin typeface="Monotype Corsiva" pitchFamily="66" charset="0"/>
              </a:rPr>
              <a:t>Έρευνα σε διάφορες πηγές και συγγραφή του Μύθου της Ευρώπης σε φυλλάδιο για τα παιδιά. </a:t>
            </a:r>
            <a:endParaRPr lang="en-US" b="1" dirty="0" smtClean="0">
              <a:solidFill>
                <a:schemeClr val="accent3">
                  <a:lumMod val="25000"/>
                </a:schemeClr>
              </a:solidFill>
              <a:latin typeface="Monotype Corsiva" pitchFamily="66" charset="0"/>
            </a:endParaRPr>
          </a:p>
          <a:p>
            <a:pPr algn="just"/>
            <a:r>
              <a:rPr lang="el-GR" b="1" dirty="0" smtClean="0">
                <a:solidFill>
                  <a:schemeClr val="accent3">
                    <a:lumMod val="25000"/>
                  </a:schemeClr>
                </a:solidFill>
                <a:latin typeface="Monotype Corsiva" pitchFamily="66" charset="0"/>
              </a:rPr>
              <a:t>Επεξεργασία  του φυλλαδίου στις τάξεις από τα παιδιά  και συμπλήρωση σχετικών εργασιών.</a:t>
            </a:r>
            <a:endParaRPr lang="en-US" b="1" dirty="0" smtClean="0">
              <a:solidFill>
                <a:schemeClr val="accent3">
                  <a:lumMod val="25000"/>
                </a:schemeClr>
              </a:solidFill>
              <a:latin typeface="Monotype Corsiva" pitchFamily="66" charset="0"/>
            </a:endParaRPr>
          </a:p>
          <a:p>
            <a:pPr algn="just"/>
            <a:r>
              <a:rPr lang="el-GR" b="1" dirty="0" smtClean="0">
                <a:solidFill>
                  <a:schemeClr val="accent3">
                    <a:lumMod val="25000"/>
                  </a:schemeClr>
                </a:solidFill>
                <a:latin typeface="Monotype Corsiva" pitchFamily="66" charset="0"/>
              </a:rPr>
              <a:t>Αξιοποίηση και σχετικού κειμένου ‘Η Ευρώπη και ο ταύρος’ από το βιβλίο ‘Με λογισμό και μ΄όνειρο’ .</a:t>
            </a:r>
            <a:endParaRPr lang="en-US" b="1" dirty="0" smtClean="0">
              <a:solidFill>
                <a:schemeClr val="accent3">
                  <a:lumMod val="25000"/>
                </a:schemeClr>
              </a:solidFill>
              <a:latin typeface="Monotype Corsiva" pitchFamily="66" charset="0"/>
            </a:endParaRPr>
          </a:p>
          <a:p>
            <a:pPr algn="just"/>
            <a:r>
              <a:rPr lang="el-GR" b="1" dirty="0" smtClean="0">
                <a:solidFill>
                  <a:schemeClr val="accent3">
                    <a:lumMod val="25000"/>
                  </a:schemeClr>
                </a:solidFill>
                <a:latin typeface="Monotype Corsiva" pitchFamily="66" charset="0"/>
                <a:hlinkClick r:id="rId3" action="ppaction://hlinksldjump"/>
              </a:rPr>
              <a:t>Γνωριμία με έργα ευρωπαίων καλλιτεχνών που πραγματεύονται το μύθο της Ευρώπης.</a:t>
            </a:r>
            <a:endParaRPr lang="en-US" b="1" dirty="0" smtClean="0">
              <a:solidFill>
                <a:schemeClr val="accent3">
                  <a:lumMod val="25000"/>
                </a:schemeClr>
              </a:solidFill>
              <a:latin typeface="Monotype Corsiva" pitchFamily="66" charset="0"/>
            </a:endParaRPr>
          </a:p>
          <a:p>
            <a:pPr algn="just"/>
            <a:r>
              <a:rPr lang="el-GR" b="1" dirty="0" smtClean="0">
                <a:solidFill>
                  <a:schemeClr val="accent3">
                    <a:lumMod val="25000"/>
                  </a:schemeClr>
                </a:solidFill>
                <a:latin typeface="Monotype Corsiva" pitchFamily="66" charset="0"/>
              </a:rPr>
              <a:t>Εικονογράφηση του μύθου από τα ίδια τα παιδιά.</a:t>
            </a:r>
            <a:endParaRPr lang="en-US" b="1" dirty="0" smtClean="0">
              <a:solidFill>
                <a:schemeClr val="accent3">
                  <a:lumMod val="25000"/>
                </a:schemeClr>
              </a:solidFill>
              <a:latin typeface="Monotype Corsiva" pitchFamily="66" charset="0"/>
            </a:endParaRPr>
          </a:p>
          <a:p>
            <a:pPr marL="457200" indent="-457200">
              <a:buNone/>
            </a:pPr>
            <a:endParaRPr lang="en-US" b="1" dirty="0" smtClean="0">
              <a:ln w="12700">
                <a:solidFill>
                  <a:srgbClr val="0070C0"/>
                </a:solidFill>
                <a:prstDash val="solid"/>
              </a:ln>
              <a:solidFill>
                <a:schemeClr val="bg2">
                  <a:lumMod val="10000"/>
                </a:schemeClr>
              </a:solidFill>
              <a:latin typeface="Monotype Corsiva" pitchFamily="66" charset="0"/>
            </a:endParaRPr>
          </a:p>
        </p:txBody>
      </p:sp>
      <p:pic>
        <p:nvPicPr>
          <p:cNvPr id="5" name="Picture 3" descr="F:\Desktop\EUROPE\europescan001.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1826" y="3122051"/>
            <a:ext cx="1523798" cy="2119981"/>
          </a:xfrm>
          <a:prstGeom prst="rect">
            <a:avLst/>
          </a:prstGeom>
          <a:noFill/>
        </p:spPr>
      </p:pic>
      <p:pic>
        <p:nvPicPr>
          <p:cNvPr id="4" name="Picture 2" descr="F:\Desktop\EUROPE\europescan.t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31259"/>
            <a:ext cx="1532965" cy="2188801"/>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57226" y="265112"/>
            <a:ext cx="7877174"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r>
              <a:rPr kumimoji="0" lang="el-GR" sz="2400" b="0" i="0" u="none" strike="noStrike" kern="0" cap="none" spc="0" normalizeH="0" baseline="0" noProof="0" dirty="0" smtClean="0">
                <a:ln>
                  <a:noFill/>
                </a:ln>
                <a:solidFill>
                  <a:schemeClr val="tx1"/>
                </a:solidFill>
                <a:effectLst/>
                <a:uLnTx/>
                <a:uFillTx/>
                <a:latin typeface="Monotype Corsiva" pitchFamily="66" charset="0"/>
                <a:ea typeface="+mn-ea"/>
                <a:cs typeface="+mn-cs"/>
              </a:rPr>
              <a:t>2. </a:t>
            </a:r>
            <a:r>
              <a:rPr lang="el-GR" sz="2400" b="1" kern="0" dirty="0" smtClean="0">
                <a:latin typeface="Monotype Corsiva" pitchFamily="66" charset="0"/>
                <a:cs typeface="+mn-cs"/>
              </a:rPr>
              <a:t>Π</a:t>
            </a:r>
            <a:r>
              <a:rPr kumimoji="0" lang="el-GR" sz="2400" b="1" i="0" u="none" strike="noStrike" kern="0" cap="none" spc="0" normalizeH="0" baseline="0" noProof="0" dirty="0" smtClean="0">
                <a:ln>
                  <a:noFill/>
                </a:ln>
                <a:solidFill>
                  <a:schemeClr val="tx1"/>
                </a:solidFill>
                <a:effectLst/>
                <a:uLnTx/>
                <a:uFillTx/>
                <a:latin typeface="Monotype Corsiva" pitchFamily="66" charset="0"/>
                <a:ea typeface="+mn-ea"/>
                <a:cs typeface="+mn-cs"/>
              </a:rPr>
              <a:t>ΑΡΑΔΟΣΙΑΚΟΙ</a:t>
            </a:r>
            <a:r>
              <a:rPr kumimoji="0" lang="el-GR" sz="2400" b="1" i="0" u="none" strike="noStrike" kern="0" cap="none" spc="0" normalizeH="0" noProof="0" dirty="0" smtClean="0">
                <a:ln>
                  <a:noFill/>
                </a:ln>
                <a:solidFill>
                  <a:schemeClr val="tx1"/>
                </a:solidFill>
                <a:effectLst/>
                <a:uLnTx/>
                <a:uFillTx/>
                <a:latin typeface="Monotype Corsiva" pitchFamily="66" charset="0"/>
                <a:ea typeface="+mn-ea"/>
                <a:cs typeface="+mn-cs"/>
              </a:rPr>
              <a:t> ΧΟΡΟΙ</a:t>
            </a:r>
          </a:p>
          <a:p>
            <a:pPr marL="342900" indent="-342900" algn="just">
              <a:spcBef>
                <a:spcPct val="20000"/>
              </a:spcBef>
              <a:buClr>
                <a:schemeClr val="tx1"/>
              </a:buClr>
              <a:buFont typeface="Arial" pitchFamily="34" charset="0"/>
              <a:buChar char="•"/>
              <a:defRPr/>
            </a:pPr>
            <a:r>
              <a:rPr lang="el-GR" sz="2400" b="1" dirty="0" smtClean="0">
                <a:solidFill>
                  <a:schemeClr val="accent3">
                    <a:lumMod val="25000"/>
                  </a:schemeClr>
                </a:solidFill>
                <a:latin typeface="Monotype Corsiva" pitchFamily="66" charset="0"/>
              </a:rPr>
              <a:t>Δραστηριοποίηση ομίλου παραδοσιακών χορών που λειτουργεί τα πρωινά και κάποια διαλείμματα και απασχολεί δημιουργικά τα παιδιά στον ελεύθερό τους χρόνο.   Οι χοροί  παρουσιάζονται σε διάφορες σχολικές εκδηλώσεις και πολύ σύντομα θα παρουσιαστούν  σε εκδήλωση του Τμήματος Αναπτύξεως Υδάτων και σε τηλεοπτικό πρόγραμμα του Ρ.Ι.Κ.</a:t>
            </a:r>
            <a:endParaRPr lang="en-US" sz="2400" b="1" dirty="0" smtClean="0">
              <a:solidFill>
                <a:schemeClr val="accent3">
                  <a:lumMod val="25000"/>
                </a:schemeClr>
              </a:solidFill>
              <a:latin typeface="Monotype Corsiva" pitchFamily="66" charset="0"/>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2400" b="1" i="0" u="none" strike="noStrike" kern="0" cap="none" spc="0" normalizeH="0" baseline="0" noProof="0" dirty="0" smtClean="0">
              <a:ln w="12700">
                <a:solidFill>
                  <a:srgbClr val="0070C0"/>
                </a:solidFill>
                <a:prstDash val="solid"/>
              </a:ln>
              <a:solidFill>
                <a:schemeClr val="bg2">
                  <a:lumMod val="10000"/>
                </a:schemeClr>
              </a:solidFill>
              <a:effectLst/>
              <a:uLnTx/>
              <a:uFillTx/>
              <a:latin typeface="Monotype Corsiva" pitchFamily="66" charset="0"/>
              <a:ea typeface="+mn-ea"/>
              <a:cs typeface="+mn-cs"/>
            </a:endParaRPr>
          </a:p>
        </p:txBody>
      </p:sp>
      <p:pic>
        <p:nvPicPr>
          <p:cNvPr id="2" name="Picture 2" descr="F:\Desktop\ΦΩΤΟΓΡΑΦΙΕΣ 2010 - 2011\28η Οκτωβρίου\IMG_0048 - Cop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18807" y="3478489"/>
            <a:ext cx="2324154" cy="3098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F:\Pictures2\2012-02-21\IMG_0822.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7266" y="2995863"/>
            <a:ext cx="2279984" cy="2406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tsiknopempti2012\IMG_071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9433" y="2458605"/>
            <a:ext cx="2611269" cy="1958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F:\tsiknopempti2012\IMG_075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8251" y="3852281"/>
            <a:ext cx="2793241" cy="2094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F:\tsiknopempti2012\IMG_071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7011" y="2292623"/>
            <a:ext cx="2597623" cy="1948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Content Placeholder 2"/>
          <p:cNvSpPr txBox="1">
            <a:spLocks/>
          </p:cNvSpPr>
          <p:nvPr/>
        </p:nvSpPr>
        <p:spPr>
          <a:xfrm>
            <a:off x="657226" y="265112"/>
            <a:ext cx="7877174"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r>
              <a:rPr lang="el-GR" sz="2400" kern="0" dirty="0" smtClean="0">
                <a:latin typeface="Monotype Corsiva" pitchFamily="66" charset="0"/>
                <a:cs typeface="+mn-cs"/>
              </a:rPr>
              <a:t>3</a:t>
            </a:r>
            <a:r>
              <a:rPr kumimoji="0" lang="el-GR" sz="2400" b="0" i="0" u="none" strike="noStrike" kern="0" cap="none" spc="0" normalizeH="0" baseline="0" noProof="0" dirty="0" smtClean="0">
                <a:ln>
                  <a:noFill/>
                </a:ln>
                <a:solidFill>
                  <a:schemeClr val="tx1"/>
                </a:solidFill>
                <a:effectLst/>
                <a:uLnTx/>
                <a:uFillTx/>
                <a:latin typeface="Monotype Corsiva" pitchFamily="66" charset="0"/>
                <a:ea typeface="+mn-ea"/>
                <a:cs typeface="+mn-cs"/>
              </a:rPr>
              <a:t>. </a:t>
            </a:r>
            <a:r>
              <a:rPr lang="el-GR" sz="2400" b="1" kern="0" dirty="0" smtClean="0">
                <a:latin typeface="Monotype Corsiva" pitchFamily="66" charset="0"/>
                <a:cs typeface="+mn-cs"/>
              </a:rPr>
              <a:t>ΗΘΗ ΚΑΙ ΕΘΙΜΑ ΤΟΥ ΤΟΠΟΥ ΜΑΣ</a:t>
            </a:r>
          </a:p>
          <a:p>
            <a:pPr algn="just">
              <a:buFont typeface="Arial" pitchFamily="34" charset="0"/>
              <a:buChar char="•"/>
            </a:pPr>
            <a:r>
              <a:rPr lang="el-GR" sz="2400" b="1" dirty="0" smtClean="0">
                <a:solidFill>
                  <a:schemeClr val="accent3">
                    <a:lumMod val="25000"/>
                  </a:schemeClr>
                </a:solidFill>
                <a:latin typeface="Monotype Corsiva" pitchFamily="66" charset="0"/>
              </a:rPr>
              <a:t>Εκδήλωση με παραδοσιακά παιχνίδια, </a:t>
            </a:r>
            <a:r>
              <a:rPr lang="el-GR" sz="2400" b="1" dirty="0" smtClean="0">
                <a:solidFill>
                  <a:schemeClr val="accent3">
                    <a:lumMod val="25000"/>
                  </a:schemeClr>
                </a:solidFill>
                <a:latin typeface="Monotype Corsiva" pitchFamily="66" charset="0"/>
                <a:hlinkClick r:id="rId5" action="ppaction://hlinkfile"/>
              </a:rPr>
              <a:t>τραγούδια και χορούς, </a:t>
            </a:r>
            <a:r>
              <a:rPr lang="el-GR" sz="2400" b="1" dirty="0" smtClean="0">
                <a:solidFill>
                  <a:schemeClr val="accent3">
                    <a:lumMod val="25000"/>
                  </a:schemeClr>
                </a:solidFill>
                <a:latin typeface="Monotype Corsiva" pitchFamily="66" charset="0"/>
              </a:rPr>
              <a:t>πουρέκκια και «πελλόμασκες» την ημέρα της Τσικνοπέμπτης.</a:t>
            </a:r>
            <a:endParaRPr lang="en-US" sz="2400" b="1" dirty="0" smtClean="0">
              <a:solidFill>
                <a:schemeClr val="accent3">
                  <a:lumMod val="25000"/>
                </a:schemeClr>
              </a:solidFill>
              <a:latin typeface="Monotype Corsiva" pitchFamily="66" charset="0"/>
            </a:endParaRPr>
          </a:p>
          <a:p>
            <a:pPr algn="just">
              <a:buFont typeface="Arial" pitchFamily="34" charset="0"/>
              <a:buChar char="•"/>
            </a:pPr>
            <a:r>
              <a:rPr lang="el-GR" sz="2400" b="1" dirty="0" smtClean="0">
                <a:solidFill>
                  <a:schemeClr val="accent3">
                    <a:lumMod val="25000"/>
                  </a:schemeClr>
                </a:solidFill>
                <a:latin typeface="Monotype Corsiva" pitchFamily="66" charset="0"/>
              </a:rPr>
              <a:t>Εκμάθηση κυπριακών παραδοσιακών τραγουδιών όπως π.χ. ΄Ρούλλα μου Μαρούλλα μου’ και΄Αγάπησα την που καρκιάς΄.</a:t>
            </a:r>
            <a:endParaRPr lang="en-US" sz="2400" b="1" dirty="0" smtClean="0">
              <a:solidFill>
                <a:schemeClr val="accent3">
                  <a:lumMod val="25000"/>
                </a:schemeClr>
              </a:solidFill>
              <a:latin typeface="Monotype Corsiva" pitchFamily="66" charset="0"/>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endParaRPr lang="el-GR" sz="2400" b="1" kern="0" dirty="0" smtClean="0">
              <a:latin typeface="Monotype Corsiva" pitchFamily="66" charset="0"/>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endParaRPr lang="el-GR" sz="2400" b="1" kern="0" dirty="0" smtClean="0">
              <a:latin typeface="Monotype Corsiva" pitchFamily="66" charset="0"/>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2400" b="1" i="0" u="none" strike="noStrike" kern="0" cap="none" spc="0" normalizeH="0" baseline="0" noProof="0" dirty="0" smtClean="0">
              <a:ln w="12700">
                <a:solidFill>
                  <a:srgbClr val="0070C0"/>
                </a:solidFill>
                <a:prstDash val="solid"/>
              </a:ln>
              <a:solidFill>
                <a:schemeClr val="bg2">
                  <a:lumMod val="10000"/>
                </a:schemeClr>
              </a:solidFill>
              <a:effectLst/>
              <a:uLnTx/>
              <a:uFillTx/>
              <a:latin typeface="Monotype Corsiva" pitchFamily="66" charset="0"/>
              <a:ea typeface="+mn-ea"/>
              <a:cs typeface="+mn-cs"/>
            </a:endParaRPr>
          </a:p>
        </p:txBody>
      </p:sp>
    </p:spTree>
    <p:extLst>
      <p:ext uri="{BB962C8B-B14F-4D97-AF65-F5344CB8AC3E}">
        <p14:creationId xmlns:p14="http://schemas.microsoft.com/office/powerpoint/2010/main" val="428946358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139" y="253689"/>
            <a:ext cx="7607860" cy="5749925"/>
          </a:xfrm>
        </p:spPr>
        <p:txBody>
          <a:bodyPr/>
          <a:lstStyle/>
          <a:p>
            <a:pPr>
              <a:buNone/>
            </a:pPr>
            <a:r>
              <a:rPr lang="el-GR" dirty="0" smtClean="0">
                <a:latin typeface="Monotype Corsiva" pitchFamily="66" charset="0"/>
              </a:rPr>
              <a:t>4. </a:t>
            </a:r>
            <a:r>
              <a:rPr lang="el-GR" b="1" dirty="0" smtClean="0">
                <a:latin typeface="Monotype Corsiva" pitchFamily="66" charset="0"/>
              </a:rPr>
              <a:t>Η ΠΑΡΑΔΟΣΗ  ΜΕΣΑ ΑΠΟ ΤΗΝ ΤΕΧΝΗ</a:t>
            </a:r>
          </a:p>
          <a:p>
            <a:r>
              <a:rPr lang="el-GR" dirty="0" smtClean="0">
                <a:latin typeface="Monotype Corsiva" pitchFamily="66" charset="0"/>
              </a:rPr>
              <a:t> </a:t>
            </a:r>
            <a:r>
              <a:rPr lang="el-GR" b="1" dirty="0" smtClean="0">
                <a:solidFill>
                  <a:schemeClr val="accent3">
                    <a:lumMod val="25000"/>
                  </a:schemeClr>
                </a:solidFill>
                <a:latin typeface="Monotype Corsiva" pitchFamily="66" charset="0"/>
              </a:rPr>
              <a:t>Παρουσίαση στα παιδιά της τεχνικής της ζωγραφικής σε    κολότζια. Ζωγραφίστηκε κολότζι με παραστάσεις από το μύθο της Ευρώπης</a:t>
            </a:r>
            <a:r>
              <a:rPr lang="el-GR" dirty="0" smtClean="0"/>
              <a:t>.</a:t>
            </a:r>
            <a:endParaRPr lang="en-GB" dirty="0" smtClean="0"/>
          </a:p>
          <a:p>
            <a:endParaRPr lang="en-GB" dirty="0" smtClean="0"/>
          </a:p>
          <a:p>
            <a:endParaRPr lang="en-GB" dirty="0" smtClean="0"/>
          </a:p>
          <a:p>
            <a:pPr>
              <a:buNone/>
            </a:pPr>
            <a:endParaRPr lang="en-GB" dirty="0" smtClean="0"/>
          </a:p>
          <a:p>
            <a:pPr>
              <a:buNone/>
            </a:pPr>
            <a:endParaRPr lang="en-GB" dirty="0" smtClean="0"/>
          </a:p>
          <a:p>
            <a:pPr>
              <a:buNone/>
            </a:pPr>
            <a:endParaRPr lang="en-US" dirty="0" smtClean="0"/>
          </a:p>
          <a:p>
            <a:r>
              <a:rPr lang="el-GR" b="1" dirty="0" smtClean="0">
                <a:solidFill>
                  <a:schemeClr val="accent3">
                    <a:lumMod val="25000"/>
                  </a:schemeClr>
                </a:solidFill>
                <a:latin typeface="Monotype Corsiva" pitchFamily="66" charset="0"/>
              </a:rPr>
              <a:t>Ζωγραφική σε πιάτο με παραδοσιακά μοτίβα.</a:t>
            </a:r>
          </a:p>
          <a:p>
            <a:r>
              <a:rPr lang="el-GR" b="1" dirty="0" smtClean="0">
                <a:solidFill>
                  <a:schemeClr val="accent3">
                    <a:lumMod val="25000"/>
                  </a:schemeClr>
                </a:solidFill>
                <a:latin typeface="Monotype Corsiva" pitchFamily="66" charset="0"/>
              </a:rPr>
              <a:t>Ύφανση σε αυτοσχέδιους αργαλειούς.</a:t>
            </a:r>
          </a:p>
          <a:p>
            <a:r>
              <a:rPr lang="el-GR" b="1" dirty="0" smtClean="0">
                <a:solidFill>
                  <a:schemeClr val="accent3">
                    <a:lumMod val="25000"/>
                  </a:schemeClr>
                </a:solidFill>
                <a:latin typeface="Monotype Corsiva" pitchFamily="66" charset="0"/>
              </a:rPr>
              <a:t>Κατασκευή </a:t>
            </a:r>
            <a:r>
              <a:rPr lang="el-GR" b="1" dirty="0" err="1" smtClean="0">
                <a:solidFill>
                  <a:schemeClr val="accent3">
                    <a:lumMod val="25000"/>
                  </a:schemeClr>
                </a:solidFill>
                <a:latin typeface="Monotype Corsiva" pitchFamily="66" charset="0"/>
              </a:rPr>
              <a:t>σανιδόσχημων</a:t>
            </a:r>
            <a:r>
              <a:rPr lang="el-GR" b="1" dirty="0" smtClean="0">
                <a:solidFill>
                  <a:schemeClr val="accent3">
                    <a:lumMod val="25000"/>
                  </a:schemeClr>
                </a:solidFill>
                <a:latin typeface="Monotype Corsiva" pitchFamily="66" charset="0"/>
              </a:rPr>
              <a:t> ειδωλίων.</a:t>
            </a:r>
            <a:endParaRPr lang="en-US" b="1" dirty="0" smtClean="0">
              <a:solidFill>
                <a:schemeClr val="accent3">
                  <a:lumMod val="25000"/>
                </a:schemeClr>
              </a:solidFill>
              <a:latin typeface="Monotype Corsiva" pitchFamily="66" charset="0"/>
            </a:endParaRPr>
          </a:p>
          <a:p>
            <a:pPr>
              <a:buNone/>
            </a:pPr>
            <a:r>
              <a:rPr lang="el-GR" dirty="0" smtClean="0">
                <a:latin typeface="Monotype Corsiva" pitchFamily="66" charset="0"/>
              </a:rPr>
              <a:t>    </a:t>
            </a:r>
            <a:endParaRPr lang="en-US" b="1" dirty="0">
              <a:solidFill>
                <a:schemeClr val="bg1">
                  <a:lumMod val="50000"/>
                </a:schemeClr>
              </a:solidFill>
            </a:endParaRPr>
          </a:p>
        </p:txBody>
      </p:sp>
      <p:pic>
        <p:nvPicPr>
          <p:cNvPr id="1026" name="Picture 2" descr="F:\europe ppt\MΕΡΑ ΒΙΒΛΙΛΙΟΥ 31 ΓΕΝ\IMG_06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3751" y="2057774"/>
            <a:ext cx="2654326" cy="1990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F:\europe ppt\siggrafeas 17.2.2012\IMG_08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2244" y="1631172"/>
            <a:ext cx="2879708" cy="2159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 Εικόνα" descr="C:\Users\Student\AppData\Local\Microsoft\Windows\Temporary Internet Files\Content.Word\IMG_0842.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3686" y="4562575"/>
            <a:ext cx="2701902" cy="201478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4154_slide">
  <a:themeElements>
    <a:clrScheme name="Θέμα του Office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fontScheme name="Θέμα του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Θέμα του Office 1">
        <a:dk1>
          <a:srgbClr val="000000"/>
        </a:dk1>
        <a:lt1>
          <a:srgbClr val="99CCFF"/>
        </a:lt1>
        <a:dk2>
          <a:srgbClr val="000000"/>
        </a:dk2>
        <a:lt2>
          <a:srgbClr val="CCCCCC"/>
        </a:lt2>
        <a:accent1>
          <a:srgbClr val="315F8C"/>
        </a:accent1>
        <a:accent2>
          <a:srgbClr val="1C548C"/>
        </a:accent2>
        <a:accent3>
          <a:srgbClr val="CAE2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Θέμα του Office 3">
        <a:dk1>
          <a:srgbClr val="000000"/>
        </a:dk1>
        <a:lt1>
          <a:srgbClr val="99CCFF"/>
        </a:lt1>
        <a:dk2>
          <a:srgbClr val="000000"/>
        </a:dk2>
        <a:lt2>
          <a:srgbClr val="CCCCCC"/>
        </a:lt2>
        <a:accent1>
          <a:srgbClr val="73622E"/>
        </a:accent1>
        <a:accent2>
          <a:srgbClr val="265380"/>
        </a:accent2>
        <a:accent3>
          <a:srgbClr val="CAE2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99CCFF"/>
        </a:lt1>
        <a:dk2>
          <a:srgbClr val="000000"/>
        </a:dk2>
        <a:lt2>
          <a:srgbClr val="CCCCCC"/>
        </a:lt2>
        <a:accent1>
          <a:srgbClr val="525E1C"/>
        </a:accent1>
        <a:accent2>
          <a:srgbClr val="734F22"/>
        </a:accent2>
        <a:accent3>
          <a:srgbClr val="CAE2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CCCCCC"/>
        </a:lt2>
        <a:accent1>
          <a:srgbClr val="315F8C"/>
        </a:accent1>
        <a:accent2>
          <a:srgbClr val="1C548C"/>
        </a:accent2>
        <a:accent3>
          <a:srgbClr val="FFFF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CCCCCC"/>
        </a:lt2>
        <a:accent1>
          <a:srgbClr val="48468C"/>
        </a:accent1>
        <a:accent2>
          <a:srgbClr val="1F6660"/>
        </a:accent2>
        <a:accent3>
          <a:srgbClr val="FFFF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CCCCCC"/>
        </a:lt2>
        <a:accent1>
          <a:srgbClr val="73622E"/>
        </a:accent1>
        <a:accent2>
          <a:srgbClr val="265380"/>
        </a:accent2>
        <a:accent3>
          <a:srgbClr val="FFFF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Θέμα του Office 8">
        <a:dk1>
          <a:srgbClr val="000000"/>
        </a:dk1>
        <a:lt1>
          <a:srgbClr val="FFFFFF"/>
        </a:lt1>
        <a:dk2>
          <a:srgbClr val="000000"/>
        </a:dk2>
        <a:lt2>
          <a:srgbClr val="CCCCCC"/>
        </a:lt2>
        <a:accent1>
          <a:srgbClr val="525E1C"/>
        </a:accent1>
        <a:accent2>
          <a:srgbClr val="734F22"/>
        </a:accent2>
        <a:accent3>
          <a:srgbClr val="FFFF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99CCFF"/>
        </a:lt1>
        <a:dk2>
          <a:srgbClr val="000000"/>
        </a:dk2>
        <a:lt2>
          <a:srgbClr val="CCCCCC"/>
        </a:lt2>
        <a:accent1>
          <a:srgbClr val="315F8C"/>
        </a:accent1>
        <a:accent2>
          <a:srgbClr val="1C548C"/>
        </a:accent2>
        <a:accent3>
          <a:srgbClr val="CAE2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CCFF"/>
        </a:lt1>
        <a:dk2>
          <a:srgbClr val="000000"/>
        </a:dk2>
        <a:lt2>
          <a:srgbClr val="CCCCCC"/>
        </a:lt2>
        <a:accent1>
          <a:srgbClr val="73622E"/>
        </a:accent1>
        <a:accent2>
          <a:srgbClr val="265380"/>
        </a:accent2>
        <a:accent3>
          <a:srgbClr val="CAE2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CCFF"/>
        </a:lt1>
        <a:dk2>
          <a:srgbClr val="000000"/>
        </a:dk2>
        <a:lt2>
          <a:srgbClr val="CCCCCC"/>
        </a:lt2>
        <a:accent1>
          <a:srgbClr val="525E1C"/>
        </a:accent1>
        <a:accent2>
          <a:srgbClr val="734F22"/>
        </a:accent2>
        <a:accent3>
          <a:srgbClr val="CAE2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315F8C"/>
        </a:accent1>
        <a:accent2>
          <a:srgbClr val="1C548C"/>
        </a:accent2>
        <a:accent3>
          <a:srgbClr val="FFFF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48468C"/>
        </a:accent1>
        <a:accent2>
          <a:srgbClr val="1F6660"/>
        </a:accent2>
        <a:accent3>
          <a:srgbClr val="FFFF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73622E"/>
        </a:accent1>
        <a:accent2>
          <a:srgbClr val="265380"/>
        </a:accent2>
        <a:accent3>
          <a:srgbClr val="FFFF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25E1C"/>
        </a:accent1>
        <a:accent2>
          <a:srgbClr val="734F22"/>
        </a:accent2>
        <a:accent3>
          <a:srgbClr val="FFFF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ind_4154_slide</Template>
  <TotalTime>1539</TotalTime>
  <Words>1513</Words>
  <Application>Microsoft Office PowerPoint</Application>
  <PresentationFormat>On-screen Show (4:3)</PresentationFormat>
  <Paragraphs>209</Paragraphs>
  <Slides>29</Slides>
  <Notes>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ind_4154_slide</vt:lpstr>
      <vt:lpstr>1_Default Design</vt:lpstr>
      <vt:lpstr>PowerPoint Presentation</vt:lpstr>
      <vt:lpstr>PowerPoint Presentation</vt:lpstr>
      <vt:lpstr>ΤΟΜΕΙΣ ΕΝΑΣΧΟΛΗΣΗΣ</vt:lpstr>
      <vt:lpstr>ΠΩΣ ΞΕΚΙΝΗΣΑΜΕ: ΜΕ  ΕΜΠΝΕΥΣΗ  ΚΑΙ ΔΗΜΙΟΥΡΓΙΚΗ ΔΙΑΘΕΣΗ!</vt:lpstr>
      <vt:lpstr>ΑΞΙΟΠΟΙΗΣΗ ΤΗΣ ΔΗΜΙΟΥΡΓΙΑΣ ΓΙΑ ΜΑΘΗΣΗ!</vt:lpstr>
      <vt:lpstr>  Α.ΓΝΩΡΙΜΙΑ ΜΕ ΤΟΝ ΠΟΛΙΤΙΣΜΟ ΜΑΣ ΚΑΙ ΔΙΑΤΗΡΗΣΗ ΤΗΣ ΕΘΝΙΚΗΣ ΜΑΣ ΤΑΥΤΟΤΗΤΑΣ </vt:lpstr>
      <vt:lpstr>PowerPoint Presentation</vt:lpstr>
      <vt:lpstr>PowerPoint Presentation</vt:lpstr>
      <vt:lpstr>PowerPoint Presentation</vt:lpstr>
      <vt:lpstr>PowerPoint Presentation</vt:lpstr>
      <vt:lpstr>PowerPoint Presentation</vt:lpstr>
      <vt:lpstr>7. ΣΥΓΓΡΑΦΗ  ΤΣΙΑΤΤΙΣΤΩΝ  ΜΕ  ΘΕΜΑ  ΤΗΝ  Ε.Ε.</vt:lpstr>
      <vt:lpstr>Β. ΓΝΩΡΙΜΙΑ ΜΕ ΤΟΝ ΤΟΠΟ ΜΑΣ ΩΣ ΜΕΡΟΣ ΤΗΣ ΕΥΡΩΠΑΪΚΗΣ ΕΝΩΣΗΣ</vt:lpstr>
      <vt:lpstr>     Γ. ΓΝΩΡΙΜΙΑ ΚΑΙ ΣΥΝΕΡΓΑΣΙΑ ΜΕ ΕΤΑΙΡΟΥΣ ΜΑΣ ΣΤΗΝ ΕΥΡΩΠΑΪΚΗ ΕΝΩΣΗ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 ΓΝΩΡΙΜΙΑ ΜΕ ΤΙΣ ΑΡΧΕΣ ΚΑΙ ΑΞΙΕΣ ΣΤΙΣ ΟΠΟΙΕΣ ΒΑΣΙΖΕΤΑΙ Η  Ε.Ε.</vt:lpstr>
      <vt:lpstr>PowerPoint Presentation</vt:lpstr>
      <vt:lpstr>Ε. ΠΡΑΚΤΙΚΕΣ ΕΦΑΡΜΟΓΕΣ ΤΟΥ  ΤΙ ΣΗΜΑΙΝΕΙ ΝΑ ΕΙΣΑΙ ΕΝΕΡΓΟΣ  ΠΟΛΙΤΗΣ</vt:lpstr>
      <vt:lpstr>9Η ΜΑΪΟΥ</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Χαραλάμπους</dc:creator>
  <cp:lastModifiedBy>user</cp:lastModifiedBy>
  <cp:revision>212</cp:revision>
  <dcterms:created xsi:type="dcterms:W3CDTF">2012-01-11T19:10:53Z</dcterms:created>
  <dcterms:modified xsi:type="dcterms:W3CDTF">2012-05-07T06:23:31Z</dcterms:modified>
</cp:coreProperties>
</file>