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57" r:id="rId4"/>
    <p:sldId id="258" r:id="rId5"/>
    <p:sldId id="262" r:id="rId6"/>
    <p:sldId id="261" r:id="rId7"/>
    <p:sldId id="266" r:id="rId8"/>
    <p:sldId id="263" r:id="rId9"/>
    <p:sldId id="267" r:id="rId10"/>
    <p:sldId id="273" r:id="rId11"/>
    <p:sldId id="268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5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4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81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6289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8523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2466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51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0066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273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0835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908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908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057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31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374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712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4910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490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471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2327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79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8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76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28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5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6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6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F8111-5660-4C7C-A3D3-4B64514B5603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82498-D217-444E-90B1-AB059EE7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37DE8-1FD0-456E-8A7B-18A0FDD8E4E9}" type="datetimeFigureOut">
              <a:rPr kumimoji="0" lang="el-GR" sz="1000" b="1" i="0" u="none" strike="noStrike" kern="1200" cap="none" spc="0" normalizeH="0" baseline="0" noProof="0" smtClean="0">
                <a:ln>
                  <a:noFill/>
                </a:ln>
                <a:solidFill>
                  <a:srgbClr val="B01513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27/8/2020</a:t>
            </a:fld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000" b="1" i="0" u="none" strike="noStrike" kern="1200" cap="none" spc="0" normalizeH="0" baseline="0" noProof="0">
              <a:ln>
                <a:noFill/>
              </a:ln>
              <a:solidFill>
                <a:srgbClr val="B01513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6EBDC-87CD-4BE3-AFD8-2966A81723AD}" type="slidenum">
              <a:rPr kumimoji="0" lang="el-GR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75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Ομαδική εργασία στις Φυσικές Επιστήμες μέσω </a:t>
            </a:r>
            <a:r>
              <a:rPr lang="el-GR" dirty="0" err="1" smtClean="0"/>
              <a:t>τηλεκπαίδευσης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520485"/>
            <a:ext cx="8825658" cy="1295736"/>
          </a:xfrm>
        </p:spPr>
        <p:txBody>
          <a:bodyPr>
            <a:normAutofit/>
          </a:bodyPr>
          <a:lstStyle/>
          <a:p>
            <a:pPr algn="r"/>
            <a:r>
              <a:rPr lang="el-GR" b="1" dirty="0"/>
              <a:t>ΔΙΗΜΕΡΟ </a:t>
            </a:r>
            <a:r>
              <a:rPr lang="el-GR" b="1" dirty="0" smtClean="0"/>
              <a:t>ΕΚΠΑΙΔΕΥΤΙΚΟΥ</a:t>
            </a:r>
          </a:p>
          <a:p>
            <a:pPr algn="r"/>
            <a:r>
              <a:rPr lang="el-GR" b="1" dirty="0" err="1" smtClean="0"/>
              <a:t>Σεπτέμβρησ</a:t>
            </a:r>
            <a:r>
              <a:rPr lang="el-GR" b="1" dirty="0" smtClean="0"/>
              <a:t> 2020</a:t>
            </a:r>
            <a:endParaRPr lang="el-GR" b="1" dirty="0"/>
          </a:p>
          <a:p>
            <a:pPr algn="r"/>
            <a:r>
              <a:rPr lang="el-GR" b="1" dirty="0"/>
              <a:t>ΟΜΑΔΑ ΦΥΣΙΚΩΝ </a:t>
            </a:r>
            <a:r>
              <a:rPr lang="el-GR" b="1" dirty="0" smtClean="0"/>
              <a:t>ΕΠΙΣΤΗΜΩΝ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104293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744" y="260150"/>
            <a:ext cx="10515600" cy="1325563"/>
          </a:xfrm>
        </p:spPr>
        <p:txBody>
          <a:bodyPr/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Πώς ένα παιδ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ί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γίνεται παρουσιαστής;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166" y="1585713"/>
            <a:ext cx="2845157" cy="4351338"/>
          </a:xfrm>
        </p:spPr>
        <p:txBody>
          <a:bodyPr>
            <a:normAutofit fontScale="92500" lnSpcReduction="20000"/>
          </a:bodyPr>
          <a:lstStyle/>
          <a:p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Στη συνέχεια, ο/η εκπαιδευτικός επιλέγει τον συμμετέχοντα που θέλει να παρουσιάσει (πατά στις τρεις τελείες) και επιλέγει το «Ορισμός ως παρουσιαστής». </a:t>
            </a:r>
          </a:p>
          <a:p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Εμφανίζεται η ερώτηση «Αλλαγή ατόμου με δυνατότητα παρουσίασης;» και επιλέγει την «Αλλαγή».</a:t>
            </a:r>
            <a:endParaRPr lang="el-G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275784" y="1402524"/>
            <a:ext cx="7461414" cy="5300930"/>
            <a:chOff x="5203063" y="1491063"/>
            <a:chExt cx="7461414" cy="5300930"/>
          </a:xfrm>
        </p:grpSpPr>
        <p:sp>
          <p:nvSpPr>
            <p:cNvPr id="13" name="Rectangle 12"/>
            <p:cNvSpPr/>
            <p:nvPr/>
          </p:nvSpPr>
          <p:spPr>
            <a:xfrm>
              <a:off x="5228823" y="2665927"/>
              <a:ext cx="1030309" cy="154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203064" y="3424809"/>
              <a:ext cx="1030309" cy="154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03063" y="4842456"/>
              <a:ext cx="1790165" cy="1428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41701" y="4083574"/>
              <a:ext cx="128789" cy="1751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41701" y="4484722"/>
              <a:ext cx="128789" cy="1751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5417461" y="1491063"/>
              <a:ext cx="7247016" cy="5300930"/>
              <a:chOff x="4649273" y="1352282"/>
              <a:chExt cx="7247016" cy="530093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2"/>
              <a:srcRect l="2864" t="1367"/>
              <a:stretch/>
            </p:blipFill>
            <p:spPr>
              <a:xfrm>
                <a:off x="4649273" y="1352282"/>
                <a:ext cx="2459866" cy="530093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38664" y="2537419"/>
                <a:ext cx="3857625" cy="2447925"/>
              </a:xfrm>
              <a:prstGeom prst="rect">
                <a:avLst/>
              </a:prstGeom>
            </p:spPr>
          </p:pic>
          <p:sp>
            <p:nvSpPr>
              <p:cNvPr id="23" name="Oval 22"/>
              <p:cNvSpPr/>
              <p:nvPr/>
            </p:nvSpPr>
            <p:spPr>
              <a:xfrm>
                <a:off x="5371325" y="4421489"/>
                <a:ext cx="1737814" cy="41882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0603733" y="4312018"/>
                <a:ext cx="1090284" cy="41882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5606603" y="2849756"/>
              <a:ext cx="218941" cy="167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9" name="Oval 18"/>
            <p:cNvSpPr/>
            <p:nvPr/>
          </p:nvSpPr>
          <p:spPr>
            <a:xfrm>
              <a:off x="5564445" y="3547910"/>
              <a:ext cx="218941" cy="167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0" name="Oval 19"/>
            <p:cNvSpPr/>
            <p:nvPr/>
          </p:nvSpPr>
          <p:spPr>
            <a:xfrm>
              <a:off x="5584887" y="4215337"/>
              <a:ext cx="218941" cy="167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1" name="Oval 20"/>
            <p:cNvSpPr/>
            <p:nvPr/>
          </p:nvSpPr>
          <p:spPr>
            <a:xfrm>
              <a:off x="5589184" y="4614493"/>
              <a:ext cx="218941" cy="167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2" name="Oval 21"/>
            <p:cNvSpPr/>
            <p:nvPr/>
          </p:nvSpPr>
          <p:spPr>
            <a:xfrm>
              <a:off x="5620422" y="4985344"/>
              <a:ext cx="218941" cy="167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88676" y="2820473"/>
              <a:ext cx="1030310" cy="1129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88676" y="3551389"/>
              <a:ext cx="1030310" cy="1129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8226" y="4258741"/>
              <a:ext cx="121287" cy="957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15022" y="4646690"/>
              <a:ext cx="124491" cy="740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88676" y="5009012"/>
              <a:ext cx="1390918" cy="1151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306811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Πώς ένα παιδί γίνεται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παρουσιαστής;</a:t>
            </a:r>
            <a:endParaRPr lang="el-G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97298" y="1690688"/>
            <a:ext cx="2845157" cy="4351338"/>
          </a:xfrm>
        </p:spPr>
        <p:txBody>
          <a:bodyPr>
            <a:normAutofit/>
          </a:bodyPr>
          <a:lstStyle/>
          <a:p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Όταν ο/η μαθητής/μαθήτρια ολοκληρώσει την παρουσίαση, με τον αντίστοιχο τρόπο μετατρέπεται ξανά σε απλό συμμετέχοντα.</a:t>
            </a:r>
            <a:endParaRPr lang="el-G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194738" y="1165920"/>
            <a:ext cx="3114154" cy="5295900"/>
            <a:chOff x="6194738" y="1165920"/>
            <a:chExt cx="3114154" cy="5295900"/>
          </a:xfrm>
        </p:grpSpPr>
        <p:grpSp>
          <p:nvGrpSpPr>
            <p:cNvPr id="17" name="Group 16"/>
            <p:cNvGrpSpPr/>
            <p:nvPr/>
          </p:nvGrpSpPr>
          <p:grpSpPr>
            <a:xfrm>
              <a:off x="6194738" y="1165920"/>
              <a:ext cx="2974080" cy="5295900"/>
              <a:chOff x="6194738" y="1165920"/>
              <a:chExt cx="2974080" cy="52959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/>
              <a:srcRect l="1811"/>
              <a:stretch/>
            </p:blipFill>
            <p:spPr>
              <a:xfrm>
                <a:off x="6194738" y="1165920"/>
                <a:ext cx="2974080" cy="529590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6903076" y="2768958"/>
                <a:ext cx="1223493" cy="180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6862294" y="5059251"/>
                <a:ext cx="1689278" cy="1695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6903076" y="4144851"/>
                <a:ext cx="193183" cy="1438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055476" y="4297251"/>
                <a:ext cx="193183" cy="1438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915956" y="4610637"/>
                <a:ext cx="152400" cy="1352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879464" y="3271234"/>
                <a:ext cx="1247105" cy="20069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387922" y="2781837"/>
                <a:ext cx="231820" cy="2833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362165" y="3247344"/>
                <a:ext cx="231820" cy="2833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6400803" y="4073879"/>
                <a:ext cx="231820" cy="2833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387922" y="4539387"/>
                <a:ext cx="231820" cy="2833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387922" y="4992950"/>
                <a:ext cx="231820" cy="2833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19" name="Oval 18"/>
            <p:cNvSpPr/>
            <p:nvPr/>
          </p:nvSpPr>
          <p:spPr>
            <a:xfrm>
              <a:off x="7096259" y="4565667"/>
              <a:ext cx="2212633" cy="4486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58478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3695"/>
            <a:ext cx="4726577" cy="1325563"/>
          </a:xfrm>
        </p:spPr>
        <p:txBody>
          <a:bodyPr>
            <a:noAutofit/>
          </a:bodyPr>
          <a:lstStyle/>
          <a:p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Σε </a:t>
            </a:r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ποιο </a:t>
            </a:r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εικονικό χώρο θα συναντηθεί η κάθε ομάδα;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84559"/>
            <a:ext cx="4505617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Ο/Η εκπαιδευτικός δημιουργεί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ένα κανάλι για κάθε 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υπο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-ομάδα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μαθητών/τριών. 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Συνεπώς,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σε κάθε τάξη θα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δημιουργήσει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τόσα κανάλια, όσες είναι οι ομάδες των παιδιών.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841547" y="687937"/>
            <a:ext cx="6038850" cy="5953125"/>
            <a:chOff x="5841547" y="687937"/>
            <a:chExt cx="6038850" cy="59531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1547" y="687937"/>
              <a:ext cx="6038850" cy="5953125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8744755" y="4378817"/>
              <a:ext cx="566670" cy="64394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291971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06291" cy="1325563"/>
          </a:xfrm>
        </p:spPr>
        <p:txBody>
          <a:bodyPr>
            <a:normAutofit/>
          </a:bodyPr>
          <a:lstStyle/>
          <a:p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Οδηγίες προς τους/τις μαθητές/</a:t>
            </a:r>
            <a:r>
              <a:rPr lang="el-GR" sz="3600" dirty="0" err="1" smtClean="0">
                <a:solidFill>
                  <a:schemeClr val="accent1">
                    <a:lumMod val="50000"/>
                  </a:schemeClr>
                </a:solidFill>
              </a:rPr>
              <a:t>τριες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332" y="1690688"/>
            <a:ext cx="5590903" cy="4710111"/>
          </a:xfrm>
        </p:spPr>
        <p:txBody>
          <a:bodyPr>
            <a:normAutofit fontScale="70000" lnSpcReduction="20000"/>
          </a:bodyPr>
          <a:lstStyle/>
          <a:p>
            <a:endParaRPr lang="el-GR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Ακολούθως, σε κάθε κανάλι προγραμματίζει μια ξεχωριστή τηλεδιάσκεψη (την ίδια ώρα που προγραμματίζει την κεντρική τηλεδιάσκεψη)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και ορίζει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από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πριν ποια παιδιά θα συμμετέχουν σε κάθε ομάδα/κανάλι.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l-GR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Όταν ξεκινήσει η κεντρική τηλεδιάσκεψη της τάξης, δίνει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οδηγίες στα παιδιά, για να συμμετάσχουν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στην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τηλεδιάσκεψη στο κανάλι που θα χρησιμοποιήσει η ομάδα τους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el-GR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Διεξάγονται, έτσι, παράλληλα και ταυτόχρονα διαφορετικές τηλεδιασκέψεις από τις διάφορες ομάδες.</a:t>
            </a: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Στο  κανάλι υπάρχει η δυνατότητα γραπτών συνομιλιών μέσω του εργαλείου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chat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.  Οι συνομιλίες που γίνονται στο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chat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της μιας ομάδας σε ένα κανάλι δεν είναι ορατές σε άλλη ομάδα που χρησιμοποιεί άλλο κανάλι.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476" y="701675"/>
            <a:ext cx="5236739" cy="493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0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Σε ποιο κανάλι βρίσκεται ο/η εκπαιδευτικός;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Ο/Η εκπαιδευτικός μπορεί να κινηθεί ανάμεσα στα κανάλια και να επισκέπτεται τις τηλεδιασκέψεις των 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δι</a:t>
            </a:r>
            <a:r>
              <a:rPr lang="el-GR" dirty="0" err="1">
                <a:solidFill>
                  <a:schemeClr val="accent1">
                    <a:lumMod val="50000"/>
                  </a:schemeClr>
                </a:solidFill>
              </a:rPr>
              <a:t>ά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φ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ρων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ομάδων. 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Με αυτό τον τρόπο υποστηρίζει και ενισχύει την εργασία των ομάδων με ερωτήσεις, προβληματισμούς και επεξηγήσεις.</a:t>
            </a: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Ενώ βρίσκεται ταυτόχρονα σε όλες τις τηλεδιασκέψεις, μια τηλεδιάσκεψη είναι κάθε φορά ενεργή και οι υπόλοιπες παρουσιάζουν την ένδειξη «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paused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», μπαίνουν δηλαδή σε αναμονή για τον ίδιο (όχι για τους/τις μαθητές/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τριες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  <a:endParaRPr lang="el-GR" dirty="0" smtClean="0"/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Επιλέγοντας την τηλεδιάσκεψη της επόμενης ομάδας, αυτόματα η προηγούμενη μπαίνει σε αναμονή στην οθόνη του/της. Οι τηλεδιασκέψεις των μαθητών δεν επηρεάζονται από τη διακίνηση του/της εκπαιδευτικού ανάμεσα στις ομάδες.</a:t>
            </a:r>
          </a:p>
        </p:txBody>
      </p:sp>
    </p:spTree>
    <p:extLst>
      <p:ext uri="{BB962C8B-B14F-4D97-AF65-F5344CB8AC3E}">
        <p14:creationId xmlns:p14="http://schemas.microsoft.com/office/powerpoint/2010/main" val="1949819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Ομαδική συμπλήρωση φύλλου εργασίας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868" y="1825625"/>
            <a:ext cx="3577046" cy="4351338"/>
          </a:xfrm>
        </p:spPr>
        <p:txBody>
          <a:bodyPr>
            <a:normAutofit fontScale="92500" lnSpcReduction="20000"/>
          </a:bodyPr>
          <a:lstStyle/>
          <a:p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Οι μαθητές μπορούν να συζητούν τις απαντήσεις και να τις γράφουν στο φύλλο εργασίας στο βιβλίο 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τους.</a:t>
            </a:r>
            <a:endParaRPr lang="el-GR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l-GR" sz="3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l-GR" sz="3500" dirty="0" smtClean="0">
                <a:solidFill>
                  <a:schemeClr val="accent1">
                    <a:lumMod val="50000"/>
                  </a:schemeClr>
                </a:solidFill>
              </a:rPr>
              <a:t>               ή</a:t>
            </a:r>
          </a:p>
          <a:p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Τα φύλλα εργασίας ανεβάζονται στ</a:t>
            </a:r>
            <a:r>
              <a:rPr lang="el-GR" sz="2000" dirty="0">
                <a:solidFill>
                  <a:schemeClr val="accent1">
                    <a:lumMod val="50000"/>
                  </a:schemeClr>
                </a:solidFill>
              </a:rPr>
              <a:t>α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Files</a:t>
            </a:r>
            <a:r>
              <a:rPr lang="el-G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του κάθε κανα</a:t>
            </a:r>
            <a:r>
              <a:rPr lang="el-GR" sz="2000" dirty="0">
                <a:solidFill>
                  <a:schemeClr val="accent1">
                    <a:lumMod val="50000"/>
                  </a:schemeClr>
                </a:solidFill>
              </a:rPr>
              <a:t>λ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ιού (π.χ. Ομάδα 1)</a:t>
            </a:r>
          </a:p>
          <a:p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Οι μαθητές/</a:t>
            </a:r>
            <a:r>
              <a:rPr lang="el-GR" sz="2000" dirty="0" err="1" smtClean="0">
                <a:solidFill>
                  <a:schemeClr val="accent1">
                    <a:lumMod val="50000"/>
                  </a:schemeClr>
                </a:solidFill>
              </a:rPr>
              <a:t>τριες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 ανοίγουν το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file </a:t>
            </a:r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με τα φύλλα εργασίας και μπορούν όλοι να τα βλέπουν και να τα τροποποιούν.</a:t>
            </a:r>
          </a:p>
          <a:p>
            <a:r>
              <a:rPr lang="el-GR" sz="2000" dirty="0" smtClean="0">
                <a:solidFill>
                  <a:schemeClr val="accent1">
                    <a:lumMod val="50000"/>
                  </a:schemeClr>
                </a:solidFill>
              </a:rPr>
              <a:t>Οι τροποποιήσεις που κάνει το κάθε μέλος της ομάδας είναι ορατές άμεσα από τα υπόλοιπα μέλη της ομάδας.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9664" y="1825625"/>
            <a:ext cx="8256578" cy="352140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416885" y="3846652"/>
            <a:ext cx="820271" cy="30928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913120" y="2303993"/>
            <a:ext cx="470647" cy="31376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05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85226"/>
            <a:ext cx="10515600" cy="1325563"/>
          </a:xfrm>
        </p:spPr>
        <p:txBody>
          <a:bodyPr>
            <a:normAutofit/>
          </a:bodyPr>
          <a:lstStyle/>
          <a:p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Πηγές για διερεύνηση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49" y="1410789"/>
            <a:ext cx="11390811" cy="1998617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Στον χώρο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Notes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ή στο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chat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, ο/η εκπαιδευτικ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ός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προσθέτει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συνδέσμους από το διαδίκτυο που θα βοηθήσουν τα παιδιά στις διερευνήσεις τους.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424" y="2705100"/>
            <a:ext cx="8199555" cy="361842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724149" y="3127113"/>
            <a:ext cx="661468" cy="50945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321222" y="4110094"/>
            <a:ext cx="820271" cy="30928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4949" y="2390503"/>
            <a:ext cx="3541475" cy="42323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Οι σύνδεσμοι μπορούν να περιλαμβάνουν: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l-GR" dirty="0" err="1">
                <a:solidFill>
                  <a:schemeClr val="accent1">
                    <a:lumMod val="50000"/>
                  </a:schemeClr>
                </a:solidFill>
              </a:rPr>
              <a:t>Ο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πτικογραφημένα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πειράματα</a:t>
            </a:r>
          </a:p>
          <a:p>
            <a:pPr>
              <a:buFontTx/>
              <a:buChar char="-"/>
            </a:pP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Πληροφόρηση για συγκεκριμένο θέμα</a:t>
            </a:r>
          </a:p>
          <a:p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Σε κάθε κανάλι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ανεβάζονται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οι πηγές που αφορούν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την αντίστοιχη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ομάδα.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18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>
                <a:solidFill>
                  <a:schemeClr val="accent1">
                    <a:lumMod val="50000"/>
                  </a:schemeClr>
                </a:solidFill>
              </a:rPr>
              <a:t>Δημιουργία κοινής εργασίας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531" y="1690688"/>
            <a:ext cx="4365812" cy="4884457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Αφού τα παιδιά μελετήσουν τις πηγές που τους έχει δώσει ο/η εκπαιδευτικός, ανοίγουν ένα καινούριο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file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όπου δημιουργούν  το συλλογικό προϊόν της  εργασίας τους.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l-GR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Παραδείγματα:</a:t>
            </a:r>
          </a:p>
          <a:p>
            <a:pPr marL="0" indent="0">
              <a:buNone/>
            </a:pP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Δημιουργία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αφίσας για την προστασία των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οικοσυστημάτων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(Τάξη 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Στ΄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-Παρουσίαση των προσαρμοστικών χαρακτηριστικών κάποιου ζώου (Τάξη Δ΄)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173" y="2318197"/>
            <a:ext cx="7639399" cy="337176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588789" y="3139604"/>
            <a:ext cx="1129553" cy="46364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75186" y="2720784"/>
            <a:ext cx="479611" cy="4188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61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1">
                    <a:lumMod val="50000"/>
                  </a:schemeClr>
                </a:solidFill>
              </a:rPr>
              <a:t>Επιστροφή στην ολομέλεια της τάξης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Τα παιδιά αποχωρούν από την τηλεδιάσκεψη της </a:t>
            </a:r>
            <a:r>
              <a:rPr lang="el-GR" dirty="0" err="1" smtClean="0">
                <a:solidFill>
                  <a:schemeClr val="accent1">
                    <a:lumMod val="50000"/>
                  </a:schemeClr>
                </a:solidFill>
              </a:rPr>
              <a:t>υπο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-ομάδας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τους και επιστρέφουν στην κεντρική τηλεδιάσκεψη της τάξης.  </a:t>
            </a: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Αν έχουν παραγάγει κάποια εργασία που θέλουν να παρουσιάσουν, την αποθηκεύουν στα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files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του κεντρικού καναλιού.  </a:t>
            </a: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Ένα παιδί από την ομάδα, γίνεται παρουσιαστής και μοιράζεται την οθόνη του με την τάξη μέσω του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screen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share (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οδηγίες στην επόμενη διαφάνεια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Τα παιδιά της κάθε ομάδας παρουσιάζουν την εργασία τους και την επεξηγούν.</a:t>
            </a:r>
          </a:p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Αν δεν υπήρξε παραγωγή εργασίας, ανακοινώνονται προφορικά τα αποτελέσματα και τα συμπεράσματα της κάθε ομάδας.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00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Πώς ένα παιδί γίνεται 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παρουσιαστής;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789868" cy="4351338"/>
          </a:xfrm>
        </p:spPr>
        <p:txBody>
          <a:bodyPr/>
          <a:lstStyle/>
          <a:p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Κατά τη διάρκεια της τηλεδιάσκεψης, ο/η εκπαιδευτικός επιλέγει το εικονίδιο των συμμετεχόντων. 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010659" y="3335628"/>
            <a:ext cx="965916" cy="6656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pSp>
        <p:nvGrpSpPr>
          <p:cNvPr id="9" name="Group 8"/>
          <p:cNvGrpSpPr/>
          <p:nvPr/>
        </p:nvGrpSpPr>
        <p:grpSpPr>
          <a:xfrm>
            <a:off x="5260767" y="1690688"/>
            <a:ext cx="6093033" cy="3755735"/>
            <a:chOff x="5260767" y="1690688"/>
            <a:chExt cx="6093033" cy="3755735"/>
          </a:xfrm>
        </p:grpSpPr>
        <p:grpSp>
          <p:nvGrpSpPr>
            <p:cNvPr id="7" name="Group 6"/>
            <p:cNvGrpSpPr/>
            <p:nvPr/>
          </p:nvGrpSpPr>
          <p:grpSpPr>
            <a:xfrm>
              <a:off x="5260767" y="1690688"/>
              <a:ext cx="6093033" cy="3755735"/>
              <a:chOff x="5718220" y="2421228"/>
              <a:chExt cx="6093033" cy="375573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718220" y="2421228"/>
                <a:ext cx="6093033" cy="3755735"/>
              </a:xfrm>
              <a:prstGeom prst="rect">
                <a:avLst/>
              </a:prstGeom>
            </p:spPr>
          </p:pic>
          <p:sp>
            <p:nvSpPr>
              <p:cNvPr id="5" name="Oval 4"/>
              <p:cNvSpPr/>
              <p:nvPr/>
            </p:nvSpPr>
            <p:spPr>
              <a:xfrm>
                <a:off x="9728978" y="5064739"/>
                <a:ext cx="479611" cy="41882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7559899" y="2601532"/>
              <a:ext cx="1043188" cy="72121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384483567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647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Wingdings 3</vt:lpstr>
      <vt:lpstr>Office Theme</vt:lpstr>
      <vt:lpstr>Ion Boardroom</vt:lpstr>
      <vt:lpstr>Ομαδική εργασία στις Φυσικές Επιστήμες μέσω τηλεκπαίδευσης </vt:lpstr>
      <vt:lpstr>Σε ποιο εικονικό χώρο θα συναντηθεί η κάθε ομάδα;</vt:lpstr>
      <vt:lpstr>Οδηγίες προς τους/τις μαθητές/τριες</vt:lpstr>
      <vt:lpstr>Σε ποιο κανάλι βρίσκεται ο/η εκπαιδευτικός;</vt:lpstr>
      <vt:lpstr>Ομαδική συμπλήρωση φύλλου εργασίας</vt:lpstr>
      <vt:lpstr>Πηγές για διερεύνηση</vt:lpstr>
      <vt:lpstr>Δημιουργία κοινής εργασίας</vt:lpstr>
      <vt:lpstr>Επιστροφή στην ολομέλεια της τάξης</vt:lpstr>
      <vt:lpstr>Πώς ένα παιδί γίνεται παρουσιαστής;</vt:lpstr>
      <vt:lpstr>Πώς ένα παιδί γίνεται παρουσιαστής;</vt:lpstr>
      <vt:lpstr>Πώς ένα παιδί γίνεται παρουσιαστής;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Αξιοποίηση εργαλείων τηλεκπαίδευσης στο μάθημα των Φυσικών Επιστημών</dc:title>
  <dc:creator>Maria Mesaritou</dc:creator>
  <cp:lastModifiedBy>Niki Kalyfommatou</cp:lastModifiedBy>
  <cp:revision>30</cp:revision>
  <dcterms:created xsi:type="dcterms:W3CDTF">2020-07-02T07:10:00Z</dcterms:created>
  <dcterms:modified xsi:type="dcterms:W3CDTF">2020-08-27T10:54:05Z</dcterms:modified>
</cp:coreProperties>
</file>