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6.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7.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8.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9.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10.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11.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 id="2147483672" r:id="rId3"/>
    <p:sldMasterId id="2147483680" r:id="rId4"/>
    <p:sldMasterId id="2147483688" r:id="rId5"/>
    <p:sldMasterId id="2147483696" r:id="rId6"/>
    <p:sldMasterId id="2147483704" r:id="rId7"/>
    <p:sldMasterId id="2147483712" r:id="rId8"/>
    <p:sldMasterId id="2147483721" r:id="rId9"/>
    <p:sldMasterId id="2147483730" r:id="rId10"/>
    <p:sldMasterId id="2147483739" r:id="rId11"/>
    <p:sldMasterId id="2147483748" r:id="rId12"/>
  </p:sldMasterIdLst>
  <p:notesMasterIdLst>
    <p:notesMasterId r:id="rId39"/>
  </p:notesMasterIdLst>
  <p:sldIdLst>
    <p:sldId id="257" r:id="rId13"/>
    <p:sldId id="262" r:id="rId14"/>
    <p:sldId id="278" r:id="rId15"/>
    <p:sldId id="276" r:id="rId16"/>
    <p:sldId id="267" r:id="rId17"/>
    <p:sldId id="268" r:id="rId18"/>
    <p:sldId id="282" r:id="rId19"/>
    <p:sldId id="283" r:id="rId20"/>
    <p:sldId id="284" r:id="rId21"/>
    <p:sldId id="285" r:id="rId22"/>
    <p:sldId id="286" r:id="rId23"/>
    <p:sldId id="287" r:id="rId24"/>
    <p:sldId id="288" r:id="rId25"/>
    <p:sldId id="289" r:id="rId26"/>
    <p:sldId id="290" r:id="rId27"/>
    <p:sldId id="291" r:id="rId28"/>
    <p:sldId id="294" r:id="rId29"/>
    <p:sldId id="297" r:id="rId30"/>
    <p:sldId id="292" r:id="rId31"/>
    <p:sldId id="293" r:id="rId32"/>
    <p:sldId id="295" r:id="rId33"/>
    <p:sldId id="296" r:id="rId34"/>
    <p:sldId id="300" r:id="rId35"/>
    <p:sldId id="301" r:id="rId36"/>
    <p:sldId id="302" r:id="rId37"/>
    <p:sldId id="269" r:id="rId38"/>
  </p:sldIdLst>
  <p:sldSz cx="12192000" cy="6858000"/>
  <p:notesSz cx="6797675" cy="9926638"/>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14" clrIdx="0">
    <p:extLst>
      <p:ext uri="{19B8F6BF-5375-455C-9EA6-DF929625EA0E}">
        <p15:presenceInfo xmlns:p15="http://schemas.microsoft.com/office/powerpoint/2012/main" userId="Admin" providerId="None"/>
      </p:ext>
    </p:extLst>
  </p:cmAuthor>
  <p:cmAuthor id="2" name="Irene Theodoulou" initials="IT" lastIdx="11" clrIdx="1">
    <p:extLst>
      <p:ext uri="{19B8F6BF-5375-455C-9EA6-DF929625EA0E}">
        <p15:presenceInfo xmlns:p15="http://schemas.microsoft.com/office/powerpoint/2012/main" userId="Irene Theodoulo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7893" autoAdjust="0"/>
  </p:normalViewPr>
  <p:slideViewPr>
    <p:cSldViewPr snapToGrid="0">
      <p:cViewPr varScale="1">
        <p:scale>
          <a:sx n="78" d="100"/>
          <a:sy n="78" d="100"/>
        </p:scale>
        <p:origin x="835"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1793B4-29BA-44D3-AD24-A80F42D004C0}" type="doc">
      <dgm:prSet loTypeId="urn:microsoft.com/office/officeart/2011/layout/CircleProcess" loCatId="officeonline" qsTypeId="urn:microsoft.com/office/officeart/2005/8/quickstyle/simple1" qsCatId="simple" csTypeId="urn:microsoft.com/office/officeart/2005/8/colors/accent1_2" csCatId="accent1" phldr="1"/>
      <dgm:spPr/>
      <dgm:t>
        <a:bodyPr/>
        <a:lstStyle/>
        <a:p>
          <a:endParaRPr lang="el-GR"/>
        </a:p>
      </dgm:t>
    </dgm:pt>
    <dgm:pt modelId="{BA3E1B64-E3D4-4BBA-8D81-6C631F6CF5E7}">
      <dgm:prSet phldrT="[Text]"/>
      <dgm:spPr/>
      <dgm:t>
        <a:bodyPr/>
        <a:lstStyle/>
        <a:p>
          <a:r>
            <a:rPr lang="el-GR" b="1" dirty="0" smtClean="0"/>
            <a:t>31/08/2021</a:t>
          </a:r>
          <a:endParaRPr lang="el-GR" dirty="0"/>
        </a:p>
      </dgm:t>
    </dgm:pt>
    <dgm:pt modelId="{5493B204-FCB2-4FFA-801B-FE1C42420CCF}" type="parTrans" cxnId="{3B0615BA-613E-4CB6-82DD-774AEB406BEA}">
      <dgm:prSet/>
      <dgm:spPr/>
      <dgm:t>
        <a:bodyPr/>
        <a:lstStyle/>
        <a:p>
          <a:endParaRPr lang="el-GR"/>
        </a:p>
      </dgm:t>
    </dgm:pt>
    <dgm:pt modelId="{970E41FC-1D25-439D-8E9B-DF54B4EF3942}" type="sibTrans" cxnId="{3B0615BA-613E-4CB6-82DD-774AEB406BEA}">
      <dgm:prSet/>
      <dgm:spPr/>
      <dgm:t>
        <a:bodyPr/>
        <a:lstStyle/>
        <a:p>
          <a:endParaRPr lang="el-GR"/>
        </a:p>
      </dgm:t>
    </dgm:pt>
    <dgm:pt modelId="{3842505C-E167-4BBB-AF2C-690D86F013FA}">
      <dgm:prSet/>
      <dgm:spPr/>
      <dgm:t>
        <a:bodyPr/>
        <a:lstStyle/>
        <a:p>
          <a:r>
            <a:rPr lang="el-GR" b="1" dirty="0" smtClean="0"/>
            <a:t>01/09/2018</a:t>
          </a:r>
          <a:endParaRPr lang="el-GR" b="1" dirty="0"/>
        </a:p>
      </dgm:t>
    </dgm:pt>
    <dgm:pt modelId="{DDC73692-6209-426D-934F-92ED812F1CD6}" type="parTrans" cxnId="{53D7A430-E298-4A61-9958-B40C265244C8}">
      <dgm:prSet/>
      <dgm:spPr/>
      <dgm:t>
        <a:bodyPr/>
        <a:lstStyle/>
        <a:p>
          <a:endParaRPr lang="el-GR"/>
        </a:p>
      </dgm:t>
    </dgm:pt>
    <dgm:pt modelId="{59E4A1AB-429D-4397-92B9-0F9B91473144}" type="sibTrans" cxnId="{53D7A430-E298-4A61-9958-B40C265244C8}">
      <dgm:prSet/>
      <dgm:spPr/>
      <dgm:t>
        <a:bodyPr/>
        <a:lstStyle/>
        <a:p>
          <a:endParaRPr lang="el-GR"/>
        </a:p>
      </dgm:t>
    </dgm:pt>
    <dgm:pt modelId="{BDB916A8-DABB-4D84-999F-2C79A7F59DF8}" type="pres">
      <dgm:prSet presAssocID="{B11793B4-29BA-44D3-AD24-A80F42D004C0}" presName="Name0" presStyleCnt="0">
        <dgm:presLayoutVars>
          <dgm:chMax val="11"/>
          <dgm:chPref val="11"/>
          <dgm:dir/>
          <dgm:resizeHandles/>
        </dgm:presLayoutVars>
      </dgm:prSet>
      <dgm:spPr/>
      <dgm:t>
        <a:bodyPr/>
        <a:lstStyle/>
        <a:p>
          <a:endParaRPr lang="el-GR"/>
        </a:p>
      </dgm:t>
    </dgm:pt>
    <dgm:pt modelId="{8AF22CC4-B29D-4812-8E6C-A079967849B3}" type="pres">
      <dgm:prSet presAssocID="{BA3E1B64-E3D4-4BBA-8D81-6C631F6CF5E7}" presName="Accent2" presStyleCnt="0"/>
      <dgm:spPr/>
    </dgm:pt>
    <dgm:pt modelId="{72CC25A7-A1E9-4A41-9497-59CF744A42AC}" type="pres">
      <dgm:prSet presAssocID="{BA3E1B64-E3D4-4BBA-8D81-6C631F6CF5E7}" presName="Accent" presStyleLbl="node1" presStyleIdx="0" presStyleCnt="2"/>
      <dgm:spPr/>
    </dgm:pt>
    <dgm:pt modelId="{5F3B06F8-88A4-4406-B79B-51DF76E42F02}" type="pres">
      <dgm:prSet presAssocID="{BA3E1B64-E3D4-4BBA-8D81-6C631F6CF5E7}" presName="ParentBackground2" presStyleCnt="0"/>
      <dgm:spPr/>
    </dgm:pt>
    <dgm:pt modelId="{82F4B03F-6C17-486D-AAA7-01F1A210A298}" type="pres">
      <dgm:prSet presAssocID="{BA3E1B64-E3D4-4BBA-8D81-6C631F6CF5E7}" presName="ParentBackground" presStyleLbl="fgAcc1" presStyleIdx="0" presStyleCnt="2"/>
      <dgm:spPr/>
      <dgm:t>
        <a:bodyPr/>
        <a:lstStyle/>
        <a:p>
          <a:endParaRPr lang="el-GR"/>
        </a:p>
      </dgm:t>
    </dgm:pt>
    <dgm:pt modelId="{627E493B-FB8A-4433-BE90-B83A6FD282E0}" type="pres">
      <dgm:prSet presAssocID="{BA3E1B64-E3D4-4BBA-8D81-6C631F6CF5E7}" presName="Parent2" presStyleLbl="revTx" presStyleIdx="0" presStyleCnt="0">
        <dgm:presLayoutVars>
          <dgm:chMax val="1"/>
          <dgm:chPref val="1"/>
          <dgm:bulletEnabled val="1"/>
        </dgm:presLayoutVars>
      </dgm:prSet>
      <dgm:spPr/>
      <dgm:t>
        <a:bodyPr/>
        <a:lstStyle/>
        <a:p>
          <a:endParaRPr lang="el-GR"/>
        </a:p>
      </dgm:t>
    </dgm:pt>
    <dgm:pt modelId="{67BA1801-722F-4330-A2C1-0949F4A830B9}" type="pres">
      <dgm:prSet presAssocID="{3842505C-E167-4BBB-AF2C-690D86F013FA}" presName="Accent1" presStyleCnt="0"/>
      <dgm:spPr/>
    </dgm:pt>
    <dgm:pt modelId="{572CA5CB-E418-48DC-802D-C2E9B5172144}" type="pres">
      <dgm:prSet presAssocID="{3842505C-E167-4BBB-AF2C-690D86F013FA}" presName="Accent" presStyleLbl="node1" presStyleIdx="1" presStyleCnt="2"/>
      <dgm:spPr/>
    </dgm:pt>
    <dgm:pt modelId="{6E0D82AB-5BAA-4BBD-B7BC-4D6F205A3C7A}" type="pres">
      <dgm:prSet presAssocID="{3842505C-E167-4BBB-AF2C-690D86F013FA}" presName="ParentBackground1" presStyleCnt="0"/>
      <dgm:spPr/>
    </dgm:pt>
    <dgm:pt modelId="{389D905D-7E5B-47B9-BB25-6F314EBE0A2C}" type="pres">
      <dgm:prSet presAssocID="{3842505C-E167-4BBB-AF2C-690D86F013FA}" presName="ParentBackground" presStyleLbl="fgAcc1" presStyleIdx="1" presStyleCnt="2"/>
      <dgm:spPr/>
      <dgm:t>
        <a:bodyPr/>
        <a:lstStyle/>
        <a:p>
          <a:endParaRPr lang="el-GR"/>
        </a:p>
      </dgm:t>
    </dgm:pt>
    <dgm:pt modelId="{401E2E5F-DD0A-42E9-B8F3-39FC45BE6A01}" type="pres">
      <dgm:prSet presAssocID="{3842505C-E167-4BBB-AF2C-690D86F013FA}" presName="Parent1" presStyleLbl="revTx" presStyleIdx="0" presStyleCnt="0">
        <dgm:presLayoutVars>
          <dgm:chMax val="1"/>
          <dgm:chPref val="1"/>
          <dgm:bulletEnabled val="1"/>
        </dgm:presLayoutVars>
      </dgm:prSet>
      <dgm:spPr/>
      <dgm:t>
        <a:bodyPr/>
        <a:lstStyle/>
        <a:p>
          <a:endParaRPr lang="el-GR"/>
        </a:p>
      </dgm:t>
    </dgm:pt>
  </dgm:ptLst>
  <dgm:cxnLst>
    <dgm:cxn modelId="{61A69A2E-57E1-444C-ADC4-46C7CCEC75FF}" type="presOf" srcId="{BA3E1B64-E3D4-4BBA-8D81-6C631F6CF5E7}" destId="{627E493B-FB8A-4433-BE90-B83A6FD282E0}" srcOrd="1" destOrd="0" presId="urn:microsoft.com/office/officeart/2011/layout/CircleProcess"/>
    <dgm:cxn modelId="{271E4FB0-AD32-47B7-BBD9-2839C023AEC0}" type="presOf" srcId="{BA3E1B64-E3D4-4BBA-8D81-6C631F6CF5E7}" destId="{82F4B03F-6C17-486D-AAA7-01F1A210A298}" srcOrd="0" destOrd="0" presId="urn:microsoft.com/office/officeart/2011/layout/CircleProcess"/>
    <dgm:cxn modelId="{3B0615BA-613E-4CB6-82DD-774AEB406BEA}" srcId="{B11793B4-29BA-44D3-AD24-A80F42D004C0}" destId="{BA3E1B64-E3D4-4BBA-8D81-6C631F6CF5E7}" srcOrd="1" destOrd="0" parTransId="{5493B204-FCB2-4FFA-801B-FE1C42420CCF}" sibTransId="{970E41FC-1D25-439D-8E9B-DF54B4EF3942}"/>
    <dgm:cxn modelId="{5D0EDF8F-7D51-4982-99FC-5C804E15E3EA}" type="presOf" srcId="{3842505C-E167-4BBB-AF2C-690D86F013FA}" destId="{401E2E5F-DD0A-42E9-B8F3-39FC45BE6A01}" srcOrd="1" destOrd="0" presId="urn:microsoft.com/office/officeart/2011/layout/CircleProcess"/>
    <dgm:cxn modelId="{E01570BB-0B81-450A-A15F-2683B338EEDD}" type="presOf" srcId="{B11793B4-29BA-44D3-AD24-A80F42D004C0}" destId="{BDB916A8-DABB-4D84-999F-2C79A7F59DF8}" srcOrd="0" destOrd="0" presId="urn:microsoft.com/office/officeart/2011/layout/CircleProcess"/>
    <dgm:cxn modelId="{C8C9BB8D-D86E-4A64-A993-689B3F6AEDB6}" type="presOf" srcId="{3842505C-E167-4BBB-AF2C-690D86F013FA}" destId="{389D905D-7E5B-47B9-BB25-6F314EBE0A2C}" srcOrd="0" destOrd="0" presId="urn:microsoft.com/office/officeart/2011/layout/CircleProcess"/>
    <dgm:cxn modelId="{53D7A430-E298-4A61-9958-B40C265244C8}" srcId="{B11793B4-29BA-44D3-AD24-A80F42D004C0}" destId="{3842505C-E167-4BBB-AF2C-690D86F013FA}" srcOrd="0" destOrd="0" parTransId="{DDC73692-6209-426D-934F-92ED812F1CD6}" sibTransId="{59E4A1AB-429D-4397-92B9-0F9B91473144}"/>
    <dgm:cxn modelId="{535F0673-59ED-4607-813E-B308274A7DB4}" type="presParOf" srcId="{BDB916A8-DABB-4D84-999F-2C79A7F59DF8}" destId="{8AF22CC4-B29D-4812-8E6C-A079967849B3}" srcOrd="0" destOrd="0" presId="urn:microsoft.com/office/officeart/2011/layout/CircleProcess"/>
    <dgm:cxn modelId="{EC4BF873-47FC-4BD4-A7BF-1433CA19561C}" type="presParOf" srcId="{8AF22CC4-B29D-4812-8E6C-A079967849B3}" destId="{72CC25A7-A1E9-4A41-9497-59CF744A42AC}" srcOrd="0" destOrd="0" presId="urn:microsoft.com/office/officeart/2011/layout/CircleProcess"/>
    <dgm:cxn modelId="{4BB7D149-C7BA-4B7A-AB81-DD23D5CC0E64}" type="presParOf" srcId="{BDB916A8-DABB-4D84-999F-2C79A7F59DF8}" destId="{5F3B06F8-88A4-4406-B79B-51DF76E42F02}" srcOrd="1" destOrd="0" presId="urn:microsoft.com/office/officeart/2011/layout/CircleProcess"/>
    <dgm:cxn modelId="{D3A2A1C1-4C46-435D-B1EF-120E81B412B6}" type="presParOf" srcId="{5F3B06F8-88A4-4406-B79B-51DF76E42F02}" destId="{82F4B03F-6C17-486D-AAA7-01F1A210A298}" srcOrd="0" destOrd="0" presId="urn:microsoft.com/office/officeart/2011/layout/CircleProcess"/>
    <dgm:cxn modelId="{0BCCC724-E9BA-4039-9594-0EF87BEC2189}" type="presParOf" srcId="{BDB916A8-DABB-4D84-999F-2C79A7F59DF8}" destId="{627E493B-FB8A-4433-BE90-B83A6FD282E0}" srcOrd="2" destOrd="0" presId="urn:microsoft.com/office/officeart/2011/layout/CircleProcess"/>
    <dgm:cxn modelId="{5D709744-BA99-4C3C-8731-9B7E2C8FD985}" type="presParOf" srcId="{BDB916A8-DABB-4D84-999F-2C79A7F59DF8}" destId="{67BA1801-722F-4330-A2C1-0949F4A830B9}" srcOrd="3" destOrd="0" presId="urn:microsoft.com/office/officeart/2011/layout/CircleProcess"/>
    <dgm:cxn modelId="{FEFE956A-E777-4238-95F5-055EDA955009}" type="presParOf" srcId="{67BA1801-722F-4330-A2C1-0949F4A830B9}" destId="{572CA5CB-E418-48DC-802D-C2E9B5172144}" srcOrd="0" destOrd="0" presId="urn:microsoft.com/office/officeart/2011/layout/CircleProcess"/>
    <dgm:cxn modelId="{65009639-F96D-479B-BC46-E8E3679F395D}" type="presParOf" srcId="{BDB916A8-DABB-4D84-999F-2C79A7F59DF8}" destId="{6E0D82AB-5BAA-4BBD-B7BC-4D6F205A3C7A}" srcOrd="4" destOrd="0" presId="urn:microsoft.com/office/officeart/2011/layout/CircleProcess"/>
    <dgm:cxn modelId="{AF795A46-3F61-4AD4-872A-F036A3C764E5}" type="presParOf" srcId="{6E0D82AB-5BAA-4BBD-B7BC-4D6F205A3C7A}" destId="{389D905D-7E5B-47B9-BB25-6F314EBE0A2C}" srcOrd="0" destOrd="0" presId="urn:microsoft.com/office/officeart/2011/layout/CircleProcess"/>
    <dgm:cxn modelId="{67804EE4-2045-43E4-830D-061057FCA8CD}" type="presParOf" srcId="{BDB916A8-DABB-4D84-999F-2C79A7F59DF8}" destId="{401E2E5F-DD0A-42E9-B8F3-39FC45BE6A01}" srcOrd="5" destOrd="0" presId="urn:microsoft.com/office/officeart/2011/layout/Circle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BF818D-C08D-407D-A311-EFF45F8F5771}" type="doc">
      <dgm:prSet loTypeId="urn:microsoft.com/office/officeart/2005/8/layout/cycle3" loCatId="cycle" qsTypeId="urn:microsoft.com/office/officeart/2005/8/quickstyle/simple1" qsCatId="simple" csTypeId="urn:microsoft.com/office/officeart/2005/8/colors/accent0_3" csCatId="mainScheme" phldr="1"/>
      <dgm:spPr/>
      <dgm:t>
        <a:bodyPr/>
        <a:lstStyle/>
        <a:p>
          <a:endParaRPr lang="el-GR"/>
        </a:p>
      </dgm:t>
    </dgm:pt>
    <dgm:pt modelId="{3EBBF0B7-2B55-4976-9CAB-D7A3D4C8227C}">
      <dgm:prSet phldrT="[Text]" custT="1"/>
      <dgm:spPr/>
      <dgm:t>
        <a:bodyPr/>
        <a:lstStyle/>
        <a:p>
          <a:r>
            <a:rPr lang="el-GR" sz="1400" b="1" dirty="0" smtClean="0"/>
            <a:t>Έρευνα &amp; Ανάλυση</a:t>
          </a:r>
          <a:endParaRPr lang="el-GR" sz="1400" b="1" dirty="0"/>
        </a:p>
      </dgm:t>
    </dgm:pt>
    <dgm:pt modelId="{C9F75250-E53B-4D33-9070-67A7A4FE8135}" type="parTrans" cxnId="{9D88512D-A128-43AB-A011-35302881E98F}">
      <dgm:prSet/>
      <dgm:spPr/>
      <dgm:t>
        <a:bodyPr/>
        <a:lstStyle/>
        <a:p>
          <a:endParaRPr lang="el-GR" sz="3600"/>
        </a:p>
      </dgm:t>
    </dgm:pt>
    <dgm:pt modelId="{DB273127-DEA7-4FDD-ACDB-4451C162DA6A}" type="sibTrans" cxnId="{9D88512D-A128-43AB-A011-35302881E98F}">
      <dgm:prSet/>
      <dgm:spPr/>
      <dgm:t>
        <a:bodyPr/>
        <a:lstStyle/>
        <a:p>
          <a:endParaRPr lang="el-GR" sz="3600"/>
        </a:p>
      </dgm:t>
    </dgm:pt>
    <dgm:pt modelId="{0D21CF74-7C62-418B-BAD7-5DA92BAB1C8C}">
      <dgm:prSet phldrT="[Text]" custT="1"/>
      <dgm:spPr/>
      <dgm:t>
        <a:bodyPr/>
        <a:lstStyle/>
        <a:p>
          <a:r>
            <a:rPr lang="el-GR" sz="1400" b="1" dirty="0" smtClean="0"/>
            <a:t>Σχεδιασμός &amp; Ανάπτυξη</a:t>
          </a:r>
          <a:endParaRPr lang="el-GR" sz="1400" b="1" dirty="0"/>
        </a:p>
      </dgm:t>
    </dgm:pt>
    <dgm:pt modelId="{3E49706F-D272-42E2-B119-961781403C5A}" type="parTrans" cxnId="{28CE86DC-B055-49B8-A24B-C2FD416FA3E6}">
      <dgm:prSet/>
      <dgm:spPr/>
      <dgm:t>
        <a:bodyPr/>
        <a:lstStyle/>
        <a:p>
          <a:endParaRPr lang="el-GR" sz="3600"/>
        </a:p>
      </dgm:t>
    </dgm:pt>
    <dgm:pt modelId="{6056BBFA-C29E-44D0-AF42-C65B7A0C89FB}" type="sibTrans" cxnId="{28CE86DC-B055-49B8-A24B-C2FD416FA3E6}">
      <dgm:prSet/>
      <dgm:spPr/>
      <dgm:t>
        <a:bodyPr/>
        <a:lstStyle/>
        <a:p>
          <a:endParaRPr lang="el-GR" sz="3600"/>
        </a:p>
      </dgm:t>
    </dgm:pt>
    <dgm:pt modelId="{58F21F83-0C2C-48E7-A67B-589F1FA9D254}">
      <dgm:prSet phldrT="[Text]" custT="1"/>
      <dgm:spPr/>
      <dgm:t>
        <a:bodyPr/>
        <a:lstStyle/>
        <a:p>
          <a:r>
            <a:rPr lang="el-GR" sz="1400" b="1" dirty="0" smtClean="0"/>
            <a:t>Εθνικές Ομάδες Καθοδήγησης &amp; Ανατροφοδότησης</a:t>
          </a:r>
          <a:endParaRPr lang="el-GR" sz="1400" b="1" dirty="0"/>
        </a:p>
      </dgm:t>
    </dgm:pt>
    <dgm:pt modelId="{6739CB61-56C1-4C0A-A0BD-E6DC1A9A6B1E}" type="parTrans" cxnId="{05A6553A-1897-46B1-882E-DE2DFE262484}">
      <dgm:prSet/>
      <dgm:spPr/>
      <dgm:t>
        <a:bodyPr/>
        <a:lstStyle/>
        <a:p>
          <a:endParaRPr lang="el-GR" sz="3600"/>
        </a:p>
      </dgm:t>
    </dgm:pt>
    <dgm:pt modelId="{AF30A2C4-072C-4482-9979-FABF80467773}" type="sibTrans" cxnId="{05A6553A-1897-46B1-882E-DE2DFE262484}">
      <dgm:prSet/>
      <dgm:spPr/>
      <dgm:t>
        <a:bodyPr/>
        <a:lstStyle/>
        <a:p>
          <a:endParaRPr lang="el-GR" sz="3600"/>
        </a:p>
      </dgm:t>
    </dgm:pt>
    <dgm:pt modelId="{9564BE28-4964-41DC-BDCB-76184E3A28BD}">
      <dgm:prSet phldrT="[Text]" custT="1"/>
      <dgm:spPr/>
      <dgm:t>
        <a:bodyPr/>
        <a:lstStyle/>
        <a:p>
          <a:r>
            <a:rPr lang="el-GR" sz="1400" b="1" dirty="0" smtClean="0"/>
            <a:t>Πιλοτικές Εφαρμογές</a:t>
          </a:r>
          <a:endParaRPr lang="el-GR" sz="1400" b="1" dirty="0"/>
        </a:p>
      </dgm:t>
    </dgm:pt>
    <dgm:pt modelId="{26866F62-D291-4A82-AF3F-368896E2D264}" type="parTrans" cxnId="{F9B76FAB-D51E-4735-A6AE-BF141EC7AA8D}">
      <dgm:prSet/>
      <dgm:spPr/>
      <dgm:t>
        <a:bodyPr/>
        <a:lstStyle/>
        <a:p>
          <a:endParaRPr lang="el-GR" sz="3600"/>
        </a:p>
      </dgm:t>
    </dgm:pt>
    <dgm:pt modelId="{2C609374-5026-4EB9-BD87-9936B77B35B8}" type="sibTrans" cxnId="{F9B76FAB-D51E-4735-A6AE-BF141EC7AA8D}">
      <dgm:prSet/>
      <dgm:spPr/>
      <dgm:t>
        <a:bodyPr/>
        <a:lstStyle/>
        <a:p>
          <a:endParaRPr lang="el-GR" sz="3600"/>
        </a:p>
      </dgm:t>
    </dgm:pt>
    <dgm:pt modelId="{36DB78A5-F131-4B0E-AEAF-A2B5152C3738}">
      <dgm:prSet phldrT="[Text]" custT="1"/>
      <dgm:spPr/>
      <dgm:t>
        <a:bodyPr/>
        <a:lstStyle/>
        <a:p>
          <a:r>
            <a:rPr lang="el-GR" sz="1400" b="1" dirty="0" smtClean="0"/>
            <a:t>Επανασχεδιασμός</a:t>
          </a:r>
          <a:endParaRPr lang="el-GR" sz="1400" b="1" dirty="0"/>
        </a:p>
      </dgm:t>
    </dgm:pt>
    <dgm:pt modelId="{634FB1AA-6B11-41BA-9D66-3095FDC04FC5}" type="parTrans" cxnId="{DFD38CBF-0F1C-444B-84C8-102FD31F83CA}">
      <dgm:prSet/>
      <dgm:spPr/>
      <dgm:t>
        <a:bodyPr/>
        <a:lstStyle/>
        <a:p>
          <a:endParaRPr lang="el-GR" sz="3600"/>
        </a:p>
      </dgm:t>
    </dgm:pt>
    <dgm:pt modelId="{9E4A2C7F-BABE-47A2-A99E-03B5DF964B23}" type="sibTrans" cxnId="{DFD38CBF-0F1C-444B-84C8-102FD31F83CA}">
      <dgm:prSet/>
      <dgm:spPr/>
      <dgm:t>
        <a:bodyPr/>
        <a:lstStyle/>
        <a:p>
          <a:endParaRPr lang="el-GR" sz="3600"/>
        </a:p>
      </dgm:t>
    </dgm:pt>
    <dgm:pt modelId="{44C0B1A5-39A8-4130-A44D-FECF08D457E0}">
      <dgm:prSet phldrT="[Text]" custT="1"/>
      <dgm:spPr/>
      <dgm:t>
        <a:bodyPr/>
        <a:lstStyle/>
        <a:p>
          <a:r>
            <a:rPr lang="el-GR" sz="1400" b="1" dirty="0" smtClean="0"/>
            <a:t>Αξιολόγηση</a:t>
          </a:r>
          <a:endParaRPr lang="el-GR" sz="1400" b="1" dirty="0"/>
        </a:p>
      </dgm:t>
    </dgm:pt>
    <dgm:pt modelId="{5D8D3504-704E-4BE4-82B1-3382C3721E64}" type="parTrans" cxnId="{A26D1EED-913A-4588-9999-0B3BD8BC57B2}">
      <dgm:prSet/>
      <dgm:spPr/>
      <dgm:t>
        <a:bodyPr/>
        <a:lstStyle/>
        <a:p>
          <a:endParaRPr lang="el-GR" sz="3600"/>
        </a:p>
      </dgm:t>
    </dgm:pt>
    <dgm:pt modelId="{13AAECB7-AD5B-4554-8EB2-826AC7217E3A}" type="sibTrans" cxnId="{A26D1EED-913A-4588-9999-0B3BD8BC57B2}">
      <dgm:prSet/>
      <dgm:spPr/>
      <dgm:t>
        <a:bodyPr/>
        <a:lstStyle/>
        <a:p>
          <a:endParaRPr lang="el-GR" sz="3600"/>
        </a:p>
      </dgm:t>
    </dgm:pt>
    <dgm:pt modelId="{0A54A61B-ADA7-445D-9E58-3589791AEBE5}">
      <dgm:prSet phldrT="[Text]" custT="1"/>
      <dgm:spPr/>
      <dgm:t>
        <a:bodyPr/>
        <a:lstStyle/>
        <a:p>
          <a:r>
            <a:rPr lang="el-GR" sz="1400" b="1" dirty="0" smtClean="0"/>
            <a:t>Τελειοποίηση </a:t>
          </a:r>
          <a:endParaRPr lang="el-GR" sz="1400" b="1" dirty="0"/>
        </a:p>
      </dgm:t>
    </dgm:pt>
    <dgm:pt modelId="{2475F209-9C9D-4E86-AEC2-60621045813E}" type="parTrans" cxnId="{6729DDAE-74F3-4011-885A-70E959DCF25A}">
      <dgm:prSet/>
      <dgm:spPr/>
      <dgm:t>
        <a:bodyPr/>
        <a:lstStyle/>
        <a:p>
          <a:endParaRPr lang="el-GR" sz="3600"/>
        </a:p>
      </dgm:t>
    </dgm:pt>
    <dgm:pt modelId="{3C43011E-E0B9-4AA1-860F-94531BFDAFB4}" type="sibTrans" cxnId="{6729DDAE-74F3-4011-885A-70E959DCF25A}">
      <dgm:prSet/>
      <dgm:spPr/>
      <dgm:t>
        <a:bodyPr/>
        <a:lstStyle/>
        <a:p>
          <a:endParaRPr lang="el-GR" sz="3600"/>
        </a:p>
      </dgm:t>
    </dgm:pt>
    <dgm:pt modelId="{04B90CCA-949B-4CE0-B142-3410D3E37CFF}" type="pres">
      <dgm:prSet presAssocID="{B0BF818D-C08D-407D-A311-EFF45F8F5771}" presName="Name0" presStyleCnt="0">
        <dgm:presLayoutVars>
          <dgm:dir/>
          <dgm:resizeHandles val="exact"/>
        </dgm:presLayoutVars>
      </dgm:prSet>
      <dgm:spPr/>
      <dgm:t>
        <a:bodyPr/>
        <a:lstStyle/>
        <a:p>
          <a:endParaRPr lang="el-GR"/>
        </a:p>
      </dgm:t>
    </dgm:pt>
    <dgm:pt modelId="{42BB29A0-DFE3-4209-A322-06E9A4DFC24E}" type="pres">
      <dgm:prSet presAssocID="{B0BF818D-C08D-407D-A311-EFF45F8F5771}" presName="cycle" presStyleCnt="0"/>
      <dgm:spPr/>
    </dgm:pt>
    <dgm:pt modelId="{B92C269C-6A8B-4494-9FF5-7F12D6672E74}" type="pres">
      <dgm:prSet presAssocID="{3EBBF0B7-2B55-4976-9CAB-D7A3D4C8227C}" presName="nodeFirstNode" presStyleLbl="node1" presStyleIdx="0" presStyleCnt="7" custScaleX="118880">
        <dgm:presLayoutVars>
          <dgm:bulletEnabled val="1"/>
        </dgm:presLayoutVars>
      </dgm:prSet>
      <dgm:spPr/>
      <dgm:t>
        <a:bodyPr/>
        <a:lstStyle/>
        <a:p>
          <a:endParaRPr lang="el-GR"/>
        </a:p>
      </dgm:t>
    </dgm:pt>
    <dgm:pt modelId="{C29E8944-FFFF-4180-B533-A99ED4BCF57D}" type="pres">
      <dgm:prSet presAssocID="{DB273127-DEA7-4FDD-ACDB-4451C162DA6A}" presName="sibTransFirstNode" presStyleLbl="bgShp" presStyleIdx="0" presStyleCnt="1"/>
      <dgm:spPr/>
      <dgm:t>
        <a:bodyPr/>
        <a:lstStyle/>
        <a:p>
          <a:endParaRPr lang="el-GR"/>
        </a:p>
      </dgm:t>
    </dgm:pt>
    <dgm:pt modelId="{A3066D03-CCB3-4336-A57B-C6377549EF75}" type="pres">
      <dgm:prSet presAssocID="{0D21CF74-7C62-418B-BAD7-5DA92BAB1C8C}" presName="nodeFollowingNodes" presStyleLbl="node1" presStyleIdx="1" presStyleCnt="7" custScaleX="118880" custRadScaleRad="107238" custRadScaleInc="23707">
        <dgm:presLayoutVars>
          <dgm:bulletEnabled val="1"/>
        </dgm:presLayoutVars>
      </dgm:prSet>
      <dgm:spPr/>
      <dgm:t>
        <a:bodyPr/>
        <a:lstStyle/>
        <a:p>
          <a:endParaRPr lang="el-GR"/>
        </a:p>
      </dgm:t>
    </dgm:pt>
    <dgm:pt modelId="{869DB64F-B7F7-4C92-986D-AFBE279FB5A9}" type="pres">
      <dgm:prSet presAssocID="{58F21F83-0C2C-48E7-A67B-589F1FA9D254}" presName="nodeFollowingNodes" presStyleLbl="node1" presStyleIdx="2" presStyleCnt="7" custScaleX="118880" custRadScaleRad="5973" custRadScaleInc="-148824">
        <dgm:presLayoutVars>
          <dgm:bulletEnabled val="1"/>
        </dgm:presLayoutVars>
      </dgm:prSet>
      <dgm:spPr/>
      <dgm:t>
        <a:bodyPr/>
        <a:lstStyle/>
        <a:p>
          <a:endParaRPr lang="el-GR"/>
        </a:p>
      </dgm:t>
    </dgm:pt>
    <dgm:pt modelId="{3EB08E82-1FAF-4889-A44E-625CBE757DD3}" type="pres">
      <dgm:prSet presAssocID="{9564BE28-4964-41DC-BDCB-76184E3A28BD}" presName="nodeFollowingNodes" presStyleLbl="node1" presStyleIdx="3" presStyleCnt="7" custScaleX="118880" custRadScaleRad="99337" custRadScaleInc="-100401">
        <dgm:presLayoutVars>
          <dgm:bulletEnabled val="1"/>
        </dgm:presLayoutVars>
      </dgm:prSet>
      <dgm:spPr/>
      <dgm:t>
        <a:bodyPr/>
        <a:lstStyle/>
        <a:p>
          <a:endParaRPr lang="el-GR"/>
        </a:p>
      </dgm:t>
    </dgm:pt>
    <dgm:pt modelId="{5C874550-91FE-4947-96DF-E4F1A4DD9DC6}" type="pres">
      <dgm:prSet presAssocID="{36DB78A5-F131-4B0E-AEAF-A2B5152C3738}" presName="nodeFollowingNodes" presStyleLbl="node1" presStyleIdx="4" presStyleCnt="7" custScaleX="118880" custRadScaleRad="94545" custRadScaleInc="-60575">
        <dgm:presLayoutVars>
          <dgm:bulletEnabled val="1"/>
        </dgm:presLayoutVars>
      </dgm:prSet>
      <dgm:spPr/>
      <dgm:t>
        <a:bodyPr/>
        <a:lstStyle/>
        <a:p>
          <a:endParaRPr lang="el-GR"/>
        </a:p>
      </dgm:t>
    </dgm:pt>
    <dgm:pt modelId="{3D8D6380-F765-46D6-8CF9-65524E9A09AC}" type="pres">
      <dgm:prSet presAssocID="{44C0B1A5-39A8-4130-A44D-FECF08D457E0}" presName="nodeFollowingNodes" presStyleLbl="node1" presStyleIdx="5" presStyleCnt="7" custScaleX="118880" custRadScaleRad="102960" custRadScaleInc="-13347">
        <dgm:presLayoutVars>
          <dgm:bulletEnabled val="1"/>
        </dgm:presLayoutVars>
      </dgm:prSet>
      <dgm:spPr/>
      <dgm:t>
        <a:bodyPr/>
        <a:lstStyle/>
        <a:p>
          <a:endParaRPr lang="el-GR"/>
        </a:p>
      </dgm:t>
    </dgm:pt>
    <dgm:pt modelId="{377F7618-74D9-47E2-AFAD-7E1795E4A056}" type="pres">
      <dgm:prSet presAssocID="{0A54A61B-ADA7-445D-9E58-3589791AEBE5}" presName="nodeFollowingNodes" presStyleLbl="node1" presStyleIdx="6" presStyleCnt="7" custScaleX="118880" custRadScaleRad="108460" custRadScaleInc="-25059">
        <dgm:presLayoutVars>
          <dgm:bulletEnabled val="1"/>
        </dgm:presLayoutVars>
      </dgm:prSet>
      <dgm:spPr/>
      <dgm:t>
        <a:bodyPr/>
        <a:lstStyle/>
        <a:p>
          <a:endParaRPr lang="el-GR"/>
        </a:p>
      </dgm:t>
    </dgm:pt>
  </dgm:ptLst>
  <dgm:cxnLst>
    <dgm:cxn modelId="{DFD38CBF-0F1C-444B-84C8-102FD31F83CA}" srcId="{B0BF818D-C08D-407D-A311-EFF45F8F5771}" destId="{36DB78A5-F131-4B0E-AEAF-A2B5152C3738}" srcOrd="4" destOrd="0" parTransId="{634FB1AA-6B11-41BA-9D66-3095FDC04FC5}" sibTransId="{9E4A2C7F-BABE-47A2-A99E-03B5DF964B23}"/>
    <dgm:cxn modelId="{A26D1EED-913A-4588-9999-0B3BD8BC57B2}" srcId="{B0BF818D-C08D-407D-A311-EFF45F8F5771}" destId="{44C0B1A5-39A8-4130-A44D-FECF08D457E0}" srcOrd="5" destOrd="0" parTransId="{5D8D3504-704E-4BE4-82B1-3382C3721E64}" sibTransId="{13AAECB7-AD5B-4554-8EB2-826AC7217E3A}"/>
    <dgm:cxn modelId="{D10BF10B-32A5-48DF-83DB-CAA5D08CD5A0}" type="presOf" srcId="{44C0B1A5-39A8-4130-A44D-FECF08D457E0}" destId="{3D8D6380-F765-46D6-8CF9-65524E9A09AC}" srcOrd="0" destOrd="0" presId="urn:microsoft.com/office/officeart/2005/8/layout/cycle3"/>
    <dgm:cxn modelId="{C868F9BA-E543-4267-B894-B00E8C659D1A}" type="presOf" srcId="{DB273127-DEA7-4FDD-ACDB-4451C162DA6A}" destId="{C29E8944-FFFF-4180-B533-A99ED4BCF57D}" srcOrd="0" destOrd="0" presId="urn:microsoft.com/office/officeart/2005/8/layout/cycle3"/>
    <dgm:cxn modelId="{F27E5CD0-3C42-4FE3-9134-635B6B5728F1}" type="presOf" srcId="{9564BE28-4964-41DC-BDCB-76184E3A28BD}" destId="{3EB08E82-1FAF-4889-A44E-625CBE757DD3}" srcOrd="0" destOrd="0" presId="urn:microsoft.com/office/officeart/2005/8/layout/cycle3"/>
    <dgm:cxn modelId="{1C4A092D-B08D-4D1B-8EF2-0D2680E7A9D1}" type="presOf" srcId="{3EBBF0B7-2B55-4976-9CAB-D7A3D4C8227C}" destId="{B92C269C-6A8B-4494-9FF5-7F12D6672E74}" srcOrd="0" destOrd="0" presId="urn:microsoft.com/office/officeart/2005/8/layout/cycle3"/>
    <dgm:cxn modelId="{F902E68B-D9A6-4EF6-ABBB-03B978FD8E0B}" type="presOf" srcId="{0A54A61B-ADA7-445D-9E58-3589791AEBE5}" destId="{377F7618-74D9-47E2-AFAD-7E1795E4A056}" srcOrd="0" destOrd="0" presId="urn:microsoft.com/office/officeart/2005/8/layout/cycle3"/>
    <dgm:cxn modelId="{6729DDAE-74F3-4011-885A-70E959DCF25A}" srcId="{B0BF818D-C08D-407D-A311-EFF45F8F5771}" destId="{0A54A61B-ADA7-445D-9E58-3589791AEBE5}" srcOrd="6" destOrd="0" parTransId="{2475F209-9C9D-4E86-AEC2-60621045813E}" sibTransId="{3C43011E-E0B9-4AA1-860F-94531BFDAFB4}"/>
    <dgm:cxn modelId="{B1096890-5A33-4575-8844-D59FE08AD3EE}" type="presOf" srcId="{0D21CF74-7C62-418B-BAD7-5DA92BAB1C8C}" destId="{A3066D03-CCB3-4336-A57B-C6377549EF75}" srcOrd="0" destOrd="0" presId="urn:microsoft.com/office/officeart/2005/8/layout/cycle3"/>
    <dgm:cxn modelId="{F9B76FAB-D51E-4735-A6AE-BF141EC7AA8D}" srcId="{B0BF818D-C08D-407D-A311-EFF45F8F5771}" destId="{9564BE28-4964-41DC-BDCB-76184E3A28BD}" srcOrd="3" destOrd="0" parTransId="{26866F62-D291-4A82-AF3F-368896E2D264}" sibTransId="{2C609374-5026-4EB9-BD87-9936B77B35B8}"/>
    <dgm:cxn modelId="{80700D98-64EF-4320-935D-4FCCFC620667}" type="presOf" srcId="{58F21F83-0C2C-48E7-A67B-589F1FA9D254}" destId="{869DB64F-B7F7-4C92-986D-AFBE279FB5A9}" srcOrd="0" destOrd="0" presId="urn:microsoft.com/office/officeart/2005/8/layout/cycle3"/>
    <dgm:cxn modelId="{8A4F330C-AE8D-48CA-8D34-55A8D553421D}" type="presOf" srcId="{36DB78A5-F131-4B0E-AEAF-A2B5152C3738}" destId="{5C874550-91FE-4947-96DF-E4F1A4DD9DC6}" srcOrd="0" destOrd="0" presId="urn:microsoft.com/office/officeart/2005/8/layout/cycle3"/>
    <dgm:cxn modelId="{28CE86DC-B055-49B8-A24B-C2FD416FA3E6}" srcId="{B0BF818D-C08D-407D-A311-EFF45F8F5771}" destId="{0D21CF74-7C62-418B-BAD7-5DA92BAB1C8C}" srcOrd="1" destOrd="0" parTransId="{3E49706F-D272-42E2-B119-961781403C5A}" sibTransId="{6056BBFA-C29E-44D0-AF42-C65B7A0C89FB}"/>
    <dgm:cxn modelId="{9D88512D-A128-43AB-A011-35302881E98F}" srcId="{B0BF818D-C08D-407D-A311-EFF45F8F5771}" destId="{3EBBF0B7-2B55-4976-9CAB-D7A3D4C8227C}" srcOrd="0" destOrd="0" parTransId="{C9F75250-E53B-4D33-9070-67A7A4FE8135}" sibTransId="{DB273127-DEA7-4FDD-ACDB-4451C162DA6A}"/>
    <dgm:cxn modelId="{3E8010B4-0885-4ED3-9F79-A04EB52491CA}" type="presOf" srcId="{B0BF818D-C08D-407D-A311-EFF45F8F5771}" destId="{04B90CCA-949B-4CE0-B142-3410D3E37CFF}" srcOrd="0" destOrd="0" presId="urn:microsoft.com/office/officeart/2005/8/layout/cycle3"/>
    <dgm:cxn modelId="{05A6553A-1897-46B1-882E-DE2DFE262484}" srcId="{B0BF818D-C08D-407D-A311-EFF45F8F5771}" destId="{58F21F83-0C2C-48E7-A67B-589F1FA9D254}" srcOrd="2" destOrd="0" parTransId="{6739CB61-56C1-4C0A-A0BD-E6DC1A9A6B1E}" sibTransId="{AF30A2C4-072C-4482-9979-FABF80467773}"/>
    <dgm:cxn modelId="{C6F904E1-3A1E-4770-9CF7-439C9EEF10D7}" type="presParOf" srcId="{04B90CCA-949B-4CE0-B142-3410D3E37CFF}" destId="{42BB29A0-DFE3-4209-A322-06E9A4DFC24E}" srcOrd="0" destOrd="0" presId="urn:microsoft.com/office/officeart/2005/8/layout/cycle3"/>
    <dgm:cxn modelId="{B6586095-1BAC-4011-9246-796831ED319F}" type="presParOf" srcId="{42BB29A0-DFE3-4209-A322-06E9A4DFC24E}" destId="{B92C269C-6A8B-4494-9FF5-7F12D6672E74}" srcOrd="0" destOrd="0" presId="urn:microsoft.com/office/officeart/2005/8/layout/cycle3"/>
    <dgm:cxn modelId="{48E9D48A-F111-452B-AFD9-C69DB7A2D2B5}" type="presParOf" srcId="{42BB29A0-DFE3-4209-A322-06E9A4DFC24E}" destId="{C29E8944-FFFF-4180-B533-A99ED4BCF57D}" srcOrd="1" destOrd="0" presId="urn:microsoft.com/office/officeart/2005/8/layout/cycle3"/>
    <dgm:cxn modelId="{62B54D30-B3FE-4813-B79F-B9E20FE9D9E9}" type="presParOf" srcId="{42BB29A0-DFE3-4209-A322-06E9A4DFC24E}" destId="{A3066D03-CCB3-4336-A57B-C6377549EF75}" srcOrd="2" destOrd="0" presId="urn:microsoft.com/office/officeart/2005/8/layout/cycle3"/>
    <dgm:cxn modelId="{BC55CEA7-73CB-47B2-A836-4BCC89684908}" type="presParOf" srcId="{42BB29A0-DFE3-4209-A322-06E9A4DFC24E}" destId="{869DB64F-B7F7-4C92-986D-AFBE279FB5A9}" srcOrd="3" destOrd="0" presId="urn:microsoft.com/office/officeart/2005/8/layout/cycle3"/>
    <dgm:cxn modelId="{A3D548F0-E2F3-42FC-BF9F-68B044E257EB}" type="presParOf" srcId="{42BB29A0-DFE3-4209-A322-06E9A4DFC24E}" destId="{3EB08E82-1FAF-4889-A44E-625CBE757DD3}" srcOrd="4" destOrd="0" presId="urn:microsoft.com/office/officeart/2005/8/layout/cycle3"/>
    <dgm:cxn modelId="{BDC2E700-91ED-4E61-AB7B-416DE6ACBBF5}" type="presParOf" srcId="{42BB29A0-DFE3-4209-A322-06E9A4DFC24E}" destId="{5C874550-91FE-4947-96DF-E4F1A4DD9DC6}" srcOrd="5" destOrd="0" presId="urn:microsoft.com/office/officeart/2005/8/layout/cycle3"/>
    <dgm:cxn modelId="{4B9A873E-1EE1-467C-8C1C-6850A68B6B1E}" type="presParOf" srcId="{42BB29A0-DFE3-4209-A322-06E9A4DFC24E}" destId="{3D8D6380-F765-46D6-8CF9-65524E9A09AC}" srcOrd="6" destOrd="0" presId="urn:microsoft.com/office/officeart/2005/8/layout/cycle3"/>
    <dgm:cxn modelId="{816566EF-C4C1-42E7-8303-E15C4F4E84B0}" type="presParOf" srcId="{42BB29A0-DFE3-4209-A322-06E9A4DFC24E}" destId="{377F7618-74D9-47E2-AFAD-7E1795E4A056}" srcOrd="7"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6B09046-301B-4CD0-8A53-0053B4A2D44B}" type="doc">
      <dgm:prSet loTypeId="urn:microsoft.com/office/officeart/2005/8/layout/radial6" loCatId="cycle" qsTypeId="urn:microsoft.com/office/officeart/2005/8/quickstyle/simple1" qsCatId="simple" csTypeId="urn:microsoft.com/office/officeart/2005/8/colors/accent1_5" csCatId="accent1" phldr="1"/>
      <dgm:spPr/>
      <dgm:t>
        <a:bodyPr/>
        <a:lstStyle/>
        <a:p>
          <a:endParaRPr lang="el-GR"/>
        </a:p>
      </dgm:t>
    </dgm:pt>
    <dgm:pt modelId="{4C38881B-59EF-4968-A087-E744BE568A3C}">
      <dgm:prSet phldrT="[Text]" custT="1"/>
      <dgm:spPr/>
      <dgm:t>
        <a:bodyPr/>
        <a:lstStyle/>
        <a:p>
          <a:pPr algn="ctr"/>
          <a:r>
            <a:rPr lang="el-GR" sz="1400" b="1" dirty="0" smtClean="0"/>
            <a:t>Οι καλές ιστορίες </a:t>
          </a:r>
          <a:r>
            <a:rPr lang="el-GR" sz="1400" b="1" dirty="0" err="1" smtClean="0"/>
            <a:t>περιλαμ</a:t>
          </a:r>
          <a:r>
            <a:rPr lang="el-GR" sz="1400" b="1" dirty="0" smtClean="0"/>
            <a:t>-βάνουν</a:t>
          </a:r>
          <a:r>
            <a:rPr lang="en-US" sz="1400" b="1" dirty="0" smtClean="0"/>
            <a:t>... </a:t>
          </a:r>
          <a:endParaRPr lang="el-GR" sz="1400" b="1" dirty="0"/>
        </a:p>
      </dgm:t>
    </dgm:pt>
    <dgm:pt modelId="{1FCFE4F4-6465-4169-B12D-831A107EE265}" type="parTrans" cxnId="{8123610D-EB6F-4837-B65F-4D259B3719ED}">
      <dgm:prSet/>
      <dgm:spPr/>
      <dgm:t>
        <a:bodyPr/>
        <a:lstStyle/>
        <a:p>
          <a:endParaRPr lang="el-GR" sz="1400"/>
        </a:p>
      </dgm:t>
    </dgm:pt>
    <dgm:pt modelId="{5F7C5C54-1E48-4824-97C1-670FF4C80961}" type="sibTrans" cxnId="{8123610D-EB6F-4837-B65F-4D259B3719ED}">
      <dgm:prSet/>
      <dgm:spPr/>
      <dgm:t>
        <a:bodyPr/>
        <a:lstStyle/>
        <a:p>
          <a:endParaRPr lang="el-GR" sz="1400"/>
        </a:p>
      </dgm:t>
    </dgm:pt>
    <dgm:pt modelId="{618D3EDB-8EF5-4525-AC2C-AE5BC5C174E7}">
      <dgm:prSet phldrT="[Text]" custT="1"/>
      <dgm:spPr/>
      <dgm:t>
        <a:bodyPr/>
        <a:lstStyle/>
        <a:p>
          <a:r>
            <a:rPr lang="el-GR" sz="1200" b="1" smtClean="0"/>
            <a:t>Ψυχαγωγία</a:t>
          </a:r>
          <a:endParaRPr lang="el-GR" sz="1200" dirty="0"/>
        </a:p>
      </dgm:t>
    </dgm:pt>
    <dgm:pt modelId="{A80C05B2-003E-4872-92B7-042E03B6BCA1}" type="parTrans" cxnId="{E29CDD4A-80DB-4DA4-93D5-A4D873251E42}">
      <dgm:prSet/>
      <dgm:spPr/>
      <dgm:t>
        <a:bodyPr/>
        <a:lstStyle/>
        <a:p>
          <a:endParaRPr lang="el-GR" sz="1400"/>
        </a:p>
      </dgm:t>
    </dgm:pt>
    <dgm:pt modelId="{17504E3A-931A-4B25-BD47-D207AFB102E9}" type="sibTrans" cxnId="{E29CDD4A-80DB-4DA4-93D5-A4D873251E42}">
      <dgm:prSet/>
      <dgm:spPr/>
      <dgm:t>
        <a:bodyPr/>
        <a:lstStyle/>
        <a:p>
          <a:endParaRPr lang="el-GR" sz="1400"/>
        </a:p>
      </dgm:t>
    </dgm:pt>
    <dgm:pt modelId="{FDDF1018-DF43-4562-A38B-99B91CC85306}">
      <dgm:prSet phldrT="[Text]" custT="1"/>
      <dgm:spPr/>
      <dgm:t>
        <a:bodyPr/>
        <a:lstStyle/>
        <a:p>
          <a:r>
            <a:rPr lang="el-GR" sz="1200" b="1" smtClean="0"/>
            <a:t>Εκπαίδευση</a:t>
          </a:r>
          <a:endParaRPr lang="el-GR" sz="1200" b="1" dirty="0"/>
        </a:p>
      </dgm:t>
    </dgm:pt>
    <dgm:pt modelId="{08B1C95A-67B7-4E54-A411-4ED38305B3E5}" type="parTrans" cxnId="{7D1803E4-326E-4022-9653-F4A8902BB90C}">
      <dgm:prSet/>
      <dgm:spPr/>
      <dgm:t>
        <a:bodyPr/>
        <a:lstStyle/>
        <a:p>
          <a:endParaRPr lang="el-GR" sz="1400"/>
        </a:p>
      </dgm:t>
    </dgm:pt>
    <dgm:pt modelId="{4983A11B-1F6A-4FDD-8842-01DF30E9696D}" type="sibTrans" cxnId="{7D1803E4-326E-4022-9653-F4A8902BB90C}">
      <dgm:prSet/>
      <dgm:spPr/>
      <dgm:t>
        <a:bodyPr/>
        <a:lstStyle/>
        <a:p>
          <a:endParaRPr lang="el-GR" sz="1400"/>
        </a:p>
      </dgm:t>
    </dgm:pt>
    <dgm:pt modelId="{CF417DF6-1C7D-4681-82B2-E1DA7CC953AB}">
      <dgm:prSet phldrT="[Text]" custT="1"/>
      <dgm:spPr/>
      <dgm:t>
        <a:bodyPr/>
        <a:lstStyle/>
        <a:p>
          <a:r>
            <a:rPr lang="el-GR" sz="1200" b="1" smtClean="0"/>
            <a:t>Παντοπικότητα</a:t>
          </a:r>
          <a:endParaRPr lang="el-GR" sz="1200" b="1" dirty="0"/>
        </a:p>
      </dgm:t>
    </dgm:pt>
    <dgm:pt modelId="{E115FCF0-1DA7-4596-B940-D00E5F2E0137}" type="parTrans" cxnId="{3B345FAC-B7CE-49D7-B1C9-57DED2AC3CA6}">
      <dgm:prSet/>
      <dgm:spPr/>
      <dgm:t>
        <a:bodyPr/>
        <a:lstStyle/>
        <a:p>
          <a:endParaRPr lang="el-GR" sz="1400"/>
        </a:p>
      </dgm:t>
    </dgm:pt>
    <dgm:pt modelId="{A20E70D8-B1AC-472F-9477-2B72A476456A}" type="sibTrans" cxnId="{3B345FAC-B7CE-49D7-B1C9-57DED2AC3CA6}">
      <dgm:prSet/>
      <dgm:spPr/>
      <dgm:t>
        <a:bodyPr/>
        <a:lstStyle/>
        <a:p>
          <a:endParaRPr lang="el-GR" sz="1400"/>
        </a:p>
      </dgm:t>
    </dgm:pt>
    <dgm:pt modelId="{1808477B-CBF6-454A-8959-91C0B82540A9}">
      <dgm:prSet phldrT="[Text]" custT="1"/>
      <dgm:spPr/>
      <dgm:t>
        <a:bodyPr/>
        <a:lstStyle/>
        <a:p>
          <a:r>
            <a:rPr lang="el-GR" sz="1200" b="1" smtClean="0"/>
            <a:t>Οργάνωση</a:t>
          </a:r>
          <a:endParaRPr lang="el-GR" sz="1200" b="1" dirty="0"/>
        </a:p>
      </dgm:t>
    </dgm:pt>
    <dgm:pt modelId="{FD2CCA28-C424-4E8B-B1C9-08D700AAF5C0}" type="parTrans" cxnId="{7B21A2D3-8704-4329-9475-539F004842C7}">
      <dgm:prSet/>
      <dgm:spPr/>
      <dgm:t>
        <a:bodyPr/>
        <a:lstStyle/>
        <a:p>
          <a:endParaRPr lang="el-GR" sz="1400"/>
        </a:p>
      </dgm:t>
    </dgm:pt>
    <dgm:pt modelId="{8852A219-40D5-4C01-B99F-799952E2D868}" type="sibTrans" cxnId="{7B21A2D3-8704-4329-9475-539F004842C7}">
      <dgm:prSet/>
      <dgm:spPr/>
      <dgm:t>
        <a:bodyPr/>
        <a:lstStyle/>
        <a:p>
          <a:endParaRPr lang="el-GR" sz="1400"/>
        </a:p>
      </dgm:t>
    </dgm:pt>
    <dgm:pt modelId="{45B07DA8-CF48-40DB-9C25-058E0DFB6F28}">
      <dgm:prSet phldrT="[Text]" custT="1"/>
      <dgm:spPr/>
      <dgm:t>
        <a:bodyPr/>
        <a:lstStyle/>
        <a:p>
          <a:r>
            <a:rPr lang="el-GR" sz="1200" b="1" smtClean="0"/>
            <a:t>Έμπνευση</a:t>
          </a:r>
          <a:endParaRPr lang="el-GR" sz="1200" b="1" dirty="0"/>
        </a:p>
      </dgm:t>
    </dgm:pt>
    <dgm:pt modelId="{C543561D-BD92-4183-A233-0C3097517988}" type="parTrans" cxnId="{C5E8F307-B1E5-44AB-8683-19C525BCC6D6}">
      <dgm:prSet/>
      <dgm:spPr/>
      <dgm:t>
        <a:bodyPr/>
        <a:lstStyle/>
        <a:p>
          <a:endParaRPr lang="el-GR" sz="1400"/>
        </a:p>
      </dgm:t>
    </dgm:pt>
    <dgm:pt modelId="{6671990E-DB36-48CB-80EA-F24D28FB31EC}" type="sibTrans" cxnId="{C5E8F307-B1E5-44AB-8683-19C525BCC6D6}">
      <dgm:prSet/>
      <dgm:spPr/>
      <dgm:t>
        <a:bodyPr/>
        <a:lstStyle/>
        <a:p>
          <a:endParaRPr lang="el-GR" sz="1400"/>
        </a:p>
      </dgm:t>
    </dgm:pt>
    <dgm:pt modelId="{E08CF843-692F-437D-AE4D-1F905ABCE763}">
      <dgm:prSet phldrT="[Text]" custT="1"/>
      <dgm:spPr/>
      <dgm:t>
        <a:bodyPr/>
        <a:lstStyle/>
        <a:p>
          <a:r>
            <a:rPr lang="el-GR" sz="1200" b="1" smtClean="0"/>
            <a:t>Αξιοσημείωτο</a:t>
          </a:r>
          <a:endParaRPr lang="el-GR" sz="1200" b="1" dirty="0"/>
        </a:p>
      </dgm:t>
    </dgm:pt>
    <dgm:pt modelId="{72B89FD8-DA64-4051-9C54-CFF1ACBE6BC4}" type="parTrans" cxnId="{085BCAE7-F7EE-4543-A24F-94A7BA12C3EA}">
      <dgm:prSet/>
      <dgm:spPr/>
      <dgm:t>
        <a:bodyPr/>
        <a:lstStyle/>
        <a:p>
          <a:endParaRPr lang="el-GR" sz="1400"/>
        </a:p>
      </dgm:t>
    </dgm:pt>
    <dgm:pt modelId="{BB898799-0A5C-4ADB-B59E-33B7C9D8C789}" type="sibTrans" cxnId="{085BCAE7-F7EE-4543-A24F-94A7BA12C3EA}">
      <dgm:prSet/>
      <dgm:spPr/>
      <dgm:t>
        <a:bodyPr/>
        <a:lstStyle/>
        <a:p>
          <a:endParaRPr lang="el-GR" sz="1400"/>
        </a:p>
      </dgm:t>
    </dgm:pt>
    <dgm:pt modelId="{867BFDE5-3A0B-497C-B843-2324AEDFB401}" type="pres">
      <dgm:prSet presAssocID="{D6B09046-301B-4CD0-8A53-0053B4A2D44B}" presName="Name0" presStyleCnt="0">
        <dgm:presLayoutVars>
          <dgm:chMax val="1"/>
          <dgm:dir/>
          <dgm:animLvl val="ctr"/>
          <dgm:resizeHandles val="exact"/>
        </dgm:presLayoutVars>
      </dgm:prSet>
      <dgm:spPr/>
      <dgm:t>
        <a:bodyPr/>
        <a:lstStyle/>
        <a:p>
          <a:endParaRPr lang="el-GR"/>
        </a:p>
      </dgm:t>
    </dgm:pt>
    <dgm:pt modelId="{A464A001-7334-43AB-A6B3-483B429DBFD7}" type="pres">
      <dgm:prSet presAssocID="{4C38881B-59EF-4968-A087-E744BE568A3C}" presName="centerShape" presStyleLbl="node0" presStyleIdx="0" presStyleCnt="1" custScaleX="101648" custScaleY="93941"/>
      <dgm:spPr/>
      <dgm:t>
        <a:bodyPr/>
        <a:lstStyle/>
        <a:p>
          <a:endParaRPr lang="el-GR"/>
        </a:p>
      </dgm:t>
    </dgm:pt>
    <dgm:pt modelId="{39E32A2A-9D3F-4819-9AAA-1DFC68F74FF1}" type="pres">
      <dgm:prSet presAssocID="{618D3EDB-8EF5-4525-AC2C-AE5BC5C174E7}" presName="node" presStyleLbl="node1" presStyleIdx="0" presStyleCnt="6" custScaleX="127246" custScaleY="116899">
        <dgm:presLayoutVars>
          <dgm:bulletEnabled val="1"/>
        </dgm:presLayoutVars>
      </dgm:prSet>
      <dgm:spPr/>
      <dgm:t>
        <a:bodyPr/>
        <a:lstStyle/>
        <a:p>
          <a:endParaRPr lang="el-GR"/>
        </a:p>
      </dgm:t>
    </dgm:pt>
    <dgm:pt modelId="{F6F81C23-2586-47D2-AD3D-764D6C2D2A40}" type="pres">
      <dgm:prSet presAssocID="{618D3EDB-8EF5-4525-AC2C-AE5BC5C174E7}" presName="dummy" presStyleCnt="0"/>
      <dgm:spPr/>
      <dgm:t>
        <a:bodyPr/>
        <a:lstStyle/>
        <a:p>
          <a:endParaRPr lang="el-GR"/>
        </a:p>
      </dgm:t>
    </dgm:pt>
    <dgm:pt modelId="{6614C679-CFA9-41B2-8635-29511A9D23BE}" type="pres">
      <dgm:prSet presAssocID="{17504E3A-931A-4B25-BD47-D207AFB102E9}" presName="sibTrans" presStyleLbl="sibTrans2D1" presStyleIdx="0" presStyleCnt="6"/>
      <dgm:spPr/>
      <dgm:t>
        <a:bodyPr/>
        <a:lstStyle/>
        <a:p>
          <a:endParaRPr lang="el-GR"/>
        </a:p>
      </dgm:t>
    </dgm:pt>
    <dgm:pt modelId="{EB4C8BF9-8BED-4099-8146-BF788FBB8650}" type="pres">
      <dgm:prSet presAssocID="{FDDF1018-DF43-4562-A38B-99B91CC85306}" presName="node" presStyleLbl="node1" presStyleIdx="1" presStyleCnt="6" custScaleX="127246" custScaleY="116899">
        <dgm:presLayoutVars>
          <dgm:bulletEnabled val="1"/>
        </dgm:presLayoutVars>
      </dgm:prSet>
      <dgm:spPr/>
      <dgm:t>
        <a:bodyPr/>
        <a:lstStyle/>
        <a:p>
          <a:endParaRPr lang="el-GR"/>
        </a:p>
      </dgm:t>
    </dgm:pt>
    <dgm:pt modelId="{D10AF569-90EB-4F6F-B320-931A95F57E2C}" type="pres">
      <dgm:prSet presAssocID="{FDDF1018-DF43-4562-A38B-99B91CC85306}" presName="dummy" presStyleCnt="0"/>
      <dgm:spPr/>
      <dgm:t>
        <a:bodyPr/>
        <a:lstStyle/>
        <a:p>
          <a:endParaRPr lang="el-GR"/>
        </a:p>
      </dgm:t>
    </dgm:pt>
    <dgm:pt modelId="{613A6443-AD9B-4603-896A-EDFE3D32242A}" type="pres">
      <dgm:prSet presAssocID="{4983A11B-1F6A-4FDD-8842-01DF30E9696D}" presName="sibTrans" presStyleLbl="sibTrans2D1" presStyleIdx="1" presStyleCnt="6"/>
      <dgm:spPr/>
      <dgm:t>
        <a:bodyPr/>
        <a:lstStyle/>
        <a:p>
          <a:endParaRPr lang="el-GR"/>
        </a:p>
      </dgm:t>
    </dgm:pt>
    <dgm:pt modelId="{8B47FCA6-117C-4CD3-BE87-5A0AE45DB07F}" type="pres">
      <dgm:prSet presAssocID="{CF417DF6-1C7D-4681-82B2-E1DA7CC953AB}" presName="node" presStyleLbl="node1" presStyleIdx="2" presStyleCnt="6" custScaleX="127246" custScaleY="116899">
        <dgm:presLayoutVars>
          <dgm:bulletEnabled val="1"/>
        </dgm:presLayoutVars>
      </dgm:prSet>
      <dgm:spPr/>
      <dgm:t>
        <a:bodyPr/>
        <a:lstStyle/>
        <a:p>
          <a:endParaRPr lang="el-GR"/>
        </a:p>
      </dgm:t>
    </dgm:pt>
    <dgm:pt modelId="{10B864D9-68A6-4CDF-A9A7-15ECC93CAC89}" type="pres">
      <dgm:prSet presAssocID="{CF417DF6-1C7D-4681-82B2-E1DA7CC953AB}" presName="dummy" presStyleCnt="0"/>
      <dgm:spPr/>
      <dgm:t>
        <a:bodyPr/>
        <a:lstStyle/>
        <a:p>
          <a:endParaRPr lang="el-GR"/>
        </a:p>
      </dgm:t>
    </dgm:pt>
    <dgm:pt modelId="{DDBCC708-BB29-4D41-B5C1-5281EB4CE7A5}" type="pres">
      <dgm:prSet presAssocID="{A20E70D8-B1AC-472F-9477-2B72A476456A}" presName="sibTrans" presStyleLbl="sibTrans2D1" presStyleIdx="2" presStyleCnt="6"/>
      <dgm:spPr/>
      <dgm:t>
        <a:bodyPr/>
        <a:lstStyle/>
        <a:p>
          <a:endParaRPr lang="el-GR"/>
        </a:p>
      </dgm:t>
    </dgm:pt>
    <dgm:pt modelId="{CD83AAF8-DC7C-44BC-91D3-324F705DB335}" type="pres">
      <dgm:prSet presAssocID="{1808477B-CBF6-454A-8959-91C0B82540A9}" presName="node" presStyleLbl="node1" presStyleIdx="3" presStyleCnt="6" custScaleX="127246" custScaleY="116899">
        <dgm:presLayoutVars>
          <dgm:bulletEnabled val="1"/>
        </dgm:presLayoutVars>
      </dgm:prSet>
      <dgm:spPr/>
      <dgm:t>
        <a:bodyPr/>
        <a:lstStyle/>
        <a:p>
          <a:endParaRPr lang="el-GR"/>
        </a:p>
      </dgm:t>
    </dgm:pt>
    <dgm:pt modelId="{18327F14-A029-4DFB-B426-4CCBD447023E}" type="pres">
      <dgm:prSet presAssocID="{1808477B-CBF6-454A-8959-91C0B82540A9}" presName="dummy" presStyleCnt="0"/>
      <dgm:spPr/>
      <dgm:t>
        <a:bodyPr/>
        <a:lstStyle/>
        <a:p>
          <a:endParaRPr lang="el-GR"/>
        </a:p>
      </dgm:t>
    </dgm:pt>
    <dgm:pt modelId="{132BBE79-579E-421C-8122-905079A5C786}" type="pres">
      <dgm:prSet presAssocID="{8852A219-40D5-4C01-B99F-799952E2D868}" presName="sibTrans" presStyleLbl="sibTrans2D1" presStyleIdx="3" presStyleCnt="6"/>
      <dgm:spPr/>
      <dgm:t>
        <a:bodyPr/>
        <a:lstStyle/>
        <a:p>
          <a:endParaRPr lang="el-GR"/>
        </a:p>
      </dgm:t>
    </dgm:pt>
    <dgm:pt modelId="{293F7B52-06D2-46B8-A4D3-9D34DB8FB218}" type="pres">
      <dgm:prSet presAssocID="{45B07DA8-CF48-40DB-9C25-058E0DFB6F28}" presName="node" presStyleLbl="node1" presStyleIdx="4" presStyleCnt="6" custScaleX="133165" custScaleY="125851">
        <dgm:presLayoutVars>
          <dgm:bulletEnabled val="1"/>
        </dgm:presLayoutVars>
      </dgm:prSet>
      <dgm:spPr/>
      <dgm:t>
        <a:bodyPr/>
        <a:lstStyle/>
        <a:p>
          <a:endParaRPr lang="el-GR"/>
        </a:p>
      </dgm:t>
    </dgm:pt>
    <dgm:pt modelId="{EDAAF32A-9057-4CE9-B9A6-D61B9B9037CA}" type="pres">
      <dgm:prSet presAssocID="{45B07DA8-CF48-40DB-9C25-058E0DFB6F28}" presName="dummy" presStyleCnt="0"/>
      <dgm:spPr/>
      <dgm:t>
        <a:bodyPr/>
        <a:lstStyle/>
        <a:p>
          <a:endParaRPr lang="el-GR"/>
        </a:p>
      </dgm:t>
    </dgm:pt>
    <dgm:pt modelId="{851A9695-EA32-4924-B7AE-1A48B4F1A315}" type="pres">
      <dgm:prSet presAssocID="{6671990E-DB36-48CB-80EA-F24D28FB31EC}" presName="sibTrans" presStyleLbl="sibTrans2D1" presStyleIdx="4" presStyleCnt="6"/>
      <dgm:spPr/>
      <dgm:t>
        <a:bodyPr/>
        <a:lstStyle/>
        <a:p>
          <a:endParaRPr lang="el-GR"/>
        </a:p>
      </dgm:t>
    </dgm:pt>
    <dgm:pt modelId="{83A98B49-F6BE-41E1-8476-E388276A8451}" type="pres">
      <dgm:prSet presAssocID="{E08CF843-692F-437D-AE4D-1F905ABCE763}" presName="node" presStyleLbl="node1" presStyleIdx="5" presStyleCnt="6" custScaleX="133165" custScaleY="125851">
        <dgm:presLayoutVars>
          <dgm:bulletEnabled val="1"/>
        </dgm:presLayoutVars>
      </dgm:prSet>
      <dgm:spPr/>
      <dgm:t>
        <a:bodyPr/>
        <a:lstStyle/>
        <a:p>
          <a:endParaRPr lang="el-GR"/>
        </a:p>
      </dgm:t>
    </dgm:pt>
    <dgm:pt modelId="{F46F1C3F-A8E2-4248-9B57-F6762AD41FCF}" type="pres">
      <dgm:prSet presAssocID="{E08CF843-692F-437D-AE4D-1F905ABCE763}" presName="dummy" presStyleCnt="0"/>
      <dgm:spPr/>
      <dgm:t>
        <a:bodyPr/>
        <a:lstStyle/>
        <a:p>
          <a:endParaRPr lang="el-GR"/>
        </a:p>
      </dgm:t>
    </dgm:pt>
    <dgm:pt modelId="{FA499B44-A597-4825-91B6-4F0503913D5D}" type="pres">
      <dgm:prSet presAssocID="{BB898799-0A5C-4ADB-B59E-33B7C9D8C789}" presName="sibTrans" presStyleLbl="sibTrans2D1" presStyleIdx="5" presStyleCnt="6"/>
      <dgm:spPr/>
      <dgm:t>
        <a:bodyPr/>
        <a:lstStyle/>
        <a:p>
          <a:endParaRPr lang="el-GR"/>
        </a:p>
      </dgm:t>
    </dgm:pt>
  </dgm:ptLst>
  <dgm:cxnLst>
    <dgm:cxn modelId="{8123610D-EB6F-4837-B65F-4D259B3719ED}" srcId="{D6B09046-301B-4CD0-8A53-0053B4A2D44B}" destId="{4C38881B-59EF-4968-A087-E744BE568A3C}" srcOrd="0" destOrd="0" parTransId="{1FCFE4F4-6465-4169-B12D-831A107EE265}" sibTransId="{5F7C5C54-1E48-4824-97C1-670FF4C80961}"/>
    <dgm:cxn modelId="{AABCB13D-59F1-4C9B-BED8-BB1F9C367E30}" type="presOf" srcId="{8852A219-40D5-4C01-B99F-799952E2D868}" destId="{132BBE79-579E-421C-8122-905079A5C786}" srcOrd="0" destOrd="0" presId="urn:microsoft.com/office/officeart/2005/8/layout/radial6"/>
    <dgm:cxn modelId="{7D1803E4-326E-4022-9653-F4A8902BB90C}" srcId="{4C38881B-59EF-4968-A087-E744BE568A3C}" destId="{FDDF1018-DF43-4562-A38B-99B91CC85306}" srcOrd="1" destOrd="0" parTransId="{08B1C95A-67B7-4E54-A411-4ED38305B3E5}" sibTransId="{4983A11B-1F6A-4FDD-8842-01DF30E9696D}"/>
    <dgm:cxn modelId="{48CA0B0C-2BB1-431A-9710-F3989F016AC7}" type="presOf" srcId="{E08CF843-692F-437D-AE4D-1F905ABCE763}" destId="{83A98B49-F6BE-41E1-8476-E388276A8451}" srcOrd="0" destOrd="0" presId="urn:microsoft.com/office/officeart/2005/8/layout/radial6"/>
    <dgm:cxn modelId="{7D2D6E95-DFE8-43D7-AED6-0C156B253CD5}" type="presOf" srcId="{FDDF1018-DF43-4562-A38B-99B91CC85306}" destId="{EB4C8BF9-8BED-4099-8146-BF788FBB8650}" srcOrd="0" destOrd="0" presId="urn:microsoft.com/office/officeart/2005/8/layout/radial6"/>
    <dgm:cxn modelId="{997AF6A5-ECFC-408D-A981-EE1C300BC3F9}" type="presOf" srcId="{618D3EDB-8EF5-4525-AC2C-AE5BC5C174E7}" destId="{39E32A2A-9D3F-4819-9AAA-1DFC68F74FF1}" srcOrd="0" destOrd="0" presId="urn:microsoft.com/office/officeart/2005/8/layout/radial6"/>
    <dgm:cxn modelId="{3B345FAC-B7CE-49D7-B1C9-57DED2AC3CA6}" srcId="{4C38881B-59EF-4968-A087-E744BE568A3C}" destId="{CF417DF6-1C7D-4681-82B2-E1DA7CC953AB}" srcOrd="2" destOrd="0" parTransId="{E115FCF0-1DA7-4596-B940-D00E5F2E0137}" sibTransId="{A20E70D8-B1AC-472F-9477-2B72A476456A}"/>
    <dgm:cxn modelId="{8494CF51-DE3F-4987-A8FD-24BC55B0587B}" type="presOf" srcId="{D6B09046-301B-4CD0-8A53-0053B4A2D44B}" destId="{867BFDE5-3A0B-497C-B843-2324AEDFB401}" srcOrd="0" destOrd="0" presId="urn:microsoft.com/office/officeart/2005/8/layout/radial6"/>
    <dgm:cxn modelId="{7B21A2D3-8704-4329-9475-539F004842C7}" srcId="{4C38881B-59EF-4968-A087-E744BE568A3C}" destId="{1808477B-CBF6-454A-8959-91C0B82540A9}" srcOrd="3" destOrd="0" parTransId="{FD2CCA28-C424-4E8B-B1C9-08D700AAF5C0}" sibTransId="{8852A219-40D5-4C01-B99F-799952E2D868}"/>
    <dgm:cxn modelId="{C3299D3A-154B-4B15-ADEC-5D0C43DCE19C}" type="presOf" srcId="{17504E3A-931A-4B25-BD47-D207AFB102E9}" destId="{6614C679-CFA9-41B2-8635-29511A9D23BE}" srcOrd="0" destOrd="0" presId="urn:microsoft.com/office/officeart/2005/8/layout/radial6"/>
    <dgm:cxn modelId="{FDE27050-3D9D-463B-92F3-24AD4D9498D8}" type="presOf" srcId="{6671990E-DB36-48CB-80EA-F24D28FB31EC}" destId="{851A9695-EA32-4924-B7AE-1A48B4F1A315}" srcOrd="0" destOrd="0" presId="urn:microsoft.com/office/officeart/2005/8/layout/radial6"/>
    <dgm:cxn modelId="{966F3A27-F873-4E93-BAAC-AAA77F9B9C62}" type="presOf" srcId="{A20E70D8-B1AC-472F-9477-2B72A476456A}" destId="{DDBCC708-BB29-4D41-B5C1-5281EB4CE7A5}" srcOrd="0" destOrd="0" presId="urn:microsoft.com/office/officeart/2005/8/layout/radial6"/>
    <dgm:cxn modelId="{6365F88D-8C37-4D12-BBE3-23BB5327AF0B}" type="presOf" srcId="{1808477B-CBF6-454A-8959-91C0B82540A9}" destId="{CD83AAF8-DC7C-44BC-91D3-324F705DB335}" srcOrd="0" destOrd="0" presId="urn:microsoft.com/office/officeart/2005/8/layout/radial6"/>
    <dgm:cxn modelId="{B1689904-3E33-4A58-8953-F667B571F353}" type="presOf" srcId="{BB898799-0A5C-4ADB-B59E-33B7C9D8C789}" destId="{FA499B44-A597-4825-91B6-4F0503913D5D}" srcOrd="0" destOrd="0" presId="urn:microsoft.com/office/officeart/2005/8/layout/radial6"/>
    <dgm:cxn modelId="{4E7B7B98-21B4-4F46-B998-934267101733}" type="presOf" srcId="{CF417DF6-1C7D-4681-82B2-E1DA7CC953AB}" destId="{8B47FCA6-117C-4CD3-BE87-5A0AE45DB07F}" srcOrd="0" destOrd="0" presId="urn:microsoft.com/office/officeart/2005/8/layout/radial6"/>
    <dgm:cxn modelId="{81B78885-7903-4129-8DD8-BED601E2EF7A}" type="presOf" srcId="{4983A11B-1F6A-4FDD-8842-01DF30E9696D}" destId="{613A6443-AD9B-4603-896A-EDFE3D32242A}" srcOrd="0" destOrd="0" presId="urn:microsoft.com/office/officeart/2005/8/layout/radial6"/>
    <dgm:cxn modelId="{C5E8F307-B1E5-44AB-8683-19C525BCC6D6}" srcId="{4C38881B-59EF-4968-A087-E744BE568A3C}" destId="{45B07DA8-CF48-40DB-9C25-058E0DFB6F28}" srcOrd="4" destOrd="0" parTransId="{C543561D-BD92-4183-A233-0C3097517988}" sibTransId="{6671990E-DB36-48CB-80EA-F24D28FB31EC}"/>
    <dgm:cxn modelId="{85673137-C1F6-4DD6-B584-7F02BCDDC8EC}" type="presOf" srcId="{45B07DA8-CF48-40DB-9C25-058E0DFB6F28}" destId="{293F7B52-06D2-46B8-A4D3-9D34DB8FB218}" srcOrd="0" destOrd="0" presId="urn:microsoft.com/office/officeart/2005/8/layout/radial6"/>
    <dgm:cxn modelId="{E29CDD4A-80DB-4DA4-93D5-A4D873251E42}" srcId="{4C38881B-59EF-4968-A087-E744BE568A3C}" destId="{618D3EDB-8EF5-4525-AC2C-AE5BC5C174E7}" srcOrd="0" destOrd="0" parTransId="{A80C05B2-003E-4872-92B7-042E03B6BCA1}" sibTransId="{17504E3A-931A-4B25-BD47-D207AFB102E9}"/>
    <dgm:cxn modelId="{B2A8255C-7510-44BC-9E39-11BB5EF8B1F1}" type="presOf" srcId="{4C38881B-59EF-4968-A087-E744BE568A3C}" destId="{A464A001-7334-43AB-A6B3-483B429DBFD7}" srcOrd="0" destOrd="0" presId="urn:microsoft.com/office/officeart/2005/8/layout/radial6"/>
    <dgm:cxn modelId="{085BCAE7-F7EE-4543-A24F-94A7BA12C3EA}" srcId="{4C38881B-59EF-4968-A087-E744BE568A3C}" destId="{E08CF843-692F-437D-AE4D-1F905ABCE763}" srcOrd="5" destOrd="0" parTransId="{72B89FD8-DA64-4051-9C54-CFF1ACBE6BC4}" sibTransId="{BB898799-0A5C-4ADB-B59E-33B7C9D8C789}"/>
    <dgm:cxn modelId="{99899B15-66F4-48DE-8264-0768D61A1B1A}" type="presParOf" srcId="{867BFDE5-3A0B-497C-B843-2324AEDFB401}" destId="{A464A001-7334-43AB-A6B3-483B429DBFD7}" srcOrd="0" destOrd="0" presId="urn:microsoft.com/office/officeart/2005/8/layout/radial6"/>
    <dgm:cxn modelId="{31ED7232-8834-471D-98D4-1C4C779472A7}" type="presParOf" srcId="{867BFDE5-3A0B-497C-B843-2324AEDFB401}" destId="{39E32A2A-9D3F-4819-9AAA-1DFC68F74FF1}" srcOrd="1" destOrd="0" presId="urn:microsoft.com/office/officeart/2005/8/layout/radial6"/>
    <dgm:cxn modelId="{707394F6-61D0-4C5B-BF29-444B856AC60D}" type="presParOf" srcId="{867BFDE5-3A0B-497C-B843-2324AEDFB401}" destId="{F6F81C23-2586-47D2-AD3D-764D6C2D2A40}" srcOrd="2" destOrd="0" presId="urn:microsoft.com/office/officeart/2005/8/layout/radial6"/>
    <dgm:cxn modelId="{79FA4286-5DF9-46D6-BCF5-7283BFA137A2}" type="presParOf" srcId="{867BFDE5-3A0B-497C-B843-2324AEDFB401}" destId="{6614C679-CFA9-41B2-8635-29511A9D23BE}" srcOrd="3" destOrd="0" presId="urn:microsoft.com/office/officeart/2005/8/layout/radial6"/>
    <dgm:cxn modelId="{181BCA8D-5F74-47E3-8DFA-C3B8A1875DB6}" type="presParOf" srcId="{867BFDE5-3A0B-497C-B843-2324AEDFB401}" destId="{EB4C8BF9-8BED-4099-8146-BF788FBB8650}" srcOrd="4" destOrd="0" presId="urn:microsoft.com/office/officeart/2005/8/layout/radial6"/>
    <dgm:cxn modelId="{00036316-175F-4C05-A893-5B06E6DC980C}" type="presParOf" srcId="{867BFDE5-3A0B-497C-B843-2324AEDFB401}" destId="{D10AF569-90EB-4F6F-B320-931A95F57E2C}" srcOrd="5" destOrd="0" presId="urn:microsoft.com/office/officeart/2005/8/layout/radial6"/>
    <dgm:cxn modelId="{C44EA046-2C88-4FDD-ACB3-58C34238C2DE}" type="presParOf" srcId="{867BFDE5-3A0B-497C-B843-2324AEDFB401}" destId="{613A6443-AD9B-4603-896A-EDFE3D32242A}" srcOrd="6" destOrd="0" presId="urn:microsoft.com/office/officeart/2005/8/layout/radial6"/>
    <dgm:cxn modelId="{E10A85D3-CD52-437B-8F2E-92631BE0CC10}" type="presParOf" srcId="{867BFDE5-3A0B-497C-B843-2324AEDFB401}" destId="{8B47FCA6-117C-4CD3-BE87-5A0AE45DB07F}" srcOrd="7" destOrd="0" presId="urn:microsoft.com/office/officeart/2005/8/layout/radial6"/>
    <dgm:cxn modelId="{9C75910C-2EC0-4918-8EAE-EE7F68CAB6DA}" type="presParOf" srcId="{867BFDE5-3A0B-497C-B843-2324AEDFB401}" destId="{10B864D9-68A6-4CDF-A9A7-15ECC93CAC89}" srcOrd="8" destOrd="0" presId="urn:microsoft.com/office/officeart/2005/8/layout/radial6"/>
    <dgm:cxn modelId="{2A81292B-B063-4573-B898-A935EC4E1244}" type="presParOf" srcId="{867BFDE5-3A0B-497C-B843-2324AEDFB401}" destId="{DDBCC708-BB29-4D41-B5C1-5281EB4CE7A5}" srcOrd="9" destOrd="0" presId="urn:microsoft.com/office/officeart/2005/8/layout/radial6"/>
    <dgm:cxn modelId="{37761527-9576-4F0D-A1B6-ABAE7DC7E8E1}" type="presParOf" srcId="{867BFDE5-3A0B-497C-B843-2324AEDFB401}" destId="{CD83AAF8-DC7C-44BC-91D3-324F705DB335}" srcOrd="10" destOrd="0" presId="urn:microsoft.com/office/officeart/2005/8/layout/radial6"/>
    <dgm:cxn modelId="{25CAFF9B-A133-49E8-8FC9-41F0DBA11557}" type="presParOf" srcId="{867BFDE5-3A0B-497C-B843-2324AEDFB401}" destId="{18327F14-A029-4DFB-B426-4CCBD447023E}" srcOrd="11" destOrd="0" presId="urn:microsoft.com/office/officeart/2005/8/layout/radial6"/>
    <dgm:cxn modelId="{CC6BDFA7-2E5A-45EE-9D11-8F873AA5506C}" type="presParOf" srcId="{867BFDE5-3A0B-497C-B843-2324AEDFB401}" destId="{132BBE79-579E-421C-8122-905079A5C786}" srcOrd="12" destOrd="0" presId="urn:microsoft.com/office/officeart/2005/8/layout/radial6"/>
    <dgm:cxn modelId="{F0CE5620-6544-4A28-9019-C748164523C4}" type="presParOf" srcId="{867BFDE5-3A0B-497C-B843-2324AEDFB401}" destId="{293F7B52-06D2-46B8-A4D3-9D34DB8FB218}" srcOrd="13" destOrd="0" presId="urn:microsoft.com/office/officeart/2005/8/layout/radial6"/>
    <dgm:cxn modelId="{99B7D5E5-F136-45F9-AB2F-50D30AC8DBE0}" type="presParOf" srcId="{867BFDE5-3A0B-497C-B843-2324AEDFB401}" destId="{EDAAF32A-9057-4CE9-B9A6-D61B9B9037CA}" srcOrd="14" destOrd="0" presId="urn:microsoft.com/office/officeart/2005/8/layout/radial6"/>
    <dgm:cxn modelId="{94C6C861-5807-4528-8934-054C1D984B3E}" type="presParOf" srcId="{867BFDE5-3A0B-497C-B843-2324AEDFB401}" destId="{851A9695-EA32-4924-B7AE-1A48B4F1A315}" srcOrd="15" destOrd="0" presId="urn:microsoft.com/office/officeart/2005/8/layout/radial6"/>
    <dgm:cxn modelId="{ED015E26-1D7B-4A61-87FF-DA6EC7975D97}" type="presParOf" srcId="{867BFDE5-3A0B-497C-B843-2324AEDFB401}" destId="{83A98B49-F6BE-41E1-8476-E388276A8451}" srcOrd="16" destOrd="0" presId="urn:microsoft.com/office/officeart/2005/8/layout/radial6"/>
    <dgm:cxn modelId="{AAF10E21-93B5-4F89-B6A0-62C5CF4C2F30}" type="presParOf" srcId="{867BFDE5-3A0B-497C-B843-2324AEDFB401}" destId="{F46F1C3F-A8E2-4248-9B57-F6762AD41FCF}" srcOrd="17" destOrd="0" presId="urn:microsoft.com/office/officeart/2005/8/layout/radial6"/>
    <dgm:cxn modelId="{8F2789FA-EC49-450D-ACC0-5326D4CC7715}" type="presParOf" srcId="{867BFDE5-3A0B-497C-B843-2324AEDFB401}" destId="{FA499B44-A597-4825-91B6-4F0503913D5D}" srcOrd="18"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671BAA9-57E3-4C78-BA64-C6D071D60573}" type="doc">
      <dgm:prSet loTypeId="urn:microsoft.com/office/officeart/2005/8/layout/venn3" loCatId="relationship" qsTypeId="urn:microsoft.com/office/officeart/2005/8/quickstyle/simple1" qsCatId="simple" csTypeId="urn:microsoft.com/office/officeart/2005/8/colors/accent1_4" csCatId="accent1" phldr="1"/>
      <dgm:spPr/>
      <dgm:t>
        <a:bodyPr/>
        <a:lstStyle/>
        <a:p>
          <a:endParaRPr lang="el-GR"/>
        </a:p>
      </dgm:t>
    </dgm:pt>
    <dgm:pt modelId="{011B31F1-0A33-46CF-901D-923B398783C0}">
      <dgm:prSet phldrT="[Text]"/>
      <dgm:spPr/>
      <dgm:t>
        <a:bodyPr/>
        <a:lstStyle/>
        <a:p>
          <a:r>
            <a:rPr lang="el-GR" b="1" dirty="0" smtClean="0"/>
            <a:t>Βασική ιδέα</a:t>
          </a:r>
          <a:endParaRPr lang="el-GR" b="1" dirty="0"/>
        </a:p>
      </dgm:t>
    </dgm:pt>
    <dgm:pt modelId="{E0D89840-96BC-4404-A1CF-939E6A99E575}" type="parTrans" cxnId="{8D00DF4A-74D0-4D98-861E-4D44B63B0CAA}">
      <dgm:prSet/>
      <dgm:spPr/>
      <dgm:t>
        <a:bodyPr/>
        <a:lstStyle/>
        <a:p>
          <a:endParaRPr lang="el-GR" b="1"/>
        </a:p>
      </dgm:t>
    </dgm:pt>
    <dgm:pt modelId="{8D940CDE-36A8-4430-9348-EB76B1252499}" type="sibTrans" cxnId="{8D00DF4A-74D0-4D98-861E-4D44B63B0CAA}">
      <dgm:prSet/>
      <dgm:spPr/>
      <dgm:t>
        <a:bodyPr/>
        <a:lstStyle/>
        <a:p>
          <a:endParaRPr lang="el-GR" b="1"/>
        </a:p>
      </dgm:t>
    </dgm:pt>
    <dgm:pt modelId="{0AB410D4-9201-4783-B793-5099B2B36369}">
      <dgm:prSet phldrT="[Text]"/>
      <dgm:spPr/>
      <dgm:t>
        <a:bodyPr/>
        <a:lstStyle/>
        <a:p>
          <a:r>
            <a:rPr lang="el-GR" b="1" dirty="0" smtClean="0"/>
            <a:t>Χαρακτήρες</a:t>
          </a:r>
          <a:endParaRPr lang="el-GR" b="1" dirty="0"/>
        </a:p>
      </dgm:t>
    </dgm:pt>
    <dgm:pt modelId="{3400CB52-9DD7-4778-9585-A9B2D5B0E102}" type="parTrans" cxnId="{3F034BCB-F24E-496C-AD1E-5F377566B4A3}">
      <dgm:prSet/>
      <dgm:spPr/>
      <dgm:t>
        <a:bodyPr/>
        <a:lstStyle/>
        <a:p>
          <a:endParaRPr lang="el-GR" b="1"/>
        </a:p>
      </dgm:t>
    </dgm:pt>
    <dgm:pt modelId="{DEF03DB9-2CC3-4A20-86E7-D04F75256B7C}" type="sibTrans" cxnId="{3F034BCB-F24E-496C-AD1E-5F377566B4A3}">
      <dgm:prSet/>
      <dgm:spPr/>
      <dgm:t>
        <a:bodyPr/>
        <a:lstStyle/>
        <a:p>
          <a:endParaRPr lang="el-GR" b="1"/>
        </a:p>
      </dgm:t>
    </dgm:pt>
    <dgm:pt modelId="{DC3E7C31-E729-4C14-BF00-DCC4DE126692}">
      <dgm:prSet phldrT="[Text]"/>
      <dgm:spPr/>
      <dgm:t>
        <a:bodyPr/>
        <a:lstStyle/>
        <a:p>
          <a:r>
            <a:rPr lang="el-GR" b="1" dirty="0" smtClean="0"/>
            <a:t>Σενάριο</a:t>
          </a:r>
          <a:endParaRPr lang="el-GR" b="1" dirty="0"/>
        </a:p>
      </dgm:t>
    </dgm:pt>
    <dgm:pt modelId="{98774DEC-1AAA-42AC-BD62-6CAD63768AB5}" type="parTrans" cxnId="{E44FB44A-311C-4AA6-B642-F00A16DC5381}">
      <dgm:prSet/>
      <dgm:spPr/>
      <dgm:t>
        <a:bodyPr/>
        <a:lstStyle/>
        <a:p>
          <a:endParaRPr lang="el-GR" b="1"/>
        </a:p>
      </dgm:t>
    </dgm:pt>
    <dgm:pt modelId="{ECDFB03F-95EA-4066-8663-A5C3B720BCCF}" type="sibTrans" cxnId="{E44FB44A-311C-4AA6-B642-F00A16DC5381}">
      <dgm:prSet/>
      <dgm:spPr/>
      <dgm:t>
        <a:bodyPr/>
        <a:lstStyle/>
        <a:p>
          <a:endParaRPr lang="el-GR" b="1"/>
        </a:p>
      </dgm:t>
    </dgm:pt>
    <dgm:pt modelId="{59689F06-DEF3-4987-857D-EF9BFD9800E5}">
      <dgm:prSet phldrT="[Text]"/>
      <dgm:spPr/>
      <dgm:t>
        <a:bodyPr/>
        <a:lstStyle/>
        <a:p>
          <a:r>
            <a:rPr lang="el-GR" b="1" dirty="0" smtClean="0"/>
            <a:t>Δομή</a:t>
          </a:r>
          <a:endParaRPr lang="el-GR" b="1" dirty="0"/>
        </a:p>
      </dgm:t>
    </dgm:pt>
    <dgm:pt modelId="{1B3137FA-9459-46C8-A7C4-B71DD885DB8B}" type="parTrans" cxnId="{0A56D42B-E32C-4BBC-9EDE-B71D4FCC88B6}">
      <dgm:prSet/>
      <dgm:spPr/>
      <dgm:t>
        <a:bodyPr/>
        <a:lstStyle/>
        <a:p>
          <a:endParaRPr lang="el-GR" b="1"/>
        </a:p>
      </dgm:t>
    </dgm:pt>
    <dgm:pt modelId="{E6282737-54E0-4662-AEF1-DADA2FA4F035}" type="sibTrans" cxnId="{0A56D42B-E32C-4BBC-9EDE-B71D4FCC88B6}">
      <dgm:prSet/>
      <dgm:spPr/>
      <dgm:t>
        <a:bodyPr/>
        <a:lstStyle/>
        <a:p>
          <a:endParaRPr lang="el-GR" b="1"/>
        </a:p>
      </dgm:t>
    </dgm:pt>
    <dgm:pt modelId="{87BF90F0-91C8-4444-9E8B-A582037C028A}">
      <dgm:prSet phldrT="[Text]"/>
      <dgm:spPr/>
      <dgm:t>
        <a:bodyPr/>
        <a:lstStyle/>
        <a:p>
          <a:r>
            <a:rPr lang="el-GR" b="1" dirty="0" smtClean="0"/>
            <a:t>Οραματισμός</a:t>
          </a:r>
          <a:endParaRPr lang="el-GR" b="1" dirty="0"/>
        </a:p>
      </dgm:t>
    </dgm:pt>
    <dgm:pt modelId="{7DFA9CC8-3218-41E2-86FF-85700EBC1373}" type="parTrans" cxnId="{87658488-E220-4015-B81D-4B9C947D1324}">
      <dgm:prSet/>
      <dgm:spPr/>
      <dgm:t>
        <a:bodyPr/>
        <a:lstStyle/>
        <a:p>
          <a:endParaRPr lang="el-GR" b="1"/>
        </a:p>
      </dgm:t>
    </dgm:pt>
    <dgm:pt modelId="{6712CCCB-C5B1-4319-9E01-FB2FC5EC8953}" type="sibTrans" cxnId="{87658488-E220-4015-B81D-4B9C947D1324}">
      <dgm:prSet/>
      <dgm:spPr/>
      <dgm:t>
        <a:bodyPr/>
        <a:lstStyle/>
        <a:p>
          <a:endParaRPr lang="el-GR" b="1"/>
        </a:p>
      </dgm:t>
    </dgm:pt>
    <dgm:pt modelId="{760F51D4-81EA-4DB9-ACD9-4DCBD67B6D7A}">
      <dgm:prSet phldrT="[Text]"/>
      <dgm:spPr/>
      <dgm:t>
        <a:bodyPr/>
        <a:lstStyle/>
        <a:p>
          <a:r>
            <a:rPr lang="el-GR" b="1" smtClean="0"/>
            <a:t>Ήχος</a:t>
          </a:r>
          <a:endParaRPr lang="el-GR" b="1" dirty="0"/>
        </a:p>
      </dgm:t>
    </dgm:pt>
    <dgm:pt modelId="{1BC50582-F540-4852-82D0-232640C4C58D}" type="parTrans" cxnId="{121C8815-9462-4129-A0DD-09F13F300E38}">
      <dgm:prSet/>
      <dgm:spPr/>
      <dgm:t>
        <a:bodyPr/>
        <a:lstStyle/>
        <a:p>
          <a:endParaRPr lang="el-GR" b="1"/>
        </a:p>
      </dgm:t>
    </dgm:pt>
    <dgm:pt modelId="{619F6BB4-4AA4-4BB4-9001-4A4DEFAD9F1D}" type="sibTrans" cxnId="{121C8815-9462-4129-A0DD-09F13F300E38}">
      <dgm:prSet/>
      <dgm:spPr/>
      <dgm:t>
        <a:bodyPr/>
        <a:lstStyle/>
        <a:p>
          <a:endParaRPr lang="el-GR" b="1"/>
        </a:p>
      </dgm:t>
    </dgm:pt>
    <dgm:pt modelId="{503FADBB-688B-4FBD-8304-5394089070F1}" type="pres">
      <dgm:prSet presAssocID="{B671BAA9-57E3-4C78-BA64-C6D071D60573}" presName="Name0" presStyleCnt="0">
        <dgm:presLayoutVars>
          <dgm:dir/>
          <dgm:resizeHandles val="exact"/>
        </dgm:presLayoutVars>
      </dgm:prSet>
      <dgm:spPr/>
      <dgm:t>
        <a:bodyPr/>
        <a:lstStyle/>
        <a:p>
          <a:endParaRPr lang="el-GR"/>
        </a:p>
      </dgm:t>
    </dgm:pt>
    <dgm:pt modelId="{F467DAA2-37C4-4A31-8A0C-DAEDD5568D96}" type="pres">
      <dgm:prSet presAssocID="{011B31F1-0A33-46CF-901D-923B398783C0}" presName="Name5" presStyleLbl="vennNode1" presStyleIdx="0" presStyleCnt="6">
        <dgm:presLayoutVars>
          <dgm:bulletEnabled val="1"/>
        </dgm:presLayoutVars>
      </dgm:prSet>
      <dgm:spPr/>
      <dgm:t>
        <a:bodyPr/>
        <a:lstStyle/>
        <a:p>
          <a:endParaRPr lang="el-GR"/>
        </a:p>
      </dgm:t>
    </dgm:pt>
    <dgm:pt modelId="{40D943C0-2279-47F8-B295-9E47C27CBCAD}" type="pres">
      <dgm:prSet presAssocID="{8D940CDE-36A8-4430-9348-EB76B1252499}" presName="space" presStyleCnt="0"/>
      <dgm:spPr/>
    </dgm:pt>
    <dgm:pt modelId="{0634BBD5-A2BC-4335-BECF-FE11016F7D0B}" type="pres">
      <dgm:prSet presAssocID="{0AB410D4-9201-4783-B793-5099B2B36369}" presName="Name5" presStyleLbl="vennNode1" presStyleIdx="1" presStyleCnt="6">
        <dgm:presLayoutVars>
          <dgm:bulletEnabled val="1"/>
        </dgm:presLayoutVars>
      </dgm:prSet>
      <dgm:spPr/>
      <dgm:t>
        <a:bodyPr/>
        <a:lstStyle/>
        <a:p>
          <a:endParaRPr lang="el-GR"/>
        </a:p>
      </dgm:t>
    </dgm:pt>
    <dgm:pt modelId="{4E6DDD8B-124F-40FC-9CBA-EC31F3CECC5E}" type="pres">
      <dgm:prSet presAssocID="{DEF03DB9-2CC3-4A20-86E7-D04F75256B7C}" presName="space" presStyleCnt="0"/>
      <dgm:spPr/>
    </dgm:pt>
    <dgm:pt modelId="{94FAADF2-7C5B-440D-B1C0-1BDD050017A9}" type="pres">
      <dgm:prSet presAssocID="{DC3E7C31-E729-4C14-BF00-DCC4DE126692}" presName="Name5" presStyleLbl="vennNode1" presStyleIdx="2" presStyleCnt="6">
        <dgm:presLayoutVars>
          <dgm:bulletEnabled val="1"/>
        </dgm:presLayoutVars>
      </dgm:prSet>
      <dgm:spPr/>
      <dgm:t>
        <a:bodyPr/>
        <a:lstStyle/>
        <a:p>
          <a:endParaRPr lang="el-GR"/>
        </a:p>
      </dgm:t>
    </dgm:pt>
    <dgm:pt modelId="{A88457D2-1C73-4260-B52D-50705692DC8E}" type="pres">
      <dgm:prSet presAssocID="{ECDFB03F-95EA-4066-8663-A5C3B720BCCF}" presName="space" presStyleCnt="0"/>
      <dgm:spPr/>
    </dgm:pt>
    <dgm:pt modelId="{5628B8B7-BE33-4A77-A896-7C20D12DBBB0}" type="pres">
      <dgm:prSet presAssocID="{59689F06-DEF3-4987-857D-EF9BFD9800E5}" presName="Name5" presStyleLbl="vennNode1" presStyleIdx="3" presStyleCnt="6">
        <dgm:presLayoutVars>
          <dgm:bulletEnabled val="1"/>
        </dgm:presLayoutVars>
      </dgm:prSet>
      <dgm:spPr/>
      <dgm:t>
        <a:bodyPr/>
        <a:lstStyle/>
        <a:p>
          <a:endParaRPr lang="el-GR"/>
        </a:p>
      </dgm:t>
    </dgm:pt>
    <dgm:pt modelId="{CAD7A98C-22D0-4707-B308-1311871DC064}" type="pres">
      <dgm:prSet presAssocID="{E6282737-54E0-4662-AEF1-DADA2FA4F035}" presName="space" presStyleCnt="0"/>
      <dgm:spPr/>
    </dgm:pt>
    <dgm:pt modelId="{7E601350-016A-4889-B769-EA4A1DF8F9B6}" type="pres">
      <dgm:prSet presAssocID="{87BF90F0-91C8-4444-9E8B-A582037C028A}" presName="Name5" presStyleLbl="vennNode1" presStyleIdx="4" presStyleCnt="6">
        <dgm:presLayoutVars>
          <dgm:bulletEnabled val="1"/>
        </dgm:presLayoutVars>
      </dgm:prSet>
      <dgm:spPr/>
      <dgm:t>
        <a:bodyPr/>
        <a:lstStyle/>
        <a:p>
          <a:endParaRPr lang="el-GR"/>
        </a:p>
      </dgm:t>
    </dgm:pt>
    <dgm:pt modelId="{4EE01C41-3F5C-4AFD-AD4F-FA62F64A0D37}" type="pres">
      <dgm:prSet presAssocID="{6712CCCB-C5B1-4319-9E01-FB2FC5EC8953}" presName="space" presStyleCnt="0"/>
      <dgm:spPr/>
    </dgm:pt>
    <dgm:pt modelId="{7BDFE62E-2D06-4E11-9177-685F3D3155CE}" type="pres">
      <dgm:prSet presAssocID="{760F51D4-81EA-4DB9-ACD9-4DCBD67B6D7A}" presName="Name5" presStyleLbl="vennNode1" presStyleIdx="5" presStyleCnt="6">
        <dgm:presLayoutVars>
          <dgm:bulletEnabled val="1"/>
        </dgm:presLayoutVars>
      </dgm:prSet>
      <dgm:spPr/>
      <dgm:t>
        <a:bodyPr/>
        <a:lstStyle/>
        <a:p>
          <a:endParaRPr lang="el-GR"/>
        </a:p>
      </dgm:t>
    </dgm:pt>
  </dgm:ptLst>
  <dgm:cxnLst>
    <dgm:cxn modelId="{78B00535-CFD5-4139-9E17-A2563CCBCFEB}" type="presOf" srcId="{59689F06-DEF3-4987-857D-EF9BFD9800E5}" destId="{5628B8B7-BE33-4A77-A896-7C20D12DBBB0}" srcOrd="0" destOrd="0" presId="urn:microsoft.com/office/officeart/2005/8/layout/venn3"/>
    <dgm:cxn modelId="{8D00DF4A-74D0-4D98-861E-4D44B63B0CAA}" srcId="{B671BAA9-57E3-4C78-BA64-C6D071D60573}" destId="{011B31F1-0A33-46CF-901D-923B398783C0}" srcOrd="0" destOrd="0" parTransId="{E0D89840-96BC-4404-A1CF-939E6A99E575}" sibTransId="{8D940CDE-36A8-4430-9348-EB76B1252499}"/>
    <dgm:cxn modelId="{323F4827-5C68-46E2-AF65-515A8B87353D}" type="presOf" srcId="{DC3E7C31-E729-4C14-BF00-DCC4DE126692}" destId="{94FAADF2-7C5B-440D-B1C0-1BDD050017A9}" srcOrd="0" destOrd="0" presId="urn:microsoft.com/office/officeart/2005/8/layout/venn3"/>
    <dgm:cxn modelId="{0A56D42B-E32C-4BBC-9EDE-B71D4FCC88B6}" srcId="{B671BAA9-57E3-4C78-BA64-C6D071D60573}" destId="{59689F06-DEF3-4987-857D-EF9BFD9800E5}" srcOrd="3" destOrd="0" parTransId="{1B3137FA-9459-46C8-A7C4-B71DD885DB8B}" sibTransId="{E6282737-54E0-4662-AEF1-DADA2FA4F035}"/>
    <dgm:cxn modelId="{E44FB44A-311C-4AA6-B642-F00A16DC5381}" srcId="{B671BAA9-57E3-4C78-BA64-C6D071D60573}" destId="{DC3E7C31-E729-4C14-BF00-DCC4DE126692}" srcOrd="2" destOrd="0" parTransId="{98774DEC-1AAA-42AC-BD62-6CAD63768AB5}" sibTransId="{ECDFB03F-95EA-4066-8663-A5C3B720BCCF}"/>
    <dgm:cxn modelId="{87658488-E220-4015-B81D-4B9C947D1324}" srcId="{B671BAA9-57E3-4C78-BA64-C6D071D60573}" destId="{87BF90F0-91C8-4444-9E8B-A582037C028A}" srcOrd="4" destOrd="0" parTransId="{7DFA9CC8-3218-41E2-86FF-85700EBC1373}" sibTransId="{6712CCCB-C5B1-4319-9E01-FB2FC5EC8953}"/>
    <dgm:cxn modelId="{121C8815-9462-4129-A0DD-09F13F300E38}" srcId="{B671BAA9-57E3-4C78-BA64-C6D071D60573}" destId="{760F51D4-81EA-4DB9-ACD9-4DCBD67B6D7A}" srcOrd="5" destOrd="0" parTransId="{1BC50582-F540-4852-82D0-232640C4C58D}" sibTransId="{619F6BB4-4AA4-4BB4-9001-4A4DEFAD9F1D}"/>
    <dgm:cxn modelId="{9D674A98-E898-4B8E-9862-289C49D60ED8}" type="presOf" srcId="{0AB410D4-9201-4783-B793-5099B2B36369}" destId="{0634BBD5-A2BC-4335-BECF-FE11016F7D0B}" srcOrd="0" destOrd="0" presId="urn:microsoft.com/office/officeart/2005/8/layout/venn3"/>
    <dgm:cxn modelId="{2FAC280A-2A80-4195-9FAC-FF2A7977B9D3}" type="presOf" srcId="{011B31F1-0A33-46CF-901D-923B398783C0}" destId="{F467DAA2-37C4-4A31-8A0C-DAEDD5568D96}" srcOrd="0" destOrd="0" presId="urn:microsoft.com/office/officeart/2005/8/layout/venn3"/>
    <dgm:cxn modelId="{EF35F59D-FC2A-476E-BB3B-4E99C6FDF1F8}" type="presOf" srcId="{87BF90F0-91C8-4444-9E8B-A582037C028A}" destId="{7E601350-016A-4889-B769-EA4A1DF8F9B6}" srcOrd="0" destOrd="0" presId="urn:microsoft.com/office/officeart/2005/8/layout/venn3"/>
    <dgm:cxn modelId="{3F034BCB-F24E-496C-AD1E-5F377566B4A3}" srcId="{B671BAA9-57E3-4C78-BA64-C6D071D60573}" destId="{0AB410D4-9201-4783-B793-5099B2B36369}" srcOrd="1" destOrd="0" parTransId="{3400CB52-9DD7-4778-9585-A9B2D5B0E102}" sibTransId="{DEF03DB9-2CC3-4A20-86E7-D04F75256B7C}"/>
    <dgm:cxn modelId="{4C4B9277-E1E1-4D33-9802-FE5C03167C70}" type="presOf" srcId="{760F51D4-81EA-4DB9-ACD9-4DCBD67B6D7A}" destId="{7BDFE62E-2D06-4E11-9177-685F3D3155CE}" srcOrd="0" destOrd="0" presId="urn:microsoft.com/office/officeart/2005/8/layout/venn3"/>
    <dgm:cxn modelId="{D75DFAA7-B071-4BB9-8B5B-64DD769CAE23}" type="presOf" srcId="{B671BAA9-57E3-4C78-BA64-C6D071D60573}" destId="{503FADBB-688B-4FBD-8304-5394089070F1}" srcOrd="0" destOrd="0" presId="urn:microsoft.com/office/officeart/2005/8/layout/venn3"/>
    <dgm:cxn modelId="{1519D954-32B3-4700-8CB3-D0F218A4F217}" type="presParOf" srcId="{503FADBB-688B-4FBD-8304-5394089070F1}" destId="{F467DAA2-37C4-4A31-8A0C-DAEDD5568D96}" srcOrd="0" destOrd="0" presId="urn:microsoft.com/office/officeart/2005/8/layout/venn3"/>
    <dgm:cxn modelId="{9D9F0E9E-4756-4558-802E-2A5EDD7A5F81}" type="presParOf" srcId="{503FADBB-688B-4FBD-8304-5394089070F1}" destId="{40D943C0-2279-47F8-B295-9E47C27CBCAD}" srcOrd="1" destOrd="0" presId="urn:microsoft.com/office/officeart/2005/8/layout/venn3"/>
    <dgm:cxn modelId="{0409F954-5757-4EAC-A002-B0BDFD8E1E7D}" type="presParOf" srcId="{503FADBB-688B-4FBD-8304-5394089070F1}" destId="{0634BBD5-A2BC-4335-BECF-FE11016F7D0B}" srcOrd="2" destOrd="0" presId="urn:microsoft.com/office/officeart/2005/8/layout/venn3"/>
    <dgm:cxn modelId="{BC4EC87C-CC52-4DD8-8C60-C0DED16020D5}" type="presParOf" srcId="{503FADBB-688B-4FBD-8304-5394089070F1}" destId="{4E6DDD8B-124F-40FC-9CBA-EC31F3CECC5E}" srcOrd="3" destOrd="0" presId="urn:microsoft.com/office/officeart/2005/8/layout/venn3"/>
    <dgm:cxn modelId="{788A12E9-90A8-42F4-924C-C1BD259045B2}" type="presParOf" srcId="{503FADBB-688B-4FBD-8304-5394089070F1}" destId="{94FAADF2-7C5B-440D-B1C0-1BDD050017A9}" srcOrd="4" destOrd="0" presId="urn:microsoft.com/office/officeart/2005/8/layout/venn3"/>
    <dgm:cxn modelId="{7E39975E-AD42-4E63-8DA7-2E9CDA4C0530}" type="presParOf" srcId="{503FADBB-688B-4FBD-8304-5394089070F1}" destId="{A88457D2-1C73-4260-B52D-50705692DC8E}" srcOrd="5" destOrd="0" presId="urn:microsoft.com/office/officeart/2005/8/layout/venn3"/>
    <dgm:cxn modelId="{59E8FEE6-FA49-41A1-A87C-E495A92A0553}" type="presParOf" srcId="{503FADBB-688B-4FBD-8304-5394089070F1}" destId="{5628B8B7-BE33-4A77-A896-7C20D12DBBB0}" srcOrd="6" destOrd="0" presId="urn:microsoft.com/office/officeart/2005/8/layout/venn3"/>
    <dgm:cxn modelId="{7BBD1B97-A68D-44CF-8EB3-BA1397926196}" type="presParOf" srcId="{503FADBB-688B-4FBD-8304-5394089070F1}" destId="{CAD7A98C-22D0-4707-B308-1311871DC064}" srcOrd="7" destOrd="0" presId="urn:microsoft.com/office/officeart/2005/8/layout/venn3"/>
    <dgm:cxn modelId="{A2A53115-C51D-47D9-B874-06820D8266D3}" type="presParOf" srcId="{503FADBB-688B-4FBD-8304-5394089070F1}" destId="{7E601350-016A-4889-B769-EA4A1DF8F9B6}" srcOrd="8" destOrd="0" presId="urn:microsoft.com/office/officeart/2005/8/layout/venn3"/>
    <dgm:cxn modelId="{FC323CE7-D6F8-4583-B820-1561D1313E2C}" type="presParOf" srcId="{503FADBB-688B-4FBD-8304-5394089070F1}" destId="{4EE01C41-3F5C-4AFD-AD4F-FA62F64A0D37}" srcOrd="9" destOrd="0" presId="urn:microsoft.com/office/officeart/2005/8/layout/venn3"/>
    <dgm:cxn modelId="{01E49A42-61FF-4174-A681-394A982E12FC}" type="presParOf" srcId="{503FADBB-688B-4FBD-8304-5394089070F1}" destId="{7BDFE62E-2D06-4E11-9177-685F3D3155CE}" srcOrd="10"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27C8925-E750-4C8A-BC31-F6A0528A2171}" type="datetimeFigureOut">
              <a:rPr lang="el-GR" smtClean="0"/>
              <a:t>2/8/2020</a:t>
            </a:fld>
            <a:endParaRPr lang="el-GR"/>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6DB944F-AA1B-444B-B0B1-9959E31993E4}" type="slidenum">
              <a:rPr lang="el-GR" smtClean="0"/>
              <a:t>‹#›</a:t>
            </a:fld>
            <a:endParaRPr lang="el-GR"/>
          </a:p>
        </p:txBody>
      </p:sp>
    </p:spTree>
    <p:extLst>
      <p:ext uri="{BB962C8B-B14F-4D97-AF65-F5344CB8AC3E}">
        <p14:creationId xmlns:p14="http://schemas.microsoft.com/office/powerpoint/2010/main" val="2098677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C6CF91B0-25AB-4DFA-B184-293DD156034C}" type="slidenum">
              <a:rPr lang="el-GR" smtClean="0">
                <a:solidFill>
                  <a:prstClr val="black"/>
                </a:solidFill>
              </a:rPr>
              <a:pPr/>
              <a:t>1</a:t>
            </a:fld>
            <a:endParaRPr lang="el-GR">
              <a:solidFill>
                <a:prstClr val="black"/>
              </a:solidFill>
            </a:endParaRPr>
          </a:p>
        </p:txBody>
      </p:sp>
    </p:spTree>
    <p:extLst>
      <p:ext uri="{BB962C8B-B14F-4D97-AF65-F5344CB8AC3E}">
        <p14:creationId xmlns:p14="http://schemas.microsoft.com/office/powerpoint/2010/main" val="3824721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dirty="0" smtClean="0">
                <a:solidFill>
                  <a:schemeClr val="tx1"/>
                </a:solidFill>
              </a:rPr>
              <a:t>Κεντρίζει το ενδιαφέρον, ευχαριστεί και ενεργοποιεί οπτικοακουστικά τους</a:t>
            </a:r>
            <a:r>
              <a:rPr lang="en-US" sz="1200" dirty="0" smtClean="0">
                <a:solidFill>
                  <a:schemeClr val="tx1"/>
                </a:solidFill>
              </a:rPr>
              <a:t> </a:t>
            </a:r>
            <a:r>
              <a:rPr lang="el-GR" sz="1200" dirty="0" smtClean="0">
                <a:solidFill>
                  <a:schemeClr val="tx1"/>
                </a:solidFill>
              </a:rPr>
              <a:t>εκπαιδευομένους καλλιεργώντας τόσο τις γραπτές όσο και τις προφορικές ικανότητές τους και</a:t>
            </a:r>
            <a:r>
              <a:rPr lang="en-US" sz="1200" dirty="0" smtClean="0">
                <a:solidFill>
                  <a:schemeClr val="tx1"/>
                </a:solidFill>
              </a:rPr>
              <a:t> </a:t>
            </a:r>
            <a:r>
              <a:rPr lang="el-GR" sz="1200" dirty="0" smtClean="0">
                <a:solidFill>
                  <a:schemeClr val="tx1"/>
                </a:solidFill>
              </a:rPr>
              <a:t>ενισχύοντας παράλληλα τις δεξιότητες κριτικής σκέψης, ανάλυσης και σύνθεσης πληροφοριών.</a:t>
            </a:r>
          </a:p>
          <a:p>
            <a:endParaRPr lang="el-GR" sz="1200" dirty="0" smtClean="0"/>
          </a:p>
          <a:p>
            <a:endParaRPr lang="el-GR" dirty="0" smtClean="0"/>
          </a:p>
          <a:p>
            <a:endParaRPr lang="el-GR" dirty="0"/>
          </a:p>
        </p:txBody>
      </p:sp>
      <p:sp>
        <p:nvSpPr>
          <p:cNvPr id="4" name="Slide Number Placeholder 3"/>
          <p:cNvSpPr>
            <a:spLocks noGrp="1"/>
          </p:cNvSpPr>
          <p:nvPr>
            <p:ph type="sldNum" sz="quarter" idx="10"/>
          </p:nvPr>
        </p:nvSpPr>
        <p:spPr/>
        <p:txBody>
          <a:bodyPr/>
          <a:lstStyle/>
          <a:p>
            <a:fld id="{21718755-C812-4141-B263-6AF7233F37CF}" type="slidenum">
              <a:rPr lang="el-GR" smtClean="0">
                <a:solidFill>
                  <a:prstClr val="black"/>
                </a:solidFill>
              </a:rPr>
              <a:pPr/>
              <a:t>11</a:t>
            </a:fld>
            <a:endParaRPr lang="el-GR">
              <a:solidFill>
                <a:prstClr val="black"/>
              </a:solidFill>
            </a:endParaRPr>
          </a:p>
        </p:txBody>
      </p:sp>
    </p:spTree>
    <p:extLst>
      <p:ext uri="{BB962C8B-B14F-4D97-AF65-F5344CB8AC3E}">
        <p14:creationId xmlns:p14="http://schemas.microsoft.com/office/powerpoint/2010/main" val="2824678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9124909C-276B-4FC0-BF86-2F20953A4D73}" type="slidenum">
              <a:rPr lang="el-GR" smtClean="0">
                <a:solidFill>
                  <a:prstClr val="black"/>
                </a:solidFill>
              </a:rPr>
              <a:pPr/>
              <a:t>12</a:t>
            </a:fld>
            <a:endParaRPr lang="el-GR">
              <a:solidFill>
                <a:prstClr val="black"/>
              </a:solidFill>
            </a:endParaRPr>
          </a:p>
        </p:txBody>
      </p:sp>
    </p:spTree>
    <p:extLst>
      <p:ext uri="{BB962C8B-B14F-4D97-AF65-F5344CB8AC3E}">
        <p14:creationId xmlns:p14="http://schemas.microsoft.com/office/powerpoint/2010/main" val="36124970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l-GR" sz="1200" baseline="0" dirty="0" smtClean="0">
                <a:solidFill>
                  <a:srgbClr val="FF0000"/>
                </a:solidFill>
              </a:rPr>
              <a:t>Ο συντονιστής παρουσιάζει το παραπάνω διάγραμμα και ζητά από τους συμμετέχοντες να σκεφτούν κάθε ένα από αυτά τα στοιχεία και να προσπαθήσουν να εξηγήσουν το καθένα.Προτεινόμενες απαντήσεις είναι οι πιο κάτω:</a:t>
            </a:r>
            <a:endParaRPr lang="en-US" sz="1200" baseline="0" dirty="0" smtClean="0">
              <a:solidFill>
                <a:srgbClr val="FF0000"/>
              </a:solidFill>
            </a:endParaRPr>
          </a:p>
          <a:p>
            <a:pPr marL="0" indent="0">
              <a:buFont typeface="Arial" panose="020B0604020202020204" pitchFamily="34" charset="0"/>
              <a:buNone/>
            </a:pPr>
            <a:endParaRPr lang="en-US" sz="1200" dirty="0" smtClean="0">
              <a:solidFill>
                <a:srgbClr val="FF0000"/>
              </a:solidFill>
            </a:endParaRPr>
          </a:p>
          <a:p>
            <a:pPr marL="342900" indent="-342900">
              <a:buFont typeface="Arial" panose="020B0604020202020204" pitchFamily="34" charset="0"/>
              <a:buChar char="•"/>
            </a:pPr>
            <a:r>
              <a:rPr lang="el-GR" sz="1200" dirty="0" smtClean="0">
                <a:solidFill>
                  <a:srgbClr val="FF0000"/>
                </a:solidFill>
              </a:rPr>
              <a:t>Μια" καλή " ιστορία πρέπει να βασίζεται σε μια συγκεκριμένη ιδέα και δομή</a:t>
            </a:r>
            <a:endParaRPr lang="en-US" sz="1200" dirty="0" smtClean="0">
              <a:solidFill>
                <a:srgbClr val="FF0000"/>
              </a:solidFill>
            </a:endParaRPr>
          </a:p>
          <a:p>
            <a:pPr marL="342900" indent="-342900">
              <a:buFont typeface="Arial" panose="020B0604020202020204" pitchFamily="34" charset="0"/>
              <a:buChar char="•"/>
            </a:pPr>
            <a:r>
              <a:rPr lang="el-GR" sz="1200" b="1" dirty="0" smtClean="0">
                <a:solidFill>
                  <a:srgbClr val="FF0000"/>
                </a:solidFill>
              </a:rPr>
              <a:t>Χαρακτήρες: </a:t>
            </a:r>
            <a:r>
              <a:rPr lang="el-GR" sz="1200" dirty="0" smtClean="0">
                <a:solidFill>
                  <a:srgbClr val="FF0000"/>
                </a:solidFill>
              </a:rPr>
              <a:t>πρωταγωνιστής / κύριοι ήρωες με σαφή ρόλο στην ιστορία</a:t>
            </a:r>
          </a:p>
          <a:p>
            <a:pPr marL="342900" indent="-342900">
              <a:buFont typeface="Arial" panose="020B0604020202020204" pitchFamily="34" charset="0"/>
              <a:buChar char="•"/>
            </a:pPr>
            <a:r>
              <a:rPr lang="el-GR" sz="1200" b="1" dirty="0" smtClean="0">
                <a:solidFill>
                  <a:srgbClr val="FF0000"/>
                </a:solidFill>
              </a:rPr>
              <a:t>Σενάριο</a:t>
            </a:r>
            <a:r>
              <a:rPr lang="el-GR" sz="1200" dirty="0" smtClean="0">
                <a:solidFill>
                  <a:srgbClr val="FF0000"/>
                </a:solidFill>
              </a:rPr>
              <a:t> που επιλέχθηκε για να τονίσει την κύρια ιδέα και τους ήρωες της ιστορίας</a:t>
            </a:r>
          </a:p>
          <a:p>
            <a:pPr marL="342900" indent="-342900">
              <a:buFont typeface="Arial" panose="020B0604020202020204" pitchFamily="34" charset="0"/>
              <a:buChar char="•"/>
            </a:pPr>
            <a:r>
              <a:rPr lang="el-GR" sz="1200" b="1" dirty="0" smtClean="0">
                <a:solidFill>
                  <a:srgbClr val="FF0000"/>
                </a:solidFill>
              </a:rPr>
              <a:t>Δομή: </a:t>
            </a:r>
            <a:r>
              <a:rPr lang="el-GR" sz="1200" dirty="0" smtClean="0">
                <a:solidFill>
                  <a:srgbClr val="FF0000"/>
                </a:solidFill>
              </a:rPr>
              <a:t>η ακολουθία των γεγονότων</a:t>
            </a:r>
            <a:endParaRPr lang="en-GB" sz="1200" dirty="0" smtClean="0">
              <a:solidFill>
                <a:srgbClr val="FF0000"/>
              </a:solidFill>
            </a:endParaRPr>
          </a:p>
          <a:p>
            <a:pPr marL="342900" indent="-342900">
              <a:buFont typeface="Arial" panose="020B0604020202020204" pitchFamily="34" charset="0"/>
              <a:buChar char="•"/>
            </a:pPr>
            <a:r>
              <a:rPr lang="el-GR" sz="1200" b="1" dirty="0" smtClean="0">
                <a:solidFill>
                  <a:srgbClr val="FF0000"/>
                </a:solidFill>
              </a:rPr>
              <a:t>Οπτικοποίηση: </a:t>
            </a:r>
            <a:r>
              <a:rPr lang="el-GR" sz="1200" dirty="0" smtClean="0">
                <a:solidFill>
                  <a:srgbClr val="FF0000"/>
                </a:solidFill>
              </a:rPr>
              <a:t>ο τρόπος παρουσίασης της ιστορίας, η εκφραστικότητα του σώματος και του προσώπου, η αλληλεπίδραση με το κοινό</a:t>
            </a:r>
            <a:endParaRPr lang="en-US" sz="1200" dirty="0" smtClean="0">
              <a:solidFill>
                <a:srgbClr val="FF0000"/>
              </a:solidFill>
            </a:endParaRPr>
          </a:p>
          <a:p>
            <a:pPr marL="342900" indent="-342900">
              <a:buFont typeface="Arial" panose="020B0604020202020204" pitchFamily="34" charset="0"/>
              <a:buChar char="•"/>
            </a:pPr>
            <a:r>
              <a:rPr lang="el-GR" sz="1200" b="1" dirty="0" smtClean="0">
                <a:solidFill>
                  <a:srgbClr val="FF0000"/>
                </a:solidFill>
              </a:rPr>
              <a:t>Ήχος: </a:t>
            </a:r>
            <a:r>
              <a:rPr lang="el-GR" sz="1200" b="0" dirty="0" smtClean="0">
                <a:solidFill>
                  <a:srgbClr val="FF0000"/>
                </a:solidFill>
              </a:rPr>
              <a:t>η πολυπλοκότητα και η εκφραστικότητα της ομιλίας και της φωνής του αφηγητή για τη μεγιστοποίηση της αποτελεσματικής μετάδοσης μηνυμάτων και συναισθημάτων στο κοινό, καθώς και για τη δημιουργία ενός κλίματος επικοινωνίας</a:t>
            </a:r>
            <a:endParaRPr lang="el-GR" b="0" dirty="0" smtClean="0"/>
          </a:p>
          <a:p>
            <a:endParaRPr lang="el-GR" dirty="0"/>
          </a:p>
        </p:txBody>
      </p:sp>
      <p:sp>
        <p:nvSpPr>
          <p:cNvPr id="4" name="Slide Number Placeholder 3"/>
          <p:cNvSpPr>
            <a:spLocks noGrp="1"/>
          </p:cNvSpPr>
          <p:nvPr>
            <p:ph type="sldNum" sz="quarter" idx="10"/>
          </p:nvPr>
        </p:nvSpPr>
        <p:spPr/>
        <p:txBody>
          <a:bodyPr/>
          <a:lstStyle/>
          <a:p>
            <a:fld id="{21718755-C812-4141-B263-6AF7233F37CF}" type="slidenum">
              <a:rPr lang="el-GR" smtClean="0">
                <a:solidFill>
                  <a:prstClr val="black"/>
                </a:solidFill>
              </a:rPr>
              <a:pPr/>
              <a:t>13</a:t>
            </a:fld>
            <a:endParaRPr lang="el-GR">
              <a:solidFill>
                <a:prstClr val="black"/>
              </a:solidFill>
            </a:endParaRPr>
          </a:p>
        </p:txBody>
      </p:sp>
    </p:spTree>
    <p:extLst>
      <p:ext uri="{BB962C8B-B14F-4D97-AF65-F5344CB8AC3E}">
        <p14:creationId xmlns:p14="http://schemas.microsoft.com/office/powerpoint/2010/main" val="17210626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Οι συμμετέχοντες θα κληθούν να μοιραστούν την ιδέα των δικών τους ιστοριών στους υπόλοιπους συμμετέχοντες.</a:t>
            </a:r>
            <a:endParaRPr lang="en-US" dirty="0" smtClean="0"/>
          </a:p>
          <a:p>
            <a:r>
              <a:rPr lang="el-GR" dirty="0" smtClean="0"/>
              <a:t>Κατά τη διάρκεια της παρουσίασης οι υπόλοιποι συμμετέχοντες θα πρέπει να ζητήσουν περισσότερες ή λιγότερες πληροφορίες με βάση το ενδιαφέρον τους.</a:t>
            </a:r>
            <a:endParaRPr lang="en-US" dirty="0" smtClean="0"/>
          </a:p>
          <a:p>
            <a:r>
              <a:rPr lang="el-GR" dirty="0" smtClean="0"/>
              <a:t>Ανάλογα με τον διαθέσιμο χρόνο σας, επαναλάβετε τη δραστηριότητα με περισσότερους συμμετέχοντες.</a:t>
            </a:r>
            <a:endParaRPr lang="el-GR" dirty="0"/>
          </a:p>
        </p:txBody>
      </p:sp>
      <p:sp>
        <p:nvSpPr>
          <p:cNvPr id="4" name="Slide Number Placeholder 3"/>
          <p:cNvSpPr>
            <a:spLocks noGrp="1"/>
          </p:cNvSpPr>
          <p:nvPr>
            <p:ph type="sldNum" sz="quarter" idx="10"/>
          </p:nvPr>
        </p:nvSpPr>
        <p:spPr/>
        <p:txBody>
          <a:bodyPr/>
          <a:lstStyle/>
          <a:p>
            <a:fld id="{9124909C-276B-4FC0-BF86-2F20953A4D73}" type="slidenum">
              <a:rPr lang="el-GR" smtClean="0">
                <a:solidFill>
                  <a:prstClr val="black"/>
                </a:solidFill>
              </a:rPr>
              <a:pPr/>
              <a:t>16</a:t>
            </a:fld>
            <a:endParaRPr lang="el-GR">
              <a:solidFill>
                <a:prstClr val="black"/>
              </a:solidFill>
            </a:endParaRPr>
          </a:p>
        </p:txBody>
      </p:sp>
    </p:spTree>
    <p:extLst>
      <p:ext uri="{BB962C8B-B14F-4D97-AF65-F5344CB8AC3E}">
        <p14:creationId xmlns:p14="http://schemas.microsoft.com/office/powerpoint/2010/main" val="16872638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DB944F-AA1B-444B-B0B1-9959E31993E4}" type="slidenum">
              <a:rPr lang="el-GR" smtClean="0"/>
              <a:t>17</a:t>
            </a:fld>
            <a:endParaRPr lang="el-GR"/>
          </a:p>
        </p:txBody>
      </p:sp>
    </p:spTree>
    <p:extLst>
      <p:ext uri="{BB962C8B-B14F-4D97-AF65-F5344CB8AC3E}">
        <p14:creationId xmlns:p14="http://schemas.microsoft.com/office/powerpoint/2010/main" val="1765629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DB944F-AA1B-444B-B0B1-9959E31993E4}" type="slidenum">
              <a:rPr lang="el-GR" smtClean="0"/>
              <a:t>19</a:t>
            </a:fld>
            <a:endParaRPr lang="el-GR"/>
          </a:p>
        </p:txBody>
      </p:sp>
    </p:spTree>
    <p:extLst>
      <p:ext uri="{BB962C8B-B14F-4D97-AF65-F5344CB8AC3E}">
        <p14:creationId xmlns:p14="http://schemas.microsoft.com/office/powerpoint/2010/main" val="35273215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a:t>
            </a:r>
            <a:r>
              <a:rPr lang="el-GR" b="1" dirty="0" smtClean="0"/>
              <a:t>Σημείωση</a:t>
            </a:r>
            <a:r>
              <a:rPr lang="en-US" b="1" dirty="0" smtClean="0"/>
              <a:t>:</a:t>
            </a:r>
            <a:r>
              <a:rPr lang="en-US" b="1" baseline="0" dirty="0" smtClean="0"/>
              <a:t> </a:t>
            </a:r>
            <a:r>
              <a:rPr lang="el-GR" baseline="0" dirty="0" smtClean="0"/>
              <a:t>Ο σύνδεσμος που οδηγεί στην ιστορία είναι υπο επεξεργασία και θα ανεβεί στην ιστοσελίδα του έργου μέσα στις επόμενες εβδομάδες. Θα σας αποσταλεί ο τελικός σύνδεσμος απευθείας συνδεδεμένος με την ιστοσελίδα του έργου το Σεπτέμβριο 2020. </a:t>
            </a:r>
            <a:endParaRPr lang="en-US" dirty="0" smtClean="0"/>
          </a:p>
          <a:p>
            <a:endParaRPr lang="en-US" dirty="0"/>
          </a:p>
        </p:txBody>
      </p:sp>
      <p:sp>
        <p:nvSpPr>
          <p:cNvPr id="4" name="Slide Number Placeholder 3"/>
          <p:cNvSpPr>
            <a:spLocks noGrp="1"/>
          </p:cNvSpPr>
          <p:nvPr>
            <p:ph type="sldNum" sz="quarter" idx="10"/>
          </p:nvPr>
        </p:nvSpPr>
        <p:spPr/>
        <p:txBody>
          <a:bodyPr/>
          <a:lstStyle/>
          <a:p>
            <a:fld id="{F6DB944F-AA1B-444B-B0B1-9959E31993E4}" type="slidenum">
              <a:rPr lang="el-GR" smtClean="0"/>
              <a:t>20</a:t>
            </a:fld>
            <a:endParaRPr lang="el-GR"/>
          </a:p>
        </p:txBody>
      </p:sp>
    </p:spTree>
    <p:extLst>
      <p:ext uri="{BB962C8B-B14F-4D97-AF65-F5344CB8AC3E}">
        <p14:creationId xmlns:p14="http://schemas.microsoft.com/office/powerpoint/2010/main" val="42846224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t>
            </a:r>
            <a:r>
              <a:rPr lang="el-GR" b="1" dirty="0" smtClean="0"/>
              <a:t>Σημείωση</a:t>
            </a:r>
            <a:r>
              <a:rPr lang="en-US" b="1" dirty="0" smtClean="0"/>
              <a:t>:</a:t>
            </a:r>
            <a:r>
              <a:rPr lang="en-US" b="1" baseline="0" dirty="0" smtClean="0"/>
              <a:t> </a:t>
            </a:r>
            <a:r>
              <a:rPr lang="el-GR" baseline="0" dirty="0" smtClean="0"/>
              <a:t>Ο σύνδεσμος που οδηγεί στην ιστορία είναι υπο επεξεργασία και θα ανεβεί στην ιστοσελίδα του έργου μέσα στις επόμενες εβδομάδες. Θα σας αποσταλεί ο τελικός σύνδεσμος απευθείας συνδεδεμένος με την ιστοσελίδα του έργου το Σεπτέμβριο 2020. </a:t>
            </a:r>
            <a:endParaRPr lang="en-US" dirty="0"/>
          </a:p>
        </p:txBody>
      </p:sp>
      <p:sp>
        <p:nvSpPr>
          <p:cNvPr id="4" name="Slide Number Placeholder 3"/>
          <p:cNvSpPr>
            <a:spLocks noGrp="1"/>
          </p:cNvSpPr>
          <p:nvPr>
            <p:ph type="sldNum" sz="quarter" idx="10"/>
          </p:nvPr>
        </p:nvSpPr>
        <p:spPr/>
        <p:txBody>
          <a:bodyPr/>
          <a:lstStyle/>
          <a:p>
            <a:fld id="{F6DB944F-AA1B-444B-B0B1-9959E31993E4}" type="slidenum">
              <a:rPr lang="el-GR" smtClean="0"/>
              <a:t>21</a:t>
            </a:fld>
            <a:endParaRPr lang="el-GR"/>
          </a:p>
        </p:txBody>
      </p:sp>
    </p:spTree>
    <p:extLst>
      <p:ext uri="{BB962C8B-B14F-4D97-AF65-F5344CB8AC3E}">
        <p14:creationId xmlns:p14="http://schemas.microsoft.com/office/powerpoint/2010/main" val="4008941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C6CF91B0-25AB-4DFA-B184-293DD156034C}" type="slidenum">
              <a:rPr lang="el-GR" smtClean="0">
                <a:solidFill>
                  <a:prstClr val="black"/>
                </a:solidFill>
              </a:rPr>
              <a:pPr/>
              <a:t>26</a:t>
            </a:fld>
            <a:endParaRPr lang="el-GR">
              <a:solidFill>
                <a:prstClr val="black"/>
              </a:solidFill>
            </a:endParaRPr>
          </a:p>
        </p:txBody>
      </p:sp>
    </p:spTree>
    <p:extLst>
      <p:ext uri="{BB962C8B-B14F-4D97-AF65-F5344CB8AC3E}">
        <p14:creationId xmlns:p14="http://schemas.microsoft.com/office/powerpoint/2010/main" val="2380519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C6CF91B0-25AB-4DFA-B184-293DD156034C}" type="slidenum">
              <a:rPr lang="el-GR" smtClean="0">
                <a:solidFill>
                  <a:prstClr val="black"/>
                </a:solidFill>
              </a:rPr>
              <a:pPr/>
              <a:t>2</a:t>
            </a:fld>
            <a:endParaRPr lang="el-GR">
              <a:solidFill>
                <a:prstClr val="black"/>
              </a:solidFill>
            </a:endParaRPr>
          </a:p>
        </p:txBody>
      </p:sp>
    </p:spTree>
    <p:extLst>
      <p:ext uri="{BB962C8B-B14F-4D97-AF65-F5344CB8AC3E}">
        <p14:creationId xmlns:p14="http://schemas.microsoft.com/office/powerpoint/2010/main" val="361164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C6CF91B0-25AB-4DFA-B184-293DD156034C}" type="slidenum">
              <a:rPr lang="el-GR" smtClean="0">
                <a:solidFill>
                  <a:prstClr val="black"/>
                </a:solidFill>
              </a:rPr>
              <a:pPr/>
              <a:t>3</a:t>
            </a:fld>
            <a:endParaRPr lang="el-GR">
              <a:solidFill>
                <a:prstClr val="black"/>
              </a:solidFill>
            </a:endParaRPr>
          </a:p>
        </p:txBody>
      </p:sp>
    </p:spTree>
    <p:extLst>
      <p:ext uri="{BB962C8B-B14F-4D97-AF65-F5344CB8AC3E}">
        <p14:creationId xmlns:p14="http://schemas.microsoft.com/office/powerpoint/2010/main" val="2423040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C6CF91B0-25AB-4DFA-B184-293DD156034C}" type="slidenum">
              <a:rPr lang="el-GR" smtClean="0">
                <a:solidFill>
                  <a:prstClr val="black"/>
                </a:solidFill>
              </a:rPr>
              <a:pPr/>
              <a:t>4</a:t>
            </a:fld>
            <a:endParaRPr lang="el-GR">
              <a:solidFill>
                <a:prstClr val="black"/>
              </a:solidFill>
            </a:endParaRPr>
          </a:p>
        </p:txBody>
      </p:sp>
    </p:spTree>
    <p:extLst>
      <p:ext uri="{BB962C8B-B14F-4D97-AF65-F5344CB8AC3E}">
        <p14:creationId xmlns:p14="http://schemas.microsoft.com/office/powerpoint/2010/main" val="1024908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l-GR" sz="1200" dirty="0" smtClean="0"/>
              <a:t>Το υλικό του έργου θα εφαρμοστεί με την ομάδα-στόχο του έργου, μέσω μιας πλήρης διαδικασίας  επαναληπτικών κύκλων σχεδιασμού / ανατροφοδότησης / επανασχεδιασμού και στις 6 χώρες εταίρους. </a:t>
            </a:r>
          </a:p>
          <a:p>
            <a:pPr marL="285750" indent="-285750">
              <a:buFont typeface="Arial" panose="020B0604020202020204" pitchFamily="34" charset="0"/>
              <a:buChar char="•"/>
            </a:pPr>
            <a:endParaRPr lang="en-US" sz="1200" dirty="0" smtClean="0"/>
          </a:p>
          <a:p>
            <a:pPr marL="285750" indent="-285750">
              <a:buFont typeface="Arial" panose="020B0604020202020204" pitchFamily="34" charset="0"/>
              <a:buChar char="•"/>
            </a:pPr>
            <a:r>
              <a:rPr lang="el-GR" sz="1200" dirty="0" smtClean="0"/>
              <a:t>Αυτό απαιτεί στενή συνεργασία με τις Εθνικές Ομάδες, οι οποίες θα λειτουργήσουν ως εκπρόσωποι αυτού του κοινού.</a:t>
            </a:r>
          </a:p>
          <a:p>
            <a:pPr marL="285750" indent="-285750">
              <a:buFont typeface="Arial" panose="020B0604020202020204" pitchFamily="34" charset="0"/>
              <a:buChar char="•"/>
            </a:pPr>
            <a:endParaRPr lang="el-GR" sz="1200" dirty="0" smtClean="0"/>
          </a:p>
          <a:p>
            <a:pPr marL="285750" indent="-285750">
              <a:buFont typeface="Arial" panose="020B0604020202020204" pitchFamily="34" charset="0"/>
              <a:buChar char="•"/>
            </a:pPr>
            <a:r>
              <a:rPr lang="el-GR" sz="1200" dirty="0" smtClean="0"/>
              <a:t>Θα  συσταθούν σε όλες τις χώρες εταίρους. </a:t>
            </a:r>
            <a:endParaRPr lang="en-US" sz="1200" dirty="0" smtClean="0"/>
          </a:p>
          <a:p>
            <a:pPr marL="0" indent="0">
              <a:buFont typeface="Arial" panose="020B0604020202020204" pitchFamily="34" charset="0"/>
              <a:buNone/>
            </a:pPr>
            <a:endParaRPr lang="en-US" sz="1200" dirty="0" smtClean="0"/>
          </a:p>
          <a:p>
            <a:r>
              <a:rPr lang="el-GR" sz="2200" dirty="0" smtClean="0"/>
              <a:t>Τα μέλη της ΕΟΚ </a:t>
            </a:r>
            <a:r>
              <a:rPr lang="en-US" sz="2200" dirty="0" smtClean="0"/>
              <a:t>θα </a:t>
            </a:r>
            <a:r>
              <a:rPr lang="el-GR" sz="2200" dirty="0" smtClean="0"/>
              <a:t>συμμετάσχουν σε</a:t>
            </a:r>
            <a:r>
              <a:rPr lang="en-US" sz="2200" dirty="0" smtClean="0"/>
              <a:t> 4 </a:t>
            </a:r>
            <a:r>
              <a:rPr lang="el-GR" sz="2200" dirty="0" smtClean="0"/>
              <a:t>συναντήσεις κατά τη διάρκεια του 2019 – 2021 (μια συνάντηση κάθε 6 μήνες), οι οποίες θα διοργανωθούν από τον οργανισμό </a:t>
            </a:r>
            <a:r>
              <a:rPr lang="en-US" sz="2200" dirty="0" smtClean="0"/>
              <a:t>CARDET</a:t>
            </a:r>
            <a:r>
              <a:rPr lang="el-GR" sz="2200" dirty="0" smtClean="0"/>
              <a:t> σε συνεννόηση με τα μέλη της ΕΟΚ:</a:t>
            </a:r>
          </a:p>
          <a:p>
            <a:endParaRPr lang="el-GR" sz="2200" dirty="0" smtClean="0"/>
          </a:p>
          <a:p>
            <a:pPr marL="971533" lvl="1" indent="-285750"/>
            <a:r>
              <a:rPr lang="el-GR" dirty="0" smtClean="0">
                <a:solidFill>
                  <a:schemeClr val="tx1">
                    <a:lumMod val="50000"/>
                    <a:lumOff val="50000"/>
                  </a:schemeClr>
                </a:solidFill>
              </a:rPr>
              <a:t>Σεπτέμβριος 2019</a:t>
            </a:r>
          </a:p>
          <a:p>
            <a:pPr marL="971533" lvl="1" indent="-285750"/>
            <a:r>
              <a:rPr lang="el-GR" dirty="0" smtClean="0">
                <a:solidFill>
                  <a:schemeClr val="tx1">
                    <a:lumMod val="50000"/>
                    <a:lumOff val="50000"/>
                  </a:schemeClr>
                </a:solidFill>
              </a:rPr>
              <a:t>Μάρτιος 2019</a:t>
            </a:r>
          </a:p>
          <a:p>
            <a:pPr marL="971533" lvl="1" indent="-285750"/>
            <a:r>
              <a:rPr lang="el-GR" dirty="0" smtClean="0">
                <a:solidFill>
                  <a:schemeClr val="tx1">
                    <a:lumMod val="50000"/>
                    <a:lumOff val="50000"/>
                  </a:schemeClr>
                </a:solidFill>
              </a:rPr>
              <a:t>Σεπτέμβριος 2020</a:t>
            </a:r>
          </a:p>
          <a:p>
            <a:pPr marL="971533" lvl="1" indent="-285750"/>
            <a:r>
              <a:rPr lang="el-GR" dirty="0" smtClean="0">
                <a:solidFill>
                  <a:schemeClr val="tx1">
                    <a:lumMod val="50000"/>
                    <a:lumOff val="50000"/>
                  </a:schemeClr>
                </a:solidFill>
              </a:rPr>
              <a:t>Μάρτιος 2021</a:t>
            </a:r>
          </a:p>
          <a:p>
            <a:pPr marL="0" indent="0">
              <a:buFont typeface="Arial" panose="020B0604020202020204" pitchFamily="34" charset="0"/>
              <a:buNone/>
            </a:pPr>
            <a:endParaRPr lang="el-GR" sz="1200" dirty="0" smtClean="0"/>
          </a:p>
          <a:p>
            <a:pPr marL="285750" indent="-285750">
              <a:buFont typeface="Arial" panose="020B0604020202020204" pitchFamily="34" charset="0"/>
              <a:buChar char="•"/>
            </a:pPr>
            <a:endParaRPr lang="el-GR" sz="1200" dirty="0" smtClean="0"/>
          </a:p>
          <a:p>
            <a:endParaRPr lang="el-GR" sz="1200" dirty="0" smtClean="0"/>
          </a:p>
          <a:p>
            <a:endParaRPr lang="el-GR" dirty="0"/>
          </a:p>
        </p:txBody>
      </p:sp>
      <p:sp>
        <p:nvSpPr>
          <p:cNvPr id="4" name="Slide Number Placeholder 3"/>
          <p:cNvSpPr>
            <a:spLocks noGrp="1"/>
          </p:cNvSpPr>
          <p:nvPr>
            <p:ph type="sldNum" sz="quarter" idx="10"/>
          </p:nvPr>
        </p:nvSpPr>
        <p:spPr/>
        <p:txBody>
          <a:bodyPr/>
          <a:lstStyle/>
          <a:p>
            <a:fld id="{C6CF91B0-25AB-4DFA-B184-293DD156034C}" type="slidenum">
              <a:rPr lang="el-GR" smtClean="0">
                <a:solidFill>
                  <a:prstClr val="black"/>
                </a:solidFill>
              </a:rPr>
              <a:pPr/>
              <a:t>5</a:t>
            </a:fld>
            <a:endParaRPr lang="el-GR">
              <a:solidFill>
                <a:prstClr val="black"/>
              </a:solidFill>
            </a:endParaRPr>
          </a:p>
        </p:txBody>
      </p:sp>
    </p:spTree>
    <p:extLst>
      <p:ext uri="{BB962C8B-B14F-4D97-AF65-F5344CB8AC3E}">
        <p14:creationId xmlns:p14="http://schemas.microsoft.com/office/powerpoint/2010/main" val="2655989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mj-lt"/>
              <a:buAutoNum type="arabicPeriod"/>
            </a:pPr>
            <a:r>
              <a:rPr lang="en-IE" b="1" dirty="0" smtClean="0"/>
              <a:t>Peter:</a:t>
            </a:r>
            <a:r>
              <a:rPr lang="en-GB" b="1" dirty="0" smtClean="0"/>
              <a:t> </a:t>
            </a:r>
            <a:r>
              <a:rPr lang="el-GR" dirty="0" smtClean="0"/>
              <a:t>είναι 9 ετών</a:t>
            </a:r>
            <a:r>
              <a:rPr lang="en-US" dirty="0" smtClean="0"/>
              <a:t>, </a:t>
            </a:r>
            <a:r>
              <a:rPr lang="el-GR" dirty="0" smtClean="0"/>
              <a:t>κατάγεται από τη Νιγηρία και, λόγω της φτώχειας και του πολέμου, αυτός και η οικογένειά του πρέπει να εγκαταλείψουν τη Νιγηρία, αναζητώντας ασφάλεια και νέα ζωή. Στην ιστορία του </a:t>
            </a:r>
            <a:r>
              <a:rPr lang="en-IE" dirty="0" smtClean="0"/>
              <a:t>Peter </a:t>
            </a:r>
            <a:r>
              <a:rPr lang="el-GR" dirty="0" smtClean="0"/>
              <a:t>ταξιδεύουμε μαζί του καθώς ταξιδεύει από τη Βόρεια Αφρική για να φτάσει στην Ευρώπη.</a:t>
            </a:r>
            <a:endParaRPr lang="en-IE" dirty="0" smtClean="0"/>
          </a:p>
          <a:p>
            <a:pPr marL="342900" indent="-342900">
              <a:buFont typeface="+mj-lt"/>
              <a:buAutoNum type="arabicPeriod"/>
            </a:pPr>
            <a:endParaRPr lang="en-IE" dirty="0" smtClean="0"/>
          </a:p>
          <a:p>
            <a:pPr marL="342900" indent="-342900">
              <a:buFont typeface="+mj-lt"/>
              <a:buAutoNum type="arabicPeriod"/>
            </a:pPr>
            <a:r>
              <a:rPr lang="en-IE" b="1" dirty="0" smtClean="0"/>
              <a:t>Mohammed</a:t>
            </a:r>
            <a:r>
              <a:rPr lang="en-IE" b="1" dirty="0" smtClean="0">
                <a:solidFill>
                  <a:schemeClr val="bg1">
                    <a:lumMod val="50000"/>
                  </a:schemeClr>
                </a:solidFill>
              </a:rPr>
              <a:t>: </a:t>
            </a:r>
            <a:r>
              <a:rPr lang="el-GR" dirty="0" smtClean="0"/>
              <a:t>είναι 19 ετών φοιτητής από τη Συρία που σπουδάζει στο Πανεπιστήμιο της Δαμασκού την περίοδο που τον γνωρίζουμε. Περιγράφει το ταξίδι του από τη Συρία προς την Ιταλία, χρησιμοποιώντας ταυτόχρονα μια παράνομη και νόμιμη διαδρομή.</a:t>
            </a:r>
            <a:endParaRPr lang="en-IE" dirty="0" smtClean="0"/>
          </a:p>
          <a:p>
            <a:pPr marL="342900" indent="-342900">
              <a:buFont typeface="+mj-lt"/>
              <a:buAutoNum type="arabicPeriod"/>
            </a:pPr>
            <a:endParaRPr lang="en-IE" dirty="0" smtClean="0"/>
          </a:p>
          <a:p>
            <a:pPr marL="342900" indent="-342900">
              <a:buFont typeface="+mj-lt"/>
              <a:buAutoNum type="arabicPeriod"/>
            </a:pPr>
            <a:r>
              <a:rPr lang="en-IE" b="1" dirty="0" err="1" smtClean="0"/>
              <a:t>Alzina</a:t>
            </a:r>
            <a:r>
              <a:rPr lang="en-IE" b="1" dirty="0" smtClean="0"/>
              <a:t>:</a:t>
            </a:r>
            <a:r>
              <a:rPr lang="en-IE" dirty="0" smtClean="0"/>
              <a:t> </a:t>
            </a:r>
            <a:r>
              <a:rPr lang="el-GR" dirty="0" smtClean="0"/>
              <a:t>είναι μια γυναίκα 17 ετών και προέρχεται από οικογένεια Μουσουλμάνων στην Κεντροαφρικανική Δημοκρατία (CAR). Μέσα από την ιστορία της, διερευνούμε στοιχεία για τον γάμο παιδιών, τον εμφύλιο πόλεμο και τον ανθρώπινο πόνο, τη ζωή των προσφύγων και τις δυνατότητες επιστροφής στην πατρίδα τους.</a:t>
            </a:r>
            <a:endParaRPr lang="en-IE" dirty="0" smtClean="0">
              <a:solidFill>
                <a:schemeClr val="bg1">
                  <a:lumMod val="50000"/>
                </a:schemeClr>
              </a:solidFill>
            </a:endParaRPr>
          </a:p>
          <a:p>
            <a:endParaRPr lang="el-GR" dirty="0"/>
          </a:p>
        </p:txBody>
      </p:sp>
      <p:sp>
        <p:nvSpPr>
          <p:cNvPr id="4" name="Slide Number Placeholder 3"/>
          <p:cNvSpPr>
            <a:spLocks noGrp="1"/>
          </p:cNvSpPr>
          <p:nvPr>
            <p:ph type="sldNum" sz="quarter" idx="10"/>
          </p:nvPr>
        </p:nvSpPr>
        <p:spPr/>
        <p:txBody>
          <a:bodyPr/>
          <a:lstStyle/>
          <a:p>
            <a:fld id="{C6CF91B0-25AB-4DFA-B184-293DD156034C}" type="slidenum">
              <a:rPr lang="el-GR" smtClean="0">
                <a:solidFill>
                  <a:prstClr val="black"/>
                </a:solidFill>
              </a:rPr>
              <a:pPr/>
              <a:t>6</a:t>
            </a:fld>
            <a:endParaRPr lang="el-GR">
              <a:solidFill>
                <a:prstClr val="black"/>
              </a:solidFill>
            </a:endParaRPr>
          </a:p>
        </p:txBody>
      </p:sp>
    </p:spTree>
    <p:extLst>
      <p:ext uri="{BB962C8B-B14F-4D97-AF65-F5344CB8AC3E}">
        <p14:creationId xmlns:p14="http://schemas.microsoft.com/office/powerpoint/2010/main" val="37698142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21718755-C812-4141-B263-6AF7233F37CF}" type="slidenum">
              <a:rPr lang="el-GR" smtClean="0">
                <a:solidFill>
                  <a:prstClr val="black"/>
                </a:solidFill>
              </a:rPr>
              <a:pPr/>
              <a:t>7</a:t>
            </a:fld>
            <a:endParaRPr lang="el-GR">
              <a:solidFill>
                <a:prstClr val="black"/>
              </a:solidFill>
            </a:endParaRPr>
          </a:p>
        </p:txBody>
      </p:sp>
    </p:spTree>
    <p:extLst>
      <p:ext uri="{BB962C8B-B14F-4D97-AF65-F5344CB8AC3E}">
        <p14:creationId xmlns:p14="http://schemas.microsoft.com/office/powerpoint/2010/main" val="19476024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l-GR" dirty="0" smtClean="0"/>
              <a:t>Κάθε φορά που επικοινωνούμε λέμε μια ιστορία. </a:t>
            </a:r>
          </a:p>
          <a:p>
            <a:pPr marL="171450" indent="-171450">
              <a:buFont typeface="Arial" panose="020B0604020202020204" pitchFamily="34" charset="0"/>
              <a:buChar char="•"/>
            </a:pPr>
            <a:r>
              <a:rPr lang="el-GR" dirty="0" smtClean="0"/>
              <a:t>Το κάνουμε με τέτοιο τρόπο ώστε να είμαστε κατανοητοί, αλλά και για να επεξεργαστούμε τις εμπειρίες μας, να τις χωνέψουμε και να δημιουργήσουμε κάτι ουσιώδες. </a:t>
            </a:r>
            <a:endParaRPr lang="en-US" dirty="0" smtClean="0"/>
          </a:p>
          <a:p>
            <a:pPr marL="171450" indent="-171450">
              <a:buFont typeface="Arial" panose="020B0604020202020204" pitchFamily="34" charset="0"/>
              <a:buChar char="•"/>
            </a:pPr>
            <a:r>
              <a:rPr lang="el-GR" dirty="0" smtClean="0"/>
              <a:t>Η σκέψη που ενσωματώνεται σε αυτή τη διαδικασία αποτελεί και το βασικό ελκυστικό χαρακτηριστικό αυτής της μεθόδου. </a:t>
            </a:r>
          </a:p>
          <a:p>
            <a:pPr marL="171450" indent="-171450">
              <a:buFont typeface="Arial" panose="020B0604020202020204" pitchFamily="34" charset="0"/>
              <a:buChar char="•"/>
            </a:pPr>
            <a:r>
              <a:rPr lang="el-GR" dirty="0" smtClean="0"/>
              <a:t>Ο </a:t>
            </a:r>
            <a:r>
              <a:rPr lang="el-GR" dirty="0" err="1" smtClean="0"/>
              <a:t>αναστοχασμός</a:t>
            </a:r>
            <a:r>
              <a:rPr lang="el-GR" dirty="0" smtClean="0"/>
              <a:t> είναι σίγουρα κάτι που έχει ιδιαίτερη σημασία στην όλη διαδικασία.</a:t>
            </a:r>
          </a:p>
          <a:p>
            <a:pPr marL="171450" indent="-171450">
              <a:buFont typeface="Arial" panose="020B0604020202020204" pitchFamily="34" charset="0"/>
              <a:buChar char="•"/>
            </a:pPr>
            <a:endParaRPr lang="el-GR" dirty="0"/>
          </a:p>
        </p:txBody>
      </p:sp>
      <p:sp>
        <p:nvSpPr>
          <p:cNvPr id="4" name="Slide Number Placeholder 3"/>
          <p:cNvSpPr>
            <a:spLocks noGrp="1"/>
          </p:cNvSpPr>
          <p:nvPr>
            <p:ph type="sldNum" sz="quarter" idx="10"/>
          </p:nvPr>
        </p:nvSpPr>
        <p:spPr/>
        <p:txBody>
          <a:bodyPr/>
          <a:lstStyle/>
          <a:p>
            <a:fld id="{21718755-C812-4141-B263-6AF7233F37CF}" type="slidenum">
              <a:rPr lang="el-GR" smtClean="0">
                <a:solidFill>
                  <a:prstClr val="black"/>
                </a:solidFill>
              </a:rPr>
              <a:pPr/>
              <a:t>9</a:t>
            </a:fld>
            <a:endParaRPr lang="el-GR">
              <a:solidFill>
                <a:prstClr val="black"/>
              </a:solidFill>
            </a:endParaRPr>
          </a:p>
        </p:txBody>
      </p:sp>
    </p:spTree>
    <p:extLst>
      <p:ext uri="{BB962C8B-B14F-4D97-AF65-F5344CB8AC3E}">
        <p14:creationId xmlns:p14="http://schemas.microsoft.com/office/powerpoint/2010/main" val="4068002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dirty="0" smtClean="0">
                <a:solidFill>
                  <a:schemeClr val="tx1"/>
                </a:solidFill>
              </a:rPr>
              <a:t>Η</a:t>
            </a:r>
            <a:r>
              <a:rPr lang="en-US" sz="1200" dirty="0" smtClean="0">
                <a:solidFill>
                  <a:schemeClr val="tx1"/>
                </a:solidFill>
              </a:rPr>
              <a:t> </a:t>
            </a:r>
            <a:r>
              <a:rPr lang="el-GR" sz="1200" dirty="0" smtClean="0">
                <a:solidFill>
                  <a:schemeClr val="tx1"/>
                </a:solidFill>
              </a:rPr>
              <a:t>συγκεκριμένη μεθοδολογία ενδείκνυται για διαθεματικές προσεγγίσεις</a:t>
            </a:r>
            <a:endParaRPr lang="en-US" sz="1200" dirty="0" smtClean="0">
              <a:solidFill>
                <a:schemeClr val="tx1"/>
              </a:solidFill>
            </a:endParaRPr>
          </a:p>
          <a:p>
            <a:r>
              <a:rPr lang="en-US" sz="1200" dirty="0" smtClean="0">
                <a:solidFill>
                  <a:schemeClr val="tx1"/>
                </a:solidFill>
              </a:rPr>
              <a:t>I</a:t>
            </a:r>
            <a:r>
              <a:rPr lang="el-GR" sz="1200" dirty="0" err="1" smtClean="0">
                <a:solidFill>
                  <a:schemeClr val="tx1"/>
                </a:solidFill>
              </a:rPr>
              <a:t>διαίτερα</a:t>
            </a:r>
            <a:r>
              <a:rPr lang="el-GR" sz="1200" dirty="0" smtClean="0">
                <a:solidFill>
                  <a:schemeClr val="tx1"/>
                </a:solidFill>
              </a:rPr>
              <a:t> σε περιπτώσεις</a:t>
            </a:r>
            <a:r>
              <a:rPr lang="en-US" sz="1200" dirty="0" smtClean="0">
                <a:solidFill>
                  <a:schemeClr val="tx1"/>
                </a:solidFill>
              </a:rPr>
              <a:t> </a:t>
            </a:r>
            <a:r>
              <a:rPr lang="el-GR" sz="1200" dirty="0" err="1" smtClean="0">
                <a:solidFill>
                  <a:schemeClr val="tx1"/>
                </a:solidFill>
              </a:rPr>
              <a:t>πολυγλωσσικών</a:t>
            </a:r>
            <a:r>
              <a:rPr lang="el-GR" sz="1200" dirty="0" smtClean="0">
                <a:solidFill>
                  <a:schemeClr val="tx1"/>
                </a:solidFill>
              </a:rPr>
              <a:t> και πολυπολιτισμικών τάξεων, καθώς και για μεταφορά γνώσεων, αξιών, συναισθημάτων και στάσεων. </a:t>
            </a:r>
            <a:endParaRPr lang="en-US" sz="1200" dirty="0" smtClean="0">
              <a:solidFill>
                <a:schemeClr val="tx1"/>
              </a:solidFill>
            </a:endParaRPr>
          </a:p>
        </p:txBody>
      </p:sp>
      <p:sp>
        <p:nvSpPr>
          <p:cNvPr id="4" name="Slide Number Placeholder 3"/>
          <p:cNvSpPr>
            <a:spLocks noGrp="1"/>
          </p:cNvSpPr>
          <p:nvPr>
            <p:ph type="sldNum" sz="quarter" idx="10"/>
          </p:nvPr>
        </p:nvSpPr>
        <p:spPr/>
        <p:txBody>
          <a:bodyPr/>
          <a:lstStyle/>
          <a:p>
            <a:fld id="{21718755-C812-4141-B263-6AF7233F37CF}" type="slidenum">
              <a:rPr lang="el-GR" smtClean="0">
                <a:solidFill>
                  <a:prstClr val="black"/>
                </a:solidFill>
              </a:rPr>
              <a:pPr/>
              <a:t>10</a:t>
            </a:fld>
            <a:endParaRPr lang="el-GR">
              <a:solidFill>
                <a:prstClr val="black"/>
              </a:solidFill>
            </a:endParaRPr>
          </a:p>
        </p:txBody>
      </p:sp>
    </p:spTree>
    <p:extLst>
      <p:ext uri="{BB962C8B-B14F-4D97-AF65-F5344CB8AC3E}">
        <p14:creationId xmlns:p14="http://schemas.microsoft.com/office/powerpoint/2010/main" val="75131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 Id="rId4"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7.xml"/><Relationship Id="rId4" Type="http://schemas.openxmlformats.org/officeDocument/2006/relationships/image" Target="../media/image3.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15143" y="3762937"/>
            <a:ext cx="9144000" cy="1191308"/>
          </a:xfrm>
          <a:prstGeom prst="rect">
            <a:avLst/>
          </a:prstGeom>
        </p:spPr>
        <p:txBody>
          <a:bodyPr anchor="ctr">
            <a:normAutofit/>
          </a:bodyPr>
          <a:lstStyle>
            <a:lvl1pPr algn="ctr">
              <a:defRPr sz="3600" b="1">
                <a:solidFill>
                  <a:schemeClr val="tx1">
                    <a:lumMod val="65000"/>
                    <a:lumOff val="35000"/>
                  </a:schemeClr>
                </a:solidFill>
                <a:latin typeface="+mn-lt"/>
              </a:defRPr>
            </a:lvl1pPr>
          </a:lstStyle>
          <a:p>
            <a:r>
              <a:rPr lang="en-US" dirty="0" smtClean="0"/>
              <a:t>Title Here</a:t>
            </a:r>
            <a:endParaRPr lang="el-GR" dirty="0"/>
          </a:p>
        </p:txBody>
      </p:sp>
      <p:sp>
        <p:nvSpPr>
          <p:cNvPr id="3" name="Subtitle 2"/>
          <p:cNvSpPr>
            <a:spLocks noGrp="1"/>
          </p:cNvSpPr>
          <p:nvPr>
            <p:ph type="subTitle" idx="1" hasCustomPrompt="1"/>
          </p:nvPr>
        </p:nvSpPr>
        <p:spPr>
          <a:xfrm>
            <a:off x="1415143" y="5046325"/>
            <a:ext cx="9144000" cy="986291"/>
          </a:xfrm>
          <a:prstGeom prst="rect">
            <a:avLst/>
          </a:prstGeom>
        </p:spPr>
        <p:txBody>
          <a:bodyPr/>
          <a:lstStyle>
            <a:lvl1pPr marL="0" indent="0" algn="ctr">
              <a:buNone/>
              <a:defRPr sz="2400" baseline="0">
                <a:solidFill>
                  <a:schemeClr val="tx1">
                    <a:lumMod val="65000"/>
                    <a:lumOff val="35000"/>
                  </a:schemeClr>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smtClean="0"/>
              <a:t>Course subtitle goes here</a:t>
            </a:r>
            <a:endParaRPr lang="el-GR"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4326" y="270672"/>
            <a:ext cx="1382762" cy="1918699"/>
          </a:xfrm>
          <a:prstGeom prst="rect">
            <a:avLst/>
          </a:prstGeom>
        </p:spPr>
      </p:pic>
      <p:sp>
        <p:nvSpPr>
          <p:cNvPr id="5" name="Rectangle 5"/>
          <p:cNvSpPr>
            <a:spLocks noChangeArrowheads="1"/>
          </p:cNvSpPr>
          <p:nvPr userDrawn="1"/>
        </p:nvSpPr>
        <p:spPr bwMode="auto">
          <a:xfrm>
            <a:off x="5"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solidFill>
                <a:prstClr val="black"/>
              </a:solidFill>
            </a:endParaRPr>
          </a:p>
        </p:txBody>
      </p:sp>
      <p:sp>
        <p:nvSpPr>
          <p:cNvPr id="6" name="TextBox 5"/>
          <p:cNvSpPr txBox="1"/>
          <p:nvPr userDrawn="1"/>
        </p:nvSpPr>
        <p:spPr>
          <a:xfrm>
            <a:off x="2516777" y="6180339"/>
            <a:ext cx="9361715" cy="738664"/>
          </a:xfrm>
          <a:prstGeom prst="rect">
            <a:avLst/>
          </a:prstGeom>
          <a:noFill/>
        </p:spPr>
        <p:txBody>
          <a:bodyPr wrap="square" rtlCol="0">
            <a:spAutoFit/>
          </a:bodyPr>
          <a:lstStyle/>
          <a:p>
            <a:pPr>
              <a:defRPr/>
            </a:pPr>
            <a:r>
              <a:rPr lang="en-US" sz="1050" dirty="0">
                <a:solidFill>
                  <a:prstClr val="black">
                    <a:lumMod val="65000"/>
                    <a:lumOff val="35000"/>
                  </a:prstClr>
                </a:solidFill>
              </a:rPr>
              <a:t>This project has been funded with support from the European Commission. This publication reflects the views only of the author, and the Commission cannot be held responsible for any use which may be made of the information contained therein.                                                                </a:t>
            </a:r>
          </a:p>
          <a:p>
            <a:pPr>
              <a:defRPr/>
            </a:pPr>
            <a:r>
              <a:rPr lang="en-US" sz="1050" dirty="0">
                <a:solidFill>
                  <a:prstClr val="black">
                    <a:lumMod val="65000"/>
                    <a:lumOff val="35000"/>
                  </a:prstClr>
                </a:solidFill>
              </a:rPr>
              <a:t>Project Number: 2018-1-IT02-KA201-048187</a:t>
            </a:r>
            <a:endParaRPr lang="el-GR" sz="1050" dirty="0">
              <a:solidFill>
                <a:prstClr val="black">
                  <a:lumMod val="65000"/>
                  <a:lumOff val="35000"/>
                </a:prstClr>
              </a:solidFill>
            </a:endParaRPr>
          </a:p>
          <a:p>
            <a:endParaRPr lang="el-GR" sz="1050" dirty="0">
              <a:solidFill>
                <a:prstClr val="black">
                  <a:lumMod val="65000"/>
                  <a:lumOff val="35000"/>
                </a:prstClr>
              </a:solidFill>
            </a:endParaRPr>
          </a:p>
        </p:txBody>
      </p:sp>
      <p:pic>
        <p:nvPicPr>
          <p:cNvPr id="9" name="Picture 8" descr="er_logo"/>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4326" y="6180339"/>
            <a:ext cx="1809750" cy="514350"/>
          </a:xfrm>
          <a:prstGeom prst="rect">
            <a:avLst/>
          </a:prstGeom>
          <a:noFill/>
          <a:ln>
            <a:noFill/>
          </a:ln>
        </p:spPr>
      </p:pic>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26679" y="1430872"/>
            <a:ext cx="7437943" cy="2419830"/>
          </a:xfrm>
          <a:prstGeom prst="rect">
            <a:avLst/>
          </a:prstGeom>
        </p:spPr>
      </p:pic>
      <p:sp>
        <p:nvSpPr>
          <p:cNvPr id="11" name="Rectangle 10"/>
          <p:cNvSpPr/>
          <p:nvPr userDrawn="1"/>
        </p:nvSpPr>
        <p:spPr>
          <a:xfrm>
            <a:off x="0" y="3520440"/>
            <a:ext cx="12192000" cy="68761"/>
          </a:xfrm>
          <a:prstGeom prst="rect">
            <a:avLst/>
          </a:prstGeom>
          <a:solidFill>
            <a:srgbClr val="5811AB"/>
          </a:solidFill>
          <a:ln>
            <a:solidFill>
              <a:srgbClr val="0048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F497D"/>
              </a:solidFill>
            </a:endParaRPr>
          </a:p>
        </p:txBody>
      </p:sp>
      <p:sp>
        <p:nvSpPr>
          <p:cNvPr id="12" name="Rectangle 11"/>
          <p:cNvSpPr/>
          <p:nvPr userDrawn="1"/>
        </p:nvSpPr>
        <p:spPr>
          <a:xfrm>
            <a:off x="0" y="3621386"/>
            <a:ext cx="12192000" cy="68761"/>
          </a:xfrm>
          <a:prstGeom prst="rect">
            <a:avLst/>
          </a:prstGeom>
          <a:solidFill>
            <a:srgbClr val="4485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F497D"/>
              </a:solidFill>
            </a:endParaRPr>
          </a:p>
        </p:txBody>
      </p:sp>
    </p:spTree>
    <p:extLst>
      <p:ext uri="{BB962C8B-B14F-4D97-AF65-F5344CB8AC3E}">
        <p14:creationId xmlns:p14="http://schemas.microsoft.com/office/powerpoint/2010/main" val="1827817819"/>
      </p:ext>
    </p:extLst>
  </p:cSld>
  <p:clrMapOvr>
    <a:masterClrMapping/>
  </p:clrMapOvr>
  <p:timing>
    <p:tnLst>
      <p:par>
        <p:cTn id="1" dur="indefinite" restart="never" nodeType="tmRoot"/>
      </p:par>
    </p:tnLst>
  </p:timing>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5" name="Content Placeholder 3"/>
          <p:cNvSpPr>
            <a:spLocks noGrp="1"/>
          </p:cNvSpPr>
          <p:nvPr>
            <p:ph sz="quarter" idx="13" hasCustomPrompt="1"/>
          </p:nvPr>
        </p:nvSpPr>
        <p:spPr>
          <a:xfrm>
            <a:off x="375558" y="943535"/>
            <a:ext cx="11446329" cy="5604222"/>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83042820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Tree>
    <p:extLst>
      <p:ext uri="{BB962C8B-B14F-4D97-AF65-F5344CB8AC3E}">
        <p14:creationId xmlns:p14="http://schemas.microsoft.com/office/powerpoint/2010/main" val="265032563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12192000" cy="550862"/>
          </a:xfrm>
          <a:prstGeom prst="rect">
            <a:avLst/>
          </a:prstGeom>
          <a:solidFill>
            <a:srgbClr val="D76B92"/>
          </a:solidFill>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
        <p:nvSpPr>
          <p:cNvPr id="7" name="Content Placeholder 3"/>
          <p:cNvSpPr>
            <a:spLocks noGrp="1"/>
          </p:cNvSpPr>
          <p:nvPr>
            <p:ph sz="quarter" idx="13" hasCustomPrompt="1"/>
          </p:nvPr>
        </p:nvSpPr>
        <p:spPr>
          <a:xfrm>
            <a:off x="367393" y="1538940"/>
            <a:ext cx="11446328" cy="5044740"/>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26175406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lvl1pPr>
              <a:defRPr>
                <a:latin typeface="+mn-lt"/>
              </a:defRPr>
            </a:lvl1pPr>
          </a:lstStyle>
          <a:p>
            <a:r>
              <a:rPr lang="en-US" dirty="0" smtClean="0"/>
              <a:t>Title goes here</a:t>
            </a:r>
            <a:endParaRPr lang="en-US" dirty="0"/>
          </a:p>
        </p:txBody>
      </p:sp>
      <p:sp>
        <p:nvSpPr>
          <p:cNvPr id="8" name="Content Placeholder 3"/>
          <p:cNvSpPr>
            <a:spLocks noGrp="1"/>
          </p:cNvSpPr>
          <p:nvPr>
            <p:ph sz="quarter" idx="13" hasCustomPrompt="1"/>
          </p:nvPr>
        </p:nvSpPr>
        <p:spPr>
          <a:xfrm>
            <a:off x="367393" y="917807"/>
            <a:ext cx="56086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917807"/>
            <a:ext cx="56335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16356066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12192000" cy="550862"/>
          </a:xfrm>
          <a:prstGeom prst="rect">
            <a:avLst/>
          </a:prstGeom>
          <a:solidFill>
            <a:srgbClr val="D76B92"/>
          </a:solidFill>
          <a:ln>
            <a:noFill/>
          </a:ln>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7" name="Content Placeholder 3"/>
          <p:cNvSpPr>
            <a:spLocks noGrp="1"/>
          </p:cNvSpPr>
          <p:nvPr>
            <p:ph sz="quarter" idx="13" hasCustomPrompt="1"/>
          </p:nvPr>
        </p:nvSpPr>
        <p:spPr>
          <a:xfrm>
            <a:off x="367393" y="1548215"/>
            <a:ext cx="56086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1548215"/>
            <a:ext cx="56335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Tree>
    <p:extLst>
      <p:ext uri="{BB962C8B-B14F-4D97-AF65-F5344CB8AC3E}">
        <p14:creationId xmlns:p14="http://schemas.microsoft.com/office/powerpoint/2010/main" val="205209911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09600" y="1714503"/>
            <a:ext cx="10972800" cy="4411663"/>
          </a:xfrm>
          <a:prstGeom prst="rect">
            <a:avLst/>
          </a:prstGeom>
        </p:spPr>
        <p:txBody>
          <a:bodyPr/>
          <a:lstStyle>
            <a:lvl2pPr marL="557213" indent="-214313">
              <a:buFont typeface="Arial"/>
              <a:buChar char="•"/>
              <a:defRPr/>
            </a:lvl2pPr>
            <a:lvl3pPr marL="942975" indent="-257175">
              <a:buFont typeface="Wingdings" charset="2"/>
              <a:buChar char="§"/>
              <a:defRPr/>
            </a:lvl3pPr>
            <a:lvl4pPr marL="1200150" indent="-171450">
              <a:buFont typeface="Wingdings" charset="2"/>
              <a:buChar char="§"/>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8788400" y="6356355"/>
            <a:ext cx="2844800" cy="365125"/>
          </a:xfrm>
          <a:prstGeom prst="rect">
            <a:avLst/>
          </a:prstGeom>
        </p:spPr>
        <p:txBody>
          <a:bodyPr/>
          <a:lstStyle/>
          <a:p>
            <a:pPr defTabSz="685800"/>
            <a:fld id="{CDBB04A5-40FD-8D4D-8DEB-C1AC225FC293}" type="slidenum">
              <a:rPr lang="en-US" smtClean="0">
                <a:solidFill>
                  <a:prstClr val="black"/>
                </a:solidFill>
              </a:rPr>
              <a:pPr defTabSz="685800"/>
              <a:t>‹#›</a:t>
            </a:fld>
            <a:endParaRPr lang="en-US">
              <a:solidFill>
                <a:prstClr val="black"/>
              </a:solidFill>
            </a:endParaRPr>
          </a:p>
        </p:txBody>
      </p:sp>
      <p:sp>
        <p:nvSpPr>
          <p:cNvPr id="7" name="Text Placeholder 3"/>
          <p:cNvSpPr>
            <a:spLocks noGrp="1"/>
          </p:cNvSpPr>
          <p:nvPr>
            <p:ph type="body" sz="half" idx="2"/>
          </p:nvPr>
        </p:nvSpPr>
        <p:spPr>
          <a:xfrm>
            <a:off x="609600" y="1087438"/>
            <a:ext cx="10972800" cy="474662"/>
          </a:xfrm>
          <a:prstGeom prst="rect">
            <a:avLst/>
          </a:prstGeom>
        </p:spPr>
        <p:txBody>
          <a:bodyPr>
            <a:noAutofit/>
          </a:bodyPr>
          <a:lstStyle>
            <a:lvl1pPr marL="0" indent="0">
              <a:buNone/>
              <a:defRPr sz="2100">
                <a:solidFill>
                  <a:srgbClr val="A6A6A6"/>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smtClean="0"/>
              <a:t>Click to edit Master text styles</a:t>
            </a:r>
          </a:p>
        </p:txBody>
      </p:sp>
    </p:spTree>
    <p:extLst>
      <p:ext uri="{BB962C8B-B14F-4D97-AF65-F5344CB8AC3E}">
        <p14:creationId xmlns:p14="http://schemas.microsoft.com/office/powerpoint/2010/main" val="52405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15143" y="3762937"/>
            <a:ext cx="9144000" cy="1191308"/>
          </a:xfrm>
          <a:prstGeom prst="rect">
            <a:avLst/>
          </a:prstGeom>
        </p:spPr>
        <p:txBody>
          <a:bodyPr anchor="ctr">
            <a:normAutofit/>
          </a:bodyPr>
          <a:lstStyle>
            <a:lvl1pPr algn="ctr">
              <a:defRPr sz="2700" b="1">
                <a:solidFill>
                  <a:schemeClr val="tx1">
                    <a:lumMod val="65000"/>
                    <a:lumOff val="35000"/>
                  </a:schemeClr>
                </a:solidFill>
                <a:latin typeface="+mn-lt"/>
              </a:defRPr>
            </a:lvl1pPr>
          </a:lstStyle>
          <a:p>
            <a:r>
              <a:rPr lang="en-US" dirty="0" smtClean="0"/>
              <a:t>Title Here</a:t>
            </a:r>
            <a:endParaRPr lang="el-GR" dirty="0"/>
          </a:p>
        </p:txBody>
      </p:sp>
      <p:sp>
        <p:nvSpPr>
          <p:cNvPr id="3" name="Subtitle 2"/>
          <p:cNvSpPr>
            <a:spLocks noGrp="1"/>
          </p:cNvSpPr>
          <p:nvPr>
            <p:ph type="subTitle" idx="1" hasCustomPrompt="1"/>
          </p:nvPr>
        </p:nvSpPr>
        <p:spPr>
          <a:xfrm>
            <a:off x="1415143" y="5046327"/>
            <a:ext cx="9144000" cy="986291"/>
          </a:xfrm>
          <a:prstGeom prst="rect">
            <a:avLst/>
          </a:prstGeom>
        </p:spPr>
        <p:txBody>
          <a:bodyPr/>
          <a:lstStyle>
            <a:lvl1pPr marL="0" indent="0" algn="ctr">
              <a:buNone/>
              <a:defRPr sz="1800" baseline="0">
                <a:solidFill>
                  <a:schemeClr val="tx1">
                    <a:lumMod val="65000"/>
                    <a:lumOff val="35000"/>
                  </a:schemeClr>
                </a:solidFill>
                <a:latin typeface="+mj-lt"/>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smtClean="0"/>
              <a:t>Course subtitle goes here</a:t>
            </a:r>
            <a:endParaRPr lang="el-GR"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4325" y="270674"/>
            <a:ext cx="1382763" cy="1918699"/>
          </a:xfrm>
          <a:prstGeom prst="rect">
            <a:avLst/>
          </a:prstGeom>
        </p:spPr>
      </p:pic>
      <p:sp>
        <p:nvSpPr>
          <p:cNvPr id="5" name="Rectangle 5"/>
          <p:cNvSpPr>
            <a:spLocks noChangeArrowheads="1"/>
          </p:cNvSpPr>
          <p:nvPr userDrawn="1"/>
        </p:nvSpPr>
        <p:spPr bwMode="auto">
          <a:xfrm>
            <a:off x="5" y="901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a:endParaRPr lang="el-GR" sz="1350">
              <a:solidFill>
                <a:prstClr val="black"/>
              </a:solidFill>
            </a:endParaRPr>
          </a:p>
        </p:txBody>
      </p:sp>
      <p:sp>
        <p:nvSpPr>
          <p:cNvPr id="6" name="TextBox 5"/>
          <p:cNvSpPr txBox="1"/>
          <p:nvPr userDrawn="1"/>
        </p:nvSpPr>
        <p:spPr>
          <a:xfrm>
            <a:off x="2516777" y="6180339"/>
            <a:ext cx="9361715" cy="577338"/>
          </a:xfrm>
          <a:prstGeom prst="rect">
            <a:avLst/>
          </a:prstGeom>
          <a:noFill/>
        </p:spPr>
        <p:txBody>
          <a:bodyPr wrap="square" rtlCol="0">
            <a:spAutoFit/>
          </a:bodyPr>
          <a:lstStyle/>
          <a:p>
            <a:pPr defTabSz="685800">
              <a:defRPr/>
            </a:pPr>
            <a:r>
              <a:rPr lang="en-US" sz="788" dirty="0">
                <a:solidFill>
                  <a:prstClr val="black">
                    <a:lumMod val="65000"/>
                    <a:lumOff val="35000"/>
                  </a:prstClr>
                </a:solidFill>
              </a:rPr>
              <a:t>This project has been funded with support from the European Commission. This publication reflects the views only of the author, and the Commission cannot be held responsible for any use which may be made of the information contained therein.                                                                </a:t>
            </a:r>
          </a:p>
          <a:p>
            <a:pPr defTabSz="685800">
              <a:defRPr/>
            </a:pPr>
            <a:r>
              <a:rPr lang="en-US" sz="788" dirty="0">
                <a:solidFill>
                  <a:prstClr val="black">
                    <a:lumMod val="65000"/>
                    <a:lumOff val="35000"/>
                  </a:prstClr>
                </a:solidFill>
              </a:rPr>
              <a:t>Project Number: 2018-1-IT02-KA201-048187</a:t>
            </a:r>
            <a:endParaRPr lang="el-GR" sz="788" dirty="0">
              <a:solidFill>
                <a:prstClr val="black">
                  <a:lumMod val="65000"/>
                  <a:lumOff val="35000"/>
                </a:prstClr>
              </a:solidFill>
            </a:endParaRPr>
          </a:p>
          <a:p>
            <a:pPr defTabSz="685800"/>
            <a:endParaRPr lang="el-GR" sz="788" dirty="0">
              <a:solidFill>
                <a:prstClr val="black">
                  <a:lumMod val="65000"/>
                  <a:lumOff val="35000"/>
                </a:prstClr>
              </a:solidFill>
            </a:endParaRPr>
          </a:p>
        </p:txBody>
      </p:sp>
      <p:pic>
        <p:nvPicPr>
          <p:cNvPr id="9" name="Picture 8" descr="er_logo"/>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4326" y="6180339"/>
            <a:ext cx="1809751" cy="514350"/>
          </a:xfrm>
          <a:prstGeom prst="rect">
            <a:avLst/>
          </a:prstGeom>
          <a:noFill/>
          <a:ln>
            <a:noFill/>
          </a:ln>
        </p:spPr>
      </p:pic>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26681" y="1430872"/>
            <a:ext cx="7437943" cy="2419830"/>
          </a:xfrm>
          <a:prstGeom prst="rect">
            <a:avLst/>
          </a:prstGeom>
        </p:spPr>
      </p:pic>
      <p:sp>
        <p:nvSpPr>
          <p:cNvPr id="11" name="Rectangle 10"/>
          <p:cNvSpPr/>
          <p:nvPr userDrawn="1"/>
        </p:nvSpPr>
        <p:spPr>
          <a:xfrm>
            <a:off x="0" y="3520440"/>
            <a:ext cx="12192000" cy="68761"/>
          </a:xfrm>
          <a:prstGeom prst="rect">
            <a:avLst/>
          </a:prstGeom>
          <a:solidFill>
            <a:srgbClr val="5811AB"/>
          </a:solidFill>
          <a:ln>
            <a:solidFill>
              <a:srgbClr val="0048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srgbClr val="1F497D"/>
              </a:solidFill>
            </a:endParaRPr>
          </a:p>
        </p:txBody>
      </p:sp>
      <p:sp>
        <p:nvSpPr>
          <p:cNvPr id="12" name="Rectangle 11"/>
          <p:cNvSpPr/>
          <p:nvPr userDrawn="1"/>
        </p:nvSpPr>
        <p:spPr>
          <a:xfrm>
            <a:off x="0" y="3621388"/>
            <a:ext cx="12192000" cy="68761"/>
          </a:xfrm>
          <a:prstGeom prst="rect">
            <a:avLst/>
          </a:prstGeom>
          <a:solidFill>
            <a:srgbClr val="4485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srgbClr val="1F497D"/>
              </a:solidFill>
            </a:endParaRPr>
          </a:p>
        </p:txBody>
      </p:sp>
    </p:spTree>
    <p:extLst>
      <p:ext uri="{BB962C8B-B14F-4D97-AF65-F5344CB8AC3E}">
        <p14:creationId xmlns:p14="http://schemas.microsoft.com/office/powerpoint/2010/main" val="1003727906"/>
      </p:ext>
    </p:extLst>
  </p:cSld>
  <p:clrMapOvr>
    <a:masterClrMapping/>
  </p:clrMapOvr>
  <p:timing>
    <p:tnLst>
      <p:par>
        <p:cTn id="1" dur="indefinite" restart="never" nodeType="tmRoot"/>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5" name="Content Placeholder 3"/>
          <p:cNvSpPr>
            <a:spLocks noGrp="1"/>
          </p:cNvSpPr>
          <p:nvPr>
            <p:ph sz="quarter" idx="13" hasCustomPrompt="1"/>
          </p:nvPr>
        </p:nvSpPr>
        <p:spPr>
          <a:xfrm>
            <a:off x="375558" y="943535"/>
            <a:ext cx="11446329" cy="5604222"/>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16009045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Tree>
    <p:extLst>
      <p:ext uri="{BB962C8B-B14F-4D97-AF65-F5344CB8AC3E}">
        <p14:creationId xmlns:p14="http://schemas.microsoft.com/office/powerpoint/2010/main" val="352581882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12192000" cy="550862"/>
          </a:xfrm>
          <a:prstGeom prst="rect">
            <a:avLst/>
          </a:prstGeom>
          <a:solidFill>
            <a:srgbClr val="D76B92"/>
          </a:solidFill>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
        <p:nvSpPr>
          <p:cNvPr id="7" name="Content Placeholder 3"/>
          <p:cNvSpPr>
            <a:spLocks noGrp="1"/>
          </p:cNvSpPr>
          <p:nvPr>
            <p:ph sz="quarter" idx="13" hasCustomPrompt="1"/>
          </p:nvPr>
        </p:nvSpPr>
        <p:spPr>
          <a:xfrm>
            <a:off x="367393" y="1538940"/>
            <a:ext cx="11446328" cy="5044740"/>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152733003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perator">
    <p:spTree>
      <p:nvGrpSpPr>
        <p:cNvPr id="1" name=""/>
        <p:cNvGrpSpPr/>
        <p:nvPr/>
      </p:nvGrpSpPr>
      <p:grpSpPr>
        <a:xfrm>
          <a:off x="0" y="0"/>
          <a:ext cx="0" cy="0"/>
          <a:chOff x="0" y="0"/>
          <a:chExt cx="0" cy="0"/>
        </a:xfrm>
      </p:grpSpPr>
      <p:sp>
        <p:nvSpPr>
          <p:cNvPr id="9" name="Rectangle 8"/>
          <p:cNvSpPr/>
          <p:nvPr userDrawn="1"/>
        </p:nvSpPr>
        <p:spPr>
          <a:xfrm>
            <a:off x="0" y="3"/>
            <a:ext cx="12192000" cy="6955017"/>
          </a:xfrm>
          <a:prstGeom prst="rect">
            <a:avLst/>
          </a:prstGeom>
          <a:solidFill>
            <a:srgbClr val="5811AB"/>
          </a:solidFill>
          <a:ln>
            <a:solidFill>
              <a:srgbClr val="0048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F497D"/>
              </a:solidFill>
            </a:endParaRPr>
          </a:p>
        </p:txBody>
      </p:sp>
      <p:sp>
        <p:nvSpPr>
          <p:cNvPr id="3" name="Subtitle 2"/>
          <p:cNvSpPr>
            <a:spLocks noGrp="1"/>
          </p:cNvSpPr>
          <p:nvPr>
            <p:ph type="subTitle" idx="1" hasCustomPrompt="1"/>
          </p:nvPr>
        </p:nvSpPr>
        <p:spPr>
          <a:xfrm>
            <a:off x="1524000" y="2697322"/>
            <a:ext cx="9144000" cy="1533930"/>
          </a:xfrm>
          <a:prstGeom prst="rect">
            <a:avLst/>
          </a:prstGeom>
        </p:spPr>
        <p:txBody>
          <a:bodyPr anchor="ctr">
            <a:normAutofit/>
          </a:bodyPr>
          <a:lstStyle>
            <a:lvl1pPr marL="0" indent="0" algn="ctr">
              <a:buNone/>
              <a:defRPr sz="2800" baseline="0">
                <a:solidFill>
                  <a:schemeClr val="bg1"/>
                </a:solidFill>
                <a:latin typeface="+mn-lt"/>
                <a:cs typeface="Dosis" panose="02010503020202060003" pitchFamily="2"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smtClean="0"/>
              <a:t>Separator Page Title goes here</a:t>
            </a:r>
            <a:endParaRPr lang="el-GR" dirty="0"/>
          </a:p>
        </p:txBody>
      </p:sp>
    </p:spTree>
    <p:extLst>
      <p:ext uri="{BB962C8B-B14F-4D97-AF65-F5344CB8AC3E}">
        <p14:creationId xmlns:p14="http://schemas.microsoft.com/office/powerpoint/2010/main" val="196622489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lvl1pPr>
              <a:defRPr>
                <a:latin typeface="+mn-lt"/>
              </a:defRPr>
            </a:lvl1pPr>
          </a:lstStyle>
          <a:p>
            <a:r>
              <a:rPr lang="en-US" dirty="0" smtClean="0"/>
              <a:t>Title goes here</a:t>
            </a:r>
            <a:endParaRPr lang="en-US" dirty="0"/>
          </a:p>
        </p:txBody>
      </p:sp>
      <p:sp>
        <p:nvSpPr>
          <p:cNvPr id="8" name="Content Placeholder 3"/>
          <p:cNvSpPr>
            <a:spLocks noGrp="1"/>
          </p:cNvSpPr>
          <p:nvPr>
            <p:ph sz="quarter" idx="13" hasCustomPrompt="1"/>
          </p:nvPr>
        </p:nvSpPr>
        <p:spPr>
          <a:xfrm>
            <a:off x="367393" y="917807"/>
            <a:ext cx="56086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917807"/>
            <a:ext cx="56335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53599774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12192000" cy="550862"/>
          </a:xfrm>
          <a:prstGeom prst="rect">
            <a:avLst/>
          </a:prstGeom>
          <a:solidFill>
            <a:srgbClr val="D76B92"/>
          </a:solidFill>
          <a:ln>
            <a:noFill/>
          </a:ln>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7" name="Content Placeholder 3"/>
          <p:cNvSpPr>
            <a:spLocks noGrp="1"/>
          </p:cNvSpPr>
          <p:nvPr>
            <p:ph sz="quarter" idx="13" hasCustomPrompt="1"/>
          </p:nvPr>
        </p:nvSpPr>
        <p:spPr>
          <a:xfrm>
            <a:off x="367393" y="1548215"/>
            <a:ext cx="56086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1548215"/>
            <a:ext cx="56335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Tree>
    <p:extLst>
      <p:ext uri="{BB962C8B-B14F-4D97-AF65-F5344CB8AC3E}">
        <p14:creationId xmlns:p14="http://schemas.microsoft.com/office/powerpoint/2010/main" val="304461236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09600" y="1714503"/>
            <a:ext cx="10972800" cy="4411663"/>
          </a:xfrm>
          <a:prstGeom prst="rect">
            <a:avLst/>
          </a:prstGeom>
        </p:spPr>
        <p:txBody>
          <a:bodyPr/>
          <a:lstStyle>
            <a:lvl2pPr marL="557213" indent="-214313">
              <a:buFont typeface="Arial"/>
              <a:buChar char="•"/>
              <a:defRPr/>
            </a:lvl2pPr>
            <a:lvl3pPr marL="942975" indent="-257175">
              <a:buFont typeface="Wingdings" charset="2"/>
              <a:buChar char="§"/>
              <a:defRPr/>
            </a:lvl3pPr>
            <a:lvl4pPr marL="1200150" indent="-171450">
              <a:buFont typeface="Wingdings" charset="2"/>
              <a:buChar char="§"/>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8788400" y="6356355"/>
            <a:ext cx="2844800" cy="365125"/>
          </a:xfrm>
          <a:prstGeom prst="rect">
            <a:avLst/>
          </a:prstGeom>
        </p:spPr>
        <p:txBody>
          <a:bodyPr/>
          <a:lstStyle/>
          <a:p>
            <a:pPr defTabSz="685800"/>
            <a:fld id="{CDBB04A5-40FD-8D4D-8DEB-C1AC225FC293}" type="slidenum">
              <a:rPr lang="en-US" smtClean="0">
                <a:solidFill>
                  <a:prstClr val="black"/>
                </a:solidFill>
              </a:rPr>
              <a:pPr defTabSz="685800"/>
              <a:t>‹#›</a:t>
            </a:fld>
            <a:endParaRPr lang="en-US">
              <a:solidFill>
                <a:prstClr val="black"/>
              </a:solidFill>
            </a:endParaRPr>
          </a:p>
        </p:txBody>
      </p:sp>
      <p:sp>
        <p:nvSpPr>
          <p:cNvPr id="7" name="Text Placeholder 3"/>
          <p:cNvSpPr>
            <a:spLocks noGrp="1"/>
          </p:cNvSpPr>
          <p:nvPr>
            <p:ph type="body" sz="half" idx="2"/>
          </p:nvPr>
        </p:nvSpPr>
        <p:spPr>
          <a:xfrm>
            <a:off x="609600" y="1087438"/>
            <a:ext cx="10972800" cy="474662"/>
          </a:xfrm>
          <a:prstGeom prst="rect">
            <a:avLst/>
          </a:prstGeom>
        </p:spPr>
        <p:txBody>
          <a:bodyPr>
            <a:noAutofit/>
          </a:bodyPr>
          <a:lstStyle>
            <a:lvl1pPr marL="0" indent="0">
              <a:buNone/>
              <a:defRPr sz="2100">
                <a:solidFill>
                  <a:srgbClr val="A6A6A6"/>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smtClean="0"/>
              <a:t>Click to edit Master text styles</a:t>
            </a:r>
          </a:p>
        </p:txBody>
      </p:sp>
    </p:spTree>
    <p:extLst>
      <p:ext uri="{BB962C8B-B14F-4D97-AF65-F5344CB8AC3E}">
        <p14:creationId xmlns:p14="http://schemas.microsoft.com/office/powerpoint/2010/main" val="2741823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15143" y="3762937"/>
            <a:ext cx="9144000" cy="1191308"/>
          </a:xfrm>
          <a:prstGeom prst="rect">
            <a:avLst/>
          </a:prstGeom>
        </p:spPr>
        <p:txBody>
          <a:bodyPr anchor="ctr">
            <a:normAutofit/>
          </a:bodyPr>
          <a:lstStyle>
            <a:lvl1pPr algn="ctr">
              <a:defRPr sz="2700" b="1">
                <a:solidFill>
                  <a:schemeClr val="tx1">
                    <a:lumMod val="65000"/>
                    <a:lumOff val="35000"/>
                  </a:schemeClr>
                </a:solidFill>
                <a:latin typeface="+mn-lt"/>
              </a:defRPr>
            </a:lvl1pPr>
          </a:lstStyle>
          <a:p>
            <a:r>
              <a:rPr lang="en-US" dirty="0" smtClean="0"/>
              <a:t>Title Here</a:t>
            </a:r>
            <a:endParaRPr lang="el-GR" dirty="0"/>
          </a:p>
        </p:txBody>
      </p:sp>
      <p:sp>
        <p:nvSpPr>
          <p:cNvPr id="3" name="Subtitle 2"/>
          <p:cNvSpPr>
            <a:spLocks noGrp="1"/>
          </p:cNvSpPr>
          <p:nvPr>
            <p:ph type="subTitle" idx="1" hasCustomPrompt="1"/>
          </p:nvPr>
        </p:nvSpPr>
        <p:spPr>
          <a:xfrm>
            <a:off x="1415143" y="5046327"/>
            <a:ext cx="9144000" cy="986291"/>
          </a:xfrm>
          <a:prstGeom prst="rect">
            <a:avLst/>
          </a:prstGeom>
        </p:spPr>
        <p:txBody>
          <a:bodyPr/>
          <a:lstStyle>
            <a:lvl1pPr marL="0" indent="0" algn="ctr">
              <a:buNone/>
              <a:defRPr sz="1800" baseline="0">
                <a:solidFill>
                  <a:schemeClr val="tx1">
                    <a:lumMod val="65000"/>
                    <a:lumOff val="35000"/>
                  </a:schemeClr>
                </a:solidFill>
                <a:latin typeface="+mj-lt"/>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smtClean="0"/>
              <a:t>Course subtitle goes here</a:t>
            </a:r>
            <a:endParaRPr lang="el-GR"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4325" y="270674"/>
            <a:ext cx="1382763" cy="1918699"/>
          </a:xfrm>
          <a:prstGeom prst="rect">
            <a:avLst/>
          </a:prstGeom>
        </p:spPr>
      </p:pic>
      <p:sp>
        <p:nvSpPr>
          <p:cNvPr id="5" name="Rectangle 5"/>
          <p:cNvSpPr>
            <a:spLocks noChangeArrowheads="1"/>
          </p:cNvSpPr>
          <p:nvPr userDrawn="1"/>
        </p:nvSpPr>
        <p:spPr bwMode="auto">
          <a:xfrm>
            <a:off x="5" y="901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a:endParaRPr lang="el-GR" sz="1350">
              <a:solidFill>
                <a:prstClr val="black"/>
              </a:solidFill>
            </a:endParaRPr>
          </a:p>
        </p:txBody>
      </p:sp>
      <p:sp>
        <p:nvSpPr>
          <p:cNvPr id="6" name="TextBox 5"/>
          <p:cNvSpPr txBox="1"/>
          <p:nvPr userDrawn="1"/>
        </p:nvSpPr>
        <p:spPr>
          <a:xfrm>
            <a:off x="2516777" y="6180339"/>
            <a:ext cx="9361715" cy="577338"/>
          </a:xfrm>
          <a:prstGeom prst="rect">
            <a:avLst/>
          </a:prstGeom>
          <a:noFill/>
        </p:spPr>
        <p:txBody>
          <a:bodyPr wrap="square" rtlCol="0">
            <a:spAutoFit/>
          </a:bodyPr>
          <a:lstStyle/>
          <a:p>
            <a:pPr defTabSz="685800">
              <a:defRPr/>
            </a:pPr>
            <a:r>
              <a:rPr lang="en-US" sz="788" dirty="0">
                <a:solidFill>
                  <a:prstClr val="black">
                    <a:lumMod val="65000"/>
                    <a:lumOff val="35000"/>
                  </a:prstClr>
                </a:solidFill>
              </a:rPr>
              <a:t>This project has been funded with support from the European Commission. This publication reflects the views only of the author, and the Commission cannot be held responsible for any use which may be made of the information contained therein.                                                                </a:t>
            </a:r>
          </a:p>
          <a:p>
            <a:pPr defTabSz="685800">
              <a:defRPr/>
            </a:pPr>
            <a:r>
              <a:rPr lang="en-US" sz="788" dirty="0">
                <a:solidFill>
                  <a:prstClr val="black">
                    <a:lumMod val="65000"/>
                    <a:lumOff val="35000"/>
                  </a:prstClr>
                </a:solidFill>
              </a:rPr>
              <a:t>Project Number: 2018-1-IT02-KA201-048187</a:t>
            </a:r>
            <a:endParaRPr lang="el-GR" sz="788" dirty="0">
              <a:solidFill>
                <a:prstClr val="black">
                  <a:lumMod val="65000"/>
                  <a:lumOff val="35000"/>
                </a:prstClr>
              </a:solidFill>
            </a:endParaRPr>
          </a:p>
          <a:p>
            <a:pPr defTabSz="685800"/>
            <a:endParaRPr lang="el-GR" sz="788" dirty="0">
              <a:solidFill>
                <a:prstClr val="black">
                  <a:lumMod val="65000"/>
                  <a:lumOff val="35000"/>
                </a:prstClr>
              </a:solidFill>
            </a:endParaRPr>
          </a:p>
        </p:txBody>
      </p:sp>
      <p:pic>
        <p:nvPicPr>
          <p:cNvPr id="9" name="Picture 8" descr="er_logo"/>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4326" y="6180339"/>
            <a:ext cx="1809751" cy="514350"/>
          </a:xfrm>
          <a:prstGeom prst="rect">
            <a:avLst/>
          </a:prstGeom>
          <a:noFill/>
          <a:ln>
            <a:noFill/>
          </a:ln>
        </p:spPr>
      </p:pic>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26681" y="1430872"/>
            <a:ext cx="7437943" cy="2419830"/>
          </a:xfrm>
          <a:prstGeom prst="rect">
            <a:avLst/>
          </a:prstGeom>
        </p:spPr>
      </p:pic>
      <p:sp>
        <p:nvSpPr>
          <p:cNvPr id="11" name="Rectangle 10"/>
          <p:cNvSpPr/>
          <p:nvPr userDrawn="1"/>
        </p:nvSpPr>
        <p:spPr>
          <a:xfrm>
            <a:off x="0" y="3520440"/>
            <a:ext cx="12192000" cy="68761"/>
          </a:xfrm>
          <a:prstGeom prst="rect">
            <a:avLst/>
          </a:prstGeom>
          <a:solidFill>
            <a:srgbClr val="5811AB"/>
          </a:solidFill>
          <a:ln>
            <a:solidFill>
              <a:srgbClr val="0048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srgbClr val="1F497D"/>
              </a:solidFill>
            </a:endParaRPr>
          </a:p>
        </p:txBody>
      </p:sp>
      <p:sp>
        <p:nvSpPr>
          <p:cNvPr id="12" name="Rectangle 11"/>
          <p:cNvSpPr/>
          <p:nvPr userDrawn="1"/>
        </p:nvSpPr>
        <p:spPr>
          <a:xfrm>
            <a:off x="0" y="3621388"/>
            <a:ext cx="12192000" cy="68761"/>
          </a:xfrm>
          <a:prstGeom prst="rect">
            <a:avLst/>
          </a:prstGeom>
          <a:solidFill>
            <a:srgbClr val="4485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srgbClr val="1F497D"/>
              </a:solidFill>
            </a:endParaRPr>
          </a:p>
        </p:txBody>
      </p:sp>
    </p:spTree>
    <p:extLst>
      <p:ext uri="{BB962C8B-B14F-4D97-AF65-F5344CB8AC3E}">
        <p14:creationId xmlns:p14="http://schemas.microsoft.com/office/powerpoint/2010/main" val="2977885883"/>
      </p:ext>
    </p:extLst>
  </p:cSld>
  <p:clrMapOvr>
    <a:masterClrMapping/>
  </p:clrMapOvr>
  <p:timing>
    <p:tnLst>
      <p:par>
        <p:cTn id="1" dur="indefinite" restart="never" nodeType="tmRoot"/>
      </p:par>
    </p:tnLst>
  </p:timing>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5" name="Content Placeholder 3"/>
          <p:cNvSpPr>
            <a:spLocks noGrp="1"/>
          </p:cNvSpPr>
          <p:nvPr>
            <p:ph sz="quarter" idx="13" hasCustomPrompt="1"/>
          </p:nvPr>
        </p:nvSpPr>
        <p:spPr>
          <a:xfrm>
            <a:off x="375558" y="943535"/>
            <a:ext cx="11446329" cy="5604222"/>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401294531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Tree>
    <p:extLst>
      <p:ext uri="{BB962C8B-B14F-4D97-AF65-F5344CB8AC3E}">
        <p14:creationId xmlns:p14="http://schemas.microsoft.com/office/powerpoint/2010/main" val="170396379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12192000" cy="550862"/>
          </a:xfrm>
          <a:prstGeom prst="rect">
            <a:avLst/>
          </a:prstGeom>
          <a:solidFill>
            <a:srgbClr val="D76B92"/>
          </a:solidFill>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
        <p:nvSpPr>
          <p:cNvPr id="7" name="Content Placeholder 3"/>
          <p:cNvSpPr>
            <a:spLocks noGrp="1"/>
          </p:cNvSpPr>
          <p:nvPr>
            <p:ph sz="quarter" idx="13" hasCustomPrompt="1"/>
          </p:nvPr>
        </p:nvSpPr>
        <p:spPr>
          <a:xfrm>
            <a:off x="367393" y="1538940"/>
            <a:ext cx="11446328" cy="5044740"/>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2789137207"/>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lvl1pPr>
              <a:defRPr>
                <a:latin typeface="+mn-lt"/>
              </a:defRPr>
            </a:lvl1pPr>
          </a:lstStyle>
          <a:p>
            <a:r>
              <a:rPr lang="en-US" dirty="0" smtClean="0"/>
              <a:t>Title goes here</a:t>
            </a:r>
            <a:endParaRPr lang="en-US" dirty="0"/>
          </a:p>
        </p:txBody>
      </p:sp>
      <p:sp>
        <p:nvSpPr>
          <p:cNvPr id="8" name="Content Placeholder 3"/>
          <p:cNvSpPr>
            <a:spLocks noGrp="1"/>
          </p:cNvSpPr>
          <p:nvPr>
            <p:ph sz="quarter" idx="13" hasCustomPrompt="1"/>
          </p:nvPr>
        </p:nvSpPr>
        <p:spPr>
          <a:xfrm>
            <a:off x="367393" y="917807"/>
            <a:ext cx="56086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917807"/>
            <a:ext cx="56335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179447244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12192000" cy="550862"/>
          </a:xfrm>
          <a:prstGeom prst="rect">
            <a:avLst/>
          </a:prstGeom>
          <a:solidFill>
            <a:srgbClr val="D76B92"/>
          </a:solidFill>
          <a:ln>
            <a:noFill/>
          </a:ln>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7" name="Content Placeholder 3"/>
          <p:cNvSpPr>
            <a:spLocks noGrp="1"/>
          </p:cNvSpPr>
          <p:nvPr>
            <p:ph sz="quarter" idx="13" hasCustomPrompt="1"/>
          </p:nvPr>
        </p:nvSpPr>
        <p:spPr>
          <a:xfrm>
            <a:off x="367393" y="1548215"/>
            <a:ext cx="56086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1548215"/>
            <a:ext cx="56335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Tree>
    <p:extLst>
      <p:ext uri="{BB962C8B-B14F-4D97-AF65-F5344CB8AC3E}">
        <p14:creationId xmlns:p14="http://schemas.microsoft.com/office/powerpoint/2010/main" val="200449010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09600" y="1714503"/>
            <a:ext cx="10972800" cy="4411663"/>
          </a:xfrm>
          <a:prstGeom prst="rect">
            <a:avLst/>
          </a:prstGeom>
        </p:spPr>
        <p:txBody>
          <a:bodyPr/>
          <a:lstStyle>
            <a:lvl2pPr marL="557213" indent="-214313">
              <a:buFont typeface="Arial"/>
              <a:buChar char="•"/>
              <a:defRPr/>
            </a:lvl2pPr>
            <a:lvl3pPr marL="942975" indent="-257175">
              <a:buFont typeface="Wingdings" charset="2"/>
              <a:buChar char="§"/>
              <a:defRPr/>
            </a:lvl3pPr>
            <a:lvl4pPr marL="1200150" indent="-171450">
              <a:buFont typeface="Wingdings" charset="2"/>
              <a:buChar char="§"/>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8788400" y="6356355"/>
            <a:ext cx="2844800" cy="365125"/>
          </a:xfrm>
          <a:prstGeom prst="rect">
            <a:avLst/>
          </a:prstGeom>
        </p:spPr>
        <p:txBody>
          <a:bodyPr/>
          <a:lstStyle/>
          <a:p>
            <a:pPr defTabSz="685800"/>
            <a:fld id="{CDBB04A5-40FD-8D4D-8DEB-C1AC225FC293}" type="slidenum">
              <a:rPr lang="en-US" smtClean="0">
                <a:solidFill>
                  <a:prstClr val="black"/>
                </a:solidFill>
              </a:rPr>
              <a:pPr defTabSz="685800"/>
              <a:t>‹#›</a:t>
            </a:fld>
            <a:endParaRPr lang="en-US">
              <a:solidFill>
                <a:prstClr val="black"/>
              </a:solidFill>
            </a:endParaRPr>
          </a:p>
        </p:txBody>
      </p:sp>
      <p:sp>
        <p:nvSpPr>
          <p:cNvPr id="7" name="Text Placeholder 3"/>
          <p:cNvSpPr>
            <a:spLocks noGrp="1"/>
          </p:cNvSpPr>
          <p:nvPr>
            <p:ph type="body" sz="half" idx="2"/>
          </p:nvPr>
        </p:nvSpPr>
        <p:spPr>
          <a:xfrm>
            <a:off x="609600" y="1087438"/>
            <a:ext cx="10972800" cy="474662"/>
          </a:xfrm>
          <a:prstGeom prst="rect">
            <a:avLst/>
          </a:prstGeom>
        </p:spPr>
        <p:txBody>
          <a:bodyPr>
            <a:noAutofit/>
          </a:bodyPr>
          <a:lstStyle>
            <a:lvl1pPr marL="0" indent="0">
              <a:buNone/>
              <a:defRPr sz="2100">
                <a:solidFill>
                  <a:srgbClr val="A6A6A6"/>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smtClean="0"/>
              <a:t>Click to edit Master text styles</a:t>
            </a:r>
          </a:p>
        </p:txBody>
      </p:sp>
    </p:spTree>
    <p:extLst>
      <p:ext uri="{BB962C8B-B14F-4D97-AF65-F5344CB8AC3E}">
        <p14:creationId xmlns:p14="http://schemas.microsoft.com/office/powerpoint/2010/main" val="1645350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1" y="0"/>
            <a:ext cx="11458353" cy="741656"/>
          </a:xfrm>
        </p:spPr>
        <p:txBody>
          <a:bodyPr/>
          <a:lstStyle>
            <a:lvl1pPr>
              <a:defRPr baseline="0"/>
            </a:lvl1pPr>
          </a:lstStyle>
          <a:p>
            <a:r>
              <a:rPr lang="en-US" dirty="0" smtClean="0"/>
              <a:t>Title goes here</a:t>
            </a:r>
            <a:endParaRPr lang="en-US" dirty="0"/>
          </a:p>
        </p:txBody>
      </p:sp>
      <p:sp>
        <p:nvSpPr>
          <p:cNvPr id="5" name="Content Placeholder 3"/>
          <p:cNvSpPr>
            <a:spLocks noGrp="1"/>
          </p:cNvSpPr>
          <p:nvPr>
            <p:ph sz="quarter" idx="13" hasCustomPrompt="1"/>
          </p:nvPr>
        </p:nvSpPr>
        <p:spPr>
          <a:xfrm>
            <a:off x="375557" y="943535"/>
            <a:ext cx="11446329" cy="5604222"/>
          </a:xfrm>
          <a:prstGeom prst="rect">
            <a:avLst/>
          </a:prstGeom>
        </p:spPr>
        <p:txBody>
          <a:bodyPr/>
          <a:lstStyle>
            <a:lvl1pPr>
              <a:defRPr sz="1800" baseline="0">
                <a:solidFill>
                  <a:schemeClr val="tx1">
                    <a:lumMod val="50000"/>
                    <a:lumOff val="50000"/>
                  </a:schemeClr>
                </a:solidFill>
                <a:latin typeface="+mn-lt"/>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28414056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15143" y="3762937"/>
            <a:ext cx="9144000" cy="1191308"/>
          </a:xfrm>
          <a:prstGeom prst="rect">
            <a:avLst/>
          </a:prstGeom>
        </p:spPr>
        <p:txBody>
          <a:bodyPr anchor="ctr">
            <a:normAutofit/>
          </a:bodyPr>
          <a:lstStyle>
            <a:lvl1pPr algn="ctr">
              <a:defRPr sz="2700" b="1">
                <a:solidFill>
                  <a:schemeClr val="tx1">
                    <a:lumMod val="65000"/>
                    <a:lumOff val="35000"/>
                  </a:schemeClr>
                </a:solidFill>
                <a:latin typeface="+mn-lt"/>
              </a:defRPr>
            </a:lvl1pPr>
          </a:lstStyle>
          <a:p>
            <a:r>
              <a:rPr lang="en-US" dirty="0" smtClean="0"/>
              <a:t>Title Here</a:t>
            </a:r>
            <a:endParaRPr lang="el-GR" dirty="0"/>
          </a:p>
        </p:txBody>
      </p:sp>
      <p:sp>
        <p:nvSpPr>
          <p:cNvPr id="3" name="Subtitle 2"/>
          <p:cNvSpPr>
            <a:spLocks noGrp="1"/>
          </p:cNvSpPr>
          <p:nvPr>
            <p:ph type="subTitle" idx="1" hasCustomPrompt="1"/>
          </p:nvPr>
        </p:nvSpPr>
        <p:spPr>
          <a:xfrm>
            <a:off x="1415143" y="5046327"/>
            <a:ext cx="9144000" cy="986291"/>
          </a:xfrm>
          <a:prstGeom prst="rect">
            <a:avLst/>
          </a:prstGeom>
        </p:spPr>
        <p:txBody>
          <a:bodyPr/>
          <a:lstStyle>
            <a:lvl1pPr marL="0" indent="0" algn="ctr">
              <a:buNone/>
              <a:defRPr sz="1800" baseline="0">
                <a:solidFill>
                  <a:schemeClr val="tx1">
                    <a:lumMod val="65000"/>
                    <a:lumOff val="35000"/>
                  </a:schemeClr>
                </a:solidFill>
                <a:latin typeface="+mj-lt"/>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smtClean="0"/>
              <a:t>Course subtitle goes here</a:t>
            </a:r>
            <a:endParaRPr lang="el-GR"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4325" y="270674"/>
            <a:ext cx="1382763" cy="1918699"/>
          </a:xfrm>
          <a:prstGeom prst="rect">
            <a:avLst/>
          </a:prstGeom>
        </p:spPr>
      </p:pic>
      <p:sp>
        <p:nvSpPr>
          <p:cNvPr id="5" name="Rectangle 5"/>
          <p:cNvSpPr>
            <a:spLocks noChangeArrowheads="1"/>
          </p:cNvSpPr>
          <p:nvPr userDrawn="1"/>
        </p:nvSpPr>
        <p:spPr bwMode="auto">
          <a:xfrm>
            <a:off x="5" y="901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a:endParaRPr lang="el-GR" sz="1350">
              <a:solidFill>
                <a:prstClr val="black"/>
              </a:solidFill>
            </a:endParaRPr>
          </a:p>
        </p:txBody>
      </p:sp>
      <p:sp>
        <p:nvSpPr>
          <p:cNvPr id="6" name="TextBox 5"/>
          <p:cNvSpPr txBox="1"/>
          <p:nvPr userDrawn="1"/>
        </p:nvSpPr>
        <p:spPr>
          <a:xfrm>
            <a:off x="2516777" y="6180339"/>
            <a:ext cx="9361715" cy="577338"/>
          </a:xfrm>
          <a:prstGeom prst="rect">
            <a:avLst/>
          </a:prstGeom>
          <a:noFill/>
        </p:spPr>
        <p:txBody>
          <a:bodyPr wrap="square" rtlCol="0">
            <a:spAutoFit/>
          </a:bodyPr>
          <a:lstStyle/>
          <a:p>
            <a:pPr defTabSz="685800">
              <a:defRPr/>
            </a:pPr>
            <a:r>
              <a:rPr lang="en-US" sz="788" dirty="0">
                <a:solidFill>
                  <a:prstClr val="black">
                    <a:lumMod val="65000"/>
                    <a:lumOff val="35000"/>
                  </a:prstClr>
                </a:solidFill>
              </a:rPr>
              <a:t>This project has been funded with support from the European Commission. This publication reflects the views only of the author, and the Commission cannot be held responsible for any use which may be made of the information contained therein.                                                                </a:t>
            </a:r>
          </a:p>
          <a:p>
            <a:pPr defTabSz="685800">
              <a:defRPr/>
            </a:pPr>
            <a:r>
              <a:rPr lang="en-US" sz="788" dirty="0">
                <a:solidFill>
                  <a:prstClr val="black">
                    <a:lumMod val="65000"/>
                    <a:lumOff val="35000"/>
                  </a:prstClr>
                </a:solidFill>
              </a:rPr>
              <a:t>Project Number: 2018-1-IT02-KA201-048187</a:t>
            </a:r>
            <a:endParaRPr lang="el-GR" sz="788" dirty="0">
              <a:solidFill>
                <a:prstClr val="black">
                  <a:lumMod val="65000"/>
                  <a:lumOff val="35000"/>
                </a:prstClr>
              </a:solidFill>
            </a:endParaRPr>
          </a:p>
          <a:p>
            <a:pPr defTabSz="685800"/>
            <a:endParaRPr lang="el-GR" sz="788" dirty="0">
              <a:solidFill>
                <a:prstClr val="black">
                  <a:lumMod val="65000"/>
                  <a:lumOff val="35000"/>
                </a:prstClr>
              </a:solidFill>
            </a:endParaRPr>
          </a:p>
        </p:txBody>
      </p:sp>
      <p:pic>
        <p:nvPicPr>
          <p:cNvPr id="9" name="Picture 8" descr="er_logo"/>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4326" y="6180339"/>
            <a:ext cx="1809751" cy="514350"/>
          </a:xfrm>
          <a:prstGeom prst="rect">
            <a:avLst/>
          </a:prstGeom>
          <a:noFill/>
          <a:ln>
            <a:noFill/>
          </a:ln>
        </p:spPr>
      </p:pic>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26681" y="1430872"/>
            <a:ext cx="7437943" cy="2419830"/>
          </a:xfrm>
          <a:prstGeom prst="rect">
            <a:avLst/>
          </a:prstGeom>
        </p:spPr>
      </p:pic>
      <p:sp>
        <p:nvSpPr>
          <p:cNvPr id="11" name="Rectangle 10"/>
          <p:cNvSpPr/>
          <p:nvPr userDrawn="1"/>
        </p:nvSpPr>
        <p:spPr>
          <a:xfrm>
            <a:off x="0" y="3520440"/>
            <a:ext cx="12192000" cy="68761"/>
          </a:xfrm>
          <a:prstGeom prst="rect">
            <a:avLst/>
          </a:prstGeom>
          <a:solidFill>
            <a:srgbClr val="5811AB"/>
          </a:solidFill>
          <a:ln>
            <a:solidFill>
              <a:srgbClr val="0048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srgbClr val="1F497D"/>
              </a:solidFill>
            </a:endParaRPr>
          </a:p>
        </p:txBody>
      </p:sp>
      <p:sp>
        <p:nvSpPr>
          <p:cNvPr id="12" name="Rectangle 11"/>
          <p:cNvSpPr/>
          <p:nvPr userDrawn="1"/>
        </p:nvSpPr>
        <p:spPr>
          <a:xfrm>
            <a:off x="0" y="3621388"/>
            <a:ext cx="12192000" cy="68761"/>
          </a:xfrm>
          <a:prstGeom prst="rect">
            <a:avLst/>
          </a:prstGeom>
          <a:solidFill>
            <a:srgbClr val="4485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srgbClr val="1F497D"/>
              </a:solidFill>
            </a:endParaRPr>
          </a:p>
        </p:txBody>
      </p:sp>
    </p:spTree>
    <p:extLst>
      <p:ext uri="{BB962C8B-B14F-4D97-AF65-F5344CB8AC3E}">
        <p14:creationId xmlns:p14="http://schemas.microsoft.com/office/powerpoint/2010/main" val="2549805026"/>
      </p:ext>
    </p:extLst>
  </p:cSld>
  <p:clrMapOvr>
    <a:masterClrMapping/>
  </p:clrMapOvr>
  <p:timing>
    <p:tnLst>
      <p:par>
        <p:cTn id="1" dur="indefinite" restart="never" nodeType="tmRoot"/>
      </p:par>
    </p:tnLst>
  </p:timing>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5" name="Content Placeholder 3"/>
          <p:cNvSpPr>
            <a:spLocks noGrp="1"/>
          </p:cNvSpPr>
          <p:nvPr>
            <p:ph sz="quarter" idx="13" hasCustomPrompt="1"/>
          </p:nvPr>
        </p:nvSpPr>
        <p:spPr>
          <a:xfrm>
            <a:off x="375558" y="943535"/>
            <a:ext cx="11446329" cy="5604222"/>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261769151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Tree>
    <p:extLst>
      <p:ext uri="{BB962C8B-B14F-4D97-AF65-F5344CB8AC3E}">
        <p14:creationId xmlns:p14="http://schemas.microsoft.com/office/powerpoint/2010/main" val="10334670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12192000" cy="550862"/>
          </a:xfrm>
          <a:prstGeom prst="rect">
            <a:avLst/>
          </a:prstGeom>
          <a:solidFill>
            <a:srgbClr val="D76B92"/>
          </a:solidFill>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
        <p:nvSpPr>
          <p:cNvPr id="7" name="Content Placeholder 3"/>
          <p:cNvSpPr>
            <a:spLocks noGrp="1"/>
          </p:cNvSpPr>
          <p:nvPr>
            <p:ph sz="quarter" idx="13" hasCustomPrompt="1"/>
          </p:nvPr>
        </p:nvSpPr>
        <p:spPr>
          <a:xfrm>
            <a:off x="367393" y="1538940"/>
            <a:ext cx="11446328" cy="5044740"/>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11164828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lvl1pPr>
              <a:defRPr>
                <a:latin typeface="+mn-lt"/>
              </a:defRPr>
            </a:lvl1pPr>
          </a:lstStyle>
          <a:p>
            <a:r>
              <a:rPr lang="en-US" dirty="0" smtClean="0"/>
              <a:t>Title goes here</a:t>
            </a:r>
            <a:endParaRPr lang="en-US" dirty="0"/>
          </a:p>
        </p:txBody>
      </p:sp>
      <p:sp>
        <p:nvSpPr>
          <p:cNvPr id="8" name="Content Placeholder 3"/>
          <p:cNvSpPr>
            <a:spLocks noGrp="1"/>
          </p:cNvSpPr>
          <p:nvPr>
            <p:ph sz="quarter" idx="13" hasCustomPrompt="1"/>
          </p:nvPr>
        </p:nvSpPr>
        <p:spPr>
          <a:xfrm>
            <a:off x="367393" y="917807"/>
            <a:ext cx="56086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917807"/>
            <a:ext cx="56335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280971319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12192000" cy="550862"/>
          </a:xfrm>
          <a:prstGeom prst="rect">
            <a:avLst/>
          </a:prstGeom>
          <a:solidFill>
            <a:srgbClr val="D76B92"/>
          </a:solidFill>
          <a:ln>
            <a:noFill/>
          </a:ln>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7" name="Content Placeholder 3"/>
          <p:cNvSpPr>
            <a:spLocks noGrp="1"/>
          </p:cNvSpPr>
          <p:nvPr>
            <p:ph sz="quarter" idx="13" hasCustomPrompt="1"/>
          </p:nvPr>
        </p:nvSpPr>
        <p:spPr>
          <a:xfrm>
            <a:off x="367393" y="1548215"/>
            <a:ext cx="56086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1548215"/>
            <a:ext cx="56335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Tree>
    <p:extLst>
      <p:ext uri="{BB962C8B-B14F-4D97-AF65-F5344CB8AC3E}">
        <p14:creationId xmlns:p14="http://schemas.microsoft.com/office/powerpoint/2010/main" val="209935356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09600" y="1714503"/>
            <a:ext cx="10972800" cy="4411663"/>
          </a:xfrm>
          <a:prstGeom prst="rect">
            <a:avLst/>
          </a:prstGeom>
        </p:spPr>
        <p:txBody>
          <a:bodyPr/>
          <a:lstStyle>
            <a:lvl2pPr marL="557213" indent="-214313">
              <a:buFont typeface="Arial"/>
              <a:buChar char="•"/>
              <a:defRPr/>
            </a:lvl2pPr>
            <a:lvl3pPr marL="942975" indent="-257175">
              <a:buFont typeface="Wingdings" charset="2"/>
              <a:buChar char="§"/>
              <a:defRPr/>
            </a:lvl3pPr>
            <a:lvl4pPr marL="1200150" indent="-171450">
              <a:buFont typeface="Wingdings" charset="2"/>
              <a:buChar char="§"/>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8788400" y="6356355"/>
            <a:ext cx="2844800" cy="365125"/>
          </a:xfrm>
          <a:prstGeom prst="rect">
            <a:avLst/>
          </a:prstGeom>
        </p:spPr>
        <p:txBody>
          <a:bodyPr/>
          <a:lstStyle/>
          <a:p>
            <a:pPr defTabSz="685800"/>
            <a:fld id="{CDBB04A5-40FD-8D4D-8DEB-C1AC225FC293}" type="slidenum">
              <a:rPr lang="en-US" smtClean="0">
                <a:solidFill>
                  <a:prstClr val="black"/>
                </a:solidFill>
              </a:rPr>
              <a:pPr defTabSz="685800"/>
              <a:t>‹#›</a:t>
            </a:fld>
            <a:endParaRPr lang="en-US">
              <a:solidFill>
                <a:prstClr val="black"/>
              </a:solidFill>
            </a:endParaRPr>
          </a:p>
        </p:txBody>
      </p:sp>
      <p:sp>
        <p:nvSpPr>
          <p:cNvPr id="7" name="Text Placeholder 3"/>
          <p:cNvSpPr>
            <a:spLocks noGrp="1"/>
          </p:cNvSpPr>
          <p:nvPr>
            <p:ph type="body" sz="half" idx="2"/>
          </p:nvPr>
        </p:nvSpPr>
        <p:spPr>
          <a:xfrm>
            <a:off x="609600" y="1087438"/>
            <a:ext cx="10972800" cy="474662"/>
          </a:xfrm>
          <a:prstGeom prst="rect">
            <a:avLst/>
          </a:prstGeom>
        </p:spPr>
        <p:txBody>
          <a:bodyPr>
            <a:noAutofit/>
          </a:bodyPr>
          <a:lstStyle>
            <a:lvl1pPr marL="0" indent="0">
              <a:buNone/>
              <a:defRPr sz="2100">
                <a:solidFill>
                  <a:srgbClr val="A6A6A6"/>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smtClean="0"/>
              <a:t>Click to edit Master text styles</a:t>
            </a:r>
          </a:p>
        </p:txBody>
      </p:sp>
    </p:spTree>
    <p:extLst>
      <p:ext uri="{BB962C8B-B14F-4D97-AF65-F5344CB8AC3E}">
        <p14:creationId xmlns:p14="http://schemas.microsoft.com/office/powerpoint/2010/main" val="3046888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15143" y="3762937"/>
            <a:ext cx="9144000" cy="1191308"/>
          </a:xfrm>
          <a:prstGeom prst="rect">
            <a:avLst/>
          </a:prstGeom>
        </p:spPr>
        <p:txBody>
          <a:bodyPr anchor="ctr">
            <a:normAutofit/>
          </a:bodyPr>
          <a:lstStyle>
            <a:lvl1pPr algn="ctr">
              <a:defRPr sz="2700" b="1">
                <a:solidFill>
                  <a:schemeClr val="tx1">
                    <a:lumMod val="65000"/>
                    <a:lumOff val="35000"/>
                  </a:schemeClr>
                </a:solidFill>
                <a:latin typeface="+mn-lt"/>
              </a:defRPr>
            </a:lvl1pPr>
          </a:lstStyle>
          <a:p>
            <a:r>
              <a:rPr lang="en-US" dirty="0" smtClean="0"/>
              <a:t>Title Here</a:t>
            </a:r>
            <a:endParaRPr lang="el-GR" dirty="0"/>
          </a:p>
        </p:txBody>
      </p:sp>
      <p:sp>
        <p:nvSpPr>
          <p:cNvPr id="3" name="Subtitle 2"/>
          <p:cNvSpPr>
            <a:spLocks noGrp="1"/>
          </p:cNvSpPr>
          <p:nvPr>
            <p:ph type="subTitle" idx="1" hasCustomPrompt="1"/>
          </p:nvPr>
        </p:nvSpPr>
        <p:spPr>
          <a:xfrm>
            <a:off x="1415143" y="5046327"/>
            <a:ext cx="9144000" cy="986291"/>
          </a:xfrm>
          <a:prstGeom prst="rect">
            <a:avLst/>
          </a:prstGeom>
        </p:spPr>
        <p:txBody>
          <a:bodyPr/>
          <a:lstStyle>
            <a:lvl1pPr marL="0" indent="0" algn="ctr">
              <a:buNone/>
              <a:defRPr sz="1800" baseline="0">
                <a:solidFill>
                  <a:schemeClr val="tx1">
                    <a:lumMod val="65000"/>
                    <a:lumOff val="35000"/>
                  </a:schemeClr>
                </a:solidFill>
                <a:latin typeface="+mj-lt"/>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smtClean="0"/>
              <a:t>Course subtitle goes here</a:t>
            </a:r>
            <a:endParaRPr lang="el-GR"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4325" y="270674"/>
            <a:ext cx="1382763" cy="1918699"/>
          </a:xfrm>
          <a:prstGeom prst="rect">
            <a:avLst/>
          </a:prstGeom>
        </p:spPr>
      </p:pic>
      <p:sp>
        <p:nvSpPr>
          <p:cNvPr id="5" name="Rectangle 5"/>
          <p:cNvSpPr>
            <a:spLocks noChangeArrowheads="1"/>
          </p:cNvSpPr>
          <p:nvPr userDrawn="1"/>
        </p:nvSpPr>
        <p:spPr bwMode="auto">
          <a:xfrm>
            <a:off x="5" y="901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a:endParaRPr lang="el-GR" sz="1350">
              <a:solidFill>
                <a:prstClr val="black"/>
              </a:solidFill>
            </a:endParaRPr>
          </a:p>
        </p:txBody>
      </p:sp>
      <p:sp>
        <p:nvSpPr>
          <p:cNvPr id="6" name="TextBox 5"/>
          <p:cNvSpPr txBox="1"/>
          <p:nvPr userDrawn="1"/>
        </p:nvSpPr>
        <p:spPr>
          <a:xfrm>
            <a:off x="2516777" y="6180339"/>
            <a:ext cx="9361715" cy="577338"/>
          </a:xfrm>
          <a:prstGeom prst="rect">
            <a:avLst/>
          </a:prstGeom>
          <a:noFill/>
        </p:spPr>
        <p:txBody>
          <a:bodyPr wrap="square" rtlCol="0">
            <a:spAutoFit/>
          </a:bodyPr>
          <a:lstStyle/>
          <a:p>
            <a:pPr defTabSz="685800">
              <a:defRPr/>
            </a:pPr>
            <a:r>
              <a:rPr lang="en-US" sz="788" dirty="0">
                <a:solidFill>
                  <a:prstClr val="black">
                    <a:lumMod val="65000"/>
                    <a:lumOff val="35000"/>
                  </a:prstClr>
                </a:solidFill>
              </a:rPr>
              <a:t>This project has been funded with support from the European Commission. This publication reflects the views only of the author, and the Commission cannot be held responsible for any use which may be made of the information contained therein.                                                                </a:t>
            </a:r>
          </a:p>
          <a:p>
            <a:pPr defTabSz="685800">
              <a:defRPr/>
            </a:pPr>
            <a:r>
              <a:rPr lang="en-US" sz="788" dirty="0">
                <a:solidFill>
                  <a:prstClr val="black">
                    <a:lumMod val="65000"/>
                    <a:lumOff val="35000"/>
                  </a:prstClr>
                </a:solidFill>
              </a:rPr>
              <a:t>Project Number: 2018-1-IT02-KA201-048187</a:t>
            </a:r>
            <a:endParaRPr lang="el-GR" sz="788" dirty="0">
              <a:solidFill>
                <a:prstClr val="black">
                  <a:lumMod val="65000"/>
                  <a:lumOff val="35000"/>
                </a:prstClr>
              </a:solidFill>
            </a:endParaRPr>
          </a:p>
          <a:p>
            <a:pPr defTabSz="685800"/>
            <a:endParaRPr lang="el-GR" sz="788" dirty="0">
              <a:solidFill>
                <a:prstClr val="black">
                  <a:lumMod val="65000"/>
                  <a:lumOff val="35000"/>
                </a:prstClr>
              </a:solidFill>
            </a:endParaRPr>
          </a:p>
        </p:txBody>
      </p:sp>
      <p:pic>
        <p:nvPicPr>
          <p:cNvPr id="9" name="Picture 8" descr="er_logo"/>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4326" y="6180339"/>
            <a:ext cx="1809751" cy="514350"/>
          </a:xfrm>
          <a:prstGeom prst="rect">
            <a:avLst/>
          </a:prstGeom>
          <a:noFill/>
          <a:ln>
            <a:noFill/>
          </a:ln>
        </p:spPr>
      </p:pic>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26681" y="1430872"/>
            <a:ext cx="7437943" cy="2419830"/>
          </a:xfrm>
          <a:prstGeom prst="rect">
            <a:avLst/>
          </a:prstGeom>
        </p:spPr>
      </p:pic>
      <p:sp>
        <p:nvSpPr>
          <p:cNvPr id="11" name="Rectangle 10"/>
          <p:cNvSpPr/>
          <p:nvPr userDrawn="1"/>
        </p:nvSpPr>
        <p:spPr>
          <a:xfrm>
            <a:off x="0" y="3520440"/>
            <a:ext cx="12192000" cy="68761"/>
          </a:xfrm>
          <a:prstGeom prst="rect">
            <a:avLst/>
          </a:prstGeom>
          <a:solidFill>
            <a:srgbClr val="5811AB"/>
          </a:solidFill>
          <a:ln>
            <a:solidFill>
              <a:srgbClr val="0048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srgbClr val="1F497D"/>
              </a:solidFill>
            </a:endParaRPr>
          </a:p>
        </p:txBody>
      </p:sp>
      <p:sp>
        <p:nvSpPr>
          <p:cNvPr id="12" name="Rectangle 11"/>
          <p:cNvSpPr/>
          <p:nvPr userDrawn="1"/>
        </p:nvSpPr>
        <p:spPr>
          <a:xfrm>
            <a:off x="0" y="3621388"/>
            <a:ext cx="12192000" cy="68761"/>
          </a:xfrm>
          <a:prstGeom prst="rect">
            <a:avLst/>
          </a:prstGeom>
          <a:solidFill>
            <a:srgbClr val="4485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srgbClr val="1F497D"/>
              </a:solidFill>
            </a:endParaRPr>
          </a:p>
        </p:txBody>
      </p:sp>
    </p:spTree>
    <p:extLst>
      <p:ext uri="{BB962C8B-B14F-4D97-AF65-F5344CB8AC3E}">
        <p14:creationId xmlns:p14="http://schemas.microsoft.com/office/powerpoint/2010/main" val="1120783134"/>
      </p:ext>
    </p:extLst>
  </p:cSld>
  <p:clrMapOvr>
    <a:masterClrMapping/>
  </p:clrMapOvr>
  <p:timing>
    <p:tnLst>
      <p:par>
        <p:cTn id="1" dur="indefinite" restart="never" nodeType="tmRoot"/>
      </p:par>
    </p:tnLst>
  </p:timing>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5" name="Content Placeholder 3"/>
          <p:cNvSpPr>
            <a:spLocks noGrp="1"/>
          </p:cNvSpPr>
          <p:nvPr>
            <p:ph sz="quarter" idx="13" hasCustomPrompt="1"/>
          </p:nvPr>
        </p:nvSpPr>
        <p:spPr>
          <a:xfrm>
            <a:off x="375558" y="943535"/>
            <a:ext cx="11446329" cy="5604222"/>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176644319"/>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Tree>
    <p:extLst>
      <p:ext uri="{BB962C8B-B14F-4D97-AF65-F5344CB8AC3E}">
        <p14:creationId xmlns:p14="http://schemas.microsoft.com/office/powerpoint/2010/main" val="22930356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1" y="0"/>
            <a:ext cx="11458353" cy="741656"/>
          </a:xfrm>
        </p:spPr>
        <p:txBody>
          <a:bodyPr/>
          <a:lstStyle>
            <a:lvl1pPr>
              <a:defRPr baseline="0"/>
            </a:lvl1pPr>
          </a:lstStyle>
          <a:p>
            <a:r>
              <a:rPr lang="en-US" dirty="0" smtClean="0"/>
              <a:t>Title goes here</a:t>
            </a:r>
            <a:endParaRPr lang="en-US" dirty="0"/>
          </a:p>
        </p:txBody>
      </p:sp>
    </p:spTree>
    <p:extLst>
      <p:ext uri="{BB962C8B-B14F-4D97-AF65-F5344CB8AC3E}">
        <p14:creationId xmlns:p14="http://schemas.microsoft.com/office/powerpoint/2010/main" val="4057875118"/>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12192000" cy="550862"/>
          </a:xfrm>
          <a:prstGeom prst="rect">
            <a:avLst/>
          </a:prstGeom>
          <a:solidFill>
            <a:srgbClr val="D76B92"/>
          </a:solidFill>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
        <p:nvSpPr>
          <p:cNvPr id="7" name="Content Placeholder 3"/>
          <p:cNvSpPr>
            <a:spLocks noGrp="1"/>
          </p:cNvSpPr>
          <p:nvPr>
            <p:ph sz="quarter" idx="13" hasCustomPrompt="1"/>
          </p:nvPr>
        </p:nvSpPr>
        <p:spPr>
          <a:xfrm>
            <a:off x="367393" y="1538940"/>
            <a:ext cx="11446328" cy="5044740"/>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16458587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lvl1pPr>
              <a:defRPr>
                <a:latin typeface="+mn-lt"/>
              </a:defRPr>
            </a:lvl1pPr>
          </a:lstStyle>
          <a:p>
            <a:r>
              <a:rPr lang="en-US" dirty="0" smtClean="0"/>
              <a:t>Title goes here</a:t>
            </a:r>
            <a:endParaRPr lang="en-US" dirty="0"/>
          </a:p>
        </p:txBody>
      </p:sp>
      <p:sp>
        <p:nvSpPr>
          <p:cNvPr id="8" name="Content Placeholder 3"/>
          <p:cNvSpPr>
            <a:spLocks noGrp="1"/>
          </p:cNvSpPr>
          <p:nvPr>
            <p:ph sz="quarter" idx="13" hasCustomPrompt="1"/>
          </p:nvPr>
        </p:nvSpPr>
        <p:spPr>
          <a:xfrm>
            <a:off x="367393" y="917807"/>
            <a:ext cx="56086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917807"/>
            <a:ext cx="56335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194697760"/>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12192000" cy="550862"/>
          </a:xfrm>
          <a:prstGeom prst="rect">
            <a:avLst/>
          </a:prstGeom>
          <a:solidFill>
            <a:srgbClr val="D76B92"/>
          </a:solidFill>
          <a:ln>
            <a:noFill/>
          </a:ln>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7" name="Content Placeholder 3"/>
          <p:cNvSpPr>
            <a:spLocks noGrp="1"/>
          </p:cNvSpPr>
          <p:nvPr>
            <p:ph sz="quarter" idx="13" hasCustomPrompt="1"/>
          </p:nvPr>
        </p:nvSpPr>
        <p:spPr>
          <a:xfrm>
            <a:off x="367393" y="1548215"/>
            <a:ext cx="56086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1548215"/>
            <a:ext cx="56335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Tree>
    <p:extLst>
      <p:ext uri="{BB962C8B-B14F-4D97-AF65-F5344CB8AC3E}">
        <p14:creationId xmlns:p14="http://schemas.microsoft.com/office/powerpoint/2010/main" val="275535178"/>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09600" y="1714503"/>
            <a:ext cx="10972800" cy="4411663"/>
          </a:xfrm>
          <a:prstGeom prst="rect">
            <a:avLst/>
          </a:prstGeom>
        </p:spPr>
        <p:txBody>
          <a:bodyPr/>
          <a:lstStyle>
            <a:lvl2pPr marL="557213" indent="-214313">
              <a:buFont typeface="Arial"/>
              <a:buChar char="•"/>
              <a:defRPr/>
            </a:lvl2pPr>
            <a:lvl3pPr marL="942975" indent="-257175">
              <a:buFont typeface="Wingdings" charset="2"/>
              <a:buChar char="§"/>
              <a:defRPr/>
            </a:lvl3pPr>
            <a:lvl4pPr marL="1200150" indent="-171450">
              <a:buFont typeface="Wingdings" charset="2"/>
              <a:buChar char="§"/>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8788400" y="6356355"/>
            <a:ext cx="2844800" cy="365125"/>
          </a:xfrm>
          <a:prstGeom prst="rect">
            <a:avLst/>
          </a:prstGeom>
        </p:spPr>
        <p:txBody>
          <a:bodyPr/>
          <a:lstStyle/>
          <a:p>
            <a:pPr defTabSz="685800"/>
            <a:fld id="{CDBB04A5-40FD-8D4D-8DEB-C1AC225FC293}" type="slidenum">
              <a:rPr lang="en-US" smtClean="0">
                <a:solidFill>
                  <a:prstClr val="black"/>
                </a:solidFill>
              </a:rPr>
              <a:pPr defTabSz="685800"/>
              <a:t>‹#›</a:t>
            </a:fld>
            <a:endParaRPr lang="en-US">
              <a:solidFill>
                <a:prstClr val="black"/>
              </a:solidFill>
            </a:endParaRPr>
          </a:p>
        </p:txBody>
      </p:sp>
      <p:sp>
        <p:nvSpPr>
          <p:cNvPr id="7" name="Text Placeholder 3"/>
          <p:cNvSpPr>
            <a:spLocks noGrp="1"/>
          </p:cNvSpPr>
          <p:nvPr>
            <p:ph type="body" sz="half" idx="2"/>
          </p:nvPr>
        </p:nvSpPr>
        <p:spPr>
          <a:xfrm>
            <a:off x="609600" y="1087438"/>
            <a:ext cx="10972800" cy="474662"/>
          </a:xfrm>
          <a:prstGeom prst="rect">
            <a:avLst/>
          </a:prstGeom>
        </p:spPr>
        <p:txBody>
          <a:bodyPr>
            <a:noAutofit/>
          </a:bodyPr>
          <a:lstStyle>
            <a:lvl1pPr marL="0" indent="0">
              <a:buNone/>
              <a:defRPr sz="2100">
                <a:solidFill>
                  <a:srgbClr val="A6A6A6"/>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smtClean="0"/>
              <a:t>Click to edit Master text styles</a:t>
            </a:r>
          </a:p>
        </p:txBody>
      </p:sp>
    </p:spTree>
    <p:extLst>
      <p:ext uri="{BB962C8B-B14F-4D97-AF65-F5344CB8AC3E}">
        <p14:creationId xmlns:p14="http://schemas.microsoft.com/office/powerpoint/2010/main" val="3296131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15143" y="3762937"/>
            <a:ext cx="9144000" cy="1191308"/>
          </a:xfrm>
          <a:prstGeom prst="rect">
            <a:avLst/>
          </a:prstGeom>
        </p:spPr>
        <p:txBody>
          <a:bodyPr anchor="ctr">
            <a:normAutofit/>
          </a:bodyPr>
          <a:lstStyle>
            <a:lvl1pPr algn="ctr">
              <a:defRPr sz="2700" b="1">
                <a:solidFill>
                  <a:schemeClr val="tx1">
                    <a:lumMod val="65000"/>
                    <a:lumOff val="35000"/>
                  </a:schemeClr>
                </a:solidFill>
                <a:latin typeface="+mn-lt"/>
              </a:defRPr>
            </a:lvl1pPr>
          </a:lstStyle>
          <a:p>
            <a:r>
              <a:rPr lang="en-US" dirty="0" smtClean="0"/>
              <a:t>Title Here</a:t>
            </a:r>
            <a:endParaRPr lang="el-GR" dirty="0"/>
          </a:p>
        </p:txBody>
      </p:sp>
      <p:sp>
        <p:nvSpPr>
          <p:cNvPr id="3" name="Subtitle 2"/>
          <p:cNvSpPr>
            <a:spLocks noGrp="1"/>
          </p:cNvSpPr>
          <p:nvPr>
            <p:ph type="subTitle" idx="1" hasCustomPrompt="1"/>
          </p:nvPr>
        </p:nvSpPr>
        <p:spPr>
          <a:xfrm>
            <a:off x="1415143" y="5046327"/>
            <a:ext cx="9144000" cy="986291"/>
          </a:xfrm>
          <a:prstGeom prst="rect">
            <a:avLst/>
          </a:prstGeom>
        </p:spPr>
        <p:txBody>
          <a:bodyPr/>
          <a:lstStyle>
            <a:lvl1pPr marL="0" indent="0" algn="ctr">
              <a:buNone/>
              <a:defRPr sz="1800" baseline="0">
                <a:solidFill>
                  <a:schemeClr val="tx1">
                    <a:lumMod val="65000"/>
                    <a:lumOff val="35000"/>
                  </a:schemeClr>
                </a:solidFill>
                <a:latin typeface="+mj-lt"/>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smtClean="0"/>
              <a:t>Course subtitle goes here</a:t>
            </a:r>
            <a:endParaRPr lang="el-GR"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4325" y="270674"/>
            <a:ext cx="1382763" cy="1918699"/>
          </a:xfrm>
          <a:prstGeom prst="rect">
            <a:avLst/>
          </a:prstGeom>
        </p:spPr>
      </p:pic>
      <p:sp>
        <p:nvSpPr>
          <p:cNvPr id="5" name="Rectangle 5"/>
          <p:cNvSpPr>
            <a:spLocks noChangeArrowheads="1"/>
          </p:cNvSpPr>
          <p:nvPr userDrawn="1"/>
        </p:nvSpPr>
        <p:spPr bwMode="auto">
          <a:xfrm>
            <a:off x="5" y="901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a:endParaRPr lang="el-GR" sz="1350">
              <a:solidFill>
                <a:prstClr val="black"/>
              </a:solidFill>
            </a:endParaRPr>
          </a:p>
        </p:txBody>
      </p:sp>
      <p:sp>
        <p:nvSpPr>
          <p:cNvPr id="6" name="TextBox 5"/>
          <p:cNvSpPr txBox="1"/>
          <p:nvPr userDrawn="1"/>
        </p:nvSpPr>
        <p:spPr>
          <a:xfrm>
            <a:off x="2516777" y="6180339"/>
            <a:ext cx="9361715" cy="577338"/>
          </a:xfrm>
          <a:prstGeom prst="rect">
            <a:avLst/>
          </a:prstGeom>
          <a:noFill/>
        </p:spPr>
        <p:txBody>
          <a:bodyPr wrap="square" rtlCol="0">
            <a:spAutoFit/>
          </a:bodyPr>
          <a:lstStyle/>
          <a:p>
            <a:pPr defTabSz="685800">
              <a:defRPr/>
            </a:pPr>
            <a:r>
              <a:rPr lang="en-US" sz="788" dirty="0">
                <a:solidFill>
                  <a:prstClr val="black">
                    <a:lumMod val="65000"/>
                    <a:lumOff val="35000"/>
                  </a:prstClr>
                </a:solidFill>
              </a:rPr>
              <a:t>This project has been funded with support from the European Commission. This publication reflects the views only of the author, and the Commission cannot be held responsible for any use which may be made of the information contained therein.                                                                </a:t>
            </a:r>
          </a:p>
          <a:p>
            <a:pPr defTabSz="685800">
              <a:defRPr/>
            </a:pPr>
            <a:r>
              <a:rPr lang="en-US" sz="788" dirty="0">
                <a:solidFill>
                  <a:prstClr val="black">
                    <a:lumMod val="65000"/>
                    <a:lumOff val="35000"/>
                  </a:prstClr>
                </a:solidFill>
              </a:rPr>
              <a:t>Project Number: 2018-1-IT02-KA201-048187</a:t>
            </a:r>
            <a:endParaRPr lang="el-GR" sz="788" dirty="0">
              <a:solidFill>
                <a:prstClr val="black">
                  <a:lumMod val="65000"/>
                  <a:lumOff val="35000"/>
                </a:prstClr>
              </a:solidFill>
            </a:endParaRPr>
          </a:p>
          <a:p>
            <a:pPr defTabSz="685800"/>
            <a:endParaRPr lang="el-GR" sz="788" dirty="0">
              <a:solidFill>
                <a:prstClr val="black">
                  <a:lumMod val="65000"/>
                  <a:lumOff val="35000"/>
                </a:prstClr>
              </a:solidFill>
            </a:endParaRPr>
          </a:p>
        </p:txBody>
      </p:sp>
      <p:pic>
        <p:nvPicPr>
          <p:cNvPr id="9" name="Picture 8" descr="er_logo"/>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4326" y="6180339"/>
            <a:ext cx="1809751" cy="514350"/>
          </a:xfrm>
          <a:prstGeom prst="rect">
            <a:avLst/>
          </a:prstGeom>
          <a:noFill/>
          <a:ln>
            <a:noFill/>
          </a:ln>
        </p:spPr>
      </p:pic>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26681" y="1430872"/>
            <a:ext cx="7437943" cy="2419830"/>
          </a:xfrm>
          <a:prstGeom prst="rect">
            <a:avLst/>
          </a:prstGeom>
        </p:spPr>
      </p:pic>
      <p:sp>
        <p:nvSpPr>
          <p:cNvPr id="11" name="Rectangle 10"/>
          <p:cNvSpPr/>
          <p:nvPr userDrawn="1"/>
        </p:nvSpPr>
        <p:spPr>
          <a:xfrm>
            <a:off x="0" y="3520440"/>
            <a:ext cx="12192000" cy="68761"/>
          </a:xfrm>
          <a:prstGeom prst="rect">
            <a:avLst/>
          </a:prstGeom>
          <a:solidFill>
            <a:srgbClr val="5811AB"/>
          </a:solidFill>
          <a:ln>
            <a:solidFill>
              <a:srgbClr val="0048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srgbClr val="1F497D"/>
              </a:solidFill>
            </a:endParaRPr>
          </a:p>
        </p:txBody>
      </p:sp>
      <p:sp>
        <p:nvSpPr>
          <p:cNvPr id="12" name="Rectangle 11"/>
          <p:cNvSpPr/>
          <p:nvPr userDrawn="1"/>
        </p:nvSpPr>
        <p:spPr>
          <a:xfrm>
            <a:off x="0" y="3621388"/>
            <a:ext cx="12192000" cy="68761"/>
          </a:xfrm>
          <a:prstGeom prst="rect">
            <a:avLst/>
          </a:prstGeom>
          <a:solidFill>
            <a:srgbClr val="4485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srgbClr val="1F497D"/>
              </a:solidFill>
            </a:endParaRPr>
          </a:p>
        </p:txBody>
      </p:sp>
    </p:spTree>
    <p:extLst>
      <p:ext uri="{BB962C8B-B14F-4D97-AF65-F5344CB8AC3E}">
        <p14:creationId xmlns:p14="http://schemas.microsoft.com/office/powerpoint/2010/main" val="3695362774"/>
      </p:ext>
    </p:extLst>
  </p:cSld>
  <p:clrMapOvr>
    <a:masterClrMapping/>
  </p:clrMapOvr>
  <p:timing>
    <p:tnLst>
      <p:par>
        <p:cTn id="1" dur="indefinite" restart="never" nodeType="tmRoot"/>
      </p:par>
    </p:tnLst>
  </p:timing>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5" name="Content Placeholder 3"/>
          <p:cNvSpPr>
            <a:spLocks noGrp="1"/>
          </p:cNvSpPr>
          <p:nvPr>
            <p:ph sz="quarter" idx="13" hasCustomPrompt="1"/>
          </p:nvPr>
        </p:nvSpPr>
        <p:spPr>
          <a:xfrm>
            <a:off x="375558" y="943535"/>
            <a:ext cx="11446329" cy="5604222"/>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212395716"/>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Tree>
    <p:extLst>
      <p:ext uri="{BB962C8B-B14F-4D97-AF65-F5344CB8AC3E}">
        <p14:creationId xmlns:p14="http://schemas.microsoft.com/office/powerpoint/2010/main" val="88584048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3" name="Content Placeholder 4"/>
          <p:cNvSpPr>
            <a:spLocks noGrp="1"/>
          </p:cNvSpPr>
          <p:nvPr>
            <p:ph sz="quarter" idx="13" hasCustomPrompt="1"/>
          </p:nvPr>
        </p:nvSpPr>
        <p:spPr>
          <a:xfrm>
            <a:off x="3282733" y="976131"/>
            <a:ext cx="8791121" cy="5264198"/>
          </a:xfrm>
          <a:prstGeom prst="rect">
            <a:avLst/>
          </a:prstGeom>
          <a:ln w="6350">
            <a:solidFill>
              <a:srgbClr val="D76B92"/>
            </a:solidFill>
          </a:ln>
        </p:spPr>
        <p:txBody>
          <a:bodyPr lIns="274320" tIns="182880" rIns="274320" bIns="274320"/>
          <a:lstStyle>
            <a:lvl1pPr>
              <a:defRPr sz="1350">
                <a:latin typeface="+mj-lt"/>
              </a:defRPr>
            </a:lvl1pPr>
          </a:lstStyle>
          <a:p>
            <a:r>
              <a:rPr lang="en-US" dirty="0"/>
              <a:t>Tab Content</a:t>
            </a:r>
            <a:endParaRPr lang="el-GR" dirty="0"/>
          </a:p>
        </p:txBody>
      </p:sp>
      <p:sp>
        <p:nvSpPr>
          <p:cNvPr id="4" name="Text Placeholder 9"/>
          <p:cNvSpPr>
            <a:spLocks noGrp="1"/>
          </p:cNvSpPr>
          <p:nvPr>
            <p:ph type="body" sz="quarter" idx="14" hasCustomPrompt="1"/>
          </p:nvPr>
        </p:nvSpPr>
        <p:spPr>
          <a:xfrm>
            <a:off x="129502" y="976131"/>
            <a:ext cx="3008087" cy="914772"/>
          </a:xfrm>
          <a:prstGeom prst="rect">
            <a:avLst/>
          </a:prstGeom>
          <a:solidFill>
            <a:srgbClr val="D76B92"/>
          </a:solidFill>
          <a:ln>
            <a:noFill/>
          </a:ln>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5" name="Text Placeholder 9"/>
          <p:cNvSpPr>
            <a:spLocks noGrp="1"/>
          </p:cNvSpPr>
          <p:nvPr>
            <p:ph type="body" sz="quarter" idx="15" hasCustomPrompt="1"/>
          </p:nvPr>
        </p:nvSpPr>
        <p:spPr>
          <a:xfrm>
            <a:off x="129502" y="1997528"/>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6" name="Text Placeholder 9"/>
          <p:cNvSpPr>
            <a:spLocks noGrp="1"/>
          </p:cNvSpPr>
          <p:nvPr>
            <p:ph type="body" sz="quarter" idx="16" hasCustomPrompt="1"/>
          </p:nvPr>
        </p:nvSpPr>
        <p:spPr>
          <a:xfrm>
            <a:off x="129501" y="3018925"/>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7" name="Text Placeholder 9"/>
          <p:cNvSpPr>
            <a:spLocks noGrp="1"/>
          </p:cNvSpPr>
          <p:nvPr>
            <p:ph type="body" sz="quarter" idx="17" hasCustomPrompt="1"/>
          </p:nvPr>
        </p:nvSpPr>
        <p:spPr>
          <a:xfrm>
            <a:off x="129499" y="4040322"/>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8" name="Text Placeholder 9"/>
          <p:cNvSpPr>
            <a:spLocks noGrp="1"/>
          </p:cNvSpPr>
          <p:nvPr>
            <p:ph type="body" sz="quarter" idx="18" hasCustomPrompt="1"/>
          </p:nvPr>
        </p:nvSpPr>
        <p:spPr>
          <a:xfrm>
            <a:off x="129498" y="5061719"/>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Tree>
    <p:extLst>
      <p:ext uri="{BB962C8B-B14F-4D97-AF65-F5344CB8AC3E}">
        <p14:creationId xmlns:p14="http://schemas.microsoft.com/office/powerpoint/2010/main" val="2814231694"/>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12192000" cy="550862"/>
          </a:xfrm>
          <a:prstGeom prst="rect">
            <a:avLst/>
          </a:prstGeom>
          <a:solidFill>
            <a:srgbClr val="D76B92"/>
          </a:solidFill>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
        <p:nvSpPr>
          <p:cNvPr id="7" name="Content Placeholder 3"/>
          <p:cNvSpPr>
            <a:spLocks noGrp="1"/>
          </p:cNvSpPr>
          <p:nvPr>
            <p:ph sz="quarter" idx="13" hasCustomPrompt="1"/>
          </p:nvPr>
        </p:nvSpPr>
        <p:spPr>
          <a:xfrm>
            <a:off x="367393" y="1538940"/>
            <a:ext cx="11446328" cy="5044740"/>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2493078672"/>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lvl1pPr>
              <a:defRPr>
                <a:latin typeface="+mn-lt"/>
              </a:defRPr>
            </a:lvl1pPr>
          </a:lstStyle>
          <a:p>
            <a:r>
              <a:rPr lang="en-US" dirty="0" smtClean="0"/>
              <a:t>Title goes here</a:t>
            </a:r>
            <a:endParaRPr lang="en-US" dirty="0"/>
          </a:p>
        </p:txBody>
      </p:sp>
      <p:sp>
        <p:nvSpPr>
          <p:cNvPr id="8" name="Content Placeholder 3"/>
          <p:cNvSpPr>
            <a:spLocks noGrp="1"/>
          </p:cNvSpPr>
          <p:nvPr>
            <p:ph sz="quarter" idx="13" hasCustomPrompt="1"/>
          </p:nvPr>
        </p:nvSpPr>
        <p:spPr>
          <a:xfrm>
            <a:off x="367393" y="917807"/>
            <a:ext cx="56086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917807"/>
            <a:ext cx="56335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423890244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12192000" cy="550862"/>
          </a:xfrm>
          <a:prstGeom prst="rect">
            <a:avLst/>
          </a:prstGeom>
          <a:solidFill>
            <a:srgbClr val="D76B92"/>
          </a:solidFill>
        </p:spPr>
        <p:txBody>
          <a:bodyPr lIns="252000" anchor="ctr" anchorCtr="0"/>
          <a:lstStyle>
            <a:lvl1pPr marL="216000">
              <a:defRPr sz="1800" b="1" baseline="0">
                <a:solidFill>
                  <a:schemeClr val="bg1"/>
                </a:solidFill>
                <a:latin typeface="+mn-lt"/>
              </a:defRPr>
            </a:lvl1pPr>
          </a:lstStyle>
          <a:p>
            <a:pPr lvl="0"/>
            <a:r>
              <a:rPr lang="en-US" dirty="0" smtClean="0"/>
              <a:t>Sub-title goes here</a:t>
            </a:r>
            <a:endParaRPr lang="el-GR" dirty="0"/>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
        <p:nvSpPr>
          <p:cNvPr id="7" name="Content Placeholder 3"/>
          <p:cNvSpPr>
            <a:spLocks noGrp="1"/>
          </p:cNvSpPr>
          <p:nvPr>
            <p:ph sz="quarter" idx="13" hasCustomPrompt="1"/>
          </p:nvPr>
        </p:nvSpPr>
        <p:spPr>
          <a:xfrm>
            <a:off x="367393" y="1538940"/>
            <a:ext cx="11446328" cy="5044740"/>
          </a:xfrm>
          <a:prstGeom prst="rect">
            <a:avLst/>
          </a:prstGeom>
        </p:spPr>
        <p:txBody>
          <a:bodyPr/>
          <a:lstStyle>
            <a:lvl1pPr>
              <a:defRPr sz="1800" baseline="0">
                <a:solidFill>
                  <a:schemeClr val="tx1">
                    <a:lumMod val="50000"/>
                    <a:lumOff val="50000"/>
                  </a:schemeClr>
                </a:solidFill>
                <a:latin typeface="+mn-lt"/>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667518229"/>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12192000" cy="550862"/>
          </a:xfrm>
          <a:prstGeom prst="rect">
            <a:avLst/>
          </a:prstGeom>
          <a:solidFill>
            <a:srgbClr val="D76B92"/>
          </a:solidFill>
          <a:ln>
            <a:noFill/>
          </a:ln>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7" name="Content Placeholder 3"/>
          <p:cNvSpPr>
            <a:spLocks noGrp="1"/>
          </p:cNvSpPr>
          <p:nvPr>
            <p:ph sz="quarter" idx="13" hasCustomPrompt="1"/>
          </p:nvPr>
        </p:nvSpPr>
        <p:spPr>
          <a:xfrm>
            <a:off x="367393" y="1548215"/>
            <a:ext cx="56086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1548215"/>
            <a:ext cx="56335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Tree>
    <p:extLst>
      <p:ext uri="{BB962C8B-B14F-4D97-AF65-F5344CB8AC3E}">
        <p14:creationId xmlns:p14="http://schemas.microsoft.com/office/powerpoint/2010/main" val="119247612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normAutofit/>
          </a:bodyPr>
          <a:lstStyle>
            <a:lvl1pPr algn="l">
              <a:defRPr sz="1500" b="0" cap="none">
                <a:solidFill>
                  <a:schemeClr val="bg1">
                    <a:lumMod val="50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normAutofit/>
          </a:bodyPr>
          <a:lstStyle>
            <a:lvl1pPr marL="0" indent="0">
              <a:buNone/>
              <a:defRPr sz="2100">
                <a:solidFill>
                  <a:srgbClr val="004876"/>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3301396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3"/>
          </p:nvPr>
        </p:nvSpPr>
        <p:spPr>
          <a:xfrm>
            <a:off x="609600" y="1236315"/>
            <a:ext cx="10972800" cy="47498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89362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5" name="Content Placeholder 3"/>
          <p:cNvSpPr>
            <a:spLocks noGrp="1"/>
          </p:cNvSpPr>
          <p:nvPr>
            <p:ph sz="quarter" idx="13" hasCustomPrompt="1"/>
          </p:nvPr>
        </p:nvSpPr>
        <p:spPr>
          <a:xfrm>
            <a:off x="375558" y="943535"/>
            <a:ext cx="11446329" cy="5604222"/>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2591783877"/>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Tree>
    <p:extLst>
      <p:ext uri="{BB962C8B-B14F-4D97-AF65-F5344CB8AC3E}">
        <p14:creationId xmlns:p14="http://schemas.microsoft.com/office/powerpoint/2010/main" val="2381602972"/>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3" name="Content Placeholder 4"/>
          <p:cNvSpPr>
            <a:spLocks noGrp="1"/>
          </p:cNvSpPr>
          <p:nvPr>
            <p:ph sz="quarter" idx="13" hasCustomPrompt="1"/>
          </p:nvPr>
        </p:nvSpPr>
        <p:spPr>
          <a:xfrm>
            <a:off x="3282733" y="976131"/>
            <a:ext cx="8791121" cy="5264198"/>
          </a:xfrm>
          <a:prstGeom prst="rect">
            <a:avLst/>
          </a:prstGeom>
          <a:ln w="6350">
            <a:solidFill>
              <a:srgbClr val="D76B92"/>
            </a:solidFill>
          </a:ln>
        </p:spPr>
        <p:txBody>
          <a:bodyPr lIns="274320" tIns="182880" rIns="274320" bIns="274320"/>
          <a:lstStyle>
            <a:lvl1pPr>
              <a:defRPr sz="1350">
                <a:latin typeface="+mj-lt"/>
              </a:defRPr>
            </a:lvl1pPr>
          </a:lstStyle>
          <a:p>
            <a:r>
              <a:rPr lang="en-US" dirty="0"/>
              <a:t>Tab Content</a:t>
            </a:r>
            <a:endParaRPr lang="el-GR" dirty="0"/>
          </a:p>
        </p:txBody>
      </p:sp>
      <p:sp>
        <p:nvSpPr>
          <p:cNvPr id="4" name="Text Placeholder 9"/>
          <p:cNvSpPr>
            <a:spLocks noGrp="1"/>
          </p:cNvSpPr>
          <p:nvPr>
            <p:ph type="body" sz="quarter" idx="14" hasCustomPrompt="1"/>
          </p:nvPr>
        </p:nvSpPr>
        <p:spPr>
          <a:xfrm>
            <a:off x="129502" y="976131"/>
            <a:ext cx="3008087" cy="914772"/>
          </a:xfrm>
          <a:prstGeom prst="rect">
            <a:avLst/>
          </a:prstGeom>
          <a:solidFill>
            <a:srgbClr val="D76B92"/>
          </a:solidFill>
          <a:ln>
            <a:noFill/>
          </a:ln>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5" name="Text Placeholder 9"/>
          <p:cNvSpPr>
            <a:spLocks noGrp="1"/>
          </p:cNvSpPr>
          <p:nvPr>
            <p:ph type="body" sz="quarter" idx="15" hasCustomPrompt="1"/>
          </p:nvPr>
        </p:nvSpPr>
        <p:spPr>
          <a:xfrm>
            <a:off x="129502" y="1997528"/>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6" name="Text Placeholder 9"/>
          <p:cNvSpPr>
            <a:spLocks noGrp="1"/>
          </p:cNvSpPr>
          <p:nvPr>
            <p:ph type="body" sz="quarter" idx="16" hasCustomPrompt="1"/>
          </p:nvPr>
        </p:nvSpPr>
        <p:spPr>
          <a:xfrm>
            <a:off x="129501" y="3018925"/>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7" name="Text Placeholder 9"/>
          <p:cNvSpPr>
            <a:spLocks noGrp="1"/>
          </p:cNvSpPr>
          <p:nvPr>
            <p:ph type="body" sz="quarter" idx="17" hasCustomPrompt="1"/>
          </p:nvPr>
        </p:nvSpPr>
        <p:spPr>
          <a:xfrm>
            <a:off x="129499" y="4040322"/>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8" name="Text Placeholder 9"/>
          <p:cNvSpPr>
            <a:spLocks noGrp="1"/>
          </p:cNvSpPr>
          <p:nvPr>
            <p:ph type="body" sz="quarter" idx="18" hasCustomPrompt="1"/>
          </p:nvPr>
        </p:nvSpPr>
        <p:spPr>
          <a:xfrm>
            <a:off x="129498" y="5061719"/>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Tree>
    <p:extLst>
      <p:ext uri="{BB962C8B-B14F-4D97-AF65-F5344CB8AC3E}">
        <p14:creationId xmlns:p14="http://schemas.microsoft.com/office/powerpoint/2010/main" val="377813227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12192000" cy="550862"/>
          </a:xfrm>
          <a:prstGeom prst="rect">
            <a:avLst/>
          </a:prstGeom>
          <a:solidFill>
            <a:srgbClr val="D76B92"/>
          </a:solidFill>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
        <p:nvSpPr>
          <p:cNvPr id="7" name="Content Placeholder 3"/>
          <p:cNvSpPr>
            <a:spLocks noGrp="1"/>
          </p:cNvSpPr>
          <p:nvPr>
            <p:ph sz="quarter" idx="13" hasCustomPrompt="1"/>
          </p:nvPr>
        </p:nvSpPr>
        <p:spPr>
          <a:xfrm>
            <a:off x="367393" y="1538940"/>
            <a:ext cx="11446328" cy="5044740"/>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886266119"/>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lvl1pPr>
              <a:defRPr>
                <a:latin typeface="+mn-lt"/>
              </a:defRPr>
            </a:lvl1pPr>
          </a:lstStyle>
          <a:p>
            <a:r>
              <a:rPr lang="en-US" dirty="0" smtClean="0"/>
              <a:t>Title goes here</a:t>
            </a:r>
            <a:endParaRPr lang="en-US" dirty="0"/>
          </a:p>
        </p:txBody>
      </p:sp>
      <p:sp>
        <p:nvSpPr>
          <p:cNvPr id="8" name="Content Placeholder 3"/>
          <p:cNvSpPr>
            <a:spLocks noGrp="1"/>
          </p:cNvSpPr>
          <p:nvPr>
            <p:ph sz="quarter" idx="13" hasCustomPrompt="1"/>
          </p:nvPr>
        </p:nvSpPr>
        <p:spPr>
          <a:xfrm>
            <a:off x="367393" y="917807"/>
            <a:ext cx="56086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917807"/>
            <a:ext cx="56335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2401987146"/>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12192000" cy="550862"/>
          </a:xfrm>
          <a:prstGeom prst="rect">
            <a:avLst/>
          </a:prstGeom>
          <a:solidFill>
            <a:srgbClr val="D76B92"/>
          </a:solidFill>
          <a:ln>
            <a:noFill/>
          </a:ln>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7" name="Content Placeholder 3"/>
          <p:cNvSpPr>
            <a:spLocks noGrp="1"/>
          </p:cNvSpPr>
          <p:nvPr>
            <p:ph sz="quarter" idx="13" hasCustomPrompt="1"/>
          </p:nvPr>
        </p:nvSpPr>
        <p:spPr>
          <a:xfrm>
            <a:off x="367393" y="1548215"/>
            <a:ext cx="56086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1548215"/>
            <a:ext cx="56335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Tree>
    <p:extLst>
      <p:ext uri="{BB962C8B-B14F-4D97-AF65-F5344CB8AC3E}">
        <p14:creationId xmlns:p14="http://schemas.microsoft.com/office/powerpoint/2010/main" val="249543552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normAutofit/>
          </a:bodyPr>
          <a:lstStyle>
            <a:lvl1pPr algn="l">
              <a:defRPr sz="1500" b="0" cap="none">
                <a:solidFill>
                  <a:schemeClr val="bg1">
                    <a:lumMod val="50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normAutofit/>
          </a:bodyPr>
          <a:lstStyle>
            <a:lvl1pPr marL="0" indent="0">
              <a:buNone/>
              <a:defRPr sz="2100">
                <a:solidFill>
                  <a:srgbClr val="004876"/>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419747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lvl1pPr>
              <a:defRPr>
                <a:latin typeface="+mn-lt"/>
              </a:defRPr>
            </a:lvl1pPr>
          </a:lstStyle>
          <a:p>
            <a:r>
              <a:rPr lang="en-US" dirty="0" smtClean="0"/>
              <a:t>Title goes here</a:t>
            </a:r>
            <a:endParaRPr lang="en-US" dirty="0"/>
          </a:p>
        </p:txBody>
      </p:sp>
      <p:sp>
        <p:nvSpPr>
          <p:cNvPr id="8" name="Content Placeholder 3"/>
          <p:cNvSpPr>
            <a:spLocks noGrp="1"/>
          </p:cNvSpPr>
          <p:nvPr>
            <p:ph sz="quarter" idx="13" hasCustomPrompt="1"/>
          </p:nvPr>
        </p:nvSpPr>
        <p:spPr>
          <a:xfrm>
            <a:off x="367393" y="917805"/>
            <a:ext cx="5608610" cy="5647587"/>
          </a:xfrm>
          <a:prstGeom prst="rect">
            <a:avLst/>
          </a:prstGeom>
        </p:spPr>
        <p:txBody>
          <a:bodyPr/>
          <a:lstStyle>
            <a:lvl1pPr>
              <a:defRPr sz="1800" baseline="0">
                <a:solidFill>
                  <a:schemeClr val="tx1">
                    <a:lumMod val="50000"/>
                    <a:lumOff val="50000"/>
                  </a:schemeClr>
                </a:solidFill>
                <a:latin typeface="+mn-lt"/>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0" y="917805"/>
            <a:ext cx="5633511" cy="5647587"/>
          </a:xfrm>
          <a:prstGeom prst="rect">
            <a:avLst/>
          </a:prstGeom>
        </p:spPr>
        <p:txBody>
          <a:bodyPr/>
          <a:lstStyle>
            <a:lvl1pPr>
              <a:defRPr sz="1800" baseline="0">
                <a:solidFill>
                  <a:schemeClr val="tx1">
                    <a:lumMod val="50000"/>
                    <a:lumOff val="50000"/>
                  </a:schemeClr>
                </a:solidFill>
                <a:latin typeface="+mn-lt"/>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2344157969"/>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3"/>
          </p:nvPr>
        </p:nvSpPr>
        <p:spPr>
          <a:xfrm>
            <a:off x="609600" y="1236315"/>
            <a:ext cx="10972800" cy="47498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89506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5" name="Content Placeholder 3"/>
          <p:cNvSpPr>
            <a:spLocks noGrp="1"/>
          </p:cNvSpPr>
          <p:nvPr>
            <p:ph sz="quarter" idx="13" hasCustomPrompt="1"/>
          </p:nvPr>
        </p:nvSpPr>
        <p:spPr>
          <a:xfrm>
            <a:off x="375558" y="943535"/>
            <a:ext cx="11446329" cy="5604222"/>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1166419307"/>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Tree>
    <p:extLst>
      <p:ext uri="{BB962C8B-B14F-4D97-AF65-F5344CB8AC3E}">
        <p14:creationId xmlns:p14="http://schemas.microsoft.com/office/powerpoint/2010/main" val="293534294"/>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3" name="Content Placeholder 4"/>
          <p:cNvSpPr>
            <a:spLocks noGrp="1"/>
          </p:cNvSpPr>
          <p:nvPr>
            <p:ph sz="quarter" idx="13" hasCustomPrompt="1"/>
          </p:nvPr>
        </p:nvSpPr>
        <p:spPr>
          <a:xfrm>
            <a:off x="3282733" y="976131"/>
            <a:ext cx="8791121" cy="5264198"/>
          </a:xfrm>
          <a:prstGeom prst="rect">
            <a:avLst/>
          </a:prstGeom>
          <a:ln w="6350">
            <a:solidFill>
              <a:srgbClr val="D76B92"/>
            </a:solidFill>
          </a:ln>
        </p:spPr>
        <p:txBody>
          <a:bodyPr lIns="274320" tIns="182880" rIns="274320" bIns="274320"/>
          <a:lstStyle>
            <a:lvl1pPr>
              <a:defRPr sz="1350">
                <a:latin typeface="+mj-lt"/>
              </a:defRPr>
            </a:lvl1pPr>
          </a:lstStyle>
          <a:p>
            <a:r>
              <a:rPr lang="en-US" dirty="0"/>
              <a:t>Tab Content</a:t>
            </a:r>
            <a:endParaRPr lang="el-GR" dirty="0"/>
          </a:p>
        </p:txBody>
      </p:sp>
      <p:sp>
        <p:nvSpPr>
          <p:cNvPr id="4" name="Text Placeholder 9"/>
          <p:cNvSpPr>
            <a:spLocks noGrp="1"/>
          </p:cNvSpPr>
          <p:nvPr>
            <p:ph type="body" sz="quarter" idx="14" hasCustomPrompt="1"/>
          </p:nvPr>
        </p:nvSpPr>
        <p:spPr>
          <a:xfrm>
            <a:off x="129502" y="976131"/>
            <a:ext cx="3008087" cy="914772"/>
          </a:xfrm>
          <a:prstGeom prst="rect">
            <a:avLst/>
          </a:prstGeom>
          <a:solidFill>
            <a:srgbClr val="D76B92"/>
          </a:solidFill>
          <a:ln>
            <a:noFill/>
          </a:ln>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5" name="Text Placeholder 9"/>
          <p:cNvSpPr>
            <a:spLocks noGrp="1"/>
          </p:cNvSpPr>
          <p:nvPr>
            <p:ph type="body" sz="quarter" idx="15" hasCustomPrompt="1"/>
          </p:nvPr>
        </p:nvSpPr>
        <p:spPr>
          <a:xfrm>
            <a:off x="129502" y="1997528"/>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6" name="Text Placeholder 9"/>
          <p:cNvSpPr>
            <a:spLocks noGrp="1"/>
          </p:cNvSpPr>
          <p:nvPr>
            <p:ph type="body" sz="quarter" idx="16" hasCustomPrompt="1"/>
          </p:nvPr>
        </p:nvSpPr>
        <p:spPr>
          <a:xfrm>
            <a:off x="129501" y="3018925"/>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7" name="Text Placeholder 9"/>
          <p:cNvSpPr>
            <a:spLocks noGrp="1"/>
          </p:cNvSpPr>
          <p:nvPr>
            <p:ph type="body" sz="quarter" idx="17" hasCustomPrompt="1"/>
          </p:nvPr>
        </p:nvSpPr>
        <p:spPr>
          <a:xfrm>
            <a:off x="129499" y="4040322"/>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8" name="Text Placeholder 9"/>
          <p:cNvSpPr>
            <a:spLocks noGrp="1"/>
          </p:cNvSpPr>
          <p:nvPr>
            <p:ph type="body" sz="quarter" idx="18" hasCustomPrompt="1"/>
          </p:nvPr>
        </p:nvSpPr>
        <p:spPr>
          <a:xfrm>
            <a:off x="129498" y="5061719"/>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Tree>
    <p:extLst>
      <p:ext uri="{BB962C8B-B14F-4D97-AF65-F5344CB8AC3E}">
        <p14:creationId xmlns:p14="http://schemas.microsoft.com/office/powerpoint/2010/main" val="1635362569"/>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12192000" cy="550862"/>
          </a:xfrm>
          <a:prstGeom prst="rect">
            <a:avLst/>
          </a:prstGeom>
          <a:solidFill>
            <a:srgbClr val="D76B92"/>
          </a:solidFill>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
        <p:nvSpPr>
          <p:cNvPr id="7" name="Content Placeholder 3"/>
          <p:cNvSpPr>
            <a:spLocks noGrp="1"/>
          </p:cNvSpPr>
          <p:nvPr>
            <p:ph sz="quarter" idx="13" hasCustomPrompt="1"/>
          </p:nvPr>
        </p:nvSpPr>
        <p:spPr>
          <a:xfrm>
            <a:off x="367393" y="1538940"/>
            <a:ext cx="11446328" cy="5044740"/>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2953825815"/>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lvl1pPr>
              <a:defRPr>
                <a:latin typeface="+mn-lt"/>
              </a:defRPr>
            </a:lvl1pPr>
          </a:lstStyle>
          <a:p>
            <a:r>
              <a:rPr lang="en-US" dirty="0" smtClean="0"/>
              <a:t>Title goes here</a:t>
            </a:r>
            <a:endParaRPr lang="en-US" dirty="0"/>
          </a:p>
        </p:txBody>
      </p:sp>
      <p:sp>
        <p:nvSpPr>
          <p:cNvPr id="8" name="Content Placeholder 3"/>
          <p:cNvSpPr>
            <a:spLocks noGrp="1"/>
          </p:cNvSpPr>
          <p:nvPr>
            <p:ph sz="quarter" idx="13" hasCustomPrompt="1"/>
          </p:nvPr>
        </p:nvSpPr>
        <p:spPr>
          <a:xfrm>
            <a:off x="367393" y="917807"/>
            <a:ext cx="56086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917807"/>
            <a:ext cx="56335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2146000338"/>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12192000" cy="550862"/>
          </a:xfrm>
          <a:prstGeom prst="rect">
            <a:avLst/>
          </a:prstGeom>
          <a:solidFill>
            <a:srgbClr val="D76B92"/>
          </a:solidFill>
          <a:ln>
            <a:noFill/>
          </a:ln>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7" name="Content Placeholder 3"/>
          <p:cNvSpPr>
            <a:spLocks noGrp="1"/>
          </p:cNvSpPr>
          <p:nvPr>
            <p:ph sz="quarter" idx="13" hasCustomPrompt="1"/>
          </p:nvPr>
        </p:nvSpPr>
        <p:spPr>
          <a:xfrm>
            <a:off x="367393" y="1548215"/>
            <a:ext cx="56086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1548215"/>
            <a:ext cx="56335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Tree>
    <p:extLst>
      <p:ext uri="{BB962C8B-B14F-4D97-AF65-F5344CB8AC3E}">
        <p14:creationId xmlns:p14="http://schemas.microsoft.com/office/powerpoint/2010/main" val="2638927174"/>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normAutofit/>
          </a:bodyPr>
          <a:lstStyle>
            <a:lvl1pPr algn="l">
              <a:defRPr sz="1500" b="0" cap="none">
                <a:solidFill>
                  <a:schemeClr val="bg1">
                    <a:lumMod val="50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normAutofit/>
          </a:bodyPr>
          <a:lstStyle>
            <a:lvl1pPr marL="0" indent="0">
              <a:buNone/>
              <a:defRPr sz="2100">
                <a:solidFill>
                  <a:srgbClr val="004876"/>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2306359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3"/>
          </p:nvPr>
        </p:nvSpPr>
        <p:spPr>
          <a:xfrm>
            <a:off x="609600" y="1236315"/>
            <a:ext cx="10972800" cy="47498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31012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5" name="Content Placeholder 3"/>
          <p:cNvSpPr>
            <a:spLocks noGrp="1"/>
          </p:cNvSpPr>
          <p:nvPr>
            <p:ph sz="quarter" idx="13" hasCustomPrompt="1"/>
          </p:nvPr>
        </p:nvSpPr>
        <p:spPr>
          <a:xfrm>
            <a:off x="375558" y="943535"/>
            <a:ext cx="11446329" cy="5604222"/>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74046105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12192000" cy="550862"/>
          </a:xfrm>
          <a:prstGeom prst="rect">
            <a:avLst/>
          </a:prstGeom>
          <a:solidFill>
            <a:srgbClr val="D76B92"/>
          </a:solidFill>
          <a:ln>
            <a:noFill/>
          </a:ln>
        </p:spPr>
        <p:txBody>
          <a:bodyPr lIns="252000" anchor="ctr" anchorCtr="0"/>
          <a:lstStyle>
            <a:lvl1pPr marL="216000">
              <a:defRPr sz="1800" b="1" baseline="0">
                <a:solidFill>
                  <a:schemeClr val="bg1"/>
                </a:solidFill>
                <a:latin typeface="+mn-lt"/>
              </a:defRPr>
            </a:lvl1pPr>
          </a:lstStyle>
          <a:p>
            <a:pPr lvl="0"/>
            <a:r>
              <a:rPr lang="en-US" dirty="0" smtClean="0"/>
              <a:t>Sub-title goes here</a:t>
            </a:r>
            <a:endParaRPr lang="el-GR" dirty="0"/>
          </a:p>
        </p:txBody>
      </p:sp>
      <p:sp>
        <p:nvSpPr>
          <p:cNvPr id="7" name="Content Placeholder 3"/>
          <p:cNvSpPr>
            <a:spLocks noGrp="1"/>
          </p:cNvSpPr>
          <p:nvPr>
            <p:ph sz="quarter" idx="13" hasCustomPrompt="1"/>
          </p:nvPr>
        </p:nvSpPr>
        <p:spPr>
          <a:xfrm>
            <a:off x="367393" y="1548213"/>
            <a:ext cx="5608610" cy="5062899"/>
          </a:xfrm>
          <a:prstGeom prst="rect">
            <a:avLst/>
          </a:prstGeom>
        </p:spPr>
        <p:txBody>
          <a:bodyPr/>
          <a:lstStyle>
            <a:lvl1pPr>
              <a:defRPr sz="1800" baseline="0">
                <a:solidFill>
                  <a:schemeClr val="tx1">
                    <a:lumMod val="50000"/>
                    <a:lumOff val="50000"/>
                  </a:schemeClr>
                </a:solidFill>
                <a:latin typeface="+mn-lt"/>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0" y="1548213"/>
            <a:ext cx="5633511" cy="5062899"/>
          </a:xfrm>
          <a:prstGeom prst="rect">
            <a:avLst/>
          </a:prstGeom>
        </p:spPr>
        <p:txBody>
          <a:bodyPr/>
          <a:lstStyle>
            <a:lvl1pPr>
              <a:defRPr sz="1800" baseline="0">
                <a:solidFill>
                  <a:schemeClr val="tx1">
                    <a:lumMod val="50000"/>
                    <a:lumOff val="50000"/>
                  </a:schemeClr>
                </a:solidFill>
                <a:latin typeface="+mn-lt"/>
              </a:defRPr>
            </a:lvl1pPr>
            <a:lvl2pPr>
              <a:defRPr sz="2200"/>
            </a:lvl2pPr>
            <a:lvl3pPr>
              <a:defRPr sz="2200"/>
            </a:lvl3pPr>
            <a:lvl4pPr>
              <a:defRPr sz="2200"/>
            </a:lvl4pPr>
            <a:lvl5pPr>
              <a:defRPr sz="220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Tree>
    <p:extLst>
      <p:ext uri="{BB962C8B-B14F-4D97-AF65-F5344CB8AC3E}">
        <p14:creationId xmlns:p14="http://schemas.microsoft.com/office/powerpoint/2010/main" val="1726294161"/>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Tree>
    <p:extLst>
      <p:ext uri="{BB962C8B-B14F-4D97-AF65-F5344CB8AC3E}">
        <p14:creationId xmlns:p14="http://schemas.microsoft.com/office/powerpoint/2010/main" val="2106084024"/>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3" name="Content Placeholder 4"/>
          <p:cNvSpPr>
            <a:spLocks noGrp="1"/>
          </p:cNvSpPr>
          <p:nvPr>
            <p:ph sz="quarter" idx="13" hasCustomPrompt="1"/>
          </p:nvPr>
        </p:nvSpPr>
        <p:spPr>
          <a:xfrm>
            <a:off x="3282733" y="976131"/>
            <a:ext cx="8791121" cy="5264198"/>
          </a:xfrm>
          <a:prstGeom prst="rect">
            <a:avLst/>
          </a:prstGeom>
          <a:ln w="6350">
            <a:solidFill>
              <a:srgbClr val="D76B92"/>
            </a:solidFill>
          </a:ln>
        </p:spPr>
        <p:txBody>
          <a:bodyPr lIns="274320" tIns="182880" rIns="274320" bIns="274320"/>
          <a:lstStyle>
            <a:lvl1pPr>
              <a:defRPr sz="1350">
                <a:latin typeface="+mj-lt"/>
              </a:defRPr>
            </a:lvl1pPr>
          </a:lstStyle>
          <a:p>
            <a:r>
              <a:rPr lang="en-US" dirty="0"/>
              <a:t>Tab Content</a:t>
            </a:r>
            <a:endParaRPr lang="el-GR" dirty="0"/>
          </a:p>
        </p:txBody>
      </p:sp>
      <p:sp>
        <p:nvSpPr>
          <p:cNvPr id="4" name="Text Placeholder 9"/>
          <p:cNvSpPr>
            <a:spLocks noGrp="1"/>
          </p:cNvSpPr>
          <p:nvPr>
            <p:ph type="body" sz="quarter" idx="14" hasCustomPrompt="1"/>
          </p:nvPr>
        </p:nvSpPr>
        <p:spPr>
          <a:xfrm>
            <a:off x="129502" y="976131"/>
            <a:ext cx="3008087" cy="914772"/>
          </a:xfrm>
          <a:prstGeom prst="rect">
            <a:avLst/>
          </a:prstGeom>
          <a:solidFill>
            <a:srgbClr val="D76B92"/>
          </a:solidFill>
          <a:ln>
            <a:noFill/>
          </a:ln>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5" name="Text Placeholder 9"/>
          <p:cNvSpPr>
            <a:spLocks noGrp="1"/>
          </p:cNvSpPr>
          <p:nvPr>
            <p:ph type="body" sz="quarter" idx="15" hasCustomPrompt="1"/>
          </p:nvPr>
        </p:nvSpPr>
        <p:spPr>
          <a:xfrm>
            <a:off x="129502" y="1997528"/>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6" name="Text Placeholder 9"/>
          <p:cNvSpPr>
            <a:spLocks noGrp="1"/>
          </p:cNvSpPr>
          <p:nvPr>
            <p:ph type="body" sz="quarter" idx="16" hasCustomPrompt="1"/>
          </p:nvPr>
        </p:nvSpPr>
        <p:spPr>
          <a:xfrm>
            <a:off x="129501" y="3018925"/>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7" name="Text Placeholder 9"/>
          <p:cNvSpPr>
            <a:spLocks noGrp="1"/>
          </p:cNvSpPr>
          <p:nvPr>
            <p:ph type="body" sz="quarter" idx="17" hasCustomPrompt="1"/>
          </p:nvPr>
        </p:nvSpPr>
        <p:spPr>
          <a:xfrm>
            <a:off x="129499" y="4040322"/>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8" name="Text Placeholder 9"/>
          <p:cNvSpPr>
            <a:spLocks noGrp="1"/>
          </p:cNvSpPr>
          <p:nvPr>
            <p:ph type="body" sz="quarter" idx="18" hasCustomPrompt="1"/>
          </p:nvPr>
        </p:nvSpPr>
        <p:spPr>
          <a:xfrm>
            <a:off x="129498" y="5061719"/>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Tree>
    <p:extLst>
      <p:ext uri="{BB962C8B-B14F-4D97-AF65-F5344CB8AC3E}">
        <p14:creationId xmlns:p14="http://schemas.microsoft.com/office/powerpoint/2010/main" val="3216024078"/>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12192000" cy="550862"/>
          </a:xfrm>
          <a:prstGeom prst="rect">
            <a:avLst/>
          </a:prstGeom>
          <a:solidFill>
            <a:srgbClr val="D76B92"/>
          </a:solidFill>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
        <p:nvSpPr>
          <p:cNvPr id="7" name="Content Placeholder 3"/>
          <p:cNvSpPr>
            <a:spLocks noGrp="1"/>
          </p:cNvSpPr>
          <p:nvPr>
            <p:ph sz="quarter" idx="13" hasCustomPrompt="1"/>
          </p:nvPr>
        </p:nvSpPr>
        <p:spPr>
          <a:xfrm>
            <a:off x="367393" y="1538940"/>
            <a:ext cx="11446328" cy="5044740"/>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851044024"/>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lvl1pPr>
              <a:defRPr>
                <a:latin typeface="+mn-lt"/>
              </a:defRPr>
            </a:lvl1pPr>
          </a:lstStyle>
          <a:p>
            <a:r>
              <a:rPr lang="en-US" dirty="0" smtClean="0"/>
              <a:t>Title goes here</a:t>
            </a:r>
            <a:endParaRPr lang="en-US" dirty="0"/>
          </a:p>
        </p:txBody>
      </p:sp>
      <p:sp>
        <p:nvSpPr>
          <p:cNvPr id="8" name="Content Placeholder 3"/>
          <p:cNvSpPr>
            <a:spLocks noGrp="1"/>
          </p:cNvSpPr>
          <p:nvPr>
            <p:ph sz="quarter" idx="13" hasCustomPrompt="1"/>
          </p:nvPr>
        </p:nvSpPr>
        <p:spPr>
          <a:xfrm>
            <a:off x="367393" y="917807"/>
            <a:ext cx="56086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917807"/>
            <a:ext cx="56335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1829650574"/>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12192000" cy="550862"/>
          </a:xfrm>
          <a:prstGeom prst="rect">
            <a:avLst/>
          </a:prstGeom>
          <a:solidFill>
            <a:srgbClr val="D76B92"/>
          </a:solidFill>
          <a:ln>
            <a:noFill/>
          </a:ln>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7" name="Content Placeholder 3"/>
          <p:cNvSpPr>
            <a:spLocks noGrp="1"/>
          </p:cNvSpPr>
          <p:nvPr>
            <p:ph sz="quarter" idx="13" hasCustomPrompt="1"/>
          </p:nvPr>
        </p:nvSpPr>
        <p:spPr>
          <a:xfrm>
            <a:off x="367393" y="1548215"/>
            <a:ext cx="56086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1548215"/>
            <a:ext cx="56335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Tree>
    <p:extLst>
      <p:ext uri="{BB962C8B-B14F-4D97-AF65-F5344CB8AC3E}">
        <p14:creationId xmlns:p14="http://schemas.microsoft.com/office/powerpoint/2010/main" val="4056227671"/>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normAutofit/>
          </a:bodyPr>
          <a:lstStyle>
            <a:lvl1pPr algn="l">
              <a:defRPr sz="1500" b="0" cap="none">
                <a:solidFill>
                  <a:schemeClr val="bg1">
                    <a:lumMod val="50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normAutofit/>
          </a:bodyPr>
          <a:lstStyle>
            <a:lvl1pPr marL="0" indent="0">
              <a:buNone/>
              <a:defRPr sz="2100">
                <a:solidFill>
                  <a:srgbClr val="004876"/>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236676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3"/>
          </p:nvPr>
        </p:nvSpPr>
        <p:spPr>
          <a:xfrm>
            <a:off x="609600" y="1236315"/>
            <a:ext cx="10972800" cy="47498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50359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Text - 1co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5" name="Content Placeholder 3"/>
          <p:cNvSpPr>
            <a:spLocks noGrp="1"/>
          </p:cNvSpPr>
          <p:nvPr>
            <p:ph sz="quarter" idx="13" hasCustomPrompt="1"/>
          </p:nvPr>
        </p:nvSpPr>
        <p:spPr>
          <a:xfrm>
            <a:off x="375558" y="943535"/>
            <a:ext cx="11446329" cy="5604222"/>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1004584964"/>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Tree>
    <p:extLst>
      <p:ext uri="{BB962C8B-B14F-4D97-AF65-F5344CB8AC3E}">
        <p14:creationId xmlns:p14="http://schemas.microsoft.com/office/powerpoint/2010/main" val="1994277060"/>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Emp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3382" y="0"/>
            <a:ext cx="11458353" cy="741656"/>
          </a:xfrm>
        </p:spPr>
        <p:txBody>
          <a:bodyPr/>
          <a:lstStyle>
            <a:lvl1pPr>
              <a:defRPr baseline="0"/>
            </a:lvl1pPr>
          </a:lstStyle>
          <a:p>
            <a:r>
              <a:rPr lang="en-US" dirty="0" smtClean="0"/>
              <a:t>Title goes here</a:t>
            </a:r>
            <a:endParaRPr lang="en-US" dirty="0"/>
          </a:p>
        </p:txBody>
      </p:sp>
      <p:sp>
        <p:nvSpPr>
          <p:cNvPr id="3" name="Content Placeholder 4"/>
          <p:cNvSpPr>
            <a:spLocks noGrp="1"/>
          </p:cNvSpPr>
          <p:nvPr>
            <p:ph sz="quarter" idx="13" hasCustomPrompt="1"/>
          </p:nvPr>
        </p:nvSpPr>
        <p:spPr>
          <a:xfrm>
            <a:off x="3282733" y="976131"/>
            <a:ext cx="8791121" cy="5264198"/>
          </a:xfrm>
          <a:prstGeom prst="rect">
            <a:avLst/>
          </a:prstGeom>
          <a:ln w="6350">
            <a:solidFill>
              <a:srgbClr val="D76B92"/>
            </a:solidFill>
          </a:ln>
        </p:spPr>
        <p:txBody>
          <a:bodyPr lIns="274320" tIns="182880" rIns="274320" bIns="274320"/>
          <a:lstStyle>
            <a:lvl1pPr>
              <a:defRPr sz="1350">
                <a:latin typeface="+mj-lt"/>
              </a:defRPr>
            </a:lvl1pPr>
          </a:lstStyle>
          <a:p>
            <a:r>
              <a:rPr lang="en-US" dirty="0"/>
              <a:t>Tab Content</a:t>
            </a:r>
            <a:endParaRPr lang="el-GR" dirty="0"/>
          </a:p>
        </p:txBody>
      </p:sp>
      <p:sp>
        <p:nvSpPr>
          <p:cNvPr id="4" name="Text Placeholder 9"/>
          <p:cNvSpPr>
            <a:spLocks noGrp="1"/>
          </p:cNvSpPr>
          <p:nvPr>
            <p:ph type="body" sz="quarter" idx="14" hasCustomPrompt="1"/>
          </p:nvPr>
        </p:nvSpPr>
        <p:spPr>
          <a:xfrm>
            <a:off x="129502" y="976131"/>
            <a:ext cx="3008087" cy="914772"/>
          </a:xfrm>
          <a:prstGeom prst="rect">
            <a:avLst/>
          </a:prstGeom>
          <a:solidFill>
            <a:srgbClr val="D76B92"/>
          </a:solidFill>
          <a:ln>
            <a:noFill/>
          </a:ln>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5" name="Text Placeholder 9"/>
          <p:cNvSpPr>
            <a:spLocks noGrp="1"/>
          </p:cNvSpPr>
          <p:nvPr>
            <p:ph type="body" sz="quarter" idx="15" hasCustomPrompt="1"/>
          </p:nvPr>
        </p:nvSpPr>
        <p:spPr>
          <a:xfrm>
            <a:off x="129502" y="1997528"/>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6" name="Text Placeholder 9"/>
          <p:cNvSpPr>
            <a:spLocks noGrp="1"/>
          </p:cNvSpPr>
          <p:nvPr>
            <p:ph type="body" sz="quarter" idx="16" hasCustomPrompt="1"/>
          </p:nvPr>
        </p:nvSpPr>
        <p:spPr>
          <a:xfrm>
            <a:off x="129501" y="3018925"/>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7" name="Text Placeholder 9"/>
          <p:cNvSpPr>
            <a:spLocks noGrp="1"/>
          </p:cNvSpPr>
          <p:nvPr>
            <p:ph type="body" sz="quarter" idx="17" hasCustomPrompt="1"/>
          </p:nvPr>
        </p:nvSpPr>
        <p:spPr>
          <a:xfrm>
            <a:off x="129499" y="4040322"/>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
        <p:nvSpPr>
          <p:cNvPr id="8" name="Text Placeholder 9"/>
          <p:cNvSpPr>
            <a:spLocks noGrp="1"/>
          </p:cNvSpPr>
          <p:nvPr>
            <p:ph type="body" sz="quarter" idx="18" hasCustomPrompt="1"/>
          </p:nvPr>
        </p:nvSpPr>
        <p:spPr>
          <a:xfrm>
            <a:off x="129498" y="5061719"/>
            <a:ext cx="3008087" cy="914772"/>
          </a:xfrm>
          <a:prstGeom prst="rect">
            <a:avLst/>
          </a:prstGeom>
          <a:solidFill>
            <a:srgbClr val="F0C6D5"/>
          </a:solidFill>
        </p:spPr>
        <p:txBody>
          <a:bodyPr anchor="ctr" anchorCtr="0"/>
          <a:lstStyle>
            <a:lvl1pPr algn="ctr">
              <a:defRPr sz="1500" b="1" baseline="0">
                <a:solidFill>
                  <a:schemeClr val="bg1"/>
                </a:solidFill>
                <a:latin typeface="+mj-lt"/>
              </a:defRPr>
            </a:lvl1pPr>
          </a:lstStyle>
          <a:p>
            <a:pPr lvl="0"/>
            <a:r>
              <a:rPr lang="en-US" dirty="0"/>
              <a:t>Tab Title</a:t>
            </a:r>
            <a:endParaRPr lang="el-GR" dirty="0"/>
          </a:p>
        </p:txBody>
      </p:sp>
    </p:spTree>
    <p:extLst>
      <p:ext uri="{BB962C8B-B14F-4D97-AF65-F5344CB8AC3E}">
        <p14:creationId xmlns:p14="http://schemas.microsoft.com/office/powerpoint/2010/main" val="39951584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09600" y="1714503"/>
            <a:ext cx="10972800" cy="4411663"/>
          </a:xfrm>
          <a:prstGeom prst="rect">
            <a:avLst/>
          </a:prstGeom>
        </p:spPr>
        <p:txBody>
          <a:bodyPr/>
          <a:lstStyle>
            <a:lvl2pPr marL="742950" indent="-285750">
              <a:buFont typeface="Arial"/>
              <a:buChar char="•"/>
              <a:defRPr/>
            </a:lvl2pPr>
            <a:lvl3pPr marL="1257300" indent="-342900">
              <a:buFont typeface="Wingdings" charset="2"/>
              <a:buChar char="§"/>
              <a:defRPr/>
            </a:lvl3pPr>
            <a:lvl4pPr marL="1600200" indent="-228600">
              <a:buFont typeface="Wingdings" charset="2"/>
              <a:buChar char="§"/>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8788400" y="6356353"/>
            <a:ext cx="2844800" cy="365125"/>
          </a:xfrm>
          <a:prstGeom prst="rect">
            <a:avLst/>
          </a:prstGeom>
        </p:spPr>
        <p:txBody>
          <a:bodyPr/>
          <a:lstStyle/>
          <a:p>
            <a:fld id="{CDBB04A5-40FD-8D4D-8DEB-C1AC225FC293}" type="slidenum">
              <a:rPr lang="en-US">
                <a:solidFill>
                  <a:prstClr val="black"/>
                </a:solidFill>
              </a:rPr>
              <a:pPr/>
              <a:t>‹#›</a:t>
            </a:fld>
            <a:endParaRPr lang="en-US">
              <a:solidFill>
                <a:prstClr val="black"/>
              </a:solidFill>
            </a:endParaRPr>
          </a:p>
        </p:txBody>
      </p:sp>
      <p:sp>
        <p:nvSpPr>
          <p:cNvPr id="7" name="Text Placeholder 3"/>
          <p:cNvSpPr>
            <a:spLocks noGrp="1"/>
          </p:cNvSpPr>
          <p:nvPr>
            <p:ph type="body" sz="half" idx="2"/>
          </p:nvPr>
        </p:nvSpPr>
        <p:spPr>
          <a:xfrm>
            <a:off x="609600" y="1087438"/>
            <a:ext cx="10972800" cy="474662"/>
          </a:xfrm>
          <a:prstGeom prst="rect">
            <a:avLst/>
          </a:prstGeom>
        </p:spPr>
        <p:txBody>
          <a:bodyPr>
            <a:noAutofit/>
          </a:bodyPr>
          <a:lstStyle>
            <a:lvl1pPr marL="0" indent="0">
              <a:buNone/>
              <a:defRPr sz="2800">
                <a:solidFill>
                  <a:srgbClr val="A6A6A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953554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Subtitle Text - 1col">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854672"/>
            <a:ext cx="12192000" cy="550862"/>
          </a:xfrm>
          <a:prstGeom prst="rect">
            <a:avLst/>
          </a:prstGeom>
          <a:solidFill>
            <a:srgbClr val="D76B92"/>
          </a:solidFill>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
        <p:nvSpPr>
          <p:cNvPr id="7" name="Content Placeholder 3"/>
          <p:cNvSpPr>
            <a:spLocks noGrp="1"/>
          </p:cNvSpPr>
          <p:nvPr>
            <p:ph sz="quarter" idx="13" hasCustomPrompt="1"/>
          </p:nvPr>
        </p:nvSpPr>
        <p:spPr>
          <a:xfrm>
            <a:off x="367393" y="1538940"/>
            <a:ext cx="11446328" cy="5044740"/>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3856399487"/>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Content - 2col">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noAutofit/>
          </a:bodyPr>
          <a:lstStyle>
            <a:lvl1pPr>
              <a:defRPr>
                <a:latin typeface="+mn-lt"/>
              </a:defRPr>
            </a:lvl1pPr>
          </a:lstStyle>
          <a:p>
            <a:r>
              <a:rPr lang="en-US" dirty="0" smtClean="0"/>
              <a:t>Title goes here</a:t>
            </a:r>
            <a:endParaRPr lang="en-US" dirty="0"/>
          </a:p>
        </p:txBody>
      </p:sp>
      <p:sp>
        <p:nvSpPr>
          <p:cNvPr id="8" name="Content Placeholder 3"/>
          <p:cNvSpPr>
            <a:spLocks noGrp="1"/>
          </p:cNvSpPr>
          <p:nvPr>
            <p:ph sz="quarter" idx="13" hasCustomPrompt="1"/>
          </p:nvPr>
        </p:nvSpPr>
        <p:spPr>
          <a:xfrm>
            <a:off x="367393" y="917807"/>
            <a:ext cx="56086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917807"/>
            <a:ext cx="5633511" cy="5647587"/>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Tree>
    <p:extLst>
      <p:ext uri="{BB962C8B-B14F-4D97-AF65-F5344CB8AC3E}">
        <p14:creationId xmlns:p14="http://schemas.microsoft.com/office/powerpoint/2010/main" val="634557753"/>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Subtitle Content - 2col">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0" y="854672"/>
            <a:ext cx="12192000" cy="550862"/>
          </a:xfrm>
          <a:prstGeom prst="rect">
            <a:avLst/>
          </a:prstGeom>
          <a:solidFill>
            <a:srgbClr val="D76B92"/>
          </a:solidFill>
          <a:ln>
            <a:noFill/>
          </a:ln>
        </p:spPr>
        <p:txBody>
          <a:bodyPr lIns="252000" anchor="ctr" anchorCtr="0"/>
          <a:lstStyle>
            <a:lvl1pPr marL="162000">
              <a:defRPr sz="1350" b="1" baseline="0">
                <a:solidFill>
                  <a:schemeClr val="bg1"/>
                </a:solidFill>
                <a:latin typeface="+mn-lt"/>
              </a:defRPr>
            </a:lvl1pPr>
          </a:lstStyle>
          <a:p>
            <a:pPr lvl="0"/>
            <a:r>
              <a:rPr lang="en-US" dirty="0" smtClean="0"/>
              <a:t>Sub-title goes here</a:t>
            </a:r>
            <a:endParaRPr lang="el-GR" dirty="0"/>
          </a:p>
        </p:txBody>
      </p:sp>
      <p:sp>
        <p:nvSpPr>
          <p:cNvPr id="7" name="Content Placeholder 3"/>
          <p:cNvSpPr>
            <a:spLocks noGrp="1"/>
          </p:cNvSpPr>
          <p:nvPr>
            <p:ph sz="quarter" idx="13" hasCustomPrompt="1"/>
          </p:nvPr>
        </p:nvSpPr>
        <p:spPr>
          <a:xfrm>
            <a:off x="367393" y="1548215"/>
            <a:ext cx="56086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9" name="Content Placeholder 3"/>
          <p:cNvSpPr>
            <a:spLocks noGrp="1"/>
          </p:cNvSpPr>
          <p:nvPr>
            <p:ph sz="quarter" idx="14" hasCustomPrompt="1"/>
          </p:nvPr>
        </p:nvSpPr>
        <p:spPr>
          <a:xfrm>
            <a:off x="6180211" y="1548215"/>
            <a:ext cx="5633511" cy="5062899"/>
          </a:xfrm>
          <a:prstGeom prst="rect">
            <a:avLst/>
          </a:prstGeom>
        </p:spPr>
        <p:txBody>
          <a:bodyPr/>
          <a:lstStyle>
            <a:lvl1pPr>
              <a:defRPr sz="1350" baseline="0">
                <a:solidFill>
                  <a:schemeClr val="tx1">
                    <a:lumMod val="50000"/>
                    <a:lumOff val="50000"/>
                  </a:schemeClr>
                </a:solidFill>
                <a:latin typeface="+mn-lt"/>
              </a:defRPr>
            </a:lvl1pPr>
            <a:lvl2pPr>
              <a:defRPr sz="1650"/>
            </a:lvl2pPr>
            <a:lvl3pPr>
              <a:defRPr sz="1650"/>
            </a:lvl3pPr>
            <a:lvl4pPr>
              <a:defRPr sz="1650"/>
            </a:lvl4pPr>
            <a:lvl5pPr>
              <a:defRPr sz="1650"/>
            </a:lvl5pPr>
          </a:lstStyle>
          <a:p>
            <a:pPr lvl="0"/>
            <a:r>
              <a:rPr lang="en-US" dirty="0" smtClean="0"/>
              <a:t>Content goes here (text / image / diagram / video). Make sure all media/graphics fit the column width, for better display results. </a:t>
            </a:r>
          </a:p>
        </p:txBody>
      </p:sp>
      <p:sp>
        <p:nvSpPr>
          <p:cNvPr id="2" name="Title 1"/>
          <p:cNvSpPr>
            <a:spLocks noGrp="1"/>
          </p:cNvSpPr>
          <p:nvPr>
            <p:ph type="title" hasCustomPrompt="1"/>
          </p:nvPr>
        </p:nvSpPr>
        <p:spPr/>
        <p:txBody>
          <a:bodyPr/>
          <a:lstStyle>
            <a:lvl1pPr>
              <a:defRPr/>
            </a:lvl1pPr>
          </a:lstStyle>
          <a:p>
            <a:r>
              <a:rPr lang="en-US" dirty="0" smtClean="0"/>
              <a:t>Title goes here</a:t>
            </a:r>
            <a:endParaRPr lang="en-US" dirty="0"/>
          </a:p>
        </p:txBody>
      </p:sp>
    </p:spTree>
    <p:extLst>
      <p:ext uri="{BB962C8B-B14F-4D97-AF65-F5344CB8AC3E}">
        <p14:creationId xmlns:p14="http://schemas.microsoft.com/office/powerpoint/2010/main" val="2951870745"/>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normAutofit/>
          </a:bodyPr>
          <a:lstStyle>
            <a:lvl1pPr algn="l">
              <a:defRPr sz="1500" b="0" cap="none">
                <a:solidFill>
                  <a:schemeClr val="bg1">
                    <a:lumMod val="50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normAutofit/>
          </a:bodyPr>
          <a:lstStyle>
            <a:lvl1pPr marL="0" indent="0">
              <a:buNone/>
              <a:defRPr sz="2100">
                <a:solidFill>
                  <a:srgbClr val="004876"/>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73157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3"/>
          </p:nvPr>
        </p:nvSpPr>
        <p:spPr>
          <a:xfrm>
            <a:off x="609600" y="1236315"/>
            <a:ext cx="10972800" cy="47498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56194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15143" y="3762937"/>
            <a:ext cx="9144000" cy="1191308"/>
          </a:xfrm>
          <a:prstGeom prst="rect">
            <a:avLst/>
          </a:prstGeom>
        </p:spPr>
        <p:txBody>
          <a:bodyPr anchor="ctr">
            <a:normAutofit/>
          </a:bodyPr>
          <a:lstStyle>
            <a:lvl1pPr algn="ctr">
              <a:defRPr sz="3600" b="1">
                <a:solidFill>
                  <a:schemeClr val="tx1">
                    <a:lumMod val="65000"/>
                    <a:lumOff val="35000"/>
                  </a:schemeClr>
                </a:solidFill>
                <a:latin typeface="+mn-lt"/>
              </a:defRPr>
            </a:lvl1pPr>
          </a:lstStyle>
          <a:p>
            <a:r>
              <a:rPr lang="en-US" dirty="0" smtClean="0"/>
              <a:t>Title Here</a:t>
            </a:r>
            <a:endParaRPr lang="el-GR" dirty="0"/>
          </a:p>
        </p:txBody>
      </p:sp>
      <p:sp>
        <p:nvSpPr>
          <p:cNvPr id="3" name="Subtitle 2"/>
          <p:cNvSpPr>
            <a:spLocks noGrp="1"/>
          </p:cNvSpPr>
          <p:nvPr>
            <p:ph type="subTitle" idx="1" hasCustomPrompt="1"/>
          </p:nvPr>
        </p:nvSpPr>
        <p:spPr>
          <a:xfrm>
            <a:off x="1415143" y="5046325"/>
            <a:ext cx="9144000" cy="986291"/>
          </a:xfrm>
          <a:prstGeom prst="rect">
            <a:avLst/>
          </a:prstGeom>
        </p:spPr>
        <p:txBody>
          <a:bodyPr/>
          <a:lstStyle>
            <a:lvl1pPr marL="0" indent="0" algn="ctr">
              <a:buNone/>
              <a:defRPr sz="2400" baseline="0">
                <a:solidFill>
                  <a:schemeClr val="tx1">
                    <a:lumMod val="65000"/>
                    <a:lumOff val="35000"/>
                  </a:schemeClr>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smtClean="0"/>
              <a:t>Course subtitle goes here</a:t>
            </a:r>
            <a:endParaRPr lang="el-GR"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4326" y="270672"/>
            <a:ext cx="1382762" cy="1918699"/>
          </a:xfrm>
          <a:prstGeom prst="rect">
            <a:avLst/>
          </a:prstGeom>
        </p:spPr>
      </p:pic>
      <p:sp>
        <p:nvSpPr>
          <p:cNvPr id="5" name="Rectangle 5"/>
          <p:cNvSpPr>
            <a:spLocks noChangeArrowheads="1"/>
          </p:cNvSpPr>
          <p:nvPr userDrawn="1"/>
        </p:nvSpPr>
        <p:spPr bwMode="auto">
          <a:xfrm>
            <a:off x="5"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solidFill>
                <a:prstClr val="black"/>
              </a:solidFill>
            </a:endParaRPr>
          </a:p>
        </p:txBody>
      </p:sp>
      <p:sp>
        <p:nvSpPr>
          <p:cNvPr id="6" name="TextBox 5"/>
          <p:cNvSpPr txBox="1"/>
          <p:nvPr userDrawn="1"/>
        </p:nvSpPr>
        <p:spPr>
          <a:xfrm>
            <a:off x="2516777" y="6180339"/>
            <a:ext cx="9361715" cy="738664"/>
          </a:xfrm>
          <a:prstGeom prst="rect">
            <a:avLst/>
          </a:prstGeom>
          <a:noFill/>
        </p:spPr>
        <p:txBody>
          <a:bodyPr wrap="square" rtlCol="0">
            <a:spAutoFit/>
          </a:bodyPr>
          <a:lstStyle/>
          <a:p>
            <a:pPr>
              <a:defRPr/>
            </a:pPr>
            <a:r>
              <a:rPr lang="en-US" sz="1050" dirty="0">
                <a:solidFill>
                  <a:prstClr val="black">
                    <a:lumMod val="65000"/>
                    <a:lumOff val="35000"/>
                  </a:prstClr>
                </a:solidFill>
              </a:rPr>
              <a:t>This project has been funded with support from the European Commission. This publication reflects the views only of the author, and the Commission cannot be held responsible for any use which may be made of the information contained therein.                                                                </a:t>
            </a:r>
          </a:p>
          <a:p>
            <a:pPr>
              <a:defRPr/>
            </a:pPr>
            <a:r>
              <a:rPr lang="en-US" sz="1050" dirty="0">
                <a:solidFill>
                  <a:prstClr val="black">
                    <a:lumMod val="65000"/>
                    <a:lumOff val="35000"/>
                  </a:prstClr>
                </a:solidFill>
              </a:rPr>
              <a:t>Project Number: 2018-1-IT02-KA201-048187</a:t>
            </a:r>
            <a:endParaRPr lang="el-GR" sz="1050" dirty="0">
              <a:solidFill>
                <a:prstClr val="black">
                  <a:lumMod val="65000"/>
                  <a:lumOff val="35000"/>
                </a:prstClr>
              </a:solidFill>
            </a:endParaRPr>
          </a:p>
          <a:p>
            <a:endParaRPr lang="el-GR" sz="1050" dirty="0">
              <a:solidFill>
                <a:prstClr val="black">
                  <a:lumMod val="65000"/>
                  <a:lumOff val="35000"/>
                </a:prstClr>
              </a:solidFill>
            </a:endParaRPr>
          </a:p>
        </p:txBody>
      </p:sp>
      <p:pic>
        <p:nvPicPr>
          <p:cNvPr id="9" name="Picture 8" descr="er_logo"/>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4326" y="6180339"/>
            <a:ext cx="1809750" cy="514350"/>
          </a:xfrm>
          <a:prstGeom prst="rect">
            <a:avLst/>
          </a:prstGeom>
          <a:noFill/>
          <a:ln>
            <a:noFill/>
          </a:ln>
        </p:spPr>
      </p:pic>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26679" y="1430872"/>
            <a:ext cx="7437943" cy="2419830"/>
          </a:xfrm>
          <a:prstGeom prst="rect">
            <a:avLst/>
          </a:prstGeom>
        </p:spPr>
      </p:pic>
      <p:sp>
        <p:nvSpPr>
          <p:cNvPr id="11" name="Rectangle 10"/>
          <p:cNvSpPr/>
          <p:nvPr userDrawn="1"/>
        </p:nvSpPr>
        <p:spPr>
          <a:xfrm>
            <a:off x="0" y="3520440"/>
            <a:ext cx="12192000" cy="68761"/>
          </a:xfrm>
          <a:prstGeom prst="rect">
            <a:avLst/>
          </a:prstGeom>
          <a:solidFill>
            <a:srgbClr val="5811AB"/>
          </a:solidFill>
          <a:ln>
            <a:solidFill>
              <a:srgbClr val="00487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F497D"/>
              </a:solidFill>
            </a:endParaRPr>
          </a:p>
        </p:txBody>
      </p:sp>
      <p:sp>
        <p:nvSpPr>
          <p:cNvPr id="12" name="Rectangle 11"/>
          <p:cNvSpPr/>
          <p:nvPr userDrawn="1"/>
        </p:nvSpPr>
        <p:spPr>
          <a:xfrm>
            <a:off x="0" y="3621386"/>
            <a:ext cx="12192000" cy="68761"/>
          </a:xfrm>
          <a:prstGeom prst="rect">
            <a:avLst/>
          </a:prstGeom>
          <a:solidFill>
            <a:srgbClr val="4485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F497D"/>
              </a:solidFill>
            </a:endParaRPr>
          </a:p>
        </p:txBody>
      </p:sp>
    </p:spTree>
    <p:extLst>
      <p:ext uri="{BB962C8B-B14F-4D97-AF65-F5344CB8AC3E}">
        <p14:creationId xmlns:p14="http://schemas.microsoft.com/office/powerpoint/2010/main" val="3616908914"/>
      </p:ext>
    </p:extLst>
  </p:cSld>
  <p:clrMapOvr>
    <a:masterClrMapping/>
  </p:clrMapOvr>
  <p:timing>
    <p:tnLst>
      <p:par>
        <p:cT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5" Type="http://schemas.openxmlformats.org/officeDocument/2006/relationships/slideLayout" Target="../slideLayouts/slideLayout65.xml"/><Relationship Id="rId4" Type="http://schemas.openxmlformats.org/officeDocument/2006/relationships/slideLayout" Target="../slideLayouts/slideLayout64.xml"/><Relationship Id="rId9"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5" Type="http://schemas.openxmlformats.org/officeDocument/2006/relationships/slideLayout" Target="../slideLayouts/slideLayout73.xml"/><Relationship Id="rId4" Type="http://schemas.openxmlformats.org/officeDocument/2006/relationships/slideLayout" Target="../slideLayouts/slideLayout72.xml"/><Relationship Id="rId9"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84.xml"/><Relationship Id="rId3" Type="http://schemas.openxmlformats.org/officeDocument/2006/relationships/slideLayout" Target="../slideLayouts/slideLayout79.xml"/><Relationship Id="rId7" Type="http://schemas.openxmlformats.org/officeDocument/2006/relationships/slideLayout" Target="../slideLayouts/slideLayout83.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5" Type="http://schemas.openxmlformats.org/officeDocument/2006/relationships/slideLayout" Target="../slideLayouts/slideLayout81.xml"/><Relationship Id="rId4" Type="http://schemas.openxmlformats.org/officeDocument/2006/relationships/slideLayout" Target="../slideLayouts/slideLayout80.xml"/><Relationship Id="rId9" Type="http://schemas.openxmlformats.org/officeDocument/2006/relationships/theme" Target="../theme/theme12.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3.xml"/><Relationship Id="rId7" Type="http://schemas.openxmlformats.org/officeDocument/2006/relationships/slideLayout" Target="../slideLayouts/slideLayout3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6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5" Type="http://schemas.openxmlformats.org/officeDocument/2006/relationships/slideLayout" Target="../slideLayouts/slideLayout57.xml"/><Relationship Id="rId4" Type="http://schemas.openxmlformats.org/officeDocument/2006/relationships/slideLayout" Target="../slideLayouts/slideLayout56.xml"/><Relationship Id="rId9"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0354401"/>
      </p:ext>
    </p:extLst>
  </p:cSld>
  <p:clrMap bg1="lt1" tx1="dk1" bg2="lt2" tx2="dk2" accent1="accent1" accent2="accent2" accent3="accent3" accent4="accent4" accent5="accent5" accent6="accent6" hlink="hlink" folHlink="folHlink"/>
  <p:sldLayoutIdLst>
    <p:sldLayoutId id="2147483661" r:id="rId1"/>
    <p:sldLayoutId id="2147483662"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741656"/>
          </a:xfrm>
          <a:prstGeom prst="rect">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endParaRPr>
          </a:p>
        </p:txBody>
      </p:sp>
      <p:sp>
        <p:nvSpPr>
          <p:cNvPr id="2" name="Title Placeholder 1"/>
          <p:cNvSpPr>
            <a:spLocks noGrp="1"/>
          </p:cNvSpPr>
          <p:nvPr>
            <p:ph type="title"/>
          </p:nvPr>
        </p:nvSpPr>
        <p:spPr>
          <a:xfrm>
            <a:off x="367393" y="0"/>
            <a:ext cx="11446328" cy="741656"/>
          </a:xfrm>
          <a:prstGeom prst="rect">
            <a:avLst/>
          </a:prstGeom>
        </p:spPr>
        <p:txBody>
          <a:bodyPr vert="horz" lIns="91440" tIns="45720" rIns="91440" bIns="45720" rtlCol="0" anchor="ctr">
            <a:noAutofit/>
          </a:bodyPr>
          <a:lstStyle/>
          <a:p>
            <a:endParaRPr lang="el-GR" dirty="0"/>
          </a:p>
        </p:txBody>
      </p:sp>
    </p:spTree>
    <p:extLst>
      <p:ext uri="{BB962C8B-B14F-4D97-AF65-F5344CB8AC3E}">
        <p14:creationId xmlns:p14="http://schemas.microsoft.com/office/powerpoint/2010/main" val="431641505"/>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Lst>
  <p:timing>
    <p:tnLst>
      <p:par>
        <p:cTn id="1" dur="indefinite" restart="never" nodeType="tmRoot"/>
      </p:par>
    </p:tnLst>
  </p:timing>
  <p:hf hdr="0" ftr="0" dt="0"/>
  <p:txStyles>
    <p:titleStyle>
      <a:lvl1pPr algn="l" defTabSz="685783" rtl="0" eaLnBrk="1" latinLnBrk="0" hangingPunct="1">
        <a:lnSpc>
          <a:spcPct val="90000"/>
        </a:lnSpc>
        <a:spcBef>
          <a:spcPct val="0"/>
        </a:spcBef>
        <a:buNone/>
        <a:defRPr sz="2100" b="1" kern="1200">
          <a:solidFill>
            <a:srgbClr val="FFFFFF"/>
          </a:solidFill>
          <a:latin typeface="+mn-lt"/>
          <a:ea typeface="+mj-ea"/>
          <a:cs typeface="+mj-cs"/>
        </a:defRPr>
      </a:lvl1pPr>
    </p:titleStyle>
    <p:bodyStyle>
      <a:lvl1pPr marL="0" indent="0" algn="just" defTabSz="685783" rtl="0" eaLnBrk="1" latinLnBrk="0" hangingPunct="1">
        <a:lnSpc>
          <a:spcPct val="90000"/>
        </a:lnSpc>
        <a:spcBef>
          <a:spcPts val="750"/>
        </a:spcBef>
        <a:buFont typeface="Arial" panose="020B0604020202020204" pitchFamily="34" charset="0"/>
        <a:buNone/>
        <a:defRPr sz="165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741656"/>
          </a:xfrm>
          <a:prstGeom prst="rect">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endParaRPr>
          </a:p>
        </p:txBody>
      </p:sp>
      <p:sp>
        <p:nvSpPr>
          <p:cNvPr id="2" name="Title Placeholder 1"/>
          <p:cNvSpPr>
            <a:spLocks noGrp="1"/>
          </p:cNvSpPr>
          <p:nvPr>
            <p:ph type="title"/>
          </p:nvPr>
        </p:nvSpPr>
        <p:spPr>
          <a:xfrm>
            <a:off x="367393" y="0"/>
            <a:ext cx="11446328" cy="741656"/>
          </a:xfrm>
          <a:prstGeom prst="rect">
            <a:avLst/>
          </a:prstGeom>
        </p:spPr>
        <p:txBody>
          <a:bodyPr vert="horz" lIns="91440" tIns="45720" rIns="91440" bIns="45720" rtlCol="0" anchor="ctr">
            <a:noAutofit/>
          </a:bodyPr>
          <a:lstStyle/>
          <a:p>
            <a:endParaRPr lang="el-GR" dirty="0"/>
          </a:p>
        </p:txBody>
      </p:sp>
    </p:spTree>
    <p:extLst>
      <p:ext uri="{BB962C8B-B14F-4D97-AF65-F5344CB8AC3E}">
        <p14:creationId xmlns:p14="http://schemas.microsoft.com/office/powerpoint/2010/main" val="355278878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Lst>
  <p:timing>
    <p:tnLst>
      <p:par>
        <p:cTn id="1" dur="indefinite" restart="never" nodeType="tmRoot"/>
      </p:par>
    </p:tnLst>
  </p:timing>
  <p:hf hdr="0" ftr="0" dt="0"/>
  <p:txStyles>
    <p:titleStyle>
      <a:lvl1pPr algn="l" defTabSz="685783" rtl="0" eaLnBrk="1" latinLnBrk="0" hangingPunct="1">
        <a:lnSpc>
          <a:spcPct val="90000"/>
        </a:lnSpc>
        <a:spcBef>
          <a:spcPct val="0"/>
        </a:spcBef>
        <a:buNone/>
        <a:defRPr sz="2100" b="1" kern="1200">
          <a:solidFill>
            <a:srgbClr val="FFFFFF"/>
          </a:solidFill>
          <a:latin typeface="+mn-lt"/>
          <a:ea typeface="+mj-ea"/>
          <a:cs typeface="+mj-cs"/>
        </a:defRPr>
      </a:lvl1pPr>
    </p:titleStyle>
    <p:bodyStyle>
      <a:lvl1pPr marL="0" indent="0" algn="just" defTabSz="685783" rtl="0" eaLnBrk="1" latinLnBrk="0" hangingPunct="1">
        <a:lnSpc>
          <a:spcPct val="90000"/>
        </a:lnSpc>
        <a:spcBef>
          <a:spcPts val="750"/>
        </a:spcBef>
        <a:buFont typeface="Arial" panose="020B0604020202020204" pitchFamily="34" charset="0"/>
        <a:buNone/>
        <a:defRPr sz="165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741656"/>
          </a:xfrm>
          <a:prstGeom prst="rect">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endParaRPr>
          </a:p>
        </p:txBody>
      </p:sp>
      <p:sp>
        <p:nvSpPr>
          <p:cNvPr id="2" name="Title Placeholder 1"/>
          <p:cNvSpPr>
            <a:spLocks noGrp="1"/>
          </p:cNvSpPr>
          <p:nvPr>
            <p:ph type="title"/>
          </p:nvPr>
        </p:nvSpPr>
        <p:spPr>
          <a:xfrm>
            <a:off x="367393" y="0"/>
            <a:ext cx="11446328" cy="741656"/>
          </a:xfrm>
          <a:prstGeom prst="rect">
            <a:avLst/>
          </a:prstGeom>
        </p:spPr>
        <p:txBody>
          <a:bodyPr vert="horz" lIns="91440" tIns="45720" rIns="91440" bIns="45720" rtlCol="0" anchor="ctr">
            <a:noAutofit/>
          </a:bodyPr>
          <a:lstStyle/>
          <a:p>
            <a:endParaRPr lang="el-GR" dirty="0"/>
          </a:p>
        </p:txBody>
      </p:sp>
    </p:spTree>
    <p:extLst>
      <p:ext uri="{BB962C8B-B14F-4D97-AF65-F5344CB8AC3E}">
        <p14:creationId xmlns:p14="http://schemas.microsoft.com/office/powerpoint/2010/main" val="224477135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Lst>
  <p:timing>
    <p:tnLst>
      <p:par>
        <p:cTn id="1" dur="indefinite" restart="never" nodeType="tmRoot"/>
      </p:par>
    </p:tnLst>
  </p:timing>
  <p:hf hdr="0" ftr="0" dt="0"/>
  <p:txStyles>
    <p:titleStyle>
      <a:lvl1pPr algn="l" defTabSz="685783" rtl="0" eaLnBrk="1" latinLnBrk="0" hangingPunct="1">
        <a:lnSpc>
          <a:spcPct val="90000"/>
        </a:lnSpc>
        <a:spcBef>
          <a:spcPct val="0"/>
        </a:spcBef>
        <a:buNone/>
        <a:defRPr sz="2100" b="1" kern="1200">
          <a:solidFill>
            <a:srgbClr val="FFFFFF"/>
          </a:solidFill>
          <a:latin typeface="+mn-lt"/>
          <a:ea typeface="+mj-ea"/>
          <a:cs typeface="+mj-cs"/>
        </a:defRPr>
      </a:lvl1pPr>
    </p:titleStyle>
    <p:bodyStyle>
      <a:lvl1pPr marL="0" indent="0" algn="just" defTabSz="685783" rtl="0" eaLnBrk="1" latinLnBrk="0" hangingPunct="1">
        <a:lnSpc>
          <a:spcPct val="90000"/>
        </a:lnSpc>
        <a:spcBef>
          <a:spcPts val="750"/>
        </a:spcBef>
        <a:buFont typeface="Arial" panose="020B0604020202020204" pitchFamily="34" charset="0"/>
        <a:buNone/>
        <a:defRPr sz="165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741656"/>
          </a:xfrm>
          <a:prstGeom prst="rect">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367393" y="0"/>
            <a:ext cx="11446328" cy="741656"/>
          </a:xfrm>
          <a:prstGeom prst="rect">
            <a:avLst/>
          </a:prstGeom>
        </p:spPr>
        <p:txBody>
          <a:bodyPr vert="horz" lIns="91440" tIns="45720" rIns="91440" bIns="45720" rtlCol="0" anchor="ctr">
            <a:noAutofit/>
          </a:bodyPr>
          <a:lstStyle/>
          <a:p>
            <a:endParaRPr lang="el-GR" dirty="0"/>
          </a:p>
        </p:txBody>
      </p:sp>
    </p:spTree>
    <p:extLst>
      <p:ext uri="{BB962C8B-B14F-4D97-AF65-F5344CB8AC3E}">
        <p14:creationId xmlns:p14="http://schemas.microsoft.com/office/powerpoint/2010/main" val="306573478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2800" b="1" kern="1200">
          <a:solidFill>
            <a:srgbClr val="FFFFFF"/>
          </a:solidFill>
          <a:latin typeface="+mn-lt"/>
          <a:ea typeface="+mj-ea"/>
          <a:cs typeface="+mj-cs"/>
        </a:defRPr>
      </a:lvl1pPr>
    </p:titleStyle>
    <p:bodyStyle>
      <a:lvl1pPr marL="0" indent="0" algn="just" defTabSz="914377"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741656"/>
          </a:xfrm>
          <a:prstGeom prst="rect">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endParaRPr>
          </a:p>
        </p:txBody>
      </p:sp>
      <p:sp>
        <p:nvSpPr>
          <p:cNvPr id="2" name="Title Placeholder 1"/>
          <p:cNvSpPr>
            <a:spLocks noGrp="1"/>
          </p:cNvSpPr>
          <p:nvPr>
            <p:ph type="title"/>
          </p:nvPr>
        </p:nvSpPr>
        <p:spPr>
          <a:xfrm>
            <a:off x="367393" y="0"/>
            <a:ext cx="11446328" cy="741656"/>
          </a:xfrm>
          <a:prstGeom prst="rect">
            <a:avLst/>
          </a:prstGeom>
        </p:spPr>
        <p:txBody>
          <a:bodyPr vert="horz" lIns="91440" tIns="45720" rIns="91440" bIns="45720" rtlCol="0" anchor="ctr">
            <a:noAutofit/>
          </a:bodyPr>
          <a:lstStyle/>
          <a:p>
            <a:endParaRPr lang="el-GR" dirty="0"/>
          </a:p>
        </p:txBody>
      </p:sp>
    </p:spTree>
    <p:extLst>
      <p:ext uri="{BB962C8B-B14F-4D97-AF65-F5344CB8AC3E}">
        <p14:creationId xmlns:p14="http://schemas.microsoft.com/office/powerpoint/2010/main" val="19329278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timing>
    <p:tnLst>
      <p:par>
        <p:cTn id="1" dur="indefinite" restart="never" nodeType="tmRoot"/>
      </p:par>
    </p:tnLst>
  </p:timing>
  <p:hf hdr="0" ftr="0" dt="0"/>
  <p:txStyles>
    <p:titleStyle>
      <a:lvl1pPr algn="l" defTabSz="685783" rtl="0" eaLnBrk="1" latinLnBrk="0" hangingPunct="1">
        <a:lnSpc>
          <a:spcPct val="90000"/>
        </a:lnSpc>
        <a:spcBef>
          <a:spcPct val="0"/>
        </a:spcBef>
        <a:buNone/>
        <a:defRPr sz="2100" b="1" kern="1200">
          <a:solidFill>
            <a:srgbClr val="FFFFFF"/>
          </a:solidFill>
          <a:latin typeface="+mn-lt"/>
          <a:ea typeface="+mj-ea"/>
          <a:cs typeface="+mj-cs"/>
        </a:defRPr>
      </a:lvl1pPr>
    </p:titleStyle>
    <p:bodyStyle>
      <a:lvl1pPr marL="0" indent="0" algn="just" defTabSz="685783" rtl="0" eaLnBrk="1" latinLnBrk="0" hangingPunct="1">
        <a:lnSpc>
          <a:spcPct val="90000"/>
        </a:lnSpc>
        <a:spcBef>
          <a:spcPts val="750"/>
        </a:spcBef>
        <a:buFont typeface="Arial" panose="020B0604020202020204" pitchFamily="34" charset="0"/>
        <a:buNone/>
        <a:defRPr sz="165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741656"/>
          </a:xfrm>
          <a:prstGeom prst="rect">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endParaRPr>
          </a:p>
        </p:txBody>
      </p:sp>
      <p:sp>
        <p:nvSpPr>
          <p:cNvPr id="2" name="Title Placeholder 1"/>
          <p:cNvSpPr>
            <a:spLocks noGrp="1"/>
          </p:cNvSpPr>
          <p:nvPr>
            <p:ph type="title"/>
          </p:nvPr>
        </p:nvSpPr>
        <p:spPr>
          <a:xfrm>
            <a:off x="367393" y="0"/>
            <a:ext cx="11446328" cy="741656"/>
          </a:xfrm>
          <a:prstGeom prst="rect">
            <a:avLst/>
          </a:prstGeom>
        </p:spPr>
        <p:txBody>
          <a:bodyPr vert="horz" lIns="91440" tIns="45720" rIns="91440" bIns="45720" rtlCol="0" anchor="ctr">
            <a:noAutofit/>
          </a:bodyPr>
          <a:lstStyle/>
          <a:p>
            <a:endParaRPr lang="el-GR" dirty="0"/>
          </a:p>
        </p:txBody>
      </p:sp>
    </p:spTree>
    <p:extLst>
      <p:ext uri="{BB962C8B-B14F-4D97-AF65-F5344CB8AC3E}">
        <p14:creationId xmlns:p14="http://schemas.microsoft.com/office/powerpoint/2010/main" val="751906672"/>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Lst>
  <p:timing>
    <p:tnLst>
      <p:par>
        <p:cTn id="1" dur="indefinite" restart="never" nodeType="tmRoot"/>
      </p:par>
    </p:tnLst>
  </p:timing>
  <p:hf hdr="0" ftr="0" dt="0"/>
  <p:txStyles>
    <p:titleStyle>
      <a:lvl1pPr algn="l" defTabSz="685783" rtl="0" eaLnBrk="1" latinLnBrk="0" hangingPunct="1">
        <a:lnSpc>
          <a:spcPct val="90000"/>
        </a:lnSpc>
        <a:spcBef>
          <a:spcPct val="0"/>
        </a:spcBef>
        <a:buNone/>
        <a:defRPr sz="2100" b="1" kern="1200">
          <a:solidFill>
            <a:srgbClr val="FFFFFF"/>
          </a:solidFill>
          <a:latin typeface="+mn-lt"/>
          <a:ea typeface="+mj-ea"/>
          <a:cs typeface="+mj-cs"/>
        </a:defRPr>
      </a:lvl1pPr>
    </p:titleStyle>
    <p:bodyStyle>
      <a:lvl1pPr marL="0" indent="0" algn="just" defTabSz="685783" rtl="0" eaLnBrk="1" latinLnBrk="0" hangingPunct="1">
        <a:lnSpc>
          <a:spcPct val="90000"/>
        </a:lnSpc>
        <a:spcBef>
          <a:spcPts val="750"/>
        </a:spcBef>
        <a:buFont typeface="Arial" panose="020B0604020202020204" pitchFamily="34" charset="0"/>
        <a:buNone/>
        <a:defRPr sz="165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741656"/>
          </a:xfrm>
          <a:prstGeom prst="rect">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endParaRPr>
          </a:p>
        </p:txBody>
      </p:sp>
      <p:sp>
        <p:nvSpPr>
          <p:cNvPr id="2" name="Title Placeholder 1"/>
          <p:cNvSpPr>
            <a:spLocks noGrp="1"/>
          </p:cNvSpPr>
          <p:nvPr>
            <p:ph type="title"/>
          </p:nvPr>
        </p:nvSpPr>
        <p:spPr>
          <a:xfrm>
            <a:off x="367393" y="0"/>
            <a:ext cx="11446328" cy="741656"/>
          </a:xfrm>
          <a:prstGeom prst="rect">
            <a:avLst/>
          </a:prstGeom>
        </p:spPr>
        <p:txBody>
          <a:bodyPr vert="horz" lIns="91440" tIns="45720" rIns="91440" bIns="45720" rtlCol="0" anchor="ctr">
            <a:noAutofit/>
          </a:bodyPr>
          <a:lstStyle/>
          <a:p>
            <a:endParaRPr lang="el-GR" dirty="0"/>
          </a:p>
        </p:txBody>
      </p:sp>
    </p:spTree>
    <p:extLst>
      <p:ext uri="{BB962C8B-B14F-4D97-AF65-F5344CB8AC3E}">
        <p14:creationId xmlns:p14="http://schemas.microsoft.com/office/powerpoint/2010/main" val="360809821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timing>
    <p:tnLst>
      <p:par>
        <p:cTn id="1" dur="indefinite" restart="never" nodeType="tmRoot"/>
      </p:par>
    </p:tnLst>
  </p:timing>
  <p:hf hdr="0" ftr="0" dt="0"/>
  <p:txStyles>
    <p:titleStyle>
      <a:lvl1pPr algn="l" defTabSz="685783" rtl="0" eaLnBrk="1" latinLnBrk="0" hangingPunct="1">
        <a:lnSpc>
          <a:spcPct val="90000"/>
        </a:lnSpc>
        <a:spcBef>
          <a:spcPct val="0"/>
        </a:spcBef>
        <a:buNone/>
        <a:defRPr sz="2100" b="1" kern="1200">
          <a:solidFill>
            <a:srgbClr val="FFFFFF"/>
          </a:solidFill>
          <a:latin typeface="+mn-lt"/>
          <a:ea typeface="+mj-ea"/>
          <a:cs typeface="+mj-cs"/>
        </a:defRPr>
      </a:lvl1pPr>
    </p:titleStyle>
    <p:bodyStyle>
      <a:lvl1pPr marL="0" indent="0" algn="just" defTabSz="685783" rtl="0" eaLnBrk="1" latinLnBrk="0" hangingPunct="1">
        <a:lnSpc>
          <a:spcPct val="90000"/>
        </a:lnSpc>
        <a:spcBef>
          <a:spcPts val="750"/>
        </a:spcBef>
        <a:buFont typeface="Arial" panose="020B0604020202020204" pitchFamily="34" charset="0"/>
        <a:buNone/>
        <a:defRPr sz="165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741656"/>
          </a:xfrm>
          <a:prstGeom prst="rect">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endParaRPr>
          </a:p>
        </p:txBody>
      </p:sp>
      <p:sp>
        <p:nvSpPr>
          <p:cNvPr id="2" name="Title Placeholder 1"/>
          <p:cNvSpPr>
            <a:spLocks noGrp="1"/>
          </p:cNvSpPr>
          <p:nvPr>
            <p:ph type="title"/>
          </p:nvPr>
        </p:nvSpPr>
        <p:spPr>
          <a:xfrm>
            <a:off x="367393" y="0"/>
            <a:ext cx="11446328" cy="741656"/>
          </a:xfrm>
          <a:prstGeom prst="rect">
            <a:avLst/>
          </a:prstGeom>
        </p:spPr>
        <p:txBody>
          <a:bodyPr vert="horz" lIns="91440" tIns="45720" rIns="91440" bIns="45720" rtlCol="0" anchor="ctr">
            <a:noAutofit/>
          </a:bodyPr>
          <a:lstStyle/>
          <a:p>
            <a:endParaRPr lang="el-GR" dirty="0"/>
          </a:p>
        </p:txBody>
      </p:sp>
    </p:spTree>
    <p:extLst>
      <p:ext uri="{BB962C8B-B14F-4D97-AF65-F5344CB8AC3E}">
        <p14:creationId xmlns:p14="http://schemas.microsoft.com/office/powerpoint/2010/main" val="123725513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timing>
    <p:tnLst>
      <p:par>
        <p:cTn id="1" dur="indefinite" restart="never" nodeType="tmRoot"/>
      </p:par>
    </p:tnLst>
  </p:timing>
  <p:hf hdr="0" ftr="0" dt="0"/>
  <p:txStyles>
    <p:titleStyle>
      <a:lvl1pPr algn="l" defTabSz="685783" rtl="0" eaLnBrk="1" latinLnBrk="0" hangingPunct="1">
        <a:lnSpc>
          <a:spcPct val="90000"/>
        </a:lnSpc>
        <a:spcBef>
          <a:spcPct val="0"/>
        </a:spcBef>
        <a:buNone/>
        <a:defRPr sz="2100" b="1" kern="1200">
          <a:solidFill>
            <a:srgbClr val="FFFFFF"/>
          </a:solidFill>
          <a:latin typeface="+mn-lt"/>
          <a:ea typeface="+mj-ea"/>
          <a:cs typeface="+mj-cs"/>
        </a:defRPr>
      </a:lvl1pPr>
    </p:titleStyle>
    <p:bodyStyle>
      <a:lvl1pPr marL="0" indent="0" algn="just" defTabSz="685783" rtl="0" eaLnBrk="1" latinLnBrk="0" hangingPunct="1">
        <a:lnSpc>
          <a:spcPct val="90000"/>
        </a:lnSpc>
        <a:spcBef>
          <a:spcPts val="750"/>
        </a:spcBef>
        <a:buFont typeface="Arial" panose="020B0604020202020204" pitchFamily="34" charset="0"/>
        <a:buNone/>
        <a:defRPr sz="165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741656"/>
          </a:xfrm>
          <a:prstGeom prst="rect">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endParaRPr>
          </a:p>
        </p:txBody>
      </p:sp>
      <p:sp>
        <p:nvSpPr>
          <p:cNvPr id="2" name="Title Placeholder 1"/>
          <p:cNvSpPr>
            <a:spLocks noGrp="1"/>
          </p:cNvSpPr>
          <p:nvPr>
            <p:ph type="title"/>
          </p:nvPr>
        </p:nvSpPr>
        <p:spPr>
          <a:xfrm>
            <a:off x="367393" y="0"/>
            <a:ext cx="11446328" cy="741656"/>
          </a:xfrm>
          <a:prstGeom prst="rect">
            <a:avLst/>
          </a:prstGeom>
        </p:spPr>
        <p:txBody>
          <a:bodyPr vert="horz" lIns="91440" tIns="45720" rIns="91440" bIns="45720" rtlCol="0" anchor="ctr">
            <a:noAutofit/>
          </a:bodyPr>
          <a:lstStyle/>
          <a:p>
            <a:endParaRPr lang="el-GR" dirty="0"/>
          </a:p>
        </p:txBody>
      </p:sp>
    </p:spTree>
    <p:extLst>
      <p:ext uri="{BB962C8B-B14F-4D97-AF65-F5344CB8AC3E}">
        <p14:creationId xmlns:p14="http://schemas.microsoft.com/office/powerpoint/2010/main" val="1649499403"/>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Lst>
  <p:timing>
    <p:tnLst>
      <p:par>
        <p:cTn id="1" dur="indefinite" restart="never" nodeType="tmRoot"/>
      </p:par>
    </p:tnLst>
  </p:timing>
  <p:hf hdr="0" ftr="0" dt="0"/>
  <p:txStyles>
    <p:titleStyle>
      <a:lvl1pPr algn="l" defTabSz="685783" rtl="0" eaLnBrk="1" latinLnBrk="0" hangingPunct="1">
        <a:lnSpc>
          <a:spcPct val="90000"/>
        </a:lnSpc>
        <a:spcBef>
          <a:spcPct val="0"/>
        </a:spcBef>
        <a:buNone/>
        <a:defRPr sz="2100" b="1" kern="1200">
          <a:solidFill>
            <a:srgbClr val="FFFFFF"/>
          </a:solidFill>
          <a:latin typeface="+mn-lt"/>
          <a:ea typeface="+mj-ea"/>
          <a:cs typeface="+mj-cs"/>
        </a:defRPr>
      </a:lvl1pPr>
    </p:titleStyle>
    <p:bodyStyle>
      <a:lvl1pPr marL="0" indent="0" algn="just" defTabSz="685783" rtl="0" eaLnBrk="1" latinLnBrk="0" hangingPunct="1">
        <a:lnSpc>
          <a:spcPct val="90000"/>
        </a:lnSpc>
        <a:spcBef>
          <a:spcPts val="750"/>
        </a:spcBef>
        <a:buFont typeface="Arial" panose="020B0604020202020204" pitchFamily="34" charset="0"/>
        <a:buNone/>
        <a:defRPr sz="165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741656"/>
          </a:xfrm>
          <a:prstGeom prst="rect">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endParaRPr>
          </a:p>
        </p:txBody>
      </p:sp>
      <p:sp>
        <p:nvSpPr>
          <p:cNvPr id="2" name="Title Placeholder 1"/>
          <p:cNvSpPr>
            <a:spLocks noGrp="1"/>
          </p:cNvSpPr>
          <p:nvPr>
            <p:ph type="title"/>
          </p:nvPr>
        </p:nvSpPr>
        <p:spPr>
          <a:xfrm>
            <a:off x="367393" y="0"/>
            <a:ext cx="11446328" cy="741656"/>
          </a:xfrm>
          <a:prstGeom prst="rect">
            <a:avLst/>
          </a:prstGeom>
        </p:spPr>
        <p:txBody>
          <a:bodyPr vert="horz" lIns="91440" tIns="45720" rIns="91440" bIns="45720" rtlCol="0" anchor="ctr">
            <a:noAutofit/>
          </a:bodyPr>
          <a:lstStyle/>
          <a:p>
            <a:endParaRPr lang="el-GR" dirty="0"/>
          </a:p>
        </p:txBody>
      </p:sp>
    </p:spTree>
    <p:extLst>
      <p:ext uri="{BB962C8B-B14F-4D97-AF65-F5344CB8AC3E}">
        <p14:creationId xmlns:p14="http://schemas.microsoft.com/office/powerpoint/2010/main" val="3636731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Lst>
  <p:timing>
    <p:tnLst>
      <p:par>
        <p:cTn id="1" dur="indefinite" restart="never" nodeType="tmRoot"/>
      </p:par>
    </p:tnLst>
  </p:timing>
  <p:hf hdr="0" ftr="0" dt="0"/>
  <p:txStyles>
    <p:titleStyle>
      <a:lvl1pPr algn="l" defTabSz="685783" rtl="0" eaLnBrk="1" latinLnBrk="0" hangingPunct="1">
        <a:lnSpc>
          <a:spcPct val="90000"/>
        </a:lnSpc>
        <a:spcBef>
          <a:spcPct val="0"/>
        </a:spcBef>
        <a:buNone/>
        <a:defRPr sz="2100" b="1" kern="1200">
          <a:solidFill>
            <a:srgbClr val="FFFFFF"/>
          </a:solidFill>
          <a:latin typeface="+mn-lt"/>
          <a:ea typeface="+mj-ea"/>
          <a:cs typeface="+mj-cs"/>
        </a:defRPr>
      </a:lvl1pPr>
    </p:titleStyle>
    <p:bodyStyle>
      <a:lvl1pPr marL="0" indent="0" algn="just" defTabSz="685783" rtl="0" eaLnBrk="1" latinLnBrk="0" hangingPunct="1">
        <a:lnSpc>
          <a:spcPct val="90000"/>
        </a:lnSpc>
        <a:spcBef>
          <a:spcPts val="750"/>
        </a:spcBef>
        <a:buFont typeface="Arial" panose="020B0604020202020204" pitchFamily="34" charset="0"/>
        <a:buNone/>
        <a:defRPr sz="165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F9F9F9"/>
        </a:solidFill>
        <a:effectLst/>
      </p:bgPr>
    </p:bg>
    <p:spTree>
      <p:nvGrpSpPr>
        <p:cNvPr id="1" name=""/>
        <p:cNvGrpSpPr/>
        <p:nvPr/>
      </p:nvGrpSpPr>
      <p:grpSpPr>
        <a:xfrm>
          <a:off x="0" y="0"/>
          <a:ext cx="0" cy="0"/>
          <a:chOff x="0" y="0"/>
          <a:chExt cx="0" cy="0"/>
        </a:xfrm>
      </p:grpSpPr>
      <p:sp>
        <p:nvSpPr>
          <p:cNvPr id="4" name="Rectangle 3"/>
          <p:cNvSpPr/>
          <p:nvPr userDrawn="1"/>
        </p:nvSpPr>
        <p:spPr>
          <a:xfrm>
            <a:off x="0" y="1"/>
            <a:ext cx="12192000" cy="741656"/>
          </a:xfrm>
          <a:prstGeom prst="rect">
            <a:avLst/>
          </a:prstGeom>
          <a:solidFill>
            <a:schemeClr val="tx1">
              <a:lumMod val="50000"/>
              <a:lumOff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endParaRPr>
          </a:p>
        </p:txBody>
      </p:sp>
      <p:sp>
        <p:nvSpPr>
          <p:cNvPr id="2" name="Title Placeholder 1"/>
          <p:cNvSpPr>
            <a:spLocks noGrp="1"/>
          </p:cNvSpPr>
          <p:nvPr>
            <p:ph type="title"/>
          </p:nvPr>
        </p:nvSpPr>
        <p:spPr>
          <a:xfrm>
            <a:off x="367393" y="0"/>
            <a:ext cx="11446328" cy="741656"/>
          </a:xfrm>
          <a:prstGeom prst="rect">
            <a:avLst/>
          </a:prstGeom>
        </p:spPr>
        <p:txBody>
          <a:bodyPr vert="horz" lIns="91440" tIns="45720" rIns="91440" bIns="45720" rtlCol="0" anchor="ctr">
            <a:noAutofit/>
          </a:bodyPr>
          <a:lstStyle/>
          <a:p>
            <a:endParaRPr lang="el-GR" dirty="0"/>
          </a:p>
        </p:txBody>
      </p:sp>
    </p:spTree>
    <p:extLst>
      <p:ext uri="{BB962C8B-B14F-4D97-AF65-F5344CB8AC3E}">
        <p14:creationId xmlns:p14="http://schemas.microsoft.com/office/powerpoint/2010/main" val="2258472953"/>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Lst>
  <p:timing>
    <p:tnLst>
      <p:par>
        <p:cTn id="1" dur="indefinite" restart="never" nodeType="tmRoot"/>
      </p:par>
    </p:tnLst>
  </p:timing>
  <p:hf hdr="0" ftr="0" dt="0"/>
  <p:txStyles>
    <p:titleStyle>
      <a:lvl1pPr algn="l" defTabSz="685783" rtl="0" eaLnBrk="1" latinLnBrk="0" hangingPunct="1">
        <a:lnSpc>
          <a:spcPct val="90000"/>
        </a:lnSpc>
        <a:spcBef>
          <a:spcPct val="0"/>
        </a:spcBef>
        <a:buNone/>
        <a:defRPr sz="2100" b="1" kern="1200">
          <a:solidFill>
            <a:srgbClr val="FFFFFF"/>
          </a:solidFill>
          <a:latin typeface="+mn-lt"/>
          <a:ea typeface="+mj-ea"/>
          <a:cs typeface="+mj-cs"/>
        </a:defRPr>
      </a:lvl1pPr>
    </p:titleStyle>
    <p:bodyStyle>
      <a:lvl1pPr marL="0" indent="0" algn="just" defTabSz="685783" rtl="0" eaLnBrk="1" latinLnBrk="0" hangingPunct="1">
        <a:lnSpc>
          <a:spcPct val="90000"/>
        </a:lnSpc>
        <a:spcBef>
          <a:spcPts val="750"/>
        </a:spcBef>
        <a:buFont typeface="Arial" panose="020B0604020202020204" pitchFamily="34" charset="0"/>
        <a:buNone/>
        <a:defRPr sz="165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irene.Theodoulou@cardet.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4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5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4.xml"/></Relationships>
</file>

<file path=ppt/slides/_rels/slide15.xml.rels><?xml version="1.0" encoding="UTF-8" standalone="yes"?>
<Relationships xmlns="http://schemas.openxmlformats.org/package/2006/relationships"><Relationship Id="rId3" Type="http://schemas.openxmlformats.org/officeDocument/2006/relationships/hyperlink" Target="https://wexcitingadventures.weebly.com/blog/the-ted-talks" TargetMode="External"/><Relationship Id="rId2" Type="http://schemas.openxmlformats.org/officeDocument/2006/relationships/image" Target="../media/image18.jpeg"/><Relationship Id="rId1" Type="http://schemas.openxmlformats.org/officeDocument/2006/relationships/slideLayout" Target="../slideLayouts/slideLayout7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80.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80.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diagrameditor.com/" TargetMode="External"/><Relationship Id="rId1" Type="http://schemas.openxmlformats.org/officeDocument/2006/relationships/slideLayout" Target="../slideLayouts/slideLayout80.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80.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hyperlink" Target="https://odisseu-project.eu/"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80.xml"/><Relationship Id="rId4" Type="http://schemas.openxmlformats.org/officeDocument/2006/relationships/hyperlink" Target="https://360.articulate.com/review/content/2babd366-aae8-435b-ae6c-adceab969ec2/review"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80.xml"/><Relationship Id="rId4" Type="http://schemas.openxmlformats.org/officeDocument/2006/relationships/hyperlink" Target="https://360.articulate.com/review/content/48d4b5d6-f08c-4d08-8257-7174859bc6a5/review"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5.xml.rels><?xml version="1.0" encoding="UTF-8" standalone="yes"?>
<Relationships xmlns="http://schemas.openxmlformats.org/package/2006/relationships"><Relationship Id="rId3" Type="http://schemas.openxmlformats.org/officeDocument/2006/relationships/hyperlink" Target="http://www.cardet.org/" TargetMode="External"/><Relationship Id="rId2" Type="http://schemas.openxmlformats.org/officeDocument/2006/relationships/image" Target="../media/image26.png"/><Relationship Id="rId1" Type="http://schemas.openxmlformats.org/officeDocument/2006/relationships/slideLayout" Target="../slideLayouts/slideLayout8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2.jp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Y:\Logos\CARDET\NEW LOGOS\CARDET logo\cardet_new_with-text.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59204" y="319101"/>
            <a:ext cx="1799878" cy="850480"/>
          </a:xfrm>
          <a:prstGeom prst="rect">
            <a:avLst/>
          </a:prstGeom>
          <a:noFill/>
          <a:ln>
            <a:noFill/>
          </a:ln>
        </p:spPr>
      </p:pic>
      <p:sp>
        <p:nvSpPr>
          <p:cNvPr id="8" name="Subtitle 2"/>
          <p:cNvSpPr txBox="1">
            <a:spLocks/>
          </p:cNvSpPr>
          <p:nvPr/>
        </p:nvSpPr>
        <p:spPr>
          <a:xfrm>
            <a:off x="1213581" y="3694389"/>
            <a:ext cx="9144000" cy="986291"/>
          </a:xfrm>
          <a:prstGeom prst="rect">
            <a:avLst/>
          </a:prstGeom>
        </p:spPr>
        <p:txBody>
          <a:bodyPr/>
          <a:lstStyle>
            <a:lvl1pPr marL="0" indent="0" algn="ctr" defTabSz="914377" rtl="0" eaLnBrk="1" latinLnBrk="0" hangingPunct="1">
              <a:lnSpc>
                <a:spcPct val="90000"/>
              </a:lnSpc>
              <a:spcBef>
                <a:spcPts val="1000"/>
              </a:spcBef>
              <a:buFont typeface="Arial" panose="020B0604020202020204" pitchFamily="34" charset="0"/>
              <a:buNone/>
              <a:defRPr sz="2400" kern="1200" baseline="0">
                <a:solidFill>
                  <a:schemeClr val="tx1">
                    <a:lumMod val="65000"/>
                    <a:lumOff val="35000"/>
                  </a:schemeClr>
                </a:solidFill>
                <a:latin typeface="+mj-lt"/>
                <a:ea typeface="+mn-ea"/>
                <a:cs typeface="+mn-cs"/>
              </a:defRPr>
            </a:lvl1pPr>
            <a:lvl2pPr marL="457189" indent="0" algn="ctr"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377" indent="0" algn="ctr"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566"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754"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5943"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131"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320"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509"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l-GR" sz="2800" b="1" dirty="0"/>
              <a:t>Ευρωπαϊκό έργο </a:t>
            </a:r>
            <a:r>
              <a:rPr lang="el-GR" sz="2800" b="1" dirty="0" smtClean="0"/>
              <a:t>– </a:t>
            </a:r>
            <a:r>
              <a:rPr lang="en-US" sz="2800" b="1" dirty="0" smtClean="0"/>
              <a:t>ODISSEU</a:t>
            </a:r>
          </a:p>
          <a:p>
            <a:r>
              <a:rPr lang="en-US" sz="2800" b="1" dirty="0" smtClean="0"/>
              <a:t/>
            </a:r>
            <a:br>
              <a:rPr lang="en-US" sz="2800" b="1" dirty="0" smtClean="0"/>
            </a:br>
            <a:r>
              <a:rPr lang="el-GR" b="1" dirty="0"/>
              <a:t>Τίτλος εργαστηρίου</a:t>
            </a:r>
            <a:r>
              <a:rPr lang="en-US" b="1" dirty="0"/>
              <a:t>: </a:t>
            </a:r>
            <a:endParaRPr lang="el-GR" b="1" dirty="0" smtClean="0"/>
          </a:p>
          <a:p>
            <a:r>
              <a:rPr lang="el-GR" b="1" dirty="0" smtClean="0"/>
              <a:t>Η </a:t>
            </a:r>
            <a:r>
              <a:rPr lang="el-GR" b="1" dirty="0"/>
              <a:t>Αφήγηση ως μέθοδος </a:t>
            </a:r>
            <a:r>
              <a:rPr lang="el-GR" b="1" dirty="0" smtClean="0"/>
              <a:t>διδασκαλίας</a:t>
            </a:r>
            <a:r>
              <a:rPr lang="en-US" b="1" dirty="0" smtClean="0"/>
              <a:t>. </a:t>
            </a:r>
            <a:r>
              <a:rPr lang="el-GR" b="1" dirty="0" smtClean="0"/>
              <a:t>Παραδείγματα βιωματικών ιστοριών από παιδιά-</a:t>
            </a:r>
            <a:r>
              <a:rPr lang="el-GR" b="1" dirty="0" err="1" smtClean="0"/>
              <a:t>αιτητές</a:t>
            </a:r>
            <a:r>
              <a:rPr lang="el-GR" b="1" dirty="0" smtClean="0"/>
              <a:t> ασύλου</a:t>
            </a:r>
            <a:endParaRPr lang="en-US" b="1" dirty="0"/>
          </a:p>
        </p:txBody>
      </p:sp>
      <p:sp>
        <p:nvSpPr>
          <p:cNvPr id="2" name="TextBox 1"/>
          <p:cNvSpPr txBox="1"/>
          <p:nvPr/>
        </p:nvSpPr>
        <p:spPr>
          <a:xfrm>
            <a:off x="7983795" y="5437239"/>
            <a:ext cx="3982064" cy="646331"/>
          </a:xfrm>
          <a:prstGeom prst="rect">
            <a:avLst/>
          </a:prstGeom>
          <a:noFill/>
        </p:spPr>
        <p:txBody>
          <a:bodyPr wrap="square" rtlCol="0">
            <a:spAutoFit/>
          </a:bodyPr>
          <a:lstStyle/>
          <a:p>
            <a:pPr algn="r"/>
            <a:r>
              <a:rPr lang="el-GR" b="1" dirty="0"/>
              <a:t>Υπεύθυνη Έργου</a:t>
            </a:r>
            <a:r>
              <a:rPr lang="en-US" b="1" dirty="0"/>
              <a:t>: </a:t>
            </a:r>
            <a:r>
              <a:rPr lang="el-GR" b="1" dirty="0"/>
              <a:t>Ειρήνη Θεοδούλου </a:t>
            </a:r>
          </a:p>
          <a:p>
            <a:pPr algn="r"/>
            <a:r>
              <a:rPr lang="en-US" b="1" dirty="0" smtClean="0">
                <a:hlinkClick r:id="rId4"/>
              </a:rPr>
              <a:t>irene.theodoulou@cardet.org</a:t>
            </a:r>
            <a:r>
              <a:rPr lang="en-US" b="1" dirty="0" smtClean="0"/>
              <a:t> </a:t>
            </a:r>
            <a:endParaRPr lang="el-GR" b="1" dirty="0"/>
          </a:p>
        </p:txBody>
      </p:sp>
    </p:spTree>
    <p:extLst>
      <p:ext uri="{BB962C8B-B14F-4D97-AF65-F5344CB8AC3E}">
        <p14:creationId xmlns:p14="http://schemas.microsoft.com/office/powerpoint/2010/main" val="469611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 calcmode="lin" valueType="num">
                                      <p:cBhvr additive="base">
                                        <p:cTn id="1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2" end="2"/>
                                            </p:txEl>
                                          </p:spTgt>
                                        </p:tgtEl>
                                        <p:attrNameLst>
                                          <p:attrName>ppt_y</p:attrName>
                                        </p:attrNameLst>
                                      </p:cBhvr>
                                      <p:tavLst>
                                        <p:tav tm="0">
                                          <p:val>
                                            <p:strVal val="1+#ppt_h/2"/>
                                          </p:val>
                                        </p:tav>
                                        <p:tav tm="100000">
                                          <p:val>
                                            <p:strVal val="#ppt_y"/>
                                          </p:val>
                                        </p:tav>
                                      </p:tavLst>
                                    </p:anim>
                                  </p:childTnLst>
                                </p:cTn>
                              </p:par>
                              <p:par>
                                <p:cTn id="17" presetID="21" presetClass="entr" presetSubtype="1" fill="hold" nodeType="with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Effect transition="in" filter="wheel(1)">
                                      <p:cBhvr>
                                        <p:cTn id="19" dur="2000"/>
                                        <p:tgtEl>
                                          <p:spTgt spid="2">
                                            <p:txEl>
                                              <p:pRg st="0" end="0"/>
                                            </p:txEl>
                                          </p:spTgt>
                                        </p:tgtEl>
                                      </p:cBhvr>
                                    </p:animEffect>
                                  </p:childTnLst>
                                </p:cTn>
                              </p:par>
                              <p:par>
                                <p:cTn id="20" presetID="21" presetClass="entr" presetSubtype="1" fill="hold" nodeType="with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wheel(1)">
                                      <p:cBhvr>
                                        <p:cTn id="22"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l-GR" sz="2000" dirty="0"/>
              <a:t>Ενδείκνυται για τις ακόλουθες περιπτώσεις:</a:t>
            </a:r>
          </a:p>
        </p:txBody>
      </p:sp>
      <p:sp>
        <p:nvSpPr>
          <p:cNvPr id="2" name="Title 1"/>
          <p:cNvSpPr>
            <a:spLocks noGrp="1"/>
          </p:cNvSpPr>
          <p:nvPr>
            <p:ph type="title"/>
          </p:nvPr>
        </p:nvSpPr>
        <p:spPr/>
        <p:txBody>
          <a:bodyPr/>
          <a:lstStyle/>
          <a:p>
            <a:pPr algn="ctr"/>
            <a:r>
              <a:rPr lang="el-GR" dirty="0" smtClean="0"/>
              <a:t>Η Αφήγηση ως μέθοδος διδασκαλίας</a:t>
            </a:r>
            <a:endParaRPr lang="el-GR" dirty="0"/>
          </a:p>
        </p:txBody>
      </p:sp>
      <p:sp>
        <p:nvSpPr>
          <p:cNvPr id="5" name="Content Placeholder 4"/>
          <p:cNvSpPr>
            <a:spLocks noGrp="1"/>
          </p:cNvSpPr>
          <p:nvPr>
            <p:ph sz="quarter" idx="13"/>
          </p:nvPr>
        </p:nvSpPr>
        <p:spPr>
          <a:xfrm>
            <a:off x="1829043" y="1791929"/>
            <a:ext cx="8284255" cy="4792980"/>
          </a:xfrm>
        </p:spPr>
        <p:txBody>
          <a:bodyPr/>
          <a:lstStyle/>
          <a:p>
            <a:pPr marL="342900" indent="-342900">
              <a:buFont typeface="Arial" panose="020B0604020202020204" pitchFamily="34" charset="0"/>
              <a:buChar char="•"/>
            </a:pPr>
            <a:r>
              <a:rPr lang="el-GR" sz="2200" dirty="0">
                <a:solidFill>
                  <a:schemeClr val="tx1"/>
                </a:solidFill>
              </a:rPr>
              <a:t>Διαθεματικές προσεγγίσεις.</a:t>
            </a:r>
            <a:endParaRPr lang="en-US" sz="2200" dirty="0">
              <a:solidFill>
                <a:schemeClr val="tx1"/>
              </a:solidFill>
            </a:endParaRPr>
          </a:p>
          <a:p>
            <a:pPr marL="342900" indent="-342900">
              <a:buFont typeface="Arial" panose="020B0604020202020204" pitchFamily="34" charset="0"/>
              <a:buChar char="•"/>
            </a:pPr>
            <a:r>
              <a:rPr lang="el-GR" sz="2200" dirty="0">
                <a:solidFill>
                  <a:schemeClr val="tx1"/>
                </a:solidFill>
              </a:rPr>
              <a:t>Περιπτώσεις</a:t>
            </a:r>
            <a:r>
              <a:rPr lang="en-US" sz="2200" dirty="0">
                <a:solidFill>
                  <a:schemeClr val="tx1"/>
                </a:solidFill>
              </a:rPr>
              <a:t> </a:t>
            </a:r>
            <a:r>
              <a:rPr lang="el-GR" sz="2200" dirty="0" err="1">
                <a:solidFill>
                  <a:schemeClr val="tx1"/>
                </a:solidFill>
              </a:rPr>
              <a:t>πολυγλωσσικών</a:t>
            </a:r>
            <a:r>
              <a:rPr lang="el-GR" sz="2200" dirty="0">
                <a:solidFill>
                  <a:schemeClr val="tx1"/>
                </a:solidFill>
              </a:rPr>
              <a:t> και πολυπολιτισμικών τάξεων.</a:t>
            </a:r>
          </a:p>
          <a:p>
            <a:pPr marL="342900" indent="-342900">
              <a:buFont typeface="Arial" panose="020B0604020202020204" pitchFamily="34" charset="0"/>
              <a:buChar char="•"/>
            </a:pPr>
            <a:r>
              <a:rPr lang="el-GR" sz="2200" dirty="0">
                <a:solidFill>
                  <a:schemeClr val="tx1"/>
                </a:solidFill>
              </a:rPr>
              <a:t>Μεταφορά γνώσεων, αξιών, συναισθημάτων και στάσεων.</a:t>
            </a:r>
            <a:endParaRPr lang="en-US" sz="2200" dirty="0">
              <a:solidFill>
                <a:schemeClr val="tx1"/>
              </a:solidFill>
            </a:endParaRPr>
          </a:p>
          <a:p>
            <a:pPr marL="342900" indent="-342900">
              <a:buFont typeface="Arial" panose="020B0604020202020204" pitchFamily="34" charset="0"/>
              <a:buChar char="•"/>
            </a:pPr>
            <a:endParaRPr lang="el-GR" sz="22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942" y="3349480"/>
            <a:ext cx="5127158" cy="3234200"/>
          </a:xfrm>
          <a:prstGeom prst="rect">
            <a:avLst/>
          </a:prstGeom>
        </p:spPr>
      </p:pic>
    </p:spTree>
    <p:extLst>
      <p:ext uri="{BB962C8B-B14F-4D97-AF65-F5344CB8AC3E}">
        <p14:creationId xmlns:p14="http://schemas.microsoft.com/office/powerpoint/2010/main" val="2712785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6" presetClass="entr" presetSubtype="21" fill="hold"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arn(inVertical)">
                                      <p:cBhvr>
                                        <p:cTn id="12" dur="500"/>
                                        <p:tgtEl>
                                          <p:spTgt spid="4">
                                            <p:txEl>
                                              <p:pRg st="0" end="0"/>
                                            </p:txEl>
                                          </p:spTgt>
                                        </p:tgtEl>
                                      </p:cBhvr>
                                    </p:animEffect>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barn(inVertical)">
                                      <p:cBhvr>
                                        <p:cTn id="16" dur="500"/>
                                        <p:tgtEl>
                                          <p:spTgt spid="5">
                                            <p:txEl>
                                              <p:pRg st="0" end="0"/>
                                            </p:txEl>
                                          </p:spTgt>
                                        </p:tgtEl>
                                      </p:cBhvr>
                                    </p:animEffect>
                                  </p:childTnLst>
                                </p:cTn>
                              </p:par>
                            </p:childTnLst>
                          </p:cTn>
                        </p:par>
                        <p:par>
                          <p:cTn id="17" fill="hold">
                            <p:stCondLst>
                              <p:cond delay="1500"/>
                            </p:stCondLst>
                            <p:childTnLst>
                              <p:par>
                                <p:cTn id="18" presetID="16" presetClass="entr" presetSubtype="21" fill="hold" grpId="0"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barn(inVertical)">
                                      <p:cBhvr>
                                        <p:cTn id="20" dur="500"/>
                                        <p:tgtEl>
                                          <p:spTgt spid="5">
                                            <p:txEl>
                                              <p:pRg st="1" end="1"/>
                                            </p:txEl>
                                          </p:spTgt>
                                        </p:tgtEl>
                                      </p:cBhvr>
                                    </p:animEffect>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barn(inVertical)">
                                      <p:cBhvr>
                                        <p:cTn id="24" dur="500"/>
                                        <p:tgtEl>
                                          <p:spTgt spid="5">
                                            <p:txEl>
                                              <p:pRg st="2" end="2"/>
                                            </p:txEl>
                                          </p:spTgt>
                                        </p:tgtEl>
                                      </p:cBhvr>
                                    </p:animEffect>
                                  </p:childTnLst>
                                </p:cTn>
                              </p:par>
                            </p:childTnLst>
                          </p:cTn>
                        </p:par>
                        <p:par>
                          <p:cTn id="25" fill="hold">
                            <p:stCondLst>
                              <p:cond delay="2500"/>
                            </p:stCondLst>
                            <p:childTnLst>
                              <p:par>
                                <p:cTn id="26" presetID="16" presetClass="entr" presetSubtype="21"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l-GR" sz="2000" dirty="0"/>
              <a:t>Πλεονεκτήματα της αφήγησης:</a:t>
            </a:r>
          </a:p>
        </p:txBody>
      </p:sp>
      <p:sp>
        <p:nvSpPr>
          <p:cNvPr id="2" name="Title 1"/>
          <p:cNvSpPr>
            <a:spLocks noGrp="1"/>
          </p:cNvSpPr>
          <p:nvPr>
            <p:ph type="title"/>
          </p:nvPr>
        </p:nvSpPr>
        <p:spPr/>
        <p:txBody>
          <a:bodyPr/>
          <a:lstStyle/>
          <a:p>
            <a:pPr algn="ctr"/>
            <a:r>
              <a:rPr lang="el-GR" dirty="0" smtClean="0"/>
              <a:t>Η Αφήγηση ως μέθοδος διδασκαλίας</a:t>
            </a:r>
            <a:endParaRPr lang="el-GR" dirty="0"/>
          </a:p>
        </p:txBody>
      </p:sp>
      <p:sp>
        <p:nvSpPr>
          <p:cNvPr id="5" name="Content Placeholder 4"/>
          <p:cNvSpPr>
            <a:spLocks noGrp="1"/>
          </p:cNvSpPr>
          <p:nvPr>
            <p:ph sz="quarter" idx="13"/>
          </p:nvPr>
        </p:nvSpPr>
        <p:spPr>
          <a:xfrm>
            <a:off x="1799546" y="1752600"/>
            <a:ext cx="4207555" cy="4831080"/>
          </a:xfrm>
        </p:spPr>
        <p:txBody>
          <a:bodyPr/>
          <a:lstStyle/>
          <a:p>
            <a:pPr marL="342900" indent="-342900">
              <a:buFont typeface="Arial" panose="020B0604020202020204" pitchFamily="34" charset="0"/>
              <a:buChar char="•"/>
            </a:pPr>
            <a:r>
              <a:rPr lang="el-GR" sz="2200" dirty="0">
                <a:solidFill>
                  <a:schemeClr val="tx1"/>
                </a:solidFill>
              </a:rPr>
              <a:t>Κεντρίζει το ενδιαφέρον.</a:t>
            </a:r>
          </a:p>
          <a:p>
            <a:pPr marL="342900" indent="-342900">
              <a:buFont typeface="Arial" panose="020B0604020202020204" pitchFamily="34" charset="0"/>
              <a:buChar char="•"/>
            </a:pPr>
            <a:r>
              <a:rPr lang="el-GR" sz="2200" dirty="0">
                <a:solidFill>
                  <a:schemeClr val="tx1"/>
                </a:solidFill>
              </a:rPr>
              <a:t>Ε</a:t>
            </a:r>
            <a:r>
              <a:rPr lang="el-GR" sz="2200" dirty="0" smtClean="0">
                <a:solidFill>
                  <a:schemeClr val="tx1"/>
                </a:solidFill>
              </a:rPr>
              <a:t>υχαριστεί </a:t>
            </a:r>
            <a:r>
              <a:rPr lang="el-GR" sz="2200" dirty="0">
                <a:solidFill>
                  <a:schemeClr val="tx1"/>
                </a:solidFill>
              </a:rPr>
              <a:t>και ενεργοποιεί οπτικοακουστικά τους</a:t>
            </a:r>
            <a:r>
              <a:rPr lang="en-US" sz="2200" dirty="0">
                <a:solidFill>
                  <a:schemeClr val="tx1"/>
                </a:solidFill>
              </a:rPr>
              <a:t> </a:t>
            </a:r>
            <a:r>
              <a:rPr lang="el-GR" sz="2200" dirty="0">
                <a:solidFill>
                  <a:schemeClr val="tx1"/>
                </a:solidFill>
              </a:rPr>
              <a:t>μαθητές. </a:t>
            </a:r>
          </a:p>
          <a:p>
            <a:pPr marL="342900" indent="-342900">
              <a:buFont typeface="Arial" panose="020B0604020202020204" pitchFamily="34" charset="0"/>
              <a:buChar char="•"/>
            </a:pPr>
            <a:r>
              <a:rPr lang="el-GR" sz="2200" dirty="0">
                <a:solidFill>
                  <a:schemeClr val="tx1"/>
                </a:solidFill>
              </a:rPr>
              <a:t>Συμβάλλει στην καλλιέργεια τόσο των γραπτών όσο και των προφορικών ικανοτήτων.</a:t>
            </a:r>
          </a:p>
          <a:p>
            <a:pPr marL="342900" indent="-342900">
              <a:buFont typeface="Arial" panose="020B0604020202020204" pitchFamily="34" charset="0"/>
              <a:buChar char="•"/>
            </a:pPr>
            <a:r>
              <a:rPr lang="el-GR" sz="2200" dirty="0">
                <a:solidFill>
                  <a:schemeClr val="tx1"/>
                </a:solidFill>
              </a:rPr>
              <a:t>Ενισχύει τις δεξιότητες κριτικής σκέψης, ανάλυσης και σύνθεσης πληροφοριών.</a:t>
            </a:r>
          </a:p>
          <a:p>
            <a:pPr marL="342900" indent="-342900">
              <a:buFont typeface="Arial" panose="020B0604020202020204" pitchFamily="34" charset="0"/>
              <a:buChar char="•"/>
            </a:pPr>
            <a:endParaRPr lang="el-GR" sz="22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9501" y="1752600"/>
            <a:ext cx="4250191" cy="2833460"/>
          </a:xfrm>
          <a:prstGeom prst="rect">
            <a:avLst/>
          </a:prstGeom>
        </p:spPr>
      </p:pic>
    </p:spTree>
    <p:extLst>
      <p:ext uri="{BB962C8B-B14F-4D97-AF65-F5344CB8AC3E}">
        <p14:creationId xmlns:p14="http://schemas.microsoft.com/office/powerpoint/2010/main" val="1506621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 calcmode="lin" valueType="num">
                                      <p:cBhvr additive="base">
                                        <p:cTn id="1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 calcmode="lin" valueType="num">
                                      <p:cBhvr additive="base">
                                        <p:cTn id="30"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l-GR" sz="1800" dirty="0"/>
              <a:t>Μια αποτελεσματική αφήγηση πρέπει να επικεντρώνεται στα ακόλουθα χαρακτηριστικά:</a:t>
            </a:r>
            <a:endParaRPr lang="en-US" sz="1800" dirty="0"/>
          </a:p>
        </p:txBody>
      </p:sp>
      <p:sp>
        <p:nvSpPr>
          <p:cNvPr id="6" name="Title 5"/>
          <p:cNvSpPr>
            <a:spLocks noGrp="1"/>
          </p:cNvSpPr>
          <p:nvPr>
            <p:ph type="title"/>
          </p:nvPr>
        </p:nvSpPr>
        <p:spPr/>
        <p:txBody>
          <a:bodyPr/>
          <a:lstStyle/>
          <a:p>
            <a:pPr algn="ctr"/>
            <a:r>
              <a:rPr lang="el-GR" dirty="0" smtClean="0"/>
              <a:t>Ποια είναι τα χαρακτηριστικά μιας καλής ιστορίας;</a:t>
            </a:r>
            <a:endParaRPr lang="el-GR" dirty="0"/>
          </a:p>
        </p:txBody>
      </p:sp>
      <p:sp>
        <p:nvSpPr>
          <p:cNvPr id="10" name="Content Placeholder 9"/>
          <p:cNvSpPr>
            <a:spLocks noGrp="1"/>
          </p:cNvSpPr>
          <p:nvPr>
            <p:ph sz="quarter" idx="13"/>
          </p:nvPr>
        </p:nvSpPr>
        <p:spPr>
          <a:xfrm>
            <a:off x="1774146" y="1795556"/>
            <a:ext cx="4093255" cy="4541744"/>
          </a:xfrm>
        </p:spPr>
        <p:txBody>
          <a:bodyPr/>
          <a:lstStyle/>
          <a:p>
            <a:pPr marL="214313" indent="-214313">
              <a:lnSpc>
                <a:spcPct val="100000"/>
              </a:lnSpc>
              <a:buFont typeface="Arial" panose="020B0604020202020204" pitchFamily="34" charset="0"/>
              <a:buChar char="•"/>
            </a:pPr>
            <a:r>
              <a:rPr lang="el-GR" sz="1800" b="1" dirty="0">
                <a:solidFill>
                  <a:schemeClr val="tx1"/>
                </a:solidFill>
              </a:rPr>
              <a:t>Ψυχαγωγία: </a:t>
            </a:r>
            <a:r>
              <a:rPr lang="el-GR" sz="1800" dirty="0">
                <a:solidFill>
                  <a:schemeClr val="tx1"/>
                </a:solidFill>
              </a:rPr>
              <a:t>διατηρεί το ενδιαφέρον του κοινού</a:t>
            </a:r>
            <a:endParaRPr lang="en-US" sz="1800" dirty="0">
              <a:solidFill>
                <a:schemeClr val="tx1"/>
              </a:solidFill>
            </a:endParaRPr>
          </a:p>
          <a:p>
            <a:pPr marL="214313" indent="-214313">
              <a:lnSpc>
                <a:spcPct val="100000"/>
              </a:lnSpc>
              <a:buFont typeface="Arial" panose="020B0604020202020204" pitchFamily="34" charset="0"/>
              <a:buChar char="•"/>
            </a:pPr>
            <a:r>
              <a:rPr lang="el-GR" sz="1800" b="1" dirty="0">
                <a:solidFill>
                  <a:schemeClr val="tx1"/>
                </a:solidFill>
              </a:rPr>
              <a:t>Εκπαίδευση: </a:t>
            </a:r>
            <a:r>
              <a:rPr lang="el-GR" sz="1800" dirty="0">
                <a:solidFill>
                  <a:schemeClr val="tx1"/>
                </a:solidFill>
              </a:rPr>
              <a:t>ευαισθητοποιεί και παρέχει γνώσεις στο κοινό</a:t>
            </a:r>
            <a:endParaRPr lang="en-US" sz="1800" dirty="0">
              <a:solidFill>
                <a:schemeClr val="tx1"/>
              </a:solidFill>
            </a:endParaRPr>
          </a:p>
          <a:p>
            <a:pPr marL="214313" indent="-214313">
              <a:lnSpc>
                <a:spcPct val="100000"/>
              </a:lnSpc>
              <a:buFont typeface="Arial" panose="020B0604020202020204" pitchFamily="34" charset="0"/>
              <a:buChar char="•"/>
            </a:pPr>
            <a:r>
              <a:rPr lang="el-GR" sz="1800" b="1" dirty="0" err="1">
                <a:solidFill>
                  <a:schemeClr val="tx1"/>
                </a:solidFill>
              </a:rPr>
              <a:t>Παντοπικότητα</a:t>
            </a:r>
            <a:r>
              <a:rPr lang="el-GR" sz="1800" b="1" dirty="0">
                <a:solidFill>
                  <a:schemeClr val="tx1"/>
                </a:solidFill>
              </a:rPr>
              <a:t>: </a:t>
            </a:r>
            <a:r>
              <a:rPr lang="el-GR" sz="1800" dirty="0">
                <a:solidFill>
                  <a:schemeClr val="tx1"/>
                </a:solidFill>
              </a:rPr>
              <a:t>το κοινό νιώθει ότι αυτά που ακούει είναι σχετικά με τη ζωή του</a:t>
            </a:r>
            <a:endParaRPr lang="en-US" sz="1800" dirty="0">
              <a:solidFill>
                <a:schemeClr val="tx1"/>
              </a:solidFill>
            </a:endParaRPr>
          </a:p>
          <a:p>
            <a:pPr marL="214313" indent="-214313">
              <a:lnSpc>
                <a:spcPct val="100000"/>
              </a:lnSpc>
              <a:buFont typeface="Arial" panose="020B0604020202020204" pitchFamily="34" charset="0"/>
              <a:buChar char="•"/>
            </a:pPr>
            <a:r>
              <a:rPr lang="el-GR" sz="1800" b="1" dirty="0">
                <a:solidFill>
                  <a:schemeClr val="tx1"/>
                </a:solidFill>
              </a:rPr>
              <a:t>Οργάνωση:</a:t>
            </a:r>
            <a:r>
              <a:rPr lang="el-GR" sz="1800" dirty="0">
                <a:solidFill>
                  <a:schemeClr val="tx1"/>
                </a:solidFill>
              </a:rPr>
              <a:t> σαφής δομή που βοηθά το κοινό να καταλάβει και να απορροφήσει το μήνυμα της ιστορίας</a:t>
            </a:r>
            <a:endParaRPr lang="en-US" sz="1800" dirty="0">
              <a:solidFill>
                <a:schemeClr val="tx1"/>
              </a:solidFill>
            </a:endParaRPr>
          </a:p>
          <a:p>
            <a:pPr marL="214313" indent="-214313">
              <a:lnSpc>
                <a:spcPct val="100000"/>
              </a:lnSpc>
              <a:buFont typeface="Arial" panose="020B0604020202020204" pitchFamily="34" charset="0"/>
              <a:buChar char="•"/>
            </a:pPr>
            <a:r>
              <a:rPr lang="el-GR" sz="1800" b="1" dirty="0">
                <a:solidFill>
                  <a:schemeClr val="tx1"/>
                </a:solidFill>
              </a:rPr>
              <a:t>Έμπνευση: </a:t>
            </a:r>
            <a:r>
              <a:rPr lang="el-GR" sz="1800" dirty="0">
                <a:solidFill>
                  <a:schemeClr val="tx1"/>
                </a:solidFill>
              </a:rPr>
              <a:t>παρακινεί και ενθαρρύνει το κοινό</a:t>
            </a:r>
            <a:endParaRPr lang="en-US" sz="1800" dirty="0">
              <a:solidFill>
                <a:schemeClr val="tx1"/>
              </a:solidFill>
            </a:endParaRPr>
          </a:p>
          <a:p>
            <a:pPr marL="214313" indent="-214313">
              <a:lnSpc>
                <a:spcPct val="100000"/>
              </a:lnSpc>
              <a:buFont typeface="Arial" panose="020B0604020202020204" pitchFamily="34" charset="0"/>
              <a:buChar char="•"/>
            </a:pPr>
            <a:r>
              <a:rPr lang="el-GR" sz="1800" b="1" dirty="0">
                <a:solidFill>
                  <a:schemeClr val="tx1"/>
                </a:solidFill>
              </a:rPr>
              <a:t>Αξιοσημείωτη ιστορία: </a:t>
            </a:r>
            <a:r>
              <a:rPr lang="el-GR" sz="1800" dirty="0">
                <a:solidFill>
                  <a:schemeClr val="tx1"/>
                </a:solidFill>
              </a:rPr>
              <a:t>θα παραμείνει στο μυαλό του ακροατηρίου</a:t>
            </a:r>
          </a:p>
        </p:txBody>
      </p:sp>
      <p:graphicFrame>
        <p:nvGraphicFramePr>
          <p:cNvPr id="9" name="Diagram 8"/>
          <p:cNvGraphicFramePr/>
          <p:nvPr>
            <p:extLst/>
          </p:nvPr>
        </p:nvGraphicFramePr>
        <p:xfrm>
          <a:off x="5219700" y="1740834"/>
          <a:ext cx="5956300" cy="46511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79174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 presetClass="entr" presetSubtype="4" fill="hold"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 calcmode="lin" valueType="num">
                                      <p:cBhvr additive="base">
                                        <p:cTn id="10"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additive="base">
                                        <p:cTn id="1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0">
                                            <p:txEl>
                                              <p:pRg st="1" end="1"/>
                                            </p:txEl>
                                          </p:spTgt>
                                        </p:tgtEl>
                                        <p:attrNameLst>
                                          <p:attrName>style.visibility</p:attrName>
                                        </p:attrNameLst>
                                      </p:cBhvr>
                                      <p:to>
                                        <p:strVal val="visible"/>
                                      </p:to>
                                    </p:set>
                                    <p:anim calcmode="lin" valueType="num">
                                      <p:cBhvr additive="base">
                                        <p:cTn id="20"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additive="base">
                                        <p:cTn id="2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0">
                                            <p:txEl>
                                              <p:pRg st="3" end="3"/>
                                            </p:txEl>
                                          </p:spTgt>
                                        </p:tgtEl>
                                        <p:attrNameLst>
                                          <p:attrName>style.visibility</p:attrName>
                                        </p:attrNameLst>
                                      </p:cBhvr>
                                      <p:to>
                                        <p:strVal val="visible"/>
                                      </p:to>
                                    </p:set>
                                    <p:anim calcmode="lin" valueType="num">
                                      <p:cBhvr additive="base">
                                        <p:cTn id="30"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10">
                                            <p:txEl>
                                              <p:pRg st="4" end="4"/>
                                            </p:txEl>
                                          </p:spTgt>
                                        </p:tgtEl>
                                        <p:attrNameLst>
                                          <p:attrName>style.visibility</p:attrName>
                                        </p:attrNameLst>
                                      </p:cBhvr>
                                      <p:to>
                                        <p:strVal val="visible"/>
                                      </p:to>
                                    </p:set>
                                    <p:anim calcmode="lin" valueType="num">
                                      <p:cBhvr additive="base">
                                        <p:cTn id="35"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0">
                                            <p:txEl>
                                              <p:pRg st="5" end="5"/>
                                            </p:txEl>
                                          </p:spTgt>
                                        </p:tgtEl>
                                        <p:attrNameLst>
                                          <p:attrName>style.visibility</p:attrName>
                                        </p:attrNameLst>
                                      </p:cBhvr>
                                      <p:to>
                                        <p:strVal val="visible"/>
                                      </p:to>
                                    </p:set>
                                    <p:anim calcmode="lin" valueType="num">
                                      <p:cBhvr additive="base">
                                        <p:cTn id="40"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10">
                                            <p:txEl>
                                              <p:pRg st="5" end="5"/>
                                            </p:txEl>
                                          </p:spTgt>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build="p"/>
      <p:bldGraphic spid="9"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l-GR" dirty="0" smtClean="0"/>
              <a:t>Βασικά στοιχεία μια επιτυχημένης ιστορίας</a:t>
            </a:r>
            <a:endParaRPr lang="el-GR" dirty="0"/>
          </a:p>
        </p:txBody>
      </p:sp>
      <p:graphicFrame>
        <p:nvGraphicFramePr>
          <p:cNvPr id="7" name="Content Placeholder 6"/>
          <p:cNvGraphicFramePr>
            <a:graphicFrameLocks noGrp="1"/>
          </p:cNvGraphicFramePr>
          <p:nvPr>
            <p:ph sz="quarter" idx="4294967295"/>
            <p:extLst/>
          </p:nvPr>
        </p:nvGraphicFramePr>
        <p:xfrm>
          <a:off x="1556654" y="1391632"/>
          <a:ext cx="9111346" cy="39169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5981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7"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l-GR" sz="1800" dirty="0"/>
              <a:t>Μια επιτυχημένη ιστορία θα πρέπει να πληροί τις ακόλουθες προϋποθέσεις:</a:t>
            </a:r>
          </a:p>
        </p:txBody>
      </p:sp>
      <p:sp>
        <p:nvSpPr>
          <p:cNvPr id="5" name="Title 4"/>
          <p:cNvSpPr>
            <a:spLocks noGrp="1"/>
          </p:cNvSpPr>
          <p:nvPr>
            <p:ph type="title"/>
          </p:nvPr>
        </p:nvSpPr>
        <p:spPr/>
        <p:txBody>
          <a:bodyPr/>
          <a:lstStyle/>
          <a:p>
            <a:pPr algn="ctr"/>
            <a:r>
              <a:rPr lang="el-GR" dirty="0"/>
              <a:t>Χρήσιμες συμβουλές για να βελτιώσετε την ιστορία σας</a:t>
            </a:r>
          </a:p>
        </p:txBody>
      </p:sp>
      <p:sp>
        <p:nvSpPr>
          <p:cNvPr id="7" name="Content Placeholder 6"/>
          <p:cNvSpPr>
            <a:spLocks noGrp="1"/>
          </p:cNvSpPr>
          <p:nvPr>
            <p:ph sz="quarter" idx="13"/>
          </p:nvPr>
        </p:nvSpPr>
        <p:spPr>
          <a:xfrm>
            <a:off x="1799545" y="1678640"/>
            <a:ext cx="4183484" cy="4905040"/>
          </a:xfrm>
        </p:spPr>
        <p:txBody>
          <a:bodyPr/>
          <a:lstStyle/>
          <a:p>
            <a:pPr marL="285750" indent="-285750" algn="l">
              <a:buFont typeface="Arial" panose="020B0604020202020204" pitchFamily="34" charset="0"/>
              <a:buChar char="•"/>
            </a:pPr>
            <a:r>
              <a:rPr lang="el-GR" sz="2000" dirty="0">
                <a:solidFill>
                  <a:schemeClr val="tx1"/>
                </a:solidFill>
              </a:rPr>
              <a:t>Παρουσιάστε με σαφήνεια τις σκέψεις και τις απόψεις σας.</a:t>
            </a:r>
          </a:p>
          <a:p>
            <a:pPr marL="285750" indent="-285750" algn="l">
              <a:buFont typeface="Arial" panose="020B0604020202020204" pitchFamily="34" charset="0"/>
              <a:buChar char="•"/>
            </a:pPr>
            <a:r>
              <a:rPr lang="el-GR" sz="2000" dirty="0">
                <a:solidFill>
                  <a:schemeClr val="tx1"/>
                </a:solidFill>
              </a:rPr>
              <a:t>Μην καταγράφετε τα συμβάντα. Περιγράψτε τα!</a:t>
            </a:r>
          </a:p>
          <a:p>
            <a:pPr marL="285750" indent="-285750" algn="l">
              <a:buFont typeface="Arial" panose="020B0604020202020204" pitchFamily="34" charset="0"/>
              <a:buChar char="•"/>
            </a:pPr>
            <a:r>
              <a:rPr lang="el-GR" sz="2000" dirty="0">
                <a:solidFill>
                  <a:schemeClr val="tx1"/>
                </a:solidFill>
              </a:rPr>
              <a:t>Ζωντανέψτε τους χαρακτήρες σας.</a:t>
            </a:r>
          </a:p>
          <a:p>
            <a:pPr marL="285750" indent="-285750" algn="l">
              <a:buFont typeface="Arial" panose="020B0604020202020204" pitchFamily="34" charset="0"/>
              <a:buChar char="•"/>
            </a:pPr>
            <a:r>
              <a:rPr lang="el-GR" sz="2000" dirty="0">
                <a:solidFill>
                  <a:schemeClr val="tx1"/>
                </a:solidFill>
              </a:rPr>
              <a:t>Εμπλέξτε το ακροατήριο στην ιστορία.</a:t>
            </a:r>
          </a:p>
          <a:p>
            <a:pPr marL="285750" indent="-285750" algn="l">
              <a:buFont typeface="Arial" panose="020B0604020202020204" pitchFamily="34" charset="0"/>
              <a:buChar char="•"/>
            </a:pPr>
            <a:r>
              <a:rPr lang="el-GR" sz="2000" dirty="0">
                <a:solidFill>
                  <a:schemeClr val="tx1"/>
                </a:solidFill>
              </a:rPr>
              <a:t>Χρησιμοποιήστε αισθητηριακές πληροφορίες.</a:t>
            </a:r>
          </a:p>
          <a:p>
            <a:pPr marL="285750" indent="-285750" algn="l">
              <a:buFont typeface="Arial" panose="020B0604020202020204" pitchFamily="34" charset="0"/>
              <a:buChar char="•"/>
            </a:pPr>
            <a:r>
              <a:rPr lang="el-GR" sz="2000" dirty="0">
                <a:solidFill>
                  <a:schemeClr val="tx1"/>
                </a:solidFill>
              </a:rPr>
              <a:t>Χρησιμοποιήστε συναισθήματα.</a:t>
            </a:r>
          </a:p>
          <a:p>
            <a:pPr marL="285750" indent="-285750" algn="l">
              <a:buFont typeface="Arial" panose="020B0604020202020204" pitchFamily="34" charset="0"/>
              <a:buChar char="•"/>
            </a:pPr>
            <a:r>
              <a:rPr lang="el-GR" sz="2000" dirty="0">
                <a:solidFill>
                  <a:schemeClr val="tx1"/>
                </a:solidFill>
              </a:rPr>
              <a:t>Ταξιδέψτε το ακροατήριό σας μέσα από τις σκηνές.</a:t>
            </a:r>
          </a:p>
          <a:p>
            <a:pPr marL="285750" indent="-285750" algn="l">
              <a:buFont typeface="Arial" panose="020B0604020202020204" pitchFamily="34" charset="0"/>
              <a:buChar char="•"/>
            </a:pPr>
            <a:r>
              <a:rPr lang="el-GR" sz="2000" dirty="0">
                <a:solidFill>
                  <a:schemeClr val="tx1"/>
                </a:solidFill>
              </a:rPr>
              <a:t>Χρησιμοποιήστε διάλογο και όχι απλή αφήγηση.</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71844" y="1678640"/>
            <a:ext cx="3352775" cy="2385360"/>
          </a:xfrm>
          <a:prstGeom prst="rect">
            <a:avLst/>
          </a:prstGeom>
        </p:spPr>
      </p:pic>
      <p:sp>
        <p:nvSpPr>
          <p:cNvPr id="9" name="Text Placeholder 10"/>
          <p:cNvSpPr txBox="1">
            <a:spLocks/>
          </p:cNvSpPr>
          <p:nvPr/>
        </p:nvSpPr>
        <p:spPr>
          <a:xfrm>
            <a:off x="6172865" y="4178300"/>
            <a:ext cx="3950730" cy="2367280"/>
          </a:xfrm>
          <a:prstGeom prst="rect">
            <a:avLst/>
          </a:prstGeom>
          <a:noFill/>
          <a:ln w="44450">
            <a:solidFill>
              <a:srgbClr val="D76B92"/>
            </a:solidFill>
          </a:ln>
        </p:spPr>
        <p:txBody>
          <a:bodyPr anchor="ctr" anchorCtr="0"/>
          <a:lstStyle>
            <a:lvl1pPr marL="0" indent="0" algn="just" defTabSz="914377"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US" sz="300" dirty="0">
              <a:solidFill>
                <a:prstClr val="black"/>
              </a:solidFill>
            </a:endParaRPr>
          </a:p>
          <a:p>
            <a:pPr algn="ctr"/>
            <a:r>
              <a:rPr lang="el-GR" sz="2000" dirty="0">
                <a:solidFill>
                  <a:prstClr val="black"/>
                </a:solidFill>
              </a:rPr>
              <a:t>Επικεντρωθείτε στις </a:t>
            </a:r>
            <a:r>
              <a:rPr lang="el-GR" sz="2000" b="1" dirty="0">
                <a:solidFill>
                  <a:prstClr val="black"/>
                </a:solidFill>
              </a:rPr>
              <a:t>σημαντικές πληροφορίες</a:t>
            </a:r>
            <a:r>
              <a:rPr lang="el-GR" sz="2000" dirty="0">
                <a:solidFill>
                  <a:prstClr val="black"/>
                </a:solidFill>
              </a:rPr>
              <a:t>, την </a:t>
            </a:r>
            <a:r>
              <a:rPr lang="el-GR" sz="2000" b="1" dirty="0">
                <a:solidFill>
                  <a:prstClr val="black"/>
                </a:solidFill>
              </a:rPr>
              <a:t>αισθητηριακή περιγραφή </a:t>
            </a:r>
            <a:r>
              <a:rPr lang="el-GR" sz="2000" dirty="0">
                <a:solidFill>
                  <a:prstClr val="black"/>
                </a:solidFill>
              </a:rPr>
              <a:t>και τα </a:t>
            </a:r>
            <a:r>
              <a:rPr lang="el-GR" sz="2000" b="1" dirty="0">
                <a:solidFill>
                  <a:prstClr val="black"/>
                </a:solidFill>
              </a:rPr>
              <a:t>συναισθήματα</a:t>
            </a:r>
            <a:r>
              <a:rPr lang="el-GR" sz="2000" dirty="0">
                <a:solidFill>
                  <a:prstClr val="black"/>
                </a:solidFill>
              </a:rPr>
              <a:t>.</a:t>
            </a:r>
            <a:endParaRPr lang="en-US" sz="100" dirty="0">
              <a:solidFill>
                <a:prstClr val="black"/>
              </a:solidFill>
            </a:endParaRPr>
          </a:p>
          <a:p>
            <a:pPr algn="ctr"/>
            <a:r>
              <a:rPr lang="el-GR" sz="2000" dirty="0">
                <a:solidFill>
                  <a:prstClr val="black"/>
                </a:solidFill>
              </a:rPr>
              <a:t>«Τι είδα;»</a:t>
            </a:r>
            <a:r>
              <a:rPr lang="en-US" sz="2000" dirty="0">
                <a:solidFill>
                  <a:prstClr val="black"/>
                </a:solidFill>
              </a:rPr>
              <a:t> </a:t>
            </a:r>
            <a:endParaRPr lang="el-GR" sz="2000" dirty="0">
              <a:solidFill>
                <a:prstClr val="black"/>
              </a:solidFill>
            </a:endParaRPr>
          </a:p>
          <a:p>
            <a:pPr algn="ctr"/>
            <a:r>
              <a:rPr lang="el-GR" sz="2000" dirty="0">
                <a:solidFill>
                  <a:prstClr val="black"/>
                </a:solidFill>
              </a:rPr>
              <a:t>«Πώς έμοιαζε;»</a:t>
            </a:r>
            <a:endParaRPr lang="en-US" sz="100" dirty="0">
              <a:solidFill>
                <a:prstClr val="black"/>
              </a:solidFill>
            </a:endParaRPr>
          </a:p>
          <a:p>
            <a:pPr algn="ctr"/>
            <a:r>
              <a:rPr lang="el-GR" sz="2000" dirty="0">
                <a:solidFill>
                  <a:prstClr val="black"/>
                </a:solidFill>
              </a:rPr>
              <a:t>«Πώς ένιωσα;»</a:t>
            </a:r>
          </a:p>
        </p:txBody>
      </p:sp>
    </p:spTree>
    <p:extLst>
      <p:ext uri="{BB962C8B-B14F-4D97-AF65-F5344CB8AC3E}">
        <p14:creationId xmlns:p14="http://schemas.microsoft.com/office/powerpoint/2010/main" val="3188000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6" presetClass="entr" presetSubtype="21" fill="hold" grpId="0"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barn(inVertical)">
                                      <p:cBhvr>
                                        <p:cTn id="16" dur="500"/>
                                        <p:tgtEl>
                                          <p:spTgt spid="7">
                                            <p:txEl>
                                              <p:pRg st="0" end="0"/>
                                            </p:txEl>
                                          </p:spTgt>
                                        </p:tgtEl>
                                      </p:cBhvr>
                                    </p:animEffect>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barn(inVertical)">
                                      <p:cBhvr>
                                        <p:cTn id="20" dur="500"/>
                                        <p:tgtEl>
                                          <p:spTgt spid="7">
                                            <p:txEl>
                                              <p:pRg st="1" end="1"/>
                                            </p:txEl>
                                          </p:spTgt>
                                        </p:tgtEl>
                                      </p:cBhvr>
                                    </p:animEffect>
                                  </p:childTnLst>
                                </p:cTn>
                              </p:par>
                            </p:childTnLst>
                          </p:cTn>
                        </p:par>
                        <p:par>
                          <p:cTn id="21" fill="hold">
                            <p:stCondLst>
                              <p:cond delay="1500"/>
                            </p:stCondLst>
                            <p:childTnLst>
                              <p:par>
                                <p:cTn id="22" presetID="16" presetClass="entr" presetSubtype="21" fill="hold" grpId="0"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barn(inVertical)">
                                      <p:cBhvr>
                                        <p:cTn id="24" dur="500"/>
                                        <p:tgtEl>
                                          <p:spTgt spid="7">
                                            <p:txEl>
                                              <p:pRg st="2" end="2"/>
                                            </p:txEl>
                                          </p:spTgt>
                                        </p:tgtEl>
                                      </p:cBhvr>
                                    </p:animEffect>
                                  </p:childTnLst>
                                </p:cTn>
                              </p:par>
                            </p:childTnLst>
                          </p:cTn>
                        </p:par>
                        <p:par>
                          <p:cTn id="25" fill="hold">
                            <p:stCondLst>
                              <p:cond delay="2000"/>
                            </p:stCondLst>
                            <p:childTnLst>
                              <p:par>
                                <p:cTn id="26" presetID="16" presetClass="entr" presetSubtype="21" fill="hold" grpId="0" nodeType="afterEffect">
                                  <p:stCondLst>
                                    <p:cond delay="0"/>
                                  </p:stCondLst>
                                  <p:childTnLst>
                                    <p:set>
                                      <p:cBhvr>
                                        <p:cTn id="27" dur="1" fill="hold">
                                          <p:stCondLst>
                                            <p:cond delay="0"/>
                                          </p:stCondLst>
                                        </p:cTn>
                                        <p:tgtEl>
                                          <p:spTgt spid="7">
                                            <p:txEl>
                                              <p:pRg st="3" end="3"/>
                                            </p:txEl>
                                          </p:spTgt>
                                        </p:tgtEl>
                                        <p:attrNameLst>
                                          <p:attrName>style.visibility</p:attrName>
                                        </p:attrNameLst>
                                      </p:cBhvr>
                                      <p:to>
                                        <p:strVal val="visible"/>
                                      </p:to>
                                    </p:set>
                                    <p:animEffect transition="in" filter="barn(inVertical)">
                                      <p:cBhvr>
                                        <p:cTn id="28" dur="500"/>
                                        <p:tgtEl>
                                          <p:spTgt spid="7">
                                            <p:txEl>
                                              <p:pRg st="3" end="3"/>
                                            </p:txEl>
                                          </p:spTgt>
                                        </p:tgtEl>
                                      </p:cBhvr>
                                    </p:animEffect>
                                  </p:childTnLst>
                                </p:cTn>
                              </p:par>
                            </p:childTnLst>
                          </p:cTn>
                        </p:par>
                        <p:par>
                          <p:cTn id="29" fill="hold">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Effect transition="in" filter="barn(inVertical)">
                                      <p:cBhvr>
                                        <p:cTn id="32" dur="500"/>
                                        <p:tgtEl>
                                          <p:spTgt spid="7">
                                            <p:txEl>
                                              <p:pRg st="4" end="4"/>
                                            </p:txEl>
                                          </p:spTgt>
                                        </p:tgtEl>
                                      </p:cBhvr>
                                    </p:animEffect>
                                  </p:childTnLst>
                                </p:cTn>
                              </p:par>
                            </p:childTnLst>
                          </p:cTn>
                        </p:par>
                        <p:par>
                          <p:cTn id="33" fill="hold">
                            <p:stCondLst>
                              <p:cond delay="3000"/>
                            </p:stCondLst>
                            <p:childTnLst>
                              <p:par>
                                <p:cTn id="34" presetID="16" presetClass="entr" presetSubtype="21" fill="hold" grpId="0" nodeType="afterEffect">
                                  <p:stCondLst>
                                    <p:cond delay="0"/>
                                  </p:stCondLst>
                                  <p:childTnLst>
                                    <p:set>
                                      <p:cBhvr>
                                        <p:cTn id="35" dur="1" fill="hold">
                                          <p:stCondLst>
                                            <p:cond delay="0"/>
                                          </p:stCondLst>
                                        </p:cTn>
                                        <p:tgtEl>
                                          <p:spTgt spid="7">
                                            <p:txEl>
                                              <p:pRg st="5" end="5"/>
                                            </p:txEl>
                                          </p:spTgt>
                                        </p:tgtEl>
                                        <p:attrNameLst>
                                          <p:attrName>style.visibility</p:attrName>
                                        </p:attrNameLst>
                                      </p:cBhvr>
                                      <p:to>
                                        <p:strVal val="visible"/>
                                      </p:to>
                                    </p:set>
                                    <p:animEffect transition="in" filter="barn(inVertical)">
                                      <p:cBhvr>
                                        <p:cTn id="36" dur="500"/>
                                        <p:tgtEl>
                                          <p:spTgt spid="7">
                                            <p:txEl>
                                              <p:pRg st="5" end="5"/>
                                            </p:txEl>
                                          </p:spTgt>
                                        </p:tgtEl>
                                      </p:cBhvr>
                                    </p:animEffect>
                                  </p:childTnLst>
                                </p:cTn>
                              </p:par>
                            </p:childTnLst>
                          </p:cTn>
                        </p:par>
                        <p:par>
                          <p:cTn id="37" fill="hold">
                            <p:stCondLst>
                              <p:cond delay="3500"/>
                            </p:stCondLst>
                            <p:childTnLst>
                              <p:par>
                                <p:cTn id="38" presetID="16" presetClass="entr" presetSubtype="21" fill="hold" grpId="0" nodeType="afterEffect">
                                  <p:stCondLst>
                                    <p:cond delay="0"/>
                                  </p:stCondLst>
                                  <p:childTnLst>
                                    <p:set>
                                      <p:cBhvr>
                                        <p:cTn id="39" dur="1" fill="hold">
                                          <p:stCondLst>
                                            <p:cond delay="0"/>
                                          </p:stCondLst>
                                        </p:cTn>
                                        <p:tgtEl>
                                          <p:spTgt spid="7">
                                            <p:txEl>
                                              <p:pRg st="6" end="6"/>
                                            </p:txEl>
                                          </p:spTgt>
                                        </p:tgtEl>
                                        <p:attrNameLst>
                                          <p:attrName>style.visibility</p:attrName>
                                        </p:attrNameLst>
                                      </p:cBhvr>
                                      <p:to>
                                        <p:strVal val="visible"/>
                                      </p:to>
                                    </p:set>
                                    <p:animEffect transition="in" filter="barn(inVertical)">
                                      <p:cBhvr>
                                        <p:cTn id="40" dur="500"/>
                                        <p:tgtEl>
                                          <p:spTgt spid="7">
                                            <p:txEl>
                                              <p:pRg st="6" end="6"/>
                                            </p:txEl>
                                          </p:spTgt>
                                        </p:tgtEl>
                                      </p:cBhvr>
                                    </p:animEffect>
                                  </p:childTnLst>
                                </p:cTn>
                              </p:par>
                            </p:childTnLst>
                          </p:cTn>
                        </p:par>
                        <p:par>
                          <p:cTn id="41" fill="hold">
                            <p:stCondLst>
                              <p:cond delay="4000"/>
                            </p:stCondLst>
                            <p:childTnLst>
                              <p:par>
                                <p:cTn id="42" presetID="16" presetClass="entr" presetSubtype="21" fill="hold" grpId="0" nodeType="afterEffect">
                                  <p:stCondLst>
                                    <p:cond delay="0"/>
                                  </p:stCondLst>
                                  <p:childTnLst>
                                    <p:set>
                                      <p:cBhvr>
                                        <p:cTn id="43" dur="1" fill="hold">
                                          <p:stCondLst>
                                            <p:cond delay="0"/>
                                          </p:stCondLst>
                                        </p:cTn>
                                        <p:tgtEl>
                                          <p:spTgt spid="7">
                                            <p:txEl>
                                              <p:pRg st="7" end="7"/>
                                            </p:txEl>
                                          </p:spTgt>
                                        </p:tgtEl>
                                        <p:attrNameLst>
                                          <p:attrName>style.visibility</p:attrName>
                                        </p:attrNameLst>
                                      </p:cBhvr>
                                      <p:to>
                                        <p:strVal val="visible"/>
                                      </p:to>
                                    </p:set>
                                    <p:animEffect transition="in" filter="barn(inVertical)">
                                      <p:cBhvr>
                                        <p:cTn id="44" dur="500"/>
                                        <p:tgtEl>
                                          <p:spTgt spid="7">
                                            <p:txEl>
                                              <p:pRg st="7" end="7"/>
                                            </p:txEl>
                                          </p:spTgt>
                                        </p:tgtEl>
                                      </p:cBhvr>
                                    </p:animEffect>
                                  </p:childTnLst>
                                </p:cTn>
                              </p:par>
                            </p:childTnLst>
                          </p:cTn>
                        </p:par>
                        <p:par>
                          <p:cTn id="45" fill="hold">
                            <p:stCondLst>
                              <p:cond delay="4500"/>
                            </p:stCondLst>
                            <p:childTnLst>
                              <p:par>
                                <p:cTn id="46" presetID="16" presetClass="entr" presetSubtype="21"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barn(inVertical)">
                                      <p:cBhvr>
                                        <p:cTn id="48" dur="500"/>
                                        <p:tgtEl>
                                          <p:spTgt spid="8"/>
                                        </p:tgtEl>
                                      </p:cBhvr>
                                    </p:animEffect>
                                  </p:childTnLst>
                                </p:cTn>
                              </p:par>
                            </p:childTnLst>
                          </p:cTn>
                        </p:par>
                        <p:par>
                          <p:cTn id="49" fill="hold">
                            <p:stCondLst>
                              <p:cond delay="5000"/>
                            </p:stCondLst>
                            <p:childTnLst>
                              <p:par>
                                <p:cTn id="50" presetID="16" presetClass="entr" presetSubtype="21"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barn(inVertical)">
                                      <p:cBhvr>
                                        <p:cTn id="5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p:txBody>
          <a:bodyPr/>
          <a:lstStyle/>
          <a:p>
            <a:r>
              <a:rPr lang="el-GR" sz="1800" dirty="0"/>
              <a:t>Αλυσίδα γεγονότων</a:t>
            </a:r>
          </a:p>
        </p:txBody>
      </p:sp>
      <p:sp>
        <p:nvSpPr>
          <p:cNvPr id="11" name="Title 10"/>
          <p:cNvSpPr>
            <a:spLocks noGrp="1"/>
          </p:cNvSpPr>
          <p:nvPr>
            <p:ph type="title"/>
          </p:nvPr>
        </p:nvSpPr>
        <p:spPr/>
        <p:txBody>
          <a:bodyPr/>
          <a:lstStyle/>
          <a:p>
            <a:pPr algn="ctr"/>
            <a:r>
              <a:rPr lang="el-GR" dirty="0" smtClean="0"/>
              <a:t>Δραστηριότητα για καλλιέργεια της Αφήγησης</a:t>
            </a:r>
            <a:endParaRPr lang="el-GR" dirty="0"/>
          </a:p>
        </p:txBody>
      </p:sp>
      <p:sp>
        <p:nvSpPr>
          <p:cNvPr id="13" name="Content Placeholder 12"/>
          <p:cNvSpPr>
            <a:spLocks noGrp="1"/>
          </p:cNvSpPr>
          <p:nvPr>
            <p:ph sz="quarter" idx="13"/>
          </p:nvPr>
        </p:nvSpPr>
        <p:spPr>
          <a:xfrm>
            <a:off x="1799545" y="1803401"/>
            <a:ext cx="4634160" cy="3991610"/>
          </a:xfrm>
        </p:spPr>
        <p:txBody>
          <a:bodyPr/>
          <a:lstStyle/>
          <a:p>
            <a:pPr marL="257175" indent="-257175">
              <a:buFont typeface="+mj-lt"/>
              <a:buAutoNum type="arabicPeriod"/>
            </a:pPr>
            <a:r>
              <a:rPr lang="el-GR" sz="1600" dirty="0">
                <a:solidFill>
                  <a:schemeClr val="tx1"/>
                </a:solidFill>
              </a:rPr>
              <a:t>Όλοι οι συμμετέχοντες πρέπει να διαμορφώσουν έναν κύκλο</a:t>
            </a:r>
          </a:p>
          <a:p>
            <a:pPr marL="257175" indent="-257175">
              <a:buFont typeface="+mj-lt"/>
              <a:buAutoNum type="arabicPeriod"/>
            </a:pPr>
            <a:r>
              <a:rPr lang="el-GR" sz="1600" dirty="0">
                <a:solidFill>
                  <a:schemeClr val="tx1"/>
                </a:solidFill>
              </a:rPr>
              <a:t>Ο </a:t>
            </a:r>
            <a:r>
              <a:rPr lang="el-GR" sz="1600" dirty="0" err="1">
                <a:solidFill>
                  <a:schemeClr val="tx1"/>
                </a:solidFill>
              </a:rPr>
              <a:t>διευκολυντής</a:t>
            </a:r>
            <a:r>
              <a:rPr lang="el-GR" sz="1600" dirty="0">
                <a:solidFill>
                  <a:schemeClr val="tx1"/>
                </a:solidFill>
              </a:rPr>
              <a:t> παρουσιάζει το θέμα της συζήτησης</a:t>
            </a:r>
          </a:p>
          <a:p>
            <a:pPr marL="257175" indent="-257175">
              <a:buFont typeface="+mj-lt"/>
              <a:buAutoNum type="arabicPeriod"/>
            </a:pPr>
            <a:r>
              <a:rPr lang="el-GR" sz="1600" dirty="0">
                <a:solidFill>
                  <a:schemeClr val="tx1"/>
                </a:solidFill>
              </a:rPr>
              <a:t>Ένας από τους συμμετέχοντες ξεκινά με τις πρώτες δυο φράσεις της ιστορίας.</a:t>
            </a:r>
          </a:p>
          <a:p>
            <a:pPr marL="257175" indent="-257175">
              <a:buFont typeface="+mj-lt"/>
              <a:buAutoNum type="arabicPeriod"/>
            </a:pPr>
            <a:r>
              <a:rPr lang="el-GR" sz="1600" dirty="0">
                <a:solidFill>
                  <a:schemeClr val="tx1"/>
                </a:solidFill>
              </a:rPr>
              <a:t>Το επόμενο άτομο στον κύκλο παραλαμβάνει το νήμα ιστορίας και συνεχίζει με 2 επιπλέον προτάσεις.</a:t>
            </a:r>
          </a:p>
          <a:p>
            <a:pPr marL="257175" indent="-257175">
              <a:buFont typeface="+mj-lt"/>
              <a:buAutoNum type="arabicPeriod"/>
            </a:pPr>
            <a:r>
              <a:rPr lang="el-GR" sz="1600" dirty="0">
                <a:solidFill>
                  <a:schemeClr val="tx1"/>
                </a:solidFill>
              </a:rPr>
              <a:t>Το επόμενο πρόσωπο προσθέτει σε αυτό και ούτω καθεξής.</a:t>
            </a:r>
          </a:p>
          <a:p>
            <a:pPr marL="257175" indent="-257175">
              <a:buFont typeface="+mj-lt"/>
              <a:buAutoNum type="arabicPeriod"/>
            </a:pPr>
            <a:r>
              <a:rPr lang="el-GR" sz="1600" dirty="0">
                <a:solidFill>
                  <a:schemeClr val="tx1"/>
                </a:solidFill>
              </a:rPr>
              <a:t>Μετά από δύο ή τρεις γύρους, οι συμμετέχοντες πρέπει να καταλήξουν σε ψήφισμα.</a:t>
            </a:r>
            <a:endParaRPr lang="en-US" sz="1600" dirty="0">
              <a:solidFill>
                <a:schemeClr val="tx1"/>
              </a:solidFill>
            </a:endParaRPr>
          </a:p>
          <a:p>
            <a:endParaRPr lang="el-GR" sz="1600" dirty="0">
              <a:solidFill>
                <a:schemeClr val="tx1"/>
              </a:solidFill>
            </a:endParaRPr>
          </a:p>
        </p:txBody>
      </p: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0445" y="1812738"/>
            <a:ext cx="3007519" cy="2124060"/>
          </a:xfrm>
          <a:prstGeom prst="rect">
            <a:avLst/>
          </a:prstGeom>
        </p:spPr>
      </p:pic>
      <p:sp>
        <p:nvSpPr>
          <p:cNvPr id="6" name="Text Placeholder 10"/>
          <p:cNvSpPr txBox="1">
            <a:spLocks/>
          </p:cNvSpPr>
          <p:nvPr/>
        </p:nvSpPr>
        <p:spPr>
          <a:xfrm>
            <a:off x="7120305" y="4344002"/>
            <a:ext cx="3247801" cy="1235266"/>
          </a:xfrm>
          <a:prstGeom prst="rect">
            <a:avLst/>
          </a:prstGeom>
          <a:noFill/>
          <a:ln w="44450">
            <a:solidFill>
              <a:srgbClr val="D76B92"/>
            </a:solidFill>
          </a:ln>
        </p:spPr>
        <p:txBody>
          <a:bodyPr anchor="ctr" anchorCtr="0"/>
          <a:lstStyle>
            <a:lvl1pPr marL="0" indent="0" algn="just" defTabSz="914377" rtl="0" eaLnBrk="1" latinLnBrk="0" hangingPunct="1">
              <a:lnSpc>
                <a:spcPct val="90000"/>
              </a:lnSpc>
              <a:spcBef>
                <a:spcPts val="1000"/>
              </a:spcBef>
              <a:buFont typeface="Arial" panose="020B0604020202020204" pitchFamily="34" charset="0"/>
              <a:buNone/>
              <a:defRPr sz="22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l-GR" sz="1400" i="1" dirty="0">
                <a:solidFill>
                  <a:prstClr val="black"/>
                </a:solidFill>
              </a:rPr>
              <a:t>"Οι πιο σύντομες ιστορίες δεν είναι και λιγότερο καλές ιστορίες. Μπορεί να χρειαστούν μόνο 5 λεπτά για να γίνει η ιστορία σας αξέχαστη."</a:t>
            </a:r>
            <a:r>
              <a:rPr lang="en-US" sz="1400" i="1" dirty="0">
                <a:solidFill>
                  <a:prstClr val="black"/>
                </a:solidFill>
              </a:rPr>
              <a:t> </a:t>
            </a:r>
          </a:p>
          <a:p>
            <a:pPr algn="r"/>
            <a:r>
              <a:rPr lang="en-US" sz="900" dirty="0">
                <a:solidFill>
                  <a:prstClr val="black"/>
                </a:solidFill>
                <a:hlinkClick r:id="rId3"/>
              </a:rPr>
              <a:t>(</a:t>
            </a:r>
            <a:r>
              <a:rPr lang="en-US" sz="900" dirty="0" err="1">
                <a:solidFill>
                  <a:prstClr val="black"/>
                </a:solidFill>
                <a:hlinkClick r:id="rId3"/>
              </a:rPr>
              <a:t>TEDx</a:t>
            </a:r>
            <a:r>
              <a:rPr lang="en-US" sz="900" dirty="0">
                <a:solidFill>
                  <a:prstClr val="black"/>
                </a:solidFill>
                <a:hlinkClick r:id="rId3"/>
              </a:rPr>
              <a:t> </a:t>
            </a:r>
            <a:r>
              <a:rPr lang="en-GB" sz="900" dirty="0">
                <a:solidFill>
                  <a:prstClr val="black"/>
                </a:solidFill>
                <a:hlinkClick r:id="rId3"/>
              </a:rPr>
              <a:t>Speaker Guide</a:t>
            </a:r>
            <a:r>
              <a:rPr lang="en-US" sz="900" dirty="0">
                <a:solidFill>
                  <a:prstClr val="black"/>
                </a:solidFill>
                <a:hlinkClick r:id="rId3"/>
              </a:rPr>
              <a:t>)</a:t>
            </a:r>
            <a:r>
              <a:rPr lang="en-GB" sz="900" dirty="0">
                <a:solidFill>
                  <a:prstClr val="black"/>
                </a:solidFill>
                <a:hlinkClick r:id="rId3"/>
              </a:rPr>
              <a:t> </a:t>
            </a:r>
            <a:endParaRPr lang="en-GB" sz="900" dirty="0">
              <a:solidFill>
                <a:prstClr val="black"/>
              </a:solidFill>
            </a:endParaRPr>
          </a:p>
        </p:txBody>
      </p:sp>
    </p:spTree>
    <p:extLst>
      <p:ext uri="{BB962C8B-B14F-4D97-AF65-F5344CB8AC3E}">
        <p14:creationId xmlns:p14="http://schemas.microsoft.com/office/powerpoint/2010/main" val="54412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additive="base">
                                        <p:cTn id="12"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animEffect transition="in" filter="fade">
                                      <p:cBhvr>
                                        <p:cTn id="17" dur="500"/>
                                        <p:tgtEl>
                                          <p:spTgt spid="13">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xEl>
                                              <p:pRg st="1" end="1"/>
                                            </p:txEl>
                                          </p:spTgt>
                                        </p:tgtEl>
                                        <p:attrNameLst>
                                          <p:attrName>style.visibility</p:attrName>
                                        </p:attrNameLst>
                                      </p:cBhvr>
                                      <p:to>
                                        <p:strVal val="visible"/>
                                      </p:to>
                                    </p:set>
                                    <p:animEffect transition="in" filter="fade">
                                      <p:cBhvr>
                                        <p:cTn id="20" dur="500"/>
                                        <p:tgtEl>
                                          <p:spTgt spid="13">
                                            <p:txEl>
                                              <p:pRg st="1" end="1"/>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xEl>
                                              <p:pRg st="2" end="2"/>
                                            </p:txEl>
                                          </p:spTgt>
                                        </p:tgtEl>
                                        <p:attrNameLst>
                                          <p:attrName>style.visibility</p:attrName>
                                        </p:attrNameLst>
                                      </p:cBhvr>
                                      <p:to>
                                        <p:strVal val="visible"/>
                                      </p:to>
                                    </p:set>
                                    <p:animEffect transition="in" filter="fade">
                                      <p:cBhvr>
                                        <p:cTn id="23" dur="500"/>
                                        <p:tgtEl>
                                          <p:spTgt spid="13">
                                            <p:txEl>
                                              <p:pRg st="2" end="2"/>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xEl>
                                              <p:pRg st="3" end="3"/>
                                            </p:txEl>
                                          </p:spTgt>
                                        </p:tgtEl>
                                        <p:attrNameLst>
                                          <p:attrName>style.visibility</p:attrName>
                                        </p:attrNameLst>
                                      </p:cBhvr>
                                      <p:to>
                                        <p:strVal val="visible"/>
                                      </p:to>
                                    </p:set>
                                    <p:animEffect transition="in" filter="fade">
                                      <p:cBhvr>
                                        <p:cTn id="26" dur="500"/>
                                        <p:tgtEl>
                                          <p:spTgt spid="13">
                                            <p:txEl>
                                              <p:pRg st="3" end="3"/>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xEl>
                                              <p:pRg st="4" end="4"/>
                                            </p:txEl>
                                          </p:spTgt>
                                        </p:tgtEl>
                                        <p:attrNameLst>
                                          <p:attrName>style.visibility</p:attrName>
                                        </p:attrNameLst>
                                      </p:cBhvr>
                                      <p:to>
                                        <p:strVal val="visible"/>
                                      </p:to>
                                    </p:set>
                                    <p:animEffect transition="in" filter="fade">
                                      <p:cBhvr>
                                        <p:cTn id="29" dur="500"/>
                                        <p:tgtEl>
                                          <p:spTgt spid="13">
                                            <p:txEl>
                                              <p:pRg st="4" end="4"/>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xEl>
                                              <p:pRg st="5" end="5"/>
                                            </p:txEl>
                                          </p:spTgt>
                                        </p:tgtEl>
                                        <p:attrNameLst>
                                          <p:attrName>style.visibility</p:attrName>
                                        </p:attrNameLst>
                                      </p:cBhvr>
                                      <p:to>
                                        <p:strVal val="visible"/>
                                      </p:to>
                                    </p:set>
                                    <p:animEffect transition="in" filter="fade">
                                      <p:cBhvr>
                                        <p:cTn id="32" dur="500"/>
                                        <p:tgtEl>
                                          <p:spTgt spid="13">
                                            <p:txEl>
                                              <p:pRg st="5" end="5"/>
                                            </p:txEl>
                                          </p:spTgt>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uiExpand="1" build="p"/>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l-GR" sz="1800" dirty="0"/>
              <a:t>Ζ</a:t>
            </a:r>
            <a:r>
              <a:rPr lang="en-US" sz="1800" dirty="0" err="1"/>
              <a:t>oom</a:t>
            </a:r>
            <a:r>
              <a:rPr lang="en-US" sz="1800" dirty="0"/>
              <a:t> in / Zoom out</a:t>
            </a:r>
            <a:endParaRPr lang="el-GR" sz="1800" dirty="0"/>
          </a:p>
        </p:txBody>
      </p:sp>
      <p:sp>
        <p:nvSpPr>
          <p:cNvPr id="3" name="Title 2"/>
          <p:cNvSpPr>
            <a:spLocks noGrp="1"/>
          </p:cNvSpPr>
          <p:nvPr>
            <p:ph type="title"/>
          </p:nvPr>
        </p:nvSpPr>
        <p:spPr/>
        <p:txBody>
          <a:bodyPr/>
          <a:lstStyle/>
          <a:p>
            <a:pPr algn="ctr"/>
            <a:r>
              <a:rPr lang="el-GR" dirty="0"/>
              <a:t>Δραστηριότητα για καλλιέργεια της Αφήγησης</a:t>
            </a:r>
          </a:p>
        </p:txBody>
      </p:sp>
      <p:sp>
        <p:nvSpPr>
          <p:cNvPr id="4" name="Content Placeholder 3"/>
          <p:cNvSpPr>
            <a:spLocks noGrp="1"/>
          </p:cNvSpPr>
          <p:nvPr>
            <p:ph sz="quarter" idx="13"/>
          </p:nvPr>
        </p:nvSpPr>
        <p:spPr>
          <a:xfrm>
            <a:off x="1799545" y="2011456"/>
            <a:ext cx="5239430" cy="3783555"/>
          </a:xfrm>
        </p:spPr>
        <p:txBody>
          <a:bodyPr/>
          <a:lstStyle/>
          <a:p>
            <a:pPr marL="257175" indent="-257175">
              <a:buFont typeface="Arial" panose="020B0604020202020204" pitchFamily="34" charset="0"/>
              <a:buChar char="•"/>
            </a:pPr>
            <a:r>
              <a:rPr lang="el-GR" sz="1800" dirty="0">
                <a:solidFill>
                  <a:schemeClr val="tx1"/>
                </a:solidFill>
              </a:rPr>
              <a:t>Ένας μαθητής αρχίζει να εξιστορεί τα γεγονότα.</a:t>
            </a:r>
            <a:endParaRPr lang="en-US" sz="1800" dirty="0">
              <a:solidFill>
                <a:schemeClr val="tx1"/>
              </a:solidFill>
            </a:endParaRPr>
          </a:p>
          <a:p>
            <a:pPr marL="257175" indent="-257175">
              <a:buFont typeface="Arial" panose="020B0604020202020204" pitchFamily="34" charset="0"/>
              <a:buChar char="•"/>
            </a:pPr>
            <a:r>
              <a:rPr lang="el-GR" sz="1800" dirty="0">
                <a:solidFill>
                  <a:schemeClr val="tx1"/>
                </a:solidFill>
              </a:rPr>
              <a:t>Οι υπόλοιποι συμμετέχοντες μπορούν να τον διακόψουν, ζητώντας του να «εμβαθύνει» (</a:t>
            </a:r>
            <a:r>
              <a:rPr lang="en-US" sz="1800" dirty="0">
                <a:solidFill>
                  <a:schemeClr val="tx1"/>
                </a:solidFill>
              </a:rPr>
              <a:t>zoom in</a:t>
            </a:r>
            <a:r>
              <a:rPr lang="el-GR" sz="1800" dirty="0">
                <a:solidFill>
                  <a:schemeClr val="tx1"/>
                </a:solidFill>
              </a:rPr>
              <a:t>) ή μειώσει τις πληροφορίες (</a:t>
            </a:r>
            <a:r>
              <a:rPr lang="en-US" sz="1800" dirty="0">
                <a:solidFill>
                  <a:schemeClr val="tx1"/>
                </a:solidFill>
              </a:rPr>
              <a:t>zoom out</a:t>
            </a:r>
            <a:r>
              <a:rPr lang="el-GR" sz="1800" dirty="0">
                <a:solidFill>
                  <a:schemeClr val="tx1"/>
                </a:solidFill>
              </a:rPr>
              <a:t>).</a:t>
            </a:r>
            <a:endParaRPr lang="en-US" sz="1800" dirty="0">
              <a:solidFill>
                <a:schemeClr val="tx1"/>
              </a:solidFill>
            </a:endParaRPr>
          </a:p>
          <a:p>
            <a:pPr marL="771512" lvl="1" indent="-257175"/>
            <a:r>
              <a:rPr lang="el-GR" sz="1800" dirty="0"/>
              <a:t>Το </a:t>
            </a:r>
            <a:r>
              <a:rPr lang="en-US" sz="1800" dirty="0"/>
              <a:t>zoom</a:t>
            </a:r>
            <a:r>
              <a:rPr lang="el-GR" sz="1800" dirty="0"/>
              <a:t> </a:t>
            </a:r>
            <a:r>
              <a:rPr lang="en-US" sz="1800" dirty="0"/>
              <a:t>in </a:t>
            </a:r>
            <a:r>
              <a:rPr lang="el-GR" sz="1800" dirty="0"/>
              <a:t>σημαίνει ότι ο αφηγητής θα πρέπει να προσθέσει περισσότερες λεπτομέρειες.</a:t>
            </a:r>
            <a:endParaRPr lang="en-US" sz="1800" dirty="0"/>
          </a:p>
          <a:p>
            <a:pPr marL="771512" lvl="1" indent="-257175"/>
            <a:r>
              <a:rPr lang="el-GR" sz="1800" dirty="0"/>
              <a:t>Το </a:t>
            </a:r>
            <a:r>
              <a:rPr lang="en-US" sz="1800" dirty="0"/>
              <a:t>zoom out </a:t>
            </a:r>
            <a:r>
              <a:rPr lang="el-GR" sz="1800" dirty="0"/>
              <a:t>σημαίνει ότι πρέπει να μειώσει τις λεπτομέρειες.</a:t>
            </a:r>
            <a:endParaRPr lang="en-US" sz="1800" dirty="0"/>
          </a:p>
          <a:p>
            <a:pPr marL="285750" indent="-285750">
              <a:buFont typeface="Arial" panose="020B0604020202020204" pitchFamily="34" charset="0"/>
              <a:buChar char="•"/>
            </a:pPr>
            <a:r>
              <a:rPr lang="el-GR" sz="1800" dirty="0">
                <a:solidFill>
                  <a:schemeClr val="tx1"/>
                </a:solidFill>
              </a:rPr>
              <a:t>Αυτό θα βοηθήσει τους συμμετέχοντες να καταλάβουν τι είδους πληροφορίες είναι ενδιαφέρουσες και σημαντικές για το κοινό.</a:t>
            </a:r>
          </a:p>
          <a:p>
            <a:endParaRPr lang="el-GR" sz="1800" dirty="0">
              <a:solidFill>
                <a:schemeClr val="tx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0470" y="1996164"/>
            <a:ext cx="2428875" cy="2428875"/>
          </a:xfrm>
          <a:prstGeom prst="rect">
            <a:avLst/>
          </a:prstGeom>
        </p:spPr>
      </p:pic>
    </p:spTree>
    <p:extLst>
      <p:ext uri="{BB962C8B-B14F-4D97-AF65-F5344CB8AC3E}">
        <p14:creationId xmlns:p14="http://schemas.microsoft.com/office/powerpoint/2010/main" val="4124689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1000"/>
                                        <p:tgtEl>
                                          <p:spTgt spid="4">
                                            <p:txEl>
                                              <p:pRg st="0" end="0"/>
                                            </p:txEl>
                                          </p:spTgt>
                                        </p:tgtEl>
                                      </p:cBhvr>
                                    </p:animEffect>
                                    <p:anim calcmode="lin" valueType="num">
                                      <p:cBhvr>
                                        <p:cTn id="1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1000"/>
                                        <p:tgtEl>
                                          <p:spTgt spid="4">
                                            <p:txEl>
                                              <p:pRg st="1" end="1"/>
                                            </p:txEl>
                                          </p:spTgt>
                                        </p:tgtEl>
                                      </p:cBhvr>
                                    </p:animEffect>
                                    <p:anim calcmode="lin" valueType="num">
                                      <p:cBhvr>
                                        <p:cTn id="2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grpId="0" nodeType="after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1000"/>
                                        <p:tgtEl>
                                          <p:spTgt spid="4">
                                            <p:txEl>
                                              <p:pRg st="2" end="2"/>
                                            </p:txEl>
                                          </p:spTgt>
                                        </p:tgtEl>
                                      </p:cBhvr>
                                    </p:animEffect>
                                    <p:anim calcmode="lin" valueType="num">
                                      <p:cBhvr>
                                        <p:cTn id="31"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grpId="0" nodeType="after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1000"/>
                                        <p:tgtEl>
                                          <p:spTgt spid="4">
                                            <p:txEl>
                                              <p:pRg st="3" end="3"/>
                                            </p:txEl>
                                          </p:spTgt>
                                        </p:tgtEl>
                                      </p:cBhvr>
                                    </p:animEffect>
                                    <p:anim calcmode="lin" valueType="num">
                                      <p:cBhvr>
                                        <p:cTn id="37"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2" presetClass="entr" presetSubtype="0" fill="hold" grpId="0" nodeType="afterEffect">
                                  <p:stCondLst>
                                    <p:cond delay="0"/>
                                  </p:stCondLst>
                                  <p:childTnLst>
                                    <p:set>
                                      <p:cBhvr>
                                        <p:cTn id="41" dur="1" fill="hold">
                                          <p:stCondLst>
                                            <p:cond delay="0"/>
                                          </p:stCondLst>
                                        </p:cTn>
                                        <p:tgtEl>
                                          <p:spTgt spid="4">
                                            <p:txEl>
                                              <p:pRg st="4" end="4"/>
                                            </p:txEl>
                                          </p:spTgt>
                                        </p:tgtEl>
                                        <p:attrNameLst>
                                          <p:attrName>style.visibility</p:attrName>
                                        </p:attrNameLst>
                                      </p:cBhvr>
                                      <p:to>
                                        <p:strVal val="visible"/>
                                      </p:to>
                                    </p:set>
                                    <p:animEffect transition="in" filter="fade">
                                      <p:cBhvr>
                                        <p:cTn id="42" dur="1000"/>
                                        <p:tgtEl>
                                          <p:spTgt spid="4">
                                            <p:txEl>
                                              <p:pRg st="4" end="4"/>
                                            </p:txEl>
                                          </p:spTgt>
                                        </p:tgtEl>
                                      </p:cBhvr>
                                    </p:animEffect>
                                    <p:anim calcmode="lin" valueType="num">
                                      <p:cBhvr>
                                        <p:cTn id="43"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4" end="4"/>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1000"/>
                                        <p:tgtEl>
                                          <p:spTgt spid="5"/>
                                        </p:tgtEl>
                                      </p:cBhvr>
                                    </p:animEffect>
                                    <p:anim calcmode="lin" valueType="num">
                                      <p:cBhvr>
                                        <p:cTn id="48" dur="1000" fill="hold"/>
                                        <p:tgtEl>
                                          <p:spTgt spid="5"/>
                                        </p:tgtEl>
                                        <p:attrNameLst>
                                          <p:attrName>ppt_x</p:attrName>
                                        </p:attrNameLst>
                                      </p:cBhvr>
                                      <p:tavLst>
                                        <p:tav tm="0">
                                          <p:val>
                                            <p:strVal val="#ppt_x"/>
                                          </p:val>
                                        </p:tav>
                                        <p:tav tm="100000">
                                          <p:val>
                                            <p:strVal val="#ppt_x"/>
                                          </p:val>
                                        </p:tav>
                                      </p:tavLst>
                                    </p:anim>
                                    <p:anim calcmode="lin" valueType="num">
                                      <p:cBhvr>
                                        <p:cTn id="4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443" y="800278"/>
            <a:ext cx="12192000" cy="550862"/>
          </a:xfrm>
        </p:spPr>
        <p:txBody>
          <a:bodyPr anchor="t"/>
          <a:lstStyle/>
          <a:p>
            <a:r>
              <a:rPr lang="el-GR" sz="1800" b="0" dirty="0" smtClean="0"/>
              <a:t>Παραδείγματα </a:t>
            </a:r>
            <a:r>
              <a:rPr lang="en-US" sz="1800" b="0" dirty="0" smtClean="0"/>
              <a:t>2 </a:t>
            </a:r>
            <a:r>
              <a:rPr lang="el-GR" sz="1800" b="0" dirty="0" smtClean="0"/>
              <a:t>εύκολων διαθέσιμων τρόπων </a:t>
            </a:r>
            <a:endParaRPr lang="en-US" sz="1800" b="0" dirty="0"/>
          </a:p>
          <a:p>
            <a:endParaRPr lang="en-US" dirty="0"/>
          </a:p>
        </p:txBody>
      </p:sp>
      <p:sp>
        <p:nvSpPr>
          <p:cNvPr id="3" name="Title 2"/>
          <p:cNvSpPr>
            <a:spLocks noGrp="1"/>
          </p:cNvSpPr>
          <p:nvPr>
            <p:ph type="title"/>
          </p:nvPr>
        </p:nvSpPr>
        <p:spPr/>
        <p:txBody>
          <a:bodyPr/>
          <a:lstStyle/>
          <a:p>
            <a:r>
              <a:rPr lang="el-GR" dirty="0" smtClean="0"/>
              <a:t>Φτιάξτε τη δική σας αφηγηματική ιστορία! </a:t>
            </a:r>
            <a:endParaRPr lang="en-US" dirty="0"/>
          </a:p>
        </p:txBody>
      </p:sp>
      <p:sp>
        <p:nvSpPr>
          <p:cNvPr id="4" name="Content Placeholder 3"/>
          <p:cNvSpPr>
            <a:spLocks noGrp="1"/>
          </p:cNvSpPr>
          <p:nvPr>
            <p:ph sz="quarter" idx="13"/>
          </p:nvPr>
        </p:nvSpPr>
        <p:spPr>
          <a:xfrm>
            <a:off x="33623" y="1409762"/>
            <a:ext cx="11446328" cy="4833538"/>
          </a:xfrm>
        </p:spPr>
        <p:txBody>
          <a:bodyPr/>
          <a:lstStyle/>
          <a:p>
            <a:r>
              <a:rPr lang="el-GR" sz="2000" dirty="0" smtClean="0"/>
              <a:t>Μπορείτε πολύ εύκολα να χτίσετε τη δική σας ιστορία μέσω</a:t>
            </a:r>
            <a:r>
              <a:rPr lang="en-US" sz="2000" dirty="0" smtClean="0"/>
              <a:t>:</a:t>
            </a:r>
          </a:p>
          <a:p>
            <a:pPr marL="971537" lvl="1" indent="-457200">
              <a:buFont typeface="Wingdings" panose="05000000000000000000" pitchFamily="2" charset="2"/>
              <a:buChar char="ü"/>
            </a:pPr>
            <a:r>
              <a:rPr lang="el-GR" sz="2000" dirty="0">
                <a:solidFill>
                  <a:schemeClr val="tx1">
                    <a:lumMod val="50000"/>
                    <a:lumOff val="50000"/>
                  </a:schemeClr>
                </a:solidFill>
              </a:rPr>
              <a:t>της </a:t>
            </a:r>
            <a:r>
              <a:rPr lang="en-US" sz="2000" dirty="0">
                <a:solidFill>
                  <a:schemeClr val="tx1">
                    <a:lumMod val="50000"/>
                    <a:lumOff val="50000"/>
                  </a:schemeClr>
                </a:solidFill>
              </a:rPr>
              <a:t>excel</a:t>
            </a:r>
            <a:r>
              <a:rPr lang="el-GR" sz="2000" dirty="0">
                <a:solidFill>
                  <a:schemeClr val="tx1">
                    <a:lumMod val="50000"/>
                    <a:lumOff val="50000"/>
                  </a:schemeClr>
                </a:solidFill>
              </a:rPr>
              <a:t> </a:t>
            </a:r>
            <a:endParaRPr lang="en-US" sz="2000" dirty="0" smtClean="0">
              <a:solidFill>
                <a:schemeClr val="tx1">
                  <a:lumMod val="50000"/>
                  <a:lumOff val="50000"/>
                </a:schemeClr>
              </a:solidFill>
            </a:endParaRPr>
          </a:p>
          <a:p>
            <a:pPr marL="971537" lvl="1" indent="-457200">
              <a:buFont typeface="Wingdings" panose="05000000000000000000" pitchFamily="2" charset="2"/>
              <a:buChar char="ü"/>
            </a:pPr>
            <a:endParaRPr lang="en-US" sz="2000" dirty="0">
              <a:solidFill>
                <a:schemeClr val="tx1">
                  <a:lumMod val="50000"/>
                  <a:lumOff val="50000"/>
                </a:schemeClr>
              </a:solidFill>
            </a:endParaRPr>
          </a:p>
          <a:p>
            <a:pPr marL="971537" lvl="1" indent="-457200">
              <a:buFont typeface="Wingdings" panose="05000000000000000000" pitchFamily="2" charset="2"/>
              <a:buChar char="ü"/>
            </a:pPr>
            <a:endParaRPr lang="en-US" sz="2000" dirty="0" smtClean="0">
              <a:solidFill>
                <a:schemeClr val="tx1">
                  <a:lumMod val="50000"/>
                  <a:lumOff val="50000"/>
                </a:schemeClr>
              </a:solidFill>
            </a:endParaRPr>
          </a:p>
          <a:p>
            <a:pPr marL="971537" lvl="1" indent="-457200">
              <a:buFont typeface="Wingdings" panose="05000000000000000000" pitchFamily="2" charset="2"/>
              <a:buChar char="ü"/>
            </a:pPr>
            <a:endParaRPr lang="en-US" sz="2000" dirty="0">
              <a:solidFill>
                <a:schemeClr val="tx1">
                  <a:lumMod val="50000"/>
                  <a:lumOff val="50000"/>
                </a:schemeClr>
              </a:solidFill>
            </a:endParaRPr>
          </a:p>
          <a:p>
            <a:pPr marL="971537" lvl="1" indent="-457200">
              <a:buFont typeface="Wingdings" panose="05000000000000000000" pitchFamily="2" charset="2"/>
              <a:buChar char="ü"/>
            </a:pPr>
            <a:endParaRPr lang="en-US" sz="2000" dirty="0" smtClean="0">
              <a:solidFill>
                <a:schemeClr val="tx1">
                  <a:lumMod val="50000"/>
                  <a:lumOff val="50000"/>
                </a:schemeClr>
              </a:solidFill>
            </a:endParaRPr>
          </a:p>
          <a:p>
            <a:pPr marL="971537" lvl="1" indent="-457200">
              <a:buFont typeface="Wingdings" panose="05000000000000000000" pitchFamily="2" charset="2"/>
              <a:buChar char="ü"/>
            </a:pPr>
            <a:endParaRPr lang="en-US" sz="2000" dirty="0">
              <a:solidFill>
                <a:schemeClr val="tx1">
                  <a:lumMod val="50000"/>
                  <a:lumOff val="50000"/>
                </a:schemeClr>
              </a:solidFill>
            </a:endParaRPr>
          </a:p>
          <a:p>
            <a:pPr marL="971537" lvl="1" indent="-457200">
              <a:buFont typeface="Wingdings" panose="05000000000000000000" pitchFamily="2" charset="2"/>
              <a:buChar char="ü"/>
            </a:pPr>
            <a:endParaRPr lang="en-US" sz="2000" dirty="0" smtClean="0">
              <a:solidFill>
                <a:schemeClr val="tx1">
                  <a:lumMod val="50000"/>
                  <a:lumOff val="50000"/>
                </a:schemeClr>
              </a:solidFill>
            </a:endParaRPr>
          </a:p>
          <a:p>
            <a:pPr lvl="1" indent="0">
              <a:buNone/>
            </a:pPr>
            <a:endParaRPr lang="en-US" sz="2000" dirty="0">
              <a:solidFill>
                <a:schemeClr val="tx1">
                  <a:lumMod val="50000"/>
                  <a:lumOff val="50000"/>
                </a:schemeClr>
              </a:solidFill>
            </a:endParaRPr>
          </a:p>
          <a:p>
            <a:pPr marL="971537" lvl="1" indent="-457200">
              <a:buFont typeface="Wingdings" panose="05000000000000000000" pitchFamily="2" charset="2"/>
              <a:buChar char="ü"/>
            </a:pPr>
            <a:endParaRPr lang="en-US" sz="2000" dirty="0" smtClean="0">
              <a:solidFill>
                <a:schemeClr val="tx1">
                  <a:lumMod val="50000"/>
                  <a:lumOff val="50000"/>
                </a:schemeClr>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263" y="2071080"/>
            <a:ext cx="10441860" cy="4910248"/>
          </a:xfrm>
          <a:prstGeom prst="rect">
            <a:avLst/>
          </a:prstGeom>
        </p:spPr>
      </p:pic>
    </p:spTree>
    <p:extLst>
      <p:ext uri="{BB962C8B-B14F-4D97-AF65-F5344CB8AC3E}">
        <p14:creationId xmlns:p14="http://schemas.microsoft.com/office/powerpoint/2010/main" val="779584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1000"/>
                                        <p:tgtEl>
                                          <p:spTgt spid="4">
                                            <p:txEl>
                                              <p:pRg st="0" end="0"/>
                                            </p:txEl>
                                          </p:spTgt>
                                        </p:tgtEl>
                                      </p:cBhvr>
                                    </p:animEffect>
                                    <p:anim calcmode="lin" valueType="num">
                                      <p:cBhvr>
                                        <p:cTn id="17"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8"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l-GR" sz="1400" b="0" dirty="0"/>
              <a:t>Παραδείγματα </a:t>
            </a:r>
            <a:r>
              <a:rPr lang="en-US" sz="1400" b="0" dirty="0"/>
              <a:t>2 </a:t>
            </a:r>
            <a:r>
              <a:rPr lang="el-GR" sz="1400" b="0" dirty="0"/>
              <a:t>εύκολων </a:t>
            </a:r>
            <a:r>
              <a:rPr lang="el-GR" sz="1400" b="0" dirty="0" smtClean="0"/>
              <a:t>διαθέσ</a:t>
            </a:r>
            <a:r>
              <a:rPr lang="en-US" sz="1400" b="0" dirty="0" err="1" smtClean="0"/>
              <a:t>i</a:t>
            </a:r>
            <a:r>
              <a:rPr lang="el-GR" sz="1400" b="0" dirty="0" smtClean="0"/>
              <a:t>μων </a:t>
            </a:r>
            <a:r>
              <a:rPr lang="el-GR" sz="1400" b="0" dirty="0"/>
              <a:t>τρόπων </a:t>
            </a:r>
            <a:endParaRPr lang="en-US" sz="1400" b="0" dirty="0"/>
          </a:p>
          <a:p>
            <a:endParaRPr lang="en-US" dirty="0"/>
          </a:p>
        </p:txBody>
      </p:sp>
      <p:sp>
        <p:nvSpPr>
          <p:cNvPr id="3" name="Title 2"/>
          <p:cNvSpPr>
            <a:spLocks noGrp="1"/>
          </p:cNvSpPr>
          <p:nvPr>
            <p:ph type="title"/>
          </p:nvPr>
        </p:nvSpPr>
        <p:spPr/>
        <p:txBody>
          <a:bodyPr/>
          <a:lstStyle/>
          <a:p>
            <a:r>
              <a:rPr lang="el-GR" dirty="0"/>
              <a:t>Φτιάξτε τη δική σας αφηγηματική ιστορία! </a:t>
            </a:r>
            <a:endParaRPr lang="en-US" dirty="0"/>
          </a:p>
        </p:txBody>
      </p:sp>
      <p:sp>
        <p:nvSpPr>
          <p:cNvPr id="4" name="Content Placeholder 3"/>
          <p:cNvSpPr>
            <a:spLocks noGrp="1"/>
          </p:cNvSpPr>
          <p:nvPr>
            <p:ph sz="quarter" idx="13"/>
          </p:nvPr>
        </p:nvSpPr>
        <p:spPr/>
        <p:txBody>
          <a:bodyPr/>
          <a:lstStyle/>
          <a:p>
            <a:pPr marL="285750" indent="-285750">
              <a:buFont typeface="Wingdings" panose="05000000000000000000" pitchFamily="2" charset="2"/>
              <a:buChar char="ü"/>
            </a:pPr>
            <a:r>
              <a:rPr lang="el-GR" sz="2000" dirty="0"/>
              <a:t>ή διαδικτυακά μέσω </a:t>
            </a:r>
            <a:r>
              <a:rPr lang="en-US" sz="2000" dirty="0">
                <a:hlinkClick r:id="rId2"/>
              </a:rPr>
              <a:t>https://www.diagrameditor.com</a:t>
            </a:r>
            <a:r>
              <a:rPr lang="en-US" sz="1400" dirty="0">
                <a:hlinkClick r:id="rId2"/>
              </a:rPr>
              <a:t>/</a:t>
            </a:r>
            <a:endParaRPr lang="en-US" sz="1400" dirty="0"/>
          </a:p>
          <a:p>
            <a:endParaRPr lang="en-US" dirty="0" smtClean="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133" y="2058204"/>
            <a:ext cx="11531588" cy="4799796"/>
          </a:xfrm>
          <a:prstGeom prst="rect">
            <a:avLst/>
          </a:prstGeom>
        </p:spPr>
      </p:pic>
    </p:spTree>
    <p:extLst>
      <p:ext uri="{BB962C8B-B14F-4D97-AF65-F5344CB8AC3E}">
        <p14:creationId xmlns:p14="http://schemas.microsoft.com/office/powerpoint/2010/main" val="1504930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1000"/>
                                        <p:tgtEl>
                                          <p:spTgt spid="4">
                                            <p:txEl>
                                              <p:pRg st="0" end="0"/>
                                            </p:txEl>
                                          </p:spTgt>
                                        </p:tgtEl>
                                      </p:cBhvr>
                                    </p:animEffect>
                                    <p:anim calcmode="lin" valueType="num">
                                      <p:cBhvr>
                                        <p:cTn id="17"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8"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768670"/>
            <a:ext cx="12131040" cy="499298"/>
          </a:xfrm>
        </p:spPr>
        <p:txBody>
          <a:bodyPr/>
          <a:lstStyle/>
          <a:p>
            <a:pPr algn="l"/>
            <a:endParaRPr lang="en-US" sz="2400" dirty="0" smtClean="0"/>
          </a:p>
          <a:p>
            <a:pPr algn="l"/>
            <a:r>
              <a:rPr lang="el-GR" sz="2400" dirty="0" smtClean="0"/>
              <a:t>Γνωρίστε </a:t>
            </a:r>
            <a:r>
              <a:rPr lang="el-GR" sz="2400" dirty="0"/>
              <a:t>τους ήρωες του παιχνιδιού</a:t>
            </a:r>
            <a:endParaRPr lang="en-US" sz="2400" dirty="0"/>
          </a:p>
          <a:p>
            <a:endParaRPr lang="en-US" dirty="0"/>
          </a:p>
        </p:txBody>
      </p:sp>
      <p:sp>
        <p:nvSpPr>
          <p:cNvPr id="3" name="Title 2"/>
          <p:cNvSpPr>
            <a:spLocks noGrp="1"/>
          </p:cNvSpPr>
          <p:nvPr>
            <p:ph type="title"/>
          </p:nvPr>
        </p:nvSpPr>
        <p:spPr/>
        <p:txBody>
          <a:bodyPr/>
          <a:lstStyle/>
          <a:p>
            <a:pPr algn="ctr"/>
            <a:r>
              <a:rPr lang="el-GR" dirty="0" smtClean="0"/>
              <a:t>Πάμε να δούμε το τις αφηγηματικές ιστορίες του έργου </a:t>
            </a:r>
            <a:r>
              <a:rPr lang="en-US" dirty="0" smtClean="0"/>
              <a:t>ODISSEU </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882" y="3121152"/>
            <a:ext cx="5499782" cy="3096768"/>
          </a:xfrm>
          <a:prstGeom prst="rect">
            <a:avLst/>
          </a:prstGeom>
        </p:spPr>
      </p:pic>
      <p:sp>
        <p:nvSpPr>
          <p:cNvPr id="9" name="Rounded Rectangular Callout 8"/>
          <p:cNvSpPr/>
          <p:nvPr/>
        </p:nvSpPr>
        <p:spPr>
          <a:xfrm>
            <a:off x="8351698" y="1532152"/>
            <a:ext cx="3718382" cy="2113256"/>
          </a:xfrm>
          <a:prstGeom prst="wedgeRoundRect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b="1" dirty="0"/>
              <a:t>Πέτρος</a:t>
            </a:r>
            <a:r>
              <a:rPr lang="en-US" sz="1400" b="1" dirty="0"/>
              <a:t>: </a:t>
            </a:r>
            <a:r>
              <a:rPr lang="el-GR" sz="1400" dirty="0"/>
              <a:t>Ο Πέτρος</a:t>
            </a:r>
            <a:r>
              <a:rPr lang="en-GB" sz="1400" dirty="0"/>
              <a:t> </a:t>
            </a:r>
            <a:r>
              <a:rPr lang="el-GR" sz="1400" dirty="0"/>
              <a:t>είναι ένα 9χρονο αγόρι από τη Νιγηρία, το οποίο αναγκάζεται να εγκαταλείψει τη χώρα του μετά από την απώλεια του πατέρα του και μια παρατεταμένη περίοδο έλλειψης τροφίμων λόγω των συνθηκών ξηρασίας και των βίαιων γεγονότων στην περιοχή. Ο Πέτρος</a:t>
            </a:r>
            <a:r>
              <a:rPr lang="en-GB" sz="1400" dirty="0"/>
              <a:t> </a:t>
            </a:r>
            <a:r>
              <a:rPr lang="el-GR" sz="1400" dirty="0"/>
              <a:t>φεύγει ελπίζοντας σε μια καλύτερη ζωή.</a:t>
            </a:r>
          </a:p>
          <a:p>
            <a:pPr algn="ctr"/>
            <a:endParaRPr lang="en-US" dirty="0"/>
          </a:p>
        </p:txBody>
      </p:sp>
      <p:sp>
        <p:nvSpPr>
          <p:cNvPr id="10" name="Rectangular Callout 9"/>
          <p:cNvSpPr/>
          <p:nvPr/>
        </p:nvSpPr>
        <p:spPr>
          <a:xfrm>
            <a:off x="0" y="1483312"/>
            <a:ext cx="3340608" cy="1941493"/>
          </a:xfrm>
          <a:prstGeom prst="wedge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b="1" dirty="0"/>
          </a:p>
          <a:p>
            <a:pPr algn="ctr"/>
            <a:r>
              <a:rPr lang="el-GR" b="1" dirty="0"/>
              <a:t>Μοχάμεντ</a:t>
            </a:r>
            <a:r>
              <a:rPr lang="en-US" b="1" dirty="0"/>
              <a:t>: </a:t>
            </a:r>
            <a:r>
              <a:rPr lang="en-GB" dirty="0"/>
              <a:t>O </a:t>
            </a:r>
            <a:r>
              <a:rPr lang="el-GR" dirty="0"/>
              <a:t>Μοχάμεντ</a:t>
            </a:r>
            <a:r>
              <a:rPr lang="en-GB" dirty="0"/>
              <a:t> </a:t>
            </a:r>
            <a:r>
              <a:rPr lang="el-GR" dirty="0"/>
              <a:t>είναι φοιτητής από τη Συρία και πρέπει να εγκαταλείψει τη χώρα του με την οικογένειά του ως αποτέλεσμα του εμφύλιου πολέμου.</a:t>
            </a:r>
          </a:p>
          <a:p>
            <a:pPr algn="ctr"/>
            <a:endParaRPr lang="en-US" dirty="0"/>
          </a:p>
        </p:txBody>
      </p:sp>
      <p:sp>
        <p:nvSpPr>
          <p:cNvPr id="12" name="Oval Callout 11"/>
          <p:cNvSpPr/>
          <p:nvPr/>
        </p:nvSpPr>
        <p:spPr>
          <a:xfrm>
            <a:off x="3718737" y="1087144"/>
            <a:ext cx="4507859" cy="3003272"/>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1400" b="1" dirty="0"/>
              <a:t>Αλζίνα</a:t>
            </a:r>
            <a:r>
              <a:rPr lang="en-US" sz="1400" b="1" dirty="0"/>
              <a:t>: </a:t>
            </a:r>
            <a:r>
              <a:rPr lang="el-GR" sz="1400" dirty="0"/>
              <a:t>Η Αλζίνα είναι ένα κορίτσι ηλικίας 17 ετών από την Κεντροαφρικανική Δημοκρατία που ανήκει σε μια οικογένεια Μουσουλμάνων. Η Αλζίνα και η οικογένειά της, συμπεριλαμβανομένου του συζύγου της και των 3 παιδιών της, εγκαταλείπουν τη χώρα τους ως αποτέλεσμα της μουσουλμανικής-χριστιανικής βίας που έχει αφήσει χιλιάδες ανθρώπους νεκρούς</a:t>
            </a:r>
            <a:endParaRPr lang="en-US" sz="1400" dirty="0"/>
          </a:p>
          <a:p>
            <a:pPr algn="ctr"/>
            <a:endParaRPr lang="en-US" sz="1100" dirty="0"/>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5710" y="3243072"/>
            <a:ext cx="5967895" cy="336035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45180" y="3291176"/>
            <a:ext cx="4413326" cy="2485018"/>
          </a:xfrm>
          <a:prstGeom prst="rect">
            <a:avLst/>
          </a:prstGeom>
        </p:spPr>
      </p:pic>
    </p:spTree>
    <p:extLst>
      <p:ext uri="{BB962C8B-B14F-4D97-AF65-F5344CB8AC3E}">
        <p14:creationId xmlns:p14="http://schemas.microsoft.com/office/powerpoint/2010/main" val="3640571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1" presetClass="entr" presetSubtype="1"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heel(1)">
                                      <p:cBhvr>
                                        <p:cTn id="36" dur="2000"/>
                                        <p:tgtEl>
                                          <p:spTgt spid="12"/>
                                        </p:tgtEl>
                                      </p:cBhvr>
                                    </p:animEffect>
                                  </p:childTnLst>
                                </p:cTn>
                              </p:par>
                              <p:par>
                                <p:cTn id="37" presetID="21" presetClass="entr" presetSubtype="1"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heel(1)">
                                      <p:cBhvr>
                                        <p:cTn id="39"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animBg="1"/>
      <p:bldP spid="10"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dirty="0" smtClean="0"/>
              <a:t>Η ιστοσελίδα του έργου</a:t>
            </a:r>
            <a:endParaRPr lang="el-GR" dirty="0"/>
          </a:p>
        </p:txBody>
      </p:sp>
      <p:pic>
        <p:nvPicPr>
          <p:cNvPr id="7" name="Content Placeholder 6"/>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027218" y="960256"/>
            <a:ext cx="10126678" cy="5097927"/>
          </a:xfrm>
        </p:spPr>
      </p:pic>
      <p:sp>
        <p:nvSpPr>
          <p:cNvPr id="8" name="Rectangle 7"/>
          <p:cNvSpPr/>
          <p:nvPr/>
        </p:nvSpPr>
        <p:spPr>
          <a:xfrm>
            <a:off x="4265217" y="6190088"/>
            <a:ext cx="3766544" cy="461665"/>
          </a:xfrm>
          <a:prstGeom prst="rect">
            <a:avLst/>
          </a:prstGeom>
        </p:spPr>
        <p:txBody>
          <a:bodyPr wrap="none">
            <a:spAutoFit/>
          </a:bodyPr>
          <a:lstStyle/>
          <a:p>
            <a:r>
              <a:rPr lang="el-GR" sz="2400" b="1" dirty="0">
                <a:solidFill>
                  <a:prstClr val="black"/>
                </a:solidFill>
                <a:hlinkClick r:id="rId4"/>
              </a:rPr>
              <a:t>https://odisseu-project.eu/</a:t>
            </a:r>
            <a:r>
              <a:rPr lang="el-GR" sz="2400" b="1" dirty="0">
                <a:solidFill>
                  <a:prstClr val="black"/>
                </a:solidFill>
              </a:rPr>
              <a:t> </a:t>
            </a:r>
          </a:p>
        </p:txBody>
      </p:sp>
    </p:spTree>
    <p:extLst>
      <p:ext uri="{BB962C8B-B14F-4D97-AF65-F5344CB8AC3E}">
        <p14:creationId xmlns:p14="http://schemas.microsoft.com/office/powerpoint/2010/main" val="3431136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443" y="741656"/>
            <a:ext cx="12192000" cy="550862"/>
          </a:xfrm>
        </p:spPr>
        <p:txBody>
          <a:bodyPr/>
          <a:lstStyle/>
          <a:p>
            <a:endParaRPr lang="en-US" dirty="0"/>
          </a:p>
        </p:txBody>
      </p:sp>
      <p:sp>
        <p:nvSpPr>
          <p:cNvPr id="3" name="Title 2"/>
          <p:cNvSpPr>
            <a:spLocks noGrp="1"/>
          </p:cNvSpPr>
          <p:nvPr>
            <p:ph type="title"/>
          </p:nvPr>
        </p:nvSpPr>
        <p:spPr/>
        <p:txBody>
          <a:bodyPr/>
          <a:lstStyle/>
          <a:p>
            <a:r>
              <a:rPr lang="el-GR" dirty="0" smtClean="0"/>
              <a:t>Η ιστορία του Μοχάμεντ! </a:t>
            </a:r>
            <a:endParaRPr lang="en-US" dirty="0"/>
          </a:p>
        </p:txBody>
      </p:sp>
      <p:pic>
        <p:nvPicPr>
          <p:cNvPr id="5" name="Content Placeholder 4"/>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224862" y="1646369"/>
            <a:ext cx="7975242" cy="4494368"/>
          </a:xfrm>
          <a:prstGeom prst="rect">
            <a:avLst/>
          </a:prstGeom>
        </p:spPr>
      </p:pic>
      <p:sp>
        <p:nvSpPr>
          <p:cNvPr id="6" name="TextBox 5"/>
          <p:cNvSpPr txBox="1"/>
          <p:nvPr/>
        </p:nvSpPr>
        <p:spPr>
          <a:xfrm>
            <a:off x="4820898" y="1646369"/>
            <a:ext cx="6475070" cy="3693319"/>
          </a:xfrm>
          <a:prstGeom prst="rect">
            <a:avLst/>
          </a:prstGeom>
          <a:noFill/>
        </p:spPr>
        <p:txBody>
          <a:bodyPr wrap="square" rtlCol="0">
            <a:spAutoFit/>
          </a:bodyPr>
          <a:lstStyle/>
          <a:p>
            <a:pPr algn="ctr"/>
            <a:r>
              <a:rPr lang="el-GR" dirty="0"/>
              <a:t>Καλώς ήρθατε στην ιστορία του Μοχάμεντ!</a:t>
            </a:r>
            <a:endParaRPr lang="en-US" dirty="0"/>
          </a:p>
          <a:p>
            <a:pPr algn="ctr"/>
            <a:r>
              <a:rPr lang="el-GR" dirty="0"/>
              <a:t>Μπορείτε να ξεκινήσετε το ταξίδι και να βοηθήσετε τον Μοχάμεντ να πάρει αποφάσεις στην </a:t>
            </a:r>
            <a:r>
              <a:rPr lang="el-GR" dirty="0" smtClean="0"/>
              <a:t>πορεία</a:t>
            </a:r>
          </a:p>
          <a:p>
            <a:pPr algn="ctr"/>
            <a:endParaRPr lang="el-GR" b="1" dirty="0" smtClean="0"/>
          </a:p>
          <a:p>
            <a:pPr algn="ctr"/>
            <a:r>
              <a:rPr lang="el-GR" dirty="0"/>
              <a:t>Στη συνέχεια συζητήστε με τους μαθητές στην τάξη για αυτή τους την εμπειρία </a:t>
            </a:r>
          </a:p>
          <a:p>
            <a:endParaRPr lang="el-GR" b="1" dirty="0" smtClean="0"/>
          </a:p>
          <a:p>
            <a:pPr algn="ctr"/>
            <a:r>
              <a:rPr lang="el-GR" b="1" dirty="0" smtClean="0"/>
              <a:t>Σύνδεσμος βιωματικής ιστορίας</a:t>
            </a:r>
            <a:r>
              <a:rPr lang="en-US" b="1" dirty="0" smtClean="0"/>
              <a:t>: </a:t>
            </a:r>
            <a:r>
              <a:rPr lang="en-US" dirty="0">
                <a:hlinkClick r:id="rId4"/>
              </a:rPr>
              <a:t>https://</a:t>
            </a:r>
            <a:r>
              <a:rPr lang="en-US" dirty="0" smtClean="0">
                <a:hlinkClick r:id="rId4"/>
              </a:rPr>
              <a:t>360.articulate.com/review/content/2babd366-aae8-435b-ae6c-adceab969ec2/review</a:t>
            </a:r>
            <a:endParaRPr lang="el-GR" dirty="0" smtClean="0"/>
          </a:p>
          <a:p>
            <a:endParaRPr lang="el-GR" dirty="0" smtClean="0">
              <a:solidFill>
                <a:srgbClr val="FF0000"/>
              </a:solidFill>
            </a:endParaRPr>
          </a:p>
          <a:p>
            <a:endParaRPr lang="el-GR" dirty="0">
              <a:solidFill>
                <a:srgbClr val="FF0000"/>
              </a:solidFill>
            </a:endParaRPr>
          </a:p>
          <a:p>
            <a:endParaRPr lang="en-US" dirty="0">
              <a:solidFill>
                <a:srgbClr val="FF0000"/>
              </a:solidFill>
            </a:endParaRPr>
          </a:p>
        </p:txBody>
      </p:sp>
      <p:sp>
        <p:nvSpPr>
          <p:cNvPr id="8" name="Curved Up Arrow 7"/>
          <p:cNvSpPr/>
          <p:nvPr/>
        </p:nvSpPr>
        <p:spPr>
          <a:xfrm>
            <a:off x="5237494" y="4863890"/>
            <a:ext cx="2820939" cy="1626822"/>
          </a:xfrm>
          <a:prstGeom prst="curvedUp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551296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21"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2000"/>
                                        <p:tgtEl>
                                          <p:spTgt spid="6"/>
                                        </p:tgtEl>
                                      </p:cBhvr>
                                    </p:animEffect>
                                  </p:childTnLst>
                                </p:cTn>
                              </p:par>
                              <p:par>
                                <p:cTn id="12" presetID="21" presetClass="entr" presetSubtype="1"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1)">
                                      <p:cBhvr>
                                        <p:cTn id="14" dur="2000"/>
                                        <p:tgtEl>
                                          <p:spTgt spid="5"/>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heel(1)">
                                      <p:cBhvr>
                                        <p:cTn id="1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l-GR" dirty="0"/>
              <a:t>Η ιστορία </a:t>
            </a:r>
            <a:r>
              <a:rPr lang="el-GR" dirty="0" smtClean="0"/>
              <a:t>του</a:t>
            </a:r>
            <a:r>
              <a:rPr lang="en-US" dirty="0" smtClean="0"/>
              <a:t> </a:t>
            </a:r>
            <a:r>
              <a:rPr lang="el-GR" dirty="0" smtClean="0"/>
              <a:t>Πέτρου! </a:t>
            </a:r>
            <a:endParaRPr lang="en-US" dirty="0"/>
          </a:p>
        </p:txBody>
      </p:sp>
      <p:pic>
        <p:nvPicPr>
          <p:cNvPr id="6" name="Content Placeholder 5"/>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453909" y="1518550"/>
            <a:ext cx="8952655" cy="5045075"/>
          </a:xfrm>
        </p:spPr>
      </p:pic>
      <p:sp>
        <p:nvSpPr>
          <p:cNvPr id="7" name="TextBox 6"/>
          <p:cNvSpPr txBox="1"/>
          <p:nvPr/>
        </p:nvSpPr>
        <p:spPr>
          <a:xfrm>
            <a:off x="5225318" y="1560866"/>
            <a:ext cx="6199765" cy="2862322"/>
          </a:xfrm>
          <a:prstGeom prst="rect">
            <a:avLst/>
          </a:prstGeom>
          <a:noFill/>
        </p:spPr>
        <p:txBody>
          <a:bodyPr wrap="square" rtlCol="0">
            <a:spAutoFit/>
          </a:bodyPr>
          <a:lstStyle/>
          <a:p>
            <a:pPr algn="ctr"/>
            <a:r>
              <a:rPr lang="el-GR" dirty="0"/>
              <a:t>Καλώς ήρθατε στην ιστορία του Πέτρου!</a:t>
            </a:r>
          </a:p>
          <a:p>
            <a:pPr algn="ctr"/>
            <a:r>
              <a:rPr lang="el-GR" dirty="0"/>
              <a:t>Μπορείτε να ξεκινήσετε το ταξίδι και να βοηθήσετε τον Πέτρο να πάρει αποφάσεις στην </a:t>
            </a:r>
            <a:r>
              <a:rPr lang="el-GR" dirty="0" smtClean="0"/>
              <a:t>πορεία</a:t>
            </a:r>
            <a:endParaRPr lang="en-US" dirty="0" smtClean="0"/>
          </a:p>
          <a:p>
            <a:pPr algn="ctr"/>
            <a:endParaRPr lang="en-US" dirty="0"/>
          </a:p>
          <a:p>
            <a:pPr algn="ctr"/>
            <a:r>
              <a:rPr lang="el-GR" dirty="0"/>
              <a:t>Στη συνέχεια συζητήστε με τους μαθητές στην τάξη για αυτή τους την εμπειρία </a:t>
            </a:r>
          </a:p>
          <a:p>
            <a:endParaRPr lang="en-US" b="1" dirty="0"/>
          </a:p>
          <a:p>
            <a:pPr algn="ctr"/>
            <a:r>
              <a:rPr lang="el-GR" b="1" dirty="0"/>
              <a:t>Σύνδεσμος βιωματικής ιστορίας</a:t>
            </a:r>
            <a:r>
              <a:rPr lang="en-US" b="1" dirty="0"/>
              <a:t>: </a:t>
            </a:r>
            <a:r>
              <a:rPr lang="en-US" dirty="0" smtClean="0">
                <a:hlinkClick r:id="rId4"/>
              </a:rPr>
              <a:t>https</a:t>
            </a:r>
            <a:r>
              <a:rPr lang="en-US" dirty="0">
                <a:hlinkClick r:id="rId4"/>
              </a:rPr>
              <a:t>://360.articulate.com/review/content/48d4b5d6-f08c-4d08-8257-7174859bc6a5/review</a:t>
            </a:r>
            <a:r>
              <a:rPr lang="el-GR" dirty="0" smtClean="0">
                <a:solidFill>
                  <a:srgbClr val="FF0000"/>
                </a:solidFill>
              </a:rPr>
              <a:t> </a:t>
            </a:r>
            <a:endParaRPr lang="en-US" dirty="0">
              <a:solidFill>
                <a:srgbClr val="FF0000"/>
              </a:solidFill>
            </a:endParaRPr>
          </a:p>
        </p:txBody>
      </p:sp>
      <p:sp>
        <p:nvSpPr>
          <p:cNvPr id="8" name="Curved Up Arrow 7"/>
          <p:cNvSpPr/>
          <p:nvPr/>
        </p:nvSpPr>
        <p:spPr>
          <a:xfrm>
            <a:off x="6272980" y="5132518"/>
            <a:ext cx="2566220" cy="1533833"/>
          </a:xfrm>
          <a:prstGeom prst="curvedUp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64036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21"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1)">
                                      <p:cBhvr>
                                        <p:cTn id="11" dur="2000"/>
                                        <p:tgtEl>
                                          <p:spTgt spid="7"/>
                                        </p:tgtEl>
                                      </p:cBhvr>
                                    </p:animEffect>
                                  </p:childTnLst>
                                </p:cTn>
                              </p:par>
                              <p:par>
                                <p:cTn id="12" presetID="21" presetClass="entr" presetSubtype="1"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heel(1)">
                                      <p:cBhvr>
                                        <p:cTn id="14" dur="2000"/>
                                        <p:tgtEl>
                                          <p:spTgt spid="6"/>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heel(1)">
                                      <p:cBhvr>
                                        <p:cTn id="1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l-GR" dirty="0" smtClean="0"/>
              <a:t>Η ιστορία της Αλζίνας! </a:t>
            </a:r>
            <a:endParaRPr lang="en-US" dirty="0"/>
          </a:p>
        </p:txBody>
      </p:sp>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446225" y="1405534"/>
            <a:ext cx="8959922" cy="5045075"/>
          </a:xfrm>
          <a:prstGeom prst="rect">
            <a:avLst/>
          </a:prstGeom>
        </p:spPr>
      </p:pic>
      <p:sp>
        <p:nvSpPr>
          <p:cNvPr id="8" name="Rounded Rectangular Callout 7"/>
          <p:cNvSpPr/>
          <p:nvPr/>
        </p:nvSpPr>
        <p:spPr>
          <a:xfrm>
            <a:off x="1590266" y="2571018"/>
            <a:ext cx="2844082" cy="1386350"/>
          </a:xfrm>
          <a:prstGeom prst="wedgeRoundRectCallout">
            <a:avLst/>
          </a:prstGeom>
          <a:ln>
            <a:solidFill>
              <a:schemeClr val="accent4">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ln w="0"/>
                <a:solidFill>
                  <a:schemeClr val="tx1"/>
                </a:solidFill>
                <a:effectLst>
                  <a:outerShdw blurRad="38100" dist="19050" dir="2700000" algn="tl" rotWithShape="0">
                    <a:schemeClr val="dk1">
                      <a:alpha val="40000"/>
                    </a:schemeClr>
                  </a:outerShdw>
                </a:effectLst>
              </a:rPr>
              <a:t>Coming soon ! </a:t>
            </a:r>
            <a:endParaRPr lang="en-US"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15350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2000"/>
                                        <p:tgtEl>
                                          <p:spTgt spid="5"/>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heel(1)">
                                      <p:cBhvr>
                                        <p:cTn id="1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l-GR" dirty="0" smtClean="0"/>
              <a:t>Τρόποι αξιοποίησης της αφήγησης με τους μαθητές </a:t>
            </a:r>
            <a:endParaRPr lang="en-US" dirty="0"/>
          </a:p>
        </p:txBody>
      </p:sp>
      <p:sp>
        <p:nvSpPr>
          <p:cNvPr id="3" name="Title 2"/>
          <p:cNvSpPr>
            <a:spLocks noGrp="1"/>
          </p:cNvSpPr>
          <p:nvPr>
            <p:ph type="title"/>
          </p:nvPr>
        </p:nvSpPr>
        <p:spPr/>
        <p:txBody>
          <a:bodyPr/>
          <a:lstStyle/>
          <a:p>
            <a:r>
              <a:rPr lang="el-GR" dirty="0"/>
              <a:t>Η μέθοδος της αφήγησης στην τάξη </a:t>
            </a:r>
            <a:r>
              <a:rPr lang="el-GR" dirty="0" smtClean="0"/>
              <a:t>μου</a:t>
            </a:r>
            <a:endParaRPr lang="en-US" dirty="0"/>
          </a:p>
        </p:txBody>
      </p:sp>
      <p:sp>
        <p:nvSpPr>
          <p:cNvPr id="4" name="Content Placeholder 3"/>
          <p:cNvSpPr>
            <a:spLocks noGrp="1"/>
          </p:cNvSpPr>
          <p:nvPr>
            <p:ph sz="quarter" idx="13"/>
          </p:nvPr>
        </p:nvSpPr>
        <p:spPr/>
        <p:txBody>
          <a:bodyPr/>
          <a:lstStyle/>
          <a:p>
            <a:r>
              <a:rPr lang="el-GR" sz="1800" dirty="0"/>
              <a:t>Στόχος είναι να μπουν οι μαθητές στον ρόλο του δημιουργού και του συντάκτη μιας ιστορίας. Η αφήγηση ιστοριών συμβάλλει στην ανάπτυξη μιας σειράς δεξιοτήτων που είναι απαραίτητες για τον σύγχρονο άνθρωπο. </a:t>
            </a:r>
            <a:endParaRPr lang="en-US" sz="1800" dirty="0"/>
          </a:p>
          <a:p>
            <a:endParaRPr lang="en-US" sz="1800" dirty="0" smtClean="0"/>
          </a:p>
          <a:p>
            <a:r>
              <a:rPr lang="el-GR" sz="1800" dirty="0"/>
              <a:t>Οι </a:t>
            </a:r>
            <a:r>
              <a:rPr lang="el-GR" sz="1800" dirty="0" smtClean="0"/>
              <a:t>ιστορίες…</a:t>
            </a:r>
            <a:endParaRPr lang="en-US" sz="1800" dirty="0"/>
          </a:p>
          <a:p>
            <a:pPr marL="285750" indent="-285750">
              <a:buFont typeface="Wingdings" panose="05000000000000000000" pitchFamily="2" charset="2"/>
              <a:buChar char="ü"/>
            </a:pPr>
            <a:r>
              <a:rPr lang="el-GR" sz="1800" dirty="0" smtClean="0"/>
              <a:t>προάγουν </a:t>
            </a:r>
            <a:r>
              <a:rPr lang="el-GR" sz="1800" dirty="0"/>
              <a:t>ένα αίσθημα ευεξίας και </a:t>
            </a:r>
            <a:r>
              <a:rPr lang="el-GR" sz="1800" dirty="0" smtClean="0"/>
              <a:t>χαλάρωσης</a:t>
            </a:r>
            <a:endParaRPr lang="en-US" sz="1800" dirty="0" smtClean="0"/>
          </a:p>
          <a:p>
            <a:pPr marL="285750" indent="-285750">
              <a:buFont typeface="Wingdings" panose="05000000000000000000" pitchFamily="2" charset="2"/>
              <a:buChar char="ü"/>
            </a:pPr>
            <a:r>
              <a:rPr lang="el-GR" sz="1800" dirty="0" smtClean="0"/>
              <a:t>αυξάνουν </a:t>
            </a:r>
            <a:r>
              <a:rPr lang="el-GR" sz="1800" dirty="0"/>
              <a:t>την προθυμία των παιδιών να επικοινωνήσουν σκέψεις και συναισθήματα </a:t>
            </a:r>
            <a:endParaRPr lang="en-US" sz="1800" dirty="0" smtClean="0"/>
          </a:p>
          <a:p>
            <a:pPr marL="285750" indent="-285750">
              <a:buFont typeface="Wingdings" panose="05000000000000000000" pitchFamily="2" charset="2"/>
              <a:buChar char="ü"/>
            </a:pPr>
            <a:r>
              <a:rPr lang="el-GR" sz="1800" dirty="0" smtClean="0"/>
              <a:t>ενθαρρύνουν </a:t>
            </a:r>
            <a:r>
              <a:rPr lang="el-GR" sz="1800" dirty="0"/>
              <a:t>την ενεργή συμμετοχή </a:t>
            </a:r>
            <a:endParaRPr lang="en-US" sz="1800" dirty="0" smtClean="0"/>
          </a:p>
          <a:p>
            <a:pPr marL="285750" indent="-285750">
              <a:buFont typeface="Wingdings" panose="05000000000000000000" pitchFamily="2" charset="2"/>
              <a:buChar char="ü"/>
            </a:pPr>
            <a:r>
              <a:rPr lang="el-GR" sz="1800" dirty="0" smtClean="0"/>
              <a:t>αυξάνουν </a:t>
            </a:r>
            <a:r>
              <a:rPr lang="el-GR" sz="1800" dirty="0"/>
              <a:t>τις δεξιότητες παραγωγής προφορικού λόγου </a:t>
            </a:r>
            <a:endParaRPr lang="en-US" sz="1800" dirty="0" smtClean="0"/>
          </a:p>
          <a:p>
            <a:pPr marL="285750" indent="-285750">
              <a:buFont typeface="Wingdings" panose="05000000000000000000" pitchFamily="2" charset="2"/>
              <a:buChar char="ü"/>
            </a:pPr>
            <a:r>
              <a:rPr lang="el-GR" sz="1800" dirty="0" smtClean="0"/>
              <a:t>ενισχύουν </a:t>
            </a:r>
            <a:r>
              <a:rPr lang="el-GR" sz="1800" dirty="0"/>
              <a:t>τη φαντασία και τη δημιουργικότητα </a:t>
            </a:r>
            <a:endParaRPr lang="en-US" sz="1800" dirty="0" smtClean="0"/>
          </a:p>
          <a:p>
            <a:pPr marL="285750" indent="-285750">
              <a:buFont typeface="Wingdings" panose="05000000000000000000" pitchFamily="2" charset="2"/>
              <a:buChar char="ü"/>
            </a:pPr>
            <a:r>
              <a:rPr lang="el-GR" sz="1800" dirty="0" smtClean="0"/>
              <a:t>ενθαρρύνουν </a:t>
            </a:r>
            <a:r>
              <a:rPr lang="el-GR" sz="1800" dirty="0"/>
              <a:t>τη συνεργασία μεταξύ των μαθητών </a:t>
            </a:r>
            <a:endParaRPr lang="en-US" sz="1800" dirty="0" smtClean="0"/>
          </a:p>
          <a:p>
            <a:pPr marL="285750" indent="-285750">
              <a:buFont typeface="Wingdings" panose="05000000000000000000" pitchFamily="2" charset="2"/>
              <a:buChar char="ü"/>
            </a:pPr>
            <a:r>
              <a:rPr lang="el-GR" sz="1800" dirty="0" smtClean="0"/>
              <a:t>ενισχύουν </a:t>
            </a:r>
            <a:r>
              <a:rPr lang="el-GR" sz="1800" dirty="0"/>
              <a:t>τις δεξιότητες ακρόασης </a:t>
            </a:r>
          </a:p>
          <a:p>
            <a:endParaRPr lang="el-GR" dirty="0" smtClean="0"/>
          </a:p>
          <a:p>
            <a:endParaRPr lang="en-US" dirty="0" smtClean="0"/>
          </a:p>
          <a:p>
            <a:r>
              <a:rPr lang="el-GR" sz="1600" b="1" dirty="0" smtClean="0"/>
              <a:t>Περισσότερες πληροφορίες</a:t>
            </a:r>
            <a:r>
              <a:rPr lang="en-US" sz="1600" b="1" dirty="0" smtClean="0"/>
              <a:t>: </a:t>
            </a:r>
            <a:r>
              <a:rPr lang="el-GR" sz="1600" dirty="0"/>
              <a:t>Συμβουλευτείτε το </a:t>
            </a:r>
            <a:r>
              <a:rPr lang="el-GR" sz="1600" dirty="0" smtClean="0"/>
              <a:t>Εγχειρίδιο Εκπαιδευτικού, σελίδα 30. </a:t>
            </a:r>
            <a:endParaRPr lang="en-US" sz="1600" dirty="0"/>
          </a:p>
        </p:txBody>
      </p:sp>
    </p:spTree>
    <p:extLst>
      <p:ext uri="{BB962C8B-B14F-4D97-AF65-F5344CB8AC3E}">
        <p14:creationId xmlns:p14="http://schemas.microsoft.com/office/powerpoint/2010/main" val="217329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barn(inVertical)">
                                      <p:cBhvr>
                                        <p:cTn id="10" dur="500"/>
                                        <p:tgtEl>
                                          <p:spTgt spid="2">
                                            <p:txEl>
                                              <p:pRg st="0" end="0"/>
                                            </p:txEl>
                                          </p:spTgt>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1000"/>
                                        <p:tgtEl>
                                          <p:spTgt spid="4">
                                            <p:txEl>
                                              <p:pRg st="2" end="2"/>
                                            </p:txEl>
                                          </p:spTgt>
                                        </p:tgtEl>
                                      </p:cBhvr>
                                    </p:animEffect>
                                    <p:anim calcmode="lin" valueType="num">
                                      <p:cBhvr>
                                        <p:cTn id="2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fade">
                                      <p:cBhvr>
                                        <p:cTn id="24" dur="1000"/>
                                        <p:tgtEl>
                                          <p:spTgt spid="4">
                                            <p:txEl>
                                              <p:pRg st="3" end="3"/>
                                            </p:txEl>
                                          </p:spTgt>
                                        </p:tgtEl>
                                      </p:cBhvr>
                                    </p:animEffect>
                                    <p:anim calcmode="lin" valueType="num">
                                      <p:cBhvr>
                                        <p:cTn id="2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Effect transition="in" filter="fade">
                                      <p:cBhvr>
                                        <p:cTn id="29" dur="1000"/>
                                        <p:tgtEl>
                                          <p:spTgt spid="4">
                                            <p:txEl>
                                              <p:pRg st="4" end="4"/>
                                            </p:txEl>
                                          </p:spTgt>
                                        </p:tgtEl>
                                      </p:cBhvr>
                                    </p:animEffect>
                                    <p:anim calcmode="lin" valueType="num">
                                      <p:cBhvr>
                                        <p:cTn id="30"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
                                            <p:txEl>
                                              <p:pRg st="5" end="5"/>
                                            </p:txEl>
                                          </p:spTgt>
                                        </p:tgtEl>
                                        <p:attrNameLst>
                                          <p:attrName>style.visibility</p:attrName>
                                        </p:attrNameLst>
                                      </p:cBhvr>
                                      <p:to>
                                        <p:strVal val="visible"/>
                                      </p:to>
                                    </p:set>
                                    <p:animEffect transition="in" filter="fade">
                                      <p:cBhvr>
                                        <p:cTn id="34" dur="1000"/>
                                        <p:tgtEl>
                                          <p:spTgt spid="4">
                                            <p:txEl>
                                              <p:pRg st="5" end="5"/>
                                            </p:txEl>
                                          </p:spTgt>
                                        </p:tgtEl>
                                      </p:cBhvr>
                                    </p:animEffect>
                                    <p:anim calcmode="lin" valueType="num">
                                      <p:cBhvr>
                                        <p:cTn id="3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4">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Effect transition="in" filter="fade">
                                      <p:cBhvr>
                                        <p:cTn id="39" dur="1000"/>
                                        <p:tgtEl>
                                          <p:spTgt spid="4">
                                            <p:txEl>
                                              <p:pRg st="6" end="6"/>
                                            </p:txEl>
                                          </p:spTgt>
                                        </p:tgtEl>
                                      </p:cBhvr>
                                    </p:animEffect>
                                    <p:anim calcmode="lin" valueType="num">
                                      <p:cBhvr>
                                        <p:cTn id="40"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4">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4">
                                            <p:txEl>
                                              <p:pRg st="7" end="7"/>
                                            </p:txEl>
                                          </p:spTgt>
                                        </p:tgtEl>
                                        <p:attrNameLst>
                                          <p:attrName>style.visibility</p:attrName>
                                        </p:attrNameLst>
                                      </p:cBhvr>
                                      <p:to>
                                        <p:strVal val="visible"/>
                                      </p:to>
                                    </p:set>
                                    <p:animEffect transition="in" filter="fade">
                                      <p:cBhvr>
                                        <p:cTn id="44" dur="1000"/>
                                        <p:tgtEl>
                                          <p:spTgt spid="4">
                                            <p:txEl>
                                              <p:pRg st="7" end="7"/>
                                            </p:txEl>
                                          </p:spTgt>
                                        </p:tgtEl>
                                      </p:cBhvr>
                                    </p:animEffect>
                                    <p:anim calcmode="lin" valueType="num">
                                      <p:cBhvr>
                                        <p:cTn id="45"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4">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Effect transition="in" filter="fade">
                                      <p:cBhvr>
                                        <p:cTn id="49" dur="1000"/>
                                        <p:tgtEl>
                                          <p:spTgt spid="4">
                                            <p:txEl>
                                              <p:pRg st="8" end="8"/>
                                            </p:txEl>
                                          </p:spTgt>
                                        </p:tgtEl>
                                      </p:cBhvr>
                                    </p:animEffect>
                                    <p:anim calcmode="lin" valueType="num">
                                      <p:cBhvr>
                                        <p:cTn id="50"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4">
                                            <p:txEl>
                                              <p:pRg st="9" end="9"/>
                                            </p:txEl>
                                          </p:spTgt>
                                        </p:tgtEl>
                                        <p:attrNameLst>
                                          <p:attrName>style.visibility</p:attrName>
                                        </p:attrNameLst>
                                      </p:cBhvr>
                                      <p:to>
                                        <p:strVal val="visible"/>
                                      </p:to>
                                    </p:set>
                                    <p:animEffect transition="in" filter="fade">
                                      <p:cBhvr>
                                        <p:cTn id="54" dur="1000"/>
                                        <p:tgtEl>
                                          <p:spTgt spid="4">
                                            <p:txEl>
                                              <p:pRg st="9" end="9"/>
                                            </p:txEl>
                                          </p:spTgt>
                                        </p:tgtEl>
                                      </p:cBhvr>
                                    </p:animEffect>
                                    <p:anim calcmode="lin" valueType="num">
                                      <p:cBhvr>
                                        <p:cTn id="55"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4">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animEffect transition="in" filter="fade">
                                      <p:cBhvr>
                                        <p:cTn id="59" dur="1000"/>
                                        <p:tgtEl>
                                          <p:spTgt spid="4">
                                            <p:txEl>
                                              <p:pRg st="12" end="12"/>
                                            </p:txEl>
                                          </p:spTgt>
                                        </p:tgtEl>
                                      </p:cBhvr>
                                    </p:animEffect>
                                    <p:anim calcmode="lin" valueType="num">
                                      <p:cBhvr>
                                        <p:cTn id="60" dur="1000" fill="hold"/>
                                        <p:tgtEl>
                                          <p:spTgt spid="4">
                                            <p:txEl>
                                              <p:pRg st="12" end="12"/>
                                            </p:txEl>
                                          </p:spTgt>
                                        </p:tgtEl>
                                        <p:attrNameLst>
                                          <p:attrName>ppt_x</p:attrName>
                                        </p:attrNameLst>
                                      </p:cBhvr>
                                      <p:tavLst>
                                        <p:tav tm="0">
                                          <p:val>
                                            <p:strVal val="#ppt_x"/>
                                          </p:val>
                                        </p:tav>
                                        <p:tav tm="100000">
                                          <p:val>
                                            <p:strVal val="#ppt_x"/>
                                          </p:val>
                                        </p:tav>
                                      </p:tavLst>
                                    </p:anim>
                                    <p:anim calcmode="lin" valueType="num">
                                      <p:cBhvr>
                                        <p:cTn id="61" dur="1000" fill="hold"/>
                                        <p:tgtEl>
                                          <p:spTgt spid="4">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741656"/>
            <a:ext cx="12192000" cy="550862"/>
          </a:xfrm>
        </p:spPr>
        <p:txBody>
          <a:bodyPr/>
          <a:lstStyle/>
          <a:p>
            <a:endParaRPr lang="en-US" dirty="0"/>
          </a:p>
        </p:txBody>
      </p:sp>
      <p:sp>
        <p:nvSpPr>
          <p:cNvPr id="3" name="Title 2"/>
          <p:cNvSpPr>
            <a:spLocks noGrp="1"/>
          </p:cNvSpPr>
          <p:nvPr>
            <p:ph type="title"/>
          </p:nvPr>
        </p:nvSpPr>
        <p:spPr/>
        <p:txBody>
          <a:bodyPr/>
          <a:lstStyle/>
          <a:p>
            <a:r>
              <a:rPr lang="el-GR" dirty="0" smtClean="0"/>
              <a:t>Συμπεράσματα </a:t>
            </a:r>
            <a:endParaRPr lang="en-US" dirty="0"/>
          </a:p>
        </p:txBody>
      </p:sp>
      <p:sp>
        <p:nvSpPr>
          <p:cNvPr id="4" name="Content Placeholder 3"/>
          <p:cNvSpPr>
            <a:spLocks noGrp="1"/>
          </p:cNvSpPr>
          <p:nvPr>
            <p:ph sz="quarter" idx="13"/>
          </p:nvPr>
        </p:nvSpPr>
        <p:spPr>
          <a:xfrm>
            <a:off x="367393" y="1361959"/>
            <a:ext cx="11446328" cy="5044740"/>
          </a:xfrm>
        </p:spPr>
        <p:txBody>
          <a:bodyPr/>
          <a:lstStyle/>
          <a:p>
            <a:r>
              <a:rPr lang="el-GR" sz="1800" dirty="0" smtClean="0"/>
              <a:t>Η αφήγηση βασίζεται </a:t>
            </a:r>
            <a:r>
              <a:rPr lang="el-GR" sz="1800" dirty="0"/>
              <a:t>στην αλληλεπίδραση, τη συνεργασία, την ενεργή και δυναμική μάθηση· αποτελεί μια άτυπη εκπαιδευτική διαδικασία που είναι πραγματικά πολύτιμη. Τα διαδικτυακά παιχνίδια είναι πολύ ελκυστικά για τους νέους και τους μαθητές, παρέχοντάς τους μεγαλύτερα περιθώρια δημιουργικότητας και συζήτησης που δεν έχουν την ευκαιρία να βιώσουν στο πλαίσιο των παραδοσιακών μαθησιακών περιβαλλόντων</a:t>
            </a:r>
            <a:r>
              <a:rPr lang="el-GR" sz="1800" dirty="0" smtClean="0"/>
              <a:t>.</a:t>
            </a:r>
          </a:p>
          <a:p>
            <a:endParaRPr lang="el-GR" sz="1800" dirty="0" smtClean="0"/>
          </a:p>
          <a:p>
            <a:r>
              <a:rPr lang="el-GR" sz="1800" dirty="0" smtClean="0"/>
              <a:t>Συνοψιζοντας, μια εναλλακτική μέθοδος μάθησης όπως είναι η αφήγησή μπορεί να</a:t>
            </a:r>
            <a:r>
              <a:rPr lang="en-US" sz="1800" dirty="0" smtClean="0"/>
              <a:t>: </a:t>
            </a:r>
          </a:p>
          <a:p>
            <a:endParaRPr lang="el-GR" sz="1800" dirty="0"/>
          </a:p>
          <a:p>
            <a:pPr marL="800087" lvl="1" indent="-285750">
              <a:lnSpc>
                <a:spcPct val="150000"/>
              </a:lnSpc>
              <a:buFont typeface="Wingdings" panose="05000000000000000000" pitchFamily="2" charset="2"/>
              <a:buChar char="q"/>
            </a:pPr>
            <a:r>
              <a:rPr lang="el-GR" sz="1800" dirty="0">
                <a:solidFill>
                  <a:schemeClr val="tx1">
                    <a:lumMod val="50000"/>
                    <a:lumOff val="50000"/>
                  </a:schemeClr>
                </a:solidFill>
              </a:rPr>
              <a:t>Προσέλκυση της προσοχής του μαθητή </a:t>
            </a:r>
          </a:p>
          <a:p>
            <a:pPr marL="800087" lvl="1" indent="-285750">
              <a:lnSpc>
                <a:spcPct val="150000"/>
              </a:lnSpc>
              <a:buFont typeface="Wingdings" panose="05000000000000000000" pitchFamily="2" charset="2"/>
              <a:buChar char="q"/>
            </a:pPr>
            <a:r>
              <a:rPr lang="el-GR" sz="1800" dirty="0">
                <a:solidFill>
                  <a:schemeClr val="tx1">
                    <a:lumMod val="50000"/>
                    <a:lumOff val="50000"/>
                  </a:schemeClr>
                </a:solidFill>
              </a:rPr>
              <a:t>Αποτελεσματική ενίσχυση της γνώσης </a:t>
            </a:r>
          </a:p>
          <a:p>
            <a:pPr marL="800087" lvl="1" indent="-285750">
              <a:lnSpc>
                <a:spcPct val="150000"/>
              </a:lnSpc>
              <a:buFont typeface="Wingdings" panose="05000000000000000000" pitchFamily="2" charset="2"/>
              <a:buChar char="q"/>
            </a:pPr>
            <a:r>
              <a:rPr lang="el-GR" sz="1800" dirty="0">
                <a:solidFill>
                  <a:schemeClr val="tx1">
                    <a:lumMod val="50000"/>
                    <a:lumOff val="50000"/>
                  </a:schemeClr>
                </a:solidFill>
              </a:rPr>
              <a:t>Αξιολόγηση δράσεων </a:t>
            </a:r>
          </a:p>
          <a:p>
            <a:pPr marL="800087" lvl="1" indent="-285750">
              <a:lnSpc>
                <a:spcPct val="150000"/>
              </a:lnSpc>
              <a:buFont typeface="Wingdings" panose="05000000000000000000" pitchFamily="2" charset="2"/>
              <a:buChar char="q"/>
            </a:pPr>
            <a:r>
              <a:rPr lang="el-GR" sz="1800" dirty="0">
                <a:solidFill>
                  <a:schemeClr val="tx1">
                    <a:lumMod val="50000"/>
                    <a:lumOff val="50000"/>
                  </a:schemeClr>
                </a:solidFill>
              </a:rPr>
              <a:t>Στρατηγική και κριτική σκέψη </a:t>
            </a:r>
          </a:p>
          <a:p>
            <a:pPr marL="800087" lvl="1" indent="-285750">
              <a:lnSpc>
                <a:spcPct val="150000"/>
              </a:lnSpc>
              <a:buFont typeface="Wingdings" panose="05000000000000000000" pitchFamily="2" charset="2"/>
              <a:buChar char="q"/>
            </a:pPr>
            <a:r>
              <a:rPr lang="el-GR" sz="1800" dirty="0">
                <a:solidFill>
                  <a:schemeClr val="tx1">
                    <a:lumMod val="50000"/>
                    <a:lumOff val="50000"/>
                  </a:schemeClr>
                </a:solidFill>
              </a:rPr>
              <a:t>Λήψη αποφάσεων </a:t>
            </a:r>
          </a:p>
          <a:p>
            <a:pPr marL="800087" lvl="1" indent="-285750">
              <a:lnSpc>
                <a:spcPct val="150000"/>
              </a:lnSpc>
              <a:buFont typeface="Wingdings" panose="05000000000000000000" pitchFamily="2" charset="2"/>
              <a:buChar char="q"/>
            </a:pPr>
            <a:r>
              <a:rPr lang="el-GR" sz="1800" dirty="0">
                <a:solidFill>
                  <a:schemeClr val="tx1">
                    <a:lumMod val="50000"/>
                    <a:lumOff val="50000"/>
                  </a:schemeClr>
                </a:solidFill>
              </a:rPr>
              <a:t>Συνεργασία 	</a:t>
            </a:r>
            <a:r>
              <a:rPr lang="el-GR" dirty="0" smtClean="0"/>
              <a:t>	</a:t>
            </a:r>
            <a:endParaRPr lang="en-US" dirty="0"/>
          </a:p>
        </p:txBody>
      </p:sp>
    </p:spTree>
    <p:extLst>
      <p:ext uri="{BB962C8B-B14F-4D97-AF65-F5344CB8AC3E}">
        <p14:creationId xmlns:p14="http://schemas.microsoft.com/office/powerpoint/2010/main" val="4036233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heel(1)">
                                      <p:cBhvr>
                                        <p:cTn id="13" dur="2000"/>
                                        <p:tgtEl>
                                          <p:spTgt spid="4">
                                            <p:txEl>
                                              <p:pRg st="0" end="0"/>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heel(1)">
                                      <p:cBhvr>
                                        <p:cTn id="16" dur="2000"/>
                                        <p:tgtEl>
                                          <p:spTgt spid="4">
                                            <p:txEl>
                                              <p:pRg st="2" end="2"/>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wheel(1)">
                                      <p:cBhvr>
                                        <p:cTn id="19" dur="2000"/>
                                        <p:tgtEl>
                                          <p:spTgt spid="4">
                                            <p:txEl>
                                              <p:pRg st="4" end="4"/>
                                            </p:txEl>
                                          </p:spTgt>
                                        </p:tgtEl>
                                      </p:cBhvr>
                                    </p:animEffect>
                                  </p:childTnLst>
                                </p:cTn>
                              </p:par>
                              <p:par>
                                <p:cTn id="20" presetID="21" presetClass="entr" presetSubtype="1"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wheel(1)">
                                      <p:cBhvr>
                                        <p:cTn id="22" dur="2000"/>
                                        <p:tgtEl>
                                          <p:spTgt spid="4">
                                            <p:txEl>
                                              <p:pRg st="5" end="5"/>
                                            </p:txEl>
                                          </p:spTgt>
                                        </p:tgtEl>
                                      </p:cBhvr>
                                    </p:animEffect>
                                  </p:childTnLst>
                                </p:cTn>
                              </p:par>
                              <p:par>
                                <p:cTn id="23" presetID="21" presetClass="entr" presetSubtype="1" fill="hold"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wheel(1)">
                                      <p:cBhvr>
                                        <p:cTn id="25" dur="2000"/>
                                        <p:tgtEl>
                                          <p:spTgt spid="4">
                                            <p:txEl>
                                              <p:pRg st="6" end="6"/>
                                            </p:txEl>
                                          </p:spTgt>
                                        </p:tgtEl>
                                      </p:cBhvr>
                                    </p:animEffect>
                                  </p:childTnLst>
                                </p:cTn>
                              </p:par>
                              <p:par>
                                <p:cTn id="26" presetID="21" presetClass="entr" presetSubtype="1" fill="hold" nodeType="withEffect">
                                  <p:stCondLst>
                                    <p:cond delay="0"/>
                                  </p:stCondLst>
                                  <p:childTnLst>
                                    <p:set>
                                      <p:cBhvr>
                                        <p:cTn id="27" dur="1" fill="hold">
                                          <p:stCondLst>
                                            <p:cond delay="0"/>
                                          </p:stCondLst>
                                        </p:cTn>
                                        <p:tgtEl>
                                          <p:spTgt spid="4">
                                            <p:txEl>
                                              <p:pRg st="7" end="7"/>
                                            </p:txEl>
                                          </p:spTgt>
                                        </p:tgtEl>
                                        <p:attrNameLst>
                                          <p:attrName>style.visibility</p:attrName>
                                        </p:attrNameLst>
                                      </p:cBhvr>
                                      <p:to>
                                        <p:strVal val="visible"/>
                                      </p:to>
                                    </p:set>
                                    <p:animEffect transition="in" filter="wheel(1)">
                                      <p:cBhvr>
                                        <p:cTn id="28" dur="2000"/>
                                        <p:tgtEl>
                                          <p:spTgt spid="4">
                                            <p:txEl>
                                              <p:pRg st="7" end="7"/>
                                            </p:txEl>
                                          </p:spTgt>
                                        </p:tgtEl>
                                      </p:cBhvr>
                                    </p:animEffect>
                                  </p:childTnLst>
                                </p:cTn>
                              </p:par>
                              <p:par>
                                <p:cTn id="29" presetID="21" presetClass="entr" presetSubtype="1" fill="hold"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Effect transition="in" filter="wheel(1)">
                                      <p:cBhvr>
                                        <p:cTn id="31" dur="2000"/>
                                        <p:tgtEl>
                                          <p:spTgt spid="4">
                                            <p:txEl>
                                              <p:pRg st="8" end="8"/>
                                            </p:txEl>
                                          </p:spTgt>
                                        </p:tgtEl>
                                      </p:cBhvr>
                                    </p:animEffect>
                                  </p:childTnLst>
                                </p:cTn>
                              </p:par>
                              <p:par>
                                <p:cTn id="32" presetID="21" presetClass="entr" presetSubtype="1" fill="hold" nodeType="withEffect">
                                  <p:stCondLst>
                                    <p:cond delay="0"/>
                                  </p:stCondLst>
                                  <p:childTnLst>
                                    <p:set>
                                      <p:cBhvr>
                                        <p:cTn id="33" dur="1" fill="hold">
                                          <p:stCondLst>
                                            <p:cond delay="0"/>
                                          </p:stCondLst>
                                        </p:cTn>
                                        <p:tgtEl>
                                          <p:spTgt spid="4">
                                            <p:txEl>
                                              <p:pRg st="9" end="9"/>
                                            </p:txEl>
                                          </p:spTgt>
                                        </p:tgtEl>
                                        <p:attrNameLst>
                                          <p:attrName>style.visibility</p:attrName>
                                        </p:attrNameLst>
                                      </p:cBhvr>
                                      <p:to>
                                        <p:strVal val="visible"/>
                                      </p:to>
                                    </p:set>
                                    <p:animEffect transition="in" filter="wheel(1)">
                                      <p:cBhvr>
                                        <p:cTn id="34" dur="20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2077858" y="2717086"/>
            <a:ext cx="8025397" cy="4000000"/>
          </a:xfrm>
          <a:prstGeom prst="rect">
            <a:avLst/>
          </a:prstGeom>
        </p:spPr>
      </p:pic>
      <p:sp>
        <p:nvSpPr>
          <p:cNvPr id="2" name="Text Placeholder 1"/>
          <p:cNvSpPr>
            <a:spLocks noGrp="1"/>
          </p:cNvSpPr>
          <p:nvPr>
            <p:ph type="body" sz="quarter" idx="10"/>
          </p:nvPr>
        </p:nvSpPr>
        <p:spPr/>
        <p:txBody>
          <a:bodyPr/>
          <a:lstStyle/>
          <a:p>
            <a:endParaRPr lang="en-US" dirty="0"/>
          </a:p>
        </p:txBody>
      </p:sp>
      <p:sp>
        <p:nvSpPr>
          <p:cNvPr id="3" name="Title 2"/>
          <p:cNvSpPr>
            <a:spLocks noGrp="1"/>
          </p:cNvSpPr>
          <p:nvPr>
            <p:ph type="title"/>
          </p:nvPr>
        </p:nvSpPr>
        <p:spPr/>
        <p:txBody>
          <a:bodyPr/>
          <a:lstStyle/>
          <a:p>
            <a:endParaRPr lang="en-US" dirty="0"/>
          </a:p>
        </p:txBody>
      </p:sp>
      <p:sp>
        <p:nvSpPr>
          <p:cNvPr id="4" name="Content Placeholder 3"/>
          <p:cNvSpPr>
            <a:spLocks noGrp="1"/>
          </p:cNvSpPr>
          <p:nvPr>
            <p:ph sz="quarter" idx="13"/>
          </p:nvPr>
        </p:nvSpPr>
        <p:spPr/>
        <p:txBody>
          <a:bodyPr/>
          <a:lstStyle/>
          <a:p>
            <a:pPr algn="ctr"/>
            <a:endParaRPr lang="el-GR" sz="2400" dirty="0" smtClean="0"/>
          </a:p>
          <a:p>
            <a:pPr algn="ctr"/>
            <a:r>
              <a:rPr lang="el-GR" sz="2400" dirty="0" smtClean="0"/>
              <a:t>Για περισσότερες πληροφορίες αναφορεκά με τα Ευρωπαικά έργα που τρέχει ο οργανισμός </a:t>
            </a:r>
            <a:r>
              <a:rPr lang="en-US" sz="2400" dirty="0" smtClean="0"/>
              <a:t>CARDET</a:t>
            </a:r>
            <a:endParaRPr lang="el-GR" sz="2400" dirty="0" smtClean="0"/>
          </a:p>
          <a:p>
            <a:pPr algn="ctr"/>
            <a:endParaRPr lang="en-US" sz="2400" dirty="0" smtClean="0"/>
          </a:p>
          <a:p>
            <a:pPr algn="ctr"/>
            <a:r>
              <a:rPr lang="el-GR" sz="2400" dirty="0" smtClean="0"/>
              <a:t>Μη διστάσετε να επικοινωνήσετε μαζί μας </a:t>
            </a:r>
          </a:p>
          <a:p>
            <a:pPr algn="ctr"/>
            <a:endParaRPr lang="el-GR" sz="2400" dirty="0"/>
          </a:p>
          <a:p>
            <a:pPr algn="ctr"/>
            <a:endParaRPr lang="el-GR" sz="2400" dirty="0"/>
          </a:p>
          <a:p>
            <a:pPr algn="ctr"/>
            <a:r>
              <a:rPr lang="el-GR" sz="2400" b="1" dirty="0"/>
              <a:t>Ιστοσελίδα</a:t>
            </a:r>
            <a:r>
              <a:rPr lang="en-US" sz="2400" b="1" dirty="0"/>
              <a:t>:  </a:t>
            </a:r>
            <a:r>
              <a:rPr lang="en-US" sz="2400" dirty="0">
                <a:hlinkClick r:id="rId3"/>
              </a:rPr>
              <a:t>www.cardet.org</a:t>
            </a:r>
            <a:r>
              <a:rPr lang="en-US" sz="2400" dirty="0"/>
              <a:t> </a:t>
            </a:r>
          </a:p>
          <a:p>
            <a:pPr algn="ctr"/>
            <a:endParaRPr lang="en-US" sz="2400" dirty="0"/>
          </a:p>
          <a:p>
            <a:pPr algn="ctr"/>
            <a:r>
              <a:rPr lang="en-US" sz="2400" b="1" dirty="0"/>
              <a:t>Facebook page: </a:t>
            </a:r>
            <a:r>
              <a:rPr lang="en-US" sz="2400" dirty="0"/>
              <a:t>CARDET </a:t>
            </a:r>
          </a:p>
        </p:txBody>
      </p:sp>
    </p:spTree>
    <p:extLst>
      <p:ext uri="{BB962C8B-B14F-4D97-AF65-F5344CB8AC3E}">
        <p14:creationId xmlns:p14="http://schemas.microsoft.com/office/powerpoint/2010/main" val="204053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wheel(1)">
                                      <p:cBhvr>
                                        <p:cTn id="7" dur="2000"/>
                                        <p:tgtEl>
                                          <p:spTgt spid="4">
                                            <p:txEl>
                                              <p:pRg st="1" end="1"/>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wheel(1)">
                                      <p:cBhvr>
                                        <p:cTn id="10" dur="2000"/>
                                        <p:tgtEl>
                                          <p:spTgt spid="4">
                                            <p:txEl>
                                              <p:pRg st="3" end="3"/>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animEffect transition="in" filter="wheel(1)">
                                      <p:cBhvr>
                                        <p:cTn id="13" dur="2000"/>
                                        <p:tgtEl>
                                          <p:spTgt spid="4">
                                            <p:txEl>
                                              <p:pRg st="6" end="6"/>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4">
                                            <p:txEl>
                                              <p:pRg st="8" end="8"/>
                                            </p:txEl>
                                          </p:spTgt>
                                        </p:tgtEl>
                                        <p:attrNameLst>
                                          <p:attrName>style.visibility</p:attrName>
                                        </p:attrNameLst>
                                      </p:cBhvr>
                                      <p:to>
                                        <p:strVal val="visible"/>
                                      </p:to>
                                    </p:set>
                                    <p:animEffect transition="in" filter="wheel(1)">
                                      <p:cBhvr>
                                        <p:cTn id="16" dur="20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
          </p:nvPr>
        </p:nvSpPr>
        <p:spPr/>
        <p:txBody>
          <a:bodyPr>
            <a:noAutofit/>
          </a:bodyPr>
          <a:lstStyle/>
          <a:p>
            <a:r>
              <a:rPr lang="el-GR" sz="6000" b="1" dirty="0" smtClean="0"/>
              <a:t>Ευχαριστώ!</a:t>
            </a:r>
          </a:p>
          <a:p>
            <a:endParaRPr lang="el-GR" sz="4000" b="1" dirty="0" smtClean="0"/>
          </a:p>
        </p:txBody>
      </p:sp>
    </p:spTree>
    <p:extLst>
      <p:ext uri="{BB962C8B-B14F-4D97-AF65-F5344CB8AC3E}">
        <p14:creationId xmlns:p14="http://schemas.microsoft.com/office/powerpoint/2010/main" val="2103604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dirty="0" smtClean="0"/>
              <a:t>Η κοινοπραξία του έργου</a:t>
            </a:r>
            <a:endParaRPr lang="el-GR" dirty="0"/>
          </a:p>
        </p:txBody>
      </p:sp>
      <p:sp>
        <p:nvSpPr>
          <p:cNvPr id="10" name="Round Same Side Corner Rectangle 9"/>
          <p:cNvSpPr/>
          <p:nvPr/>
        </p:nvSpPr>
        <p:spPr>
          <a:xfrm>
            <a:off x="2112139" y="4125171"/>
            <a:ext cx="2372728" cy="1771191"/>
          </a:xfrm>
          <a:prstGeom prst="round2SameRect">
            <a:avLst>
              <a:gd name="adj1" fmla="val 8000"/>
              <a:gd name="adj2" fmla="val 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11" name="Group 10"/>
          <p:cNvGrpSpPr/>
          <p:nvPr/>
        </p:nvGrpSpPr>
        <p:grpSpPr>
          <a:xfrm>
            <a:off x="2112139" y="5896363"/>
            <a:ext cx="2372728" cy="761612"/>
            <a:chOff x="5493" y="3119214"/>
            <a:chExt cx="2372728" cy="761612"/>
          </a:xfrm>
        </p:grpSpPr>
        <p:sp>
          <p:nvSpPr>
            <p:cNvPr id="23" name="Rectangle 22"/>
            <p:cNvSpPr/>
            <p:nvPr/>
          </p:nvSpPr>
          <p:spPr>
            <a:xfrm>
              <a:off x="5493" y="3119214"/>
              <a:ext cx="2372728" cy="761612"/>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n-US" b="1" dirty="0" err="1" smtClean="0">
                  <a:solidFill>
                    <a:prstClr val="white"/>
                  </a:solidFill>
                </a:rPr>
                <a:t>Kopin</a:t>
              </a:r>
              <a:r>
                <a:rPr lang="en-US" b="1" dirty="0" smtClean="0">
                  <a:solidFill>
                    <a:prstClr val="white"/>
                  </a:solidFill>
                </a:rPr>
                <a:t> </a:t>
              </a:r>
              <a:endParaRPr lang="el-GR" b="1" dirty="0" smtClean="0">
                <a:solidFill>
                  <a:prstClr val="white"/>
                </a:solidFill>
              </a:endParaRPr>
            </a:p>
            <a:p>
              <a:pPr algn="ctr"/>
              <a:r>
                <a:rPr lang="en-US" b="1" dirty="0" smtClean="0">
                  <a:solidFill>
                    <a:prstClr val="white"/>
                  </a:solidFill>
                </a:rPr>
                <a:t>M</a:t>
              </a:r>
              <a:r>
                <a:rPr lang="el-GR" b="1" dirty="0" err="1" smtClean="0">
                  <a:solidFill>
                    <a:prstClr val="white"/>
                  </a:solidFill>
                </a:rPr>
                <a:t>άλτα</a:t>
              </a:r>
              <a:endParaRPr lang="el-GR" b="1" dirty="0">
                <a:solidFill>
                  <a:prstClr val="white"/>
                </a:solidFill>
              </a:endParaRPr>
            </a:p>
          </p:txBody>
        </p:sp>
        <p:sp>
          <p:nvSpPr>
            <p:cNvPr id="24" name="Rectangle 23"/>
            <p:cNvSpPr/>
            <p:nvPr/>
          </p:nvSpPr>
          <p:spPr>
            <a:xfrm>
              <a:off x="5493" y="3119214"/>
              <a:ext cx="1670935" cy="7616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6690" tIns="0" rIns="62230" bIns="0" numCol="1" spcCol="1270" anchor="ctr" anchorCtr="0">
              <a:noAutofit/>
            </a:bodyPr>
            <a:lstStyle/>
            <a:p>
              <a:pPr defTabSz="2178050">
                <a:lnSpc>
                  <a:spcPct val="90000"/>
                </a:lnSpc>
                <a:spcBef>
                  <a:spcPct val="0"/>
                </a:spcBef>
                <a:spcAft>
                  <a:spcPct val="35000"/>
                </a:spcAft>
              </a:pPr>
              <a:endParaRPr lang="el-GR" sz="4900">
                <a:solidFill>
                  <a:prstClr val="white"/>
                </a:solidFill>
              </a:endParaRPr>
            </a:p>
          </p:txBody>
        </p:sp>
      </p:grpSp>
      <p:sp>
        <p:nvSpPr>
          <p:cNvPr id="13" name="Round Same Side Corner Rectangle 12"/>
          <p:cNvSpPr/>
          <p:nvPr/>
        </p:nvSpPr>
        <p:spPr>
          <a:xfrm>
            <a:off x="4886390" y="4125171"/>
            <a:ext cx="2372728" cy="1771191"/>
          </a:xfrm>
          <a:prstGeom prst="round2SameRect">
            <a:avLst>
              <a:gd name="adj1" fmla="val 8000"/>
              <a:gd name="adj2" fmla="val 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14" name="Group 13"/>
          <p:cNvGrpSpPr/>
          <p:nvPr/>
        </p:nvGrpSpPr>
        <p:grpSpPr>
          <a:xfrm>
            <a:off x="4886390" y="5896363"/>
            <a:ext cx="2372728" cy="761612"/>
            <a:chOff x="2779744" y="3119214"/>
            <a:chExt cx="2372728" cy="761612"/>
          </a:xfrm>
        </p:grpSpPr>
        <p:sp>
          <p:nvSpPr>
            <p:cNvPr id="21" name="Rectangle 20"/>
            <p:cNvSpPr/>
            <p:nvPr/>
          </p:nvSpPr>
          <p:spPr>
            <a:xfrm>
              <a:off x="2779744" y="3119214"/>
              <a:ext cx="2372728" cy="761612"/>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n-US" b="1" dirty="0" smtClean="0">
                  <a:solidFill>
                    <a:prstClr val="white"/>
                  </a:solidFill>
                </a:rPr>
                <a:t>University </a:t>
              </a:r>
              <a:r>
                <a:rPr lang="en-US" b="1" dirty="0">
                  <a:solidFill>
                    <a:prstClr val="white"/>
                  </a:solidFill>
                </a:rPr>
                <a:t>of </a:t>
              </a:r>
              <a:r>
                <a:rPr lang="en-US" b="1" dirty="0" err="1" smtClean="0">
                  <a:solidFill>
                    <a:prstClr val="white"/>
                  </a:solidFill>
                </a:rPr>
                <a:t>Piteşti</a:t>
              </a:r>
              <a:endParaRPr lang="el-GR" b="1" dirty="0" smtClean="0">
                <a:solidFill>
                  <a:prstClr val="white"/>
                </a:solidFill>
              </a:endParaRPr>
            </a:p>
            <a:p>
              <a:pPr algn="ctr"/>
              <a:r>
                <a:rPr lang="el-GR" b="1" dirty="0" smtClean="0">
                  <a:solidFill>
                    <a:prstClr val="white"/>
                  </a:solidFill>
                </a:rPr>
                <a:t>Ρουμανία</a:t>
              </a:r>
              <a:endParaRPr lang="el-GR" b="1" dirty="0">
                <a:solidFill>
                  <a:prstClr val="white"/>
                </a:solidFill>
              </a:endParaRPr>
            </a:p>
          </p:txBody>
        </p:sp>
        <p:sp>
          <p:nvSpPr>
            <p:cNvPr id="22" name="Rectangle 21"/>
            <p:cNvSpPr/>
            <p:nvPr/>
          </p:nvSpPr>
          <p:spPr>
            <a:xfrm>
              <a:off x="2779744" y="3119214"/>
              <a:ext cx="1670935" cy="7616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6690" tIns="0" rIns="62230" bIns="0" numCol="1" spcCol="1270" anchor="ctr" anchorCtr="0">
              <a:noAutofit/>
            </a:bodyPr>
            <a:lstStyle/>
            <a:p>
              <a:pPr defTabSz="2178050">
                <a:lnSpc>
                  <a:spcPct val="90000"/>
                </a:lnSpc>
                <a:spcBef>
                  <a:spcPct val="0"/>
                </a:spcBef>
                <a:spcAft>
                  <a:spcPct val="35000"/>
                </a:spcAft>
              </a:pPr>
              <a:endParaRPr lang="el-GR" sz="4900">
                <a:solidFill>
                  <a:prstClr val="white"/>
                </a:solidFill>
              </a:endParaRPr>
            </a:p>
          </p:txBody>
        </p:sp>
      </p:grpSp>
      <p:sp>
        <p:nvSpPr>
          <p:cNvPr id="16" name="Round Same Side Corner Rectangle 15"/>
          <p:cNvSpPr/>
          <p:nvPr/>
        </p:nvSpPr>
        <p:spPr>
          <a:xfrm>
            <a:off x="7660641" y="4125171"/>
            <a:ext cx="2372728" cy="1771191"/>
          </a:xfrm>
          <a:prstGeom prst="round2SameRect">
            <a:avLst>
              <a:gd name="adj1" fmla="val 8000"/>
              <a:gd name="adj2" fmla="val 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17" name="Group 16"/>
          <p:cNvGrpSpPr/>
          <p:nvPr/>
        </p:nvGrpSpPr>
        <p:grpSpPr>
          <a:xfrm>
            <a:off x="7660641" y="5896363"/>
            <a:ext cx="2372728" cy="761612"/>
            <a:chOff x="5553995" y="3119214"/>
            <a:chExt cx="2372728" cy="761612"/>
          </a:xfrm>
        </p:grpSpPr>
        <p:sp>
          <p:nvSpPr>
            <p:cNvPr id="19" name="Rectangle 18"/>
            <p:cNvSpPr/>
            <p:nvPr/>
          </p:nvSpPr>
          <p:spPr>
            <a:xfrm>
              <a:off x="5553995" y="3119214"/>
              <a:ext cx="2372728" cy="761612"/>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n-US" b="1" dirty="0" smtClean="0">
                  <a:solidFill>
                    <a:prstClr val="white"/>
                  </a:solidFill>
                </a:rPr>
                <a:t>Friedrich </a:t>
              </a:r>
              <a:r>
                <a:rPr lang="en-US" b="1" dirty="0">
                  <a:solidFill>
                    <a:prstClr val="white"/>
                  </a:solidFill>
                </a:rPr>
                <a:t>Alexander University </a:t>
              </a:r>
              <a:r>
                <a:rPr lang="el-GR" b="1" dirty="0" smtClean="0">
                  <a:solidFill>
                    <a:prstClr val="white"/>
                  </a:solidFill>
                </a:rPr>
                <a:t>Γερμανία</a:t>
              </a:r>
              <a:endParaRPr lang="el-GR" b="1" dirty="0">
                <a:solidFill>
                  <a:prstClr val="white"/>
                </a:solidFill>
              </a:endParaRPr>
            </a:p>
          </p:txBody>
        </p:sp>
        <p:sp>
          <p:nvSpPr>
            <p:cNvPr id="20" name="Rectangle 19"/>
            <p:cNvSpPr/>
            <p:nvPr/>
          </p:nvSpPr>
          <p:spPr>
            <a:xfrm>
              <a:off x="5553995" y="3119214"/>
              <a:ext cx="1670935" cy="7616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6690" tIns="0" rIns="62230" bIns="0" numCol="1" spcCol="1270" anchor="ctr" anchorCtr="0">
              <a:noAutofit/>
            </a:bodyPr>
            <a:lstStyle/>
            <a:p>
              <a:pPr defTabSz="2178050">
                <a:lnSpc>
                  <a:spcPct val="90000"/>
                </a:lnSpc>
                <a:spcBef>
                  <a:spcPct val="0"/>
                </a:spcBef>
                <a:spcAft>
                  <a:spcPct val="35000"/>
                </a:spcAft>
              </a:pPr>
              <a:endParaRPr lang="el-GR" sz="4900">
                <a:solidFill>
                  <a:prstClr val="white"/>
                </a:solidFill>
              </a:endParaRPr>
            </a:p>
          </p:txBody>
        </p:sp>
      </p:grp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2055" y="4156673"/>
            <a:ext cx="1552896" cy="1708186"/>
          </a:xfrm>
          <a:prstGeom prst="rect">
            <a:avLst/>
          </a:prstGeom>
        </p:spPr>
      </p:pic>
      <p:pic>
        <p:nvPicPr>
          <p:cNvPr id="31" name="Pictur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8267" y="4234371"/>
            <a:ext cx="1755390" cy="1598010"/>
          </a:xfrm>
          <a:prstGeom prst="rect">
            <a:avLst/>
          </a:prstGeom>
        </p:spPr>
      </p:pic>
      <p:pic>
        <p:nvPicPr>
          <p:cNvPr id="34" name="Picture 33"/>
          <p:cNvPicPr>
            <a:picLocks noChangeAspect="1"/>
          </p:cNvPicPr>
          <p:nvPr/>
        </p:nvPicPr>
        <p:blipFill rotWithShape="1">
          <a:blip r:embed="rId5">
            <a:extLst>
              <a:ext uri="{28A0092B-C50C-407E-A947-70E740481C1C}">
                <a14:useLocalDpi xmlns:a14="http://schemas.microsoft.com/office/drawing/2010/main" val="0"/>
              </a:ext>
            </a:extLst>
          </a:blip>
          <a:srcRect r="56852"/>
          <a:stretch/>
        </p:blipFill>
        <p:spPr>
          <a:xfrm>
            <a:off x="8108431" y="4349406"/>
            <a:ext cx="1477148" cy="707134"/>
          </a:xfrm>
          <a:prstGeom prst="rect">
            <a:avLst/>
          </a:prstGeom>
        </p:spPr>
      </p:pic>
      <p:pic>
        <p:nvPicPr>
          <p:cNvPr id="35" name="Picture 34"/>
          <p:cNvPicPr>
            <a:picLocks noChangeAspect="1"/>
          </p:cNvPicPr>
          <p:nvPr/>
        </p:nvPicPr>
        <p:blipFill rotWithShape="1">
          <a:blip r:embed="rId5">
            <a:extLst>
              <a:ext uri="{28A0092B-C50C-407E-A947-70E740481C1C}">
                <a14:useLocalDpi xmlns:a14="http://schemas.microsoft.com/office/drawing/2010/main" val="0"/>
              </a:ext>
            </a:extLst>
          </a:blip>
          <a:srcRect l="41948"/>
          <a:stretch/>
        </p:blipFill>
        <p:spPr>
          <a:xfrm>
            <a:off x="7877873" y="5125247"/>
            <a:ext cx="1987360" cy="707134"/>
          </a:xfrm>
          <a:prstGeom prst="rect">
            <a:avLst/>
          </a:prstGeom>
        </p:spPr>
      </p:pic>
      <p:sp>
        <p:nvSpPr>
          <p:cNvPr id="36" name="Round Same Side Corner Rectangle 35"/>
          <p:cNvSpPr/>
          <p:nvPr/>
        </p:nvSpPr>
        <p:spPr>
          <a:xfrm>
            <a:off x="2112139" y="1119080"/>
            <a:ext cx="2372728" cy="1771191"/>
          </a:xfrm>
          <a:prstGeom prst="round2SameRect">
            <a:avLst>
              <a:gd name="adj1" fmla="val 8000"/>
              <a:gd name="adj2" fmla="val 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37" name="Group 36"/>
          <p:cNvGrpSpPr/>
          <p:nvPr/>
        </p:nvGrpSpPr>
        <p:grpSpPr>
          <a:xfrm>
            <a:off x="2112139" y="2890272"/>
            <a:ext cx="2372728" cy="761612"/>
            <a:chOff x="5493" y="3119214"/>
            <a:chExt cx="2372728" cy="761612"/>
          </a:xfrm>
        </p:grpSpPr>
        <p:sp>
          <p:nvSpPr>
            <p:cNvPr id="38" name="Rectangle 37"/>
            <p:cNvSpPr/>
            <p:nvPr/>
          </p:nvSpPr>
          <p:spPr>
            <a:xfrm>
              <a:off x="5493" y="3119214"/>
              <a:ext cx="2372728" cy="761612"/>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n-US" b="1" dirty="0" smtClean="0">
                  <a:solidFill>
                    <a:prstClr val="white"/>
                  </a:solidFill>
                </a:rPr>
                <a:t>Oxfam</a:t>
              </a:r>
              <a:endParaRPr lang="el-GR" b="1" dirty="0" smtClean="0">
                <a:solidFill>
                  <a:prstClr val="white"/>
                </a:solidFill>
              </a:endParaRPr>
            </a:p>
            <a:p>
              <a:pPr algn="ctr"/>
              <a:r>
                <a:rPr lang="el-GR" b="1" dirty="0" smtClean="0">
                  <a:solidFill>
                    <a:prstClr val="white"/>
                  </a:solidFill>
                </a:rPr>
                <a:t>Ιταλία</a:t>
              </a:r>
              <a:endParaRPr lang="el-GR" b="1" dirty="0">
                <a:solidFill>
                  <a:prstClr val="white"/>
                </a:solidFill>
              </a:endParaRPr>
            </a:p>
          </p:txBody>
        </p:sp>
        <p:sp>
          <p:nvSpPr>
            <p:cNvPr id="39" name="Rectangle 38"/>
            <p:cNvSpPr/>
            <p:nvPr/>
          </p:nvSpPr>
          <p:spPr>
            <a:xfrm>
              <a:off x="5493" y="3119214"/>
              <a:ext cx="1670935" cy="7616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6690" tIns="0" rIns="62230" bIns="0" numCol="1" spcCol="1270" anchor="ctr" anchorCtr="0">
              <a:noAutofit/>
            </a:bodyPr>
            <a:lstStyle/>
            <a:p>
              <a:pPr defTabSz="2178050">
                <a:lnSpc>
                  <a:spcPct val="90000"/>
                </a:lnSpc>
                <a:spcBef>
                  <a:spcPct val="0"/>
                </a:spcBef>
                <a:spcAft>
                  <a:spcPct val="35000"/>
                </a:spcAft>
              </a:pPr>
              <a:endParaRPr lang="el-GR" sz="4900">
                <a:solidFill>
                  <a:prstClr val="white"/>
                </a:solidFill>
              </a:endParaRPr>
            </a:p>
          </p:txBody>
        </p:sp>
      </p:grpSp>
      <p:sp>
        <p:nvSpPr>
          <p:cNvPr id="40" name="Round Same Side Corner Rectangle 39"/>
          <p:cNvSpPr/>
          <p:nvPr/>
        </p:nvSpPr>
        <p:spPr>
          <a:xfrm>
            <a:off x="4886390" y="1119080"/>
            <a:ext cx="2372728" cy="1771191"/>
          </a:xfrm>
          <a:prstGeom prst="round2SameRect">
            <a:avLst>
              <a:gd name="adj1" fmla="val 8000"/>
              <a:gd name="adj2" fmla="val 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41" name="Group 40"/>
          <p:cNvGrpSpPr/>
          <p:nvPr/>
        </p:nvGrpSpPr>
        <p:grpSpPr>
          <a:xfrm>
            <a:off x="4886390" y="2890272"/>
            <a:ext cx="2372728" cy="761612"/>
            <a:chOff x="2779744" y="3119214"/>
            <a:chExt cx="2372728" cy="761612"/>
          </a:xfrm>
        </p:grpSpPr>
        <p:sp>
          <p:nvSpPr>
            <p:cNvPr id="42" name="Rectangle 41"/>
            <p:cNvSpPr/>
            <p:nvPr/>
          </p:nvSpPr>
          <p:spPr>
            <a:xfrm>
              <a:off x="2779744" y="3119214"/>
              <a:ext cx="2372728" cy="761612"/>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n-US" b="1" dirty="0">
                  <a:solidFill>
                    <a:prstClr val="white"/>
                  </a:solidFill>
                </a:rPr>
                <a:t>CARDET</a:t>
              </a:r>
              <a:r>
                <a:rPr lang="en-US" dirty="0">
                  <a:solidFill>
                    <a:prstClr val="white"/>
                  </a:solidFill>
                </a:rPr>
                <a:t> </a:t>
              </a:r>
              <a:endParaRPr lang="el-GR" dirty="0" smtClean="0">
                <a:solidFill>
                  <a:prstClr val="white"/>
                </a:solidFill>
              </a:endParaRPr>
            </a:p>
            <a:p>
              <a:pPr algn="ctr"/>
              <a:r>
                <a:rPr lang="el-GR" b="1" dirty="0" smtClean="0">
                  <a:solidFill>
                    <a:prstClr val="white"/>
                  </a:solidFill>
                </a:rPr>
                <a:t>Κύπρος</a:t>
              </a:r>
              <a:endParaRPr lang="el-GR" b="1" dirty="0">
                <a:solidFill>
                  <a:prstClr val="white"/>
                </a:solidFill>
              </a:endParaRPr>
            </a:p>
          </p:txBody>
        </p:sp>
        <p:sp>
          <p:nvSpPr>
            <p:cNvPr id="43" name="Rectangle 42"/>
            <p:cNvSpPr/>
            <p:nvPr/>
          </p:nvSpPr>
          <p:spPr>
            <a:xfrm>
              <a:off x="2779744" y="3119214"/>
              <a:ext cx="1670935" cy="7616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6690" tIns="0" rIns="62230" bIns="0" numCol="1" spcCol="1270" anchor="ctr" anchorCtr="0">
              <a:noAutofit/>
            </a:bodyPr>
            <a:lstStyle/>
            <a:p>
              <a:pPr defTabSz="2178050">
                <a:lnSpc>
                  <a:spcPct val="90000"/>
                </a:lnSpc>
                <a:spcBef>
                  <a:spcPct val="0"/>
                </a:spcBef>
                <a:spcAft>
                  <a:spcPct val="35000"/>
                </a:spcAft>
              </a:pPr>
              <a:endParaRPr lang="el-GR" sz="4900">
                <a:solidFill>
                  <a:prstClr val="white"/>
                </a:solidFill>
              </a:endParaRPr>
            </a:p>
          </p:txBody>
        </p:sp>
      </p:grpSp>
      <p:sp>
        <p:nvSpPr>
          <p:cNvPr id="44" name="Round Same Side Corner Rectangle 43"/>
          <p:cNvSpPr/>
          <p:nvPr/>
        </p:nvSpPr>
        <p:spPr>
          <a:xfrm>
            <a:off x="7660641" y="1119080"/>
            <a:ext cx="2372728" cy="1771191"/>
          </a:xfrm>
          <a:prstGeom prst="round2SameRect">
            <a:avLst>
              <a:gd name="adj1" fmla="val 8000"/>
              <a:gd name="adj2" fmla="val 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45" name="Group 44"/>
          <p:cNvGrpSpPr/>
          <p:nvPr/>
        </p:nvGrpSpPr>
        <p:grpSpPr>
          <a:xfrm>
            <a:off x="7660641" y="2890272"/>
            <a:ext cx="2372728" cy="761612"/>
            <a:chOff x="5553995" y="3119214"/>
            <a:chExt cx="2372728" cy="761612"/>
          </a:xfrm>
        </p:grpSpPr>
        <p:sp>
          <p:nvSpPr>
            <p:cNvPr id="46" name="Rectangle 45"/>
            <p:cNvSpPr/>
            <p:nvPr/>
          </p:nvSpPr>
          <p:spPr>
            <a:xfrm>
              <a:off x="5553995" y="3119214"/>
              <a:ext cx="2372728" cy="761612"/>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n-US" b="1" dirty="0" err="1">
                  <a:solidFill>
                    <a:prstClr val="white"/>
                  </a:solidFill>
                </a:rPr>
                <a:t>Meath</a:t>
              </a:r>
              <a:r>
                <a:rPr lang="en-US" b="1" dirty="0">
                  <a:solidFill>
                    <a:prstClr val="white"/>
                  </a:solidFill>
                </a:rPr>
                <a:t> </a:t>
              </a:r>
              <a:r>
                <a:rPr lang="en-US" b="1" dirty="0" smtClean="0">
                  <a:solidFill>
                    <a:prstClr val="white"/>
                  </a:solidFill>
                </a:rPr>
                <a:t>Partnership</a:t>
              </a:r>
              <a:endParaRPr lang="el-GR" b="1" dirty="0" smtClean="0">
                <a:solidFill>
                  <a:prstClr val="white"/>
                </a:solidFill>
              </a:endParaRPr>
            </a:p>
            <a:p>
              <a:pPr algn="ctr"/>
              <a:r>
                <a:rPr lang="el-GR" b="1" dirty="0" smtClean="0">
                  <a:solidFill>
                    <a:prstClr val="white"/>
                  </a:solidFill>
                </a:rPr>
                <a:t>Ιρλανδία</a:t>
              </a:r>
            </a:p>
          </p:txBody>
        </p:sp>
        <p:sp>
          <p:nvSpPr>
            <p:cNvPr id="47" name="Rectangle 46"/>
            <p:cNvSpPr/>
            <p:nvPr/>
          </p:nvSpPr>
          <p:spPr>
            <a:xfrm>
              <a:off x="5553995" y="3119214"/>
              <a:ext cx="1670935" cy="7616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86690" tIns="0" rIns="62230" bIns="0" numCol="1" spcCol="1270" anchor="ctr" anchorCtr="0">
              <a:noAutofit/>
            </a:bodyPr>
            <a:lstStyle/>
            <a:p>
              <a:pPr defTabSz="2178050">
                <a:lnSpc>
                  <a:spcPct val="90000"/>
                </a:lnSpc>
                <a:spcBef>
                  <a:spcPct val="0"/>
                </a:spcBef>
                <a:spcAft>
                  <a:spcPct val="35000"/>
                </a:spcAft>
              </a:pPr>
              <a:endParaRPr lang="el-GR" sz="4900">
                <a:solidFill>
                  <a:prstClr val="white"/>
                </a:solidFill>
              </a:endParaRPr>
            </a:p>
          </p:txBody>
        </p:sp>
      </p:grpSp>
      <p:pic>
        <p:nvPicPr>
          <p:cNvPr id="48" name="Picture 4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16232" y="1490325"/>
            <a:ext cx="2152650" cy="1028700"/>
          </a:xfrm>
          <a:prstGeom prst="rect">
            <a:avLst/>
          </a:prstGeom>
        </p:spPr>
      </p:pic>
      <p:pic>
        <p:nvPicPr>
          <p:cNvPr id="49" name="Picture 4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10158" y="1511562"/>
            <a:ext cx="2066925" cy="923925"/>
          </a:xfrm>
          <a:prstGeom prst="rect">
            <a:avLst/>
          </a:prstGeom>
        </p:spPr>
      </p:pic>
      <p:pic>
        <p:nvPicPr>
          <p:cNvPr id="50" name="Picture 4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00201" y="1741732"/>
            <a:ext cx="2142703" cy="628389"/>
          </a:xfrm>
          <a:prstGeom prst="rect">
            <a:avLst/>
          </a:prstGeom>
        </p:spPr>
      </p:pic>
    </p:spTree>
    <p:extLst>
      <p:ext uri="{BB962C8B-B14F-4D97-AF65-F5344CB8AC3E}">
        <p14:creationId xmlns:p14="http://schemas.microsoft.com/office/powerpoint/2010/main" val="3641276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ppt_x"/>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500" fill="hold"/>
                                        <p:tgtEl>
                                          <p:spTgt spid="36"/>
                                        </p:tgtEl>
                                        <p:attrNameLst>
                                          <p:attrName>ppt_x</p:attrName>
                                        </p:attrNameLst>
                                      </p:cBhvr>
                                      <p:tavLst>
                                        <p:tav tm="0">
                                          <p:val>
                                            <p:strVal val="#ppt_x"/>
                                          </p:val>
                                        </p:tav>
                                        <p:tav tm="100000">
                                          <p:val>
                                            <p:strVal val="#ppt_x"/>
                                          </p:val>
                                        </p:tav>
                                      </p:tavLst>
                                    </p:anim>
                                    <p:anim calcmode="lin" valueType="num">
                                      <p:cBhvr additive="base">
                                        <p:cTn id="17" dur="500" fill="hold"/>
                                        <p:tgtEl>
                                          <p:spTgt spid="3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fill="hold"/>
                                        <p:tgtEl>
                                          <p:spTgt spid="37"/>
                                        </p:tgtEl>
                                        <p:attrNameLst>
                                          <p:attrName>ppt_x</p:attrName>
                                        </p:attrNameLst>
                                      </p:cBhvr>
                                      <p:tavLst>
                                        <p:tav tm="0">
                                          <p:val>
                                            <p:strVal val="#ppt_x"/>
                                          </p:val>
                                        </p:tav>
                                        <p:tav tm="100000">
                                          <p:val>
                                            <p:strVal val="#ppt_x"/>
                                          </p:val>
                                        </p:tav>
                                      </p:tavLst>
                                    </p:anim>
                                    <p:anim calcmode="lin" valueType="num">
                                      <p:cBhvr additive="base">
                                        <p:cTn id="21" dur="500" fill="hold"/>
                                        <p:tgtEl>
                                          <p:spTgt spid="37"/>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ppt_x"/>
                                          </p:val>
                                        </p:tav>
                                        <p:tav tm="100000">
                                          <p:val>
                                            <p:strVal val="#ppt_x"/>
                                          </p:val>
                                        </p:tav>
                                      </p:tavLst>
                                    </p:anim>
                                    <p:anim calcmode="lin" valueType="num">
                                      <p:cBhvr additive="base">
                                        <p:cTn id="25" dur="500" fill="hold"/>
                                        <p:tgtEl>
                                          <p:spTgt spid="48"/>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ppt_x"/>
                                          </p:val>
                                        </p:tav>
                                        <p:tav tm="100000">
                                          <p:val>
                                            <p:strVal val="#ppt_x"/>
                                          </p:val>
                                        </p:tav>
                                      </p:tavLst>
                                    </p:anim>
                                    <p:anim calcmode="lin" valueType="num">
                                      <p:cBhvr additive="base">
                                        <p:cTn id="29" dur="500" fill="hold"/>
                                        <p:tgtEl>
                                          <p:spTgt spid="40"/>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500" fill="hold"/>
                                        <p:tgtEl>
                                          <p:spTgt spid="41"/>
                                        </p:tgtEl>
                                        <p:attrNameLst>
                                          <p:attrName>ppt_x</p:attrName>
                                        </p:attrNameLst>
                                      </p:cBhvr>
                                      <p:tavLst>
                                        <p:tav tm="0">
                                          <p:val>
                                            <p:strVal val="#ppt_x"/>
                                          </p:val>
                                        </p:tav>
                                        <p:tav tm="100000">
                                          <p:val>
                                            <p:strVal val="#ppt_x"/>
                                          </p:val>
                                        </p:tav>
                                      </p:tavLst>
                                    </p:anim>
                                    <p:anim calcmode="lin" valueType="num">
                                      <p:cBhvr additive="base">
                                        <p:cTn id="33" dur="500" fill="hold"/>
                                        <p:tgtEl>
                                          <p:spTgt spid="4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500" fill="hold"/>
                                        <p:tgtEl>
                                          <p:spTgt spid="44"/>
                                        </p:tgtEl>
                                        <p:attrNameLst>
                                          <p:attrName>ppt_x</p:attrName>
                                        </p:attrNameLst>
                                      </p:cBhvr>
                                      <p:tavLst>
                                        <p:tav tm="0">
                                          <p:val>
                                            <p:strVal val="#ppt_x"/>
                                          </p:val>
                                        </p:tav>
                                        <p:tav tm="100000">
                                          <p:val>
                                            <p:strVal val="#ppt_x"/>
                                          </p:val>
                                        </p:tav>
                                      </p:tavLst>
                                    </p:anim>
                                    <p:anim calcmode="lin" valueType="num">
                                      <p:cBhvr additive="base">
                                        <p:cTn id="37" dur="500" fill="hold"/>
                                        <p:tgtEl>
                                          <p:spTgt spid="44"/>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50"/>
                                        </p:tgtEl>
                                        <p:attrNameLst>
                                          <p:attrName>style.visibility</p:attrName>
                                        </p:attrNameLst>
                                      </p:cBhvr>
                                      <p:to>
                                        <p:strVal val="visible"/>
                                      </p:to>
                                    </p:set>
                                    <p:anim calcmode="lin" valueType="num">
                                      <p:cBhvr additive="base">
                                        <p:cTn id="40" dur="500" fill="hold"/>
                                        <p:tgtEl>
                                          <p:spTgt spid="50"/>
                                        </p:tgtEl>
                                        <p:attrNameLst>
                                          <p:attrName>ppt_x</p:attrName>
                                        </p:attrNameLst>
                                      </p:cBhvr>
                                      <p:tavLst>
                                        <p:tav tm="0">
                                          <p:val>
                                            <p:strVal val="#ppt_x"/>
                                          </p:val>
                                        </p:tav>
                                        <p:tav tm="100000">
                                          <p:val>
                                            <p:strVal val="#ppt_x"/>
                                          </p:val>
                                        </p:tav>
                                      </p:tavLst>
                                    </p:anim>
                                    <p:anim calcmode="lin" valueType="num">
                                      <p:cBhvr additive="base">
                                        <p:cTn id="41" dur="500" fill="hold"/>
                                        <p:tgtEl>
                                          <p:spTgt spid="50"/>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ppt_x"/>
                                          </p:val>
                                        </p:tav>
                                        <p:tav tm="100000">
                                          <p:val>
                                            <p:strVal val="#ppt_x"/>
                                          </p:val>
                                        </p:tav>
                                      </p:tavLst>
                                    </p:anim>
                                    <p:anim calcmode="lin" valueType="num">
                                      <p:cBhvr additive="base">
                                        <p:cTn id="45" dur="500" fill="hold"/>
                                        <p:tgtEl>
                                          <p:spTgt spid="45"/>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ppt_x"/>
                                          </p:val>
                                        </p:tav>
                                        <p:tav tm="100000">
                                          <p:val>
                                            <p:strVal val="#ppt_x"/>
                                          </p:val>
                                        </p:tav>
                                      </p:tavLst>
                                    </p:anim>
                                    <p:anim calcmode="lin" valueType="num">
                                      <p:cBhvr additive="base">
                                        <p:cTn id="49" dur="500" fill="hold"/>
                                        <p:tgtEl>
                                          <p:spTgt spid="26"/>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ppt_x"/>
                                          </p:val>
                                        </p:tav>
                                        <p:tav tm="100000">
                                          <p:val>
                                            <p:strVal val="#ppt_x"/>
                                          </p:val>
                                        </p:tav>
                                      </p:tavLst>
                                    </p:anim>
                                    <p:anim calcmode="lin" valueType="num">
                                      <p:cBhvr additive="base">
                                        <p:cTn id="53" dur="500" fill="hold"/>
                                        <p:tgtEl>
                                          <p:spTgt spid="10"/>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ppt_x"/>
                                          </p:val>
                                        </p:tav>
                                        <p:tav tm="100000">
                                          <p:val>
                                            <p:strVal val="#ppt_x"/>
                                          </p:val>
                                        </p:tav>
                                      </p:tavLst>
                                    </p:anim>
                                    <p:anim calcmode="lin" valueType="num">
                                      <p:cBhvr additive="base">
                                        <p:cTn id="57" dur="500" fill="hold"/>
                                        <p:tgtEl>
                                          <p:spTgt spid="11"/>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500" fill="hold"/>
                                        <p:tgtEl>
                                          <p:spTgt spid="31"/>
                                        </p:tgtEl>
                                        <p:attrNameLst>
                                          <p:attrName>ppt_x</p:attrName>
                                        </p:attrNameLst>
                                      </p:cBhvr>
                                      <p:tavLst>
                                        <p:tav tm="0">
                                          <p:val>
                                            <p:strVal val="#ppt_x"/>
                                          </p:val>
                                        </p:tav>
                                        <p:tav tm="100000">
                                          <p:val>
                                            <p:strVal val="#ppt_x"/>
                                          </p:val>
                                        </p:tav>
                                      </p:tavLst>
                                    </p:anim>
                                    <p:anim calcmode="lin" valueType="num">
                                      <p:cBhvr additive="base">
                                        <p:cTn id="61" dur="500" fill="hold"/>
                                        <p:tgtEl>
                                          <p:spTgt spid="31"/>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500" fill="hold"/>
                                        <p:tgtEl>
                                          <p:spTgt spid="13"/>
                                        </p:tgtEl>
                                        <p:attrNameLst>
                                          <p:attrName>ppt_x</p:attrName>
                                        </p:attrNameLst>
                                      </p:cBhvr>
                                      <p:tavLst>
                                        <p:tav tm="0">
                                          <p:val>
                                            <p:strVal val="#ppt_x"/>
                                          </p:val>
                                        </p:tav>
                                        <p:tav tm="100000">
                                          <p:val>
                                            <p:strVal val="#ppt_x"/>
                                          </p:val>
                                        </p:tav>
                                      </p:tavLst>
                                    </p:anim>
                                    <p:anim calcmode="lin" valueType="num">
                                      <p:cBhvr additive="base">
                                        <p:cTn id="65" dur="50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fill="hold"/>
                                        <p:tgtEl>
                                          <p:spTgt spid="14"/>
                                        </p:tgtEl>
                                        <p:attrNameLst>
                                          <p:attrName>ppt_x</p:attrName>
                                        </p:attrNameLst>
                                      </p:cBhvr>
                                      <p:tavLst>
                                        <p:tav tm="0">
                                          <p:val>
                                            <p:strVal val="#ppt_x"/>
                                          </p:val>
                                        </p:tav>
                                        <p:tav tm="100000">
                                          <p:val>
                                            <p:strVal val="#ppt_x"/>
                                          </p:val>
                                        </p:tav>
                                      </p:tavLst>
                                    </p:anim>
                                    <p:anim calcmode="lin" valueType="num">
                                      <p:cBhvr additive="base">
                                        <p:cTn id="69" dur="500" fill="hold"/>
                                        <p:tgtEl>
                                          <p:spTgt spid="14"/>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additive="base">
                                        <p:cTn id="72" dur="500" fill="hold"/>
                                        <p:tgtEl>
                                          <p:spTgt spid="35"/>
                                        </p:tgtEl>
                                        <p:attrNameLst>
                                          <p:attrName>ppt_x</p:attrName>
                                        </p:attrNameLst>
                                      </p:cBhvr>
                                      <p:tavLst>
                                        <p:tav tm="0">
                                          <p:val>
                                            <p:strVal val="#ppt_x"/>
                                          </p:val>
                                        </p:tav>
                                        <p:tav tm="100000">
                                          <p:val>
                                            <p:strVal val="#ppt_x"/>
                                          </p:val>
                                        </p:tav>
                                      </p:tavLst>
                                    </p:anim>
                                    <p:anim calcmode="lin" valueType="num">
                                      <p:cBhvr additive="base">
                                        <p:cTn id="73" dur="500" fill="hold"/>
                                        <p:tgtEl>
                                          <p:spTgt spid="35"/>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additive="base">
                                        <p:cTn id="76" dur="500" fill="hold"/>
                                        <p:tgtEl>
                                          <p:spTgt spid="34"/>
                                        </p:tgtEl>
                                        <p:attrNameLst>
                                          <p:attrName>ppt_x</p:attrName>
                                        </p:attrNameLst>
                                      </p:cBhvr>
                                      <p:tavLst>
                                        <p:tav tm="0">
                                          <p:val>
                                            <p:strVal val="#ppt_x"/>
                                          </p:val>
                                        </p:tav>
                                        <p:tav tm="100000">
                                          <p:val>
                                            <p:strVal val="#ppt_x"/>
                                          </p:val>
                                        </p:tav>
                                      </p:tavLst>
                                    </p:anim>
                                    <p:anim calcmode="lin" valueType="num">
                                      <p:cBhvr additive="base">
                                        <p:cTn id="77" dur="500" fill="hold"/>
                                        <p:tgtEl>
                                          <p:spTgt spid="34"/>
                                        </p:tgtEl>
                                        <p:attrNameLst>
                                          <p:attrName>ppt_y</p:attrName>
                                        </p:attrNameLst>
                                      </p:cBhvr>
                                      <p:tavLst>
                                        <p:tav tm="0">
                                          <p:val>
                                            <p:strVal val="1+#ppt_h/2"/>
                                          </p:val>
                                        </p:tav>
                                        <p:tav tm="100000">
                                          <p:val>
                                            <p:strVal val="#ppt_y"/>
                                          </p:val>
                                        </p:tav>
                                      </p:tavLst>
                                    </p:anim>
                                  </p:childTnLst>
                                </p:cTn>
                              </p:par>
                              <p:par>
                                <p:cTn id="78" presetID="2" presetClass="entr" presetSubtype="4" fill="hold" nodeType="with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500" fill="hold"/>
                                        <p:tgtEl>
                                          <p:spTgt spid="16"/>
                                        </p:tgtEl>
                                        <p:attrNameLst>
                                          <p:attrName>ppt_x</p:attrName>
                                        </p:attrNameLst>
                                      </p:cBhvr>
                                      <p:tavLst>
                                        <p:tav tm="0">
                                          <p:val>
                                            <p:strVal val="#ppt_x"/>
                                          </p:val>
                                        </p:tav>
                                        <p:tav tm="100000">
                                          <p:val>
                                            <p:strVal val="#ppt_x"/>
                                          </p:val>
                                        </p:tav>
                                      </p:tavLst>
                                    </p:anim>
                                    <p:anim calcmode="lin" valueType="num">
                                      <p:cBhvr additive="base">
                                        <p:cTn id="81" dur="500" fill="hold"/>
                                        <p:tgtEl>
                                          <p:spTgt spid="16"/>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additive="base">
                                        <p:cTn id="84" dur="500" fill="hold"/>
                                        <p:tgtEl>
                                          <p:spTgt spid="17"/>
                                        </p:tgtEl>
                                        <p:attrNameLst>
                                          <p:attrName>ppt_x</p:attrName>
                                        </p:attrNameLst>
                                      </p:cBhvr>
                                      <p:tavLst>
                                        <p:tav tm="0">
                                          <p:val>
                                            <p:strVal val="#ppt_x"/>
                                          </p:val>
                                        </p:tav>
                                        <p:tav tm="100000">
                                          <p:val>
                                            <p:strVal val="#ppt_x"/>
                                          </p:val>
                                        </p:tav>
                                      </p:tavLst>
                                    </p:anim>
                                    <p:anim calcmode="lin" valueType="num">
                                      <p:cBhvr additive="base">
                                        <p:cTn id="8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pPr algn="ctr"/>
            <a:r>
              <a:rPr lang="en-US" dirty="0"/>
              <a:t> </a:t>
            </a:r>
            <a:r>
              <a:rPr lang="el-GR" dirty="0" smtClean="0"/>
              <a:t>Το έργο </a:t>
            </a:r>
            <a:r>
              <a:rPr lang="en-US" dirty="0" smtClean="0"/>
              <a:t>ODISSEU</a:t>
            </a:r>
            <a:endParaRPr lang="el-GR" dirty="0"/>
          </a:p>
        </p:txBody>
      </p:sp>
      <p:sp>
        <p:nvSpPr>
          <p:cNvPr id="2" name="Content Placeholder 1"/>
          <p:cNvSpPr>
            <a:spLocks noGrp="1"/>
          </p:cNvSpPr>
          <p:nvPr>
            <p:ph sz="quarter" idx="13"/>
          </p:nvPr>
        </p:nvSpPr>
        <p:spPr>
          <a:xfrm>
            <a:off x="375558" y="943535"/>
            <a:ext cx="5409422" cy="5393098"/>
          </a:xfrm>
        </p:spPr>
        <p:txBody>
          <a:bodyPr/>
          <a:lstStyle/>
          <a:p>
            <a:pPr marL="285750" indent="-285750">
              <a:buFont typeface="Arial" panose="020B0604020202020204" pitchFamily="34" charset="0"/>
              <a:buChar char="•"/>
            </a:pPr>
            <a:r>
              <a:rPr lang="el-GR" dirty="0"/>
              <a:t>Το έργο </a:t>
            </a:r>
            <a:r>
              <a:rPr lang="en-US" dirty="0"/>
              <a:t>ODISSEU</a:t>
            </a:r>
            <a:r>
              <a:rPr lang="el-GR" dirty="0"/>
              <a:t> σχεδιάστηκε για να αναπτύξει τις </a:t>
            </a:r>
            <a:r>
              <a:rPr lang="el-GR" b="1" dirty="0"/>
              <a:t>ικανότητες των νέων σε θέματα ψηφιακής κατάρτισης και </a:t>
            </a:r>
            <a:r>
              <a:rPr lang="el-GR" b="1" dirty="0" smtClean="0"/>
              <a:t>εκπαίδευσης</a:t>
            </a:r>
            <a:r>
              <a:rPr lang="el-GR" dirty="0" smtClean="0"/>
              <a:t>, </a:t>
            </a:r>
            <a:r>
              <a:rPr lang="el-GR" dirty="0"/>
              <a:t>ώστε να αναπτύξουν αντιστάσεις προς κάθε μορφή διάκρισης. </a:t>
            </a:r>
            <a:endParaRPr lang="el-GR" dirty="0" smtClean="0"/>
          </a:p>
          <a:p>
            <a:endParaRPr lang="el-GR" dirty="0" smtClean="0"/>
          </a:p>
          <a:p>
            <a:pPr marL="285750" indent="-285750">
              <a:buFont typeface="Arial" panose="020B0604020202020204" pitchFamily="34" charset="0"/>
              <a:buChar char="•"/>
            </a:pPr>
            <a:r>
              <a:rPr lang="el-GR" dirty="0"/>
              <a:t>Πρόκειται για ένα </a:t>
            </a:r>
            <a:r>
              <a:rPr lang="el-GR" b="1" dirty="0"/>
              <a:t>βιωματικό παιχνίδι </a:t>
            </a:r>
            <a:r>
              <a:rPr lang="el-GR" dirty="0"/>
              <a:t>για μαθητές </a:t>
            </a:r>
            <a:r>
              <a:rPr lang="el-GR" dirty="0" smtClean="0"/>
              <a:t>που </a:t>
            </a:r>
            <a:r>
              <a:rPr lang="el-GR" dirty="0"/>
              <a:t>ακολουθεί το ταξίδι ενός νεαρού ατόμου από τις αντίξοες συνθήκες που βιώνει στην πατρίδα του μέχρι την εξορία του σε μια χώρα ασύλου. </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l-GR" b="1" dirty="0" smtClean="0"/>
              <a:t>Ομάδα-στόχος:</a:t>
            </a:r>
          </a:p>
          <a:p>
            <a:pPr marL="971533" lvl="1" indent="-285750"/>
            <a:r>
              <a:rPr lang="el-GR" sz="1800" dirty="0" smtClean="0">
                <a:solidFill>
                  <a:schemeClr val="tx1">
                    <a:lumMod val="50000"/>
                    <a:lumOff val="50000"/>
                  </a:schemeClr>
                </a:solidFill>
              </a:rPr>
              <a:t>Εκπαιδευτικοί </a:t>
            </a:r>
            <a:r>
              <a:rPr lang="el-GR" sz="1800" dirty="0">
                <a:solidFill>
                  <a:schemeClr val="tx1">
                    <a:lumMod val="50000"/>
                    <a:lumOff val="50000"/>
                  </a:schemeClr>
                </a:solidFill>
              </a:rPr>
              <a:t>και μαθητές </a:t>
            </a:r>
            <a:endParaRPr lang="el-GR" sz="1800" dirty="0" smtClean="0">
              <a:solidFill>
                <a:schemeClr val="tx1">
                  <a:lumMod val="50000"/>
                  <a:lumOff val="50000"/>
                </a:schemeClr>
              </a:solidFill>
            </a:endParaRPr>
          </a:p>
          <a:p>
            <a:pPr marL="971533" lvl="1" indent="-285750"/>
            <a:r>
              <a:rPr lang="el-GR" sz="1800" dirty="0" smtClean="0">
                <a:solidFill>
                  <a:schemeClr val="tx1">
                    <a:lumMod val="50000"/>
                    <a:lumOff val="50000"/>
                  </a:schemeClr>
                </a:solidFill>
              </a:rPr>
              <a:t>Αιτητές </a:t>
            </a:r>
            <a:r>
              <a:rPr lang="el-GR" sz="1800" dirty="0">
                <a:solidFill>
                  <a:schemeClr val="tx1">
                    <a:lumMod val="50000"/>
                    <a:lumOff val="50000"/>
                  </a:schemeClr>
                </a:solidFill>
              </a:rPr>
              <a:t>ασύλου</a:t>
            </a:r>
          </a:p>
          <a:p>
            <a:pPr marL="971533" lvl="1" indent="-285750"/>
            <a:r>
              <a:rPr lang="el-GR" sz="1800" dirty="0">
                <a:solidFill>
                  <a:schemeClr val="tx1">
                    <a:lumMod val="50000"/>
                    <a:lumOff val="50000"/>
                  </a:schemeClr>
                </a:solidFill>
              </a:rPr>
              <a:t>Εκπαιδευτικοί φορείς και άτομα που εργάζονται σε θέματα που σχετίζονται με πρόσφυγες και </a:t>
            </a:r>
            <a:r>
              <a:rPr lang="el-GR" sz="1800" dirty="0" err="1">
                <a:solidFill>
                  <a:schemeClr val="tx1">
                    <a:lumMod val="50000"/>
                    <a:lumOff val="50000"/>
                  </a:schemeClr>
                </a:solidFill>
              </a:rPr>
              <a:t>αιτητές</a:t>
            </a:r>
            <a:r>
              <a:rPr lang="el-GR" sz="1800" dirty="0">
                <a:solidFill>
                  <a:schemeClr val="tx1">
                    <a:lumMod val="50000"/>
                    <a:lumOff val="50000"/>
                  </a:schemeClr>
                </a:solidFill>
              </a:rPr>
              <a:t> </a:t>
            </a:r>
            <a:r>
              <a:rPr lang="el-GR" sz="1800" dirty="0" smtClean="0">
                <a:solidFill>
                  <a:schemeClr val="tx1">
                    <a:lumMod val="50000"/>
                    <a:lumOff val="50000"/>
                  </a:schemeClr>
                </a:solidFill>
              </a:rPr>
              <a:t>ασύλου</a:t>
            </a:r>
            <a:endParaRPr lang="el-GR" sz="1800" dirty="0">
              <a:solidFill>
                <a:schemeClr val="tx1">
                  <a:lumMod val="50000"/>
                  <a:lumOff val="50000"/>
                </a:schemeClr>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2604" y="1052623"/>
            <a:ext cx="5640318" cy="2961167"/>
          </a:xfrm>
          <a:prstGeom prst="rect">
            <a:avLst/>
          </a:prstGeom>
        </p:spPr>
      </p:pic>
      <p:sp>
        <p:nvSpPr>
          <p:cNvPr id="5" name="Rectangle 4"/>
          <p:cNvSpPr/>
          <p:nvPr/>
        </p:nvSpPr>
        <p:spPr>
          <a:xfrm>
            <a:off x="7979137" y="4066970"/>
            <a:ext cx="3753785" cy="276999"/>
          </a:xfrm>
          <a:prstGeom prst="rect">
            <a:avLst/>
          </a:prstGeom>
        </p:spPr>
        <p:txBody>
          <a:bodyPr wrap="none">
            <a:spAutoFit/>
          </a:bodyPr>
          <a:lstStyle/>
          <a:p>
            <a:r>
              <a:rPr lang="en-US" sz="1200" i="1" dirty="0" smtClean="0">
                <a:solidFill>
                  <a:prstClr val="black"/>
                </a:solidFill>
              </a:rPr>
              <a:t>Source: Majid </a:t>
            </a:r>
            <a:r>
              <a:rPr lang="en-US" sz="1200" i="1" dirty="0">
                <a:solidFill>
                  <a:prstClr val="black"/>
                </a:solidFill>
              </a:rPr>
              <a:t>Adin’s </a:t>
            </a:r>
            <a:r>
              <a:rPr lang="en-US" sz="1200" i="1" dirty="0" smtClean="0">
                <a:solidFill>
                  <a:prstClr val="black"/>
                </a:solidFill>
              </a:rPr>
              <a:t>film </a:t>
            </a:r>
            <a:r>
              <a:rPr lang="en-US" sz="1200" i="1" dirty="0">
                <a:solidFill>
                  <a:prstClr val="black"/>
                </a:solidFill>
              </a:rPr>
              <a:t>for Help Refugees, ‘The Journey’</a:t>
            </a:r>
          </a:p>
        </p:txBody>
      </p:sp>
      <p:graphicFrame>
        <p:nvGraphicFramePr>
          <p:cNvPr id="7" name="Diagram 6"/>
          <p:cNvGraphicFramePr/>
          <p:nvPr>
            <p:extLst>
              <p:ext uri="{D42A27DB-BD31-4B8C-83A1-F6EECF244321}">
                <p14:modId xmlns:p14="http://schemas.microsoft.com/office/powerpoint/2010/main" val="2801379033"/>
              </p:ext>
            </p:extLst>
          </p:nvPr>
        </p:nvGraphicFramePr>
        <p:xfrm>
          <a:off x="5858859" y="4205469"/>
          <a:ext cx="6107807" cy="29415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99307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wipe(down)">
                                      <p:cBhvr>
                                        <p:cTn id="11" dur="500"/>
                                        <p:tgtEl>
                                          <p:spTgt spid="2">
                                            <p:txEl>
                                              <p:pRg st="0" end="0"/>
                                            </p:txEl>
                                          </p:spTgt>
                                        </p:tgtEl>
                                      </p:cBhvr>
                                    </p:animEffect>
                                  </p:childTnLst>
                                </p:cTn>
                              </p:par>
                              <p:par>
                                <p:cTn id="12" presetID="22" presetClass="entr" presetSubtype="4" fill="hold" nodeType="with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wipe(down)">
                                      <p:cBhvr>
                                        <p:cTn id="14" dur="500"/>
                                        <p:tgtEl>
                                          <p:spTgt spid="2">
                                            <p:txEl>
                                              <p:pRg st="2" end="2"/>
                                            </p:txEl>
                                          </p:spTgt>
                                        </p:tgtEl>
                                      </p:cBhvr>
                                    </p:animEffect>
                                  </p:childTnLst>
                                </p:cTn>
                              </p:par>
                              <p:par>
                                <p:cTn id="15" presetID="22" presetClass="entr" presetSubtype="4"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down)">
                                      <p:cBhvr>
                                        <p:cTn id="17" dur="500"/>
                                        <p:tgtEl>
                                          <p:spTgt spid="2">
                                            <p:txEl>
                                              <p:pRg st="4" end="4"/>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2">
                                            <p:txEl>
                                              <p:pRg st="5" end="5"/>
                                            </p:txEl>
                                          </p:spTgt>
                                        </p:tgtEl>
                                        <p:attrNameLst>
                                          <p:attrName>style.visibility</p:attrName>
                                        </p:attrNameLst>
                                      </p:cBhvr>
                                      <p:to>
                                        <p:strVal val="visible"/>
                                      </p:to>
                                    </p:set>
                                    <p:animEffect transition="in" filter="wipe(down)">
                                      <p:cBhvr>
                                        <p:cTn id="20" dur="500"/>
                                        <p:tgtEl>
                                          <p:spTgt spid="2">
                                            <p:txEl>
                                              <p:pRg st="5" end="5"/>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Effect transition="in" filter="wipe(down)">
                                      <p:cBhvr>
                                        <p:cTn id="23" dur="500"/>
                                        <p:tgtEl>
                                          <p:spTgt spid="2">
                                            <p:txEl>
                                              <p:pRg st="6" end="6"/>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2">
                                            <p:txEl>
                                              <p:pRg st="7" end="7"/>
                                            </p:txEl>
                                          </p:spTgt>
                                        </p:tgtEl>
                                        <p:attrNameLst>
                                          <p:attrName>style.visibility</p:attrName>
                                        </p:attrNameLst>
                                      </p:cBhvr>
                                      <p:to>
                                        <p:strVal val="visible"/>
                                      </p:to>
                                    </p:set>
                                    <p:animEffect transition="in" filter="wipe(down)">
                                      <p:cBhvr>
                                        <p:cTn id="26" dur="500"/>
                                        <p:tgtEl>
                                          <p:spTgt spid="2">
                                            <p:txEl>
                                              <p:pRg st="7" end="7"/>
                                            </p:txEl>
                                          </p:spTgt>
                                        </p:tgtEl>
                                      </p:cBhvr>
                                    </p:animEffect>
                                  </p:childTnLst>
                                </p:cTn>
                              </p:par>
                            </p:childTnLst>
                          </p:cTn>
                        </p:par>
                        <p:par>
                          <p:cTn id="27" fill="hold">
                            <p:stCondLst>
                              <p:cond delay="1000"/>
                            </p:stCondLst>
                            <p:childTnLst>
                              <p:par>
                                <p:cTn id="28" presetID="22" presetClass="entr" presetSubtype="4"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down)">
                                      <p:cBhvr>
                                        <p:cTn id="30" dur="500"/>
                                        <p:tgtEl>
                                          <p:spTgt spid="4"/>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down)">
                                      <p:cBhvr>
                                        <p:cTn id="33" dur="500"/>
                                        <p:tgtEl>
                                          <p:spTgt spid="5"/>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Graphic spid="7"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dirty="0"/>
              <a:t>Εθνικές Ομάδες </a:t>
            </a:r>
            <a:r>
              <a:rPr lang="el-GR" dirty="0" smtClean="0"/>
              <a:t>Καθοδήγησης</a:t>
            </a:r>
            <a:endParaRPr lang="el-GR" dirty="0"/>
          </a:p>
        </p:txBody>
      </p:sp>
      <p:graphicFrame>
        <p:nvGraphicFramePr>
          <p:cNvPr id="6" name="Diagram 5"/>
          <p:cNvGraphicFramePr/>
          <p:nvPr>
            <p:extLst>
              <p:ext uri="{D42A27DB-BD31-4B8C-83A1-F6EECF244321}">
                <p14:modId xmlns:p14="http://schemas.microsoft.com/office/powerpoint/2010/main" val="2098780713"/>
              </p:ext>
            </p:extLst>
          </p:nvPr>
        </p:nvGraphicFramePr>
        <p:xfrm>
          <a:off x="1944916" y="865307"/>
          <a:ext cx="8081400" cy="57921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91294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l-GR" sz="2400" dirty="0"/>
              <a:t>Το παιχνίδι θα έχει τους ακόλουθους στόχους</a:t>
            </a:r>
            <a:r>
              <a:rPr lang="el-GR" sz="2400" dirty="0" smtClean="0"/>
              <a:t>:</a:t>
            </a:r>
            <a:endParaRPr lang="el-GR" sz="2400" dirty="0"/>
          </a:p>
        </p:txBody>
      </p:sp>
      <p:sp>
        <p:nvSpPr>
          <p:cNvPr id="4" name="Title 3"/>
          <p:cNvSpPr>
            <a:spLocks noGrp="1"/>
          </p:cNvSpPr>
          <p:nvPr>
            <p:ph type="title"/>
          </p:nvPr>
        </p:nvSpPr>
        <p:spPr/>
        <p:txBody>
          <a:bodyPr/>
          <a:lstStyle/>
          <a:p>
            <a:pPr algn="ctr"/>
            <a:r>
              <a:rPr lang="el-GR" dirty="0"/>
              <a:t>Το παιχνίδι </a:t>
            </a:r>
            <a:r>
              <a:rPr lang="en-US" dirty="0"/>
              <a:t>ODISSEU</a:t>
            </a:r>
            <a:endParaRPr lang="el-GR" dirty="0"/>
          </a:p>
        </p:txBody>
      </p:sp>
      <p:sp>
        <p:nvSpPr>
          <p:cNvPr id="5" name="Content Placeholder 4"/>
          <p:cNvSpPr>
            <a:spLocks noGrp="1"/>
          </p:cNvSpPr>
          <p:nvPr>
            <p:ph sz="quarter" idx="13"/>
          </p:nvPr>
        </p:nvSpPr>
        <p:spPr>
          <a:xfrm>
            <a:off x="367393" y="1538940"/>
            <a:ext cx="11446327" cy="2263039"/>
          </a:xfrm>
        </p:spPr>
        <p:txBody>
          <a:bodyPr/>
          <a:lstStyle/>
          <a:p>
            <a:r>
              <a:rPr lang="el-GR" dirty="0" smtClean="0"/>
              <a:t>1</a:t>
            </a:r>
            <a:r>
              <a:rPr lang="el-GR" dirty="0"/>
              <a:t>) Ανάπτυξη ενός παιχνιδιού προσομοίωσης, το οποίο θα βάζει τον παίκτη/μαθητή σε </a:t>
            </a:r>
            <a:r>
              <a:rPr lang="el-GR" b="1" dirty="0"/>
              <a:t>ρόλο </a:t>
            </a:r>
            <a:r>
              <a:rPr lang="el-GR" b="1" dirty="0" smtClean="0"/>
              <a:t>πρόσφυγα / </a:t>
            </a:r>
            <a:r>
              <a:rPr lang="el-GR" b="1" dirty="0" err="1" smtClean="0"/>
              <a:t>αιτητή</a:t>
            </a:r>
            <a:r>
              <a:rPr lang="el-GR" b="1" dirty="0" smtClean="0"/>
              <a:t> </a:t>
            </a:r>
            <a:r>
              <a:rPr lang="el-GR" b="1" dirty="0"/>
              <a:t>ασύλου</a:t>
            </a:r>
            <a:r>
              <a:rPr lang="el-GR" dirty="0"/>
              <a:t>.</a:t>
            </a:r>
          </a:p>
          <a:p>
            <a:r>
              <a:rPr lang="el-GR" dirty="0"/>
              <a:t>2) Αναπαράσταση του </a:t>
            </a:r>
            <a:r>
              <a:rPr lang="el-GR" b="1" dirty="0"/>
              <a:t>ταξιδιού ενός πρόσφυγα </a:t>
            </a:r>
            <a:r>
              <a:rPr lang="el-GR" dirty="0"/>
              <a:t>από τη στιγμή που θα φύγει από τη χώρα καταγωγής του μέχρι τη στιγμή υποβολής για αίτηση ασύλου σε μια χώρα της Ευρώπης και της διαδικασίας αναγνώρισης.</a:t>
            </a:r>
          </a:p>
          <a:p>
            <a:r>
              <a:rPr lang="el-GR" dirty="0"/>
              <a:t>3) Προώθηση της </a:t>
            </a:r>
            <a:r>
              <a:rPr lang="el-GR" b="1" dirty="0" err="1"/>
              <a:t>ενσυναίσθησης</a:t>
            </a:r>
            <a:r>
              <a:rPr lang="el-GR" dirty="0"/>
              <a:t> στους νέους μαθητές, μέσα από τη </a:t>
            </a:r>
            <a:r>
              <a:rPr lang="el-GR" b="1" dirty="0"/>
              <a:t>βιωματική εμπειρία </a:t>
            </a:r>
            <a:r>
              <a:rPr lang="el-GR" dirty="0"/>
              <a:t>της αφετηρίας του </a:t>
            </a:r>
            <a:r>
              <a:rPr lang="el-GR" dirty="0" smtClean="0"/>
              <a:t>ταξιδιού</a:t>
            </a:r>
            <a:r>
              <a:rPr lang="en-US" dirty="0" smtClean="0"/>
              <a:t>, </a:t>
            </a:r>
            <a:r>
              <a:rPr lang="el-GR" dirty="0" smtClean="0"/>
              <a:t>του </a:t>
            </a:r>
            <a:r>
              <a:rPr lang="el-GR" dirty="0"/>
              <a:t>ίδιου του ταξιδιού, της αντιμετώπισης των εμποδίων που θα συναντήσουν και του άγχους που βιώνουν οι πρόσφυγες στην πραγματικότητα.</a:t>
            </a:r>
          </a:p>
        </p:txBody>
      </p:sp>
      <p:grpSp>
        <p:nvGrpSpPr>
          <p:cNvPr id="8" name="Group 7"/>
          <p:cNvGrpSpPr/>
          <p:nvPr/>
        </p:nvGrpSpPr>
        <p:grpSpPr>
          <a:xfrm>
            <a:off x="250038" y="3801979"/>
            <a:ext cx="2280935" cy="2174677"/>
            <a:chOff x="6533" y="1565707"/>
            <a:chExt cx="2280935" cy="2737122"/>
          </a:xfrm>
        </p:grpSpPr>
        <p:sp>
          <p:nvSpPr>
            <p:cNvPr id="9" name="Rounded Rectangle 8"/>
            <p:cNvSpPr/>
            <p:nvPr/>
          </p:nvSpPr>
          <p:spPr>
            <a:xfrm>
              <a:off x="6533" y="1565707"/>
              <a:ext cx="2280935" cy="2737122"/>
            </a:xfrm>
            <a:prstGeom prst="roundRect">
              <a:avLst>
                <a:gd name="adj" fmla="val 5000"/>
              </a:avLst>
            </a:prstGeom>
          </p:spPr>
          <p:style>
            <a:lnRef idx="2">
              <a:schemeClr val="lt1">
                <a:hueOff val="0"/>
                <a:satOff val="0"/>
                <a:lumOff val="0"/>
                <a:alphaOff val="0"/>
              </a:schemeClr>
            </a:lnRef>
            <a:fillRef idx="1">
              <a:schemeClr val="accent1">
                <a:alpha val="90000"/>
                <a:hueOff val="0"/>
                <a:satOff val="0"/>
                <a:lumOff val="0"/>
                <a:alphaOff val="0"/>
              </a:schemeClr>
            </a:fillRef>
            <a:effectRef idx="0">
              <a:schemeClr val="accent1">
                <a:alpha val="90000"/>
                <a:hueOff val="0"/>
                <a:satOff val="0"/>
                <a:lumOff val="0"/>
                <a:alphaOff val="0"/>
              </a:schemeClr>
            </a:effectRef>
            <a:fontRef idx="minor">
              <a:schemeClr val="lt1"/>
            </a:fontRef>
          </p:style>
        </p:sp>
        <p:sp>
          <p:nvSpPr>
            <p:cNvPr id="10" name="Rounded Rectangle 4"/>
            <p:cNvSpPr/>
            <p:nvPr/>
          </p:nvSpPr>
          <p:spPr>
            <a:xfrm rot="16200000">
              <a:off x="-887593" y="2459833"/>
              <a:ext cx="2244440" cy="4561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endParaRPr lang="el-GR" sz="2000" b="1" kern="1200" dirty="0">
                <a:solidFill>
                  <a:schemeClr val="bg1"/>
                </a:solidFill>
              </a:endParaRPr>
            </a:p>
          </p:txBody>
        </p:sp>
      </p:grpSp>
      <p:grpSp>
        <p:nvGrpSpPr>
          <p:cNvPr id="11" name="Group 10"/>
          <p:cNvGrpSpPr/>
          <p:nvPr/>
        </p:nvGrpSpPr>
        <p:grpSpPr>
          <a:xfrm>
            <a:off x="706225" y="3801979"/>
            <a:ext cx="1699296" cy="2174677"/>
            <a:chOff x="462720" y="1565707"/>
            <a:chExt cx="1699296" cy="2737122"/>
          </a:xfrm>
        </p:grpSpPr>
        <p:sp>
          <p:nvSpPr>
            <p:cNvPr id="12" name="Rectangle 11"/>
            <p:cNvSpPr/>
            <p:nvPr/>
          </p:nvSpPr>
          <p:spPr>
            <a:xfrm>
              <a:off x="462720" y="1565707"/>
              <a:ext cx="1699296" cy="2737122"/>
            </a:xfrm>
            <a:prstGeom prst="rect">
              <a:avLst/>
            </a:prstGeom>
            <a:noFill/>
            <a:ln>
              <a:noFill/>
            </a:ln>
            <a:sp3d/>
          </p:spPr>
          <p:style>
            <a:lnRef idx="2">
              <a:scrgbClr r="0" g="0" b="0"/>
            </a:lnRef>
            <a:fillRef idx="1">
              <a:scrgbClr r="0" g="0" b="0"/>
            </a:fillRef>
            <a:effectRef idx="0">
              <a:schemeClr val="accent1">
                <a:alpha val="90000"/>
                <a:hueOff val="0"/>
                <a:satOff val="0"/>
                <a:lumOff val="0"/>
                <a:alphaOff val="0"/>
              </a:schemeClr>
            </a:effectRef>
            <a:fontRef idx="minor">
              <a:schemeClr val="lt1"/>
            </a:fontRef>
          </p:style>
        </p:sp>
        <p:sp>
          <p:nvSpPr>
            <p:cNvPr id="13" name="Rectangle 12"/>
            <p:cNvSpPr/>
            <p:nvPr/>
          </p:nvSpPr>
          <p:spPr>
            <a:xfrm>
              <a:off x="462720" y="1565707"/>
              <a:ext cx="1699296" cy="273712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endParaRPr lang="el-GR" sz="2400" b="1" kern="1200" dirty="0" smtClean="0"/>
            </a:p>
            <a:p>
              <a:pPr lvl="0" algn="l" defTabSz="1066800">
                <a:lnSpc>
                  <a:spcPct val="90000"/>
                </a:lnSpc>
                <a:spcBef>
                  <a:spcPct val="0"/>
                </a:spcBef>
                <a:spcAft>
                  <a:spcPct val="35000"/>
                </a:spcAft>
              </a:pPr>
              <a:endParaRPr lang="el-GR" sz="2400" b="1" kern="1200" dirty="0" smtClean="0"/>
            </a:p>
            <a:p>
              <a:pPr lvl="0" algn="l" defTabSz="1066800">
                <a:lnSpc>
                  <a:spcPct val="90000"/>
                </a:lnSpc>
                <a:spcBef>
                  <a:spcPct val="0"/>
                </a:spcBef>
                <a:spcAft>
                  <a:spcPct val="35000"/>
                </a:spcAft>
              </a:pPr>
              <a:r>
                <a:rPr lang="el-GR" sz="2400" b="1" kern="1200" dirty="0" smtClean="0"/>
                <a:t>Κανονική Ζωή</a:t>
              </a:r>
              <a:endParaRPr lang="el-GR" sz="2400" b="1" kern="1200" dirty="0"/>
            </a:p>
          </p:txBody>
        </p:sp>
      </p:grpSp>
      <p:grpSp>
        <p:nvGrpSpPr>
          <p:cNvPr id="14" name="Group 13"/>
          <p:cNvGrpSpPr/>
          <p:nvPr/>
        </p:nvGrpSpPr>
        <p:grpSpPr>
          <a:xfrm>
            <a:off x="2610805" y="3801979"/>
            <a:ext cx="2280936" cy="2174677"/>
            <a:chOff x="2367300" y="1565707"/>
            <a:chExt cx="2280936" cy="2737122"/>
          </a:xfrm>
        </p:grpSpPr>
        <p:sp>
          <p:nvSpPr>
            <p:cNvPr id="15" name="Rounded Rectangle 14"/>
            <p:cNvSpPr/>
            <p:nvPr/>
          </p:nvSpPr>
          <p:spPr>
            <a:xfrm>
              <a:off x="2367301" y="1565707"/>
              <a:ext cx="2280935" cy="2737122"/>
            </a:xfrm>
            <a:prstGeom prst="roundRect">
              <a:avLst>
                <a:gd name="adj" fmla="val 5000"/>
              </a:avLst>
            </a:prstGeom>
          </p:spPr>
          <p:style>
            <a:lnRef idx="2">
              <a:schemeClr val="lt1">
                <a:hueOff val="0"/>
                <a:satOff val="0"/>
                <a:lumOff val="0"/>
                <a:alphaOff val="0"/>
              </a:schemeClr>
            </a:lnRef>
            <a:fillRef idx="1">
              <a:schemeClr val="accent1">
                <a:alpha val="90000"/>
                <a:hueOff val="0"/>
                <a:satOff val="0"/>
                <a:lumOff val="0"/>
                <a:alphaOff val="-10000"/>
              </a:schemeClr>
            </a:fillRef>
            <a:effectRef idx="0">
              <a:schemeClr val="accent1">
                <a:alpha val="90000"/>
                <a:hueOff val="0"/>
                <a:satOff val="0"/>
                <a:lumOff val="0"/>
                <a:alphaOff val="-10000"/>
              </a:schemeClr>
            </a:effectRef>
            <a:fontRef idx="minor">
              <a:schemeClr val="lt1"/>
            </a:fontRef>
          </p:style>
        </p:sp>
        <p:sp>
          <p:nvSpPr>
            <p:cNvPr id="16" name="Rounded Rectangle 8"/>
            <p:cNvSpPr/>
            <p:nvPr/>
          </p:nvSpPr>
          <p:spPr>
            <a:xfrm rot="16200000">
              <a:off x="1473174" y="2459833"/>
              <a:ext cx="2244440" cy="4561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endParaRPr lang="el-GR" sz="2000" kern="1200" dirty="0">
                <a:solidFill>
                  <a:schemeClr val="bg1"/>
                </a:solidFill>
              </a:endParaRPr>
            </a:p>
          </p:txBody>
        </p:sp>
      </p:grpSp>
      <p:sp>
        <p:nvSpPr>
          <p:cNvPr id="17" name="Flowchart: Extract 16"/>
          <p:cNvSpPr/>
          <p:nvPr/>
        </p:nvSpPr>
        <p:spPr>
          <a:xfrm rot="5400000">
            <a:off x="2416699" y="5290082"/>
            <a:ext cx="319783" cy="342140"/>
          </a:xfrm>
          <a:prstGeom prst="flowChartExtract">
            <a:avLst/>
          </a:prstGeom>
        </p:spPr>
        <p:style>
          <a:lnRef idx="2">
            <a:schemeClr val="accent1">
              <a:alpha val="9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18" name="Group 17"/>
          <p:cNvGrpSpPr/>
          <p:nvPr/>
        </p:nvGrpSpPr>
        <p:grpSpPr>
          <a:xfrm>
            <a:off x="3066993" y="3801979"/>
            <a:ext cx="1699296" cy="2174677"/>
            <a:chOff x="2823488" y="1565707"/>
            <a:chExt cx="1699296" cy="2737122"/>
          </a:xfrm>
        </p:grpSpPr>
        <p:sp>
          <p:nvSpPr>
            <p:cNvPr id="19" name="Rectangle 18"/>
            <p:cNvSpPr/>
            <p:nvPr/>
          </p:nvSpPr>
          <p:spPr>
            <a:xfrm>
              <a:off x="2823488" y="1565707"/>
              <a:ext cx="1699296" cy="2737122"/>
            </a:xfrm>
            <a:prstGeom prst="rect">
              <a:avLst/>
            </a:prstGeom>
            <a:noFill/>
            <a:ln>
              <a:noFill/>
            </a:ln>
            <a:sp3d/>
          </p:spPr>
          <p:style>
            <a:lnRef idx="2">
              <a:scrgbClr r="0" g="0" b="0"/>
            </a:lnRef>
            <a:fillRef idx="1">
              <a:scrgbClr r="0" g="0" b="0"/>
            </a:fillRef>
            <a:effectRef idx="0">
              <a:schemeClr val="accent1">
                <a:alpha val="90000"/>
                <a:hueOff val="0"/>
                <a:satOff val="0"/>
                <a:lumOff val="0"/>
                <a:alphaOff val="-10000"/>
              </a:schemeClr>
            </a:effectRef>
            <a:fontRef idx="minor">
              <a:schemeClr val="lt1"/>
            </a:fontRef>
          </p:style>
        </p:sp>
        <p:sp>
          <p:nvSpPr>
            <p:cNvPr id="20" name="Rectangle 19"/>
            <p:cNvSpPr/>
            <p:nvPr/>
          </p:nvSpPr>
          <p:spPr>
            <a:xfrm>
              <a:off x="2823488" y="1565707"/>
              <a:ext cx="1699296" cy="273712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endParaRPr lang="el-GR" sz="2400" b="1" kern="1200" dirty="0" smtClean="0"/>
            </a:p>
            <a:p>
              <a:pPr lvl="0" algn="l" defTabSz="1066800">
                <a:lnSpc>
                  <a:spcPct val="90000"/>
                </a:lnSpc>
                <a:spcBef>
                  <a:spcPct val="0"/>
                </a:spcBef>
                <a:spcAft>
                  <a:spcPct val="35000"/>
                </a:spcAft>
              </a:pPr>
              <a:endParaRPr lang="el-GR" sz="2400" b="1" kern="1200" dirty="0" smtClean="0"/>
            </a:p>
            <a:p>
              <a:pPr lvl="0" algn="l" defTabSz="1066800">
                <a:lnSpc>
                  <a:spcPct val="90000"/>
                </a:lnSpc>
                <a:spcBef>
                  <a:spcPct val="0"/>
                </a:spcBef>
                <a:spcAft>
                  <a:spcPct val="35000"/>
                </a:spcAft>
              </a:pPr>
              <a:r>
                <a:rPr lang="el-GR" sz="2400" b="1" kern="1200" dirty="0" smtClean="0"/>
                <a:t>Το γεγονός</a:t>
              </a:r>
              <a:endParaRPr lang="el-GR" sz="2400" b="1" kern="1200" dirty="0"/>
            </a:p>
          </p:txBody>
        </p:sp>
      </p:grpSp>
      <p:grpSp>
        <p:nvGrpSpPr>
          <p:cNvPr id="21" name="Group 20"/>
          <p:cNvGrpSpPr/>
          <p:nvPr/>
        </p:nvGrpSpPr>
        <p:grpSpPr>
          <a:xfrm>
            <a:off x="4971573" y="3801979"/>
            <a:ext cx="2280936" cy="2174677"/>
            <a:chOff x="4728068" y="1565707"/>
            <a:chExt cx="2280936" cy="2737122"/>
          </a:xfrm>
        </p:grpSpPr>
        <p:sp>
          <p:nvSpPr>
            <p:cNvPr id="22" name="Rounded Rectangle 21"/>
            <p:cNvSpPr/>
            <p:nvPr/>
          </p:nvSpPr>
          <p:spPr>
            <a:xfrm>
              <a:off x="4728069" y="1565707"/>
              <a:ext cx="2280935" cy="2737122"/>
            </a:xfrm>
            <a:prstGeom prst="roundRect">
              <a:avLst>
                <a:gd name="adj" fmla="val 5000"/>
              </a:avLst>
            </a:prstGeom>
          </p:spPr>
          <p:style>
            <a:lnRef idx="2">
              <a:schemeClr val="lt1">
                <a:hueOff val="0"/>
                <a:satOff val="0"/>
                <a:lumOff val="0"/>
                <a:alphaOff val="0"/>
              </a:schemeClr>
            </a:lnRef>
            <a:fillRef idx="1">
              <a:schemeClr val="accent1">
                <a:alpha val="90000"/>
                <a:hueOff val="0"/>
                <a:satOff val="0"/>
                <a:lumOff val="0"/>
                <a:alphaOff val="-20000"/>
              </a:schemeClr>
            </a:fillRef>
            <a:effectRef idx="0">
              <a:schemeClr val="accent1">
                <a:alpha val="90000"/>
                <a:hueOff val="0"/>
                <a:satOff val="0"/>
                <a:lumOff val="0"/>
                <a:alphaOff val="-20000"/>
              </a:schemeClr>
            </a:effectRef>
            <a:fontRef idx="minor">
              <a:schemeClr val="lt1"/>
            </a:fontRef>
          </p:style>
        </p:sp>
        <p:sp>
          <p:nvSpPr>
            <p:cNvPr id="23" name="Rounded Rectangle 13"/>
            <p:cNvSpPr/>
            <p:nvPr/>
          </p:nvSpPr>
          <p:spPr>
            <a:xfrm rot="16200000">
              <a:off x="3833942" y="2459833"/>
              <a:ext cx="2244440" cy="4561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endParaRPr lang="el-GR" sz="2000" kern="1200" dirty="0">
                <a:solidFill>
                  <a:schemeClr val="bg1"/>
                </a:solidFill>
              </a:endParaRPr>
            </a:p>
          </p:txBody>
        </p:sp>
      </p:grpSp>
      <p:sp>
        <p:nvSpPr>
          <p:cNvPr id="24" name="Flowchart: Extract 23"/>
          <p:cNvSpPr/>
          <p:nvPr/>
        </p:nvSpPr>
        <p:spPr>
          <a:xfrm rot="5400000">
            <a:off x="4777467" y="5290082"/>
            <a:ext cx="319783" cy="342140"/>
          </a:xfrm>
          <a:prstGeom prst="flowChartExtract">
            <a:avLst/>
          </a:prstGeom>
        </p:spPr>
        <p:style>
          <a:lnRef idx="2">
            <a:schemeClr val="accent1">
              <a:alpha val="90000"/>
              <a:hueOff val="0"/>
              <a:satOff val="0"/>
              <a:lumOff val="0"/>
              <a:alphaOff val="-13333"/>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25" name="Group 24"/>
          <p:cNvGrpSpPr/>
          <p:nvPr/>
        </p:nvGrpSpPr>
        <p:grpSpPr>
          <a:xfrm>
            <a:off x="5427761" y="3801979"/>
            <a:ext cx="1699296" cy="2174677"/>
            <a:chOff x="5184256" y="1565707"/>
            <a:chExt cx="1699296" cy="2737122"/>
          </a:xfrm>
        </p:grpSpPr>
        <p:sp>
          <p:nvSpPr>
            <p:cNvPr id="26" name="Rectangle 25"/>
            <p:cNvSpPr/>
            <p:nvPr/>
          </p:nvSpPr>
          <p:spPr>
            <a:xfrm>
              <a:off x="5184256" y="1565707"/>
              <a:ext cx="1699296" cy="2737122"/>
            </a:xfrm>
            <a:prstGeom prst="rect">
              <a:avLst/>
            </a:prstGeom>
            <a:noFill/>
            <a:ln>
              <a:noFill/>
            </a:ln>
            <a:sp3d/>
          </p:spPr>
          <p:style>
            <a:lnRef idx="2">
              <a:scrgbClr r="0" g="0" b="0"/>
            </a:lnRef>
            <a:fillRef idx="1">
              <a:scrgbClr r="0" g="0" b="0"/>
            </a:fillRef>
            <a:effectRef idx="0">
              <a:schemeClr val="accent1">
                <a:alpha val="90000"/>
                <a:hueOff val="0"/>
                <a:satOff val="0"/>
                <a:lumOff val="0"/>
                <a:alphaOff val="-20000"/>
              </a:schemeClr>
            </a:effectRef>
            <a:fontRef idx="minor">
              <a:schemeClr val="lt1"/>
            </a:fontRef>
          </p:style>
        </p:sp>
        <p:sp>
          <p:nvSpPr>
            <p:cNvPr id="27" name="Rectangle 26"/>
            <p:cNvSpPr/>
            <p:nvPr/>
          </p:nvSpPr>
          <p:spPr>
            <a:xfrm>
              <a:off x="5184256" y="1565707"/>
              <a:ext cx="1699296" cy="273712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endParaRPr lang="el-GR" sz="2400" b="1" kern="1200" dirty="0" smtClean="0"/>
            </a:p>
            <a:p>
              <a:pPr lvl="0" algn="l" defTabSz="1066800">
                <a:lnSpc>
                  <a:spcPct val="90000"/>
                </a:lnSpc>
                <a:spcBef>
                  <a:spcPct val="0"/>
                </a:spcBef>
                <a:spcAft>
                  <a:spcPct val="35000"/>
                </a:spcAft>
              </a:pPr>
              <a:r>
                <a:rPr lang="el-GR" sz="2400" b="1" kern="1200" dirty="0" smtClean="0"/>
                <a:t>Τραγωδία, Απώλεια, Δεινά </a:t>
              </a:r>
              <a:endParaRPr lang="el-GR" sz="2400" b="1" kern="1200" dirty="0"/>
            </a:p>
          </p:txBody>
        </p:sp>
      </p:grpSp>
      <p:grpSp>
        <p:nvGrpSpPr>
          <p:cNvPr id="28" name="Group 27"/>
          <p:cNvGrpSpPr/>
          <p:nvPr/>
        </p:nvGrpSpPr>
        <p:grpSpPr>
          <a:xfrm>
            <a:off x="7332341" y="3801979"/>
            <a:ext cx="2280936" cy="2174677"/>
            <a:chOff x="7088836" y="1565707"/>
            <a:chExt cx="2280936" cy="2737122"/>
          </a:xfrm>
        </p:grpSpPr>
        <p:sp>
          <p:nvSpPr>
            <p:cNvPr id="29" name="Rounded Rectangle 28"/>
            <p:cNvSpPr/>
            <p:nvPr/>
          </p:nvSpPr>
          <p:spPr>
            <a:xfrm>
              <a:off x="7088837" y="1565707"/>
              <a:ext cx="2280935" cy="2737122"/>
            </a:xfrm>
            <a:prstGeom prst="roundRect">
              <a:avLst>
                <a:gd name="adj" fmla="val 5000"/>
              </a:avLst>
            </a:prstGeom>
          </p:spPr>
          <p:style>
            <a:lnRef idx="2">
              <a:schemeClr val="lt1">
                <a:hueOff val="0"/>
                <a:satOff val="0"/>
                <a:lumOff val="0"/>
                <a:alphaOff val="0"/>
              </a:schemeClr>
            </a:lnRef>
            <a:fillRef idx="1">
              <a:schemeClr val="accent1">
                <a:alpha val="90000"/>
                <a:hueOff val="0"/>
                <a:satOff val="0"/>
                <a:lumOff val="0"/>
                <a:alphaOff val="-30000"/>
              </a:schemeClr>
            </a:fillRef>
            <a:effectRef idx="0">
              <a:schemeClr val="accent1">
                <a:alpha val="90000"/>
                <a:hueOff val="0"/>
                <a:satOff val="0"/>
                <a:lumOff val="0"/>
                <a:alphaOff val="-30000"/>
              </a:schemeClr>
            </a:effectRef>
            <a:fontRef idx="minor">
              <a:schemeClr val="lt1"/>
            </a:fontRef>
          </p:style>
        </p:sp>
        <p:sp>
          <p:nvSpPr>
            <p:cNvPr id="30" name="Rounded Rectangle 18"/>
            <p:cNvSpPr/>
            <p:nvPr/>
          </p:nvSpPr>
          <p:spPr>
            <a:xfrm rot="16200000">
              <a:off x="6194710" y="2459833"/>
              <a:ext cx="2244440" cy="4561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89154" rIns="115570" bIns="0" numCol="1" spcCol="1270" anchor="t" anchorCtr="0">
              <a:noAutofit/>
            </a:bodyPr>
            <a:lstStyle/>
            <a:p>
              <a:pPr lvl="0" algn="r" defTabSz="1155700">
                <a:lnSpc>
                  <a:spcPct val="90000"/>
                </a:lnSpc>
                <a:spcBef>
                  <a:spcPct val="0"/>
                </a:spcBef>
                <a:spcAft>
                  <a:spcPct val="35000"/>
                </a:spcAft>
              </a:pPr>
              <a:endParaRPr lang="el-GR" sz="2600" kern="1200" dirty="0"/>
            </a:p>
          </p:txBody>
        </p:sp>
      </p:grpSp>
      <p:sp>
        <p:nvSpPr>
          <p:cNvPr id="31" name="Flowchart: Extract 30"/>
          <p:cNvSpPr/>
          <p:nvPr/>
        </p:nvSpPr>
        <p:spPr>
          <a:xfrm rot="5400000">
            <a:off x="7138235" y="5290082"/>
            <a:ext cx="319783" cy="342140"/>
          </a:xfrm>
          <a:prstGeom prst="flowChartExtract">
            <a:avLst/>
          </a:prstGeom>
        </p:spPr>
        <p:style>
          <a:lnRef idx="2">
            <a:schemeClr val="accent1">
              <a:alpha val="90000"/>
              <a:hueOff val="0"/>
              <a:satOff val="0"/>
              <a:lumOff val="0"/>
              <a:alphaOff val="-26667"/>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32" name="Group 31"/>
          <p:cNvGrpSpPr/>
          <p:nvPr/>
        </p:nvGrpSpPr>
        <p:grpSpPr>
          <a:xfrm>
            <a:off x="7788529" y="3801979"/>
            <a:ext cx="1699296" cy="2174677"/>
            <a:chOff x="7545024" y="1565707"/>
            <a:chExt cx="1699296" cy="2737122"/>
          </a:xfrm>
        </p:grpSpPr>
        <p:sp>
          <p:nvSpPr>
            <p:cNvPr id="33" name="Rectangle 32"/>
            <p:cNvSpPr/>
            <p:nvPr/>
          </p:nvSpPr>
          <p:spPr>
            <a:xfrm>
              <a:off x="7545024" y="1565707"/>
              <a:ext cx="1699296" cy="2737122"/>
            </a:xfrm>
            <a:prstGeom prst="rect">
              <a:avLst/>
            </a:prstGeom>
            <a:noFill/>
            <a:ln>
              <a:noFill/>
            </a:ln>
            <a:sp3d/>
          </p:spPr>
          <p:style>
            <a:lnRef idx="2">
              <a:scrgbClr r="0" g="0" b="0"/>
            </a:lnRef>
            <a:fillRef idx="1">
              <a:scrgbClr r="0" g="0" b="0"/>
            </a:fillRef>
            <a:effectRef idx="0">
              <a:schemeClr val="accent1">
                <a:alpha val="90000"/>
                <a:hueOff val="0"/>
                <a:satOff val="0"/>
                <a:lumOff val="0"/>
                <a:alphaOff val="-30000"/>
              </a:schemeClr>
            </a:effectRef>
            <a:fontRef idx="minor">
              <a:schemeClr val="lt1"/>
            </a:fontRef>
          </p:style>
        </p:sp>
        <p:sp>
          <p:nvSpPr>
            <p:cNvPr id="34" name="Rectangle 33"/>
            <p:cNvSpPr/>
            <p:nvPr/>
          </p:nvSpPr>
          <p:spPr>
            <a:xfrm>
              <a:off x="7545024" y="1565707"/>
              <a:ext cx="1699296" cy="273712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endParaRPr lang="el-GR" sz="2400" b="1" kern="1200" dirty="0" smtClean="0"/>
            </a:p>
            <a:p>
              <a:pPr lvl="0" algn="l" defTabSz="1066800">
                <a:lnSpc>
                  <a:spcPct val="90000"/>
                </a:lnSpc>
                <a:spcBef>
                  <a:spcPct val="0"/>
                </a:spcBef>
                <a:spcAft>
                  <a:spcPct val="35000"/>
                </a:spcAft>
              </a:pPr>
              <a:endParaRPr lang="el-GR" sz="2400" b="1" kern="1200" dirty="0" smtClean="0"/>
            </a:p>
            <a:p>
              <a:pPr lvl="0" algn="l" defTabSz="1066800">
                <a:lnSpc>
                  <a:spcPct val="90000"/>
                </a:lnSpc>
                <a:spcBef>
                  <a:spcPct val="0"/>
                </a:spcBef>
                <a:spcAft>
                  <a:spcPct val="35000"/>
                </a:spcAft>
              </a:pPr>
              <a:r>
                <a:rPr lang="el-GR" sz="2400" b="1" kern="1200" dirty="0" smtClean="0"/>
                <a:t>Το ταξίδι</a:t>
              </a:r>
              <a:endParaRPr lang="el-GR" sz="2400" b="1" kern="1200" dirty="0"/>
            </a:p>
          </p:txBody>
        </p:sp>
      </p:grpSp>
      <p:grpSp>
        <p:nvGrpSpPr>
          <p:cNvPr id="35" name="Group 34"/>
          <p:cNvGrpSpPr/>
          <p:nvPr/>
        </p:nvGrpSpPr>
        <p:grpSpPr>
          <a:xfrm>
            <a:off x="9693109" y="3801979"/>
            <a:ext cx="2280936" cy="2174677"/>
            <a:chOff x="9449604" y="1565707"/>
            <a:chExt cx="2280936" cy="2737122"/>
          </a:xfrm>
        </p:grpSpPr>
        <p:sp>
          <p:nvSpPr>
            <p:cNvPr id="36" name="Rounded Rectangle 35"/>
            <p:cNvSpPr/>
            <p:nvPr/>
          </p:nvSpPr>
          <p:spPr>
            <a:xfrm>
              <a:off x="9449605" y="1565707"/>
              <a:ext cx="2280935" cy="2737122"/>
            </a:xfrm>
            <a:prstGeom prst="roundRect">
              <a:avLst>
                <a:gd name="adj" fmla="val 5000"/>
              </a:avLst>
            </a:prstGeom>
          </p:spPr>
          <p:style>
            <a:lnRef idx="2">
              <a:schemeClr val="lt1">
                <a:hueOff val="0"/>
                <a:satOff val="0"/>
                <a:lumOff val="0"/>
                <a:alphaOff val="0"/>
              </a:schemeClr>
            </a:lnRef>
            <a:fillRef idx="1">
              <a:schemeClr val="accent1">
                <a:alpha val="90000"/>
                <a:hueOff val="0"/>
                <a:satOff val="0"/>
                <a:lumOff val="0"/>
                <a:alphaOff val="-40000"/>
              </a:schemeClr>
            </a:fillRef>
            <a:effectRef idx="0">
              <a:schemeClr val="accent1">
                <a:alpha val="90000"/>
                <a:hueOff val="0"/>
                <a:satOff val="0"/>
                <a:lumOff val="0"/>
                <a:alphaOff val="-40000"/>
              </a:schemeClr>
            </a:effectRef>
            <a:fontRef idx="minor">
              <a:schemeClr val="lt1"/>
            </a:fontRef>
          </p:style>
        </p:sp>
        <p:sp>
          <p:nvSpPr>
            <p:cNvPr id="37" name="Rounded Rectangle 23"/>
            <p:cNvSpPr/>
            <p:nvPr/>
          </p:nvSpPr>
          <p:spPr>
            <a:xfrm rot="16200000">
              <a:off x="8555478" y="2459833"/>
              <a:ext cx="2244440" cy="4561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89154" rIns="115570" bIns="0" numCol="1" spcCol="1270" anchor="t" anchorCtr="0">
              <a:noAutofit/>
            </a:bodyPr>
            <a:lstStyle/>
            <a:p>
              <a:pPr lvl="0" algn="r" defTabSz="1155700">
                <a:lnSpc>
                  <a:spcPct val="90000"/>
                </a:lnSpc>
                <a:spcBef>
                  <a:spcPct val="0"/>
                </a:spcBef>
                <a:spcAft>
                  <a:spcPct val="35000"/>
                </a:spcAft>
              </a:pPr>
              <a:endParaRPr lang="el-GR" sz="2600" kern="1200" dirty="0"/>
            </a:p>
          </p:txBody>
        </p:sp>
      </p:grpSp>
      <p:sp>
        <p:nvSpPr>
          <p:cNvPr id="38" name="Flowchart: Extract 37"/>
          <p:cNvSpPr/>
          <p:nvPr/>
        </p:nvSpPr>
        <p:spPr>
          <a:xfrm rot="5400000">
            <a:off x="9499003" y="5290082"/>
            <a:ext cx="319783" cy="342140"/>
          </a:xfrm>
          <a:prstGeom prst="flowChartExtract">
            <a:avLst/>
          </a:prstGeom>
        </p:spPr>
        <p:style>
          <a:lnRef idx="2">
            <a:schemeClr val="accent1">
              <a:alpha val="90000"/>
              <a:hueOff val="0"/>
              <a:satOff val="0"/>
              <a:lumOff val="0"/>
              <a:alphaOff val="-4000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39" name="Group 38"/>
          <p:cNvGrpSpPr/>
          <p:nvPr/>
        </p:nvGrpSpPr>
        <p:grpSpPr>
          <a:xfrm>
            <a:off x="10149297" y="3801979"/>
            <a:ext cx="1699296" cy="2174677"/>
            <a:chOff x="9905792" y="1565707"/>
            <a:chExt cx="1699296" cy="2737122"/>
          </a:xfrm>
        </p:grpSpPr>
        <p:sp>
          <p:nvSpPr>
            <p:cNvPr id="40" name="Rectangle 39"/>
            <p:cNvSpPr/>
            <p:nvPr/>
          </p:nvSpPr>
          <p:spPr>
            <a:xfrm>
              <a:off x="9905792" y="1565707"/>
              <a:ext cx="1699296" cy="2737122"/>
            </a:xfrm>
            <a:prstGeom prst="rect">
              <a:avLst/>
            </a:prstGeom>
            <a:noFill/>
            <a:ln>
              <a:noFill/>
            </a:ln>
            <a:sp3d/>
          </p:spPr>
          <p:style>
            <a:lnRef idx="2">
              <a:scrgbClr r="0" g="0" b="0"/>
            </a:lnRef>
            <a:fillRef idx="1">
              <a:scrgbClr r="0" g="0" b="0"/>
            </a:fillRef>
            <a:effectRef idx="0">
              <a:schemeClr val="accent1">
                <a:alpha val="90000"/>
                <a:hueOff val="0"/>
                <a:satOff val="0"/>
                <a:lumOff val="0"/>
                <a:alphaOff val="-40000"/>
              </a:schemeClr>
            </a:effectRef>
            <a:fontRef idx="minor">
              <a:schemeClr val="lt1"/>
            </a:fontRef>
          </p:style>
        </p:sp>
        <p:sp>
          <p:nvSpPr>
            <p:cNvPr id="41" name="Rectangle 40"/>
            <p:cNvSpPr/>
            <p:nvPr/>
          </p:nvSpPr>
          <p:spPr>
            <a:xfrm>
              <a:off x="9905792" y="1565707"/>
              <a:ext cx="1699296" cy="273712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endParaRPr lang="el-GR" sz="2400" b="1" kern="1200" dirty="0" smtClean="0"/>
            </a:p>
            <a:p>
              <a:pPr lvl="0" algn="l" defTabSz="1066800">
                <a:lnSpc>
                  <a:spcPct val="90000"/>
                </a:lnSpc>
                <a:spcBef>
                  <a:spcPct val="0"/>
                </a:spcBef>
                <a:spcAft>
                  <a:spcPct val="35000"/>
                </a:spcAft>
              </a:pPr>
              <a:r>
                <a:rPr lang="el-GR" sz="2400" b="1" kern="1200" dirty="0" smtClean="0"/>
                <a:t>Προορισμός, Ελπίδα</a:t>
              </a:r>
              <a:r>
                <a:rPr lang="en-US" sz="2400" b="1" kern="1200" dirty="0" smtClean="0"/>
                <a:t>, </a:t>
              </a:r>
              <a:r>
                <a:rPr lang="el-GR" sz="2400" b="1" kern="1200" dirty="0" smtClean="0"/>
                <a:t>Αντίκτυπο</a:t>
              </a:r>
              <a:endParaRPr lang="el-GR" sz="2400" b="1" kern="1200" dirty="0"/>
            </a:p>
          </p:txBody>
        </p:sp>
      </p:grpSp>
    </p:spTree>
    <p:extLst>
      <p:ext uri="{BB962C8B-B14F-4D97-AF65-F5344CB8AC3E}">
        <p14:creationId xmlns:p14="http://schemas.microsoft.com/office/powerpoint/2010/main" val="1952533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500"/>
                                        <p:tgtEl>
                                          <p:spTgt spid="5">
                                            <p:txEl>
                                              <p:pRg st="1" end="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Effect transition="in" filter="fade">
                                      <p:cBhvr>
                                        <p:cTn id="23" dur="500"/>
                                        <p:tgtEl>
                                          <p:spTgt spid="5">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par>
                                <p:cTn id="45" presetID="10" presetClass="entr" presetSubtype="0"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10" presetClass="entr" presetSubtype="0" fill="hold" nodeType="with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par>
                                <p:cTn id="54" presetID="10" presetClass="entr" presetSubtype="0"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par>
                                <p:cTn id="57" presetID="10" presetClass="entr" presetSubtype="0" fill="hold"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par>
                                <p:cTn id="60" presetID="10" presetClass="entr" presetSubtype="0" fill="hold"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500"/>
                                        <p:tgtEl>
                                          <p:spTgt spid="39"/>
                                        </p:tgtEl>
                                      </p:cBhvr>
                                    </p:animEffect>
                                  </p:childTnLst>
                                </p:cTn>
                              </p:par>
                              <p:par>
                                <p:cTn id="63" presetID="10" presetClass="entr" presetSubtype="0" fill="hold"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l-GR" dirty="0"/>
              <a:t>Η Αφήγηση</a:t>
            </a:r>
          </a:p>
        </p:txBody>
      </p:sp>
      <p:sp>
        <p:nvSpPr>
          <p:cNvPr id="6" name="Text Placeholder 5"/>
          <p:cNvSpPr>
            <a:spLocks noGrp="1"/>
          </p:cNvSpPr>
          <p:nvPr>
            <p:ph type="body" sz="quarter" idx="4294967295"/>
          </p:nvPr>
        </p:nvSpPr>
        <p:spPr>
          <a:xfrm>
            <a:off x="957439" y="2139783"/>
            <a:ext cx="4388364" cy="2948584"/>
          </a:xfrm>
          <a:prstGeom prst="rect">
            <a:avLst/>
          </a:prstGeom>
        </p:spPr>
        <p:txBody>
          <a:bodyPr>
            <a:normAutofit/>
          </a:bodyPr>
          <a:lstStyle/>
          <a:p>
            <a:pPr marL="285750" indent="-285750">
              <a:buFont typeface="Arial" panose="020B0604020202020204" pitchFamily="34" charset="0"/>
              <a:buChar char="•"/>
            </a:pPr>
            <a:r>
              <a:rPr lang="el-GR" dirty="0">
                <a:solidFill>
                  <a:schemeClr val="tx1"/>
                </a:solidFill>
                <a:latin typeface="+mn-lt"/>
              </a:rPr>
              <a:t>Η αφήγηση ή αλλιώς το “</a:t>
            </a:r>
            <a:r>
              <a:rPr lang="el-GR" dirty="0" err="1">
                <a:solidFill>
                  <a:schemeClr val="tx1"/>
                </a:solidFill>
                <a:latin typeface="+mn-lt"/>
              </a:rPr>
              <a:t>storytelling</a:t>
            </a:r>
            <a:r>
              <a:rPr lang="el-GR" dirty="0">
                <a:solidFill>
                  <a:schemeClr val="tx1"/>
                </a:solidFill>
                <a:latin typeface="+mn-lt"/>
              </a:rPr>
              <a:t>” αφορά στη μέθοδο διήγησης ιστοριών, με στόχο τη </a:t>
            </a:r>
            <a:r>
              <a:rPr lang="el-GR" dirty="0" smtClean="0">
                <a:solidFill>
                  <a:schemeClr val="tx1"/>
                </a:solidFill>
                <a:latin typeface="+mn-lt"/>
              </a:rPr>
              <a:t>μετάδοση</a:t>
            </a:r>
            <a:r>
              <a:rPr lang="en-US" dirty="0" smtClean="0">
                <a:solidFill>
                  <a:schemeClr val="tx1"/>
                </a:solidFill>
                <a:latin typeface="+mn-lt"/>
              </a:rPr>
              <a:t> </a:t>
            </a:r>
            <a:r>
              <a:rPr lang="el-GR" dirty="0" smtClean="0">
                <a:solidFill>
                  <a:schemeClr val="tx1"/>
                </a:solidFill>
                <a:latin typeface="+mn-lt"/>
              </a:rPr>
              <a:t>συγκεκριμένων </a:t>
            </a:r>
            <a:r>
              <a:rPr lang="el-GR" dirty="0">
                <a:solidFill>
                  <a:schemeClr val="tx1"/>
                </a:solidFill>
                <a:latin typeface="+mn-lt"/>
              </a:rPr>
              <a:t>πληροφοριών και μηνυμάτων</a:t>
            </a:r>
            <a:r>
              <a:rPr lang="el-GR" dirty="0" smtClean="0">
                <a:solidFill>
                  <a:schemeClr val="tx1"/>
                </a:solidFill>
                <a:latin typeface="+mn-lt"/>
              </a:rPr>
              <a:t>.</a:t>
            </a:r>
            <a:endParaRPr lang="en-US" dirty="0" smtClean="0">
              <a:solidFill>
                <a:schemeClr val="tx1"/>
              </a:solidFill>
              <a:latin typeface="+mn-lt"/>
            </a:endParaRPr>
          </a:p>
          <a:p>
            <a:pPr marL="285750" indent="-285750">
              <a:buFont typeface="Arial" panose="020B0604020202020204" pitchFamily="34" charset="0"/>
              <a:buChar char="•"/>
            </a:pPr>
            <a:endParaRPr lang="en-US" dirty="0" smtClean="0">
              <a:solidFill>
                <a:schemeClr val="tx1"/>
              </a:solidFill>
              <a:latin typeface="+mn-lt"/>
            </a:endParaRPr>
          </a:p>
          <a:p>
            <a:pPr marL="285750" indent="-285750">
              <a:buFont typeface="Arial" panose="020B0604020202020204" pitchFamily="34" charset="0"/>
              <a:buChar char="•"/>
            </a:pPr>
            <a:r>
              <a:rPr lang="el-GR" dirty="0">
                <a:solidFill>
                  <a:schemeClr val="tx1"/>
                </a:solidFill>
                <a:latin typeface="+mn-lt"/>
              </a:rPr>
              <a:t>Η χρήση της αφήγησης είναι πολύ γνωστή εδώ </a:t>
            </a:r>
            <a:r>
              <a:rPr lang="el-GR" dirty="0" smtClean="0">
                <a:solidFill>
                  <a:schemeClr val="tx1"/>
                </a:solidFill>
                <a:latin typeface="+mn-lt"/>
              </a:rPr>
              <a:t>και</a:t>
            </a:r>
            <a:r>
              <a:rPr lang="en-US" dirty="0" smtClean="0">
                <a:solidFill>
                  <a:schemeClr val="tx1"/>
                </a:solidFill>
                <a:latin typeface="+mn-lt"/>
              </a:rPr>
              <a:t> </a:t>
            </a:r>
            <a:r>
              <a:rPr lang="el-GR" dirty="0">
                <a:solidFill>
                  <a:schemeClr val="tx1"/>
                </a:solidFill>
                <a:latin typeface="+mn-lt"/>
              </a:rPr>
              <a:t>χιλιετίες. Ωστόσο, η χρήση της ως μεθόδου διδασκαλίας εξακολουθεί να είναι περιορισμένη.</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15407" y="1268414"/>
            <a:ext cx="3974895" cy="3974895"/>
          </a:xfrm>
          <a:prstGeom prst="rect">
            <a:avLst/>
          </a:prstGeom>
        </p:spPr>
      </p:pic>
    </p:spTree>
    <p:extLst>
      <p:ext uri="{BB962C8B-B14F-4D97-AF65-F5344CB8AC3E}">
        <p14:creationId xmlns:p14="http://schemas.microsoft.com/office/powerpoint/2010/main" val="71716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down)">
                                      <p:cBhvr>
                                        <p:cTn id="11" dur="500"/>
                                        <p:tgtEl>
                                          <p:spTgt spid="6">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wipe(down)">
                                      <p:cBhvr>
                                        <p:cTn id="15" dur="500"/>
                                        <p:tgtEl>
                                          <p:spTgt spid="6">
                                            <p:txEl>
                                              <p:pRg st="2" end="2"/>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dirty="0" smtClean="0"/>
              <a:t>Πλεονεκτήματα της αφήγησης</a:t>
            </a:r>
            <a:endParaRPr lang="el-GR" dirty="0"/>
          </a:p>
        </p:txBody>
      </p:sp>
      <p:sp>
        <p:nvSpPr>
          <p:cNvPr id="4" name="Text Placeholder 3"/>
          <p:cNvSpPr>
            <a:spLocks noGrp="1"/>
          </p:cNvSpPr>
          <p:nvPr>
            <p:ph type="body" sz="quarter" idx="4294967295"/>
          </p:nvPr>
        </p:nvSpPr>
        <p:spPr>
          <a:xfrm>
            <a:off x="1819354" y="1071924"/>
            <a:ext cx="4274064" cy="5145087"/>
          </a:xfrm>
          <a:prstGeom prst="rect">
            <a:avLst/>
          </a:prstGeom>
        </p:spPr>
        <p:txBody>
          <a:bodyPr>
            <a:normAutofit/>
          </a:bodyPr>
          <a:lstStyle/>
          <a:p>
            <a:pPr marL="285750" indent="-285750">
              <a:buFont typeface="Arial" panose="020B0604020202020204" pitchFamily="34" charset="0"/>
              <a:buChar char="•"/>
            </a:pPr>
            <a:r>
              <a:rPr lang="el-GR" dirty="0" smtClean="0">
                <a:solidFill>
                  <a:schemeClr val="tx1"/>
                </a:solidFill>
                <a:latin typeface="+mn-lt"/>
              </a:rPr>
              <a:t>Όλοι μπορούν να χρησιμοποιήσουν την αφήγηση.</a:t>
            </a:r>
            <a:endParaRPr lang="en-US" dirty="0" smtClean="0">
              <a:solidFill>
                <a:schemeClr val="tx1"/>
              </a:solidFill>
              <a:latin typeface="+mn-lt"/>
            </a:endParaRPr>
          </a:p>
          <a:p>
            <a:pPr marL="285750" indent="-285750">
              <a:buFont typeface="Arial" panose="020B0604020202020204" pitchFamily="34" charset="0"/>
              <a:buChar char="•"/>
            </a:pPr>
            <a:endParaRPr lang="el-GR" sz="1600" dirty="0"/>
          </a:p>
          <a:p>
            <a:pPr marL="285750" indent="-285750">
              <a:buFont typeface="Arial" panose="020B0604020202020204" pitchFamily="34" charset="0"/>
              <a:buChar char="•"/>
            </a:pPr>
            <a:r>
              <a:rPr lang="el-GR" dirty="0" smtClean="0">
                <a:solidFill>
                  <a:schemeClr val="tx1"/>
                </a:solidFill>
                <a:latin typeface="+mn-lt"/>
              </a:rPr>
              <a:t>Απλό και φυσικό μέσο επικοινωνίας απόψεων και εμπειριών.</a:t>
            </a:r>
            <a:endParaRPr lang="en-US" dirty="0" smtClean="0">
              <a:solidFill>
                <a:schemeClr val="tx1"/>
              </a:solidFill>
              <a:latin typeface="+mn-lt"/>
            </a:endParaRPr>
          </a:p>
          <a:p>
            <a:pPr marL="285750" indent="-285750">
              <a:buFont typeface="Arial" panose="020B0604020202020204" pitchFamily="34" charset="0"/>
              <a:buChar char="•"/>
            </a:pPr>
            <a:endParaRPr lang="el-GR" sz="1600" dirty="0"/>
          </a:p>
          <a:p>
            <a:pPr marL="285750" indent="-285750">
              <a:buFont typeface="Arial" panose="020B0604020202020204" pitchFamily="34" charset="0"/>
              <a:buChar char="•"/>
            </a:pPr>
            <a:r>
              <a:rPr lang="el-GR" dirty="0">
                <a:solidFill>
                  <a:schemeClr val="tx1"/>
                </a:solidFill>
                <a:latin typeface="+mn-lt"/>
              </a:rPr>
              <a:t>Δημιουργεί θετικό </a:t>
            </a:r>
            <a:r>
              <a:rPr lang="el-GR" dirty="0" smtClean="0">
                <a:solidFill>
                  <a:schemeClr val="tx1"/>
                </a:solidFill>
                <a:latin typeface="+mn-lt"/>
              </a:rPr>
              <a:t>περιβάλλον, μέσα στο οποίο </a:t>
            </a:r>
            <a:r>
              <a:rPr lang="el-GR" dirty="0">
                <a:solidFill>
                  <a:schemeClr val="tx1"/>
                </a:solidFill>
                <a:latin typeface="+mn-lt"/>
              </a:rPr>
              <a:t>οι </a:t>
            </a:r>
            <a:r>
              <a:rPr lang="el-GR" dirty="0" smtClean="0">
                <a:solidFill>
                  <a:schemeClr val="tx1"/>
                </a:solidFill>
                <a:latin typeface="+mn-lt"/>
              </a:rPr>
              <a:t>συμμετέχοντες είναι </a:t>
            </a:r>
            <a:r>
              <a:rPr lang="el-GR" dirty="0">
                <a:solidFill>
                  <a:schemeClr val="tx1"/>
                </a:solidFill>
                <a:latin typeface="+mn-lt"/>
              </a:rPr>
              <a:t>πρόθυμοι να μοιραστούν και να </a:t>
            </a:r>
            <a:r>
              <a:rPr lang="el-GR" dirty="0" smtClean="0">
                <a:solidFill>
                  <a:schemeClr val="tx1"/>
                </a:solidFill>
                <a:latin typeface="+mn-lt"/>
              </a:rPr>
              <a:t>προβληματιστούν τις εμπειρίες τους.</a:t>
            </a:r>
            <a:endParaRPr lang="en-US" dirty="0" smtClean="0">
              <a:solidFill>
                <a:schemeClr val="tx1"/>
              </a:solidFill>
              <a:latin typeface="+mn-lt"/>
            </a:endParaRPr>
          </a:p>
          <a:p>
            <a:pPr marL="285750" indent="-285750">
              <a:buFont typeface="Arial" panose="020B0604020202020204" pitchFamily="34" charset="0"/>
              <a:buChar char="•"/>
            </a:pPr>
            <a:endParaRPr lang="el-GR" sz="1600" dirty="0"/>
          </a:p>
          <a:p>
            <a:pPr marL="285750" indent="-285750">
              <a:buFont typeface="Arial" panose="020B0604020202020204" pitchFamily="34" charset="0"/>
              <a:buChar char="•"/>
            </a:pPr>
            <a:r>
              <a:rPr lang="el-GR" dirty="0">
                <a:solidFill>
                  <a:schemeClr val="tx1"/>
                </a:solidFill>
                <a:latin typeface="+mn-lt"/>
              </a:rPr>
              <a:t>Οι ιστορίες μιλάνε </a:t>
            </a:r>
            <a:r>
              <a:rPr lang="el-GR" dirty="0" smtClean="0">
                <a:solidFill>
                  <a:schemeClr val="tx1"/>
                </a:solidFill>
                <a:latin typeface="+mn-lt"/>
              </a:rPr>
              <a:t>από μόνες τους </a:t>
            </a:r>
            <a:r>
              <a:rPr lang="el-GR" dirty="0">
                <a:solidFill>
                  <a:schemeClr val="tx1"/>
                </a:solidFill>
                <a:latin typeface="+mn-lt"/>
              </a:rPr>
              <a:t>και κάθε μαθητής μπορεί </a:t>
            </a:r>
            <a:r>
              <a:rPr lang="el-GR" dirty="0" smtClean="0">
                <a:solidFill>
                  <a:schemeClr val="tx1"/>
                </a:solidFill>
                <a:latin typeface="+mn-lt"/>
              </a:rPr>
              <a:t>αποστασιοποιηθεί οποιαδήποτε στιγμή αισθανθεί ότι  η σύνδεση με τις προσωπικές </a:t>
            </a:r>
            <a:r>
              <a:rPr lang="el-GR" dirty="0">
                <a:solidFill>
                  <a:schemeClr val="tx1"/>
                </a:solidFill>
                <a:latin typeface="+mn-lt"/>
              </a:rPr>
              <a:t>εμπειρίες και </a:t>
            </a:r>
            <a:r>
              <a:rPr lang="el-GR" dirty="0" smtClean="0">
                <a:solidFill>
                  <a:schemeClr val="tx1"/>
                </a:solidFill>
                <a:latin typeface="+mn-lt"/>
              </a:rPr>
              <a:t>ανάγκες του είναι έντονη. </a:t>
            </a:r>
            <a:endParaRPr lang="el-GR" dirty="0">
              <a:solidFill>
                <a:schemeClr val="tx1"/>
              </a:solidFill>
              <a:latin typeface="+mn-lt"/>
            </a:endParaRPr>
          </a:p>
        </p:txBody>
      </p:sp>
      <p:sp>
        <p:nvSpPr>
          <p:cNvPr id="5" name="Rectangle 4"/>
          <p:cNvSpPr/>
          <p:nvPr/>
        </p:nvSpPr>
        <p:spPr>
          <a:xfrm>
            <a:off x="6257874" y="4772970"/>
            <a:ext cx="3891064" cy="1381328"/>
          </a:xfrm>
          <a:prstGeom prst="rect">
            <a:avLst/>
          </a:prstGeom>
          <a:noFill/>
          <a:ln w="28575"/>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l-GR" dirty="0">
                <a:solidFill>
                  <a:srgbClr val="004876"/>
                </a:solidFill>
                <a:cs typeface="Century Gothic"/>
              </a:rPr>
              <a:t>Η δημιουργία ενός θετικού περιβάλλοντος είναι βασικό στοιχείο της μάθησης, σύμφωνα με τη Θεωρία της Μάθησης.</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6372" y="1071924"/>
            <a:ext cx="3414071" cy="3414071"/>
          </a:xfrm>
          <a:prstGeom prst="rect">
            <a:avLst/>
          </a:prstGeom>
        </p:spPr>
      </p:pic>
    </p:spTree>
    <p:extLst>
      <p:ext uri="{BB962C8B-B14F-4D97-AF65-F5344CB8AC3E}">
        <p14:creationId xmlns:p14="http://schemas.microsoft.com/office/powerpoint/2010/main" val="24138790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1000"/>
                                        <p:tgtEl>
                                          <p:spTgt spid="4">
                                            <p:txEl>
                                              <p:pRg st="0" end="0"/>
                                            </p:txEl>
                                          </p:spTgt>
                                        </p:tgtEl>
                                      </p:cBhvr>
                                    </p:animEffect>
                                    <p:anim calcmode="lin" valueType="num">
                                      <p:cBhvr>
                                        <p:cTn id="1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1000"/>
                                        <p:tgtEl>
                                          <p:spTgt spid="4">
                                            <p:txEl>
                                              <p:pRg st="4" end="4"/>
                                            </p:txEl>
                                          </p:spTgt>
                                        </p:tgtEl>
                                      </p:cBhvr>
                                    </p:animEffect>
                                    <p:anim calcmode="lin" valueType="num">
                                      <p:cBhvr>
                                        <p:cTn id="24"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5"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Effect transition="in" filter="fade">
                                      <p:cBhvr>
                                        <p:cTn id="29" dur="1000"/>
                                        <p:tgtEl>
                                          <p:spTgt spid="4">
                                            <p:txEl>
                                              <p:pRg st="6" end="6"/>
                                            </p:txEl>
                                          </p:spTgt>
                                        </p:tgtEl>
                                      </p:cBhvr>
                                    </p:animEffect>
                                    <p:anim calcmode="lin" valueType="num">
                                      <p:cBhvr>
                                        <p:cTn id="30"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6" end="6"/>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1000"/>
                                        <p:tgtEl>
                                          <p:spTgt spid="5"/>
                                        </p:tgtEl>
                                      </p:cBhvr>
                                    </p:animEffect>
                                    <p:anim calcmode="lin" valueType="num">
                                      <p:cBhvr>
                                        <p:cTn id="40" dur="1000" fill="hold"/>
                                        <p:tgtEl>
                                          <p:spTgt spid="5"/>
                                        </p:tgtEl>
                                        <p:attrNameLst>
                                          <p:attrName>ppt_x</p:attrName>
                                        </p:attrNameLst>
                                      </p:cBhvr>
                                      <p:tavLst>
                                        <p:tav tm="0">
                                          <p:val>
                                            <p:strVal val="#ppt_x"/>
                                          </p:val>
                                        </p:tav>
                                        <p:tav tm="100000">
                                          <p:val>
                                            <p:strVal val="#ppt_x"/>
                                          </p:val>
                                        </p:tav>
                                      </p:tavLst>
                                    </p:anim>
                                    <p:anim calcmode="lin" valueType="num">
                                      <p:cBhvr>
                                        <p:cTn id="4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l-GR" dirty="0" smtClean="0"/>
              <a:t>Η Αφήγηση</a:t>
            </a:r>
            <a:endParaRPr lang="el-GR" dirty="0"/>
          </a:p>
        </p:txBody>
      </p:sp>
      <p:sp>
        <p:nvSpPr>
          <p:cNvPr id="7" name="Text Placeholder 6"/>
          <p:cNvSpPr>
            <a:spLocks noGrp="1"/>
          </p:cNvSpPr>
          <p:nvPr>
            <p:ph type="body" sz="quarter" idx="4294967295"/>
          </p:nvPr>
        </p:nvSpPr>
        <p:spPr>
          <a:xfrm>
            <a:off x="2136776" y="1236663"/>
            <a:ext cx="8531225" cy="4749800"/>
          </a:xfrm>
          <a:prstGeom prst="rect">
            <a:avLst/>
          </a:prstGeom>
        </p:spPr>
        <p:txBody>
          <a:bodyPr>
            <a:normAutofit/>
          </a:bodyPr>
          <a:lstStyle/>
          <a:p>
            <a:pPr marL="342900" indent="-342900">
              <a:buFont typeface="Arial" panose="020B0604020202020204" pitchFamily="34" charset="0"/>
              <a:buChar char="•"/>
            </a:pPr>
            <a:r>
              <a:rPr lang="el-GR" sz="2400" dirty="0"/>
              <a:t>Κάθε φορά που επικοινωνούμε λέμε μια ιστορία. </a:t>
            </a:r>
          </a:p>
          <a:p>
            <a:pPr marL="285750" indent="-285750">
              <a:buFont typeface="Arial" panose="020B0604020202020204" pitchFamily="34" charset="0"/>
              <a:buChar char="•"/>
            </a:pPr>
            <a:endParaRPr lang="el-GR" sz="1400" dirty="0"/>
          </a:p>
          <a:p>
            <a:pPr marL="342900" indent="-342900">
              <a:buFont typeface="Arial" panose="020B0604020202020204" pitchFamily="34" charset="0"/>
              <a:buChar char="•"/>
            </a:pPr>
            <a:r>
              <a:rPr lang="el-GR" sz="2400" dirty="0"/>
              <a:t>Επιδιώκουμε: </a:t>
            </a:r>
          </a:p>
          <a:p>
            <a:pPr lvl="1"/>
            <a:r>
              <a:rPr lang="el-GR" sz="2000" dirty="0"/>
              <a:t>να είμαστε κατανοητοί, </a:t>
            </a:r>
          </a:p>
          <a:p>
            <a:pPr lvl="1"/>
            <a:r>
              <a:rPr lang="el-GR" sz="2000" dirty="0"/>
              <a:t>να επεξεργαστούμε τις εμπειρίες μας, </a:t>
            </a:r>
          </a:p>
          <a:p>
            <a:pPr lvl="1"/>
            <a:r>
              <a:rPr lang="el-GR" sz="2000" dirty="0"/>
              <a:t>να τις χωνέψουμε, </a:t>
            </a:r>
          </a:p>
          <a:p>
            <a:pPr lvl="1"/>
            <a:r>
              <a:rPr lang="el-GR" sz="2000" dirty="0"/>
              <a:t>να δημιουργήσουμε κάτι ουσιώδες. </a:t>
            </a:r>
            <a:endParaRPr lang="en-US" sz="2000" dirty="0"/>
          </a:p>
          <a:p>
            <a:pPr marL="285750" indent="-285750">
              <a:buFont typeface="Arial" panose="020B0604020202020204" pitchFamily="34" charset="0"/>
              <a:buChar char="•"/>
            </a:pPr>
            <a:endParaRPr lang="el-GR" sz="1400" dirty="0"/>
          </a:p>
          <a:p>
            <a:pPr marL="342900" indent="-342900">
              <a:buFont typeface="Arial" panose="020B0604020202020204" pitchFamily="34" charset="0"/>
              <a:buChar char="•"/>
            </a:pPr>
            <a:r>
              <a:rPr lang="el-GR" sz="2400" dirty="0"/>
              <a:t>Η (κριτική) σκέψη και ο </a:t>
            </a:r>
            <a:r>
              <a:rPr lang="el-GR" sz="2400" dirty="0" err="1"/>
              <a:t>αναστοχασμός</a:t>
            </a:r>
            <a:r>
              <a:rPr lang="el-GR" sz="2400" dirty="0"/>
              <a:t> αποτελούν βασικά χαρακτηριστικά της διαδικασίας. </a:t>
            </a:r>
          </a:p>
        </p:txBody>
      </p:sp>
    </p:spTree>
    <p:extLst>
      <p:ext uri="{BB962C8B-B14F-4D97-AF65-F5344CB8AC3E}">
        <p14:creationId xmlns:p14="http://schemas.microsoft.com/office/powerpoint/2010/main" val="1088879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additive="base">
                                        <p:cTn id="2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 calcmode="lin" valueType="num">
                                      <p:cBhvr additive="base">
                                        <p:cTn id="2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 calcmode="lin" valueType="num">
                                      <p:cBhvr additive="base">
                                        <p:cTn id="3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anim calcmode="lin" valueType="num">
                                      <p:cBhvr additive="base">
                                        <p:cTn id="35"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CARDET Course template - Cover page">
  <a:themeElements>
    <a:clrScheme name="CARDET">
      <a:dk1>
        <a:sysClr val="windowText" lastClr="000000"/>
      </a:dk1>
      <a:lt1>
        <a:sysClr val="window" lastClr="FFFFFF"/>
      </a:lt1>
      <a:dk2>
        <a:srgbClr val="1F497D"/>
      </a:dk2>
      <a:lt2>
        <a:srgbClr val="EEECE1"/>
      </a:lt2>
      <a:accent1>
        <a:srgbClr val="004876"/>
      </a:accent1>
      <a:accent2>
        <a:srgbClr val="007ECE"/>
      </a:accent2>
      <a:accent3>
        <a:srgbClr val="00ADBB"/>
      </a:accent3>
      <a:accent4>
        <a:srgbClr val="505050"/>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8_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9_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0_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5_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6_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7_CARDET Course template">
  <a:themeElements>
    <a:clrScheme name="CARDET 1">
      <a:dk1>
        <a:sysClr val="windowText" lastClr="000000"/>
      </a:dk1>
      <a:lt1>
        <a:sysClr val="window" lastClr="FFFFFF"/>
      </a:lt1>
      <a:dk2>
        <a:srgbClr val="1F497D"/>
      </a:dk2>
      <a:lt2>
        <a:srgbClr val="EEECE1"/>
      </a:lt2>
      <a:accent1>
        <a:srgbClr val="004876"/>
      </a:accent1>
      <a:accent2>
        <a:srgbClr val="007ECE"/>
      </a:accent2>
      <a:accent3>
        <a:srgbClr val="00ADBB"/>
      </a:accent3>
      <a:accent4>
        <a:srgbClr val="FFC58F"/>
      </a:accent4>
      <a:accent5>
        <a:srgbClr val="787878"/>
      </a:accent5>
      <a:accent6>
        <a:srgbClr val="A0A0A0"/>
      </a:accent6>
      <a:hlink>
        <a:srgbClr val="4E5AC8"/>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3803</TotalTime>
  <Words>2104</Words>
  <Application>Microsoft Office PowerPoint</Application>
  <PresentationFormat>Widescreen</PresentationFormat>
  <Paragraphs>276</Paragraphs>
  <Slides>26</Slides>
  <Notes>18</Notes>
  <HiddenSlides>0</HiddenSlides>
  <MMClips>0</MMClips>
  <ScaleCrop>false</ScaleCrop>
  <HeadingPairs>
    <vt:vector size="6" baseType="variant">
      <vt:variant>
        <vt:lpstr>Fonts Used</vt:lpstr>
      </vt:variant>
      <vt:variant>
        <vt:i4>6</vt:i4>
      </vt:variant>
      <vt:variant>
        <vt:lpstr>Theme</vt:lpstr>
      </vt:variant>
      <vt:variant>
        <vt:i4>12</vt:i4>
      </vt:variant>
      <vt:variant>
        <vt:lpstr>Slide Titles</vt:lpstr>
      </vt:variant>
      <vt:variant>
        <vt:i4>26</vt:i4>
      </vt:variant>
    </vt:vector>
  </HeadingPairs>
  <TitlesOfParts>
    <vt:vector size="44" baseType="lpstr">
      <vt:lpstr>Arial</vt:lpstr>
      <vt:lpstr>Calibri</vt:lpstr>
      <vt:lpstr>Calibri Light</vt:lpstr>
      <vt:lpstr>Century Gothic</vt:lpstr>
      <vt:lpstr>Dosis</vt:lpstr>
      <vt:lpstr>Wingdings</vt:lpstr>
      <vt:lpstr>CARDET Course template - Cover page</vt:lpstr>
      <vt:lpstr>CARDET Course template</vt:lpstr>
      <vt:lpstr>1_CARDET Course template</vt:lpstr>
      <vt:lpstr>2_CARDET Course template</vt:lpstr>
      <vt:lpstr>3_CARDET Course template</vt:lpstr>
      <vt:lpstr>4_CARDET Course template</vt:lpstr>
      <vt:lpstr>5_CARDET Course template</vt:lpstr>
      <vt:lpstr>6_CARDET Course template</vt:lpstr>
      <vt:lpstr>7_CARDET Course template</vt:lpstr>
      <vt:lpstr>8_CARDET Course template</vt:lpstr>
      <vt:lpstr>9_CARDET Course template</vt:lpstr>
      <vt:lpstr>10_CARDET Course template</vt:lpstr>
      <vt:lpstr>PowerPoint Presentation</vt:lpstr>
      <vt:lpstr>Η ιστοσελίδα του έργου</vt:lpstr>
      <vt:lpstr>Η κοινοπραξία του έργου</vt:lpstr>
      <vt:lpstr> Το έργο ODISSEU</vt:lpstr>
      <vt:lpstr>Εθνικές Ομάδες Καθοδήγησης</vt:lpstr>
      <vt:lpstr>Το παιχνίδι ODISSEU</vt:lpstr>
      <vt:lpstr>Η Αφήγηση</vt:lpstr>
      <vt:lpstr>Πλεονεκτήματα της αφήγησης</vt:lpstr>
      <vt:lpstr>Η Αφήγηση</vt:lpstr>
      <vt:lpstr>Η Αφήγηση ως μέθοδος διδασκαλίας</vt:lpstr>
      <vt:lpstr>Η Αφήγηση ως μέθοδος διδασκαλίας</vt:lpstr>
      <vt:lpstr>Ποια είναι τα χαρακτηριστικά μιας καλής ιστορίας;</vt:lpstr>
      <vt:lpstr>Βασικά στοιχεία μια επιτυχημένης ιστορίας</vt:lpstr>
      <vt:lpstr>Χρήσιμες συμβουλές για να βελτιώσετε την ιστορία σας</vt:lpstr>
      <vt:lpstr>Δραστηριότητα για καλλιέργεια της Αφήγησης</vt:lpstr>
      <vt:lpstr>Δραστηριότητα για καλλιέργεια της Αφήγησης</vt:lpstr>
      <vt:lpstr>Φτιάξτε τη δική σας αφηγηματική ιστορία! </vt:lpstr>
      <vt:lpstr>Φτιάξτε τη δική σας αφηγηματική ιστορία! </vt:lpstr>
      <vt:lpstr>Πάμε να δούμε το τις αφηγηματικές ιστορίες του έργου ODISSEU </vt:lpstr>
      <vt:lpstr>Η ιστορία του Μοχάμεντ! </vt:lpstr>
      <vt:lpstr>Η ιστορία του Πέτρου! </vt:lpstr>
      <vt:lpstr>Η ιστορία της Αλζίνας! </vt:lpstr>
      <vt:lpstr>Η μέθοδος της αφήγησης στην τάξη μου</vt:lpstr>
      <vt:lpstr>Συμπεράσματα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Yolanda Frangou</dc:creator>
  <cp:lastModifiedBy>Marilena Pantziara</cp:lastModifiedBy>
  <cp:revision>69</cp:revision>
  <cp:lastPrinted>2019-10-08T07:49:32Z</cp:lastPrinted>
  <dcterms:created xsi:type="dcterms:W3CDTF">2019-09-30T06:53:01Z</dcterms:created>
  <dcterms:modified xsi:type="dcterms:W3CDTF">2020-08-02T16:43:54Z</dcterms:modified>
</cp:coreProperties>
</file>