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comments/modernComment_143_F0B2CEA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05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3" r:id="rId16"/>
    <p:sldId id="322" r:id="rId17"/>
    <p:sldId id="325" r:id="rId18"/>
    <p:sldId id="3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DEDF1D-A0AD-F958-42C1-00B6AF4744A7}" name="Μαρία Πολυχρονά" initials="ΜΠ" userId="Μαρία Πολυχρονά" providerId="None"/>
  <p188:author id="{696FC7E8-946A-A215-D2F9-558A8F1B1426}" name="Χριστίνα Σιδερά" initials="ΧΣ" userId="S::ChrisSid@te.schools.ac.cy::90ce6504-89b3-4eb9-9211-c08e83f660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modernComment_143_F0B2CE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48E565-6071-45D4-A31A-5F47CCA695CE}" authorId="{696FC7E8-946A-A215-D2F9-558A8F1B1426}" created="2022-03-20T08:15:02.6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38250157" sldId="323"/>
      <ac:picMk id="5" creationId="{173C5252-D099-4F0B-A4DA-2E43F9A37CF0}"/>
    </ac:deMkLst>
    <p188:replyLst>
      <p188:reply id="{4E4D0C60-CFE3-402B-88C0-0287512D857E}" authorId="{0ADEDF1D-A0AD-F958-42C1-00B6AF4744A7}" created="2022-03-20T08:35:04.151">
        <p188:txBody>
          <a:bodyPr/>
          <a:lstStyle/>
          <a:p>
            <a:r>
              <a:rPr lang="en-CY"/>
              <a:t>το εχουν ήδη σε ένα βαθμό συζητήσει στo slide 6 και θεωρώ καλύτερα να συζητήσουν τι θα γράψουν στο συμβόλαιο της τάξης</a:t>
            </a:r>
          </a:p>
        </p188:txBody>
      </p188:reply>
    </p188:replyLst>
    <p188:txBody>
      <a:bodyPr/>
      <a:lstStyle/>
      <a:p>
        <a:r>
          <a:rPr lang="LID4096"/>
          <a:t>μήπως θα έπρεπε να τους το θέσουμε σε ερώτημα για συζήτηση ή δέν υπάρχει χρόνος?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microsoft.com/office/2018/10/relationships/comments" Target="../comments/modernComment_143_F0B2CEAD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exlgyvgK4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6" y="1623412"/>
            <a:ext cx="3503122" cy="2287229"/>
          </a:xfrm>
        </p:spPr>
        <p:txBody>
          <a:bodyPr>
            <a:normAutofit/>
          </a:bodyPr>
          <a:lstStyle/>
          <a:p>
            <a:pPr algn="l"/>
            <a:r>
              <a:rPr lang="el-GR" sz="4400" dirty="0"/>
              <a:t>Κουλτούρα ειρήνης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009771"/>
            <a:ext cx="3503122" cy="1546549"/>
          </a:xfrm>
        </p:spPr>
        <p:txBody>
          <a:bodyPr>
            <a:normAutofit/>
          </a:bodyPr>
          <a:lstStyle/>
          <a:p>
            <a:pPr algn="l"/>
            <a:r>
              <a:rPr lang="el-GR" sz="1800" dirty="0">
                <a:solidFill>
                  <a:srgbClr val="FC05CB"/>
                </a:solidFill>
              </a:rPr>
              <a:t>Ώρα Υ.Τ. Γυμνάσιο Αγλαντζιάς</a:t>
            </a:r>
          </a:p>
          <a:p>
            <a:pPr algn="l"/>
            <a:r>
              <a:rPr lang="el-GR" sz="1800">
                <a:solidFill>
                  <a:srgbClr val="FC05CB"/>
                </a:solidFill>
              </a:rPr>
              <a:t>Μάρτιος 2023</a:t>
            </a:r>
            <a:endParaRPr lang="el-GR" sz="1800" dirty="0">
              <a:solidFill>
                <a:srgbClr val="FC05CB"/>
              </a:solidFill>
            </a:endParaRPr>
          </a:p>
          <a:p>
            <a:pPr algn="l"/>
            <a:r>
              <a:rPr lang="el-GR" sz="1800" dirty="0">
                <a:solidFill>
                  <a:srgbClr val="FC05CB"/>
                </a:solidFill>
              </a:rPr>
              <a:t>Επιτροπή Πρόληψης Βίας και Παραβατικότητας</a:t>
            </a:r>
            <a:endParaRPr lang="en-US" sz="1800" dirty="0">
              <a:solidFill>
                <a:srgbClr val="FC05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7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D0462C2C-3259-4E07-809C-BC566A0CB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7" r="-1" b="-1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DAFE0-7BF0-4994-8D55-F99A78D9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Αγωνιστές της ειρήνης- Mahadma Ghandi</a:t>
            </a:r>
          </a:p>
        </p:txBody>
      </p:sp>
    </p:spTree>
    <p:extLst>
      <p:ext uri="{BB962C8B-B14F-4D97-AF65-F5344CB8AC3E}">
        <p14:creationId xmlns:p14="http://schemas.microsoft.com/office/powerpoint/2010/main" val="108656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rd flying in the sky&#10;&#10;Description automatically generated with low confidence">
            <a:extLst>
              <a:ext uri="{FF2B5EF4-FFF2-40B4-BE49-F238E27FC236}">
                <a16:creationId xmlns:a16="http://schemas.microsoft.com/office/drawing/2014/main" id="{D95B6BAE-4348-4A73-9862-D2459ACA0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7C680-886E-4E00-A57F-8654F37F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l-GR" dirty="0"/>
              <a:t>Αγωνιστές της ειρήνης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8DA2-F413-496E-94BF-E981F884D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714749"/>
          </a:xfrm>
        </p:spPr>
        <p:txBody>
          <a:bodyPr anchor="ctr">
            <a:normAutofit/>
          </a:bodyPr>
          <a:lstStyle/>
          <a:p>
            <a:pPr indent="-305435"/>
            <a:r>
              <a:rPr lang="el-GR" dirty="0"/>
              <a:t>Ποιους στόχους είχε ο αγώνας του καθένα/της καθεμιάς;</a:t>
            </a:r>
            <a:endParaRPr lang="en-US" dirty="0"/>
          </a:p>
          <a:p>
            <a:pPr indent="-305435"/>
            <a:r>
              <a:rPr lang="el-GR" dirty="0"/>
              <a:t>Με ποιες μεθόδους αγωνίστηκαν;</a:t>
            </a:r>
            <a:endParaRPr lang="el-G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l-GR" dirty="0"/>
              <a:t>Κατάφεραν να πετύχουν κάποιον από τους στόχους τους;</a:t>
            </a:r>
            <a:endParaRPr lang="en-CY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93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tuffed animal&#10;&#10;Description automatically generated with low confidence">
            <a:extLst>
              <a:ext uri="{FF2B5EF4-FFF2-40B4-BE49-F238E27FC236}">
                <a16:creationId xmlns:a16="http://schemas.microsoft.com/office/drawing/2014/main" id="{173C5252-D099-4F0B-A4DA-2E43F9A37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795F6-EFAD-44A4-8D2D-D536D4F4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l-GR" dirty="0"/>
              <a:t>Ειρήνη υπάρχει όταν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0567C-85B8-451F-9818-FA8EBDFF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714749"/>
          </a:xfrm>
        </p:spPr>
        <p:txBody>
          <a:bodyPr anchor="ctr">
            <a:normAutofit/>
          </a:bodyPr>
          <a:lstStyle/>
          <a:p>
            <a:r>
              <a:rPr lang="el-GR" dirty="0"/>
              <a:t>όλοι ζουν με ασφάλεια χωρίς φόβο ή απειλή βίας</a:t>
            </a:r>
          </a:p>
          <a:p>
            <a:r>
              <a:rPr lang="el-GR" dirty="0"/>
              <a:t>όλοι είναι ίσοι απέναντι στον νόμο και η πολιτεία διαφυλάσσει τα ανθρώπινα δικαιώματα όλων</a:t>
            </a:r>
          </a:p>
          <a:p>
            <a:r>
              <a:rPr lang="el-GR" dirty="0"/>
              <a:t>όλοι συμμετέχουν άμεσα ή έμμεσα στη λήψη πολιτικών αποφάσεων</a:t>
            </a:r>
          </a:p>
          <a:p>
            <a:r>
              <a:rPr lang="el-GR" dirty="0"/>
              <a:t>όλοι  διαβιώνουν με αξιοπρέπεια και έχουν πρόσβαση στην εκπαίδευση και σε υπηρεσίες υγείας</a:t>
            </a:r>
          </a:p>
          <a:p>
            <a:r>
              <a:rPr lang="el-GR" dirty="0"/>
              <a:t>όλοι έχουν ίσες ευκαιρίες στην επαγγελματική αποκατάσταση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0382501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B032-373A-4D2A-B0B1-53B00B44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906730" cy="40386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σχολείο μας συμμετέχει στο πρόγραμμα εκπαίδευσης για έναν πολιτισμό ειρήνης </a:t>
            </a:r>
            <a:r>
              <a:rPr lang="en-US" dirty="0"/>
              <a:t>IMAGINE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Τι νομίζετε ότι πρέπει να περιλαμβάνει ένα συμβόλαιο ειρηνικής διαβίωσης για την τάξη σας;</a:t>
            </a:r>
          </a:p>
          <a:p>
            <a:r>
              <a:rPr lang="el-GR" dirty="0"/>
              <a:t>Ο/Η γραμματέας του μαθητικού συμβουλίου της τάξης να το συντάξει και ο/η πρόεδρος του τμήματος να φροντίσει να το υπογράψουν όλοι οι μαθήτριες και μαθητές της τάξης. </a:t>
            </a:r>
            <a:endParaRPr lang="en-US" dirty="0"/>
          </a:p>
          <a:p>
            <a:endParaRPr lang="el-GR" dirty="0"/>
          </a:p>
          <a:p>
            <a:endParaRPr lang="el-GR" dirty="0"/>
          </a:p>
          <a:p>
            <a:pPr marL="36900" indent="0">
              <a:buNone/>
            </a:pPr>
            <a:endParaRPr lang="el-GR" dirty="0"/>
          </a:p>
          <a:p>
            <a:endParaRPr lang="en-CY" dirty="0"/>
          </a:p>
        </p:txBody>
      </p:sp>
      <p:pic>
        <p:nvPicPr>
          <p:cNvPr id="1028" name="Picture 4" descr="Το Πρόγραμμα Imagine λαμβάνει Βραβείο για την Παγκόσμια Εκπαίδευση AHDR  Cyprus">
            <a:extLst>
              <a:ext uri="{FF2B5EF4-FFF2-40B4-BE49-F238E27FC236}">
                <a16:creationId xmlns:a16="http://schemas.microsoft.com/office/drawing/2014/main" id="{55197A3A-C100-413A-A571-2B01BA0F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95" y="2606682"/>
            <a:ext cx="1883229" cy="134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4BAC0-E297-4152-91E8-A3A8B4511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Κουλτούρα ειρήνης στην τάξη μας, στο σχολείο μας και στον κόσμο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431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837A-ECA7-4F0E-A863-331B6803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42875"/>
            <a:ext cx="10353762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Παίζοντας πιάνο για τελευταία φορά</a:t>
            </a:r>
            <a:endParaRPr lang="en-CY" dirty="0"/>
          </a:p>
        </p:txBody>
      </p:sp>
      <p:pic>
        <p:nvPicPr>
          <p:cNvPr id="4" name="Online Media 3" title="Playing for the last time 😭 #piano #kiev #ukraine #ukrainewar 🇺🇦🎹😭❤️">
            <a:hlinkClick r:id="" action="ppaction://media"/>
            <a:extLst>
              <a:ext uri="{FF2B5EF4-FFF2-40B4-BE49-F238E27FC236}">
                <a16:creationId xmlns:a16="http://schemas.microsoft.com/office/drawing/2014/main" id="{3B77FA40-E944-43C0-88FB-16E0B91CEDB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7700" y="752475"/>
            <a:ext cx="11401425" cy="581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0D276-F600-4DBC-AC7D-9400BCDE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68D8B84-24C8-40D9-BB55-8BB613346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0" y="-3361"/>
            <a:ext cx="12197585" cy="6915148"/>
          </a:xfrm>
        </p:spPr>
      </p:pic>
    </p:spTree>
    <p:extLst>
      <p:ext uri="{BB962C8B-B14F-4D97-AF65-F5344CB8AC3E}">
        <p14:creationId xmlns:p14="http://schemas.microsoft.com/office/powerpoint/2010/main" val="223570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E5B67-C905-4D70-92B0-F307DA8B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Παρατηρήστε τις εικόνες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8" name="Content Placeholder 7" descr="A group of people gather around 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6DDCBE68-54AE-41B6-9752-229C1B294D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8605" b="19468"/>
          <a:stretch/>
        </p:blipFill>
        <p:spPr>
          <a:xfrm>
            <a:off x="-1" y="-1"/>
            <a:ext cx="6095987" cy="4220682"/>
          </a:xfrm>
          <a:prstGeom prst="rect">
            <a:avLst/>
          </a:prstGeom>
        </p:spPr>
      </p:pic>
      <p:pic>
        <p:nvPicPr>
          <p:cNvPr id="6" name="Content Placeholder 5" descr="A group of people sitting on the grass with a dog&#10;&#10;Description automatically generated">
            <a:extLst>
              <a:ext uri="{FF2B5EF4-FFF2-40B4-BE49-F238E27FC236}">
                <a16:creationId xmlns:a16="http://schemas.microsoft.com/office/drawing/2014/main" id="{50DA445F-C13D-4B7F-8D85-E8936FE34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r="1700" b="-1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EC39E-351C-4024-8F82-A61A609F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800" dirty="0"/>
              <a:t>Τι συναισθήματα αποπνέουν;</a:t>
            </a:r>
            <a:endParaRPr lang="en-US" sz="4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E26E75B-C207-4527-B65D-F137AED0E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593" b="1"/>
          <a:stretch/>
        </p:blipFill>
        <p:spPr>
          <a:xfrm>
            <a:off x="-1" y="-1"/>
            <a:ext cx="6095987" cy="4220682"/>
          </a:xfrm>
          <a:prstGeom prst="rect">
            <a:avLst/>
          </a:prstGeom>
        </p:spPr>
      </p:pic>
      <p:pic>
        <p:nvPicPr>
          <p:cNvPr id="10" name="Content Placeholder 9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1A34801E-CF38-4695-B403-68E3C4C6BE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7765" r="-1" b="-1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62D9-5D01-4482-B264-6B0A2FA8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Συγκρίνετε με αυτές τις εικόνες</a:t>
            </a:r>
            <a:endParaRPr lang="en-CY" dirty="0"/>
          </a:p>
        </p:txBody>
      </p:sp>
      <p:pic>
        <p:nvPicPr>
          <p:cNvPr id="6" name="Content Placeholder 5" descr="A person and person shaking hands&#10;&#10;Description automatically generated with medium confidence">
            <a:extLst>
              <a:ext uri="{FF2B5EF4-FFF2-40B4-BE49-F238E27FC236}">
                <a16:creationId xmlns:a16="http://schemas.microsoft.com/office/drawing/2014/main" id="{E71A1EE4-7A6F-4A12-AE4D-D341ABD8FD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269066"/>
            <a:ext cx="4856163" cy="3237442"/>
          </a:xfrm>
        </p:spPr>
      </p:pic>
      <p:pic>
        <p:nvPicPr>
          <p:cNvPr id="8" name="Content Placeholder 7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3B93ED6D-F320-4C3B-8170-0361DC17C6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0325" y="2268537"/>
            <a:ext cx="4857750" cy="3238500"/>
          </a:xfrm>
        </p:spPr>
      </p:pic>
    </p:spTree>
    <p:extLst>
      <p:ext uri="{BB962C8B-B14F-4D97-AF65-F5344CB8AC3E}">
        <p14:creationId xmlns:p14="http://schemas.microsoft.com/office/powerpoint/2010/main" val="19245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81B7C-F15C-4802-8C40-72BCD893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και τα </a:t>
            </a:r>
            <a:r>
              <a:rPr lang="en-US" sz="3400" dirty="0" err="1"/>
              <a:t>συν</a:t>
            </a:r>
            <a:r>
              <a:rPr lang="en-US" sz="3400" dirty="0"/>
              <a:t>αισθήματα που γεννούν αυτές οι εικόνες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8" name="Content Placeholder 7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2026FA20-3FB8-4360-B14E-3C95AA8EF5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9946" r="-2" b="23838"/>
          <a:stretch/>
        </p:blipFill>
        <p:spPr>
          <a:xfrm>
            <a:off x="-1" y="-1"/>
            <a:ext cx="6095987" cy="4220682"/>
          </a:xfrm>
          <a:prstGeom prst="rect">
            <a:avLst/>
          </a:prstGeom>
        </p:spPr>
      </p:pic>
      <p:pic>
        <p:nvPicPr>
          <p:cNvPr id="6" name="Content Placeholder 5" descr="A picture containing outdoor, road, street, military vehicle&#10;&#10;Description automatically generated">
            <a:extLst>
              <a:ext uri="{FF2B5EF4-FFF2-40B4-BE49-F238E27FC236}">
                <a16:creationId xmlns:a16="http://schemas.microsoft.com/office/drawing/2014/main" id="{C4FCA0BC-5282-4272-BD75-5247A7FF34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22720" r="-1" b="31104"/>
          <a:stretch/>
        </p:blipFill>
        <p:spPr>
          <a:xfrm>
            <a:off x="6090710" y="10"/>
            <a:ext cx="6101290" cy="42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ADF4-1CB2-4E08-A455-2AEBBE04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 από τα παρακάτω σημαίνει για εσάς ειρήνη;</a:t>
            </a:r>
            <a:endParaRPr lang="en-CY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4C59C1-C544-431F-B895-6AF0B1CAD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απουσία προβλημάτων;</a:t>
            </a:r>
          </a:p>
          <a:p>
            <a:r>
              <a:rPr lang="el-GR" dirty="0"/>
              <a:t>μια κατάσταση εσωτερικής πνευματικής ηρεμίας;</a:t>
            </a:r>
          </a:p>
          <a:p>
            <a:r>
              <a:rPr lang="el-GR" dirty="0"/>
              <a:t>μια εποχή χωρίς πόλεμο ή το τέλος ενός πολέμου;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6144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34C7-E101-4787-804D-FC0E591E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Συζητήστε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795F5-8B8E-4ACB-AF89-8A4D4573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l-GR" dirty="0"/>
              <a:t>Μπορεί η ειρήνη να σημαίνει κάτι διαφορετικό για διαφορετικούς ανθρώπους; Γιατί;</a:t>
            </a:r>
            <a:endParaRPr lang="en-US" dirty="0"/>
          </a:p>
          <a:p>
            <a:pPr indent="-305435"/>
            <a:r>
              <a:rPr lang="el-GR" dirty="0"/>
              <a:t>Πώς διαχειρίζεστε τις διαφωνίες και τις συγκρούσεις στον χώρο του σχολείου;</a:t>
            </a:r>
            <a:endParaRPr lang="el-G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l-GR" dirty="0"/>
              <a:t>Ξέρετε ειρηνικούς τρόπους επίλυσης συγκρούσεων;</a:t>
            </a:r>
            <a:endParaRPr lang="en-CY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4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playing a cello&#10;&#10;Description automatically generated with medium confidence">
            <a:extLst>
              <a:ext uri="{FF2B5EF4-FFF2-40B4-BE49-F238E27FC236}">
                <a16:creationId xmlns:a16="http://schemas.microsoft.com/office/drawing/2014/main" id="{CB018B00-118C-4727-BD69-D4CE02845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7" r="-1" b="-1"/>
          <a:stretch/>
        </p:blipFill>
        <p:spPr>
          <a:xfrm>
            <a:off x="-38100" y="0"/>
            <a:ext cx="12198915" cy="6857999"/>
          </a:xfrm>
          <a:prstGeom prst="rect">
            <a:avLst/>
          </a:prstGeom>
        </p:spPr>
      </p:pic>
      <p:sp>
        <p:nvSpPr>
          <p:cNvPr id="38" name="Rectangle 34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67-EAED-45F1-811C-3D567EC8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5591175"/>
            <a:ext cx="9440034" cy="8763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Aγωνιστές</a:t>
            </a:r>
            <a:r>
              <a:rPr lang="en-US" sz="4400" dirty="0"/>
              <a:t> </a:t>
            </a:r>
            <a:r>
              <a:rPr lang="en-US" sz="4400" dirty="0" err="1"/>
              <a:t>της</a:t>
            </a:r>
            <a:r>
              <a:rPr lang="en-US" sz="4400" dirty="0"/>
              <a:t> </a:t>
            </a:r>
            <a:r>
              <a:rPr lang="en-US" sz="4400" dirty="0" err="1"/>
              <a:t>ειρήνης</a:t>
            </a:r>
            <a:r>
              <a:rPr lang="en-US" sz="4400" dirty="0"/>
              <a:t>- Karim </a:t>
            </a:r>
            <a:r>
              <a:rPr lang="en-US" sz="4400" dirty="0" err="1"/>
              <a:t>Wasfi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6090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83229E82-B08E-4301-B0E2-E6B9D6529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15777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E7E46-A892-4954-BCF3-F4FEF45C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Αγωνιστές της ειρήνης- Malala Yousafzai</a:t>
            </a:r>
          </a:p>
        </p:txBody>
      </p:sp>
    </p:spTree>
    <p:extLst>
      <p:ext uri="{BB962C8B-B14F-4D97-AF65-F5344CB8AC3E}">
        <p14:creationId xmlns:p14="http://schemas.microsoft.com/office/powerpoint/2010/main" val="1868388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A3AD49-9331-450C-A2FE-6857A4DB38C6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9B453C-F2B2-4ECA-A6ED-7DBEF1B6D389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{E1FF9155-C41B-4784-B5E6-AA1DACD32F38}tf00934815_win32</Template>
  <TotalTime>95</TotalTime>
  <Words>271</Words>
  <Application>Microsoft Office PowerPoint</Application>
  <PresentationFormat>Widescreen</PresentationFormat>
  <Paragraphs>38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SlateVTI</vt:lpstr>
      <vt:lpstr>Κουλτούρα ειρήνης</vt:lpstr>
      <vt:lpstr>Παρατηρήστε τις εικόνες</vt:lpstr>
      <vt:lpstr>Τι συναισθήματα αποπνέουν;</vt:lpstr>
      <vt:lpstr>Συγκρίνετε με αυτές τις εικόνες</vt:lpstr>
      <vt:lpstr>και τα συναισθήματα που γεννούν αυτές οι εικόνες</vt:lpstr>
      <vt:lpstr>Τι  από τα παρακάτω σημαίνει για εσάς ειρήνη;</vt:lpstr>
      <vt:lpstr>Συζητήστε</vt:lpstr>
      <vt:lpstr>Aγωνιστές της ειρήνης- Karim Wasfi</vt:lpstr>
      <vt:lpstr>Αγωνιστές της ειρήνης- Malala Yousafzai</vt:lpstr>
      <vt:lpstr>Αγωνιστές της ειρήνης- Mahadma Ghandi</vt:lpstr>
      <vt:lpstr>Αγωνιστές της ειρήνης</vt:lpstr>
      <vt:lpstr>Ειρήνη υπάρχει όταν</vt:lpstr>
      <vt:lpstr>Κουλτούρα ειρήνης στην τάξη μας, στο σχολείο μας και στον κόσμο</vt:lpstr>
      <vt:lpstr>Παίζοντας πιάνο για τελευταία φορά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Κουλτούρα ειρήνης</dc:title>
  <dc:creator>Μαρία Πολυχρονά</dc:creator>
  <cp:lastModifiedBy>Μαρία Πολυχρονά</cp:lastModifiedBy>
  <cp:revision>12</cp:revision>
  <dcterms:created xsi:type="dcterms:W3CDTF">2022-03-20T07:02:13Z</dcterms:created>
  <dcterms:modified xsi:type="dcterms:W3CDTF">2023-02-23T06:15:51Z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