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17" r:id="rId4"/>
    <p:sldId id="324" r:id="rId5"/>
    <p:sldId id="308" r:id="rId6"/>
    <p:sldId id="309" r:id="rId7"/>
    <p:sldId id="318" r:id="rId8"/>
    <p:sldId id="320" r:id="rId9"/>
    <p:sldId id="325" r:id="rId10"/>
    <p:sldId id="321" r:id="rId11"/>
    <p:sldId id="278" r:id="rId12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άριος Χαραλάμπους" initials="ΜΧ" lastIdx="1" clrIdx="0">
    <p:extLst>
      <p:ext uri="{19B8F6BF-5375-455C-9EA6-DF929625EA0E}">
        <p15:presenceInfo xmlns:p15="http://schemas.microsoft.com/office/powerpoint/2012/main" userId="S::marchara@te.schools.ac.cy::42f7ac18-20f8-4285-b43b-aff96a6d1f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406331-FA29-4B8C-99C2-BE0050116F80}" type="doc">
      <dgm:prSet loTypeId="urn:microsoft.com/office/officeart/2005/8/layout/cycle5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CE0D8EE5-C9BE-49C0-A555-5FC40143B5A8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l-GR" sz="1800" b="1" dirty="0"/>
            <a:t>Απογευματινή φοίτηση</a:t>
          </a:r>
          <a:endParaRPr lang="en-GB" sz="1800" b="1" dirty="0"/>
        </a:p>
      </dgm:t>
    </dgm:pt>
    <dgm:pt modelId="{2868E50F-681D-4A2F-951B-2A168847832B}" type="parTrans" cxnId="{B79A10EC-7A23-4B93-841C-470E4BC09D43}">
      <dgm:prSet/>
      <dgm:spPr/>
      <dgm:t>
        <a:bodyPr/>
        <a:lstStyle/>
        <a:p>
          <a:endParaRPr lang="en-GB"/>
        </a:p>
      </dgm:t>
    </dgm:pt>
    <dgm:pt modelId="{7A1F1C26-DB56-426A-8478-96C36EFC6AD4}" type="sibTrans" cxnId="{B79A10EC-7A23-4B93-841C-470E4BC09D43}">
      <dgm:prSet/>
      <dgm:spPr/>
      <dgm:t>
        <a:bodyPr/>
        <a:lstStyle/>
        <a:p>
          <a:endParaRPr lang="en-GB"/>
        </a:p>
      </dgm:t>
    </dgm:pt>
    <dgm:pt modelId="{65DD5198-2E58-43B7-B969-FE47A5073D9D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l-GR" sz="1800" b="1" dirty="0"/>
            <a:t>Εποπτεία από Διευθύνσεις, μέλη της Επιτροπής </a:t>
          </a:r>
          <a:r>
            <a:rPr lang="en-GB" sz="1800" b="1" dirty="0"/>
            <a:t>STEM </a:t>
          </a:r>
          <a:r>
            <a:rPr lang="el-GR" sz="1800" b="1" dirty="0"/>
            <a:t>και</a:t>
          </a:r>
          <a:r>
            <a:rPr lang="en-GB" sz="1800" b="1" dirty="0"/>
            <a:t> </a:t>
          </a:r>
          <a:r>
            <a:rPr lang="el-GR" sz="1800" b="1" dirty="0"/>
            <a:t>οικείους/ες ΕΔΕ</a:t>
          </a:r>
          <a:endParaRPr lang="en-GB" sz="1800" b="1" dirty="0"/>
        </a:p>
      </dgm:t>
    </dgm:pt>
    <dgm:pt modelId="{74CE2A58-627D-4976-94B4-C65F11A5412F}" type="parTrans" cxnId="{9CEFA201-64EE-452A-A0F5-52C3D1072C48}">
      <dgm:prSet/>
      <dgm:spPr/>
      <dgm:t>
        <a:bodyPr/>
        <a:lstStyle/>
        <a:p>
          <a:endParaRPr lang="en-GB"/>
        </a:p>
      </dgm:t>
    </dgm:pt>
    <dgm:pt modelId="{C3D91147-0215-439E-BAE5-413E5DF740D2}" type="sibTrans" cxnId="{9CEFA201-64EE-452A-A0F5-52C3D1072C48}">
      <dgm:prSet/>
      <dgm:spPr/>
      <dgm:t>
        <a:bodyPr/>
        <a:lstStyle/>
        <a:p>
          <a:endParaRPr lang="en-GB"/>
        </a:p>
      </dgm:t>
    </dgm:pt>
    <dgm:pt modelId="{BB87838C-6AF7-4CBD-A182-46329063B35F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l-GR" sz="1800" b="1" dirty="0"/>
            <a:t>Σχολεία ΠΟΣ </a:t>
          </a:r>
          <a:endParaRPr lang="en-GB" sz="1800" b="1" dirty="0"/>
        </a:p>
      </dgm:t>
    </dgm:pt>
    <dgm:pt modelId="{293B8911-C910-4427-9B63-F26CA4405EF1}" type="parTrans" cxnId="{E51206D2-5E6C-437A-8817-59E43213765F}">
      <dgm:prSet/>
      <dgm:spPr/>
      <dgm:t>
        <a:bodyPr/>
        <a:lstStyle/>
        <a:p>
          <a:endParaRPr lang="en-GB"/>
        </a:p>
      </dgm:t>
    </dgm:pt>
    <dgm:pt modelId="{091F2FB1-58AB-4762-A060-4238154955FE}" type="sibTrans" cxnId="{E51206D2-5E6C-437A-8817-59E43213765F}">
      <dgm:prSet/>
      <dgm:spPr/>
      <dgm:t>
        <a:bodyPr/>
        <a:lstStyle/>
        <a:p>
          <a:endParaRPr lang="en-GB"/>
        </a:p>
      </dgm:t>
    </dgm:pt>
    <dgm:pt modelId="{FE0F222D-A063-4615-9618-15D17D05058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l-GR" sz="1800" b="1" dirty="0"/>
            <a:t>Σχολεία που δεν είναι ΠΟΣ</a:t>
          </a:r>
          <a:endParaRPr lang="en-GB" sz="1800" b="1" dirty="0"/>
        </a:p>
      </dgm:t>
    </dgm:pt>
    <dgm:pt modelId="{9E7937F0-3790-4296-AC1D-49898B8B3026}" type="parTrans" cxnId="{C6EF2A56-D160-4AC8-8BCB-0E059C67BF08}">
      <dgm:prSet/>
      <dgm:spPr/>
      <dgm:t>
        <a:bodyPr/>
        <a:lstStyle/>
        <a:p>
          <a:endParaRPr lang="en-GB"/>
        </a:p>
      </dgm:t>
    </dgm:pt>
    <dgm:pt modelId="{361B64BD-37C0-4FD5-A00F-7167D2C8977C}" type="sibTrans" cxnId="{C6EF2A56-D160-4AC8-8BCB-0E059C67BF08}">
      <dgm:prSet/>
      <dgm:spPr/>
      <dgm:t>
        <a:bodyPr/>
        <a:lstStyle/>
        <a:p>
          <a:endParaRPr lang="en-GB"/>
        </a:p>
      </dgm:t>
    </dgm:pt>
    <dgm:pt modelId="{F1863805-7953-4E1A-A674-8FEAE187FD58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l-GR" sz="1800" b="1" dirty="0"/>
            <a:t>Μάθημα δύο περιόδων, δύο φορές την εβδομάδα</a:t>
          </a:r>
          <a:endParaRPr lang="en-GB" sz="1800" b="1" dirty="0"/>
        </a:p>
      </dgm:t>
    </dgm:pt>
    <dgm:pt modelId="{A7AEEA23-F3D3-48E7-A725-A9EB1E9174F4}" type="parTrans" cxnId="{B9267617-06F9-466E-B2A3-2A25A6E596C7}">
      <dgm:prSet/>
      <dgm:spPr/>
      <dgm:t>
        <a:bodyPr/>
        <a:lstStyle/>
        <a:p>
          <a:endParaRPr lang="en-GB"/>
        </a:p>
      </dgm:t>
    </dgm:pt>
    <dgm:pt modelId="{817B60FE-7F4E-45F0-8B0D-507315A746A8}" type="sibTrans" cxnId="{B9267617-06F9-466E-B2A3-2A25A6E596C7}">
      <dgm:prSet/>
      <dgm:spPr/>
      <dgm:t>
        <a:bodyPr/>
        <a:lstStyle/>
        <a:p>
          <a:endParaRPr lang="en-GB"/>
        </a:p>
      </dgm:t>
    </dgm:pt>
    <dgm:pt modelId="{51309D39-51EA-414F-AB57-A3082F58256C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l-GR" sz="1800" b="1" dirty="0"/>
            <a:t>Τμήματα με 7-13 μαθητές/</a:t>
          </a:r>
          <a:r>
            <a:rPr lang="el-GR" sz="1800" b="1" dirty="0" err="1"/>
            <a:t>τριες</a:t>
          </a:r>
          <a:endParaRPr lang="en-GB" sz="1800" b="1" dirty="0"/>
        </a:p>
      </dgm:t>
    </dgm:pt>
    <dgm:pt modelId="{1E0884EF-5375-4095-B013-9E541662EC26}" type="sibTrans" cxnId="{18A0FB4B-66F9-44DF-967F-6B3E8BF655EB}">
      <dgm:prSet/>
      <dgm:spPr/>
      <dgm:t>
        <a:bodyPr/>
        <a:lstStyle/>
        <a:p>
          <a:endParaRPr lang="en-GB"/>
        </a:p>
      </dgm:t>
    </dgm:pt>
    <dgm:pt modelId="{9326DC0C-F707-4E3C-924C-0E7663BC2E85}" type="parTrans" cxnId="{18A0FB4B-66F9-44DF-967F-6B3E8BF655EB}">
      <dgm:prSet/>
      <dgm:spPr/>
      <dgm:t>
        <a:bodyPr/>
        <a:lstStyle/>
        <a:p>
          <a:endParaRPr lang="en-GB"/>
        </a:p>
      </dgm:t>
    </dgm:pt>
    <dgm:pt modelId="{ED75BB8E-0FC2-4054-A8B3-57E65EA1F797}">
      <dgm:prSet phldrT="[Text]" custT="1"/>
      <dgm:spPr>
        <a:solidFill>
          <a:srgbClr val="FF0000"/>
        </a:solidFill>
      </dgm:spPr>
      <dgm:t>
        <a:bodyPr/>
        <a:lstStyle/>
        <a:p>
          <a:r>
            <a:rPr lang="el-GR" sz="1800" b="1" dirty="0"/>
            <a:t>Μάθημα επιλογής για μαθητές/</a:t>
          </a:r>
          <a:r>
            <a:rPr lang="el-GR" sz="1800" b="1" dirty="0" err="1"/>
            <a:t>τριες</a:t>
          </a:r>
          <a:r>
            <a:rPr lang="el-GR" sz="1800" b="1" dirty="0"/>
            <a:t> της </a:t>
          </a:r>
          <a:r>
            <a:rPr lang="el-GR" sz="1800" b="1" dirty="0" err="1"/>
            <a:t>Στ΄</a:t>
          </a:r>
          <a:r>
            <a:rPr lang="el-GR" sz="1800" b="1" dirty="0"/>
            <a:t> τάξης</a:t>
          </a:r>
          <a:endParaRPr lang="en-GB" sz="1800" b="1" dirty="0"/>
        </a:p>
      </dgm:t>
    </dgm:pt>
    <dgm:pt modelId="{C1EF9EE8-EAB8-4609-9B97-EBA3756FA9B6}" type="parTrans" cxnId="{23A9210F-03CB-4893-AB6B-1A5EFC5E207A}">
      <dgm:prSet/>
      <dgm:spPr/>
      <dgm:t>
        <a:bodyPr/>
        <a:lstStyle/>
        <a:p>
          <a:endParaRPr lang="en-GB"/>
        </a:p>
      </dgm:t>
    </dgm:pt>
    <dgm:pt modelId="{DF8E6408-FF93-4A0B-AC29-7D0C22CA7D2F}" type="sibTrans" cxnId="{23A9210F-03CB-4893-AB6B-1A5EFC5E207A}">
      <dgm:prSet/>
      <dgm:spPr/>
      <dgm:t>
        <a:bodyPr/>
        <a:lstStyle/>
        <a:p>
          <a:endParaRPr lang="en-GB"/>
        </a:p>
      </dgm:t>
    </dgm:pt>
    <dgm:pt modelId="{DCA307F5-4B90-454E-93E4-B549947F80B9}">
      <dgm:prSet phldrT="[Text]" custT="1"/>
      <dgm:spPr>
        <a:solidFill>
          <a:schemeClr val="bg2"/>
        </a:solidFill>
      </dgm:spPr>
      <dgm:t>
        <a:bodyPr/>
        <a:lstStyle/>
        <a:p>
          <a:r>
            <a:rPr lang="el-GR" sz="1800" b="1" dirty="0"/>
            <a:t>Προσοντούχοι/ες εκπαιδευτές/</a:t>
          </a:r>
          <a:r>
            <a:rPr lang="el-GR" sz="1800" b="1" dirty="0" err="1"/>
            <a:t>τριες</a:t>
          </a:r>
          <a:r>
            <a:rPr lang="el-GR" sz="1800" b="1" dirty="0"/>
            <a:t>  </a:t>
          </a:r>
          <a:endParaRPr lang="en-GB" sz="1800" b="1" dirty="0"/>
        </a:p>
      </dgm:t>
    </dgm:pt>
    <dgm:pt modelId="{3AE46DF2-A6C3-472E-B3D8-15A446936736}" type="parTrans" cxnId="{A743E005-24E5-4F11-BCBB-C988BBCFD554}">
      <dgm:prSet/>
      <dgm:spPr/>
      <dgm:t>
        <a:bodyPr/>
        <a:lstStyle/>
        <a:p>
          <a:endParaRPr lang="en-GB"/>
        </a:p>
      </dgm:t>
    </dgm:pt>
    <dgm:pt modelId="{80C2D751-E859-40DC-A7CA-861F6180E7F0}" type="sibTrans" cxnId="{A743E005-24E5-4F11-BCBB-C988BBCFD554}">
      <dgm:prSet/>
      <dgm:spPr/>
      <dgm:t>
        <a:bodyPr/>
        <a:lstStyle/>
        <a:p>
          <a:endParaRPr lang="en-GB"/>
        </a:p>
      </dgm:t>
    </dgm:pt>
    <dgm:pt modelId="{440F1A39-0C95-4BFE-864D-CED5E873F4FE}" type="pres">
      <dgm:prSet presAssocID="{C1406331-FA29-4B8C-99C2-BE0050116F80}" presName="cycle" presStyleCnt="0">
        <dgm:presLayoutVars>
          <dgm:dir/>
          <dgm:resizeHandles val="exact"/>
        </dgm:presLayoutVars>
      </dgm:prSet>
      <dgm:spPr/>
    </dgm:pt>
    <dgm:pt modelId="{3147176E-1C07-454F-A8B5-B1008E239D39}" type="pres">
      <dgm:prSet presAssocID="{CE0D8EE5-C9BE-49C0-A555-5FC40143B5A8}" presName="node" presStyleLbl="node1" presStyleIdx="0" presStyleCnt="8" custScaleX="188324" custScaleY="149549" custRadScaleRad="101912" custRadScaleInc="216547">
        <dgm:presLayoutVars>
          <dgm:bulletEnabled val="1"/>
        </dgm:presLayoutVars>
      </dgm:prSet>
      <dgm:spPr/>
    </dgm:pt>
    <dgm:pt modelId="{97E57730-B83B-4F3A-945B-F5DC6BB6A528}" type="pres">
      <dgm:prSet presAssocID="{CE0D8EE5-C9BE-49C0-A555-5FC40143B5A8}" presName="spNode" presStyleCnt="0"/>
      <dgm:spPr/>
    </dgm:pt>
    <dgm:pt modelId="{DD66CC64-9BA9-43A5-ACF8-96EFA3096A89}" type="pres">
      <dgm:prSet presAssocID="{7A1F1C26-DB56-426A-8478-96C36EFC6AD4}" presName="sibTrans" presStyleLbl="sibTrans1D1" presStyleIdx="0" presStyleCnt="8"/>
      <dgm:spPr/>
    </dgm:pt>
    <dgm:pt modelId="{1C3E95EC-2B1D-4612-B896-2E8584587F9D}" type="pres">
      <dgm:prSet presAssocID="{BB87838C-6AF7-4CBD-A182-46329063B35F}" presName="node" presStyleLbl="node1" presStyleIdx="1" presStyleCnt="8" custScaleX="188324" custScaleY="156705" custRadScaleRad="107585" custRadScaleInc="193232">
        <dgm:presLayoutVars>
          <dgm:bulletEnabled val="1"/>
        </dgm:presLayoutVars>
      </dgm:prSet>
      <dgm:spPr/>
    </dgm:pt>
    <dgm:pt modelId="{3D918C47-F36D-4CA2-9BBA-4EAC105EC218}" type="pres">
      <dgm:prSet presAssocID="{BB87838C-6AF7-4CBD-A182-46329063B35F}" presName="spNode" presStyleCnt="0"/>
      <dgm:spPr/>
    </dgm:pt>
    <dgm:pt modelId="{DC675F63-7CAA-4B58-B7BD-F0A7DE07D017}" type="pres">
      <dgm:prSet presAssocID="{091F2FB1-58AB-4762-A060-4238154955FE}" presName="sibTrans" presStyleLbl="sibTrans1D1" presStyleIdx="1" presStyleCnt="8"/>
      <dgm:spPr/>
    </dgm:pt>
    <dgm:pt modelId="{E1705FFD-AEAD-4379-BC9C-1B5EFA3123A6}" type="pres">
      <dgm:prSet presAssocID="{FE0F222D-A063-4615-9618-15D17D050586}" presName="node" presStyleLbl="node1" presStyleIdx="2" presStyleCnt="8" custScaleX="188324" custScaleY="147771" custRadScaleRad="108948" custRadScaleInc="122321">
        <dgm:presLayoutVars>
          <dgm:bulletEnabled val="1"/>
        </dgm:presLayoutVars>
      </dgm:prSet>
      <dgm:spPr/>
    </dgm:pt>
    <dgm:pt modelId="{3ED784EF-5AD7-4829-B6DC-E835ADD85471}" type="pres">
      <dgm:prSet presAssocID="{FE0F222D-A063-4615-9618-15D17D050586}" presName="spNode" presStyleCnt="0"/>
      <dgm:spPr/>
    </dgm:pt>
    <dgm:pt modelId="{2AD95559-9C6C-4298-9009-39CF07F951F8}" type="pres">
      <dgm:prSet presAssocID="{361B64BD-37C0-4FD5-A00F-7167D2C8977C}" presName="sibTrans" presStyleLbl="sibTrans1D1" presStyleIdx="2" presStyleCnt="8"/>
      <dgm:spPr/>
    </dgm:pt>
    <dgm:pt modelId="{1CB15B00-A14B-4230-B539-13800ECDF71A}" type="pres">
      <dgm:prSet presAssocID="{F1863805-7953-4E1A-A674-8FEAE187FD58}" presName="node" presStyleLbl="node1" presStyleIdx="3" presStyleCnt="8" custScaleX="188324" custScaleY="139450" custRadScaleRad="104957" custRadScaleInc="102222">
        <dgm:presLayoutVars>
          <dgm:bulletEnabled val="1"/>
        </dgm:presLayoutVars>
      </dgm:prSet>
      <dgm:spPr/>
    </dgm:pt>
    <dgm:pt modelId="{ABD115B5-8675-4147-932B-DC911679FD51}" type="pres">
      <dgm:prSet presAssocID="{F1863805-7953-4E1A-A674-8FEAE187FD58}" presName="spNode" presStyleCnt="0"/>
      <dgm:spPr/>
    </dgm:pt>
    <dgm:pt modelId="{1DCB2F73-2E20-4AEC-A03E-25E1208F5AB0}" type="pres">
      <dgm:prSet presAssocID="{817B60FE-7F4E-45F0-8B0D-507315A746A8}" presName="sibTrans" presStyleLbl="sibTrans1D1" presStyleIdx="3" presStyleCnt="8"/>
      <dgm:spPr/>
    </dgm:pt>
    <dgm:pt modelId="{F615736E-72E2-452C-A99E-F7F735C11924}" type="pres">
      <dgm:prSet presAssocID="{51309D39-51EA-414F-AB57-A3082F58256C}" presName="node" presStyleLbl="node1" presStyleIdx="4" presStyleCnt="8" custScaleX="188928" custScaleY="143085" custRadScaleRad="106877" custRadScaleInc="205892">
        <dgm:presLayoutVars>
          <dgm:bulletEnabled val="1"/>
        </dgm:presLayoutVars>
      </dgm:prSet>
      <dgm:spPr/>
    </dgm:pt>
    <dgm:pt modelId="{FA051386-9D15-4CC2-B004-195866426B43}" type="pres">
      <dgm:prSet presAssocID="{51309D39-51EA-414F-AB57-A3082F58256C}" presName="spNode" presStyleCnt="0"/>
      <dgm:spPr/>
    </dgm:pt>
    <dgm:pt modelId="{C0478460-2B47-405D-ABE8-A8EE4C7D6CD4}" type="pres">
      <dgm:prSet presAssocID="{1E0884EF-5375-4095-B013-9E541662EC26}" presName="sibTrans" presStyleLbl="sibTrans1D1" presStyleIdx="4" presStyleCnt="8"/>
      <dgm:spPr/>
    </dgm:pt>
    <dgm:pt modelId="{107441C8-3D29-4F78-AC41-7065D3597E31}" type="pres">
      <dgm:prSet presAssocID="{ED75BB8E-0FC2-4054-A8B3-57E65EA1F797}" presName="node" presStyleLbl="node1" presStyleIdx="5" presStyleCnt="8" custScaleX="185537" custScaleY="153606" custRadScaleRad="106825" custRadScaleInc="180724">
        <dgm:presLayoutVars>
          <dgm:bulletEnabled val="1"/>
        </dgm:presLayoutVars>
      </dgm:prSet>
      <dgm:spPr/>
    </dgm:pt>
    <dgm:pt modelId="{D34816DD-D6C4-4B24-81EC-32C5488794BF}" type="pres">
      <dgm:prSet presAssocID="{ED75BB8E-0FC2-4054-A8B3-57E65EA1F797}" presName="spNode" presStyleCnt="0"/>
      <dgm:spPr/>
    </dgm:pt>
    <dgm:pt modelId="{2C422F71-7A9F-4F35-B807-34CEC4746C71}" type="pres">
      <dgm:prSet presAssocID="{DF8E6408-FF93-4A0B-AC29-7D0C22CA7D2F}" presName="sibTrans" presStyleLbl="sibTrans1D1" presStyleIdx="5" presStyleCnt="8"/>
      <dgm:spPr/>
    </dgm:pt>
    <dgm:pt modelId="{583BE43F-5B7F-4E4A-8939-D717DABF68DD}" type="pres">
      <dgm:prSet presAssocID="{DCA307F5-4B90-454E-93E4-B549947F80B9}" presName="node" presStyleLbl="node1" presStyleIdx="6" presStyleCnt="8" custScaleX="184129" custScaleY="160349" custRadScaleRad="107680" custRadScaleInc="108540">
        <dgm:presLayoutVars>
          <dgm:bulletEnabled val="1"/>
        </dgm:presLayoutVars>
      </dgm:prSet>
      <dgm:spPr/>
    </dgm:pt>
    <dgm:pt modelId="{2EB7A92E-840C-4467-9429-30B3F0D28ED7}" type="pres">
      <dgm:prSet presAssocID="{DCA307F5-4B90-454E-93E4-B549947F80B9}" presName="spNode" presStyleCnt="0"/>
      <dgm:spPr/>
    </dgm:pt>
    <dgm:pt modelId="{55C280D4-0F59-4E12-B8F5-CA80FCC2763A}" type="pres">
      <dgm:prSet presAssocID="{80C2D751-E859-40DC-A7CA-861F6180E7F0}" presName="sibTrans" presStyleLbl="sibTrans1D1" presStyleIdx="6" presStyleCnt="8"/>
      <dgm:spPr/>
    </dgm:pt>
    <dgm:pt modelId="{CC3D63B6-FA9F-4D55-ACE8-82CA1741B492}" type="pres">
      <dgm:prSet presAssocID="{65DD5198-2E58-43B7-B969-FE47A5073D9D}" presName="node" presStyleLbl="node1" presStyleIdx="7" presStyleCnt="8" custScaleX="193734" custScaleY="151702" custRadScaleRad="102827" custRadScaleInc="80349">
        <dgm:presLayoutVars>
          <dgm:bulletEnabled val="1"/>
        </dgm:presLayoutVars>
      </dgm:prSet>
      <dgm:spPr/>
    </dgm:pt>
    <dgm:pt modelId="{FE08B4B6-342C-4EAB-B6C9-6D0E67CF71BD}" type="pres">
      <dgm:prSet presAssocID="{65DD5198-2E58-43B7-B969-FE47A5073D9D}" presName="spNode" presStyleCnt="0"/>
      <dgm:spPr/>
    </dgm:pt>
    <dgm:pt modelId="{7C50727E-CED7-43E7-B6AE-8B44D47E5EBD}" type="pres">
      <dgm:prSet presAssocID="{C3D91147-0215-439E-BAE5-413E5DF740D2}" presName="sibTrans" presStyleLbl="sibTrans1D1" presStyleIdx="7" presStyleCnt="8"/>
      <dgm:spPr/>
    </dgm:pt>
  </dgm:ptLst>
  <dgm:cxnLst>
    <dgm:cxn modelId="{9CEFA201-64EE-452A-A0F5-52C3D1072C48}" srcId="{C1406331-FA29-4B8C-99C2-BE0050116F80}" destId="{65DD5198-2E58-43B7-B969-FE47A5073D9D}" srcOrd="7" destOrd="0" parTransId="{74CE2A58-627D-4976-94B4-C65F11A5412F}" sibTransId="{C3D91147-0215-439E-BAE5-413E5DF740D2}"/>
    <dgm:cxn modelId="{55FCE501-DBAA-4EFB-97F4-1E0A11AFD373}" type="presOf" srcId="{ED75BB8E-0FC2-4054-A8B3-57E65EA1F797}" destId="{107441C8-3D29-4F78-AC41-7065D3597E31}" srcOrd="0" destOrd="0" presId="urn:microsoft.com/office/officeart/2005/8/layout/cycle5"/>
    <dgm:cxn modelId="{A743E005-24E5-4F11-BCBB-C988BBCFD554}" srcId="{C1406331-FA29-4B8C-99C2-BE0050116F80}" destId="{DCA307F5-4B90-454E-93E4-B549947F80B9}" srcOrd="6" destOrd="0" parTransId="{3AE46DF2-A6C3-472E-B3D8-15A446936736}" sibTransId="{80C2D751-E859-40DC-A7CA-861F6180E7F0}"/>
    <dgm:cxn modelId="{23A9210F-03CB-4893-AB6B-1A5EFC5E207A}" srcId="{C1406331-FA29-4B8C-99C2-BE0050116F80}" destId="{ED75BB8E-0FC2-4054-A8B3-57E65EA1F797}" srcOrd="5" destOrd="0" parTransId="{C1EF9EE8-EAB8-4609-9B97-EBA3756FA9B6}" sibTransId="{DF8E6408-FF93-4A0B-AC29-7D0C22CA7D2F}"/>
    <dgm:cxn modelId="{B9267617-06F9-466E-B2A3-2A25A6E596C7}" srcId="{C1406331-FA29-4B8C-99C2-BE0050116F80}" destId="{F1863805-7953-4E1A-A674-8FEAE187FD58}" srcOrd="3" destOrd="0" parTransId="{A7AEEA23-F3D3-48E7-A725-A9EB1E9174F4}" sibTransId="{817B60FE-7F4E-45F0-8B0D-507315A746A8}"/>
    <dgm:cxn modelId="{2E28F318-496E-4567-B23B-CC523688A83A}" type="presOf" srcId="{80C2D751-E859-40DC-A7CA-861F6180E7F0}" destId="{55C280D4-0F59-4E12-B8F5-CA80FCC2763A}" srcOrd="0" destOrd="0" presId="urn:microsoft.com/office/officeart/2005/8/layout/cycle5"/>
    <dgm:cxn modelId="{62640428-5BF1-4ADF-9B8B-E29AF778831A}" type="presOf" srcId="{817B60FE-7F4E-45F0-8B0D-507315A746A8}" destId="{1DCB2F73-2E20-4AEC-A03E-25E1208F5AB0}" srcOrd="0" destOrd="0" presId="urn:microsoft.com/office/officeart/2005/8/layout/cycle5"/>
    <dgm:cxn modelId="{ADB94D5F-F93E-44F5-A43F-CAE9B7CF2C99}" type="presOf" srcId="{361B64BD-37C0-4FD5-A00F-7167D2C8977C}" destId="{2AD95559-9C6C-4298-9009-39CF07F951F8}" srcOrd="0" destOrd="0" presId="urn:microsoft.com/office/officeart/2005/8/layout/cycle5"/>
    <dgm:cxn modelId="{EE6B845F-1F3A-4E56-95A0-645110A30476}" type="presOf" srcId="{BB87838C-6AF7-4CBD-A182-46329063B35F}" destId="{1C3E95EC-2B1D-4612-B896-2E8584587F9D}" srcOrd="0" destOrd="0" presId="urn:microsoft.com/office/officeart/2005/8/layout/cycle5"/>
    <dgm:cxn modelId="{18A0FB4B-66F9-44DF-967F-6B3E8BF655EB}" srcId="{C1406331-FA29-4B8C-99C2-BE0050116F80}" destId="{51309D39-51EA-414F-AB57-A3082F58256C}" srcOrd="4" destOrd="0" parTransId="{9326DC0C-F707-4E3C-924C-0E7663BC2E85}" sibTransId="{1E0884EF-5375-4095-B013-9E541662EC26}"/>
    <dgm:cxn modelId="{83A08170-F257-4DE0-B1FF-D2F4EF1D7188}" type="presOf" srcId="{1E0884EF-5375-4095-B013-9E541662EC26}" destId="{C0478460-2B47-405D-ABE8-A8EE4C7D6CD4}" srcOrd="0" destOrd="0" presId="urn:microsoft.com/office/officeart/2005/8/layout/cycle5"/>
    <dgm:cxn modelId="{6C015B51-580D-4123-A2CB-0ADB670BE6F2}" type="presOf" srcId="{51309D39-51EA-414F-AB57-A3082F58256C}" destId="{F615736E-72E2-452C-A99E-F7F735C11924}" srcOrd="0" destOrd="0" presId="urn:microsoft.com/office/officeart/2005/8/layout/cycle5"/>
    <dgm:cxn modelId="{E6F2A352-A5F0-4980-B2FD-36968AD3B8A5}" type="presOf" srcId="{65DD5198-2E58-43B7-B969-FE47A5073D9D}" destId="{CC3D63B6-FA9F-4D55-ACE8-82CA1741B492}" srcOrd="0" destOrd="0" presId="urn:microsoft.com/office/officeart/2005/8/layout/cycle5"/>
    <dgm:cxn modelId="{265DD573-D3A5-4FD6-A396-1E70177B39E0}" type="presOf" srcId="{F1863805-7953-4E1A-A674-8FEAE187FD58}" destId="{1CB15B00-A14B-4230-B539-13800ECDF71A}" srcOrd="0" destOrd="0" presId="urn:microsoft.com/office/officeart/2005/8/layout/cycle5"/>
    <dgm:cxn modelId="{348C0055-E51B-46A7-B60E-8741474280AF}" type="presOf" srcId="{DF8E6408-FF93-4A0B-AC29-7D0C22CA7D2F}" destId="{2C422F71-7A9F-4F35-B807-34CEC4746C71}" srcOrd="0" destOrd="0" presId="urn:microsoft.com/office/officeart/2005/8/layout/cycle5"/>
    <dgm:cxn modelId="{C6EF2A56-D160-4AC8-8BCB-0E059C67BF08}" srcId="{C1406331-FA29-4B8C-99C2-BE0050116F80}" destId="{FE0F222D-A063-4615-9618-15D17D050586}" srcOrd="2" destOrd="0" parTransId="{9E7937F0-3790-4296-AC1D-49898B8B3026}" sibTransId="{361B64BD-37C0-4FD5-A00F-7167D2C8977C}"/>
    <dgm:cxn modelId="{EA15EB9B-56F5-45A1-BEAA-F00847EAEF81}" type="presOf" srcId="{FE0F222D-A063-4615-9618-15D17D050586}" destId="{E1705FFD-AEAD-4379-BC9C-1B5EFA3123A6}" srcOrd="0" destOrd="0" presId="urn:microsoft.com/office/officeart/2005/8/layout/cycle5"/>
    <dgm:cxn modelId="{E97A55A2-F8C5-4985-BF7C-9E4F731694AF}" type="presOf" srcId="{C3D91147-0215-439E-BAE5-413E5DF740D2}" destId="{7C50727E-CED7-43E7-B6AE-8B44D47E5EBD}" srcOrd="0" destOrd="0" presId="urn:microsoft.com/office/officeart/2005/8/layout/cycle5"/>
    <dgm:cxn modelId="{94D40FC1-8880-4CE5-8B85-521BBEAFAE51}" type="presOf" srcId="{DCA307F5-4B90-454E-93E4-B549947F80B9}" destId="{583BE43F-5B7F-4E4A-8939-D717DABF68DD}" srcOrd="0" destOrd="0" presId="urn:microsoft.com/office/officeart/2005/8/layout/cycle5"/>
    <dgm:cxn modelId="{FD809CC6-0AEB-40CB-AC9C-AFF4F7B452B2}" type="presOf" srcId="{091F2FB1-58AB-4762-A060-4238154955FE}" destId="{DC675F63-7CAA-4B58-B7BD-F0A7DE07D017}" srcOrd="0" destOrd="0" presId="urn:microsoft.com/office/officeart/2005/8/layout/cycle5"/>
    <dgm:cxn modelId="{E51206D2-5E6C-437A-8817-59E43213765F}" srcId="{C1406331-FA29-4B8C-99C2-BE0050116F80}" destId="{BB87838C-6AF7-4CBD-A182-46329063B35F}" srcOrd="1" destOrd="0" parTransId="{293B8911-C910-4427-9B63-F26CA4405EF1}" sibTransId="{091F2FB1-58AB-4762-A060-4238154955FE}"/>
    <dgm:cxn modelId="{E7D883D7-09FB-4392-B35C-000635626B38}" type="presOf" srcId="{7A1F1C26-DB56-426A-8478-96C36EFC6AD4}" destId="{DD66CC64-9BA9-43A5-ACF8-96EFA3096A89}" srcOrd="0" destOrd="0" presId="urn:microsoft.com/office/officeart/2005/8/layout/cycle5"/>
    <dgm:cxn modelId="{4D55BED9-5D3E-475E-B9B8-DCEE858B41F2}" type="presOf" srcId="{CE0D8EE5-C9BE-49C0-A555-5FC40143B5A8}" destId="{3147176E-1C07-454F-A8B5-B1008E239D39}" srcOrd="0" destOrd="0" presId="urn:microsoft.com/office/officeart/2005/8/layout/cycle5"/>
    <dgm:cxn modelId="{A1E00ADC-E74E-4459-A663-4D2139C18062}" type="presOf" srcId="{C1406331-FA29-4B8C-99C2-BE0050116F80}" destId="{440F1A39-0C95-4BFE-864D-CED5E873F4FE}" srcOrd="0" destOrd="0" presId="urn:microsoft.com/office/officeart/2005/8/layout/cycle5"/>
    <dgm:cxn modelId="{B79A10EC-7A23-4B93-841C-470E4BC09D43}" srcId="{C1406331-FA29-4B8C-99C2-BE0050116F80}" destId="{CE0D8EE5-C9BE-49C0-A555-5FC40143B5A8}" srcOrd="0" destOrd="0" parTransId="{2868E50F-681D-4A2F-951B-2A168847832B}" sibTransId="{7A1F1C26-DB56-426A-8478-96C36EFC6AD4}"/>
    <dgm:cxn modelId="{6A178C28-0713-42F9-903D-B48B752EBA15}" type="presParOf" srcId="{440F1A39-0C95-4BFE-864D-CED5E873F4FE}" destId="{3147176E-1C07-454F-A8B5-B1008E239D39}" srcOrd="0" destOrd="0" presId="urn:microsoft.com/office/officeart/2005/8/layout/cycle5"/>
    <dgm:cxn modelId="{215F86D5-B22E-428A-B1C4-C50DDB1E96AD}" type="presParOf" srcId="{440F1A39-0C95-4BFE-864D-CED5E873F4FE}" destId="{97E57730-B83B-4F3A-945B-F5DC6BB6A528}" srcOrd="1" destOrd="0" presId="urn:microsoft.com/office/officeart/2005/8/layout/cycle5"/>
    <dgm:cxn modelId="{E1AB1A98-6EB5-43E2-993C-5559AC89ED6F}" type="presParOf" srcId="{440F1A39-0C95-4BFE-864D-CED5E873F4FE}" destId="{DD66CC64-9BA9-43A5-ACF8-96EFA3096A89}" srcOrd="2" destOrd="0" presId="urn:microsoft.com/office/officeart/2005/8/layout/cycle5"/>
    <dgm:cxn modelId="{0EEC72C1-1848-4724-99BD-F96947CD98A5}" type="presParOf" srcId="{440F1A39-0C95-4BFE-864D-CED5E873F4FE}" destId="{1C3E95EC-2B1D-4612-B896-2E8584587F9D}" srcOrd="3" destOrd="0" presId="urn:microsoft.com/office/officeart/2005/8/layout/cycle5"/>
    <dgm:cxn modelId="{4730218C-2F55-4897-ACAA-62364F270AF0}" type="presParOf" srcId="{440F1A39-0C95-4BFE-864D-CED5E873F4FE}" destId="{3D918C47-F36D-4CA2-9BBA-4EAC105EC218}" srcOrd="4" destOrd="0" presId="urn:microsoft.com/office/officeart/2005/8/layout/cycle5"/>
    <dgm:cxn modelId="{96B4874E-29E6-4974-BB7A-A40852699416}" type="presParOf" srcId="{440F1A39-0C95-4BFE-864D-CED5E873F4FE}" destId="{DC675F63-7CAA-4B58-B7BD-F0A7DE07D017}" srcOrd="5" destOrd="0" presId="urn:microsoft.com/office/officeart/2005/8/layout/cycle5"/>
    <dgm:cxn modelId="{42203685-7498-403F-BFB1-05E70BC46680}" type="presParOf" srcId="{440F1A39-0C95-4BFE-864D-CED5E873F4FE}" destId="{E1705FFD-AEAD-4379-BC9C-1B5EFA3123A6}" srcOrd="6" destOrd="0" presId="urn:microsoft.com/office/officeart/2005/8/layout/cycle5"/>
    <dgm:cxn modelId="{32282694-DC7B-4439-A1D0-1661D6C7A6D3}" type="presParOf" srcId="{440F1A39-0C95-4BFE-864D-CED5E873F4FE}" destId="{3ED784EF-5AD7-4829-B6DC-E835ADD85471}" srcOrd="7" destOrd="0" presId="urn:microsoft.com/office/officeart/2005/8/layout/cycle5"/>
    <dgm:cxn modelId="{78C7E82B-C2D7-4664-B7E5-133E1DFF26C9}" type="presParOf" srcId="{440F1A39-0C95-4BFE-864D-CED5E873F4FE}" destId="{2AD95559-9C6C-4298-9009-39CF07F951F8}" srcOrd="8" destOrd="0" presId="urn:microsoft.com/office/officeart/2005/8/layout/cycle5"/>
    <dgm:cxn modelId="{445F1C74-F4D8-4D99-BEE3-19888F04F791}" type="presParOf" srcId="{440F1A39-0C95-4BFE-864D-CED5E873F4FE}" destId="{1CB15B00-A14B-4230-B539-13800ECDF71A}" srcOrd="9" destOrd="0" presId="urn:microsoft.com/office/officeart/2005/8/layout/cycle5"/>
    <dgm:cxn modelId="{CF9CFE45-8D3F-421D-8CDA-7AACA1D7D7D8}" type="presParOf" srcId="{440F1A39-0C95-4BFE-864D-CED5E873F4FE}" destId="{ABD115B5-8675-4147-932B-DC911679FD51}" srcOrd="10" destOrd="0" presId="urn:microsoft.com/office/officeart/2005/8/layout/cycle5"/>
    <dgm:cxn modelId="{17B34FD4-78ED-4067-B70A-69C1590EDC03}" type="presParOf" srcId="{440F1A39-0C95-4BFE-864D-CED5E873F4FE}" destId="{1DCB2F73-2E20-4AEC-A03E-25E1208F5AB0}" srcOrd="11" destOrd="0" presId="urn:microsoft.com/office/officeart/2005/8/layout/cycle5"/>
    <dgm:cxn modelId="{179F2B72-1A99-469B-B594-93F4ED9ED1AC}" type="presParOf" srcId="{440F1A39-0C95-4BFE-864D-CED5E873F4FE}" destId="{F615736E-72E2-452C-A99E-F7F735C11924}" srcOrd="12" destOrd="0" presId="urn:microsoft.com/office/officeart/2005/8/layout/cycle5"/>
    <dgm:cxn modelId="{2566C4BD-368D-4AE8-9EF1-E43246DB9604}" type="presParOf" srcId="{440F1A39-0C95-4BFE-864D-CED5E873F4FE}" destId="{FA051386-9D15-4CC2-B004-195866426B43}" srcOrd="13" destOrd="0" presId="urn:microsoft.com/office/officeart/2005/8/layout/cycle5"/>
    <dgm:cxn modelId="{C75012C9-BCA6-46D9-B34A-19A32B6430B6}" type="presParOf" srcId="{440F1A39-0C95-4BFE-864D-CED5E873F4FE}" destId="{C0478460-2B47-405D-ABE8-A8EE4C7D6CD4}" srcOrd="14" destOrd="0" presId="urn:microsoft.com/office/officeart/2005/8/layout/cycle5"/>
    <dgm:cxn modelId="{3DCAC04A-58C5-4552-8A9B-6E4EEA526748}" type="presParOf" srcId="{440F1A39-0C95-4BFE-864D-CED5E873F4FE}" destId="{107441C8-3D29-4F78-AC41-7065D3597E31}" srcOrd="15" destOrd="0" presId="urn:microsoft.com/office/officeart/2005/8/layout/cycle5"/>
    <dgm:cxn modelId="{FA2E2CE8-EA0C-4EA6-AF58-97E452FB6F3A}" type="presParOf" srcId="{440F1A39-0C95-4BFE-864D-CED5E873F4FE}" destId="{D34816DD-D6C4-4B24-81EC-32C5488794BF}" srcOrd="16" destOrd="0" presId="urn:microsoft.com/office/officeart/2005/8/layout/cycle5"/>
    <dgm:cxn modelId="{D8C7E5C7-BA93-4C8D-A920-695D20ACAC5E}" type="presParOf" srcId="{440F1A39-0C95-4BFE-864D-CED5E873F4FE}" destId="{2C422F71-7A9F-4F35-B807-34CEC4746C71}" srcOrd="17" destOrd="0" presId="urn:microsoft.com/office/officeart/2005/8/layout/cycle5"/>
    <dgm:cxn modelId="{9F54FF3C-BE58-4641-AEB1-FEF05E997A11}" type="presParOf" srcId="{440F1A39-0C95-4BFE-864D-CED5E873F4FE}" destId="{583BE43F-5B7F-4E4A-8939-D717DABF68DD}" srcOrd="18" destOrd="0" presId="urn:microsoft.com/office/officeart/2005/8/layout/cycle5"/>
    <dgm:cxn modelId="{2DA0AE11-4E5B-4FA3-9421-A4D5AA864B1B}" type="presParOf" srcId="{440F1A39-0C95-4BFE-864D-CED5E873F4FE}" destId="{2EB7A92E-840C-4467-9429-30B3F0D28ED7}" srcOrd="19" destOrd="0" presId="urn:microsoft.com/office/officeart/2005/8/layout/cycle5"/>
    <dgm:cxn modelId="{E010B914-F8EF-49DB-8042-23F89DB62D61}" type="presParOf" srcId="{440F1A39-0C95-4BFE-864D-CED5E873F4FE}" destId="{55C280D4-0F59-4E12-B8F5-CA80FCC2763A}" srcOrd="20" destOrd="0" presId="urn:microsoft.com/office/officeart/2005/8/layout/cycle5"/>
    <dgm:cxn modelId="{602BC9F6-C9CE-4D77-8BEA-601207411118}" type="presParOf" srcId="{440F1A39-0C95-4BFE-864D-CED5E873F4FE}" destId="{CC3D63B6-FA9F-4D55-ACE8-82CA1741B492}" srcOrd="21" destOrd="0" presId="urn:microsoft.com/office/officeart/2005/8/layout/cycle5"/>
    <dgm:cxn modelId="{16DD9BAC-3360-4478-90CF-25D050541120}" type="presParOf" srcId="{440F1A39-0C95-4BFE-864D-CED5E873F4FE}" destId="{FE08B4B6-342C-4EAB-B6C9-6D0E67CF71BD}" srcOrd="22" destOrd="0" presId="urn:microsoft.com/office/officeart/2005/8/layout/cycle5"/>
    <dgm:cxn modelId="{A01D6678-53D4-44DF-B37E-1C87F0BD2A2E}" type="presParOf" srcId="{440F1A39-0C95-4BFE-864D-CED5E873F4FE}" destId="{7C50727E-CED7-43E7-B6AE-8B44D47E5EBD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760BCB-C526-4D3B-A80D-B84090FD4F2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0BB7EA8-4A77-40E0-9103-D9FCA6B904A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l-GR" sz="1800" b="1" dirty="0">
              <a:solidFill>
                <a:srgbClr val="0070C0"/>
              </a:solidFill>
            </a:rPr>
            <a:t>Συνεργασία με εξωτερικούς και εσωτερικούς φορείς (Υπουργείο Μεταφορών, Επικοινωνιών και Έργων, Υπουργείο Εσωτερικών, Παιδαγωγικό Ινστιτούτο, Πανεπιστήμιο Κύπρου, Σχολικές Εφορείες κτλ.)</a:t>
          </a:r>
          <a:endParaRPr lang="en-GB" sz="1800" dirty="0">
            <a:solidFill>
              <a:srgbClr val="0070C0"/>
            </a:solidFill>
          </a:endParaRPr>
        </a:p>
      </dgm:t>
    </dgm:pt>
    <dgm:pt modelId="{774D641D-7F10-412F-B4A8-A1951A94BF1D}" type="parTrans" cxnId="{EA0D25A7-3C04-4BEC-A821-5B7D4F824F18}">
      <dgm:prSet/>
      <dgm:spPr/>
      <dgm:t>
        <a:bodyPr/>
        <a:lstStyle/>
        <a:p>
          <a:endParaRPr lang="en-GB"/>
        </a:p>
      </dgm:t>
    </dgm:pt>
    <dgm:pt modelId="{AA1629F5-634B-4DA5-843D-9C65EB516534}" type="sibTrans" cxnId="{EA0D25A7-3C04-4BEC-A821-5B7D4F824F18}">
      <dgm:prSet/>
      <dgm:spPr/>
      <dgm:t>
        <a:bodyPr/>
        <a:lstStyle/>
        <a:p>
          <a:endParaRPr lang="en-GB"/>
        </a:p>
      </dgm:t>
    </dgm:pt>
    <dgm:pt modelId="{B34E824E-6725-4AB4-AFF5-5040758CE730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l-GR" sz="1800" b="1" dirty="0">
              <a:solidFill>
                <a:srgbClr val="0070C0"/>
              </a:solidFill>
            </a:rPr>
            <a:t>Επιμόρφωση εκπαιδευτών  </a:t>
          </a:r>
          <a:endParaRPr lang="en-GB" sz="1800" dirty="0">
            <a:solidFill>
              <a:srgbClr val="0070C0"/>
            </a:solidFill>
          </a:endParaRPr>
        </a:p>
      </dgm:t>
    </dgm:pt>
    <dgm:pt modelId="{A6BC7BA9-F921-4908-B0C5-448C41CE1365}" type="parTrans" cxnId="{CAB98790-3747-4179-A3F8-A4D6DF39E185}">
      <dgm:prSet/>
      <dgm:spPr/>
      <dgm:t>
        <a:bodyPr/>
        <a:lstStyle/>
        <a:p>
          <a:endParaRPr lang="en-GB"/>
        </a:p>
      </dgm:t>
    </dgm:pt>
    <dgm:pt modelId="{79859BE1-FA25-476F-9E4F-F82D4A0E21B9}" type="sibTrans" cxnId="{CAB98790-3747-4179-A3F8-A4D6DF39E185}">
      <dgm:prSet/>
      <dgm:spPr/>
      <dgm:t>
        <a:bodyPr/>
        <a:lstStyle/>
        <a:p>
          <a:endParaRPr lang="en-GB"/>
        </a:p>
      </dgm:t>
    </dgm:pt>
    <dgm:pt modelId="{BB12AC5E-0C4D-4181-9291-92295E98B7CB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l-GR" sz="1800" b="1" dirty="0">
              <a:solidFill>
                <a:srgbClr val="0070C0"/>
              </a:solidFill>
            </a:rPr>
            <a:t>Αξιολόγηση του προγράμματος από το Κ.Ε.Ε.Α.</a:t>
          </a:r>
        </a:p>
        <a:p>
          <a:endParaRPr lang="en-GB" sz="1400" dirty="0"/>
        </a:p>
      </dgm:t>
    </dgm:pt>
    <dgm:pt modelId="{855643C1-1AEB-4A4A-8C0A-9ACE29A96630}" type="parTrans" cxnId="{EFC2312D-C3BC-4BFC-B911-5F2D287E5981}">
      <dgm:prSet/>
      <dgm:spPr/>
      <dgm:t>
        <a:bodyPr/>
        <a:lstStyle/>
        <a:p>
          <a:endParaRPr lang="en-GB"/>
        </a:p>
      </dgm:t>
    </dgm:pt>
    <dgm:pt modelId="{B7E3465A-B381-429B-AB07-00BD40D6824F}" type="sibTrans" cxnId="{EFC2312D-C3BC-4BFC-B911-5F2D287E5981}">
      <dgm:prSet/>
      <dgm:spPr/>
      <dgm:t>
        <a:bodyPr/>
        <a:lstStyle/>
        <a:p>
          <a:endParaRPr lang="en-GB"/>
        </a:p>
      </dgm:t>
    </dgm:pt>
    <dgm:pt modelId="{00ACA881-D1E4-4909-861F-2492692A24C0}" type="pres">
      <dgm:prSet presAssocID="{F0760BCB-C526-4D3B-A80D-B84090FD4F2E}" presName="Name0" presStyleCnt="0">
        <dgm:presLayoutVars>
          <dgm:chMax val="7"/>
          <dgm:chPref val="7"/>
          <dgm:dir/>
        </dgm:presLayoutVars>
      </dgm:prSet>
      <dgm:spPr/>
    </dgm:pt>
    <dgm:pt modelId="{E975B48B-1044-46DD-9A00-73A566CED506}" type="pres">
      <dgm:prSet presAssocID="{F0760BCB-C526-4D3B-A80D-B84090FD4F2E}" presName="Name1" presStyleCnt="0"/>
      <dgm:spPr/>
    </dgm:pt>
    <dgm:pt modelId="{A32A1310-0143-4463-8C08-E409F7291B1A}" type="pres">
      <dgm:prSet presAssocID="{F0760BCB-C526-4D3B-A80D-B84090FD4F2E}" presName="cycle" presStyleCnt="0"/>
      <dgm:spPr/>
    </dgm:pt>
    <dgm:pt modelId="{6E34D22C-775D-401D-8808-F9D11B36F56E}" type="pres">
      <dgm:prSet presAssocID="{F0760BCB-C526-4D3B-A80D-B84090FD4F2E}" presName="srcNode" presStyleLbl="node1" presStyleIdx="0" presStyleCnt="3"/>
      <dgm:spPr/>
    </dgm:pt>
    <dgm:pt modelId="{056311C8-E958-4DC3-8C65-761D0AD9A74C}" type="pres">
      <dgm:prSet presAssocID="{F0760BCB-C526-4D3B-A80D-B84090FD4F2E}" presName="conn" presStyleLbl="parChTrans1D2" presStyleIdx="0" presStyleCnt="1"/>
      <dgm:spPr/>
    </dgm:pt>
    <dgm:pt modelId="{6710EB71-DEC3-4062-9FD0-E1301CE178CF}" type="pres">
      <dgm:prSet presAssocID="{F0760BCB-C526-4D3B-A80D-B84090FD4F2E}" presName="extraNode" presStyleLbl="node1" presStyleIdx="0" presStyleCnt="3"/>
      <dgm:spPr/>
    </dgm:pt>
    <dgm:pt modelId="{4E26D4C1-65CC-4D32-BFEC-76F6C4FC4074}" type="pres">
      <dgm:prSet presAssocID="{F0760BCB-C526-4D3B-A80D-B84090FD4F2E}" presName="dstNode" presStyleLbl="node1" presStyleIdx="0" presStyleCnt="3"/>
      <dgm:spPr/>
    </dgm:pt>
    <dgm:pt modelId="{381941D1-B340-4D1F-BB32-90B0FC274B82}" type="pres">
      <dgm:prSet presAssocID="{60BB7EA8-4A77-40E0-9103-D9FCA6B904AE}" presName="text_1" presStyleLbl="node1" presStyleIdx="0" presStyleCnt="3" custScaleY="123077">
        <dgm:presLayoutVars>
          <dgm:bulletEnabled val="1"/>
        </dgm:presLayoutVars>
      </dgm:prSet>
      <dgm:spPr/>
    </dgm:pt>
    <dgm:pt modelId="{A97C4C24-88E2-452B-94AF-417867AB7AC1}" type="pres">
      <dgm:prSet presAssocID="{60BB7EA8-4A77-40E0-9103-D9FCA6B904AE}" presName="accent_1" presStyleCnt="0"/>
      <dgm:spPr/>
    </dgm:pt>
    <dgm:pt modelId="{69C67680-CFA2-4D3C-809B-730FEB45E2BA}" type="pres">
      <dgm:prSet presAssocID="{60BB7EA8-4A77-40E0-9103-D9FCA6B904AE}" presName="accentRepeatNode" presStyleLbl="solidFgAcc1" presStyleIdx="0" presStyleCnt="3"/>
      <dgm:spPr>
        <a:solidFill>
          <a:srgbClr val="FFC000"/>
        </a:solidFill>
      </dgm:spPr>
    </dgm:pt>
    <dgm:pt modelId="{E85236EE-368E-439A-AA02-4CA93917E0C9}" type="pres">
      <dgm:prSet presAssocID="{B34E824E-6725-4AB4-AFF5-5040758CE730}" presName="text_2" presStyleLbl="node1" presStyleIdx="1" presStyleCnt="3" custScaleY="115384">
        <dgm:presLayoutVars>
          <dgm:bulletEnabled val="1"/>
        </dgm:presLayoutVars>
      </dgm:prSet>
      <dgm:spPr/>
    </dgm:pt>
    <dgm:pt modelId="{8E1F3C3A-735E-4C5B-989D-DF65CC950315}" type="pres">
      <dgm:prSet presAssocID="{B34E824E-6725-4AB4-AFF5-5040758CE730}" presName="accent_2" presStyleCnt="0"/>
      <dgm:spPr/>
    </dgm:pt>
    <dgm:pt modelId="{6B9563D3-CF90-4D58-88D4-EE80302475B9}" type="pres">
      <dgm:prSet presAssocID="{B34E824E-6725-4AB4-AFF5-5040758CE730}" presName="accentRepeatNode" presStyleLbl="solidFgAcc1" presStyleIdx="1" presStyleCnt="3"/>
      <dgm:spPr>
        <a:solidFill>
          <a:srgbClr val="FF0000"/>
        </a:solidFill>
      </dgm:spPr>
    </dgm:pt>
    <dgm:pt modelId="{59482C0C-1083-4AD4-A708-FE59C2B5F3EC}" type="pres">
      <dgm:prSet presAssocID="{BB12AC5E-0C4D-4181-9291-92295E98B7CB}" presName="text_3" presStyleLbl="node1" presStyleIdx="2" presStyleCnt="3" custScaleY="123077">
        <dgm:presLayoutVars>
          <dgm:bulletEnabled val="1"/>
        </dgm:presLayoutVars>
      </dgm:prSet>
      <dgm:spPr/>
    </dgm:pt>
    <dgm:pt modelId="{E9A16C5E-1914-4E5A-8143-8E69BDAFC4D7}" type="pres">
      <dgm:prSet presAssocID="{BB12AC5E-0C4D-4181-9291-92295E98B7CB}" presName="accent_3" presStyleCnt="0"/>
      <dgm:spPr/>
    </dgm:pt>
    <dgm:pt modelId="{7F0DD285-2A41-4EB2-9085-BFA6782D890B}" type="pres">
      <dgm:prSet presAssocID="{BB12AC5E-0C4D-4181-9291-92295E98B7CB}" presName="accentRepeatNode" presStyleLbl="solidFgAcc1" presStyleIdx="2" presStyleCnt="3"/>
      <dgm:spPr>
        <a:solidFill>
          <a:srgbClr val="FFFF00"/>
        </a:solidFill>
      </dgm:spPr>
    </dgm:pt>
  </dgm:ptLst>
  <dgm:cxnLst>
    <dgm:cxn modelId="{EFC2312D-C3BC-4BFC-B911-5F2D287E5981}" srcId="{F0760BCB-C526-4D3B-A80D-B84090FD4F2E}" destId="{BB12AC5E-0C4D-4181-9291-92295E98B7CB}" srcOrd="2" destOrd="0" parTransId="{855643C1-1AEB-4A4A-8C0A-9ACE29A96630}" sibTransId="{B7E3465A-B381-429B-AB07-00BD40D6824F}"/>
    <dgm:cxn modelId="{86345637-F179-40C2-BA41-1886F966D8E2}" type="presOf" srcId="{F0760BCB-C526-4D3B-A80D-B84090FD4F2E}" destId="{00ACA881-D1E4-4909-861F-2492692A24C0}" srcOrd="0" destOrd="0" presId="urn:microsoft.com/office/officeart/2008/layout/VerticalCurvedList"/>
    <dgm:cxn modelId="{E064753D-4AEF-4DC3-9296-6C943BD51619}" type="presOf" srcId="{B34E824E-6725-4AB4-AFF5-5040758CE730}" destId="{E85236EE-368E-439A-AA02-4CA93917E0C9}" srcOrd="0" destOrd="0" presId="urn:microsoft.com/office/officeart/2008/layout/VerticalCurvedList"/>
    <dgm:cxn modelId="{CAB98790-3747-4179-A3F8-A4D6DF39E185}" srcId="{F0760BCB-C526-4D3B-A80D-B84090FD4F2E}" destId="{B34E824E-6725-4AB4-AFF5-5040758CE730}" srcOrd="1" destOrd="0" parTransId="{A6BC7BA9-F921-4908-B0C5-448C41CE1365}" sibTransId="{79859BE1-FA25-476F-9E4F-F82D4A0E21B9}"/>
    <dgm:cxn modelId="{EA0D25A7-3C04-4BEC-A821-5B7D4F824F18}" srcId="{F0760BCB-C526-4D3B-A80D-B84090FD4F2E}" destId="{60BB7EA8-4A77-40E0-9103-D9FCA6B904AE}" srcOrd="0" destOrd="0" parTransId="{774D641D-7F10-412F-B4A8-A1951A94BF1D}" sibTransId="{AA1629F5-634B-4DA5-843D-9C65EB516534}"/>
    <dgm:cxn modelId="{56C481CC-AFBE-4E46-BD8A-87D0CA084EEF}" type="presOf" srcId="{BB12AC5E-0C4D-4181-9291-92295E98B7CB}" destId="{59482C0C-1083-4AD4-A708-FE59C2B5F3EC}" srcOrd="0" destOrd="0" presId="urn:microsoft.com/office/officeart/2008/layout/VerticalCurvedList"/>
    <dgm:cxn modelId="{7A8A83E7-BE7E-40D0-AA70-0C4AFBF01D0C}" type="presOf" srcId="{60BB7EA8-4A77-40E0-9103-D9FCA6B904AE}" destId="{381941D1-B340-4D1F-BB32-90B0FC274B82}" srcOrd="0" destOrd="0" presId="urn:microsoft.com/office/officeart/2008/layout/VerticalCurvedList"/>
    <dgm:cxn modelId="{3BA60BE8-B0DA-4DEA-8FCF-C1B7901EF407}" type="presOf" srcId="{AA1629F5-634B-4DA5-843D-9C65EB516534}" destId="{056311C8-E958-4DC3-8C65-761D0AD9A74C}" srcOrd="0" destOrd="0" presId="urn:microsoft.com/office/officeart/2008/layout/VerticalCurvedList"/>
    <dgm:cxn modelId="{398C948B-16BE-4D41-82E9-BA6C0D1DABC6}" type="presParOf" srcId="{00ACA881-D1E4-4909-861F-2492692A24C0}" destId="{E975B48B-1044-46DD-9A00-73A566CED506}" srcOrd="0" destOrd="0" presId="urn:microsoft.com/office/officeart/2008/layout/VerticalCurvedList"/>
    <dgm:cxn modelId="{8860EA57-CA66-4396-9912-7C97F8E7FF67}" type="presParOf" srcId="{E975B48B-1044-46DD-9A00-73A566CED506}" destId="{A32A1310-0143-4463-8C08-E409F7291B1A}" srcOrd="0" destOrd="0" presId="urn:microsoft.com/office/officeart/2008/layout/VerticalCurvedList"/>
    <dgm:cxn modelId="{613295A2-96CC-414B-B814-AB4BB7DDF9B4}" type="presParOf" srcId="{A32A1310-0143-4463-8C08-E409F7291B1A}" destId="{6E34D22C-775D-401D-8808-F9D11B36F56E}" srcOrd="0" destOrd="0" presId="urn:microsoft.com/office/officeart/2008/layout/VerticalCurvedList"/>
    <dgm:cxn modelId="{2403E59D-1618-43CE-8E7A-E7A114787D55}" type="presParOf" srcId="{A32A1310-0143-4463-8C08-E409F7291B1A}" destId="{056311C8-E958-4DC3-8C65-761D0AD9A74C}" srcOrd="1" destOrd="0" presId="urn:microsoft.com/office/officeart/2008/layout/VerticalCurvedList"/>
    <dgm:cxn modelId="{590DC9EA-79D8-4015-A24D-6C57C17FD379}" type="presParOf" srcId="{A32A1310-0143-4463-8C08-E409F7291B1A}" destId="{6710EB71-DEC3-4062-9FD0-E1301CE178CF}" srcOrd="2" destOrd="0" presId="urn:microsoft.com/office/officeart/2008/layout/VerticalCurvedList"/>
    <dgm:cxn modelId="{640A3673-B0B4-41CA-8C7F-97EE052DA3B3}" type="presParOf" srcId="{A32A1310-0143-4463-8C08-E409F7291B1A}" destId="{4E26D4C1-65CC-4D32-BFEC-76F6C4FC4074}" srcOrd="3" destOrd="0" presId="urn:microsoft.com/office/officeart/2008/layout/VerticalCurvedList"/>
    <dgm:cxn modelId="{8A2917BA-8866-4CFD-8B83-E39536EE43A2}" type="presParOf" srcId="{E975B48B-1044-46DD-9A00-73A566CED506}" destId="{381941D1-B340-4D1F-BB32-90B0FC274B82}" srcOrd="1" destOrd="0" presId="urn:microsoft.com/office/officeart/2008/layout/VerticalCurvedList"/>
    <dgm:cxn modelId="{1DAAD7E7-BB42-4349-A3B7-BA90D5202056}" type="presParOf" srcId="{E975B48B-1044-46DD-9A00-73A566CED506}" destId="{A97C4C24-88E2-452B-94AF-417867AB7AC1}" srcOrd="2" destOrd="0" presId="urn:microsoft.com/office/officeart/2008/layout/VerticalCurvedList"/>
    <dgm:cxn modelId="{40D7DA7E-2C6F-422C-9CD7-4750759FEFA4}" type="presParOf" srcId="{A97C4C24-88E2-452B-94AF-417867AB7AC1}" destId="{69C67680-CFA2-4D3C-809B-730FEB45E2BA}" srcOrd="0" destOrd="0" presId="urn:microsoft.com/office/officeart/2008/layout/VerticalCurvedList"/>
    <dgm:cxn modelId="{A87EC6C9-F49D-494D-B109-3A11C6CC29CF}" type="presParOf" srcId="{E975B48B-1044-46DD-9A00-73A566CED506}" destId="{E85236EE-368E-439A-AA02-4CA93917E0C9}" srcOrd="3" destOrd="0" presId="urn:microsoft.com/office/officeart/2008/layout/VerticalCurvedList"/>
    <dgm:cxn modelId="{3893918A-0BD4-4229-AA93-08F65BE91F41}" type="presParOf" srcId="{E975B48B-1044-46DD-9A00-73A566CED506}" destId="{8E1F3C3A-735E-4C5B-989D-DF65CC950315}" srcOrd="4" destOrd="0" presId="urn:microsoft.com/office/officeart/2008/layout/VerticalCurvedList"/>
    <dgm:cxn modelId="{967F572F-56C6-452D-9664-AE3B54EAD3F3}" type="presParOf" srcId="{8E1F3C3A-735E-4C5B-989D-DF65CC950315}" destId="{6B9563D3-CF90-4D58-88D4-EE80302475B9}" srcOrd="0" destOrd="0" presId="urn:microsoft.com/office/officeart/2008/layout/VerticalCurvedList"/>
    <dgm:cxn modelId="{FBF9CCE1-0B53-44B7-A181-02E5A28CA1B5}" type="presParOf" srcId="{E975B48B-1044-46DD-9A00-73A566CED506}" destId="{59482C0C-1083-4AD4-A708-FE59C2B5F3EC}" srcOrd="5" destOrd="0" presId="urn:microsoft.com/office/officeart/2008/layout/VerticalCurvedList"/>
    <dgm:cxn modelId="{F89529D7-0FFA-4977-9CAF-C957627513B2}" type="presParOf" srcId="{E975B48B-1044-46DD-9A00-73A566CED506}" destId="{E9A16C5E-1914-4E5A-8143-8E69BDAFC4D7}" srcOrd="6" destOrd="0" presId="urn:microsoft.com/office/officeart/2008/layout/VerticalCurvedList"/>
    <dgm:cxn modelId="{291E0A80-71F5-452B-8A51-C1E0D7AD1670}" type="presParOf" srcId="{E9A16C5E-1914-4E5A-8143-8E69BDAFC4D7}" destId="{7F0DD285-2A41-4EB2-9085-BFA6782D890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C8C23F-A67B-43E7-A505-51B7F5AF0EE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190290-9614-4180-9EC7-9391AE3FA0CE}">
      <dgm:prSet phldrT="[Text]"/>
      <dgm:spPr/>
      <dgm:t>
        <a:bodyPr/>
        <a:lstStyle/>
        <a:p>
          <a:r>
            <a:rPr lang="en-US" dirty="0"/>
            <a:t>      </a:t>
          </a:r>
          <a:r>
            <a:rPr lang="el-GR" dirty="0"/>
            <a:t> Στοιχεία </a:t>
          </a:r>
          <a:r>
            <a:rPr lang="el-GR" dirty="0" err="1"/>
            <a:t>ρομπ</a:t>
          </a:r>
          <a:r>
            <a:rPr lang="en-US" dirty="0"/>
            <a:t>o</a:t>
          </a:r>
          <a:r>
            <a:rPr lang="el-GR" dirty="0" err="1"/>
            <a:t>τικής</a:t>
          </a:r>
          <a:endParaRPr lang="en-GB" dirty="0"/>
        </a:p>
      </dgm:t>
    </dgm:pt>
    <dgm:pt modelId="{9A78A1A3-AC3F-4872-AE43-D471FDA4F2AA}" type="parTrans" cxnId="{AB77E7CB-599C-4D3D-88F9-92C8741FD00C}">
      <dgm:prSet/>
      <dgm:spPr/>
      <dgm:t>
        <a:bodyPr/>
        <a:lstStyle/>
        <a:p>
          <a:endParaRPr lang="en-GB"/>
        </a:p>
      </dgm:t>
    </dgm:pt>
    <dgm:pt modelId="{72A3C53E-D1B0-4E45-9509-110084618745}" type="sibTrans" cxnId="{AB77E7CB-599C-4D3D-88F9-92C8741FD00C}">
      <dgm:prSet/>
      <dgm:spPr/>
      <dgm:t>
        <a:bodyPr/>
        <a:lstStyle/>
        <a:p>
          <a:endParaRPr lang="en-GB"/>
        </a:p>
      </dgm:t>
    </dgm:pt>
    <dgm:pt modelId="{C1DE3A7B-CA3F-4190-8627-6A7ECBEE8233}">
      <dgm:prSet phldrT="[Text]"/>
      <dgm:spPr/>
      <dgm:t>
        <a:bodyPr/>
        <a:lstStyle/>
        <a:p>
          <a:r>
            <a:rPr lang="el-GR" dirty="0"/>
            <a:t>Ένα σύγχρονο σπίτι για την αειφόρο ανάπτυξη</a:t>
          </a:r>
          <a:endParaRPr lang="en-GB" dirty="0"/>
        </a:p>
      </dgm:t>
    </dgm:pt>
    <dgm:pt modelId="{F7CF4CD4-723E-404C-B536-13C79B555567}" type="parTrans" cxnId="{CE541D04-D9C3-4D76-B042-B82C91D020A8}">
      <dgm:prSet/>
      <dgm:spPr/>
      <dgm:t>
        <a:bodyPr/>
        <a:lstStyle/>
        <a:p>
          <a:endParaRPr lang="en-GB"/>
        </a:p>
      </dgm:t>
    </dgm:pt>
    <dgm:pt modelId="{8D9AE417-164A-4EF8-BED5-6CB2D44047E9}" type="sibTrans" cxnId="{CE541D04-D9C3-4D76-B042-B82C91D020A8}">
      <dgm:prSet/>
      <dgm:spPr/>
      <dgm:t>
        <a:bodyPr/>
        <a:lstStyle/>
        <a:p>
          <a:endParaRPr lang="en-GB"/>
        </a:p>
      </dgm:t>
    </dgm:pt>
    <dgm:pt modelId="{7A09E023-1506-4326-A6E4-AE35ABD91DC0}">
      <dgm:prSet phldrT="[Text]"/>
      <dgm:spPr/>
      <dgm:t>
        <a:bodyPr/>
        <a:lstStyle/>
        <a:p>
          <a:r>
            <a:rPr lang="el-GR" dirty="0"/>
            <a:t>Ρομποτικός συλλέκτης</a:t>
          </a:r>
          <a:endParaRPr lang="en-GB" dirty="0"/>
        </a:p>
      </dgm:t>
    </dgm:pt>
    <dgm:pt modelId="{6375C284-CC29-40F3-AD07-A74F44BB7689}" type="parTrans" cxnId="{A2DC2078-ABC8-40F3-AE0A-16B129170EBC}">
      <dgm:prSet/>
      <dgm:spPr/>
      <dgm:t>
        <a:bodyPr/>
        <a:lstStyle/>
        <a:p>
          <a:endParaRPr lang="en-GB"/>
        </a:p>
      </dgm:t>
    </dgm:pt>
    <dgm:pt modelId="{337C291B-5084-438E-A67D-E4BF65EACE47}" type="sibTrans" cxnId="{A2DC2078-ABC8-40F3-AE0A-16B129170EBC}">
      <dgm:prSet/>
      <dgm:spPr/>
      <dgm:t>
        <a:bodyPr/>
        <a:lstStyle/>
        <a:p>
          <a:endParaRPr lang="en-GB"/>
        </a:p>
      </dgm:t>
    </dgm:pt>
    <dgm:pt modelId="{4043B186-1FE2-4AA3-83E5-9A8FF1B57934}" type="pres">
      <dgm:prSet presAssocID="{2BC8C23F-A67B-43E7-A505-51B7F5AF0EEB}" presName="Name0" presStyleCnt="0">
        <dgm:presLayoutVars>
          <dgm:dir/>
          <dgm:resizeHandles val="exact"/>
        </dgm:presLayoutVars>
      </dgm:prSet>
      <dgm:spPr/>
    </dgm:pt>
    <dgm:pt modelId="{5DC8C710-F976-466E-B8B6-82C8510C0B3B}" type="pres">
      <dgm:prSet presAssocID="{A7190290-9614-4180-9EC7-9391AE3FA0CE}" presName="composite" presStyleCnt="0"/>
      <dgm:spPr/>
    </dgm:pt>
    <dgm:pt modelId="{9777AD73-8EF6-49A0-A3BA-88120D70BEE9}" type="pres">
      <dgm:prSet presAssocID="{A7190290-9614-4180-9EC7-9391AE3FA0CE}" presName="rect1" presStyleLbl="trAlignAcc1" presStyleIdx="0" presStyleCnt="3" custScaleX="119385">
        <dgm:presLayoutVars>
          <dgm:bulletEnabled val="1"/>
        </dgm:presLayoutVars>
      </dgm:prSet>
      <dgm:spPr/>
    </dgm:pt>
    <dgm:pt modelId="{3D5F2D23-95BE-4E0F-8AC7-53618D9D2A0A}" type="pres">
      <dgm:prSet presAssocID="{A7190290-9614-4180-9EC7-9391AE3FA0CE}" presName="rect2" presStyleLbl="fgImgPlace1" presStyleIdx="0" presStyleCnt="3"/>
      <dgm:spPr/>
    </dgm:pt>
    <dgm:pt modelId="{FB15CF0E-1C90-48FF-8F07-D7881EFAB244}" type="pres">
      <dgm:prSet presAssocID="{72A3C53E-D1B0-4E45-9509-110084618745}" presName="sibTrans" presStyleCnt="0"/>
      <dgm:spPr/>
    </dgm:pt>
    <dgm:pt modelId="{7BF55087-C24B-447B-A796-7D913BD11213}" type="pres">
      <dgm:prSet presAssocID="{C1DE3A7B-CA3F-4190-8627-6A7ECBEE8233}" presName="composite" presStyleCnt="0"/>
      <dgm:spPr/>
    </dgm:pt>
    <dgm:pt modelId="{C306F876-E8EC-410C-85E3-9595AD8E7AF1}" type="pres">
      <dgm:prSet presAssocID="{C1DE3A7B-CA3F-4190-8627-6A7ECBEE8233}" presName="rect1" presStyleLbl="trAlignAcc1" presStyleIdx="1" presStyleCnt="3" custScaleX="103688" custLinFactNeighborX="6773" custLinFactNeighborY="2133">
        <dgm:presLayoutVars>
          <dgm:bulletEnabled val="1"/>
        </dgm:presLayoutVars>
      </dgm:prSet>
      <dgm:spPr/>
    </dgm:pt>
    <dgm:pt modelId="{F0791F37-B2EC-442B-AEDA-CEFA3F8437E8}" type="pres">
      <dgm:prSet presAssocID="{C1DE3A7B-CA3F-4190-8627-6A7ECBEE8233}" presName="rect2" presStyleLbl="fgImgPlace1" presStyleIdx="1" presStyleCnt="3"/>
      <dgm:spPr/>
    </dgm:pt>
    <dgm:pt modelId="{4B420DF4-4889-4630-8628-5E5066A3EF7E}" type="pres">
      <dgm:prSet presAssocID="{8D9AE417-164A-4EF8-BED5-6CB2D44047E9}" presName="sibTrans" presStyleCnt="0"/>
      <dgm:spPr/>
    </dgm:pt>
    <dgm:pt modelId="{B9545E1D-34C7-4140-BAAB-2FBA4DD04A19}" type="pres">
      <dgm:prSet presAssocID="{7A09E023-1506-4326-A6E4-AE35ABD91DC0}" presName="composite" presStyleCnt="0"/>
      <dgm:spPr/>
    </dgm:pt>
    <dgm:pt modelId="{1CD12432-3576-4512-8E20-1712ADECF808}" type="pres">
      <dgm:prSet presAssocID="{7A09E023-1506-4326-A6E4-AE35ABD91DC0}" presName="rect1" presStyleLbl="trAlignAcc1" presStyleIdx="2" presStyleCnt="3" custScaleX="106383" custScaleY="92575" custLinFactNeighborX="193" custLinFactNeighborY="-853">
        <dgm:presLayoutVars>
          <dgm:bulletEnabled val="1"/>
        </dgm:presLayoutVars>
      </dgm:prSet>
      <dgm:spPr/>
    </dgm:pt>
    <dgm:pt modelId="{89883DB9-BAF6-4872-BE9D-704F29FAF748}" type="pres">
      <dgm:prSet presAssocID="{7A09E023-1506-4326-A6E4-AE35ABD91DC0}" presName="rect2" presStyleLbl="fgImgPlace1" presStyleIdx="2" presStyleCnt="3" custScaleX="200917" custScaleY="94465" custLinFactNeighborX="-66411" custLinFactNeighborY="-3940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</dgm:ptLst>
  <dgm:cxnLst>
    <dgm:cxn modelId="{CE541D04-D9C3-4D76-B042-B82C91D020A8}" srcId="{2BC8C23F-A67B-43E7-A505-51B7F5AF0EEB}" destId="{C1DE3A7B-CA3F-4190-8627-6A7ECBEE8233}" srcOrd="1" destOrd="0" parTransId="{F7CF4CD4-723E-404C-B536-13C79B555567}" sibTransId="{8D9AE417-164A-4EF8-BED5-6CB2D44047E9}"/>
    <dgm:cxn modelId="{AD98903E-6BD6-4422-893F-CD207E142572}" type="presOf" srcId="{7A09E023-1506-4326-A6E4-AE35ABD91DC0}" destId="{1CD12432-3576-4512-8E20-1712ADECF808}" srcOrd="0" destOrd="0" presId="urn:microsoft.com/office/officeart/2008/layout/PictureStrips"/>
    <dgm:cxn modelId="{A2DC2078-ABC8-40F3-AE0A-16B129170EBC}" srcId="{2BC8C23F-A67B-43E7-A505-51B7F5AF0EEB}" destId="{7A09E023-1506-4326-A6E4-AE35ABD91DC0}" srcOrd="2" destOrd="0" parTransId="{6375C284-CC29-40F3-AD07-A74F44BB7689}" sibTransId="{337C291B-5084-438E-A67D-E4BF65EACE47}"/>
    <dgm:cxn modelId="{F829945A-350E-4D64-B3C8-B1C2DB7EF715}" type="presOf" srcId="{C1DE3A7B-CA3F-4190-8627-6A7ECBEE8233}" destId="{C306F876-E8EC-410C-85E3-9595AD8E7AF1}" srcOrd="0" destOrd="0" presId="urn:microsoft.com/office/officeart/2008/layout/PictureStrips"/>
    <dgm:cxn modelId="{2464A1C3-7B66-464E-954A-1A050E8DFA54}" type="presOf" srcId="{2BC8C23F-A67B-43E7-A505-51B7F5AF0EEB}" destId="{4043B186-1FE2-4AA3-83E5-9A8FF1B57934}" srcOrd="0" destOrd="0" presId="urn:microsoft.com/office/officeart/2008/layout/PictureStrips"/>
    <dgm:cxn modelId="{AB77E7CB-599C-4D3D-88F9-92C8741FD00C}" srcId="{2BC8C23F-A67B-43E7-A505-51B7F5AF0EEB}" destId="{A7190290-9614-4180-9EC7-9391AE3FA0CE}" srcOrd="0" destOrd="0" parTransId="{9A78A1A3-AC3F-4872-AE43-D471FDA4F2AA}" sibTransId="{72A3C53E-D1B0-4E45-9509-110084618745}"/>
    <dgm:cxn modelId="{C32762E3-E77B-489F-B552-4F9974A4BE96}" type="presOf" srcId="{A7190290-9614-4180-9EC7-9391AE3FA0CE}" destId="{9777AD73-8EF6-49A0-A3BA-88120D70BEE9}" srcOrd="0" destOrd="0" presId="urn:microsoft.com/office/officeart/2008/layout/PictureStrips"/>
    <dgm:cxn modelId="{0B9F04A5-0F36-40CF-9D7B-FD9A5F9C2265}" type="presParOf" srcId="{4043B186-1FE2-4AA3-83E5-9A8FF1B57934}" destId="{5DC8C710-F976-466E-B8B6-82C8510C0B3B}" srcOrd="0" destOrd="0" presId="urn:microsoft.com/office/officeart/2008/layout/PictureStrips"/>
    <dgm:cxn modelId="{61DDF155-EEA3-41D5-B2A5-DC08E12C56A6}" type="presParOf" srcId="{5DC8C710-F976-466E-B8B6-82C8510C0B3B}" destId="{9777AD73-8EF6-49A0-A3BA-88120D70BEE9}" srcOrd="0" destOrd="0" presId="urn:microsoft.com/office/officeart/2008/layout/PictureStrips"/>
    <dgm:cxn modelId="{2E6C6306-5BC3-4D97-A2C9-20D24F923B9C}" type="presParOf" srcId="{5DC8C710-F976-466E-B8B6-82C8510C0B3B}" destId="{3D5F2D23-95BE-4E0F-8AC7-53618D9D2A0A}" srcOrd="1" destOrd="0" presId="urn:microsoft.com/office/officeart/2008/layout/PictureStrips"/>
    <dgm:cxn modelId="{B12EB477-3C01-4F01-87E6-F431C00B05CA}" type="presParOf" srcId="{4043B186-1FE2-4AA3-83E5-9A8FF1B57934}" destId="{FB15CF0E-1C90-48FF-8F07-D7881EFAB244}" srcOrd="1" destOrd="0" presId="urn:microsoft.com/office/officeart/2008/layout/PictureStrips"/>
    <dgm:cxn modelId="{7F29CE01-8077-4D88-87D2-52478FE7A028}" type="presParOf" srcId="{4043B186-1FE2-4AA3-83E5-9A8FF1B57934}" destId="{7BF55087-C24B-447B-A796-7D913BD11213}" srcOrd="2" destOrd="0" presId="urn:microsoft.com/office/officeart/2008/layout/PictureStrips"/>
    <dgm:cxn modelId="{0EB8E4A6-97F8-4080-B4FF-6122421D70FE}" type="presParOf" srcId="{7BF55087-C24B-447B-A796-7D913BD11213}" destId="{C306F876-E8EC-410C-85E3-9595AD8E7AF1}" srcOrd="0" destOrd="0" presId="urn:microsoft.com/office/officeart/2008/layout/PictureStrips"/>
    <dgm:cxn modelId="{CC910D6B-AE1D-4871-A447-4830D50A108B}" type="presParOf" srcId="{7BF55087-C24B-447B-A796-7D913BD11213}" destId="{F0791F37-B2EC-442B-AEDA-CEFA3F8437E8}" srcOrd="1" destOrd="0" presId="urn:microsoft.com/office/officeart/2008/layout/PictureStrips"/>
    <dgm:cxn modelId="{13BE0EF0-266A-4C62-99DF-15F5314E94F2}" type="presParOf" srcId="{4043B186-1FE2-4AA3-83E5-9A8FF1B57934}" destId="{4B420DF4-4889-4630-8628-5E5066A3EF7E}" srcOrd="3" destOrd="0" presId="urn:microsoft.com/office/officeart/2008/layout/PictureStrips"/>
    <dgm:cxn modelId="{E4D27B50-7AD4-45AE-BB50-7BDEBE827E00}" type="presParOf" srcId="{4043B186-1FE2-4AA3-83E5-9A8FF1B57934}" destId="{B9545E1D-34C7-4140-BAAB-2FBA4DD04A19}" srcOrd="4" destOrd="0" presId="urn:microsoft.com/office/officeart/2008/layout/PictureStrips"/>
    <dgm:cxn modelId="{A8DC59E9-C248-41EF-BD39-1BCE6268A9CD}" type="presParOf" srcId="{B9545E1D-34C7-4140-BAAB-2FBA4DD04A19}" destId="{1CD12432-3576-4512-8E20-1712ADECF808}" srcOrd="0" destOrd="0" presId="urn:microsoft.com/office/officeart/2008/layout/PictureStrips"/>
    <dgm:cxn modelId="{4052FFF6-2FDA-48A1-869D-980E8665EF75}" type="presParOf" srcId="{B9545E1D-34C7-4140-BAAB-2FBA4DD04A19}" destId="{89883DB9-BAF6-4872-BE9D-704F29FAF74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7176E-1C07-454F-A8B5-B1008E239D39}">
      <dsp:nvSpPr>
        <dsp:cNvPr id="0" name=""/>
        <dsp:cNvSpPr/>
      </dsp:nvSpPr>
      <dsp:spPr>
        <a:xfrm>
          <a:off x="4536502" y="192458"/>
          <a:ext cx="2161456" cy="1115675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Απογευματινή φοίτηση</a:t>
          </a:r>
          <a:endParaRPr lang="en-GB" sz="1800" b="1" kern="1200" dirty="0"/>
        </a:p>
      </dsp:txBody>
      <dsp:txXfrm>
        <a:off x="4590965" y="246921"/>
        <a:ext cx="2052530" cy="1006749"/>
      </dsp:txXfrm>
    </dsp:sp>
    <dsp:sp modelId="{DD66CC64-9BA9-43A5-ACF8-96EFA3096A89}">
      <dsp:nvSpPr>
        <dsp:cNvPr id="0" name=""/>
        <dsp:cNvSpPr/>
      </dsp:nvSpPr>
      <dsp:spPr>
        <a:xfrm>
          <a:off x="2233206" y="882068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4094152" y="482769"/>
              </a:moveTo>
              <a:arcTo wR="2588690" hR="2588690" stAng="18333593" swAng="40041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E95EC-2B1D-4612-B896-2E8584587F9D}">
      <dsp:nvSpPr>
        <dsp:cNvPr id="0" name=""/>
        <dsp:cNvSpPr/>
      </dsp:nvSpPr>
      <dsp:spPr>
        <a:xfrm>
          <a:off x="5796654" y="1622861"/>
          <a:ext cx="2161456" cy="116906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Σχολεία ΠΟΣ </a:t>
          </a:r>
          <a:endParaRPr lang="en-GB" sz="1800" b="1" kern="1200" dirty="0"/>
        </a:p>
      </dsp:txBody>
      <dsp:txXfrm>
        <a:off x="5853723" y="1679930"/>
        <a:ext cx="2047318" cy="1054922"/>
      </dsp:txXfrm>
    </dsp:sp>
    <dsp:sp modelId="{DC675F63-7CAA-4B58-B7BD-F0A7DE07D017}">
      <dsp:nvSpPr>
        <dsp:cNvPr id="0" name=""/>
        <dsp:cNvSpPr/>
      </dsp:nvSpPr>
      <dsp:spPr>
        <a:xfrm>
          <a:off x="1827886" y="568278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5164124" y="2327047"/>
              </a:moveTo>
              <a:arcTo wR="2588690" hR="2588690" stAng="21251947" swAng="41620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05FFD-AEAD-4379-BC9C-1B5EFA3123A6}">
      <dsp:nvSpPr>
        <dsp:cNvPr id="0" name=""/>
        <dsp:cNvSpPr/>
      </dsp:nvSpPr>
      <dsp:spPr>
        <a:xfrm>
          <a:off x="5796647" y="3312370"/>
          <a:ext cx="2161456" cy="110241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Σχολεία που δεν είναι ΠΟΣ</a:t>
          </a:r>
          <a:endParaRPr lang="en-GB" sz="1800" b="1" kern="1200" dirty="0"/>
        </a:p>
      </dsp:txBody>
      <dsp:txXfrm>
        <a:off x="5850462" y="3366185"/>
        <a:ext cx="2053826" cy="994780"/>
      </dsp:txXfrm>
    </dsp:sp>
    <dsp:sp modelId="{2AD95559-9C6C-4298-9009-39CF07F951F8}">
      <dsp:nvSpPr>
        <dsp:cNvPr id="0" name=""/>
        <dsp:cNvSpPr/>
      </dsp:nvSpPr>
      <dsp:spPr>
        <a:xfrm>
          <a:off x="2061666" y="153343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4486580" y="4349183"/>
              </a:moveTo>
              <a:arcTo wR="2588690" hR="2588690" stAng="2570950" swAng="46883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15B00-A14B-4230-B539-13800ECDF71A}">
      <dsp:nvSpPr>
        <dsp:cNvPr id="0" name=""/>
        <dsp:cNvSpPr/>
      </dsp:nvSpPr>
      <dsp:spPr>
        <a:xfrm>
          <a:off x="4464498" y="4816461"/>
          <a:ext cx="2161456" cy="1040333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Μάθημα δύο περιόδων, δύο φορές την εβδομάδα</a:t>
          </a:r>
          <a:endParaRPr lang="en-GB" sz="1800" b="1" kern="1200" dirty="0"/>
        </a:p>
      </dsp:txBody>
      <dsp:txXfrm>
        <a:off x="4515283" y="4867246"/>
        <a:ext cx="2059886" cy="938763"/>
      </dsp:txXfrm>
    </dsp:sp>
    <dsp:sp modelId="{1DCB2F73-2E20-4AEC-A03E-25E1208F5AB0}">
      <dsp:nvSpPr>
        <dsp:cNvPr id="0" name=""/>
        <dsp:cNvSpPr/>
      </dsp:nvSpPr>
      <dsp:spPr>
        <a:xfrm>
          <a:off x="1395866" y="547411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2949941" y="5152051"/>
              </a:moveTo>
              <a:arcTo wR="2588690" hR="2588690" stAng="4918692" swAng="4810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5736E-72E2-452C-A99E-F7F735C11924}">
      <dsp:nvSpPr>
        <dsp:cNvPr id="0" name=""/>
        <dsp:cNvSpPr/>
      </dsp:nvSpPr>
      <dsp:spPr>
        <a:xfrm>
          <a:off x="1696085" y="4816460"/>
          <a:ext cx="2168388" cy="1067451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Τμήματα με 7-13 μαθητές/</a:t>
          </a:r>
          <a:r>
            <a:rPr lang="el-GR" sz="1800" b="1" kern="1200" dirty="0" err="1"/>
            <a:t>τριες</a:t>
          </a:r>
          <a:endParaRPr lang="en-GB" sz="1800" b="1" kern="1200" dirty="0"/>
        </a:p>
      </dsp:txBody>
      <dsp:txXfrm>
        <a:off x="1748194" y="4868569"/>
        <a:ext cx="2064170" cy="963233"/>
      </dsp:txXfrm>
    </dsp:sp>
    <dsp:sp modelId="{C0478460-2B47-405D-ABE8-A8EE4C7D6CD4}">
      <dsp:nvSpPr>
        <dsp:cNvPr id="0" name=""/>
        <dsp:cNvSpPr/>
      </dsp:nvSpPr>
      <dsp:spPr>
        <a:xfrm>
          <a:off x="1472169" y="498066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595025" y="4239937"/>
              </a:moveTo>
              <a:arcTo wR="2588690" hR="2588690" stAng="8422011" swAng="41396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441C8-3D29-4F78-AC41-7065D3597E31}">
      <dsp:nvSpPr>
        <dsp:cNvPr id="0" name=""/>
        <dsp:cNvSpPr/>
      </dsp:nvSpPr>
      <dsp:spPr>
        <a:xfrm>
          <a:off x="504059" y="3252353"/>
          <a:ext cx="2129469" cy="11459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Μάθημα επιλογής για μαθητές/</a:t>
          </a:r>
          <a:r>
            <a:rPr lang="el-GR" sz="1800" b="1" kern="1200" dirty="0" err="1"/>
            <a:t>τριες</a:t>
          </a:r>
          <a:r>
            <a:rPr lang="el-GR" sz="1800" b="1" kern="1200" dirty="0"/>
            <a:t> της </a:t>
          </a:r>
          <a:r>
            <a:rPr lang="el-GR" sz="1800" b="1" kern="1200" dirty="0" err="1"/>
            <a:t>Στ΄</a:t>
          </a:r>
          <a:r>
            <a:rPr lang="el-GR" sz="1800" b="1" kern="1200" dirty="0"/>
            <a:t> τάξης</a:t>
          </a:r>
          <a:endParaRPr lang="en-GB" sz="1800" b="1" kern="1200" dirty="0"/>
        </a:p>
      </dsp:txBody>
      <dsp:txXfrm>
        <a:off x="559999" y="3308293"/>
        <a:ext cx="2017589" cy="1034061"/>
      </dsp:txXfrm>
    </dsp:sp>
    <dsp:sp modelId="{2C422F71-7A9F-4F35-B807-34CEC4746C71}">
      <dsp:nvSpPr>
        <dsp:cNvPr id="0" name=""/>
        <dsp:cNvSpPr/>
      </dsp:nvSpPr>
      <dsp:spPr>
        <a:xfrm>
          <a:off x="1418214" y="266072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18181" y="2894958"/>
              </a:moveTo>
              <a:arcTo wR="2588690" hR="2588690" stAng="10392325" swAng="36806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BE43F-5B7F-4E4A-8939-D717DABF68DD}">
      <dsp:nvSpPr>
        <dsp:cNvPr id="0" name=""/>
        <dsp:cNvSpPr/>
      </dsp:nvSpPr>
      <dsp:spPr>
        <a:xfrm>
          <a:off x="468057" y="1596169"/>
          <a:ext cx="2113309" cy="1196245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Προσοντούχοι/ες εκπαιδευτές/</a:t>
          </a:r>
          <a:r>
            <a:rPr lang="el-GR" sz="1800" b="1" kern="1200" dirty="0" err="1"/>
            <a:t>τριες</a:t>
          </a:r>
          <a:r>
            <a:rPr lang="el-GR" sz="1800" b="1" kern="1200" dirty="0"/>
            <a:t>  </a:t>
          </a:r>
          <a:endParaRPr lang="en-GB" sz="1800" b="1" kern="1200" dirty="0"/>
        </a:p>
      </dsp:txBody>
      <dsp:txXfrm>
        <a:off x="526453" y="1654565"/>
        <a:ext cx="1996517" cy="1079453"/>
      </dsp:txXfrm>
    </dsp:sp>
    <dsp:sp modelId="{55C280D4-0F59-4E12-B8F5-CA80FCC2763A}">
      <dsp:nvSpPr>
        <dsp:cNvPr id="0" name=""/>
        <dsp:cNvSpPr/>
      </dsp:nvSpPr>
      <dsp:spPr>
        <a:xfrm>
          <a:off x="1009608" y="848347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833982" y="685451"/>
              </a:moveTo>
              <a:arcTo wR="2588690" hR="2588690" stAng="13639513" swAng="36060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D63B6-FA9F-4D55-ACE8-82CA1741B492}">
      <dsp:nvSpPr>
        <dsp:cNvPr id="0" name=""/>
        <dsp:cNvSpPr/>
      </dsp:nvSpPr>
      <dsp:spPr>
        <a:xfrm>
          <a:off x="1640937" y="176137"/>
          <a:ext cx="2223549" cy="1131737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Εποπτεία από Διευθύνσεις, μέλη της Επιτροπής </a:t>
          </a:r>
          <a:r>
            <a:rPr lang="en-GB" sz="1800" b="1" kern="1200" dirty="0"/>
            <a:t>STEM </a:t>
          </a:r>
          <a:r>
            <a:rPr lang="el-GR" sz="1800" b="1" kern="1200" dirty="0"/>
            <a:t>και</a:t>
          </a:r>
          <a:r>
            <a:rPr lang="en-GB" sz="1800" b="1" kern="1200" dirty="0"/>
            <a:t> </a:t>
          </a:r>
          <a:r>
            <a:rPr lang="el-GR" sz="1800" b="1" kern="1200" dirty="0"/>
            <a:t>οικείους/ες ΕΔΕ</a:t>
          </a:r>
          <a:endParaRPr lang="en-GB" sz="1800" b="1" kern="1200" dirty="0"/>
        </a:p>
      </dsp:txBody>
      <dsp:txXfrm>
        <a:off x="1696184" y="231384"/>
        <a:ext cx="2113055" cy="1021243"/>
      </dsp:txXfrm>
    </dsp:sp>
    <dsp:sp modelId="{7C50727E-CED7-43E7-B6AE-8B44D47E5EBD}">
      <dsp:nvSpPr>
        <dsp:cNvPr id="0" name=""/>
        <dsp:cNvSpPr/>
      </dsp:nvSpPr>
      <dsp:spPr>
        <a:xfrm>
          <a:off x="1520592" y="323575"/>
          <a:ext cx="5177381" cy="5177381"/>
        </a:xfrm>
        <a:custGeom>
          <a:avLst/>
          <a:gdLst/>
          <a:ahLst/>
          <a:cxnLst/>
          <a:rect l="0" t="0" r="0" b="0"/>
          <a:pathLst>
            <a:path>
              <a:moveTo>
                <a:pt x="2478048" y="2365"/>
              </a:moveTo>
              <a:arcTo wR="2588690" hR="2588690" stAng="16053024" swAng="53832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311C8-E958-4DC3-8C65-761D0AD9A74C}">
      <dsp:nvSpPr>
        <dsp:cNvPr id="0" name=""/>
        <dsp:cNvSpPr/>
      </dsp:nvSpPr>
      <dsp:spPr>
        <a:xfrm>
          <a:off x="-5454172" y="-835220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41D1-B340-4D1F-BB32-90B0FC274B82}">
      <dsp:nvSpPr>
        <dsp:cNvPr id="0" name=""/>
        <dsp:cNvSpPr/>
      </dsp:nvSpPr>
      <dsp:spPr>
        <a:xfrm>
          <a:off x="669645" y="371117"/>
          <a:ext cx="6896623" cy="118757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rgbClr val="0070C0"/>
              </a:solidFill>
            </a:rPr>
            <a:t>Συνεργασία με εξωτερικούς και εσωτερικούς φορείς (Υπουργείο Μεταφορών, Επικοινωνιών και Έργων, Υπουργείο Εσωτερικών, Παιδαγωγικό Ινστιτούτο, Πανεπιστήμιο Κύπρου, Σχολικές Εφορείες κτλ.)</a:t>
          </a:r>
          <a:endParaRPr lang="en-GB" sz="1800" kern="1200" dirty="0">
            <a:solidFill>
              <a:srgbClr val="0070C0"/>
            </a:solidFill>
          </a:endParaRPr>
        </a:p>
      </dsp:txBody>
      <dsp:txXfrm>
        <a:off x="669645" y="371117"/>
        <a:ext cx="6896623" cy="1187578"/>
      </dsp:txXfrm>
    </dsp:sp>
    <dsp:sp modelId="{69C67680-CFA2-4D3C-809B-730FEB45E2BA}">
      <dsp:nvSpPr>
        <dsp:cNvPr id="0" name=""/>
        <dsp:cNvSpPr/>
      </dsp:nvSpPr>
      <dsp:spPr>
        <a:xfrm>
          <a:off x="66578" y="361840"/>
          <a:ext cx="1206134" cy="12061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236EE-368E-439A-AA02-4CA93917E0C9}">
      <dsp:nvSpPr>
        <dsp:cNvPr id="0" name=""/>
        <dsp:cNvSpPr/>
      </dsp:nvSpPr>
      <dsp:spPr>
        <a:xfrm>
          <a:off x="1020389" y="1855593"/>
          <a:ext cx="6545880" cy="111334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rgbClr val="0070C0"/>
              </a:solidFill>
            </a:rPr>
            <a:t>Επιμόρφωση εκπαιδευτών  </a:t>
          </a:r>
          <a:endParaRPr lang="en-GB" sz="1800" kern="1200" dirty="0">
            <a:solidFill>
              <a:srgbClr val="0070C0"/>
            </a:solidFill>
          </a:endParaRPr>
        </a:p>
      </dsp:txBody>
      <dsp:txXfrm>
        <a:off x="1020389" y="1855593"/>
        <a:ext cx="6545880" cy="1113348"/>
      </dsp:txXfrm>
    </dsp:sp>
    <dsp:sp modelId="{6B9563D3-CF90-4D58-88D4-EE80302475B9}">
      <dsp:nvSpPr>
        <dsp:cNvPr id="0" name=""/>
        <dsp:cNvSpPr/>
      </dsp:nvSpPr>
      <dsp:spPr>
        <a:xfrm>
          <a:off x="417322" y="1809201"/>
          <a:ext cx="1206134" cy="120613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482C0C-1083-4AD4-A708-FE59C2B5F3EC}">
      <dsp:nvSpPr>
        <dsp:cNvPr id="0" name=""/>
        <dsp:cNvSpPr/>
      </dsp:nvSpPr>
      <dsp:spPr>
        <a:xfrm>
          <a:off x="669645" y="3265839"/>
          <a:ext cx="6896623" cy="118757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>
              <a:solidFill>
                <a:srgbClr val="0070C0"/>
              </a:solidFill>
            </a:rPr>
            <a:t>Αξιολόγηση του προγράμματος από το Κ.Ε.Ε.Α.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669645" y="3265839"/>
        <a:ext cx="6896623" cy="1187578"/>
      </dsp:txXfrm>
    </dsp:sp>
    <dsp:sp modelId="{7F0DD285-2A41-4EB2-9085-BFA6782D890B}">
      <dsp:nvSpPr>
        <dsp:cNvPr id="0" name=""/>
        <dsp:cNvSpPr/>
      </dsp:nvSpPr>
      <dsp:spPr>
        <a:xfrm>
          <a:off x="66578" y="3256561"/>
          <a:ext cx="1206134" cy="12061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7AD73-8EF6-49A0-A3BA-88120D70BEE9}">
      <dsp:nvSpPr>
        <dsp:cNvPr id="0" name=""/>
        <dsp:cNvSpPr/>
      </dsp:nvSpPr>
      <dsp:spPr>
        <a:xfrm>
          <a:off x="1129624" y="371215"/>
          <a:ext cx="5316020" cy="13915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2517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      </a:t>
          </a:r>
          <a:r>
            <a:rPr lang="el-GR" sz="2900" kern="1200" dirty="0"/>
            <a:t> Στοιχεία </a:t>
          </a:r>
          <a:r>
            <a:rPr lang="el-GR" sz="2900" kern="1200" dirty="0" err="1"/>
            <a:t>ρομπ</a:t>
          </a:r>
          <a:r>
            <a:rPr lang="en-US" sz="2900" kern="1200" dirty="0"/>
            <a:t>o</a:t>
          </a:r>
          <a:r>
            <a:rPr lang="el-GR" sz="2900" kern="1200" dirty="0" err="1"/>
            <a:t>τικής</a:t>
          </a:r>
          <a:endParaRPr lang="en-GB" sz="2900" kern="1200" dirty="0"/>
        </a:p>
      </dsp:txBody>
      <dsp:txXfrm>
        <a:off x="1129624" y="371215"/>
        <a:ext cx="5316020" cy="1391511"/>
      </dsp:txXfrm>
    </dsp:sp>
    <dsp:sp modelId="{3D5F2D23-95BE-4E0F-8AC7-53618D9D2A0A}">
      <dsp:nvSpPr>
        <dsp:cNvPr id="0" name=""/>
        <dsp:cNvSpPr/>
      </dsp:nvSpPr>
      <dsp:spPr>
        <a:xfrm>
          <a:off x="1375680" y="170218"/>
          <a:ext cx="974058" cy="146108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6F876-E8EC-410C-85E3-9595AD8E7AF1}">
      <dsp:nvSpPr>
        <dsp:cNvPr id="0" name=""/>
        <dsp:cNvSpPr/>
      </dsp:nvSpPr>
      <dsp:spPr>
        <a:xfrm>
          <a:off x="1832408" y="2152654"/>
          <a:ext cx="4617058" cy="13915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2517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Ένα σύγχρονο σπίτι για την αειφόρο ανάπτυξη</a:t>
          </a:r>
          <a:endParaRPr lang="en-GB" sz="2900" kern="1200" dirty="0"/>
        </a:p>
      </dsp:txBody>
      <dsp:txXfrm>
        <a:off x="1832408" y="2152654"/>
        <a:ext cx="4617058" cy="1391511"/>
      </dsp:txXfrm>
    </dsp:sp>
    <dsp:sp modelId="{F0791F37-B2EC-442B-AEDA-CEFA3F8437E8}">
      <dsp:nvSpPr>
        <dsp:cNvPr id="0" name=""/>
        <dsp:cNvSpPr/>
      </dsp:nvSpPr>
      <dsp:spPr>
        <a:xfrm>
          <a:off x="1427392" y="1921977"/>
          <a:ext cx="974058" cy="146108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12432-3576-4512-8E20-1712ADECF808}">
      <dsp:nvSpPr>
        <dsp:cNvPr id="0" name=""/>
        <dsp:cNvSpPr/>
      </dsp:nvSpPr>
      <dsp:spPr>
        <a:xfrm>
          <a:off x="1695156" y="3874087"/>
          <a:ext cx="4737062" cy="128819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2517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Ρομποτικός συλλέκτης</a:t>
          </a:r>
          <a:endParaRPr lang="en-GB" sz="2900" kern="1200" dirty="0"/>
        </a:p>
      </dsp:txBody>
      <dsp:txXfrm>
        <a:off x="1695156" y="3874087"/>
        <a:ext cx="4737062" cy="1288192"/>
      </dsp:txXfrm>
    </dsp:sp>
    <dsp:sp modelId="{89883DB9-BAF6-4872-BE9D-704F29FAF748}">
      <dsp:nvSpPr>
        <dsp:cNvPr id="0" name=""/>
        <dsp:cNvSpPr/>
      </dsp:nvSpPr>
      <dsp:spPr>
        <a:xfrm>
          <a:off x="504762" y="3616169"/>
          <a:ext cx="1957048" cy="1380216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5263" tIns="47631" rIns="95263" bIns="47631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5263" tIns="47631" rIns="95263" bIns="47631" rtlCol="0"/>
          <a:lstStyle>
            <a:lvl1pPr algn="r">
              <a:defRPr sz="1300"/>
            </a:lvl1pPr>
          </a:lstStyle>
          <a:p>
            <a:fld id="{06E7FA54-D56F-4AD9-9309-79EE1B64C53A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3" tIns="47631" rIns="95263" bIns="47631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5263" tIns="47631" rIns="95263" bIns="476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5263" tIns="47631" rIns="95263" bIns="47631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5263" tIns="47631" rIns="95263" bIns="47631" rtlCol="0" anchor="b"/>
          <a:lstStyle>
            <a:lvl1pPr algn="r">
              <a:defRPr sz="1300"/>
            </a:lvl1pPr>
          </a:lstStyle>
          <a:p>
            <a:fld id="{B4E24F7F-4AEE-4565-9A28-04AC8CA24D5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554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24F7F-4AEE-4565-9A28-04AC8CA24D5C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62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24F7F-4AEE-4565-9A28-04AC8CA24D5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977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24F7F-4AEE-4565-9A28-04AC8CA24D5C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90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22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39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638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993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98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239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117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40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96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28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37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816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3.xml"/><Relationship Id="rId9" Type="http://schemas.openxmlformats.org/officeDocument/2006/relationships/hyperlink" Target="https://www.google.com/url?sa=i&amp;rct=j&amp;q=&amp;esrc=s&amp;source=images&amp;cd=&amp;ved=2ahUKEwiU-7b-i8flAhWDAmMBHeDeAC0QjRx6BAgBEAQ&amp;url=https://www.worldgbc.org/green-building-sustainable-development-goals&amp;psig=AOvVaw3WeLy8WWN7lq2ahSDChzus&amp;ust=157263173166176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62831"/>
            <a:ext cx="7772400" cy="2838177"/>
          </a:xfrm>
        </p:spPr>
        <p:txBody>
          <a:bodyPr>
            <a:normAutofit/>
          </a:bodyPr>
          <a:lstStyle/>
          <a:p>
            <a:r>
              <a:rPr lang="el-GR" b="1" dirty="0"/>
              <a:t>Το Πιλοτικό Πρόγραμμα για σχολεία </a:t>
            </a:r>
            <a:r>
              <a:rPr lang="en-US" b="1" dirty="0"/>
              <a:t>STEM </a:t>
            </a:r>
            <a:r>
              <a:rPr lang="el-GR" b="1" dirty="0"/>
              <a:t>στη Δημοτική Εκπαίδευση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916760"/>
            <a:ext cx="7272808" cy="1752600"/>
          </a:xfrm>
        </p:spPr>
        <p:txBody>
          <a:bodyPr>
            <a:normAutofit/>
          </a:bodyPr>
          <a:lstStyle/>
          <a:p>
            <a:r>
              <a:rPr lang="el-GR" b="1" dirty="0"/>
              <a:t>2</a:t>
            </a:r>
            <a:r>
              <a:rPr lang="el-GR" b="1" baseline="30000" dirty="0"/>
              <a:t>ο</a:t>
            </a:r>
            <a:r>
              <a:rPr lang="el-GR" b="1" dirty="0"/>
              <a:t> </a:t>
            </a:r>
            <a:r>
              <a:rPr lang="el-GR" b="1" dirty="0" err="1"/>
              <a:t>Παγκύπριο</a:t>
            </a:r>
            <a:r>
              <a:rPr lang="el-GR" b="1" dirty="0"/>
              <a:t> Συνέδριο </a:t>
            </a:r>
            <a:r>
              <a:rPr lang="en-US" b="1" dirty="0"/>
              <a:t>SCIENTIX</a:t>
            </a:r>
          </a:p>
          <a:p>
            <a:r>
              <a:rPr lang="el-GR" b="1" dirty="0"/>
              <a:t>Παιδαγωγικό Ινστιτούτο Κύπρου</a:t>
            </a:r>
          </a:p>
          <a:p>
            <a:r>
              <a:rPr lang="el-GR" b="1" dirty="0"/>
              <a:t>29 Μαρτίου 2023</a:t>
            </a:r>
          </a:p>
        </p:txBody>
      </p:sp>
    </p:spTree>
    <p:extLst>
      <p:ext uri="{BB962C8B-B14F-4D97-AF65-F5344CB8AC3E}">
        <p14:creationId xmlns:p14="http://schemas.microsoft.com/office/powerpoint/2010/main" val="398193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4"/>
    </mc:Choice>
    <mc:Fallback xmlns="">
      <p:transition spd="slow" advTm="292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34" y="620688"/>
            <a:ext cx="85689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 dirty="0">
                <a:solidFill>
                  <a:schemeClr val="tx2"/>
                </a:solidFill>
              </a:rPr>
              <a:t>Τα επόμενα βήματα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934" y="2348880"/>
            <a:ext cx="85689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933" y="1556792"/>
            <a:ext cx="85689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§"/>
            </a:pPr>
            <a:endParaRPr lang="el-GR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Επέκτασης του προγράμματος</a:t>
            </a:r>
            <a:r>
              <a:rPr lang="en-US" dirty="0"/>
              <a:t> STEM</a:t>
            </a:r>
            <a:r>
              <a:rPr lang="el-GR" dirty="0"/>
              <a:t> σε περισσότερα σχολεία</a:t>
            </a:r>
          </a:p>
          <a:p>
            <a:r>
              <a:rPr lang="el-GR" dirty="0"/>
              <a:t>Προμήθεια επιπρόσθετου εξοπλισμού</a:t>
            </a:r>
          </a:p>
          <a:p>
            <a:r>
              <a:rPr lang="el-GR" dirty="0"/>
              <a:t>Ανάπτυξη </a:t>
            </a:r>
            <a:r>
              <a:rPr lang="el-GR" dirty="0" err="1"/>
              <a:t>προβληματοκεντρικού</a:t>
            </a:r>
            <a:r>
              <a:rPr lang="el-GR" dirty="0"/>
              <a:t> αναλυτικού προγράμματος και παραγωγή αντίστοιχων ενοτήτων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61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5400" dirty="0"/>
              <a:t>Σας ευχαριστώ για την προσοχή σας!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97727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5" y="1484784"/>
            <a:ext cx="8784975" cy="4680520"/>
          </a:xfrm>
        </p:spPr>
        <p:txBody>
          <a:bodyPr>
            <a:normAutofit lnSpcReduction="10000"/>
          </a:bodyPr>
          <a:lstStyle/>
          <a:p>
            <a:pPr marL="2508250" indent="-2508250">
              <a:buNone/>
            </a:pPr>
            <a:r>
              <a:rPr lang="en-US" sz="2800" b="1" i="1" dirty="0"/>
              <a:t>18 </a:t>
            </a:r>
            <a:r>
              <a:rPr lang="el-GR" sz="2800" b="1" i="1" dirty="0"/>
              <a:t>Φεβρουαρίου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l-GR" sz="2800" b="1" i="1" dirty="0"/>
              <a:t>2019</a:t>
            </a:r>
            <a:r>
              <a:rPr lang="el-GR" sz="2800" dirty="0"/>
              <a:t>: Διορισμός «Επιτροπής για τον Σχεδιασμό και τη Λειτουργία Σχολείου</a:t>
            </a:r>
            <a:r>
              <a:rPr lang="en-US" sz="2800" dirty="0"/>
              <a:t> STEM</a:t>
            </a:r>
            <a:r>
              <a:rPr lang="el-GR" sz="2800" dirty="0"/>
              <a:t> στην Κυπριακή Εκπαίδευση».</a:t>
            </a:r>
            <a:endParaRPr lang="en-US" sz="2800" dirty="0"/>
          </a:p>
          <a:p>
            <a:pPr marL="2508250" indent="-2508250">
              <a:buNone/>
            </a:pPr>
            <a:endParaRPr lang="en-US" sz="2800" b="1" i="1" dirty="0"/>
          </a:p>
          <a:p>
            <a:pPr marL="2508250" indent="-2508250">
              <a:buNone/>
            </a:pPr>
            <a:endParaRPr lang="en-US" sz="2800" b="1" i="1" dirty="0"/>
          </a:p>
          <a:p>
            <a:pPr marL="2508250" indent="-2508250">
              <a:buNone/>
            </a:pPr>
            <a:endParaRPr lang="en-US" sz="2800" b="1" i="1" dirty="0"/>
          </a:p>
          <a:p>
            <a:pPr marL="2508250" indent="-2508250">
              <a:buNone/>
            </a:pPr>
            <a:r>
              <a:rPr lang="el-GR" sz="2800" b="1" i="1" dirty="0"/>
              <a:t>15 Μαΐου 2019</a:t>
            </a:r>
            <a:r>
              <a:rPr lang="el-GR" sz="2800" dirty="0"/>
              <a:t>:  Απόφαση Υπουργικού Συμβουλίου για την υλοποίηση της «πιλοτικής εφαρμογής του Προγράμματος </a:t>
            </a:r>
            <a:r>
              <a:rPr lang="en-GB" sz="2800" dirty="0"/>
              <a:t>STEM </a:t>
            </a:r>
            <a:r>
              <a:rPr lang="el-GR" sz="2800" dirty="0"/>
              <a:t>στη Δημοτική Εκπαίδευση από τον Οκτώβριο του 2019».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116633"/>
            <a:ext cx="806489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chemeClr val="accent1"/>
                </a:solidFill>
              </a:rPr>
              <a:t>Το Πιλοτικό Πρόγραμμα για σχολεία </a:t>
            </a:r>
            <a:r>
              <a:rPr lang="en-US" sz="3200" b="1" dirty="0">
                <a:solidFill>
                  <a:schemeClr val="accent1"/>
                </a:solidFill>
              </a:rPr>
              <a:t>STEM </a:t>
            </a:r>
            <a:r>
              <a:rPr lang="el-GR" sz="3200" b="1" dirty="0">
                <a:solidFill>
                  <a:schemeClr val="accent1"/>
                </a:solidFill>
              </a:rPr>
              <a:t>στη Δημοτική Εκπαίδευση</a:t>
            </a:r>
          </a:p>
        </p:txBody>
      </p:sp>
      <p:pic>
        <p:nvPicPr>
          <p:cNvPr id="1026" name="Picture 2" descr="Boards &amp; Committees | Town of Peace River">
            <a:extLst>
              <a:ext uri="{FF2B5EF4-FFF2-40B4-BE49-F238E27FC236}">
                <a16:creationId xmlns:a16="http://schemas.microsoft.com/office/drawing/2014/main" id="{FD3031AF-E95B-4FD3-1D28-1D66749AA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49214"/>
            <a:ext cx="268829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Λογότυπο Κυπριακής Δημοκρατίας">
            <a:extLst>
              <a:ext uri="{FF2B5EF4-FFF2-40B4-BE49-F238E27FC236}">
                <a16:creationId xmlns:a16="http://schemas.microsoft.com/office/drawing/2014/main" id="{A800FFCF-2EFD-E8BE-CF9F-6840815A6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64" y="4725144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562240"/>
              </p:ext>
            </p:extLst>
          </p:nvPr>
        </p:nvGraphicFramePr>
        <p:xfrm>
          <a:off x="395536" y="908720"/>
          <a:ext cx="8424936" cy="5927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1868" y="232944"/>
            <a:ext cx="87165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>
                <a:solidFill>
                  <a:schemeClr val="tx2"/>
                </a:solidFill>
              </a:rPr>
              <a:t>Το πλαίσιο της πιλοτικής εφαρμογής του Προγράμματος </a:t>
            </a:r>
            <a:r>
              <a:rPr lang="en-US" sz="2800" b="1" dirty="0">
                <a:solidFill>
                  <a:schemeClr val="tx2"/>
                </a:solidFill>
              </a:rPr>
              <a:t> STEM </a:t>
            </a:r>
            <a:r>
              <a:rPr lang="el-GR" sz="2800" b="1" dirty="0">
                <a:solidFill>
                  <a:schemeClr val="tx2"/>
                </a:solidFill>
              </a:rPr>
              <a:t>σε σχολεία Δημοτικής Εκπαίδευσης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Oval 2"/>
          <p:cNvSpPr/>
          <p:nvPr/>
        </p:nvSpPr>
        <p:spPr>
          <a:xfrm>
            <a:off x="3419872" y="2996952"/>
            <a:ext cx="2160239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accent1"/>
                </a:solidFill>
              </a:rPr>
              <a:t>ΠΡΟΓΡΑΜΜΑ</a:t>
            </a:r>
          </a:p>
          <a:p>
            <a:pPr algn="ctr"/>
            <a:r>
              <a:rPr lang="en-GB" b="1" dirty="0">
                <a:solidFill>
                  <a:schemeClr val="accent1"/>
                </a:solidFill>
              </a:rPr>
              <a:t>STEM </a:t>
            </a:r>
            <a:r>
              <a:rPr lang="el-GR" b="1" dirty="0">
                <a:solidFill>
                  <a:schemeClr val="accent1"/>
                </a:solidFill>
              </a:rPr>
              <a:t>ΣΤΗ ΔΗΜΟΤΙΚΗ ΕΚΠΑΙΔΕΥΣΗ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5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47176E-1C07-454F-A8B5-B1008E239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66CC64-9BA9-43A5-ACF8-96EFA3096A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3E95EC-2B1D-4612-B896-2E8584587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675F63-7CAA-4B58-B7BD-F0A7DE07D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705FFD-AEAD-4379-BC9C-1B5EFA3123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D95559-9C6C-4298-9009-39CF07F95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B15B00-A14B-4230-B539-13800ECDF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CB2F73-2E20-4AEC-A03E-25E1208F5A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15736E-72E2-452C-A99E-F7F735C11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478460-2B47-405D-ABE8-A8EE4C7D6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7441C8-3D29-4F78-AC41-7065D3597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422F71-7A9F-4F35-B807-34CEC4746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3BE43F-5B7F-4E4A-8939-D717DABF6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C280D4-0F59-4E12-B8F5-CA80FCC27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3D63B6-FA9F-4D55-ACE8-82CA1741B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50727E-CED7-43E7-B6AE-8B44D47E5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868" y="232944"/>
            <a:ext cx="87165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>
                <a:solidFill>
                  <a:schemeClr val="tx2"/>
                </a:solidFill>
              </a:rPr>
              <a:t>Κριτήρια επιλογής σχολείων 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395536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Γεωγραφική κάλυψη όλων των επαρχιών</a:t>
            </a:r>
          </a:p>
          <a:p>
            <a:r>
              <a:rPr lang="el-GR" dirty="0"/>
              <a:t>Διαθεσιμότητα εργαστηρίων</a:t>
            </a:r>
          </a:p>
          <a:p>
            <a:r>
              <a:rPr lang="el-GR" dirty="0"/>
              <a:t>Ενδιαφέρον για εφαρμογή του προγράμματος</a:t>
            </a:r>
          </a:p>
          <a:p>
            <a:r>
              <a:rPr lang="el-GR" dirty="0"/>
              <a:t>Συμμετοχή διάφορων τύπων σχολείων ως προς:</a:t>
            </a:r>
          </a:p>
          <a:p>
            <a:pPr marL="1260475" lvl="1" indent="0">
              <a:buFont typeface="Wingdings" pitchFamily="2" charset="2"/>
              <a:buChar char="ü"/>
            </a:pPr>
            <a:r>
              <a:rPr lang="el-GR" dirty="0"/>
              <a:t>	Αριθμό τμημάτων</a:t>
            </a:r>
          </a:p>
          <a:p>
            <a:pPr marL="1260475" lvl="1" indent="0">
              <a:buFont typeface="Wingdings" pitchFamily="2" charset="2"/>
              <a:buChar char="ü"/>
            </a:pPr>
            <a:r>
              <a:rPr lang="el-GR" dirty="0"/>
              <a:t>    Σύνθεση μαθητικού πληθυσμού</a:t>
            </a:r>
          </a:p>
          <a:p>
            <a:pPr marL="1260475" lvl="1" indent="0">
              <a:buFont typeface="Wingdings" pitchFamily="2" charset="2"/>
              <a:buChar char="ü"/>
            </a:pPr>
            <a:r>
              <a:rPr lang="el-GR" dirty="0"/>
              <a:t>    Γεωγραφική θέση  </a:t>
            </a:r>
          </a:p>
          <a:p>
            <a:pPr marL="1660525" lvl="2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1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456275"/>
              </p:ext>
            </p:extLst>
          </p:nvPr>
        </p:nvGraphicFramePr>
        <p:xfrm>
          <a:off x="322269" y="1097040"/>
          <a:ext cx="8821731" cy="5493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0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Σχολείο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Αριθμός μαθητών/</a:t>
                      </a:r>
                      <a:r>
                        <a:rPr lang="el-GR" sz="1400" dirty="0" err="1">
                          <a:effectLst/>
                        </a:rPr>
                        <a:t>τριων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Αριθμός τμημάτων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Αριθμός εκπαιδευτών/τριών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Επαρχία Λευκωσίας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1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</a:t>
                      </a:r>
                      <a:r>
                        <a:rPr lang="el-GR" sz="1400" b="1" dirty="0" err="1">
                          <a:effectLst/>
                        </a:rPr>
                        <a:t>Ελένειον</a:t>
                      </a:r>
                      <a:r>
                        <a:rPr lang="el-GR" sz="1400" b="1" dirty="0">
                          <a:effectLst/>
                        </a:rPr>
                        <a:t> (ΠΟΣ)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Μακεδονίτισσας Α΄ (ΠΟΣ)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Επαρχία Λεμεσού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3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Λεμεσού ΙΑ΄ 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4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Κάτω </a:t>
                      </a:r>
                      <a:r>
                        <a:rPr lang="el-GR" sz="1400" b="1" dirty="0" err="1">
                          <a:effectLst/>
                        </a:rPr>
                        <a:t>Πολεμιδιών</a:t>
                      </a:r>
                      <a:r>
                        <a:rPr lang="el-GR" sz="1400" b="1" dirty="0">
                          <a:effectLst/>
                        </a:rPr>
                        <a:t> Β΄ (ΠΟΣ)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Επαρχία Λάρνακας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Δημοτικό Σχολείο «Καμάρες»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Δημοτικό Σχολείο Κοφίνου (ΠΟΣ)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8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Επαρχία Πάφου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Πάφου Η΄-</a:t>
                      </a:r>
                      <a:r>
                        <a:rPr lang="el-GR" sz="1400" b="1" dirty="0" err="1">
                          <a:effectLst/>
                        </a:rPr>
                        <a:t>Ιορδάνειο</a:t>
                      </a:r>
                      <a:r>
                        <a:rPr lang="el-GR" sz="1400" b="1" dirty="0">
                          <a:effectLst/>
                        </a:rPr>
                        <a:t> (ΠΟΣ)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8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Επαρχία Αμμοχώστου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Αγίας Νάπας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Δημοτικό Σχολείο Παραλιμνίου Α΄ (ΠΟΣ)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  </a:t>
                      </a: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08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n-GB" sz="1400" b="1" dirty="0">
                          <a:effectLst/>
                        </a:rPr>
                        <a:t>  </a:t>
                      </a:r>
                      <a:r>
                        <a:rPr lang="el-GR" sz="1400" b="1" dirty="0">
                          <a:effectLst/>
                        </a:rPr>
                        <a:t>ΣΥΝΟΛΟ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10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25"/>
                        </a:spcAft>
                      </a:pPr>
                      <a:r>
                        <a:rPr lang="el-GR" sz="1400" b="1" dirty="0">
                          <a:effectLst/>
                        </a:rPr>
                        <a:t>10</a:t>
                      </a:r>
                      <a:endParaRPr lang="en-GB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DDCE884-1A1A-4367-8F79-033C9727FD56}"/>
              </a:ext>
            </a:extLst>
          </p:cNvPr>
          <p:cNvSpPr txBox="1">
            <a:spLocks/>
          </p:cNvSpPr>
          <p:nvPr/>
        </p:nvSpPr>
        <p:spPr>
          <a:xfrm>
            <a:off x="31868" y="232944"/>
            <a:ext cx="87165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</a:rPr>
              <a:t>H</a:t>
            </a:r>
            <a:r>
              <a:rPr lang="el-GR" sz="2800" b="1" dirty="0">
                <a:solidFill>
                  <a:schemeClr val="tx2"/>
                </a:solidFill>
              </a:rPr>
              <a:t> πιλοτική εφαρμογή του Προγράμματος </a:t>
            </a:r>
            <a:r>
              <a:rPr lang="en-US" sz="2800" b="1" dirty="0">
                <a:solidFill>
                  <a:schemeClr val="tx2"/>
                </a:solidFill>
              </a:rPr>
              <a:t> STEM </a:t>
            </a:r>
            <a:r>
              <a:rPr lang="el-GR" sz="2800" b="1" dirty="0">
                <a:solidFill>
                  <a:schemeClr val="tx2"/>
                </a:solidFill>
              </a:rPr>
              <a:t>σε σχολεία Δημοτικής Εκπαίδευσης </a:t>
            </a:r>
            <a:br>
              <a:rPr lang="el-GR" sz="3200" dirty="0"/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25220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66919" y="1844824"/>
            <a:ext cx="856895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>
                <a:solidFill>
                  <a:schemeClr val="tx2"/>
                </a:solidFill>
              </a:rPr>
              <a:t>Ωράριο λειτουργίας στα σχολεία που είναι Π.Ο.Σ.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7562" y="4293096"/>
            <a:ext cx="856895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>
                <a:solidFill>
                  <a:schemeClr val="tx2"/>
                </a:solidFill>
              </a:rPr>
              <a:t>Ωράριο λειτουργίας στα σχολεία που δεν είναι Π.Ο.Σ.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5" name="Rectangle 4"/>
          <p:cNvSpPr/>
          <p:nvPr/>
        </p:nvSpPr>
        <p:spPr>
          <a:xfrm>
            <a:off x="829338" y="2168860"/>
            <a:ext cx="748883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b="1" dirty="0">
                <a:solidFill>
                  <a:schemeClr val="tx1"/>
                </a:solidFill>
              </a:rPr>
              <a:t>13.05-13.45    Σίτιση 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13.45-14.25    Κατ’ οίκον εργασία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14.25-15.05    Πρώτη περίοδος δραστηριοτήτων </a:t>
            </a:r>
            <a:r>
              <a:rPr lang="en-GB" b="1" dirty="0">
                <a:solidFill>
                  <a:schemeClr val="tx1"/>
                </a:solidFill>
              </a:rPr>
              <a:t>STEM</a:t>
            </a:r>
          </a:p>
          <a:p>
            <a:r>
              <a:rPr lang="el-GR" b="1" dirty="0">
                <a:solidFill>
                  <a:schemeClr val="tx1"/>
                </a:solidFill>
              </a:rPr>
              <a:t>15.05-15.20    Διάλειμμα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15.20-16.00    Δεύτερη περίοδος δραστηριοτήτων </a:t>
            </a:r>
            <a:r>
              <a:rPr lang="en-GB" b="1" dirty="0">
                <a:solidFill>
                  <a:schemeClr val="tx1"/>
                </a:solidFill>
              </a:rPr>
              <a:t>STEM</a:t>
            </a:r>
          </a:p>
          <a:p>
            <a:pPr algn="ctr"/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979" y="4797152"/>
            <a:ext cx="7488832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 </a:t>
            </a:r>
            <a:endParaRPr lang="en-GB" dirty="0"/>
          </a:p>
          <a:p>
            <a:r>
              <a:rPr lang="el-GR" b="1" dirty="0">
                <a:solidFill>
                  <a:schemeClr val="tx1"/>
                </a:solidFill>
              </a:rPr>
              <a:t>13.05-13.45     Σίτιση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13.45-14.25     Πρώτη περίοδος δραστηριοτήτων </a:t>
            </a:r>
            <a:r>
              <a:rPr lang="en-GB" b="1" dirty="0">
                <a:solidFill>
                  <a:schemeClr val="tx1"/>
                </a:solidFill>
              </a:rPr>
              <a:t>STEM</a:t>
            </a:r>
          </a:p>
          <a:p>
            <a:r>
              <a:rPr lang="el-GR" b="1" dirty="0">
                <a:solidFill>
                  <a:schemeClr val="tx1"/>
                </a:solidFill>
              </a:rPr>
              <a:t>14.25-15.05     Δεύτερη περίοδος δραστηριοτήτων </a:t>
            </a:r>
            <a:r>
              <a:rPr lang="en-GB" b="1" dirty="0">
                <a:solidFill>
                  <a:schemeClr val="tx1"/>
                </a:solidFill>
              </a:rPr>
              <a:t>STEM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43" t="46785" r="10926" b="24168"/>
          <a:stretch/>
        </p:blipFill>
        <p:spPr bwMode="auto">
          <a:xfrm>
            <a:off x="6876256" y="2240868"/>
            <a:ext cx="1441914" cy="17281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41" t="23282" r="5823" b="53215"/>
          <a:stretch/>
        </p:blipFill>
        <p:spPr bwMode="auto">
          <a:xfrm>
            <a:off x="7513883" y="5407397"/>
            <a:ext cx="1608571" cy="14506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9AD24A2-1055-746E-86DF-BF676218DD72}"/>
              </a:ext>
            </a:extLst>
          </p:cNvPr>
          <p:cNvSpPr txBox="1">
            <a:spLocks/>
          </p:cNvSpPr>
          <p:nvPr/>
        </p:nvSpPr>
        <p:spPr>
          <a:xfrm>
            <a:off x="32544" y="414126"/>
            <a:ext cx="87165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tx2"/>
                </a:solidFill>
              </a:rPr>
              <a:t>H</a:t>
            </a:r>
            <a:r>
              <a:rPr lang="el-GR" sz="2800" b="1" dirty="0">
                <a:solidFill>
                  <a:schemeClr val="tx2"/>
                </a:solidFill>
              </a:rPr>
              <a:t> πιλοτική εφαρμογή του Προγράμματος </a:t>
            </a:r>
            <a:r>
              <a:rPr lang="en-US" sz="2800" b="1" dirty="0">
                <a:solidFill>
                  <a:schemeClr val="tx2"/>
                </a:solidFill>
              </a:rPr>
              <a:t> STEM </a:t>
            </a:r>
            <a:r>
              <a:rPr lang="el-GR" sz="2800" b="1" dirty="0">
                <a:solidFill>
                  <a:schemeClr val="tx2"/>
                </a:solidFill>
              </a:rPr>
              <a:t>σε σχολεία Δημοτικής Εκπαίδευσης </a:t>
            </a:r>
            <a:br>
              <a:rPr lang="el-GR" sz="3200" dirty="0"/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91517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34" y="404664"/>
            <a:ext cx="85689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chemeClr val="tx2"/>
                </a:solidFill>
              </a:rPr>
              <a:t>Σημαντικές παράμετροι</a:t>
            </a:r>
            <a:br>
              <a:rPr lang="el-GR" sz="3200" dirty="0"/>
            </a:br>
            <a:endParaRPr lang="el-GR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82228472"/>
              </p:ext>
            </p:extLst>
          </p:nvPr>
        </p:nvGraphicFramePr>
        <p:xfrm>
          <a:off x="827584" y="1124744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5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6311C8-E958-4DC3-8C65-761D0AD9A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C67680-CFA2-4D3C-809B-730FEB45E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1941D1-B340-4D1F-BB32-90B0FC274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9563D3-CF90-4D58-88D4-EE8030247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5236EE-368E-439A-AA02-4CA93917E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0DD285-2A41-4EB2-9085-BFA6782D8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482C0C-1083-4AD4-A708-FE59C2B5F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34" y="620688"/>
            <a:ext cx="85689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chemeClr val="tx2"/>
                </a:solidFill>
              </a:rPr>
              <a:t>Θεματικές για την εκπόνηση σχεδίων εργασίας (</a:t>
            </a:r>
            <a:r>
              <a:rPr lang="en-GB" sz="3200" b="1" dirty="0">
                <a:solidFill>
                  <a:schemeClr val="tx2"/>
                </a:solidFill>
              </a:rPr>
              <a:t>projects)</a:t>
            </a:r>
            <a:br>
              <a:rPr lang="el-GR" sz="3200" dirty="0"/>
            </a:br>
            <a:endParaRPr lang="el-GR" sz="3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6027262"/>
              </p:ext>
            </p:extLst>
          </p:nvPr>
        </p:nvGraphicFramePr>
        <p:xfrm>
          <a:off x="1115615" y="1397000"/>
          <a:ext cx="7575269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Αποτέλεσμα εικόνας για rompotics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62" b="7027"/>
          <a:stretch/>
        </p:blipFill>
        <p:spPr bwMode="auto">
          <a:xfrm>
            <a:off x="1606127" y="1556792"/>
            <a:ext cx="197130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Αποτέλεσμα εικόνας για sustainable development at hom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Αποτέλεσμα εικόνας για sustainable development at home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Αποτέλεσμα εικόνας για sustainable development at home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07"/>
          <a:stretch/>
        </p:blipFill>
        <p:spPr bwMode="auto">
          <a:xfrm>
            <a:off x="1547664" y="3212976"/>
            <a:ext cx="208823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71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788C-029F-8256-6114-AB8790502725}"/>
              </a:ext>
            </a:extLst>
          </p:cNvPr>
          <p:cNvSpPr txBox="1">
            <a:spLocks/>
          </p:cNvSpPr>
          <p:nvPr/>
        </p:nvSpPr>
        <p:spPr>
          <a:xfrm>
            <a:off x="121934" y="620688"/>
            <a:ext cx="85689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>
                <a:solidFill>
                  <a:schemeClr val="tx2"/>
                </a:solidFill>
              </a:rPr>
              <a:t>Θεματικές για την εκπόνηση σχεδίων εργασίας (</a:t>
            </a:r>
            <a:r>
              <a:rPr lang="en-GB" sz="3200" b="1" dirty="0">
                <a:solidFill>
                  <a:schemeClr val="tx2"/>
                </a:solidFill>
              </a:rPr>
              <a:t>projects)</a:t>
            </a:r>
            <a:br>
              <a:rPr lang="el-GR" sz="3200" dirty="0"/>
            </a:br>
            <a:endParaRPr lang="el-GR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0A7B7A-F3A3-5A45-0AAB-66AB08DC86BF}"/>
              </a:ext>
            </a:extLst>
          </p:cNvPr>
          <p:cNvGrpSpPr/>
          <p:nvPr/>
        </p:nvGrpSpPr>
        <p:grpSpPr>
          <a:xfrm>
            <a:off x="1913990" y="2733244"/>
            <a:ext cx="5316020" cy="1391511"/>
            <a:chOff x="1129624" y="371215"/>
            <a:chExt cx="5316020" cy="139151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6075A7C-A49C-53B0-073A-7E8F4DF4F052}"/>
                </a:ext>
              </a:extLst>
            </p:cNvPr>
            <p:cNvSpPr/>
            <p:nvPr/>
          </p:nvSpPr>
          <p:spPr>
            <a:xfrm>
              <a:off x="1129624" y="371215"/>
              <a:ext cx="5316020" cy="1391511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8A4D57-DDA9-967B-0755-44E568381573}"/>
                </a:ext>
              </a:extLst>
            </p:cNvPr>
            <p:cNvSpPr txBox="1"/>
            <p:nvPr/>
          </p:nvSpPr>
          <p:spPr>
            <a:xfrm>
              <a:off x="1129624" y="371215"/>
              <a:ext cx="5316020" cy="1391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2517" tIns="110490" rIns="110490" bIns="110490" numCol="1" spcCol="1270" anchor="ctr" anchorCtr="0">
              <a:noAutofit/>
            </a:bodyPr>
            <a:lstStyle/>
            <a:p>
              <a:pPr marL="0" lvl="0" indent="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900" kern="1200" dirty="0"/>
                <a:t>      </a:t>
              </a:r>
              <a:r>
                <a:rPr lang="el-GR" sz="2900" kern="1200" dirty="0"/>
                <a:t> </a:t>
              </a:r>
              <a:r>
                <a:rPr lang="el-GR" sz="2900" dirty="0"/>
                <a:t>Το έξυπνο θερμοκήπιο</a:t>
              </a:r>
              <a:endParaRPr lang="en-GB" sz="2900" kern="1200" dirty="0"/>
            </a:p>
          </p:txBody>
        </p:sp>
      </p:grpSp>
      <p:pic>
        <p:nvPicPr>
          <p:cNvPr id="1026" name="Picture 2" descr="Greenhouse Diy Miniature Dollhouse Kit | Miniature Christmas Greenhouse -  3d Diy - Aliexpress">
            <a:extLst>
              <a:ext uri="{FF2B5EF4-FFF2-40B4-BE49-F238E27FC236}">
                <a16:creationId xmlns:a16="http://schemas.microsoft.com/office/drawing/2014/main" id="{AC2B4032-E724-63C5-6B3A-4B8F0A68A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2359149" cy="235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37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1477</TotalTime>
  <Words>502</Words>
  <Application>Microsoft Office PowerPoint</Application>
  <PresentationFormat>On-screen Show (4:3)</PresentationFormat>
  <Paragraphs>122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Το Πιλοτικό Πρόγραμμα για σχολεία STEM στη Δημοτική Εκπαίδευση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 Kalyfommatou</dc:creator>
  <cp:lastModifiedBy>Μάριος Χαραλάμπους</cp:lastModifiedBy>
  <cp:revision>119</cp:revision>
  <cp:lastPrinted>2019-10-21T11:06:01Z</cp:lastPrinted>
  <dcterms:created xsi:type="dcterms:W3CDTF">2017-08-24T09:37:08Z</dcterms:created>
  <dcterms:modified xsi:type="dcterms:W3CDTF">2023-03-28T19:11:16Z</dcterms:modified>
</cp:coreProperties>
</file>