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6"/>
  </p:notesMasterIdLst>
  <p:sldIdLst>
    <p:sldId id="262" r:id="rId2"/>
    <p:sldId id="818" r:id="rId3"/>
    <p:sldId id="826" r:id="rId4"/>
    <p:sldId id="827" r:id="rId5"/>
    <p:sldId id="828" r:id="rId6"/>
    <p:sldId id="829" r:id="rId7"/>
    <p:sldId id="322" r:id="rId8"/>
    <p:sldId id="819" r:id="rId9"/>
    <p:sldId id="305" r:id="rId10"/>
    <p:sldId id="824" r:id="rId11"/>
    <p:sldId id="823" r:id="rId12"/>
    <p:sldId id="820" r:id="rId13"/>
    <p:sldId id="821" r:id="rId14"/>
    <p:sldId id="830" r:id="rId15"/>
    <p:sldId id="822" r:id="rId16"/>
    <p:sldId id="825" r:id="rId17"/>
    <p:sldId id="834" r:id="rId18"/>
    <p:sldId id="339" r:id="rId19"/>
    <p:sldId id="340" r:id="rId20"/>
    <p:sldId id="341" r:id="rId21"/>
    <p:sldId id="342" r:id="rId22"/>
    <p:sldId id="832" r:id="rId23"/>
    <p:sldId id="833" r:id="rId24"/>
    <p:sldId id="307" r:id="rId25"/>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D8B13"/>
    <a:srgbClr val="8BB6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69"/>
    <p:restoredTop sz="94637"/>
  </p:normalViewPr>
  <p:slideViewPr>
    <p:cSldViewPr snapToGrid="0" snapToObjects="1">
      <p:cViewPr varScale="1">
        <p:scale>
          <a:sx n="93" d="100"/>
          <a:sy n="93" d="100"/>
        </p:scale>
        <p:origin x="200" y="60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825E20-27D8-184F-8AD8-4483E64BE7F1}" type="datetimeFigureOut">
              <a:rPr lang="en-US" smtClean="0"/>
              <a:t>3/29/23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42E2E7-ABF9-2F4D-AE95-832089EBB81B}" type="slidenum">
              <a:rPr lang="en-US" smtClean="0"/>
              <a:t>‹#›</a:t>
            </a:fld>
            <a:endParaRPr lang="en-US"/>
          </a:p>
        </p:txBody>
      </p:sp>
    </p:spTree>
    <p:extLst>
      <p:ext uri="{BB962C8B-B14F-4D97-AF65-F5344CB8AC3E}">
        <p14:creationId xmlns:p14="http://schemas.microsoft.com/office/powerpoint/2010/main" val="419955660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107b73edc89_10_1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8" name="Google Shape;948;g107b73edc89_1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107b73edc89_10_3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6" name="Google Shape;1176;g107b73edc89_10_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g107b73edc89_10_4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1" name="Google Shape;1181;g107b73edc89_10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107b73edc89_10_4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6" name="Google Shape;1186;g107b73edc89_1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07b73edc89_10_4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1" name="Google Shape;1191;g107b73edc89_1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V1">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B2E4F1C-BC00-7043-9ECB-D12C6377D4EA}"/>
              </a:ext>
            </a:extLst>
          </p:cNvPr>
          <p:cNvSpPr/>
          <p:nvPr userDrawn="1"/>
        </p:nvSpPr>
        <p:spPr>
          <a:xfrm>
            <a:off x="-2326" y="4392656"/>
            <a:ext cx="9144000" cy="78471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64A0305-8BED-744C-BFDD-2D70480DB5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57" y="4401365"/>
            <a:ext cx="2143269" cy="786933"/>
          </a:xfrm>
          <a:prstGeom prst="rect">
            <a:avLst/>
          </a:prstGeom>
        </p:spPr>
      </p:pic>
      <p:pic>
        <p:nvPicPr>
          <p:cNvPr id="7" name="Picture 6">
            <a:extLst>
              <a:ext uri="{FF2B5EF4-FFF2-40B4-BE49-F238E27FC236}">
                <a16:creationId xmlns:a16="http://schemas.microsoft.com/office/drawing/2014/main" id="{6DB45C66-74AB-854B-8AF3-3DE3D43269D5}"/>
              </a:ext>
            </a:extLst>
          </p:cNvPr>
          <p:cNvPicPr>
            <a:picLocks noChangeAspect="1"/>
          </p:cNvPicPr>
          <p:nvPr userDrawn="1"/>
        </p:nvPicPr>
        <p:blipFill rotWithShape="1">
          <a:blip r:embed="rId3" cstate="screen">
            <a:alphaModFix amt="10000"/>
            <a:extLst>
              <a:ext uri="{28A0092B-C50C-407E-A947-70E740481C1C}">
                <a14:useLocalDpi xmlns:a14="http://schemas.microsoft.com/office/drawing/2010/main"/>
              </a:ext>
            </a:extLst>
          </a:blip>
          <a:srcRect t="16938" r="13015"/>
          <a:stretch/>
        </p:blipFill>
        <p:spPr>
          <a:xfrm>
            <a:off x="5789571" y="139148"/>
            <a:ext cx="3352103" cy="3945993"/>
          </a:xfrm>
          <a:prstGeom prst="rect">
            <a:avLst/>
          </a:prstGeom>
        </p:spPr>
      </p:pic>
      <p:sp>
        <p:nvSpPr>
          <p:cNvPr id="8" name="Rectangle 7">
            <a:extLst>
              <a:ext uri="{FF2B5EF4-FFF2-40B4-BE49-F238E27FC236}">
                <a16:creationId xmlns:a16="http://schemas.microsoft.com/office/drawing/2014/main" id="{3C927345-92E0-6643-B2EC-98A9107E0FAE}"/>
              </a:ext>
            </a:extLst>
          </p:cNvPr>
          <p:cNvSpPr/>
          <p:nvPr userDrawn="1"/>
        </p:nvSpPr>
        <p:spPr>
          <a:xfrm>
            <a:off x="-1" y="0"/>
            <a:ext cx="9144000" cy="139148"/>
          </a:xfrm>
          <a:prstGeom prst="rect">
            <a:avLst/>
          </a:prstGeom>
          <a:solidFill>
            <a:srgbClr val="C69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696A0DD-882B-3644-9BA2-16B068848C21}"/>
              </a:ext>
            </a:extLst>
          </p:cNvPr>
          <p:cNvCxnSpPr/>
          <p:nvPr userDrawn="1"/>
        </p:nvCxnSpPr>
        <p:spPr>
          <a:xfrm>
            <a:off x="583392" y="2584991"/>
            <a:ext cx="1216958" cy="0"/>
          </a:xfrm>
          <a:prstGeom prst="line">
            <a:avLst/>
          </a:prstGeom>
          <a:ln w="19050">
            <a:solidFill>
              <a:srgbClr val="C69241"/>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8616694A-C243-8F48-B446-BF11A7C4541A}"/>
              </a:ext>
            </a:extLst>
          </p:cNvPr>
          <p:cNvSpPr>
            <a:spLocks noGrp="1"/>
          </p:cNvSpPr>
          <p:nvPr>
            <p:ph type="body" sz="quarter" idx="10" hasCustomPrompt="1"/>
          </p:nvPr>
        </p:nvSpPr>
        <p:spPr>
          <a:xfrm>
            <a:off x="473213" y="456399"/>
            <a:ext cx="4362450" cy="1963737"/>
          </a:xfrm>
        </p:spPr>
        <p:txBody>
          <a:bodyPr anchor="b">
            <a:normAutofit/>
          </a:bodyPr>
          <a:lstStyle>
            <a:lvl1pPr marL="0" indent="0">
              <a:lnSpc>
                <a:spcPts val="7000"/>
              </a:lnSpc>
              <a:spcBef>
                <a:spcPts val="0"/>
              </a:spcBef>
              <a:buNone/>
              <a:defRPr sz="6500" b="0" i="0" spc="300" baseline="0">
                <a:solidFill>
                  <a:schemeClr val="tx1"/>
                </a:solidFill>
                <a:latin typeface="Abolition" pitchFamily="2" charset="0"/>
              </a:defRPr>
            </a:lvl1pPr>
          </a:lstStyle>
          <a:p>
            <a:pPr lvl="0"/>
            <a:r>
              <a:rPr lang="en-US" dirty="0"/>
              <a:t>Title to </a:t>
            </a:r>
            <a:br>
              <a:rPr lang="en-US" dirty="0"/>
            </a:br>
            <a:r>
              <a:rPr lang="en-US" dirty="0"/>
              <a:t>go here</a:t>
            </a:r>
          </a:p>
        </p:txBody>
      </p:sp>
      <p:sp>
        <p:nvSpPr>
          <p:cNvPr id="18" name="Text Placeholder 17">
            <a:extLst>
              <a:ext uri="{FF2B5EF4-FFF2-40B4-BE49-F238E27FC236}">
                <a16:creationId xmlns:a16="http://schemas.microsoft.com/office/drawing/2014/main" id="{EC3529D2-738A-B444-ABB5-B8117680A6E1}"/>
              </a:ext>
            </a:extLst>
          </p:cNvPr>
          <p:cNvSpPr>
            <a:spLocks noGrp="1"/>
          </p:cNvSpPr>
          <p:nvPr>
            <p:ph type="body" sz="quarter" idx="11" hasCustomPrompt="1"/>
          </p:nvPr>
        </p:nvSpPr>
        <p:spPr>
          <a:xfrm>
            <a:off x="473214" y="2904119"/>
            <a:ext cx="4362450" cy="259868"/>
          </a:xfrm>
        </p:spPr>
        <p:txBody>
          <a:bodyPr anchor="ctr"/>
          <a:lstStyle>
            <a:lvl1pPr marL="0" indent="0">
              <a:lnSpc>
                <a:spcPts val="1880"/>
              </a:lnSpc>
              <a:spcBef>
                <a:spcPts val="0"/>
              </a:spcBef>
              <a:buNone/>
              <a:defRPr/>
            </a:lvl1pPr>
          </a:lstStyle>
          <a:p>
            <a:pPr lvl="0"/>
            <a:r>
              <a:rPr lang="en-US" dirty="0"/>
              <a:t>Subtitle / Presenter</a:t>
            </a:r>
          </a:p>
        </p:txBody>
      </p:sp>
    </p:spTree>
    <p:extLst>
      <p:ext uri="{BB962C8B-B14F-4D97-AF65-F5344CB8AC3E}">
        <p14:creationId xmlns:p14="http://schemas.microsoft.com/office/powerpoint/2010/main" val="314558052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12" name="Text Placeholder 8">
            <a:extLst>
              <a:ext uri="{FF2B5EF4-FFF2-40B4-BE49-F238E27FC236}">
                <a16:creationId xmlns:a16="http://schemas.microsoft.com/office/drawing/2014/main" id="{D004BC79-4A47-F947-8EF2-485C0AEA7EE3}"/>
              </a:ext>
            </a:extLst>
          </p:cNvPr>
          <p:cNvSpPr>
            <a:spLocks noGrp="1"/>
          </p:cNvSpPr>
          <p:nvPr>
            <p:ph type="body" sz="quarter" idx="13" hasCustomPrompt="1"/>
          </p:nvPr>
        </p:nvSpPr>
        <p:spPr>
          <a:xfrm>
            <a:off x="628650" y="1538096"/>
            <a:ext cx="2081805" cy="246774"/>
          </a:xfrm>
        </p:spPr>
        <p:txBody>
          <a:bodyPr>
            <a:noAutofit/>
          </a:bodyPr>
          <a:lstStyle>
            <a:lvl1pPr marL="0" indent="0" algn="l">
              <a:lnSpc>
                <a:spcPts val="1420"/>
              </a:lnSpc>
              <a:buNone/>
              <a:defRPr sz="1200" b="1" i="0" spc="150" baseline="0">
                <a:solidFill>
                  <a:schemeClr val="accent2"/>
                </a:solidFill>
                <a:latin typeface="Utopia Std Subhead" panose="02040603060506020204" pitchFamily="18" charset="77"/>
              </a:defRPr>
            </a:lvl1pPr>
          </a:lstStyle>
          <a:p>
            <a:pPr lvl="0"/>
            <a:r>
              <a:rPr lang="en-US" dirty="0"/>
              <a:t>SUBHEAD GOES HERE</a:t>
            </a:r>
          </a:p>
        </p:txBody>
      </p:sp>
      <p:sp>
        <p:nvSpPr>
          <p:cNvPr id="14" name="Title Placeholder 1">
            <a:extLst>
              <a:ext uri="{FF2B5EF4-FFF2-40B4-BE49-F238E27FC236}">
                <a16:creationId xmlns:a16="http://schemas.microsoft.com/office/drawing/2014/main" id="{DDD0F1C2-4261-984A-A5E2-8263822DE478}"/>
              </a:ext>
            </a:extLst>
          </p:cNvPr>
          <p:cNvSpPr>
            <a:spLocks noGrp="1"/>
          </p:cNvSpPr>
          <p:nvPr>
            <p:ph type="title" hasCustomPrompt="1"/>
          </p:nvPr>
        </p:nvSpPr>
        <p:spPr>
          <a:xfrm>
            <a:off x="628650" y="544435"/>
            <a:ext cx="7886700" cy="469175"/>
          </a:xfrm>
          <a:prstGeom prst="rect">
            <a:avLst/>
          </a:prstGeom>
        </p:spPr>
        <p:txBody>
          <a:bodyPr vert="horz" lIns="91440" tIns="45720" rIns="91440" bIns="45720" rtlCol="0" anchor="ctr">
            <a:noAutofit/>
          </a:bodyPr>
          <a:lstStyle>
            <a:lvl1pPr algn="l">
              <a:defRPr/>
            </a:lvl1pPr>
          </a:lstStyle>
          <a:p>
            <a:r>
              <a:rPr lang="en-US" dirty="0"/>
              <a:t>Page Title</a:t>
            </a:r>
          </a:p>
        </p:txBody>
      </p:sp>
      <p:sp>
        <p:nvSpPr>
          <p:cNvPr id="4" name="Text Placeholder 3">
            <a:extLst>
              <a:ext uri="{FF2B5EF4-FFF2-40B4-BE49-F238E27FC236}">
                <a16:creationId xmlns:a16="http://schemas.microsoft.com/office/drawing/2014/main" id="{B2BDBB06-23EC-1249-9E7A-B7F4379BBF55}"/>
              </a:ext>
            </a:extLst>
          </p:cNvPr>
          <p:cNvSpPr>
            <a:spLocks noGrp="1"/>
          </p:cNvSpPr>
          <p:nvPr>
            <p:ph type="body" sz="quarter" idx="16" hasCustomPrompt="1"/>
          </p:nvPr>
        </p:nvSpPr>
        <p:spPr>
          <a:xfrm>
            <a:off x="628650" y="1902618"/>
            <a:ext cx="3429000" cy="2158304"/>
          </a:xfrm>
        </p:spPr>
        <p:txBody>
          <a:bodyPr/>
          <a:lstStyle>
            <a:lvl1pPr>
              <a:lnSpc>
                <a:spcPts val="1640"/>
              </a:lnSpc>
              <a:spcAft>
                <a:spcPts val="300"/>
              </a:spcAft>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r>
              <a:rPr lang="en-US" dirty="0" err="1"/>
              <a:t>Sollicitudin</a:t>
            </a:r>
            <a:r>
              <a:rPr lang="en-US" dirty="0"/>
              <a:t> </a:t>
            </a:r>
            <a:r>
              <a:rPr lang="en-US" dirty="0" err="1"/>
              <a:t>tempor</a:t>
            </a:r>
            <a:r>
              <a:rPr lang="en-US" dirty="0"/>
              <a:t> id </a:t>
            </a:r>
            <a:r>
              <a:rPr lang="en-US" dirty="0" err="1"/>
              <a:t>eu</a:t>
            </a:r>
            <a:r>
              <a:rPr lang="en-US" dirty="0"/>
              <a:t> </a:t>
            </a:r>
            <a:r>
              <a:rPr lang="en-US" dirty="0" err="1"/>
              <a:t>nisl</a:t>
            </a:r>
            <a:r>
              <a:rPr lang="en-US" dirty="0"/>
              <a:t> </a:t>
            </a:r>
            <a:r>
              <a:rPr lang="en-US" dirty="0" err="1"/>
              <a:t>nunc</a:t>
            </a:r>
            <a:r>
              <a:rPr lang="en-US" dirty="0"/>
              <a:t> mi ipsum </a:t>
            </a:r>
            <a:r>
              <a:rPr lang="en-US" dirty="0" err="1"/>
              <a:t>faucibus</a:t>
            </a:r>
            <a:r>
              <a:rPr lang="en-US" dirty="0"/>
              <a:t>. </a:t>
            </a:r>
          </a:p>
          <a:p>
            <a:pPr lvl="4"/>
            <a:endParaRPr lang="en-US" dirty="0"/>
          </a:p>
        </p:txBody>
      </p:sp>
      <p:sp>
        <p:nvSpPr>
          <p:cNvPr id="17" name="Text Placeholder 8">
            <a:extLst>
              <a:ext uri="{FF2B5EF4-FFF2-40B4-BE49-F238E27FC236}">
                <a16:creationId xmlns:a16="http://schemas.microsoft.com/office/drawing/2014/main" id="{1BE8467C-F8A0-0B46-954C-0CCA5AE188E5}"/>
              </a:ext>
            </a:extLst>
          </p:cNvPr>
          <p:cNvSpPr>
            <a:spLocks noGrp="1"/>
          </p:cNvSpPr>
          <p:nvPr>
            <p:ph type="body" sz="quarter" idx="19" hasCustomPrompt="1"/>
          </p:nvPr>
        </p:nvSpPr>
        <p:spPr>
          <a:xfrm>
            <a:off x="5086350" y="1538096"/>
            <a:ext cx="2081805" cy="246774"/>
          </a:xfrm>
        </p:spPr>
        <p:txBody>
          <a:bodyPr>
            <a:noAutofit/>
          </a:bodyPr>
          <a:lstStyle>
            <a:lvl1pPr marL="0" indent="0" algn="l">
              <a:lnSpc>
                <a:spcPts val="1420"/>
              </a:lnSpc>
              <a:buNone/>
              <a:defRPr sz="1200" b="1" i="0" spc="150" baseline="0">
                <a:solidFill>
                  <a:schemeClr val="accent2"/>
                </a:solidFill>
                <a:latin typeface="Utopia Std Subhead" panose="02040603060506020204" pitchFamily="18" charset="77"/>
              </a:defRPr>
            </a:lvl1pPr>
          </a:lstStyle>
          <a:p>
            <a:pPr lvl="0"/>
            <a:r>
              <a:rPr lang="en-US" dirty="0"/>
              <a:t>SUBHEAD GOES HERE</a:t>
            </a:r>
          </a:p>
        </p:txBody>
      </p:sp>
      <p:sp>
        <p:nvSpPr>
          <p:cNvPr id="15" name="Text Placeholder 3">
            <a:extLst>
              <a:ext uri="{FF2B5EF4-FFF2-40B4-BE49-F238E27FC236}">
                <a16:creationId xmlns:a16="http://schemas.microsoft.com/office/drawing/2014/main" id="{B764E411-936F-3044-8265-A066A2B83B67}"/>
              </a:ext>
            </a:extLst>
          </p:cNvPr>
          <p:cNvSpPr>
            <a:spLocks noGrp="1"/>
          </p:cNvSpPr>
          <p:nvPr>
            <p:ph type="body" sz="quarter" idx="20" hasCustomPrompt="1"/>
          </p:nvPr>
        </p:nvSpPr>
        <p:spPr>
          <a:xfrm>
            <a:off x="5086350" y="1902618"/>
            <a:ext cx="3429000" cy="2158304"/>
          </a:xfrm>
        </p:spPr>
        <p:txBody>
          <a:bodyPr/>
          <a:lstStyle>
            <a:lvl1pPr>
              <a:lnSpc>
                <a:spcPts val="1640"/>
              </a:lnSpc>
              <a:spcAft>
                <a:spcPts val="300"/>
              </a:spcAft>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r>
              <a:rPr lang="en-US" dirty="0" err="1"/>
              <a:t>Sollicitudin</a:t>
            </a:r>
            <a:r>
              <a:rPr lang="en-US" dirty="0"/>
              <a:t> </a:t>
            </a:r>
            <a:r>
              <a:rPr lang="en-US" dirty="0" err="1"/>
              <a:t>tempor</a:t>
            </a:r>
            <a:r>
              <a:rPr lang="en-US" dirty="0"/>
              <a:t> id </a:t>
            </a:r>
            <a:r>
              <a:rPr lang="en-US" dirty="0" err="1"/>
              <a:t>eu</a:t>
            </a:r>
            <a:r>
              <a:rPr lang="en-US" dirty="0"/>
              <a:t> </a:t>
            </a:r>
            <a:r>
              <a:rPr lang="en-US" dirty="0" err="1"/>
              <a:t>nisl</a:t>
            </a:r>
            <a:r>
              <a:rPr lang="en-US" dirty="0"/>
              <a:t> </a:t>
            </a:r>
            <a:r>
              <a:rPr lang="en-US" dirty="0" err="1"/>
              <a:t>nunc</a:t>
            </a:r>
            <a:r>
              <a:rPr lang="en-US" dirty="0"/>
              <a:t> mi ipsum </a:t>
            </a:r>
            <a:r>
              <a:rPr lang="en-US" dirty="0" err="1"/>
              <a:t>faucibus</a:t>
            </a:r>
            <a:r>
              <a:rPr lang="en-US" dirty="0"/>
              <a:t>. </a:t>
            </a:r>
          </a:p>
          <a:p>
            <a:pPr lvl="4"/>
            <a:endParaRPr lang="en-US" dirty="0"/>
          </a:p>
        </p:txBody>
      </p:sp>
      <p:cxnSp>
        <p:nvCxnSpPr>
          <p:cNvPr id="19" name="Straight Connector 18">
            <a:extLst>
              <a:ext uri="{FF2B5EF4-FFF2-40B4-BE49-F238E27FC236}">
                <a16:creationId xmlns:a16="http://schemas.microsoft.com/office/drawing/2014/main" id="{7F7C988E-4FD1-F44B-8698-26D540F4924A}"/>
              </a:ext>
            </a:extLst>
          </p:cNvPr>
          <p:cNvCxnSpPr>
            <a:cxnSpLocks/>
          </p:cNvCxnSpPr>
          <p:nvPr userDrawn="1"/>
        </p:nvCxnSpPr>
        <p:spPr>
          <a:xfrm rot="16200000">
            <a:off x="3566161" y="2971685"/>
            <a:ext cx="201168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905959D2-BEEE-8D4C-8216-8C05C61B75DC}"/>
              </a:ext>
            </a:extLst>
          </p:cNvPr>
          <p:cNvSpPr>
            <a:spLocks noGrp="1"/>
          </p:cNvSpPr>
          <p:nvPr>
            <p:ph type="ftr" sz="quarter" idx="21"/>
          </p:nvPr>
        </p:nvSpPr>
        <p:spPr/>
        <p:txBody>
          <a:bodyPr/>
          <a:lstStyle/>
          <a:p>
            <a:r>
              <a:rPr lang="en-US"/>
              <a:t>TEMPLATE (WRITE IN ALL CAPS)</a:t>
            </a:r>
            <a:endParaRPr lang="en-US" dirty="0"/>
          </a:p>
        </p:txBody>
      </p:sp>
      <p:sp>
        <p:nvSpPr>
          <p:cNvPr id="8" name="Slide Number Placeholder 7">
            <a:extLst>
              <a:ext uri="{FF2B5EF4-FFF2-40B4-BE49-F238E27FC236}">
                <a16:creationId xmlns:a16="http://schemas.microsoft.com/office/drawing/2014/main" id="{67AAF54B-C785-4346-9B7B-CA106BFE8CDB}"/>
              </a:ext>
            </a:extLst>
          </p:cNvPr>
          <p:cNvSpPr>
            <a:spLocks noGrp="1"/>
          </p:cNvSpPr>
          <p:nvPr>
            <p:ph type="sldNum" sz="quarter" idx="22"/>
          </p:nvPr>
        </p:nvSpPr>
        <p:spPr/>
        <p:txBody>
          <a:bodyPr/>
          <a:lstStyle/>
          <a:p>
            <a:r>
              <a:rPr lang="en-US"/>
              <a:t>/   </a:t>
            </a:r>
            <a:fld id="{6C7E6F33-74EE-5541-8108-8353B402F8C1}" type="slidenum">
              <a:rPr lang="en-US" smtClean="0"/>
              <a:pPr/>
              <a:t>‹#›</a:t>
            </a:fld>
            <a:endParaRPr lang="en-US" dirty="0"/>
          </a:p>
        </p:txBody>
      </p:sp>
    </p:spTree>
    <p:extLst>
      <p:ext uri="{BB962C8B-B14F-4D97-AF65-F5344CB8AC3E}">
        <p14:creationId xmlns:p14="http://schemas.microsoft.com/office/powerpoint/2010/main" val="990005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Content">
    <p:spTree>
      <p:nvGrpSpPr>
        <p:cNvPr id="1" name=""/>
        <p:cNvGrpSpPr/>
        <p:nvPr/>
      </p:nvGrpSpPr>
      <p:grpSpPr>
        <a:xfrm>
          <a:off x="0" y="0"/>
          <a:ext cx="0" cy="0"/>
          <a:chOff x="0" y="0"/>
          <a:chExt cx="0" cy="0"/>
        </a:xfrm>
      </p:grpSpPr>
      <p:sp>
        <p:nvSpPr>
          <p:cNvPr id="12" name="Text Placeholder 8">
            <a:extLst>
              <a:ext uri="{FF2B5EF4-FFF2-40B4-BE49-F238E27FC236}">
                <a16:creationId xmlns:a16="http://schemas.microsoft.com/office/drawing/2014/main" id="{D004BC79-4A47-F947-8EF2-485C0AEA7EE3}"/>
              </a:ext>
            </a:extLst>
          </p:cNvPr>
          <p:cNvSpPr>
            <a:spLocks noGrp="1"/>
          </p:cNvSpPr>
          <p:nvPr>
            <p:ph type="body" sz="quarter" idx="13" hasCustomPrompt="1"/>
          </p:nvPr>
        </p:nvSpPr>
        <p:spPr>
          <a:xfrm>
            <a:off x="628650" y="1538096"/>
            <a:ext cx="2081805" cy="246774"/>
          </a:xfrm>
        </p:spPr>
        <p:txBody>
          <a:bodyPr>
            <a:noAutofit/>
          </a:bodyPr>
          <a:lstStyle>
            <a:lvl1pPr marL="0" indent="0" algn="ctr">
              <a:lnSpc>
                <a:spcPts val="1420"/>
              </a:lnSpc>
              <a:buNone/>
              <a:defRPr sz="1200" b="1" i="0" spc="150" baseline="0">
                <a:solidFill>
                  <a:schemeClr val="accent2"/>
                </a:solidFill>
                <a:latin typeface="Utopia Std Subhead" panose="02040603060506020204" pitchFamily="18" charset="77"/>
              </a:defRPr>
            </a:lvl1pPr>
          </a:lstStyle>
          <a:p>
            <a:pPr lvl="0"/>
            <a:r>
              <a:rPr lang="en-US" dirty="0"/>
              <a:t>SUBHEAD GOES HERE</a:t>
            </a:r>
          </a:p>
        </p:txBody>
      </p:sp>
      <p:sp>
        <p:nvSpPr>
          <p:cNvPr id="14" name="Title Placeholder 1">
            <a:extLst>
              <a:ext uri="{FF2B5EF4-FFF2-40B4-BE49-F238E27FC236}">
                <a16:creationId xmlns:a16="http://schemas.microsoft.com/office/drawing/2014/main" id="{DDD0F1C2-4261-984A-A5E2-8263822DE478}"/>
              </a:ext>
            </a:extLst>
          </p:cNvPr>
          <p:cNvSpPr>
            <a:spLocks noGrp="1"/>
          </p:cNvSpPr>
          <p:nvPr>
            <p:ph type="title" hasCustomPrompt="1"/>
          </p:nvPr>
        </p:nvSpPr>
        <p:spPr>
          <a:xfrm>
            <a:off x="628650" y="544435"/>
            <a:ext cx="7886700" cy="469175"/>
          </a:xfrm>
          <a:prstGeom prst="rect">
            <a:avLst/>
          </a:prstGeom>
        </p:spPr>
        <p:txBody>
          <a:bodyPr vert="horz" lIns="91440" tIns="45720" rIns="91440" bIns="45720" rtlCol="0" anchor="ctr">
            <a:noAutofit/>
          </a:bodyPr>
          <a:lstStyle>
            <a:lvl1pPr algn="l">
              <a:defRPr/>
            </a:lvl1pPr>
          </a:lstStyle>
          <a:p>
            <a:r>
              <a:rPr lang="en-US" dirty="0"/>
              <a:t>Page Title</a:t>
            </a:r>
          </a:p>
        </p:txBody>
      </p:sp>
      <p:sp>
        <p:nvSpPr>
          <p:cNvPr id="4" name="Text Placeholder 3">
            <a:extLst>
              <a:ext uri="{FF2B5EF4-FFF2-40B4-BE49-F238E27FC236}">
                <a16:creationId xmlns:a16="http://schemas.microsoft.com/office/drawing/2014/main" id="{B2BDBB06-23EC-1249-9E7A-B7F4379BBF55}"/>
              </a:ext>
            </a:extLst>
          </p:cNvPr>
          <p:cNvSpPr>
            <a:spLocks noGrp="1"/>
          </p:cNvSpPr>
          <p:nvPr>
            <p:ph type="body" sz="quarter" idx="16" hasCustomPrompt="1"/>
          </p:nvPr>
        </p:nvSpPr>
        <p:spPr>
          <a:xfrm>
            <a:off x="628650" y="1902618"/>
            <a:ext cx="2081805" cy="2158304"/>
          </a:xfrm>
        </p:spPr>
        <p:txBody>
          <a:bodyPr/>
          <a:lstStyle>
            <a:lvl1pPr algn="ctr">
              <a:lnSpc>
                <a:spcPts val="1640"/>
              </a:lnSpc>
              <a:spcAft>
                <a:spcPts val="300"/>
              </a:spcAft>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r>
              <a:rPr lang="en-US" dirty="0" err="1"/>
              <a:t>Sollicitudin</a:t>
            </a:r>
            <a:r>
              <a:rPr lang="en-US" dirty="0"/>
              <a:t> </a:t>
            </a:r>
            <a:r>
              <a:rPr lang="en-US" dirty="0" err="1"/>
              <a:t>tempor</a:t>
            </a:r>
            <a:r>
              <a:rPr lang="en-US" dirty="0"/>
              <a:t> id </a:t>
            </a:r>
            <a:r>
              <a:rPr lang="en-US" dirty="0" err="1"/>
              <a:t>eu</a:t>
            </a:r>
            <a:r>
              <a:rPr lang="en-US" dirty="0"/>
              <a:t> </a:t>
            </a:r>
            <a:r>
              <a:rPr lang="en-US" dirty="0" err="1"/>
              <a:t>nisl</a:t>
            </a:r>
            <a:r>
              <a:rPr lang="en-US" dirty="0"/>
              <a:t> </a:t>
            </a:r>
            <a:r>
              <a:rPr lang="en-US" dirty="0" err="1"/>
              <a:t>nunc</a:t>
            </a:r>
            <a:r>
              <a:rPr lang="en-US" dirty="0"/>
              <a:t> mi ipsum </a:t>
            </a:r>
            <a:r>
              <a:rPr lang="en-US" dirty="0" err="1"/>
              <a:t>faucibus</a:t>
            </a:r>
            <a:r>
              <a:rPr lang="en-US" dirty="0"/>
              <a:t>. </a:t>
            </a:r>
          </a:p>
          <a:p>
            <a:pPr lvl="4"/>
            <a:endParaRPr lang="en-US" dirty="0"/>
          </a:p>
        </p:txBody>
      </p:sp>
      <p:sp>
        <p:nvSpPr>
          <p:cNvPr id="11" name="Text Placeholder 3">
            <a:extLst>
              <a:ext uri="{FF2B5EF4-FFF2-40B4-BE49-F238E27FC236}">
                <a16:creationId xmlns:a16="http://schemas.microsoft.com/office/drawing/2014/main" id="{EEBD7929-DCAA-9F42-A87C-7B5A76711BF6}"/>
              </a:ext>
            </a:extLst>
          </p:cNvPr>
          <p:cNvSpPr>
            <a:spLocks noGrp="1"/>
          </p:cNvSpPr>
          <p:nvPr>
            <p:ph type="body" sz="quarter" idx="17" hasCustomPrompt="1"/>
          </p:nvPr>
        </p:nvSpPr>
        <p:spPr>
          <a:xfrm>
            <a:off x="3540278" y="1902618"/>
            <a:ext cx="2081805" cy="2158304"/>
          </a:xfrm>
        </p:spPr>
        <p:txBody>
          <a:bodyPr/>
          <a:lstStyle>
            <a:lvl1pPr algn="ctr">
              <a:lnSpc>
                <a:spcPts val="1640"/>
              </a:lnSpc>
              <a:spcAft>
                <a:spcPts val="300"/>
              </a:spcAft>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r>
              <a:rPr lang="en-US" dirty="0" err="1"/>
              <a:t>Sollicitudin</a:t>
            </a:r>
            <a:r>
              <a:rPr lang="en-US" dirty="0"/>
              <a:t> </a:t>
            </a:r>
            <a:r>
              <a:rPr lang="en-US" dirty="0" err="1"/>
              <a:t>tempor</a:t>
            </a:r>
            <a:r>
              <a:rPr lang="en-US" dirty="0"/>
              <a:t> id </a:t>
            </a:r>
            <a:r>
              <a:rPr lang="en-US" dirty="0" err="1"/>
              <a:t>eu</a:t>
            </a:r>
            <a:r>
              <a:rPr lang="en-US" dirty="0"/>
              <a:t> </a:t>
            </a:r>
            <a:r>
              <a:rPr lang="en-US" dirty="0" err="1"/>
              <a:t>nisl</a:t>
            </a:r>
            <a:r>
              <a:rPr lang="en-US" dirty="0"/>
              <a:t> </a:t>
            </a:r>
            <a:r>
              <a:rPr lang="en-US" dirty="0" err="1"/>
              <a:t>nunc</a:t>
            </a:r>
            <a:r>
              <a:rPr lang="en-US" dirty="0"/>
              <a:t> mi ipsum </a:t>
            </a:r>
            <a:r>
              <a:rPr lang="en-US" dirty="0" err="1"/>
              <a:t>faucibus</a:t>
            </a:r>
            <a:r>
              <a:rPr lang="en-US" dirty="0"/>
              <a:t>. </a:t>
            </a:r>
          </a:p>
          <a:p>
            <a:pPr lvl="4"/>
            <a:endParaRPr lang="en-US" dirty="0"/>
          </a:p>
        </p:txBody>
      </p:sp>
      <p:sp>
        <p:nvSpPr>
          <p:cNvPr id="13" name="Text Placeholder 3">
            <a:extLst>
              <a:ext uri="{FF2B5EF4-FFF2-40B4-BE49-F238E27FC236}">
                <a16:creationId xmlns:a16="http://schemas.microsoft.com/office/drawing/2014/main" id="{1684F489-4B0E-7447-8E87-1F18960C53D0}"/>
              </a:ext>
            </a:extLst>
          </p:cNvPr>
          <p:cNvSpPr>
            <a:spLocks noGrp="1"/>
          </p:cNvSpPr>
          <p:nvPr>
            <p:ph type="body" sz="quarter" idx="18" hasCustomPrompt="1"/>
          </p:nvPr>
        </p:nvSpPr>
        <p:spPr>
          <a:xfrm>
            <a:off x="6456575" y="1902618"/>
            <a:ext cx="2081805" cy="2158304"/>
          </a:xfrm>
        </p:spPr>
        <p:txBody>
          <a:bodyPr/>
          <a:lstStyle>
            <a:lvl1pPr algn="ctr">
              <a:lnSpc>
                <a:spcPts val="1640"/>
              </a:lnSpc>
              <a:spcAft>
                <a:spcPts val="300"/>
              </a:spcAft>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r>
              <a:rPr lang="en-US" dirty="0" err="1"/>
              <a:t>Sollicitudin</a:t>
            </a:r>
            <a:r>
              <a:rPr lang="en-US" dirty="0"/>
              <a:t> </a:t>
            </a:r>
            <a:r>
              <a:rPr lang="en-US" dirty="0" err="1"/>
              <a:t>tempor</a:t>
            </a:r>
            <a:r>
              <a:rPr lang="en-US" dirty="0"/>
              <a:t> id </a:t>
            </a:r>
            <a:r>
              <a:rPr lang="en-US" dirty="0" err="1"/>
              <a:t>eu</a:t>
            </a:r>
            <a:r>
              <a:rPr lang="en-US" dirty="0"/>
              <a:t> </a:t>
            </a:r>
            <a:r>
              <a:rPr lang="en-US" dirty="0" err="1"/>
              <a:t>nisl</a:t>
            </a:r>
            <a:r>
              <a:rPr lang="en-US" dirty="0"/>
              <a:t> </a:t>
            </a:r>
            <a:r>
              <a:rPr lang="en-US" dirty="0" err="1"/>
              <a:t>nunc</a:t>
            </a:r>
            <a:r>
              <a:rPr lang="en-US" dirty="0"/>
              <a:t> mi ipsum </a:t>
            </a:r>
            <a:r>
              <a:rPr lang="en-US" dirty="0" err="1"/>
              <a:t>faucibus</a:t>
            </a:r>
            <a:r>
              <a:rPr lang="en-US" dirty="0"/>
              <a:t>. </a:t>
            </a:r>
          </a:p>
          <a:p>
            <a:pPr lvl="4"/>
            <a:endParaRPr lang="en-US" dirty="0"/>
          </a:p>
        </p:txBody>
      </p:sp>
      <p:sp>
        <p:nvSpPr>
          <p:cNvPr id="17" name="Text Placeholder 8">
            <a:extLst>
              <a:ext uri="{FF2B5EF4-FFF2-40B4-BE49-F238E27FC236}">
                <a16:creationId xmlns:a16="http://schemas.microsoft.com/office/drawing/2014/main" id="{1BE8467C-F8A0-0B46-954C-0CCA5AE188E5}"/>
              </a:ext>
            </a:extLst>
          </p:cNvPr>
          <p:cNvSpPr>
            <a:spLocks noGrp="1"/>
          </p:cNvSpPr>
          <p:nvPr>
            <p:ph type="body" sz="quarter" idx="19" hasCustomPrompt="1"/>
          </p:nvPr>
        </p:nvSpPr>
        <p:spPr>
          <a:xfrm>
            <a:off x="3531097" y="1538096"/>
            <a:ext cx="2081805" cy="246774"/>
          </a:xfrm>
        </p:spPr>
        <p:txBody>
          <a:bodyPr>
            <a:noAutofit/>
          </a:bodyPr>
          <a:lstStyle>
            <a:lvl1pPr marL="0" indent="0" algn="ctr">
              <a:lnSpc>
                <a:spcPts val="1420"/>
              </a:lnSpc>
              <a:buNone/>
              <a:defRPr sz="1200" b="1" i="0" spc="150" baseline="0">
                <a:solidFill>
                  <a:schemeClr val="accent2"/>
                </a:solidFill>
                <a:latin typeface="Utopia Std Subhead" panose="02040603060506020204" pitchFamily="18" charset="77"/>
              </a:defRPr>
            </a:lvl1pPr>
          </a:lstStyle>
          <a:p>
            <a:pPr lvl="0"/>
            <a:r>
              <a:rPr lang="en-US" dirty="0"/>
              <a:t>SUBHEAD GOES HERE</a:t>
            </a:r>
          </a:p>
        </p:txBody>
      </p:sp>
      <p:sp>
        <p:nvSpPr>
          <p:cNvPr id="18" name="Text Placeholder 8">
            <a:extLst>
              <a:ext uri="{FF2B5EF4-FFF2-40B4-BE49-F238E27FC236}">
                <a16:creationId xmlns:a16="http://schemas.microsoft.com/office/drawing/2014/main" id="{3DA5635F-177B-8C4B-A3DC-69876D820030}"/>
              </a:ext>
            </a:extLst>
          </p:cNvPr>
          <p:cNvSpPr>
            <a:spLocks noGrp="1"/>
          </p:cNvSpPr>
          <p:nvPr>
            <p:ph type="body" sz="quarter" idx="20" hasCustomPrompt="1"/>
          </p:nvPr>
        </p:nvSpPr>
        <p:spPr>
          <a:xfrm>
            <a:off x="6433544" y="1538096"/>
            <a:ext cx="2081805" cy="246774"/>
          </a:xfrm>
        </p:spPr>
        <p:txBody>
          <a:bodyPr>
            <a:noAutofit/>
          </a:bodyPr>
          <a:lstStyle>
            <a:lvl1pPr marL="0" indent="0" algn="ctr">
              <a:lnSpc>
                <a:spcPts val="1420"/>
              </a:lnSpc>
              <a:buNone/>
              <a:defRPr sz="1200" b="1" i="0" spc="150" baseline="0">
                <a:solidFill>
                  <a:schemeClr val="accent2"/>
                </a:solidFill>
                <a:latin typeface="Utopia Std Subhead" panose="02040603060506020204" pitchFamily="18" charset="77"/>
              </a:defRPr>
            </a:lvl1pPr>
          </a:lstStyle>
          <a:p>
            <a:pPr lvl="0"/>
            <a:r>
              <a:rPr lang="en-US" dirty="0"/>
              <a:t>SUBHEAD GOES HERE</a:t>
            </a:r>
          </a:p>
        </p:txBody>
      </p:sp>
      <p:cxnSp>
        <p:nvCxnSpPr>
          <p:cNvPr id="19" name="Straight Connector 18">
            <a:extLst>
              <a:ext uri="{FF2B5EF4-FFF2-40B4-BE49-F238E27FC236}">
                <a16:creationId xmlns:a16="http://schemas.microsoft.com/office/drawing/2014/main" id="{67428C66-1F80-4C4D-BCD2-480123DFFAFE}"/>
              </a:ext>
            </a:extLst>
          </p:cNvPr>
          <p:cNvCxnSpPr>
            <a:cxnSpLocks/>
          </p:cNvCxnSpPr>
          <p:nvPr userDrawn="1"/>
        </p:nvCxnSpPr>
        <p:spPr>
          <a:xfrm rot="16200000">
            <a:off x="2108835" y="2981210"/>
            <a:ext cx="201168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C5691CA-25BF-4244-8679-B624DA433733}"/>
              </a:ext>
            </a:extLst>
          </p:cNvPr>
          <p:cNvCxnSpPr>
            <a:cxnSpLocks/>
          </p:cNvCxnSpPr>
          <p:nvPr userDrawn="1"/>
        </p:nvCxnSpPr>
        <p:spPr>
          <a:xfrm rot="16200000">
            <a:off x="5023485" y="2981210"/>
            <a:ext cx="201168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B9763FDE-A720-A74F-88A3-418704C0C76E}"/>
              </a:ext>
            </a:extLst>
          </p:cNvPr>
          <p:cNvSpPr>
            <a:spLocks noGrp="1"/>
          </p:cNvSpPr>
          <p:nvPr>
            <p:ph type="ftr" sz="quarter" idx="21"/>
          </p:nvPr>
        </p:nvSpPr>
        <p:spPr/>
        <p:txBody>
          <a:bodyPr/>
          <a:lstStyle/>
          <a:p>
            <a:r>
              <a:rPr lang="en-US"/>
              <a:t>TEMPLATE (WRITE IN ALL CAPS)</a:t>
            </a:r>
            <a:endParaRPr lang="en-US" dirty="0"/>
          </a:p>
        </p:txBody>
      </p:sp>
      <p:sp>
        <p:nvSpPr>
          <p:cNvPr id="6" name="Slide Number Placeholder 5">
            <a:extLst>
              <a:ext uri="{FF2B5EF4-FFF2-40B4-BE49-F238E27FC236}">
                <a16:creationId xmlns:a16="http://schemas.microsoft.com/office/drawing/2014/main" id="{6018CB42-5BE5-6847-AFF9-834D3CA91620}"/>
              </a:ext>
            </a:extLst>
          </p:cNvPr>
          <p:cNvSpPr>
            <a:spLocks noGrp="1"/>
          </p:cNvSpPr>
          <p:nvPr>
            <p:ph type="sldNum" sz="quarter" idx="22"/>
          </p:nvPr>
        </p:nvSpPr>
        <p:spPr/>
        <p:txBody>
          <a:bodyPr/>
          <a:lstStyle/>
          <a:p>
            <a:r>
              <a:rPr lang="en-US"/>
              <a:t>/   </a:t>
            </a:r>
            <a:fld id="{6C7E6F33-74EE-5541-8108-8353B402F8C1}" type="slidenum">
              <a:rPr lang="en-US" smtClean="0"/>
              <a:pPr/>
              <a:t>‹#›</a:t>
            </a:fld>
            <a:endParaRPr lang="en-US" dirty="0"/>
          </a:p>
        </p:txBody>
      </p:sp>
    </p:spTree>
    <p:extLst>
      <p:ext uri="{BB962C8B-B14F-4D97-AF65-F5344CB8AC3E}">
        <p14:creationId xmlns:p14="http://schemas.microsoft.com/office/powerpoint/2010/main" val="2874317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Custom Sideba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EA9E52-51FA-9F4C-9DB4-48F3FAA96946}"/>
              </a:ext>
            </a:extLst>
          </p:cNvPr>
          <p:cNvSpPr/>
          <p:nvPr userDrawn="1"/>
        </p:nvSpPr>
        <p:spPr>
          <a:xfrm>
            <a:off x="-1" y="0"/>
            <a:ext cx="9144000" cy="139148"/>
          </a:xfrm>
          <a:prstGeom prst="rect">
            <a:avLst/>
          </a:prstGeom>
          <a:solidFill>
            <a:srgbClr val="C69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0E50C8D-7C8F-F44C-9245-C8E54948B279}"/>
              </a:ext>
            </a:extLst>
          </p:cNvPr>
          <p:cNvSpPr/>
          <p:nvPr userDrawn="1"/>
        </p:nvSpPr>
        <p:spPr>
          <a:xfrm>
            <a:off x="5895975" y="139148"/>
            <a:ext cx="3248023" cy="43644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0157B452-A578-2C41-8127-5539B4BB1154}"/>
              </a:ext>
            </a:extLst>
          </p:cNvPr>
          <p:cNvSpPr>
            <a:spLocks noGrp="1"/>
          </p:cNvSpPr>
          <p:nvPr>
            <p:ph type="title" hasCustomPrompt="1"/>
          </p:nvPr>
        </p:nvSpPr>
        <p:spPr>
          <a:xfrm>
            <a:off x="628650" y="544435"/>
            <a:ext cx="4191209" cy="469175"/>
          </a:xfrm>
          <a:prstGeom prst="rect">
            <a:avLst/>
          </a:prstGeom>
        </p:spPr>
        <p:txBody>
          <a:bodyPr vert="horz" lIns="91440" tIns="45720" rIns="91440" bIns="45720" rtlCol="0" anchor="ctr">
            <a:noAutofit/>
          </a:bodyPr>
          <a:lstStyle>
            <a:lvl1pPr algn="l">
              <a:defRPr/>
            </a:lvl1pPr>
          </a:lstStyle>
          <a:p>
            <a:r>
              <a:rPr lang="en-US" dirty="0"/>
              <a:t>Page Title</a:t>
            </a:r>
          </a:p>
        </p:txBody>
      </p:sp>
      <p:sp>
        <p:nvSpPr>
          <p:cNvPr id="12" name="Text Placeholder 11">
            <a:extLst>
              <a:ext uri="{FF2B5EF4-FFF2-40B4-BE49-F238E27FC236}">
                <a16:creationId xmlns:a16="http://schemas.microsoft.com/office/drawing/2014/main" id="{839D716E-1CF3-9042-9DD1-4AAD039355C2}"/>
              </a:ext>
            </a:extLst>
          </p:cNvPr>
          <p:cNvSpPr>
            <a:spLocks noGrp="1"/>
          </p:cNvSpPr>
          <p:nvPr>
            <p:ph type="body" sz="quarter" idx="14" hasCustomPrompt="1"/>
          </p:nvPr>
        </p:nvSpPr>
        <p:spPr>
          <a:xfrm>
            <a:off x="628650" y="1817297"/>
            <a:ext cx="4191000" cy="2686327"/>
          </a:xfrm>
        </p:spPr>
        <p:txBody>
          <a:bodyPr/>
          <a:lstStyle>
            <a:lvl1pPr marL="0" marR="0" indent="0" algn="l" defTabSz="685800" rtl="0" eaLnBrk="1" fontAlgn="auto" latinLnBrk="0" hangingPunct="1">
              <a:lnSpc>
                <a:spcPts val="1680"/>
              </a:lnSpc>
              <a:spcBef>
                <a:spcPts val="750"/>
              </a:spcBef>
              <a:spcAft>
                <a:spcPts val="600"/>
              </a:spcAft>
              <a:buClrTx/>
              <a:buSzPct val="75000"/>
              <a:buFont typeface="Arial" panose="020B0604020202020204" pitchFamily="34" charset="0"/>
              <a:buNone/>
              <a:tabLst/>
              <a:defRPr/>
            </a:lvl1pPr>
          </a:lstStyle>
          <a:p>
            <a:pPr marL="0" marR="0" lvl="0" indent="0" algn="l" defTabSz="685800" rtl="0" eaLnBrk="1" fontAlgn="auto" latinLnBrk="0" hangingPunct="1">
              <a:lnSpc>
                <a:spcPct val="90000"/>
              </a:lnSpc>
              <a:spcBef>
                <a:spcPts val="750"/>
              </a:spcBef>
              <a:spcAft>
                <a:spcPts val="0"/>
              </a:spcAft>
              <a:buClrTx/>
              <a:buSzPct val="75000"/>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r>
              <a:rPr lang="en-US" dirty="0" err="1"/>
              <a:t>Sollicitudin</a:t>
            </a:r>
            <a:r>
              <a:rPr lang="en-US" dirty="0"/>
              <a:t> </a:t>
            </a:r>
            <a:r>
              <a:rPr lang="en-US" dirty="0" err="1"/>
              <a:t>tempor</a:t>
            </a:r>
            <a:r>
              <a:rPr lang="en-US" dirty="0"/>
              <a:t> id </a:t>
            </a:r>
            <a:r>
              <a:rPr lang="en-US" dirty="0" err="1"/>
              <a:t>eu</a:t>
            </a:r>
            <a:r>
              <a:rPr lang="en-US" dirty="0"/>
              <a:t> </a:t>
            </a:r>
            <a:r>
              <a:rPr lang="en-US" dirty="0" err="1"/>
              <a:t>nisl</a:t>
            </a:r>
            <a:r>
              <a:rPr lang="en-US" dirty="0"/>
              <a:t> </a:t>
            </a:r>
            <a:r>
              <a:rPr lang="en-US" dirty="0" err="1"/>
              <a:t>nunc</a:t>
            </a:r>
            <a:r>
              <a:rPr lang="en-US" dirty="0"/>
              <a:t> mi ipsum </a:t>
            </a:r>
            <a:r>
              <a:rPr lang="en-US" dirty="0" err="1"/>
              <a:t>faucibus</a:t>
            </a:r>
            <a:r>
              <a:rPr lang="en-US" dirty="0"/>
              <a:t>. Est 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t>
            </a:r>
            <a:r>
              <a:rPr lang="en-US" dirty="0" err="1"/>
              <a:t>orci</a:t>
            </a:r>
            <a:r>
              <a:rPr lang="en-US" dirty="0"/>
              <a:t>. </a:t>
            </a:r>
            <a:r>
              <a:rPr lang="en-US" dirty="0" err="1"/>
              <a:t>Vivamus</a:t>
            </a:r>
            <a:r>
              <a:rPr lang="en-US" dirty="0"/>
              <a:t> </a:t>
            </a:r>
            <a:r>
              <a:rPr lang="en-US" dirty="0" err="1"/>
              <a:t>arcu</a:t>
            </a:r>
            <a:r>
              <a:rPr lang="en-US" dirty="0"/>
              <a:t> </a:t>
            </a:r>
            <a:r>
              <a:rPr lang="en-US" dirty="0" err="1"/>
              <a:t>felis</a:t>
            </a:r>
            <a:r>
              <a:rPr lang="en-US" dirty="0"/>
              <a:t> </a:t>
            </a:r>
            <a:r>
              <a:rPr lang="en-US" dirty="0" err="1"/>
              <a:t>bibendum</a:t>
            </a:r>
            <a:r>
              <a:rPr lang="en-US" dirty="0"/>
              <a:t> </a:t>
            </a:r>
            <a:r>
              <a:rPr lang="en-US" dirty="0" err="1"/>
              <a:t>ut</a:t>
            </a:r>
            <a:r>
              <a:rPr lang="en-US" dirty="0"/>
              <a:t> </a:t>
            </a:r>
            <a:r>
              <a:rPr lang="en-US" dirty="0" err="1"/>
              <a:t>tristique</a:t>
            </a:r>
            <a:r>
              <a:rPr lang="en-US" dirty="0"/>
              <a:t> et </a:t>
            </a:r>
            <a:r>
              <a:rPr lang="en-US" dirty="0" err="1"/>
              <a:t>egestas</a:t>
            </a:r>
            <a:r>
              <a:rPr lang="en-US" dirty="0"/>
              <a:t>. Non </a:t>
            </a:r>
            <a:r>
              <a:rPr lang="en-US" dirty="0" err="1"/>
              <a:t>consectetur</a:t>
            </a:r>
            <a:r>
              <a:rPr lang="en-US" dirty="0"/>
              <a:t>. </a:t>
            </a:r>
          </a:p>
          <a:p>
            <a:pPr lvl="0"/>
            <a:endParaRPr lang="en-US" dirty="0"/>
          </a:p>
        </p:txBody>
      </p:sp>
      <p:sp>
        <p:nvSpPr>
          <p:cNvPr id="15" name="Text Placeholder 8">
            <a:extLst>
              <a:ext uri="{FF2B5EF4-FFF2-40B4-BE49-F238E27FC236}">
                <a16:creationId xmlns:a16="http://schemas.microsoft.com/office/drawing/2014/main" id="{60522682-F92A-144E-938B-45336A63688D}"/>
              </a:ext>
            </a:extLst>
          </p:cNvPr>
          <p:cNvSpPr>
            <a:spLocks noGrp="1"/>
          </p:cNvSpPr>
          <p:nvPr>
            <p:ph type="body" sz="quarter" idx="13" hasCustomPrompt="1"/>
          </p:nvPr>
        </p:nvSpPr>
        <p:spPr>
          <a:xfrm>
            <a:off x="628650" y="1435188"/>
            <a:ext cx="4191000" cy="382110"/>
          </a:xfrm>
        </p:spPr>
        <p:txBody>
          <a:bodyPr>
            <a:normAutofit/>
          </a:bodyPr>
          <a:lstStyle>
            <a:lvl1pPr marL="0" indent="0" algn="l">
              <a:lnSpc>
                <a:spcPts val="2020"/>
              </a:lnSpc>
              <a:buNone/>
              <a:defRPr sz="1600" b="1" i="0" spc="50" baseline="0">
                <a:solidFill>
                  <a:schemeClr val="accent1"/>
                </a:solidFill>
                <a:latin typeface="Utopia Std Semibold" panose="02040503060506020204" pitchFamily="18" charset="77"/>
              </a:defRPr>
            </a:lvl1pPr>
          </a:lstStyle>
          <a:p>
            <a:pPr lvl="0"/>
            <a:r>
              <a:rPr lang="en-US" dirty="0"/>
              <a:t>Subhead Goes here</a:t>
            </a:r>
          </a:p>
        </p:txBody>
      </p:sp>
      <p:sp>
        <p:nvSpPr>
          <p:cNvPr id="4" name="Footer Placeholder 3">
            <a:extLst>
              <a:ext uri="{FF2B5EF4-FFF2-40B4-BE49-F238E27FC236}">
                <a16:creationId xmlns:a16="http://schemas.microsoft.com/office/drawing/2014/main" id="{5C2E424E-5889-7847-838F-5925BED8A912}"/>
              </a:ext>
            </a:extLst>
          </p:cNvPr>
          <p:cNvSpPr>
            <a:spLocks noGrp="1"/>
          </p:cNvSpPr>
          <p:nvPr>
            <p:ph type="ftr" sz="quarter" idx="15"/>
          </p:nvPr>
        </p:nvSpPr>
        <p:spPr/>
        <p:txBody>
          <a:bodyPr/>
          <a:lstStyle/>
          <a:p>
            <a:r>
              <a:rPr lang="en-US"/>
              <a:t>TEMPLATE (WRITE IN ALL CAPS)</a:t>
            </a:r>
            <a:endParaRPr lang="en-US" dirty="0"/>
          </a:p>
        </p:txBody>
      </p:sp>
      <p:sp>
        <p:nvSpPr>
          <p:cNvPr id="5" name="Slide Number Placeholder 4">
            <a:extLst>
              <a:ext uri="{FF2B5EF4-FFF2-40B4-BE49-F238E27FC236}">
                <a16:creationId xmlns:a16="http://schemas.microsoft.com/office/drawing/2014/main" id="{EDC3CA1E-7A7E-DF47-984B-664CF3C08615}"/>
              </a:ext>
            </a:extLst>
          </p:cNvPr>
          <p:cNvSpPr>
            <a:spLocks noGrp="1"/>
          </p:cNvSpPr>
          <p:nvPr>
            <p:ph type="sldNum" sz="quarter" idx="16"/>
          </p:nvPr>
        </p:nvSpPr>
        <p:spPr/>
        <p:txBody>
          <a:bodyPr/>
          <a:lstStyle/>
          <a:p>
            <a:r>
              <a:rPr lang="en-US"/>
              <a:t>/   </a:t>
            </a:r>
            <a:fld id="{6C7E6F33-74EE-5541-8108-8353B402F8C1}" type="slidenum">
              <a:rPr lang="en-US" smtClean="0"/>
              <a:pPr/>
              <a:t>‹#›</a:t>
            </a:fld>
            <a:endParaRPr lang="en-US" dirty="0"/>
          </a:p>
        </p:txBody>
      </p:sp>
    </p:spTree>
    <p:extLst>
      <p:ext uri="{BB962C8B-B14F-4D97-AF65-F5344CB8AC3E}">
        <p14:creationId xmlns:p14="http://schemas.microsoft.com/office/powerpoint/2010/main" val="2546150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V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D299AF-B7C4-AB4D-BC54-733C75A44911}"/>
              </a:ext>
            </a:extLst>
          </p:cNvPr>
          <p:cNvSpPr/>
          <p:nvPr userDrawn="1"/>
        </p:nvSpPr>
        <p:spPr>
          <a:xfrm>
            <a:off x="0" y="116732"/>
            <a:ext cx="3320374" cy="43644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A2F810-22CB-2B43-91C2-51FFAA2392A9}"/>
              </a:ext>
            </a:extLst>
          </p:cNvPr>
          <p:cNvSpPr>
            <a:spLocks noGrp="1"/>
          </p:cNvSpPr>
          <p:nvPr>
            <p:ph type="title" hasCustomPrompt="1"/>
          </p:nvPr>
        </p:nvSpPr>
        <p:spPr>
          <a:xfrm>
            <a:off x="418086" y="682052"/>
            <a:ext cx="2484202" cy="1464518"/>
          </a:xfrm>
        </p:spPr>
        <p:txBody>
          <a:bodyPr anchor="t"/>
          <a:lstStyle>
            <a:lvl1pPr>
              <a:defRPr sz="4400"/>
            </a:lvl1pPr>
          </a:lstStyle>
          <a:p>
            <a:r>
              <a:rPr lang="en-US" dirty="0"/>
              <a:t>Page title</a:t>
            </a:r>
          </a:p>
        </p:txBody>
      </p:sp>
      <p:sp>
        <p:nvSpPr>
          <p:cNvPr id="6" name="Rectangle 5">
            <a:extLst>
              <a:ext uri="{FF2B5EF4-FFF2-40B4-BE49-F238E27FC236}">
                <a16:creationId xmlns:a16="http://schemas.microsoft.com/office/drawing/2014/main" id="{53EA9E52-51FA-9F4C-9DB4-48F3FAA96946}"/>
              </a:ext>
            </a:extLst>
          </p:cNvPr>
          <p:cNvSpPr/>
          <p:nvPr userDrawn="1"/>
        </p:nvSpPr>
        <p:spPr>
          <a:xfrm>
            <a:off x="-1" y="0"/>
            <a:ext cx="9144000" cy="139148"/>
          </a:xfrm>
          <a:prstGeom prst="rect">
            <a:avLst/>
          </a:prstGeom>
          <a:solidFill>
            <a:srgbClr val="C69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0E50C8D-7C8F-F44C-9245-C8E54948B279}"/>
              </a:ext>
            </a:extLst>
          </p:cNvPr>
          <p:cNvSpPr/>
          <p:nvPr userDrawn="1"/>
        </p:nvSpPr>
        <p:spPr>
          <a:xfrm>
            <a:off x="8841441" y="139148"/>
            <a:ext cx="302557" cy="43644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9EB1531-8C6C-9547-9EC3-C6E24B848422}"/>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l="45063" t="25956" r="45411" b="58583"/>
          <a:stretch/>
        </p:blipFill>
        <p:spPr>
          <a:xfrm>
            <a:off x="674557" y="1672992"/>
            <a:ext cx="2645817" cy="2808217"/>
          </a:xfrm>
          <a:prstGeom prst="rect">
            <a:avLst/>
          </a:prstGeom>
        </p:spPr>
      </p:pic>
      <p:sp>
        <p:nvSpPr>
          <p:cNvPr id="8" name="Footer Placeholder 7">
            <a:extLst>
              <a:ext uri="{FF2B5EF4-FFF2-40B4-BE49-F238E27FC236}">
                <a16:creationId xmlns:a16="http://schemas.microsoft.com/office/drawing/2014/main" id="{EF4A1A05-EE43-614A-9F7E-27041F9BD6A4}"/>
              </a:ext>
            </a:extLst>
          </p:cNvPr>
          <p:cNvSpPr>
            <a:spLocks noGrp="1"/>
          </p:cNvSpPr>
          <p:nvPr>
            <p:ph type="ftr" sz="quarter" idx="10"/>
          </p:nvPr>
        </p:nvSpPr>
        <p:spPr/>
        <p:txBody>
          <a:bodyPr/>
          <a:lstStyle/>
          <a:p>
            <a:r>
              <a:rPr lang="en-US"/>
              <a:t>TEMPLATE (WRITE IN ALL CAPS)</a:t>
            </a:r>
            <a:endParaRPr lang="en-US" dirty="0"/>
          </a:p>
        </p:txBody>
      </p:sp>
      <p:sp>
        <p:nvSpPr>
          <p:cNvPr id="9" name="Slide Number Placeholder 8">
            <a:extLst>
              <a:ext uri="{FF2B5EF4-FFF2-40B4-BE49-F238E27FC236}">
                <a16:creationId xmlns:a16="http://schemas.microsoft.com/office/drawing/2014/main" id="{327576B9-EA1D-964E-A0C5-373961445914}"/>
              </a:ext>
            </a:extLst>
          </p:cNvPr>
          <p:cNvSpPr>
            <a:spLocks noGrp="1"/>
          </p:cNvSpPr>
          <p:nvPr>
            <p:ph type="sldNum" sz="quarter" idx="11"/>
          </p:nvPr>
        </p:nvSpPr>
        <p:spPr/>
        <p:txBody>
          <a:bodyPr/>
          <a:lstStyle/>
          <a:p>
            <a:r>
              <a:rPr lang="en-US"/>
              <a:t>/   </a:t>
            </a:r>
            <a:fld id="{6C7E6F33-74EE-5541-8108-8353B402F8C1}" type="slidenum">
              <a:rPr lang="en-US" smtClean="0"/>
              <a:pPr/>
              <a:t>‹#›</a:t>
            </a:fld>
            <a:endParaRPr lang="en-US" dirty="0"/>
          </a:p>
        </p:txBody>
      </p:sp>
    </p:spTree>
    <p:extLst>
      <p:ext uri="{BB962C8B-B14F-4D97-AF65-F5344CB8AC3E}">
        <p14:creationId xmlns:p14="http://schemas.microsoft.com/office/powerpoint/2010/main" val="3488500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C6E82-E25B-CE41-A908-43BD2EC2B731}"/>
              </a:ext>
            </a:extLst>
          </p:cNvPr>
          <p:cNvSpPr>
            <a:spLocks noGrp="1"/>
          </p:cNvSpPr>
          <p:nvPr>
            <p:ph type="title" hasCustomPrompt="1"/>
          </p:nvPr>
        </p:nvSpPr>
        <p:spPr>
          <a:xfrm>
            <a:off x="398886" y="537738"/>
            <a:ext cx="4173114" cy="469175"/>
          </a:xfrm>
        </p:spPr>
        <p:txBody>
          <a:bodyPr/>
          <a:lstStyle>
            <a:lvl1pPr algn="l">
              <a:defRPr/>
            </a:lvl1pPr>
          </a:lstStyle>
          <a:p>
            <a:r>
              <a:rPr lang="en-US" dirty="0"/>
              <a:t>Page Title</a:t>
            </a:r>
          </a:p>
        </p:txBody>
      </p:sp>
      <p:sp>
        <p:nvSpPr>
          <p:cNvPr id="7" name="Text Placeholder 6">
            <a:extLst>
              <a:ext uri="{FF2B5EF4-FFF2-40B4-BE49-F238E27FC236}">
                <a16:creationId xmlns:a16="http://schemas.microsoft.com/office/drawing/2014/main" id="{65C5C3F7-814B-F644-B33E-D033B1334A69}"/>
              </a:ext>
            </a:extLst>
          </p:cNvPr>
          <p:cNvSpPr>
            <a:spLocks noGrp="1"/>
          </p:cNvSpPr>
          <p:nvPr>
            <p:ph type="body" sz="quarter" idx="13" hasCustomPrompt="1"/>
          </p:nvPr>
        </p:nvSpPr>
        <p:spPr>
          <a:xfrm>
            <a:off x="2662518" y="537738"/>
            <a:ext cx="6165476" cy="469175"/>
          </a:xfrm>
        </p:spPr>
        <p:txBody>
          <a:bodyPr anchor="ctr"/>
          <a:lstStyle>
            <a:lvl1pPr>
              <a:defRPr spc="50" baseline="0"/>
            </a:lvl1pPr>
          </a:lstStyle>
          <a:p>
            <a:pPr lvl="0"/>
            <a:r>
              <a:rPr lang="en-US" dirty="0"/>
              <a:t>SUBHEAD TO GO HERE</a:t>
            </a:r>
          </a:p>
        </p:txBody>
      </p:sp>
      <p:sp>
        <p:nvSpPr>
          <p:cNvPr id="5" name="Footer Placeholder 4">
            <a:extLst>
              <a:ext uri="{FF2B5EF4-FFF2-40B4-BE49-F238E27FC236}">
                <a16:creationId xmlns:a16="http://schemas.microsoft.com/office/drawing/2014/main" id="{11FE2933-6B02-0144-BF1A-69A51D5C0313}"/>
              </a:ext>
            </a:extLst>
          </p:cNvPr>
          <p:cNvSpPr>
            <a:spLocks noGrp="1"/>
          </p:cNvSpPr>
          <p:nvPr>
            <p:ph type="ftr" sz="quarter" idx="14"/>
          </p:nvPr>
        </p:nvSpPr>
        <p:spPr/>
        <p:txBody>
          <a:bodyPr/>
          <a:lstStyle/>
          <a:p>
            <a:r>
              <a:rPr lang="en-US"/>
              <a:t>TEMPLATE (WRITE IN ALL CAPS)</a:t>
            </a:r>
            <a:endParaRPr lang="en-US" dirty="0"/>
          </a:p>
        </p:txBody>
      </p:sp>
      <p:sp>
        <p:nvSpPr>
          <p:cNvPr id="6" name="Slide Number Placeholder 5">
            <a:extLst>
              <a:ext uri="{FF2B5EF4-FFF2-40B4-BE49-F238E27FC236}">
                <a16:creationId xmlns:a16="http://schemas.microsoft.com/office/drawing/2014/main" id="{A2D18749-87A2-0341-9D35-5E74E8AB75D5}"/>
              </a:ext>
            </a:extLst>
          </p:cNvPr>
          <p:cNvSpPr>
            <a:spLocks noGrp="1"/>
          </p:cNvSpPr>
          <p:nvPr>
            <p:ph type="sldNum" sz="quarter" idx="15"/>
          </p:nvPr>
        </p:nvSpPr>
        <p:spPr/>
        <p:txBody>
          <a:bodyPr/>
          <a:lstStyle/>
          <a:p>
            <a:r>
              <a:rPr lang="en-US"/>
              <a:t>/   </a:t>
            </a:r>
            <a:fld id="{6C7E6F33-74EE-5541-8108-8353B402F8C1}" type="slidenum">
              <a:rPr lang="en-US" smtClean="0"/>
              <a:pPr/>
              <a:t>‹#›</a:t>
            </a:fld>
            <a:endParaRPr lang="en-US" dirty="0"/>
          </a:p>
        </p:txBody>
      </p:sp>
    </p:spTree>
    <p:extLst>
      <p:ext uri="{BB962C8B-B14F-4D97-AF65-F5344CB8AC3E}">
        <p14:creationId xmlns:p14="http://schemas.microsoft.com/office/powerpoint/2010/main" val="753103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Gallery, 6 or Custo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AA42E8-9C39-454E-ADD6-58C0005063C5}"/>
              </a:ext>
            </a:extLst>
          </p:cNvPr>
          <p:cNvSpPr/>
          <p:nvPr userDrawn="1"/>
        </p:nvSpPr>
        <p:spPr>
          <a:xfrm flipH="1">
            <a:off x="2983149" y="479897"/>
            <a:ext cx="6160850" cy="39494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eaLnBrk="1" fontAlgn="auto" hangingPunct="1">
              <a:spcBef>
                <a:spcPts val="0"/>
              </a:spcBef>
              <a:spcAft>
                <a:spcPts val="0"/>
              </a:spcAft>
              <a:defRPr/>
            </a:pPr>
            <a:endParaRPr lang="en-US" sz="1351" dirty="0">
              <a:latin typeface="Muli Regular" charset="0"/>
            </a:endParaRPr>
          </a:p>
        </p:txBody>
      </p:sp>
      <p:sp>
        <p:nvSpPr>
          <p:cNvPr id="9" name="Picture Placeholder 6">
            <a:extLst>
              <a:ext uri="{FF2B5EF4-FFF2-40B4-BE49-F238E27FC236}">
                <a16:creationId xmlns:a16="http://schemas.microsoft.com/office/drawing/2014/main" id="{9DB7D153-61A8-B34E-A15C-9B46F446BCA3}"/>
              </a:ext>
            </a:extLst>
          </p:cNvPr>
          <p:cNvSpPr>
            <a:spLocks noGrp="1" noChangeAspect="1"/>
          </p:cNvSpPr>
          <p:nvPr>
            <p:ph type="pic" sz="quarter" idx="19"/>
          </p:nvPr>
        </p:nvSpPr>
        <p:spPr>
          <a:xfrm>
            <a:off x="3519701" y="2474121"/>
            <a:ext cx="1812463" cy="1424603"/>
          </a:xfrm>
          <a:solidFill>
            <a:schemeClr val="bg1">
              <a:lumMod val="85000"/>
            </a:schemeClr>
          </a:solidFill>
          <a:ln>
            <a:noFill/>
          </a:ln>
        </p:spPr>
        <p:txBody>
          <a:bodyPr lIns="270000" tIns="270000" rIns="270000" bIns="270000"/>
          <a:lstStyle>
            <a:lvl1pPr marL="0" indent="0" algn="ctr">
              <a:buNone/>
              <a:defRPr sz="1001" b="1" i="0" cap="none" spc="0" baseline="0">
                <a:solidFill>
                  <a:schemeClr val="tx1"/>
                </a:solidFill>
                <a:latin typeface="Muli" charset="0"/>
                <a:ea typeface="Muli" charset="0"/>
                <a:cs typeface="Muli" charset="0"/>
              </a:defRPr>
            </a:lvl1pPr>
          </a:lstStyle>
          <a:p>
            <a:pPr lvl="0"/>
            <a:r>
              <a:rPr lang="en-US" noProof="0" dirty="0"/>
              <a:t>Drag picture to placeholder or click icon to add</a:t>
            </a:r>
          </a:p>
        </p:txBody>
      </p:sp>
      <p:sp>
        <p:nvSpPr>
          <p:cNvPr id="10" name="Picture Placeholder 6">
            <a:extLst>
              <a:ext uri="{FF2B5EF4-FFF2-40B4-BE49-F238E27FC236}">
                <a16:creationId xmlns:a16="http://schemas.microsoft.com/office/drawing/2014/main" id="{7D336015-19B8-2247-9DF3-762298B05F56}"/>
              </a:ext>
            </a:extLst>
          </p:cNvPr>
          <p:cNvSpPr>
            <a:spLocks noGrp="1" noChangeAspect="1"/>
          </p:cNvSpPr>
          <p:nvPr>
            <p:ph type="pic" sz="quarter" idx="16"/>
          </p:nvPr>
        </p:nvSpPr>
        <p:spPr>
          <a:xfrm>
            <a:off x="3519702" y="969579"/>
            <a:ext cx="1812463" cy="1424603"/>
          </a:xfrm>
          <a:solidFill>
            <a:schemeClr val="bg1">
              <a:lumMod val="85000"/>
            </a:schemeClr>
          </a:solidFill>
          <a:ln>
            <a:noFill/>
          </a:ln>
        </p:spPr>
        <p:txBody>
          <a:bodyPr lIns="270000" tIns="270000" rIns="270000" bIns="270000"/>
          <a:lstStyle>
            <a:lvl1pPr marL="0" indent="0" algn="ctr">
              <a:buNone/>
              <a:defRPr sz="1001" b="1" i="0" cap="none" spc="0" baseline="0">
                <a:solidFill>
                  <a:schemeClr val="tx1"/>
                </a:solidFill>
                <a:latin typeface="Muli" charset="0"/>
                <a:ea typeface="Muli" charset="0"/>
                <a:cs typeface="Muli" charset="0"/>
              </a:defRPr>
            </a:lvl1pPr>
          </a:lstStyle>
          <a:p>
            <a:pPr lvl="0"/>
            <a:r>
              <a:rPr lang="en-US" noProof="0" dirty="0"/>
              <a:t>Drag picture to placeholder or click icon to add</a:t>
            </a:r>
          </a:p>
        </p:txBody>
      </p:sp>
      <p:sp>
        <p:nvSpPr>
          <p:cNvPr id="11" name="Picture Placeholder 6">
            <a:extLst>
              <a:ext uri="{FF2B5EF4-FFF2-40B4-BE49-F238E27FC236}">
                <a16:creationId xmlns:a16="http://schemas.microsoft.com/office/drawing/2014/main" id="{0DE58043-A190-A54E-A57D-DB8D7710CA6E}"/>
              </a:ext>
            </a:extLst>
          </p:cNvPr>
          <p:cNvSpPr>
            <a:spLocks noGrp="1" noChangeAspect="1"/>
          </p:cNvSpPr>
          <p:nvPr>
            <p:ph type="pic" sz="quarter" idx="17"/>
          </p:nvPr>
        </p:nvSpPr>
        <p:spPr>
          <a:xfrm>
            <a:off x="5425619" y="971585"/>
            <a:ext cx="1812463" cy="1424603"/>
          </a:xfrm>
          <a:solidFill>
            <a:schemeClr val="bg1">
              <a:lumMod val="85000"/>
            </a:schemeClr>
          </a:solidFill>
          <a:ln>
            <a:noFill/>
          </a:ln>
        </p:spPr>
        <p:txBody>
          <a:bodyPr lIns="270000" tIns="270000" rIns="270000" bIns="270000"/>
          <a:lstStyle>
            <a:lvl1pPr marL="0" indent="0" algn="ctr">
              <a:buNone/>
              <a:defRPr sz="1001" b="1" i="0" cap="none" spc="0" baseline="0">
                <a:solidFill>
                  <a:schemeClr val="tx1"/>
                </a:solidFill>
                <a:latin typeface="Muli" charset="0"/>
                <a:ea typeface="Muli" charset="0"/>
                <a:cs typeface="Muli" charset="0"/>
              </a:defRPr>
            </a:lvl1pPr>
          </a:lstStyle>
          <a:p>
            <a:pPr lvl="0"/>
            <a:r>
              <a:rPr lang="en-US" noProof="0" dirty="0"/>
              <a:t>Drag picture to placeholder or click icon to add</a:t>
            </a:r>
          </a:p>
        </p:txBody>
      </p:sp>
      <p:sp>
        <p:nvSpPr>
          <p:cNvPr id="12" name="Picture Placeholder 6">
            <a:extLst>
              <a:ext uri="{FF2B5EF4-FFF2-40B4-BE49-F238E27FC236}">
                <a16:creationId xmlns:a16="http://schemas.microsoft.com/office/drawing/2014/main" id="{21A2D792-C3A8-B94C-8D1A-FF993AF9B647}"/>
              </a:ext>
            </a:extLst>
          </p:cNvPr>
          <p:cNvSpPr>
            <a:spLocks noGrp="1" noChangeAspect="1"/>
          </p:cNvSpPr>
          <p:nvPr>
            <p:ph type="pic" sz="quarter" idx="18"/>
          </p:nvPr>
        </p:nvSpPr>
        <p:spPr>
          <a:xfrm>
            <a:off x="7331536" y="969579"/>
            <a:ext cx="1812463" cy="1424603"/>
          </a:xfrm>
          <a:solidFill>
            <a:schemeClr val="bg1">
              <a:lumMod val="85000"/>
            </a:schemeClr>
          </a:solidFill>
          <a:ln>
            <a:noFill/>
          </a:ln>
        </p:spPr>
        <p:txBody>
          <a:bodyPr lIns="270000" tIns="270000" rIns="270000" bIns="270000"/>
          <a:lstStyle>
            <a:lvl1pPr marL="0" indent="0" algn="ctr">
              <a:buNone/>
              <a:defRPr sz="1001" b="1" i="0" cap="none" spc="0" baseline="0">
                <a:solidFill>
                  <a:schemeClr val="tx1"/>
                </a:solidFill>
                <a:latin typeface="Muli" charset="0"/>
                <a:ea typeface="Muli" charset="0"/>
                <a:cs typeface="Muli" charset="0"/>
              </a:defRPr>
            </a:lvl1pPr>
          </a:lstStyle>
          <a:p>
            <a:pPr lvl="0"/>
            <a:r>
              <a:rPr lang="en-US" noProof="0" dirty="0"/>
              <a:t>Drag picture to placeholder or click icon to add</a:t>
            </a:r>
          </a:p>
        </p:txBody>
      </p:sp>
      <p:sp>
        <p:nvSpPr>
          <p:cNvPr id="13" name="Picture Placeholder 6">
            <a:extLst>
              <a:ext uri="{FF2B5EF4-FFF2-40B4-BE49-F238E27FC236}">
                <a16:creationId xmlns:a16="http://schemas.microsoft.com/office/drawing/2014/main" id="{16F74465-B7AF-DC42-B0E0-DAEE3F794FD1}"/>
              </a:ext>
            </a:extLst>
          </p:cNvPr>
          <p:cNvSpPr>
            <a:spLocks noGrp="1" noChangeAspect="1"/>
          </p:cNvSpPr>
          <p:nvPr>
            <p:ph type="pic" sz="quarter" idx="20"/>
          </p:nvPr>
        </p:nvSpPr>
        <p:spPr>
          <a:xfrm>
            <a:off x="5425618" y="2474123"/>
            <a:ext cx="1812463" cy="1424603"/>
          </a:xfrm>
          <a:solidFill>
            <a:schemeClr val="bg1">
              <a:lumMod val="85000"/>
            </a:schemeClr>
          </a:solidFill>
          <a:ln>
            <a:noFill/>
          </a:ln>
        </p:spPr>
        <p:txBody>
          <a:bodyPr lIns="270000" tIns="270000" rIns="270000" bIns="270000"/>
          <a:lstStyle>
            <a:lvl1pPr marL="0" indent="0" algn="ctr">
              <a:buNone/>
              <a:defRPr sz="1001" b="1" i="0" cap="none" spc="0" baseline="0">
                <a:solidFill>
                  <a:schemeClr val="tx1"/>
                </a:solidFill>
                <a:latin typeface="Muli" charset="0"/>
                <a:ea typeface="Muli" charset="0"/>
                <a:cs typeface="Muli" charset="0"/>
              </a:defRPr>
            </a:lvl1pPr>
          </a:lstStyle>
          <a:p>
            <a:pPr lvl="0"/>
            <a:r>
              <a:rPr lang="en-US" noProof="0" dirty="0"/>
              <a:t>Drag picture to placeholder or click icon to add</a:t>
            </a:r>
          </a:p>
        </p:txBody>
      </p:sp>
      <p:sp>
        <p:nvSpPr>
          <p:cNvPr id="14" name="Picture Placeholder 6">
            <a:extLst>
              <a:ext uri="{FF2B5EF4-FFF2-40B4-BE49-F238E27FC236}">
                <a16:creationId xmlns:a16="http://schemas.microsoft.com/office/drawing/2014/main" id="{09C94A2A-6979-4D49-945C-5C430721B087}"/>
              </a:ext>
            </a:extLst>
          </p:cNvPr>
          <p:cNvSpPr>
            <a:spLocks noGrp="1" noChangeAspect="1"/>
          </p:cNvSpPr>
          <p:nvPr>
            <p:ph type="pic" sz="quarter" idx="21"/>
          </p:nvPr>
        </p:nvSpPr>
        <p:spPr>
          <a:xfrm>
            <a:off x="7331535" y="2474122"/>
            <a:ext cx="1812463" cy="1424603"/>
          </a:xfrm>
          <a:solidFill>
            <a:schemeClr val="bg1">
              <a:lumMod val="85000"/>
            </a:schemeClr>
          </a:solidFill>
          <a:ln>
            <a:noFill/>
          </a:ln>
        </p:spPr>
        <p:txBody>
          <a:bodyPr lIns="270000" tIns="270000" rIns="270000" bIns="270000"/>
          <a:lstStyle>
            <a:lvl1pPr marL="0" indent="0" algn="ctr">
              <a:buNone/>
              <a:defRPr sz="1001" b="1" i="0" cap="none" spc="0" baseline="0">
                <a:solidFill>
                  <a:schemeClr val="tx1"/>
                </a:solidFill>
                <a:latin typeface="Muli" charset="0"/>
                <a:ea typeface="Muli" charset="0"/>
                <a:cs typeface="Muli" charset="0"/>
              </a:defRPr>
            </a:lvl1pPr>
          </a:lstStyle>
          <a:p>
            <a:pPr lvl="0"/>
            <a:r>
              <a:rPr lang="en-US" noProof="0" dirty="0"/>
              <a:t>Drag picture to placeholder or click icon to add</a:t>
            </a:r>
          </a:p>
        </p:txBody>
      </p:sp>
      <p:sp>
        <p:nvSpPr>
          <p:cNvPr id="15" name="Title Placeholder 1">
            <a:extLst>
              <a:ext uri="{FF2B5EF4-FFF2-40B4-BE49-F238E27FC236}">
                <a16:creationId xmlns:a16="http://schemas.microsoft.com/office/drawing/2014/main" id="{7C63A3F1-3298-8C4D-984E-C388DD7476D4}"/>
              </a:ext>
            </a:extLst>
          </p:cNvPr>
          <p:cNvSpPr>
            <a:spLocks noGrp="1"/>
          </p:cNvSpPr>
          <p:nvPr>
            <p:ph type="title" hasCustomPrompt="1"/>
          </p:nvPr>
        </p:nvSpPr>
        <p:spPr>
          <a:xfrm>
            <a:off x="301798" y="479897"/>
            <a:ext cx="2331155" cy="1342179"/>
          </a:xfrm>
          <a:prstGeom prst="rect">
            <a:avLst/>
          </a:prstGeom>
        </p:spPr>
        <p:txBody>
          <a:bodyPr vert="horz" lIns="91440" tIns="45720" rIns="91440" bIns="45720" rtlCol="0" anchor="t">
            <a:noAutofit/>
          </a:bodyPr>
          <a:lstStyle>
            <a:lvl1pPr algn="l">
              <a:defRPr/>
            </a:lvl1pPr>
          </a:lstStyle>
          <a:p>
            <a:r>
              <a:rPr lang="en-US" dirty="0"/>
              <a:t>Page Title</a:t>
            </a:r>
          </a:p>
        </p:txBody>
      </p:sp>
      <p:sp>
        <p:nvSpPr>
          <p:cNvPr id="16" name="Text Placeholder 18">
            <a:extLst>
              <a:ext uri="{FF2B5EF4-FFF2-40B4-BE49-F238E27FC236}">
                <a16:creationId xmlns:a16="http://schemas.microsoft.com/office/drawing/2014/main" id="{9B350A66-F079-A443-A6E6-F4E8B55CB8BA}"/>
              </a:ext>
            </a:extLst>
          </p:cNvPr>
          <p:cNvSpPr>
            <a:spLocks noGrp="1"/>
          </p:cNvSpPr>
          <p:nvPr>
            <p:ph type="body" sz="quarter" idx="15" hasCustomPrompt="1"/>
          </p:nvPr>
        </p:nvSpPr>
        <p:spPr>
          <a:xfrm>
            <a:off x="301798" y="1398494"/>
            <a:ext cx="2331155" cy="3069802"/>
          </a:xfrm>
        </p:spPr>
        <p:txBody>
          <a:bodyPr>
            <a:normAutofit/>
          </a:bodyPr>
          <a:lstStyle>
            <a:lvl1pPr marL="285750" indent="-194310" algn="l">
              <a:lnSpc>
                <a:spcPts val="1720"/>
              </a:lnSpc>
              <a:spcAft>
                <a:spcPts val="300"/>
              </a:spcAft>
              <a:buFont typeface="Arial" panose="020B0604020202020204" pitchFamily="34" charset="0"/>
              <a:buChar char="•"/>
              <a:defRPr sz="13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a:p>
            <a:pPr lvl="0"/>
            <a:r>
              <a:rPr lang="en-US" dirty="0" err="1"/>
              <a:t>Sollicitudin</a:t>
            </a:r>
            <a:r>
              <a:rPr lang="en-US" dirty="0"/>
              <a:t> </a:t>
            </a:r>
            <a:r>
              <a:rPr lang="en-US" dirty="0" err="1"/>
              <a:t>tempor</a:t>
            </a:r>
            <a:r>
              <a:rPr lang="en-US" dirty="0"/>
              <a:t> id </a:t>
            </a:r>
            <a:br>
              <a:rPr lang="en-US" dirty="0"/>
            </a:br>
            <a:r>
              <a:rPr lang="en-US" dirty="0" err="1"/>
              <a:t>eu</a:t>
            </a:r>
            <a:r>
              <a:rPr lang="en-US" dirty="0"/>
              <a:t> </a:t>
            </a:r>
            <a:r>
              <a:rPr lang="en-US" dirty="0" err="1"/>
              <a:t>nisl</a:t>
            </a:r>
            <a:r>
              <a:rPr lang="en-US" dirty="0"/>
              <a:t> </a:t>
            </a:r>
            <a:r>
              <a:rPr lang="en-US" dirty="0" err="1"/>
              <a:t>nunc</a:t>
            </a:r>
            <a:r>
              <a:rPr lang="en-US" dirty="0"/>
              <a:t> mi ipsum </a:t>
            </a:r>
            <a:r>
              <a:rPr lang="en-US" dirty="0" err="1"/>
              <a:t>faucibus</a:t>
            </a:r>
            <a:r>
              <a:rPr lang="en-US" dirty="0"/>
              <a:t>.</a:t>
            </a:r>
          </a:p>
        </p:txBody>
      </p:sp>
      <p:sp>
        <p:nvSpPr>
          <p:cNvPr id="4" name="Footer Placeholder 3">
            <a:extLst>
              <a:ext uri="{FF2B5EF4-FFF2-40B4-BE49-F238E27FC236}">
                <a16:creationId xmlns:a16="http://schemas.microsoft.com/office/drawing/2014/main" id="{BD16ABDF-2326-9E45-8E5D-9E5FC6E22C90}"/>
              </a:ext>
            </a:extLst>
          </p:cNvPr>
          <p:cNvSpPr>
            <a:spLocks noGrp="1"/>
          </p:cNvSpPr>
          <p:nvPr>
            <p:ph type="ftr" sz="quarter" idx="22"/>
          </p:nvPr>
        </p:nvSpPr>
        <p:spPr/>
        <p:txBody>
          <a:bodyPr/>
          <a:lstStyle/>
          <a:p>
            <a:r>
              <a:rPr lang="en-US"/>
              <a:t>TEMPLATE (WRITE IN ALL CAPS)</a:t>
            </a:r>
            <a:endParaRPr lang="en-US" dirty="0"/>
          </a:p>
        </p:txBody>
      </p:sp>
      <p:sp>
        <p:nvSpPr>
          <p:cNvPr id="5" name="Slide Number Placeholder 4">
            <a:extLst>
              <a:ext uri="{FF2B5EF4-FFF2-40B4-BE49-F238E27FC236}">
                <a16:creationId xmlns:a16="http://schemas.microsoft.com/office/drawing/2014/main" id="{7C81559F-D07E-9448-A48A-3FAC38248852}"/>
              </a:ext>
            </a:extLst>
          </p:cNvPr>
          <p:cNvSpPr>
            <a:spLocks noGrp="1"/>
          </p:cNvSpPr>
          <p:nvPr>
            <p:ph type="sldNum" sz="quarter" idx="23"/>
          </p:nvPr>
        </p:nvSpPr>
        <p:spPr/>
        <p:txBody>
          <a:bodyPr/>
          <a:lstStyle/>
          <a:p>
            <a:r>
              <a:rPr lang="en-US"/>
              <a:t>/   </a:t>
            </a:r>
            <a:fld id="{6C7E6F33-74EE-5541-8108-8353B402F8C1}" type="slidenum">
              <a:rPr lang="en-US" smtClean="0"/>
              <a:pPr/>
              <a:t>‹#›</a:t>
            </a:fld>
            <a:endParaRPr lang="en-US" dirty="0"/>
          </a:p>
        </p:txBody>
      </p:sp>
    </p:spTree>
    <p:extLst>
      <p:ext uri="{BB962C8B-B14F-4D97-AF65-F5344CB8AC3E}">
        <p14:creationId xmlns:p14="http://schemas.microsoft.com/office/powerpoint/2010/main" val="607916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mage Gallery,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8DBE99-52AB-F04F-930B-3FC4609BFACD}"/>
              </a:ext>
            </a:extLst>
          </p:cNvPr>
          <p:cNvSpPr/>
          <p:nvPr userDrawn="1"/>
        </p:nvSpPr>
        <p:spPr>
          <a:xfrm>
            <a:off x="0" y="1"/>
            <a:ext cx="9144000" cy="1142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Placeholder 1">
            <a:extLst>
              <a:ext uri="{FF2B5EF4-FFF2-40B4-BE49-F238E27FC236}">
                <a16:creationId xmlns:a16="http://schemas.microsoft.com/office/drawing/2014/main" id="{20D72D75-4DCD-9A4C-9025-AE57E4130AA2}"/>
              </a:ext>
            </a:extLst>
          </p:cNvPr>
          <p:cNvSpPr>
            <a:spLocks noGrp="1"/>
          </p:cNvSpPr>
          <p:nvPr>
            <p:ph type="title" hasCustomPrompt="1"/>
          </p:nvPr>
        </p:nvSpPr>
        <p:spPr>
          <a:xfrm>
            <a:off x="628650" y="336912"/>
            <a:ext cx="7886700" cy="469175"/>
          </a:xfrm>
          <a:prstGeom prst="rect">
            <a:avLst/>
          </a:prstGeom>
        </p:spPr>
        <p:txBody>
          <a:bodyPr vert="horz" lIns="91440" tIns="45720" rIns="91440" bIns="45720" rtlCol="0" anchor="ctr">
            <a:noAutofit/>
          </a:bodyPr>
          <a:lstStyle/>
          <a:p>
            <a:r>
              <a:rPr lang="en-US" dirty="0"/>
              <a:t>Page title</a:t>
            </a:r>
          </a:p>
        </p:txBody>
      </p:sp>
      <p:sp>
        <p:nvSpPr>
          <p:cNvPr id="7" name="Rectangle 6">
            <a:extLst>
              <a:ext uri="{FF2B5EF4-FFF2-40B4-BE49-F238E27FC236}">
                <a16:creationId xmlns:a16="http://schemas.microsoft.com/office/drawing/2014/main" id="{4963AF38-E211-6242-BDED-D2C0F25B71E7}"/>
              </a:ext>
            </a:extLst>
          </p:cNvPr>
          <p:cNvSpPr/>
          <p:nvPr userDrawn="1"/>
        </p:nvSpPr>
        <p:spPr>
          <a:xfrm>
            <a:off x="0" y="4000501"/>
            <a:ext cx="9144000" cy="1142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DC74FF91-56F8-4041-8084-DCA6FE3768A6}"/>
              </a:ext>
            </a:extLst>
          </p:cNvPr>
          <p:cNvSpPr>
            <a:spLocks noGrp="1"/>
          </p:cNvSpPr>
          <p:nvPr>
            <p:ph type="pic" sz="quarter" idx="10"/>
          </p:nvPr>
        </p:nvSpPr>
        <p:spPr>
          <a:xfrm>
            <a:off x="620280" y="1704616"/>
            <a:ext cx="1874520" cy="1871663"/>
          </a:xfrm>
          <a:solidFill>
            <a:schemeClr val="bg1">
              <a:lumMod val="85000"/>
            </a:schemeClr>
          </a:solidFill>
        </p:spPr>
        <p:txBody>
          <a:bodyPr/>
          <a:lstStyle>
            <a:lvl1pPr marL="0" indent="0" algn="ctr">
              <a:buNone/>
              <a:defRPr/>
            </a:lvl1pPr>
          </a:lstStyle>
          <a:p>
            <a:endParaRPr lang="en-US" dirty="0"/>
          </a:p>
        </p:txBody>
      </p:sp>
      <p:sp>
        <p:nvSpPr>
          <p:cNvPr id="10" name="Picture Placeholder 8">
            <a:extLst>
              <a:ext uri="{FF2B5EF4-FFF2-40B4-BE49-F238E27FC236}">
                <a16:creationId xmlns:a16="http://schemas.microsoft.com/office/drawing/2014/main" id="{9890E7C6-6DB0-2747-A517-8DEE6CDE9DAF}"/>
              </a:ext>
            </a:extLst>
          </p:cNvPr>
          <p:cNvSpPr>
            <a:spLocks noGrp="1"/>
          </p:cNvSpPr>
          <p:nvPr>
            <p:ph type="pic" sz="quarter" idx="11"/>
          </p:nvPr>
        </p:nvSpPr>
        <p:spPr>
          <a:xfrm>
            <a:off x="2626179" y="1704616"/>
            <a:ext cx="1871663" cy="1871663"/>
          </a:xfrm>
          <a:solidFill>
            <a:schemeClr val="bg1">
              <a:lumMod val="85000"/>
            </a:schemeClr>
          </a:solidFill>
        </p:spPr>
        <p:txBody>
          <a:bodyPr/>
          <a:lstStyle>
            <a:lvl1pPr marL="0" indent="0" algn="ctr">
              <a:buNone/>
              <a:defRPr/>
            </a:lvl1pPr>
          </a:lstStyle>
          <a:p>
            <a:endParaRPr lang="en-US"/>
          </a:p>
        </p:txBody>
      </p:sp>
      <p:sp>
        <p:nvSpPr>
          <p:cNvPr id="11" name="Picture Placeholder 8">
            <a:extLst>
              <a:ext uri="{FF2B5EF4-FFF2-40B4-BE49-F238E27FC236}">
                <a16:creationId xmlns:a16="http://schemas.microsoft.com/office/drawing/2014/main" id="{770EB97E-35CF-6846-8293-859346561647}"/>
              </a:ext>
            </a:extLst>
          </p:cNvPr>
          <p:cNvSpPr>
            <a:spLocks noGrp="1"/>
          </p:cNvSpPr>
          <p:nvPr>
            <p:ph type="pic" sz="quarter" idx="12"/>
          </p:nvPr>
        </p:nvSpPr>
        <p:spPr>
          <a:xfrm>
            <a:off x="4637790" y="1704616"/>
            <a:ext cx="1871663" cy="1871663"/>
          </a:xfrm>
          <a:solidFill>
            <a:schemeClr val="bg1">
              <a:lumMod val="85000"/>
            </a:schemeClr>
          </a:solidFill>
        </p:spPr>
        <p:txBody>
          <a:bodyPr/>
          <a:lstStyle>
            <a:lvl1pPr marL="0" indent="0" algn="ctr">
              <a:buNone/>
              <a:defRPr/>
            </a:lvl1pPr>
          </a:lstStyle>
          <a:p>
            <a:endParaRPr lang="en-US"/>
          </a:p>
        </p:txBody>
      </p:sp>
      <p:sp>
        <p:nvSpPr>
          <p:cNvPr id="12" name="Picture Placeholder 8">
            <a:extLst>
              <a:ext uri="{FF2B5EF4-FFF2-40B4-BE49-F238E27FC236}">
                <a16:creationId xmlns:a16="http://schemas.microsoft.com/office/drawing/2014/main" id="{B67E2AC7-593C-1A48-9B8F-BCBC2F014AE8}"/>
              </a:ext>
            </a:extLst>
          </p:cNvPr>
          <p:cNvSpPr>
            <a:spLocks noGrp="1"/>
          </p:cNvSpPr>
          <p:nvPr>
            <p:ph type="pic" sz="quarter" idx="13"/>
          </p:nvPr>
        </p:nvSpPr>
        <p:spPr>
          <a:xfrm>
            <a:off x="6642259" y="1704615"/>
            <a:ext cx="1871663" cy="1871663"/>
          </a:xfrm>
          <a:solidFill>
            <a:schemeClr val="bg1">
              <a:lumMod val="85000"/>
            </a:schemeClr>
          </a:solidFill>
        </p:spPr>
        <p:txBody>
          <a:bodyPr/>
          <a:lstStyle>
            <a:lvl1pPr marL="0" indent="0" algn="ctr">
              <a:buNone/>
              <a:defRPr/>
            </a:lvl1pPr>
          </a:lstStyle>
          <a:p>
            <a:endParaRPr lang="en-US"/>
          </a:p>
        </p:txBody>
      </p:sp>
      <p:sp>
        <p:nvSpPr>
          <p:cNvPr id="13" name="Rectangle 12">
            <a:extLst>
              <a:ext uri="{FF2B5EF4-FFF2-40B4-BE49-F238E27FC236}">
                <a16:creationId xmlns:a16="http://schemas.microsoft.com/office/drawing/2014/main" id="{D23DA595-6767-6E47-88AB-C69BAECFD82E}"/>
              </a:ext>
            </a:extLst>
          </p:cNvPr>
          <p:cNvSpPr/>
          <p:nvPr userDrawn="1"/>
        </p:nvSpPr>
        <p:spPr>
          <a:xfrm>
            <a:off x="620280" y="1567221"/>
            <a:ext cx="1874520" cy="137394"/>
          </a:xfrm>
          <a:prstGeom prst="rect">
            <a:avLst/>
          </a:prstGeom>
          <a:solidFill>
            <a:srgbClr val="B7C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40F9943-07F2-8149-AEE3-39D76BFF5AD7}"/>
              </a:ext>
            </a:extLst>
          </p:cNvPr>
          <p:cNvSpPr/>
          <p:nvPr userDrawn="1"/>
        </p:nvSpPr>
        <p:spPr>
          <a:xfrm>
            <a:off x="2624750" y="1567221"/>
            <a:ext cx="1874520" cy="137394"/>
          </a:xfrm>
          <a:prstGeom prst="rect">
            <a:avLst/>
          </a:prstGeom>
          <a:solidFill>
            <a:srgbClr val="B7C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31F5B73-4FB9-BA4B-84DD-9FC6B4AC685B}"/>
              </a:ext>
            </a:extLst>
          </p:cNvPr>
          <p:cNvSpPr/>
          <p:nvPr userDrawn="1"/>
        </p:nvSpPr>
        <p:spPr>
          <a:xfrm>
            <a:off x="4636361" y="1567221"/>
            <a:ext cx="1874520" cy="137394"/>
          </a:xfrm>
          <a:prstGeom prst="rect">
            <a:avLst/>
          </a:prstGeom>
          <a:solidFill>
            <a:srgbClr val="B7C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5F7F1AE-1B0E-1142-BDE6-15F85C0D8411}"/>
              </a:ext>
            </a:extLst>
          </p:cNvPr>
          <p:cNvSpPr/>
          <p:nvPr userDrawn="1"/>
        </p:nvSpPr>
        <p:spPr>
          <a:xfrm>
            <a:off x="6640830" y="1567221"/>
            <a:ext cx="1874520" cy="137394"/>
          </a:xfrm>
          <a:prstGeom prst="rect">
            <a:avLst/>
          </a:prstGeom>
          <a:solidFill>
            <a:srgbClr val="B7C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2604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nfo gallery,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8DBE99-52AB-F04F-930B-3FC4609BFACD}"/>
              </a:ext>
            </a:extLst>
          </p:cNvPr>
          <p:cNvSpPr/>
          <p:nvPr userDrawn="1"/>
        </p:nvSpPr>
        <p:spPr>
          <a:xfrm>
            <a:off x="0" y="1"/>
            <a:ext cx="9144000" cy="1142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Placeholder 1">
            <a:extLst>
              <a:ext uri="{FF2B5EF4-FFF2-40B4-BE49-F238E27FC236}">
                <a16:creationId xmlns:a16="http://schemas.microsoft.com/office/drawing/2014/main" id="{20D72D75-4DCD-9A4C-9025-AE57E4130AA2}"/>
              </a:ext>
            </a:extLst>
          </p:cNvPr>
          <p:cNvSpPr>
            <a:spLocks noGrp="1"/>
          </p:cNvSpPr>
          <p:nvPr>
            <p:ph type="title" hasCustomPrompt="1"/>
          </p:nvPr>
        </p:nvSpPr>
        <p:spPr>
          <a:xfrm>
            <a:off x="628650" y="336912"/>
            <a:ext cx="7886700" cy="469175"/>
          </a:xfrm>
          <a:prstGeom prst="rect">
            <a:avLst/>
          </a:prstGeom>
        </p:spPr>
        <p:txBody>
          <a:bodyPr vert="horz" lIns="91440" tIns="45720" rIns="91440" bIns="45720" rtlCol="0" anchor="ctr">
            <a:noAutofit/>
          </a:bodyPr>
          <a:lstStyle/>
          <a:p>
            <a:r>
              <a:rPr lang="en-US" dirty="0"/>
              <a:t>Page Title</a:t>
            </a:r>
          </a:p>
        </p:txBody>
      </p:sp>
      <p:sp>
        <p:nvSpPr>
          <p:cNvPr id="7" name="Rectangle 6">
            <a:extLst>
              <a:ext uri="{FF2B5EF4-FFF2-40B4-BE49-F238E27FC236}">
                <a16:creationId xmlns:a16="http://schemas.microsoft.com/office/drawing/2014/main" id="{4963AF38-E211-6242-BDED-D2C0F25B71E7}"/>
              </a:ext>
            </a:extLst>
          </p:cNvPr>
          <p:cNvSpPr/>
          <p:nvPr userDrawn="1"/>
        </p:nvSpPr>
        <p:spPr>
          <a:xfrm>
            <a:off x="0" y="4017764"/>
            <a:ext cx="9144000" cy="1142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23DA595-6767-6E47-88AB-C69BAECFD82E}"/>
              </a:ext>
            </a:extLst>
          </p:cNvPr>
          <p:cNvSpPr/>
          <p:nvPr userDrawn="1"/>
        </p:nvSpPr>
        <p:spPr>
          <a:xfrm>
            <a:off x="620280" y="1567221"/>
            <a:ext cx="1874520" cy="1373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40F9943-07F2-8149-AEE3-39D76BFF5AD7}"/>
              </a:ext>
            </a:extLst>
          </p:cNvPr>
          <p:cNvSpPr/>
          <p:nvPr userDrawn="1"/>
        </p:nvSpPr>
        <p:spPr>
          <a:xfrm>
            <a:off x="2630726" y="1567221"/>
            <a:ext cx="1874520" cy="1373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31F5B73-4FB9-BA4B-84DD-9FC6B4AC685B}"/>
              </a:ext>
            </a:extLst>
          </p:cNvPr>
          <p:cNvSpPr/>
          <p:nvPr userDrawn="1"/>
        </p:nvSpPr>
        <p:spPr>
          <a:xfrm>
            <a:off x="4629792" y="1567221"/>
            <a:ext cx="1874520" cy="1373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5F7F1AE-1B0E-1142-BDE6-15F85C0D8411}"/>
              </a:ext>
            </a:extLst>
          </p:cNvPr>
          <p:cNvSpPr/>
          <p:nvPr userDrawn="1"/>
        </p:nvSpPr>
        <p:spPr>
          <a:xfrm>
            <a:off x="6645604" y="1567221"/>
            <a:ext cx="1874520" cy="1373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B3C0AB91-AE22-8F4F-B0BC-99D98181E680}"/>
              </a:ext>
            </a:extLst>
          </p:cNvPr>
          <p:cNvSpPr/>
          <p:nvPr userDrawn="1"/>
        </p:nvSpPr>
        <p:spPr>
          <a:xfrm>
            <a:off x="619077" y="1704615"/>
            <a:ext cx="1876926" cy="187452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4F2F4F1-A0CE-194A-99F7-2918509C6C49}"/>
              </a:ext>
            </a:extLst>
          </p:cNvPr>
          <p:cNvSpPr/>
          <p:nvPr userDrawn="1"/>
        </p:nvSpPr>
        <p:spPr>
          <a:xfrm>
            <a:off x="2629523" y="1704615"/>
            <a:ext cx="1876926" cy="187452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B3E50DA-7B8F-6A49-A19F-6956D1A26B7F}"/>
              </a:ext>
            </a:extLst>
          </p:cNvPr>
          <p:cNvSpPr/>
          <p:nvPr userDrawn="1"/>
        </p:nvSpPr>
        <p:spPr>
          <a:xfrm>
            <a:off x="4628589" y="1704615"/>
            <a:ext cx="1876926" cy="187452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8AAEC86-254A-974D-8B29-05FD6132BC2D}"/>
              </a:ext>
            </a:extLst>
          </p:cNvPr>
          <p:cNvSpPr/>
          <p:nvPr userDrawn="1"/>
        </p:nvSpPr>
        <p:spPr>
          <a:xfrm>
            <a:off x="6644401" y="1704615"/>
            <a:ext cx="1876926" cy="187452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3604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fo Gallery, Custom">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2B5AD87-CC57-C14A-90CC-6DE93EAE48A0}"/>
              </a:ext>
            </a:extLst>
          </p:cNvPr>
          <p:cNvSpPr/>
          <p:nvPr userDrawn="1"/>
        </p:nvSpPr>
        <p:spPr>
          <a:xfrm>
            <a:off x="0" y="1142999"/>
            <a:ext cx="9144000" cy="28747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Placeholder 1">
            <a:extLst>
              <a:ext uri="{FF2B5EF4-FFF2-40B4-BE49-F238E27FC236}">
                <a16:creationId xmlns:a16="http://schemas.microsoft.com/office/drawing/2014/main" id="{20D72D75-4DCD-9A4C-9025-AE57E4130AA2}"/>
              </a:ext>
            </a:extLst>
          </p:cNvPr>
          <p:cNvSpPr>
            <a:spLocks noGrp="1"/>
          </p:cNvSpPr>
          <p:nvPr>
            <p:ph type="title" hasCustomPrompt="1"/>
          </p:nvPr>
        </p:nvSpPr>
        <p:spPr>
          <a:xfrm>
            <a:off x="628650" y="421557"/>
            <a:ext cx="7886700" cy="469175"/>
          </a:xfrm>
          <a:prstGeom prst="rect">
            <a:avLst/>
          </a:prstGeom>
        </p:spPr>
        <p:txBody>
          <a:bodyPr vert="horz" lIns="91440" tIns="45720" rIns="91440" bIns="45720" rtlCol="0" anchor="ctr">
            <a:noAutofit/>
          </a:bodyPr>
          <a:lstStyle/>
          <a:p>
            <a:r>
              <a:rPr lang="en-US" dirty="0"/>
              <a:t>Page Title</a:t>
            </a:r>
          </a:p>
        </p:txBody>
      </p:sp>
      <p:sp>
        <p:nvSpPr>
          <p:cNvPr id="4" name="Footer Placeholder 3">
            <a:extLst>
              <a:ext uri="{FF2B5EF4-FFF2-40B4-BE49-F238E27FC236}">
                <a16:creationId xmlns:a16="http://schemas.microsoft.com/office/drawing/2014/main" id="{D12ECBA7-0A4E-A44A-8F84-264B7C320419}"/>
              </a:ext>
            </a:extLst>
          </p:cNvPr>
          <p:cNvSpPr>
            <a:spLocks noGrp="1"/>
          </p:cNvSpPr>
          <p:nvPr>
            <p:ph type="ftr" sz="quarter" idx="10"/>
          </p:nvPr>
        </p:nvSpPr>
        <p:spPr/>
        <p:txBody>
          <a:bodyPr/>
          <a:lstStyle/>
          <a:p>
            <a:r>
              <a:rPr lang="en-US"/>
              <a:t>TEMPLATE (WRITE IN ALL CAPS)</a:t>
            </a:r>
            <a:endParaRPr lang="en-US" dirty="0"/>
          </a:p>
        </p:txBody>
      </p:sp>
      <p:sp>
        <p:nvSpPr>
          <p:cNvPr id="5" name="Slide Number Placeholder 4">
            <a:extLst>
              <a:ext uri="{FF2B5EF4-FFF2-40B4-BE49-F238E27FC236}">
                <a16:creationId xmlns:a16="http://schemas.microsoft.com/office/drawing/2014/main" id="{2271750B-6A57-6F4A-BAED-0846F139119B}"/>
              </a:ext>
            </a:extLst>
          </p:cNvPr>
          <p:cNvSpPr>
            <a:spLocks noGrp="1"/>
          </p:cNvSpPr>
          <p:nvPr>
            <p:ph type="sldNum" sz="quarter" idx="11"/>
          </p:nvPr>
        </p:nvSpPr>
        <p:spPr/>
        <p:txBody>
          <a:bodyPr/>
          <a:lstStyle/>
          <a:p>
            <a:r>
              <a:rPr lang="en-US"/>
              <a:t>/   </a:t>
            </a:r>
            <a:fld id="{6C7E6F33-74EE-5541-8108-8353B402F8C1}" type="slidenum">
              <a:rPr lang="en-US" smtClean="0"/>
              <a:pPr/>
              <a:t>‹#›</a:t>
            </a:fld>
            <a:endParaRPr lang="en-US" dirty="0"/>
          </a:p>
        </p:txBody>
      </p:sp>
    </p:spTree>
    <p:extLst>
      <p:ext uri="{BB962C8B-B14F-4D97-AF65-F5344CB8AC3E}">
        <p14:creationId xmlns:p14="http://schemas.microsoft.com/office/powerpoint/2010/main" val="1221431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ackground Image and Content, V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9EA979-1301-B349-9D0A-F0840207D34F}"/>
              </a:ext>
            </a:extLst>
          </p:cNvPr>
          <p:cNvSpPr/>
          <p:nvPr userDrawn="1"/>
        </p:nvSpPr>
        <p:spPr>
          <a:xfrm>
            <a:off x="628650" y="0"/>
            <a:ext cx="416201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1" name="Text Placeholder 10">
            <a:extLst>
              <a:ext uri="{FF2B5EF4-FFF2-40B4-BE49-F238E27FC236}">
                <a16:creationId xmlns:a16="http://schemas.microsoft.com/office/drawing/2014/main" id="{B9ACCA67-2916-1146-A18E-67537F161BBD}"/>
              </a:ext>
            </a:extLst>
          </p:cNvPr>
          <p:cNvSpPr>
            <a:spLocks noGrp="1"/>
          </p:cNvSpPr>
          <p:nvPr>
            <p:ph type="body" sz="quarter" idx="11" hasCustomPrompt="1"/>
          </p:nvPr>
        </p:nvSpPr>
        <p:spPr>
          <a:xfrm>
            <a:off x="1144380" y="774701"/>
            <a:ext cx="3130550" cy="640214"/>
          </a:xfrm>
        </p:spPr>
        <p:txBody>
          <a:bodyPr>
            <a:noAutofit/>
          </a:bodyPr>
          <a:lstStyle>
            <a:lvl1pPr marL="0" indent="0">
              <a:buNone/>
              <a:defRPr sz="4400" b="0" i="0">
                <a:latin typeface="Utopia Std" panose="02040503060506020204" pitchFamily="18" charset="77"/>
              </a:defRPr>
            </a:lvl1pPr>
          </a:lstStyle>
          <a:p>
            <a:pPr lvl="0"/>
            <a:r>
              <a:rPr lang="en-US" dirty="0"/>
              <a:t>Page Title</a:t>
            </a:r>
          </a:p>
        </p:txBody>
      </p:sp>
      <p:sp>
        <p:nvSpPr>
          <p:cNvPr id="13" name="Text Placeholder 12">
            <a:extLst>
              <a:ext uri="{FF2B5EF4-FFF2-40B4-BE49-F238E27FC236}">
                <a16:creationId xmlns:a16="http://schemas.microsoft.com/office/drawing/2014/main" id="{9F871F16-5C4D-9D44-9529-86CBE2EF5DDE}"/>
              </a:ext>
            </a:extLst>
          </p:cNvPr>
          <p:cNvSpPr>
            <a:spLocks noGrp="1"/>
          </p:cNvSpPr>
          <p:nvPr>
            <p:ph type="body" sz="quarter" idx="12" hasCustomPrompt="1"/>
          </p:nvPr>
        </p:nvSpPr>
        <p:spPr>
          <a:xfrm>
            <a:off x="1144380" y="1713298"/>
            <a:ext cx="3130550" cy="2938286"/>
          </a:xfrm>
        </p:spPr>
        <p:txBody>
          <a:bodyPr/>
          <a:lstStyle>
            <a:lvl1pPr marL="0" indent="0">
              <a:lnSpc>
                <a:spcPts val="1820"/>
              </a:lnSpc>
              <a:spcAft>
                <a:spcPts val="600"/>
              </a:spcAft>
              <a:buNone/>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r>
              <a:rPr lang="en-US" dirty="0" err="1"/>
              <a:t>Sollicitudin</a:t>
            </a:r>
            <a:r>
              <a:rPr lang="en-US" dirty="0"/>
              <a:t> </a:t>
            </a:r>
            <a:r>
              <a:rPr lang="en-US" dirty="0" err="1"/>
              <a:t>tempor</a:t>
            </a:r>
            <a:r>
              <a:rPr lang="en-US" dirty="0"/>
              <a:t> id </a:t>
            </a:r>
            <a:r>
              <a:rPr lang="en-US" dirty="0" err="1"/>
              <a:t>eu</a:t>
            </a:r>
            <a:r>
              <a:rPr lang="en-US" dirty="0"/>
              <a:t> </a:t>
            </a:r>
            <a:r>
              <a:rPr lang="en-US" dirty="0" err="1"/>
              <a:t>nisl</a:t>
            </a:r>
            <a:r>
              <a:rPr lang="en-US" dirty="0"/>
              <a:t> </a:t>
            </a:r>
            <a:r>
              <a:rPr lang="en-US" dirty="0" err="1"/>
              <a:t>nunc</a:t>
            </a:r>
            <a:r>
              <a:rPr lang="en-US" dirty="0"/>
              <a:t> mi ipsum </a:t>
            </a:r>
            <a:r>
              <a:rPr lang="en-US" dirty="0" err="1"/>
              <a:t>faucibus</a:t>
            </a:r>
            <a:r>
              <a:rPr lang="en-US" dirty="0"/>
              <a:t>. Est 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t>
            </a:r>
            <a:r>
              <a:rPr lang="en-US" dirty="0" err="1"/>
              <a:t>orci</a:t>
            </a:r>
            <a:r>
              <a:rPr lang="en-US" dirty="0"/>
              <a:t>. </a:t>
            </a:r>
            <a:r>
              <a:rPr lang="en-US" dirty="0" err="1"/>
              <a:t>Vivamus</a:t>
            </a:r>
            <a:r>
              <a:rPr lang="en-US" dirty="0"/>
              <a:t> </a:t>
            </a:r>
            <a:r>
              <a:rPr lang="en-US" dirty="0" err="1"/>
              <a:t>arcu</a:t>
            </a:r>
            <a:r>
              <a:rPr lang="en-US" dirty="0"/>
              <a:t> </a:t>
            </a:r>
            <a:r>
              <a:rPr lang="en-US" dirty="0" err="1"/>
              <a:t>felis</a:t>
            </a:r>
            <a:r>
              <a:rPr lang="en-US" dirty="0"/>
              <a:t> </a:t>
            </a:r>
            <a:r>
              <a:rPr lang="en-US" dirty="0" err="1"/>
              <a:t>bibendum</a:t>
            </a:r>
            <a:r>
              <a:rPr lang="en-US" dirty="0"/>
              <a:t> </a:t>
            </a:r>
            <a:r>
              <a:rPr lang="en-US" dirty="0" err="1"/>
              <a:t>ut</a:t>
            </a:r>
            <a:r>
              <a:rPr lang="en-US" dirty="0"/>
              <a:t> </a:t>
            </a:r>
            <a:r>
              <a:rPr lang="en-US" dirty="0" err="1"/>
              <a:t>tristique</a:t>
            </a:r>
            <a:r>
              <a:rPr lang="en-US" dirty="0"/>
              <a:t> et </a:t>
            </a:r>
            <a:r>
              <a:rPr lang="en-US" dirty="0" err="1"/>
              <a:t>egestas</a:t>
            </a:r>
            <a:r>
              <a:rPr lang="en-US" dirty="0"/>
              <a:t>. Non </a:t>
            </a:r>
            <a:r>
              <a:rPr lang="en-US" dirty="0" err="1"/>
              <a:t>consectetur</a:t>
            </a:r>
            <a:r>
              <a:rPr lang="en-US" dirty="0"/>
              <a:t>. </a:t>
            </a:r>
          </a:p>
        </p:txBody>
      </p:sp>
      <p:sp>
        <p:nvSpPr>
          <p:cNvPr id="16" name="Rectangle 15">
            <a:extLst>
              <a:ext uri="{FF2B5EF4-FFF2-40B4-BE49-F238E27FC236}">
                <a16:creationId xmlns:a16="http://schemas.microsoft.com/office/drawing/2014/main" id="{9CDBE67E-BE81-C446-9C5E-64DCA718A300}"/>
              </a:ext>
            </a:extLst>
          </p:cNvPr>
          <p:cNvSpPr/>
          <p:nvPr userDrawn="1"/>
        </p:nvSpPr>
        <p:spPr>
          <a:xfrm>
            <a:off x="628649" y="0"/>
            <a:ext cx="4162011" cy="1391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7825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V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B2E4F1C-BC00-7043-9ECB-D12C6377D4EA}"/>
              </a:ext>
            </a:extLst>
          </p:cNvPr>
          <p:cNvSpPr/>
          <p:nvPr userDrawn="1"/>
        </p:nvSpPr>
        <p:spPr>
          <a:xfrm>
            <a:off x="-2326" y="4392656"/>
            <a:ext cx="9144000" cy="78471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64A0305-8BED-744C-BFDD-2D70480DB58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5757" y="4401365"/>
            <a:ext cx="2143269" cy="786933"/>
          </a:xfrm>
          <a:prstGeom prst="rect">
            <a:avLst/>
          </a:prstGeom>
        </p:spPr>
      </p:pic>
      <p:sp>
        <p:nvSpPr>
          <p:cNvPr id="8" name="Rectangle 7">
            <a:extLst>
              <a:ext uri="{FF2B5EF4-FFF2-40B4-BE49-F238E27FC236}">
                <a16:creationId xmlns:a16="http://schemas.microsoft.com/office/drawing/2014/main" id="{3C927345-92E0-6643-B2EC-98A9107E0FAE}"/>
              </a:ext>
            </a:extLst>
          </p:cNvPr>
          <p:cNvSpPr/>
          <p:nvPr userDrawn="1"/>
        </p:nvSpPr>
        <p:spPr>
          <a:xfrm>
            <a:off x="-1" y="0"/>
            <a:ext cx="9144000" cy="139148"/>
          </a:xfrm>
          <a:prstGeom prst="rect">
            <a:avLst/>
          </a:prstGeom>
          <a:solidFill>
            <a:srgbClr val="C69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696A0DD-882B-3644-9BA2-16B068848C21}"/>
              </a:ext>
            </a:extLst>
          </p:cNvPr>
          <p:cNvCxnSpPr/>
          <p:nvPr userDrawn="1"/>
        </p:nvCxnSpPr>
        <p:spPr>
          <a:xfrm>
            <a:off x="583392" y="2584991"/>
            <a:ext cx="1216958" cy="0"/>
          </a:xfrm>
          <a:prstGeom prst="line">
            <a:avLst/>
          </a:prstGeom>
          <a:ln w="19050">
            <a:solidFill>
              <a:srgbClr val="C6924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4187F09-6BA9-B341-B448-935BCDE3C36A}"/>
              </a:ext>
            </a:extLst>
          </p:cNvPr>
          <p:cNvSpPr/>
          <p:nvPr userDrawn="1"/>
        </p:nvSpPr>
        <p:spPr>
          <a:xfrm>
            <a:off x="453803" y="1044020"/>
            <a:ext cx="4110446" cy="2300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8616694A-C243-8F48-B446-BF11A7C4541A}"/>
              </a:ext>
            </a:extLst>
          </p:cNvPr>
          <p:cNvSpPr>
            <a:spLocks noGrp="1"/>
          </p:cNvSpPr>
          <p:nvPr>
            <p:ph type="body" sz="quarter" idx="10" hasCustomPrompt="1"/>
          </p:nvPr>
        </p:nvSpPr>
        <p:spPr>
          <a:xfrm>
            <a:off x="684580" y="1095101"/>
            <a:ext cx="3648892" cy="1937251"/>
          </a:xfrm>
        </p:spPr>
        <p:txBody>
          <a:bodyPr anchor="b">
            <a:normAutofit/>
          </a:bodyPr>
          <a:lstStyle>
            <a:lvl1pPr marL="0" indent="0">
              <a:lnSpc>
                <a:spcPts val="7000"/>
              </a:lnSpc>
              <a:spcBef>
                <a:spcPts val="0"/>
              </a:spcBef>
              <a:buNone/>
              <a:defRPr sz="6500" b="0" i="0" spc="300" baseline="0">
                <a:solidFill>
                  <a:schemeClr val="tx1"/>
                </a:solidFill>
                <a:latin typeface="Abolition" pitchFamily="2" charset="0"/>
              </a:defRPr>
            </a:lvl1pPr>
          </a:lstStyle>
          <a:p>
            <a:pPr lvl="0"/>
            <a:r>
              <a:rPr lang="en-US" dirty="0"/>
              <a:t>Title to </a:t>
            </a:r>
            <a:br>
              <a:rPr lang="en-US" dirty="0"/>
            </a:br>
            <a:r>
              <a:rPr lang="en-US" dirty="0"/>
              <a:t>go Here</a:t>
            </a:r>
          </a:p>
        </p:txBody>
      </p:sp>
      <p:sp>
        <p:nvSpPr>
          <p:cNvPr id="22" name="Rectangle 21">
            <a:extLst>
              <a:ext uri="{FF2B5EF4-FFF2-40B4-BE49-F238E27FC236}">
                <a16:creationId xmlns:a16="http://schemas.microsoft.com/office/drawing/2014/main" id="{5C2EB5F1-41D5-4C44-BE0D-D66A379E78F6}"/>
              </a:ext>
            </a:extLst>
          </p:cNvPr>
          <p:cNvSpPr/>
          <p:nvPr userDrawn="1"/>
        </p:nvSpPr>
        <p:spPr>
          <a:xfrm>
            <a:off x="684580" y="3157393"/>
            <a:ext cx="3648892" cy="383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EC3529D2-738A-B444-ABB5-B8117680A6E1}"/>
              </a:ext>
            </a:extLst>
          </p:cNvPr>
          <p:cNvSpPr>
            <a:spLocks noGrp="1"/>
          </p:cNvSpPr>
          <p:nvPr>
            <p:ph type="body" sz="quarter" idx="11" hasCustomPrompt="1"/>
          </p:nvPr>
        </p:nvSpPr>
        <p:spPr>
          <a:xfrm>
            <a:off x="719195" y="3223360"/>
            <a:ext cx="3459212" cy="245773"/>
          </a:xfrm>
        </p:spPr>
        <p:txBody>
          <a:bodyPr anchor="ctr">
            <a:normAutofit/>
          </a:bodyPr>
          <a:lstStyle>
            <a:lvl1pPr marL="0" indent="0">
              <a:lnSpc>
                <a:spcPts val="1880"/>
              </a:lnSpc>
              <a:spcBef>
                <a:spcPts val="0"/>
              </a:spcBef>
              <a:buNone/>
              <a:defRPr sz="1400">
                <a:solidFill>
                  <a:schemeClr val="bg1"/>
                </a:solidFill>
              </a:defRPr>
            </a:lvl1pPr>
          </a:lstStyle>
          <a:p>
            <a:pPr lvl="0"/>
            <a:r>
              <a:rPr lang="en-US" dirty="0"/>
              <a:t>Subtitle / Presenter</a:t>
            </a:r>
          </a:p>
        </p:txBody>
      </p:sp>
    </p:spTree>
    <p:extLst>
      <p:ext uri="{BB962C8B-B14F-4D97-AF65-F5344CB8AC3E}">
        <p14:creationId xmlns:p14="http://schemas.microsoft.com/office/powerpoint/2010/main" val="7008068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ackground Image and Content, V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9EA979-1301-B349-9D0A-F0840207D34F}"/>
              </a:ext>
            </a:extLst>
          </p:cNvPr>
          <p:cNvSpPr/>
          <p:nvPr userDrawn="1"/>
        </p:nvSpPr>
        <p:spPr>
          <a:xfrm>
            <a:off x="628650" y="0"/>
            <a:ext cx="416201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1" name="Text Placeholder 10">
            <a:extLst>
              <a:ext uri="{FF2B5EF4-FFF2-40B4-BE49-F238E27FC236}">
                <a16:creationId xmlns:a16="http://schemas.microsoft.com/office/drawing/2014/main" id="{B9ACCA67-2916-1146-A18E-67537F161BBD}"/>
              </a:ext>
            </a:extLst>
          </p:cNvPr>
          <p:cNvSpPr>
            <a:spLocks noGrp="1"/>
          </p:cNvSpPr>
          <p:nvPr>
            <p:ph type="body" sz="quarter" idx="11" hasCustomPrompt="1"/>
          </p:nvPr>
        </p:nvSpPr>
        <p:spPr>
          <a:xfrm>
            <a:off x="1144380" y="774701"/>
            <a:ext cx="3130550" cy="640214"/>
          </a:xfrm>
        </p:spPr>
        <p:txBody>
          <a:bodyPr>
            <a:noAutofit/>
          </a:bodyPr>
          <a:lstStyle>
            <a:lvl1pPr marL="0" indent="0">
              <a:buNone/>
              <a:defRPr sz="4400" b="0" i="0">
                <a:latin typeface="Utopia Std" panose="02040503060506020204" pitchFamily="18" charset="77"/>
              </a:defRPr>
            </a:lvl1pPr>
          </a:lstStyle>
          <a:p>
            <a:pPr lvl="0"/>
            <a:r>
              <a:rPr lang="en-US" dirty="0"/>
              <a:t>Page Title</a:t>
            </a:r>
          </a:p>
        </p:txBody>
      </p:sp>
      <p:sp>
        <p:nvSpPr>
          <p:cNvPr id="13" name="Text Placeholder 12">
            <a:extLst>
              <a:ext uri="{FF2B5EF4-FFF2-40B4-BE49-F238E27FC236}">
                <a16:creationId xmlns:a16="http://schemas.microsoft.com/office/drawing/2014/main" id="{9F871F16-5C4D-9D44-9529-86CBE2EF5DDE}"/>
              </a:ext>
            </a:extLst>
          </p:cNvPr>
          <p:cNvSpPr>
            <a:spLocks noGrp="1"/>
          </p:cNvSpPr>
          <p:nvPr>
            <p:ph type="body" sz="quarter" idx="12" hasCustomPrompt="1"/>
          </p:nvPr>
        </p:nvSpPr>
        <p:spPr>
          <a:xfrm>
            <a:off x="1144380" y="1713298"/>
            <a:ext cx="3130550" cy="2938286"/>
          </a:xfrm>
        </p:spPr>
        <p:txBody>
          <a:bodyPr/>
          <a:lstStyle>
            <a:lvl1pPr marL="0" indent="0">
              <a:lnSpc>
                <a:spcPts val="1820"/>
              </a:lnSpc>
              <a:spcAft>
                <a:spcPts val="600"/>
              </a:spcAft>
              <a:buNone/>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r>
              <a:rPr lang="en-US" dirty="0" err="1"/>
              <a:t>Sollicitudin</a:t>
            </a:r>
            <a:r>
              <a:rPr lang="en-US" dirty="0"/>
              <a:t> </a:t>
            </a:r>
            <a:r>
              <a:rPr lang="en-US" dirty="0" err="1"/>
              <a:t>tempor</a:t>
            </a:r>
            <a:r>
              <a:rPr lang="en-US" dirty="0"/>
              <a:t> id </a:t>
            </a:r>
            <a:r>
              <a:rPr lang="en-US" dirty="0" err="1"/>
              <a:t>eu</a:t>
            </a:r>
            <a:r>
              <a:rPr lang="en-US" dirty="0"/>
              <a:t> </a:t>
            </a:r>
            <a:r>
              <a:rPr lang="en-US" dirty="0" err="1"/>
              <a:t>nisl</a:t>
            </a:r>
            <a:r>
              <a:rPr lang="en-US" dirty="0"/>
              <a:t> </a:t>
            </a:r>
            <a:r>
              <a:rPr lang="en-US" dirty="0" err="1"/>
              <a:t>nunc</a:t>
            </a:r>
            <a:r>
              <a:rPr lang="en-US" dirty="0"/>
              <a:t> mi ipsum </a:t>
            </a:r>
            <a:r>
              <a:rPr lang="en-US" dirty="0" err="1"/>
              <a:t>faucibus</a:t>
            </a:r>
            <a:r>
              <a:rPr lang="en-US" dirty="0"/>
              <a:t>. Est 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t>
            </a:r>
            <a:r>
              <a:rPr lang="en-US" dirty="0" err="1"/>
              <a:t>orci</a:t>
            </a:r>
            <a:r>
              <a:rPr lang="en-US" dirty="0"/>
              <a:t>. </a:t>
            </a:r>
            <a:r>
              <a:rPr lang="en-US" dirty="0" err="1"/>
              <a:t>Vivamus</a:t>
            </a:r>
            <a:r>
              <a:rPr lang="en-US" dirty="0"/>
              <a:t> </a:t>
            </a:r>
            <a:r>
              <a:rPr lang="en-US" dirty="0" err="1"/>
              <a:t>arcu</a:t>
            </a:r>
            <a:r>
              <a:rPr lang="en-US" dirty="0"/>
              <a:t> </a:t>
            </a:r>
            <a:r>
              <a:rPr lang="en-US" dirty="0" err="1"/>
              <a:t>felis</a:t>
            </a:r>
            <a:r>
              <a:rPr lang="en-US" dirty="0"/>
              <a:t> </a:t>
            </a:r>
            <a:r>
              <a:rPr lang="en-US" dirty="0" err="1"/>
              <a:t>bibendum</a:t>
            </a:r>
            <a:r>
              <a:rPr lang="en-US" dirty="0"/>
              <a:t> </a:t>
            </a:r>
            <a:r>
              <a:rPr lang="en-US" dirty="0" err="1"/>
              <a:t>ut</a:t>
            </a:r>
            <a:r>
              <a:rPr lang="en-US" dirty="0"/>
              <a:t> </a:t>
            </a:r>
            <a:r>
              <a:rPr lang="en-US" dirty="0" err="1"/>
              <a:t>tristique</a:t>
            </a:r>
            <a:r>
              <a:rPr lang="en-US" dirty="0"/>
              <a:t> et </a:t>
            </a:r>
            <a:r>
              <a:rPr lang="en-US" dirty="0" err="1"/>
              <a:t>egestas</a:t>
            </a:r>
            <a:r>
              <a:rPr lang="en-US" dirty="0"/>
              <a:t>. Non </a:t>
            </a:r>
            <a:r>
              <a:rPr lang="en-US" dirty="0" err="1"/>
              <a:t>consectetur</a:t>
            </a:r>
            <a:r>
              <a:rPr lang="en-US" dirty="0"/>
              <a:t>. </a:t>
            </a:r>
          </a:p>
        </p:txBody>
      </p:sp>
      <p:sp>
        <p:nvSpPr>
          <p:cNvPr id="16" name="Rectangle 15">
            <a:extLst>
              <a:ext uri="{FF2B5EF4-FFF2-40B4-BE49-F238E27FC236}">
                <a16:creationId xmlns:a16="http://schemas.microsoft.com/office/drawing/2014/main" id="{9CDBE67E-BE81-C446-9C5E-64DCA718A300}"/>
              </a:ext>
            </a:extLst>
          </p:cNvPr>
          <p:cNvSpPr/>
          <p:nvPr userDrawn="1"/>
        </p:nvSpPr>
        <p:spPr>
          <a:xfrm>
            <a:off x="628649" y="0"/>
            <a:ext cx="4162011" cy="1391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8336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ackground Image and Content, V3">
    <p:bg>
      <p:bgPr>
        <a:solidFill>
          <a:schemeClr val="accent5"/>
        </a:solidFill>
        <a:effectLst/>
      </p:bgPr>
    </p:bg>
    <p:spTree>
      <p:nvGrpSpPr>
        <p:cNvPr id="1" name=""/>
        <p:cNvGrpSpPr/>
        <p:nvPr/>
      </p:nvGrpSpPr>
      <p:grpSpPr>
        <a:xfrm>
          <a:off x="0" y="0"/>
          <a:ext cx="0" cy="0"/>
          <a:chOff x="0" y="0"/>
          <a:chExt cx="0" cy="0"/>
        </a:xfrm>
      </p:grpSpPr>
      <p:sp>
        <p:nvSpPr>
          <p:cNvPr id="2" name="Triangle 1">
            <a:extLst>
              <a:ext uri="{FF2B5EF4-FFF2-40B4-BE49-F238E27FC236}">
                <a16:creationId xmlns:a16="http://schemas.microsoft.com/office/drawing/2014/main" id="{B194FCFE-F54C-7841-BBA7-187F1D4E0648}"/>
              </a:ext>
            </a:extLst>
          </p:cNvPr>
          <p:cNvSpPr/>
          <p:nvPr userDrawn="1"/>
        </p:nvSpPr>
        <p:spPr>
          <a:xfrm>
            <a:off x="0" y="0"/>
            <a:ext cx="9144001" cy="5143500"/>
          </a:xfrm>
          <a:prstGeom prst="triangle">
            <a:avLst>
              <a:gd name="adj" fmla="val 100000"/>
            </a:avLst>
          </a:prstGeom>
          <a:gradFill flip="none" rotWithShape="1">
            <a:gsLst>
              <a:gs pos="0">
                <a:schemeClr val="accent5">
                  <a:lumMod val="40000"/>
                  <a:lumOff val="60000"/>
                </a:schemeClr>
              </a:gs>
              <a:gs pos="20000">
                <a:schemeClr val="accent5">
                  <a:lumMod val="60000"/>
                  <a:lumOff val="40000"/>
                </a:schemeClr>
              </a:gs>
              <a:gs pos="50000">
                <a:schemeClr val="accent5">
                  <a:lumMod val="75000"/>
                </a:schemeClr>
              </a:gs>
              <a:gs pos="68000">
                <a:schemeClr val="accent5">
                  <a:lumMod val="50000"/>
                </a:schemeClr>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9EA979-1301-B349-9D0A-F0840207D34F}"/>
              </a:ext>
            </a:extLst>
          </p:cNvPr>
          <p:cNvSpPr/>
          <p:nvPr userDrawn="1"/>
        </p:nvSpPr>
        <p:spPr>
          <a:xfrm>
            <a:off x="628650" y="0"/>
            <a:ext cx="416201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1" name="Text Placeholder 10">
            <a:extLst>
              <a:ext uri="{FF2B5EF4-FFF2-40B4-BE49-F238E27FC236}">
                <a16:creationId xmlns:a16="http://schemas.microsoft.com/office/drawing/2014/main" id="{B9ACCA67-2916-1146-A18E-67537F161BBD}"/>
              </a:ext>
            </a:extLst>
          </p:cNvPr>
          <p:cNvSpPr>
            <a:spLocks noGrp="1"/>
          </p:cNvSpPr>
          <p:nvPr>
            <p:ph type="body" sz="quarter" idx="11" hasCustomPrompt="1"/>
          </p:nvPr>
        </p:nvSpPr>
        <p:spPr>
          <a:xfrm>
            <a:off x="1144380" y="774701"/>
            <a:ext cx="3130550" cy="640214"/>
          </a:xfrm>
        </p:spPr>
        <p:txBody>
          <a:bodyPr>
            <a:noAutofit/>
          </a:bodyPr>
          <a:lstStyle>
            <a:lvl1pPr marL="0" indent="0">
              <a:buNone/>
              <a:defRPr sz="4400" b="0" i="0">
                <a:latin typeface="Utopia Std" panose="02040503060506020204" pitchFamily="18" charset="77"/>
              </a:defRPr>
            </a:lvl1pPr>
          </a:lstStyle>
          <a:p>
            <a:pPr lvl="0"/>
            <a:r>
              <a:rPr lang="en-US" dirty="0"/>
              <a:t>Page Title</a:t>
            </a:r>
          </a:p>
        </p:txBody>
      </p:sp>
      <p:sp>
        <p:nvSpPr>
          <p:cNvPr id="13" name="Text Placeholder 12">
            <a:extLst>
              <a:ext uri="{FF2B5EF4-FFF2-40B4-BE49-F238E27FC236}">
                <a16:creationId xmlns:a16="http://schemas.microsoft.com/office/drawing/2014/main" id="{9F871F16-5C4D-9D44-9529-86CBE2EF5DDE}"/>
              </a:ext>
            </a:extLst>
          </p:cNvPr>
          <p:cNvSpPr>
            <a:spLocks noGrp="1"/>
          </p:cNvSpPr>
          <p:nvPr>
            <p:ph type="body" sz="quarter" idx="12" hasCustomPrompt="1"/>
          </p:nvPr>
        </p:nvSpPr>
        <p:spPr>
          <a:xfrm>
            <a:off x="1144380" y="1713298"/>
            <a:ext cx="3130550" cy="2938286"/>
          </a:xfrm>
        </p:spPr>
        <p:txBody>
          <a:bodyPr/>
          <a:lstStyle>
            <a:lvl1pPr marL="0" indent="0">
              <a:lnSpc>
                <a:spcPts val="1820"/>
              </a:lnSpc>
              <a:spcAft>
                <a:spcPts val="600"/>
              </a:spcAft>
              <a:buNone/>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r>
              <a:rPr lang="en-US" dirty="0" err="1"/>
              <a:t>Sollicitudin</a:t>
            </a:r>
            <a:r>
              <a:rPr lang="en-US" dirty="0"/>
              <a:t> </a:t>
            </a:r>
            <a:r>
              <a:rPr lang="en-US" dirty="0" err="1"/>
              <a:t>tempor</a:t>
            </a:r>
            <a:r>
              <a:rPr lang="en-US" dirty="0"/>
              <a:t> id </a:t>
            </a:r>
            <a:r>
              <a:rPr lang="en-US" dirty="0" err="1"/>
              <a:t>eu</a:t>
            </a:r>
            <a:r>
              <a:rPr lang="en-US" dirty="0"/>
              <a:t> </a:t>
            </a:r>
            <a:r>
              <a:rPr lang="en-US" dirty="0" err="1"/>
              <a:t>nisl</a:t>
            </a:r>
            <a:r>
              <a:rPr lang="en-US" dirty="0"/>
              <a:t> </a:t>
            </a:r>
            <a:r>
              <a:rPr lang="en-US" dirty="0" err="1"/>
              <a:t>nunc</a:t>
            </a:r>
            <a:r>
              <a:rPr lang="en-US" dirty="0"/>
              <a:t> mi ipsum </a:t>
            </a:r>
            <a:r>
              <a:rPr lang="en-US" dirty="0" err="1"/>
              <a:t>faucibus</a:t>
            </a:r>
            <a:r>
              <a:rPr lang="en-US" dirty="0"/>
              <a:t>. Est 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t>
            </a:r>
            <a:r>
              <a:rPr lang="en-US" dirty="0" err="1"/>
              <a:t>orci</a:t>
            </a:r>
            <a:r>
              <a:rPr lang="en-US" dirty="0"/>
              <a:t>. </a:t>
            </a:r>
            <a:r>
              <a:rPr lang="en-US" dirty="0" err="1"/>
              <a:t>Vivamus</a:t>
            </a:r>
            <a:r>
              <a:rPr lang="en-US" dirty="0"/>
              <a:t> </a:t>
            </a:r>
            <a:r>
              <a:rPr lang="en-US" dirty="0" err="1"/>
              <a:t>arcu</a:t>
            </a:r>
            <a:r>
              <a:rPr lang="en-US" dirty="0"/>
              <a:t> </a:t>
            </a:r>
            <a:r>
              <a:rPr lang="en-US" dirty="0" err="1"/>
              <a:t>felis</a:t>
            </a:r>
            <a:r>
              <a:rPr lang="en-US" dirty="0"/>
              <a:t> </a:t>
            </a:r>
            <a:r>
              <a:rPr lang="en-US" dirty="0" err="1"/>
              <a:t>bibendum</a:t>
            </a:r>
            <a:r>
              <a:rPr lang="en-US" dirty="0"/>
              <a:t> </a:t>
            </a:r>
            <a:r>
              <a:rPr lang="en-US" dirty="0" err="1"/>
              <a:t>ut</a:t>
            </a:r>
            <a:r>
              <a:rPr lang="en-US" dirty="0"/>
              <a:t> </a:t>
            </a:r>
            <a:r>
              <a:rPr lang="en-US" dirty="0" err="1"/>
              <a:t>tristique</a:t>
            </a:r>
            <a:r>
              <a:rPr lang="en-US" dirty="0"/>
              <a:t> et </a:t>
            </a:r>
            <a:r>
              <a:rPr lang="en-US" dirty="0" err="1"/>
              <a:t>egestas</a:t>
            </a:r>
            <a:r>
              <a:rPr lang="en-US" dirty="0"/>
              <a:t>. Non </a:t>
            </a:r>
            <a:r>
              <a:rPr lang="en-US" dirty="0" err="1"/>
              <a:t>consectetur</a:t>
            </a:r>
            <a:r>
              <a:rPr lang="en-US" dirty="0"/>
              <a:t>. </a:t>
            </a:r>
          </a:p>
        </p:txBody>
      </p:sp>
      <p:sp>
        <p:nvSpPr>
          <p:cNvPr id="16" name="Rectangle 15">
            <a:extLst>
              <a:ext uri="{FF2B5EF4-FFF2-40B4-BE49-F238E27FC236}">
                <a16:creationId xmlns:a16="http://schemas.microsoft.com/office/drawing/2014/main" id="{9CDBE67E-BE81-C446-9C5E-64DCA718A300}"/>
              </a:ext>
            </a:extLst>
          </p:cNvPr>
          <p:cNvSpPr/>
          <p:nvPr userDrawn="1"/>
        </p:nvSpPr>
        <p:spPr>
          <a:xfrm>
            <a:off x="628649" y="0"/>
            <a:ext cx="4162011" cy="1391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9051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ackground Image and Content, V4">
    <p:bg>
      <p:bgPr>
        <a:solidFill>
          <a:schemeClr val="accent1"/>
        </a:solidFill>
        <a:effectLst/>
      </p:bgPr>
    </p:bg>
    <p:spTree>
      <p:nvGrpSpPr>
        <p:cNvPr id="1" name=""/>
        <p:cNvGrpSpPr/>
        <p:nvPr/>
      </p:nvGrpSpPr>
      <p:grpSpPr>
        <a:xfrm>
          <a:off x="0" y="0"/>
          <a:ext cx="0" cy="0"/>
          <a:chOff x="0" y="0"/>
          <a:chExt cx="0" cy="0"/>
        </a:xfrm>
      </p:grpSpPr>
      <p:sp>
        <p:nvSpPr>
          <p:cNvPr id="2" name="Triangle 1">
            <a:extLst>
              <a:ext uri="{FF2B5EF4-FFF2-40B4-BE49-F238E27FC236}">
                <a16:creationId xmlns:a16="http://schemas.microsoft.com/office/drawing/2014/main" id="{B194FCFE-F54C-7841-BBA7-187F1D4E0648}"/>
              </a:ext>
            </a:extLst>
          </p:cNvPr>
          <p:cNvSpPr/>
          <p:nvPr userDrawn="1"/>
        </p:nvSpPr>
        <p:spPr>
          <a:xfrm>
            <a:off x="0" y="0"/>
            <a:ext cx="9144001" cy="5143500"/>
          </a:xfrm>
          <a:prstGeom prst="triangle">
            <a:avLst>
              <a:gd name="adj" fmla="val 100000"/>
            </a:avLst>
          </a:prstGeom>
          <a:gradFill flip="none" rotWithShape="1">
            <a:gsLst>
              <a:gs pos="0">
                <a:schemeClr val="accent1">
                  <a:lumMod val="60000"/>
                  <a:lumOff val="40000"/>
                </a:schemeClr>
              </a:gs>
              <a:gs pos="19000">
                <a:schemeClr val="accent1">
                  <a:alpha val="75000"/>
                  <a:lumMod val="90000"/>
                  <a:lumOff val="10000"/>
                </a:schemeClr>
              </a:gs>
              <a:gs pos="50000">
                <a:schemeClr val="accent1">
                  <a:lumMod val="75000"/>
                </a:schemeClr>
              </a:gs>
              <a:gs pos="68000">
                <a:schemeClr val="accent1">
                  <a:lumMod val="50000"/>
                </a:schemeClr>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9EA979-1301-B349-9D0A-F0840207D34F}"/>
              </a:ext>
            </a:extLst>
          </p:cNvPr>
          <p:cNvSpPr/>
          <p:nvPr userDrawn="1"/>
        </p:nvSpPr>
        <p:spPr>
          <a:xfrm>
            <a:off x="628650" y="0"/>
            <a:ext cx="416201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1" name="Text Placeholder 10">
            <a:extLst>
              <a:ext uri="{FF2B5EF4-FFF2-40B4-BE49-F238E27FC236}">
                <a16:creationId xmlns:a16="http://schemas.microsoft.com/office/drawing/2014/main" id="{B9ACCA67-2916-1146-A18E-67537F161BBD}"/>
              </a:ext>
            </a:extLst>
          </p:cNvPr>
          <p:cNvSpPr>
            <a:spLocks noGrp="1"/>
          </p:cNvSpPr>
          <p:nvPr>
            <p:ph type="body" sz="quarter" idx="11" hasCustomPrompt="1"/>
          </p:nvPr>
        </p:nvSpPr>
        <p:spPr>
          <a:xfrm>
            <a:off x="1144380" y="774701"/>
            <a:ext cx="3130550" cy="640214"/>
          </a:xfrm>
        </p:spPr>
        <p:txBody>
          <a:bodyPr>
            <a:noAutofit/>
          </a:bodyPr>
          <a:lstStyle>
            <a:lvl1pPr marL="0" indent="0">
              <a:buNone/>
              <a:defRPr sz="4400" b="0" i="0">
                <a:latin typeface="Utopia Std" panose="02040503060506020204" pitchFamily="18" charset="77"/>
              </a:defRPr>
            </a:lvl1pPr>
          </a:lstStyle>
          <a:p>
            <a:pPr lvl="0"/>
            <a:r>
              <a:rPr lang="en-US" dirty="0"/>
              <a:t>Page Title</a:t>
            </a:r>
          </a:p>
        </p:txBody>
      </p:sp>
      <p:sp>
        <p:nvSpPr>
          <p:cNvPr id="13" name="Text Placeholder 12">
            <a:extLst>
              <a:ext uri="{FF2B5EF4-FFF2-40B4-BE49-F238E27FC236}">
                <a16:creationId xmlns:a16="http://schemas.microsoft.com/office/drawing/2014/main" id="{9F871F16-5C4D-9D44-9529-86CBE2EF5DDE}"/>
              </a:ext>
            </a:extLst>
          </p:cNvPr>
          <p:cNvSpPr>
            <a:spLocks noGrp="1"/>
          </p:cNvSpPr>
          <p:nvPr>
            <p:ph type="body" sz="quarter" idx="12" hasCustomPrompt="1"/>
          </p:nvPr>
        </p:nvSpPr>
        <p:spPr>
          <a:xfrm>
            <a:off x="1144380" y="1713298"/>
            <a:ext cx="3130550" cy="2938286"/>
          </a:xfrm>
        </p:spPr>
        <p:txBody>
          <a:bodyPr/>
          <a:lstStyle>
            <a:lvl1pPr marL="0" indent="0">
              <a:lnSpc>
                <a:spcPts val="1820"/>
              </a:lnSpc>
              <a:spcAft>
                <a:spcPts val="600"/>
              </a:spcAft>
              <a:buNone/>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r>
              <a:rPr lang="en-US" dirty="0" err="1"/>
              <a:t>Sollicitudin</a:t>
            </a:r>
            <a:r>
              <a:rPr lang="en-US" dirty="0"/>
              <a:t> </a:t>
            </a:r>
            <a:r>
              <a:rPr lang="en-US" dirty="0" err="1"/>
              <a:t>tempor</a:t>
            </a:r>
            <a:r>
              <a:rPr lang="en-US" dirty="0"/>
              <a:t> id </a:t>
            </a:r>
            <a:r>
              <a:rPr lang="en-US" dirty="0" err="1"/>
              <a:t>eu</a:t>
            </a:r>
            <a:r>
              <a:rPr lang="en-US" dirty="0"/>
              <a:t> </a:t>
            </a:r>
            <a:r>
              <a:rPr lang="en-US" dirty="0" err="1"/>
              <a:t>nisl</a:t>
            </a:r>
            <a:r>
              <a:rPr lang="en-US" dirty="0"/>
              <a:t> </a:t>
            </a:r>
            <a:r>
              <a:rPr lang="en-US" dirty="0" err="1"/>
              <a:t>nunc</a:t>
            </a:r>
            <a:r>
              <a:rPr lang="en-US" dirty="0"/>
              <a:t> mi ipsum </a:t>
            </a:r>
            <a:r>
              <a:rPr lang="en-US" dirty="0" err="1"/>
              <a:t>faucibus</a:t>
            </a:r>
            <a:r>
              <a:rPr lang="en-US" dirty="0"/>
              <a:t>. Est 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t>
            </a:r>
            <a:r>
              <a:rPr lang="en-US" dirty="0" err="1"/>
              <a:t>orci</a:t>
            </a:r>
            <a:r>
              <a:rPr lang="en-US" dirty="0"/>
              <a:t>. </a:t>
            </a:r>
            <a:r>
              <a:rPr lang="en-US" dirty="0" err="1"/>
              <a:t>Vivamus</a:t>
            </a:r>
            <a:r>
              <a:rPr lang="en-US" dirty="0"/>
              <a:t> </a:t>
            </a:r>
            <a:r>
              <a:rPr lang="en-US" dirty="0" err="1"/>
              <a:t>arcu</a:t>
            </a:r>
            <a:r>
              <a:rPr lang="en-US" dirty="0"/>
              <a:t> </a:t>
            </a:r>
            <a:r>
              <a:rPr lang="en-US" dirty="0" err="1"/>
              <a:t>felis</a:t>
            </a:r>
            <a:r>
              <a:rPr lang="en-US" dirty="0"/>
              <a:t> </a:t>
            </a:r>
            <a:r>
              <a:rPr lang="en-US" dirty="0" err="1"/>
              <a:t>bibendum</a:t>
            </a:r>
            <a:r>
              <a:rPr lang="en-US" dirty="0"/>
              <a:t> </a:t>
            </a:r>
            <a:r>
              <a:rPr lang="en-US" dirty="0" err="1"/>
              <a:t>ut</a:t>
            </a:r>
            <a:r>
              <a:rPr lang="en-US" dirty="0"/>
              <a:t> </a:t>
            </a:r>
            <a:r>
              <a:rPr lang="en-US" dirty="0" err="1"/>
              <a:t>tristique</a:t>
            </a:r>
            <a:r>
              <a:rPr lang="en-US" dirty="0"/>
              <a:t> et </a:t>
            </a:r>
            <a:r>
              <a:rPr lang="en-US" dirty="0" err="1"/>
              <a:t>egestas</a:t>
            </a:r>
            <a:r>
              <a:rPr lang="en-US" dirty="0"/>
              <a:t>. Non </a:t>
            </a:r>
            <a:r>
              <a:rPr lang="en-US" dirty="0" err="1"/>
              <a:t>consectetur</a:t>
            </a:r>
            <a:r>
              <a:rPr lang="en-US" dirty="0"/>
              <a:t>. </a:t>
            </a:r>
          </a:p>
        </p:txBody>
      </p:sp>
      <p:sp>
        <p:nvSpPr>
          <p:cNvPr id="16" name="Rectangle 15">
            <a:extLst>
              <a:ext uri="{FF2B5EF4-FFF2-40B4-BE49-F238E27FC236}">
                <a16:creationId xmlns:a16="http://schemas.microsoft.com/office/drawing/2014/main" id="{9CDBE67E-BE81-C446-9C5E-64DCA718A300}"/>
              </a:ext>
            </a:extLst>
          </p:cNvPr>
          <p:cNvSpPr/>
          <p:nvPr userDrawn="1"/>
        </p:nvSpPr>
        <p:spPr>
          <a:xfrm>
            <a:off x="628649" y="0"/>
            <a:ext cx="4162011" cy="1391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1089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E4FB6-A64F-42C7-A1F9-786FB9021E32}" type="datetimeFigureOut">
              <a:rPr lang="en-US" smtClean="0"/>
              <a:pPr/>
              <a:t>3/29/23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963558-E5A6-4B68-8C53-D4E9F7AA094F}" type="slidenum">
              <a:rPr lang="en-US" smtClean="0"/>
              <a:pPr/>
              <a:t>‹#›</a:t>
            </a:fld>
            <a:endParaRPr lang="en-US"/>
          </a:p>
        </p:txBody>
      </p:sp>
    </p:spTree>
    <p:extLst>
      <p:ext uri="{BB962C8B-B14F-4D97-AF65-F5344CB8AC3E}">
        <p14:creationId xmlns:p14="http://schemas.microsoft.com/office/powerpoint/2010/main" val="3425381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6"/>
          <p:cNvSpPr txBox="1">
            <a:spLocks noGrp="1"/>
          </p:cNvSpPr>
          <p:nvPr>
            <p:ph type="sldNum" idx="12"/>
          </p:nvPr>
        </p:nvSpPr>
        <p:spPr>
          <a:xfrm>
            <a:off x="8472458" y="4663217"/>
            <a:ext cx="548700" cy="3935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450" b="0" i="0" u="none" strike="noStrike" cap="none">
                <a:solidFill>
                  <a:srgbClr val="635C5B"/>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450" b="0" i="0" u="none" strike="noStrike" cap="none">
                <a:solidFill>
                  <a:srgbClr val="635C5B"/>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450" b="0" i="0" u="none" strike="noStrike" cap="none">
                <a:solidFill>
                  <a:srgbClr val="635C5B"/>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450" b="0" i="0" u="none" strike="noStrike" cap="none">
                <a:solidFill>
                  <a:srgbClr val="635C5B"/>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450" b="0" i="0" u="none" strike="noStrike" cap="none">
                <a:solidFill>
                  <a:srgbClr val="635C5B"/>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450" b="0" i="0" u="none" strike="noStrike" cap="none">
                <a:solidFill>
                  <a:srgbClr val="635C5B"/>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450" b="0" i="0" u="none" strike="noStrike" cap="none">
                <a:solidFill>
                  <a:srgbClr val="635C5B"/>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450" b="0" i="0" u="none" strike="noStrike" cap="none">
                <a:solidFill>
                  <a:srgbClr val="635C5B"/>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450" b="0" i="0" u="none" strike="noStrike" cap="none">
                <a:solidFill>
                  <a:srgbClr val="635C5B"/>
                </a:solidFill>
                <a:latin typeface="Cabin"/>
                <a:ea typeface="Cabin"/>
                <a:cs typeface="Cabin"/>
                <a:sym typeface="Cab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9878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V3">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90FA72-606D-D64D-BB6E-BF3DF61F828B}"/>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l="45063" t="25956" r="45411" b="58583"/>
          <a:stretch/>
        </p:blipFill>
        <p:spPr>
          <a:xfrm>
            <a:off x="5480022" y="506252"/>
            <a:ext cx="3661652" cy="3886404"/>
          </a:xfrm>
          <a:prstGeom prst="rect">
            <a:avLst/>
          </a:prstGeom>
        </p:spPr>
      </p:pic>
      <p:pic>
        <p:nvPicPr>
          <p:cNvPr id="13" name="Picture 12">
            <a:extLst>
              <a:ext uri="{FF2B5EF4-FFF2-40B4-BE49-F238E27FC236}">
                <a16:creationId xmlns:a16="http://schemas.microsoft.com/office/drawing/2014/main" id="{13870095-E196-7646-9F04-CD4BE1D325C9}"/>
              </a:ext>
            </a:extLst>
          </p:cNvPr>
          <p:cNvPicPr>
            <a:picLocks noChangeAspect="1"/>
          </p:cNvPicPr>
          <p:nvPr userDrawn="1"/>
        </p:nvPicPr>
        <p:blipFill rotWithShape="1">
          <a:blip r:embed="rId3" cstate="screen">
            <a:alphaModFix amt="45000"/>
            <a:extLst>
              <a:ext uri="{28A0092B-C50C-407E-A947-70E740481C1C}">
                <a14:useLocalDpi xmlns:a14="http://schemas.microsoft.com/office/drawing/2010/main"/>
              </a:ext>
            </a:extLst>
          </a:blip>
          <a:srcRect l="44310" t="67464" r="48405" b="25155"/>
          <a:stretch/>
        </p:blipFill>
        <p:spPr>
          <a:xfrm>
            <a:off x="0" y="0"/>
            <a:ext cx="2800528" cy="1855167"/>
          </a:xfrm>
          <a:prstGeom prst="rect">
            <a:avLst/>
          </a:prstGeom>
        </p:spPr>
      </p:pic>
      <p:sp>
        <p:nvSpPr>
          <p:cNvPr id="12" name="Rectangle 11">
            <a:extLst>
              <a:ext uri="{FF2B5EF4-FFF2-40B4-BE49-F238E27FC236}">
                <a16:creationId xmlns:a16="http://schemas.microsoft.com/office/drawing/2014/main" id="{6B2E4F1C-BC00-7043-9ECB-D12C6377D4EA}"/>
              </a:ext>
            </a:extLst>
          </p:cNvPr>
          <p:cNvSpPr/>
          <p:nvPr userDrawn="1"/>
        </p:nvSpPr>
        <p:spPr>
          <a:xfrm>
            <a:off x="0" y="4392656"/>
            <a:ext cx="9144000" cy="7847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6905453-34F2-9946-BBC8-8554FABAC41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36741" y="4556253"/>
            <a:ext cx="1801299" cy="457524"/>
          </a:xfrm>
          <a:prstGeom prst="rect">
            <a:avLst/>
          </a:prstGeom>
        </p:spPr>
      </p:pic>
      <p:sp>
        <p:nvSpPr>
          <p:cNvPr id="16" name="Text Placeholder 1">
            <a:extLst>
              <a:ext uri="{FF2B5EF4-FFF2-40B4-BE49-F238E27FC236}">
                <a16:creationId xmlns:a16="http://schemas.microsoft.com/office/drawing/2014/main" id="{CF383971-5B93-4F4F-BE50-345940E02FBE}"/>
              </a:ext>
            </a:extLst>
          </p:cNvPr>
          <p:cNvSpPr>
            <a:spLocks noGrp="1"/>
          </p:cNvSpPr>
          <p:nvPr>
            <p:ph type="body" sz="quarter" idx="11" hasCustomPrompt="1"/>
          </p:nvPr>
        </p:nvSpPr>
        <p:spPr>
          <a:xfrm>
            <a:off x="684579" y="3297967"/>
            <a:ext cx="3459212" cy="256747"/>
          </a:xfrm>
        </p:spPr>
        <p:txBody>
          <a:bodyPr anchor="ctr">
            <a:noAutofit/>
          </a:bodyPr>
          <a:lstStyle>
            <a:lvl1pPr marL="0" indent="0">
              <a:lnSpc>
                <a:spcPts val="1880"/>
              </a:lnSpc>
              <a:spcBef>
                <a:spcPts val="0"/>
              </a:spcBef>
              <a:buNone/>
              <a:defRPr sz="1400">
                <a:solidFill>
                  <a:schemeClr val="accent1"/>
                </a:solidFill>
              </a:defRPr>
            </a:lvl1pPr>
          </a:lstStyle>
          <a:p>
            <a:r>
              <a:rPr lang="en-US" dirty="0"/>
              <a:t>Subhead / Presenter</a:t>
            </a:r>
          </a:p>
        </p:txBody>
      </p:sp>
      <p:sp>
        <p:nvSpPr>
          <p:cNvPr id="17" name="Text Placeholder 2">
            <a:extLst>
              <a:ext uri="{FF2B5EF4-FFF2-40B4-BE49-F238E27FC236}">
                <a16:creationId xmlns:a16="http://schemas.microsoft.com/office/drawing/2014/main" id="{433A8898-4FB1-0249-8F8A-1D26E96A83A3}"/>
              </a:ext>
            </a:extLst>
          </p:cNvPr>
          <p:cNvSpPr>
            <a:spLocks noGrp="1"/>
          </p:cNvSpPr>
          <p:nvPr>
            <p:ph type="body" sz="quarter" idx="10" hasCustomPrompt="1"/>
          </p:nvPr>
        </p:nvSpPr>
        <p:spPr>
          <a:xfrm>
            <a:off x="684579" y="839564"/>
            <a:ext cx="4506187" cy="2324422"/>
          </a:xfrm>
        </p:spPr>
        <p:txBody>
          <a:bodyPr>
            <a:noAutofit/>
          </a:bodyPr>
          <a:lstStyle>
            <a:lvl1pPr marL="0" indent="0">
              <a:lnSpc>
                <a:spcPts val="8700"/>
              </a:lnSpc>
              <a:spcBef>
                <a:spcPts val="0"/>
              </a:spcBef>
              <a:buNone/>
              <a:defRPr sz="8500" b="0" i="0">
                <a:latin typeface="Abolition" pitchFamily="2" charset="0"/>
              </a:defRPr>
            </a:lvl1pPr>
          </a:lstStyle>
          <a:p>
            <a:pPr>
              <a:lnSpc>
                <a:spcPts val="8800"/>
              </a:lnSpc>
            </a:pPr>
            <a:r>
              <a:rPr lang="en-US" sz="8500" dirty="0"/>
              <a:t>Title to </a:t>
            </a:r>
            <a:br>
              <a:rPr lang="en-US" sz="8500" dirty="0"/>
            </a:br>
            <a:r>
              <a:rPr lang="en-US" sz="8500" dirty="0"/>
              <a:t>Go Here</a:t>
            </a:r>
          </a:p>
        </p:txBody>
      </p:sp>
    </p:spTree>
    <p:extLst>
      <p:ext uri="{BB962C8B-B14F-4D97-AF65-F5344CB8AC3E}">
        <p14:creationId xmlns:p14="http://schemas.microsoft.com/office/powerpoint/2010/main" val="33338786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er Green">
    <p:bg>
      <p:bgRef idx="1001">
        <a:schemeClr val="bg1"/>
      </p:bgRef>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CE0D07B-C2E4-C644-90AF-440D283DAB21}"/>
              </a:ext>
            </a:extLst>
          </p:cNvPr>
          <p:cNvSpPr>
            <a:spLocks noGrp="1"/>
          </p:cNvSpPr>
          <p:nvPr>
            <p:ph type="title" hasCustomPrompt="1"/>
          </p:nvPr>
        </p:nvSpPr>
        <p:spPr>
          <a:xfrm>
            <a:off x="504260" y="34796"/>
            <a:ext cx="8034621" cy="2251187"/>
          </a:xfrm>
          <a:ln>
            <a:noFill/>
          </a:ln>
        </p:spPr>
        <p:txBody>
          <a:bodyPr>
            <a:noAutofit/>
          </a:bodyPr>
          <a:lstStyle>
            <a:lvl1pPr algn="l">
              <a:defRPr sz="4800" spc="300">
                <a:latin typeface="Abolition" pitchFamily="2" charset="0"/>
              </a:defRPr>
            </a:lvl1pPr>
          </a:lstStyle>
          <a:p>
            <a:r>
              <a:rPr lang="en-US" dirty="0"/>
              <a:t>Section Break</a:t>
            </a:r>
          </a:p>
        </p:txBody>
      </p:sp>
      <p:cxnSp>
        <p:nvCxnSpPr>
          <p:cNvPr id="14" name="Straight Connector 13">
            <a:extLst>
              <a:ext uri="{FF2B5EF4-FFF2-40B4-BE49-F238E27FC236}">
                <a16:creationId xmlns:a16="http://schemas.microsoft.com/office/drawing/2014/main" id="{728F8307-4C4B-6443-ACF1-41CB053457E3}"/>
              </a:ext>
            </a:extLst>
          </p:cNvPr>
          <p:cNvCxnSpPr/>
          <p:nvPr userDrawn="1"/>
        </p:nvCxnSpPr>
        <p:spPr>
          <a:xfrm>
            <a:off x="605118" y="591655"/>
            <a:ext cx="121695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3E2F6D8-C540-8E4C-B7F4-6A07B5B2D99C}"/>
              </a:ext>
            </a:extLst>
          </p:cNvPr>
          <p:cNvCxnSpPr/>
          <p:nvPr userDrawn="1"/>
        </p:nvCxnSpPr>
        <p:spPr>
          <a:xfrm>
            <a:off x="605118" y="1698797"/>
            <a:ext cx="121695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54018"/>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Breaker Gray">
    <p:bg>
      <p:bgPr>
        <a:solidFill>
          <a:schemeClr val="accent6"/>
        </a:solidFill>
        <a:effectLst/>
      </p:bgPr>
    </p:bg>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770749DD-4C88-474C-A8FE-1D8232AF8DE5}"/>
              </a:ext>
            </a:extLst>
          </p:cNvPr>
          <p:cNvSpPr>
            <a:spLocks noGrp="1"/>
          </p:cNvSpPr>
          <p:nvPr>
            <p:ph type="title" hasCustomPrompt="1"/>
          </p:nvPr>
        </p:nvSpPr>
        <p:spPr>
          <a:xfrm>
            <a:off x="504260" y="34796"/>
            <a:ext cx="8034621" cy="2251187"/>
          </a:xfrm>
          <a:ln>
            <a:noFill/>
          </a:ln>
        </p:spPr>
        <p:txBody>
          <a:bodyPr>
            <a:noAutofit/>
          </a:bodyPr>
          <a:lstStyle>
            <a:lvl1pPr algn="l">
              <a:defRPr sz="4800" spc="300">
                <a:latin typeface="Abolition" pitchFamily="2" charset="0"/>
              </a:defRPr>
            </a:lvl1pPr>
          </a:lstStyle>
          <a:p>
            <a:r>
              <a:rPr lang="en-US" dirty="0"/>
              <a:t>Section Break</a:t>
            </a:r>
          </a:p>
        </p:txBody>
      </p:sp>
      <p:cxnSp>
        <p:nvCxnSpPr>
          <p:cNvPr id="6" name="Straight Connector 5">
            <a:extLst>
              <a:ext uri="{FF2B5EF4-FFF2-40B4-BE49-F238E27FC236}">
                <a16:creationId xmlns:a16="http://schemas.microsoft.com/office/drawing/2014/main" id="{2B309716-98B0-DE43-BA19-29BD610C7EB2}"/>
              </a:ext>
            </a:extLst>
          </p:cNvPr>
          <p:cNvCxnSpPr/>
          <p:nvPr userDrawn="1"/>
        </p:nvCxnSpPr>
        <p:spPr>
          <a:xfrm>
            <a:off x="605118" y="591655"/>
            <a:ext cx="121695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D81A89B-40C8-5744-9E65-2FC77BC156CD}"/>
              </a:ext>
            </a:extLst>
          </p:cNvPr>
          <p:cNvCxnSpPr/>
          <p:nvPr userDrawn="1"/>
        </p:nvCxnSpPr>
        <p:spPr>
          <a:xfrm>
            <a:off x="605118" y="1698797"/>
            <a:ext cx="121695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6301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1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D943BAF3-7A31-4B45-9099-035BC373E673}"/>
              </a:ext>
            </a:extLst>
          </p:cNvPr>
          <p:cNvSpPr>
            <a:spLocks noGrp="1"/>
          </p:cNvSpPr>
          <p:nvPr>
            <p:ph type="body" sz="quarter" idx="15" hasCustomPrompt="1"/>
          </p:nvPr>
        </p:nvSpPr>
        <p:spPr>
          <a:xfrm>
            <a:off x="308283" y="1711787"/>
            <a:ext cx="4898717" cy="2819182"/>
          </a:xfrm>
        </p:spPr>
        <p:txBody>
          <a:bodyPr>
            <a:noAutofit/>
          </a:bodyPr>
          <a:lstStyle>
            <a:lvl1pPr marL="0" indent="0">
              <a:lnSpc>
                <a:spcPts val="1820"/>
              </a:lnSpc>
              <a:spcAft>
                <a:spcPts val="600"/>
              </a:spcAft>
              <a:buNone/>
              <a:defRPr sz="1400" spc="20" baseline="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r>
              <a:rPr lang="en-US" dirty="0" err="1"/>
              <a:t>Sollicitudin</a:t>
            </a:r>
            <a:r>
              <a:rPr lang="en-US" dirty="0"/>
              <a:t> </a:t>
            </a:r>
            <a:r>
              <a:rPr lang="en-US" dirty="0" err="1"/>
              <a:t>tempor</a:t>
            </a:r>
            <a:r>
              <a:rPr lang="en-US" dirty="0"/>
              <a:t> id </a:t>
            </a:r>
            <a:r>
              <a:rPr lang="en-US" dirty="0" err="1"/>
              <a:t>eu</a:t>
            </a:r>
            <a:r>
              <a:rPr lang="en-US" dirty="0"/>
              <a:t> </a:t>
            </a:r>
            <a:r>
              <a:rPr lang="en-US" dirty="0" err="1"/>
              <a:t>nisl</a:t>
            </a:r>
            <a:r>
              <a:rPr lang="en-US" dirty="0"/>
              <a:t> </a:t>
            </a:r>
            <a:r>
              <a:rPr lang="en-US" dirty="0" err="1"/>
              <a:t>nunc</a:t>
            </a:r>
            <a:r>
              <a:rPr lang="en-US" dirty="0"/>
              <a:t> mi ipsum </a:t>
            </a:r>
            <a:r>
              <a:rPr lang="en-US" dirty="0" err="1"/>
              <a:t>faucibus</a:t>
            </a:r>
            <a:r>
              <a:rPr lang="en-US" dirty="0"/>
              <a:t>. Est 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t>
            </a:r>
            <a:r>
              <a:rPr lang="en-US" dirty="0" err="1"/>
              <a:t>orci</a:t>
            </a:r>
            <a:r>
              <a:rPr lang="en-US" dirty="0"/>
              <a:t>. </a:t>
            </a:r>
            <a:r>
              <a:rPr lang="en-US" dirty="0" err="1"/>
              <a:t>Vivamus</a:t>
            </a:r>
            <a:r>
              <a:rPr lang="en-US" dirty="0"/>
              <a:t> </a:t>
            </a:r>
            <a:r>
              <a:rPr lang="en-US" dirty="0" err="1"/>
              <a:t>arcu</a:t>
            </a:r>
            <a:r>
              <a:rPr lang="en-US" dirty="0"/>
              <a:t> </a:t>
            </a:r>
            <a:r>
              <a:rPr lang="en-US" dirty="0" err="1"/>
              <a:t>felis</a:t>
            </a:r>
            <a:r>
              <a:rPr lang="en-US" dirty="0"/>
              <a:t> </a:t>
            </a:r>
            <a:r>
              <a:rPr lang="en-US" dirty="0" err="1"/>
              <a:t>bibendum</a:t>
            </a:r>
            <a:r>
              <a:rPr lang="en-US" dirty="0"/>
              <a:t> </a:t>
            </a:r>
            <a:r>
              <a:rPr lang="en-US" dirty="0" err="1"/>
              <a:t>ut</a:t>
            </a:r>
            <a:r>
              <a:rPr lang="en-US" dirty="0"/>
              <a:t> </a:t>
            </a:r>
            <a:r>
              <a:rPr lang="en-US" dirty="0" err="1"/>
              <a:t>tristique</a:t>
            </a:r>
            <a:r>
              <a:rPr lang="en-US" dirty="0"/>
              <a:t> et </a:t>
            </a:r>
            <a:r>
              <a:rPr lang="en-US" dirty="0" err="1"/>
              <a:t>egestas</a:t>
            </a:r>
            <a:r>
              <a:rPr lang="en-US" dirty="0"/>
              <a:t>. Non </a:t>
            </a:r>
            <a:r>
              <a:rPr lang="en-US" dirty="0" err="1"/>
              <a:t>consectetur</a:t>
            </a:r>
            <a:r>
              <a:rPr lang="en-US" dirty="0"/>
              <a:t>. </a:t>
            </a:r>
          </a:p>
          <a:p>
            <a:pPr lvl="0"/>
            <a:r>
              <a:rPr lang="en-US" dirty="0"/>
              <a:t>Vestibulum </a:t>
            </a:r>
            <a:r>
              <a:rPr lang="en-US" dirty="0" err="1"/>
              <a:t>rhoncus</a:t>
            </a:r>
            <a:r>
              <a:rPr lang="en-US" dirty="0"/>
              <a:t> </a:t>
            </a:r>
            <a:r>
              <a:rPr lang="en-US" dirty="0" err="1"/>
              <a:t>est</a:t>
            </a:r>
            <a:r>
              <a:rPr lang="en-US" dirty="0"/>
              <a:t> </a:t>
            </a:r>
            <a:r>
              <a:rPr lang="en-US" dirty="0" err="1"/>
              <a:t>pellentesque</a:t>
            </a:r>
            <a:r>
              <a:rPr lang="en-US" dirty="0"/>
              <a:t> </a:t>
            </a:r>
            <a:r>
              <a:rPr lang="en-US" dirty="0" err="1"/>
              <a:t>elit</a:t>
            </a:r>
            <a:r>
              <a:rPr lang="en-US" dirty="0"/>
              <a:t> </a:t>
            </a:r>
            <a:r>
              <a:rPr lang="en-US" dirty="0" err="1"/>
              <a:t>ullamcorper</a:t>
            </a:r>
            <a:r>
              <a:rPr lang="en-US" dirty="0"/>
              <a:t> </a:t>
            </a:r>
            <a:r>
              <a:rPr lang="en-US" dirty="0" err="1"/>
              <a:t>dignissim</a:t>
            </a:r>
            <a:r>
              <a:rPr lang="en-US" dirty="0"/>
              <a:t> </a:t>
            </a:r>
            <a:r>
              <a:rPr lang="en-US" dirty="0" err="1"/>
              <a:t>cras</a:t>
            </a:r>
            <a:r>
              <a:rPr lang="en-US" dirty="0"/>
              <a:t>. </a:t>
            </a:r>
            <a:r>
              <a:rPr lang="en-US" dirty="0" err="1"/>
              <a:t>Egestas</a:t>
            </a:r>
            <a:r>
              <a:rPr lang="en-US" dirty="0"/>
              <a:t> </a:t>
            </a:r>
            <a:r>
              <a:rPr lang="en-US" dirty="0" err="1"/>
              <a:t>egestas</a:t>
            </a:r>
            <a:r>
              <a:rPr lang="en-US" dirty="0"/>
              <a:t> </a:t>
            </a:r>
            <a:r>
              <a:rPr lang="en-US" dirty="0" err="1"/>
              <a:t>fringilla</a:t>
            </a:r>
            <a:r>
              <a:rPr lang="en-US" dirty="0"/>
              <a:t> </a:t>
            </a:r>
            <a:r>
              <a:rPr lang="en-US" dirty="0" err="1"/>
              <a:t>phasellus</a:t>
            </a:r>
            <a:r>
              <a:rPr lang="en-US" dirty="0"/>
              <a:t> </a:t>
            </a:r>
            <a:r>
              <a:rPr lang="en-US" dirty="0" err="1"/>
              <a:t>faucibus</a:t>
            </a:r>
            <a:r>
              <a:rPr lang="en-US" dirty="0"/>
              <a:t> </a:t>
            </a:r>
            <a:r>
              <a:rPr lang="en-US" dirty="0" err="1"/>
              <a:t>scelerisque</a:t>
            </a:r>
            <a:r>
              <a:rPr lang="en-US" dirty="0"/>
              <a:t>. Nunc pulvinar </a:t>
            </a:r>
            <a:r>
              <a:rPr lang="en-US" dirty="0" err="1"/>
              <a:t>sapien</a:t>
            </a:r>
            <a:r>
              <a:rPr lang="en-US" dirty="0"/>
              <a:t> et ligula. </a:t>
            </a:r>
          </a:p>
        </p:txBody>
      </p:sp>
      <p:sp>
        <p:nvSpPr>
          <p:cNvPr id="22" name="Picture Placeholder 21">
            <a:extLst>
              <a:ext uri="{FF2B5EF4-FFF2-40B4-BE49-F238E27FC236}">
                <a16:creationId xmlns:a16="http://schemas.microsoft.com/office/drawing/2014/main" id="{F99D334D-2533-6E48-9EF8-BE59D29480EF}"/>
              </a:ext>
            </a:extLst>
          </p:cNvPr>
          <p:cNvSpPr>
            <a:spLocks noGrp="1"/>
          </p:cNvSpPr>
          <p:nvPr>
            <p:ph type="pic" sz="quarter" idx="16"/>
          </p:nvPr>
        </p:nvSpPr>
        <p:spPr>
          <a:xfrm>
            <a:off x="5497246" y="1062913"/>
            <a:ext cx="3341688" cy="2891181"/>
          </a:xfrm>
          <a:solidFill>
            <a:schemeClr val="bg1">
              <a:lumMod val="85000"/>
            </a:schemeClr>
          </a:solidFill>
        </p:spPr>
        <p:txBody>
          <a:bodyPr wrap="none">
            <a:noAutofit/>
          </a:bodyPr>
          <a:lstStyle>
            <a:lvl1pPr>
              <a:defRPr>
                <a:noFill/>
              </a:defRPr>
            </a:lvl1pPr>
          </a:lstStyle>
          <a:p>
            <a:endParaRPr lang="en-US"/>
          </a:p>
        </p:txBody>
      </p:sp>
      <p:sp>
        <p:nvSpPr>
          <p:cNvPr id="13" name="Rectangle 12">
            <a:extLst>
              <a:ext uri="{FF2B5EF4-FFF2-40B4-BE49-F238E27FC236}">
                <a16:creationId xmlns:a16="http://schemas.microsoft.com/office/drawing/2014/main" id="{213F1E70-23C0-764B-8E97-AD7C6DA9B00D}"/>
              </a:ext>
            </a:extLst>
          </p:cNvPr>
          <p:cNvSpPr/>
          <p:nvPr userDrawn="1"/>
        </p:nvSpPr>
        <p:spPr>
          <a:xfrm>
            <a:off x="5494738" y="951264"/>
            <a:ext cx="3346704" cy="1373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703EBDAC-B5B3-6F4C-9420-6C96C4E74BDA}"/>
              </a:ext>
            </a:extLst>
          </p:cNvPr>
          <p:cNvSpPr>
            <a:spLocks noGrp="1"/>
          </p:cNvSpPr>
          <p:nvPr>
            <p:ph type="title" hasCustomPrompt="1"/>
          </p:nvPr>
        </p:nvSpPr>
        <p:spPr>
          <a:xfrm>
            <a:off x="302558" y="466416"/>
            <a:ext cx="4898717" cy="518478"/>
          </a:xfrm>
          <a:prstGeom prst="rect">
            <a:avLst/>
          </a:prstGeom>
        </p:spPr>
        <p:txBody>
          <a:bodyPr vert="horz" lIns="91440" tIns="45720" rIns="91440" bIns="45720" rtlCol="0" anchor="ctr">
            <a:noAutofit/>
          </a:bodyPr>
          <a:lstStyle>
            <a:lvl1pPr algn="l">
              <a:defRPr/>
            </a:lvl1pPr>
          </a:lstStyle>
          <a:p>
            <a:r>
              <a:rPr lang="en-US" dirty="0"/>
              <a:t>Page Title</a:t>
            </a:r>
          </a:p>
        </p:txBody>
      </p:sp>
      <p:sp>
        <p:nvSpPr>
          <p:cNvPr id="9" name="Text Placeholder 8">
            <a:extLst>
              <a:ext uri="{FF2B5EF4-FFF2-40B4-BE49-F238E27FC236}">
                <a16:creationId xmlns:a16="http://schemas.microsoft.com/office/drawing/2014/main" id="{016C8243-B7BC-DC4F-90A7-7EA801AC9FF7}"/>
              </a:ext>
            </a:extLst>
          </p:cNvPr>
          <p:cNvSpPr>
            <a:spLocks noGrp="1"/>
          </p:cNvSpPr>
          <p:nvPr>
            <p:ph type="body" sz="quarter" idx="13" hasCustomPrompt="1"/>
          </p:nvPr>
        </p:nvSpPr>
        <p:spPr>
          <a:xfrm>
            <a:off x="308284" y="1329677"/>
            <a:ext cx="4898716" cy="382110"/>
          </a:xfrm>
        </p:spPr>
        <p:txBody>
          <a:bodyPr>
            <a:noAutofit/>
          </a:bodyPr>
          <a:lstStyle>
            <a:lvl1pPr marL="0" indent="0" algn="l">
              <a:lnSpc>
                <a:spcPts val="2020"/>
              </a:lnSpc>
              <a:buNone/>
              <a:defRPr sz="1600" b="1" i="0" spc="50" baseline="0">
                <a:solidFill>
                  <a:srgbClr val="BD8B13"/>
                </a:solidFill>
                <a:latin typeface="Utopia Std Semibold" panose="02040503060506020204" pitchFamily="18" charset="77"/>
              </a:defRPr>
            </a:lvl1pPr>
          </a:lstStyle>
          <a:p>
            <a:pPr lvl="0"/>
            <a:r>
              <a:rPr lang="en-US" dirty="0"/>
              <a:t>Subhead Goes here</a:t>
            </a:r>
          </a:p>
        </p:txBody>
      </p:sp>
      <p:sp>
        <p:nvSpPr>
          <p:cNvPr id="7" name="Footer Placeholder 6">
            <a:extLst>
              <a:ext uri="{FF2B5EF4-FFF2-40B4-BE49-F238E27FC236}">
                <a16:creationId xmlns:a16="http://schemas.microsoft.com/office/drawing/2014/main" id="{8AC1DF36-2526-8D40-854C-D53DB4595CDC}"/>
              </a:ext>
            </a:extLst>
          </p:cNvPr>
          <p:cNvSpPr>
            <a:spLocks noGrp="1"/>
          </p:cNvSpPr>
          <p:nvPr>
            <p:ph type="ftr" sz="quarter" idx="17"/>
          </p:nvPr>
        </p:nvSpPr>
        <p:spPr/>
        <p:txBody>
          <a:bodyPr/>
          <a:lstStyle/>
          <a:p>
            <a:r>
              <a:rPr lang="en-US"/>
              <a:t>TEMPLATE (WRITE IN ALL CAPS)</a:t>
            </a:r>
            <a:endParaRPr lang="en-US" dirty="0"/>
          </a:p>
        </p:txBody>
      </p:sp>
      <p:sp>
        <p:nvSpPr>
          <p:cNvPr id="10" name="Slide Number Placeholder 9">
            <a:extLst>
              <a:ext uri="{FF2B5EF4-FFF2-40B4-BE49-F238E27FC236}">
                <a16:creationId xmlns:a16="http://schemas.microsoft.com/office/drawing/2014/main" id="{9D4A67AE-6F12-344F-8718-33C755B55C68}"/>
              </a:ext>
            </a:extLst>
          </p:cNvPr>
          <p:cNvSpPr>
            <a:spLocks noGrp="1"/>
          </p:cNvSpPr>
          <p:nvPr>
            <p:ph type="sldNum" sz="quarter" idx="18"/>
          </p:nvPr>
        </p:nvSpPr>
        <p:spPr/>
        <p:txBody>
          <a:bodyPr/>
          <a:lstStyle/>
          <a:p>
            <a:r>
              <a:rPr lang="en-US"/>
              <a:t>/   </a:t>
            </a:r>
            <a:fld id="{6C7E6F33-74EE-5541-8108-8353B402F8C1}" type="slidenum">
              <a:rPr lang="en-US" smtClean="0"/>
              <a:pPr/>
              <a:t>‹#›</a:t>
            </a:fld>
            <a:endParaRPr lang="en-US" dirty="0"/>
          </a:p>
        </p:txBody>
      </p:sp>
    </p:spTree>
    <p:extLst>
      <p:ext uri="{BB962C8B-B14F-4D97-AF65-F5344CB8AC3E}">
        <p14:creationId xmlns:p14="http://schemas.microsoft.com/office/powerpoint/2010/main" val="1367488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12" name="Text Placeholder 8">
            <a:extLst>
              <a:ext uri="{FF2B5EF4-FFF2-40B4-BE49-F238E27FC236}">
                <a16:creationId xmlns:a16="http://schemas.microsoft.com/office/drawing/2014/main" id="{D004BC79-4A47-F947-8EF2-485C0AEA7EE3}"/>
              </a:ext>
            </a:extLst>
          </p:cNvPr>
          <p:cNvSpPr>
            <a:spLocks noGrp="1"/>
          </p:cNvSpPr>
          <p:nvPr>
            <p:ph type="body" sz="quarter" idx="13" hasCustomPrompt="1"/>
          </p:nvPr>
        </p:nvSpPr>
        <p:spPr>
          <a:xfrm>
            <a:off x="1465322" y="1435188"/>
            <a:ext cx="5856515" cy="382110"/>
          </a:xfrm>
        </p:spPr>
        <p:txBody>
          <a:bodyPr>
            <a:noAutofit/>
          </a:bodyPr>
          <a:lstStyle>
            <a:lvl1pPr marL="0" indent="0" algn="l">
              <a:lnSpc>
                <a:spcPts val="2020"/>
              </a:lnSpc>
              <a:buNone/>
              <a:defRPr sz="1600" b="1" i="0" spc="50" baseline="0">
                <a:solidFill>
                  <a:schemeClr val="accent1"/>
                </a:solidFill>
                <a:latin typeface="Utopia Std Semibold" panose="02040503060506020204" pitchFamily="18" charset="77"/>
              </a:defRPr>
            </a:lvl1pPr>
          </a:lstStyle>
          <a:p>
            <a:pPr lvl="0"/>
            <a:r>
              <a:rPr lang="en-US" dirty="0"/>
              <a:t>Subhead Goes here</a:t>
            </a:r>
          </a:p>
        </p:txBody>
      </p:sp>
      <p:sp>
        <p:nvSpPr>
          <p:cNvPr id="13" name="Text Placeholder 18">
            <a:extLst>
              <a:ext uri="{FF2B5EF4-FFF2-40B4-BE49-F238E27FC236}">
                <a16:creationId xmlns:a16="http://schemas.microsoft.com/office/drawing/2014/main" id="{EA3C1A0B-A322-BC41-A124-483B9141A4A3}"/>
              </a:ext>
            </a:extLst>
          </p:cNvPr>
          <p:cNvSpPr>
            <a:spLocks noGrp="1"/>
          </p:cNvSpPr>
          <p:nvPr>
            <p:ph type="body" sz="quarter" idx="15" hasCustomPrompt="1"/>
          </p:nvPr>
        </p:nvSpPr>
        <p:spPr>
          <a:xfrm>
            <a:off x="1465322" y="1817297"/>
            <a:ext cx="5856515" cy="2543001"/>
          </a:xfrm>
        </p:spPr>
        <p:txBody>
          <a:bodyPr>
            <a:noAutofit/>
          </a:bodyPr>
          <a:lstStyle>
            <a:lvl1pPr marL="285750" indent="-194310" algn="l">
              <a:lnSpc>
                <a:spcPts val="1820"/>
              </a:lnSpc>
              <a:spcAft>
                <a:spcPts val="300"/>
              </a:spcAft>
              <a:buFont typeface="Arial" panose="020B0604020202020204" pitchFamily="34" charset="0"/>
              <a:buChar char="•"/>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r>
              <a:rPr lang="en-US" dirty="0" err="1"/>
              <a:t>Sollicitudin</a:t>
            </a:r>
            <a:r>
              <a:rPr lang="en-US" dirty="0"/>
              <a:t> </a:t>
            </a:r>
            <a:r>
              <a:rPr lang="en-US" dirty="0" err="1"/>
              <a:t>tempor</a:t>
            </a:r>
            <a:r>
              <a:rPr lang="en-US" dirty="0"/>
              <a:t> id </a:t>
            </a:r>
            <a:r>
              <a:rPr lang="en-US" dirty="0" err="1"/>
              <a:t>eu</a:t>
            </a:r>
            <a:r>
              <a:rPr lang="en-US" dirty="0"/>
              <a:t> </a:t>
            </a:r>
            <a:r>
              <a:rPr lang="en-US" dirty="0" err="1"/>
              <a:t>nisl</a:t>
            </a:r>
            <a:r>
              <a:rPr lang="en-US" dirty="0"/>
              <a:t> </a:t>
            </a:r>
            <a:r>
              <a:rPr lang="en-US" dirty="0" err="1"/>
              <a:t>nunc</a:t>
            </a:r>
            <a:r>
              <a:rPr lang="en-US" dirty="0"/>
              <a:t> mi ipsum </a:t>
            </a:r>
            <a:r>
              <a:rPr lang="en-US" dirty="0" err="1"/>
              <a:t>faucibus</a:t>
            </a:r>
            <a:r>
              <a:rPr lang="en-US" dirty="0"/>
              <a:t>. </a:t>
            </a:r>
          </a:p>
          <a:p>
            <a:pPr lvl="0"/>
            <a:r>
              <a:rPr lang="en-US" dirty="0"/>
              <a:t>Est 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t>
            </a:r>
            <a:r>
              <a:rPr lang="en-US" dirty="0" err="1"/>
              <a:t>orci</a:t>
            </a:r>
            <a:r>
              <a:rPr lang="en-US" dirty="0"/>
              <a:t>. </a:t>
            </a:r>
            <a:r>
              <a:rPr lang="en-US" dirty="0" err="1"/>
              <a:t>Vivamus</a:t>
            </a:r>
            <a:r>
              <a:rPr lang="en-US" dirty="0"/>
              <a:t> </a:t>
            </a:r>
            <a:r>
              <a:rPr lang="en-US" dirty="0" err="1"/>
              <a:t>arcu</a:t>
            </a:r>
            <a:r>
              <a:rPr lang="en-US" dirty="0"/>
              <a:t> </a:t>
            </a:r>
            <a:r>
              <a:rPr lang="en-US" dirty="0" err="1"/>
              <a:t>felis</a:t>
            </a:r>
            <a:r>
              <a:rPr lang="en-US" dirty="0"/>
              <a:t> </a:t>
            </a:r>
            <a:r>
              <a:rPr lang="en-US" dirty="0" err="1"/>
              <a:t>bibendum</a:t>
            </a:r>
            <a:r>
              <a:rPr lang="en-US" dirty="0"/>
              <a:t> </a:t>
            </a:r>
            <a:r>
              <a:rPr lang="en-US" dirty="0" err="1"/>
              <a:t>ut</a:t>
            </a:r>
            <a:r>
              <a:rPr lang="en-US" dirty="0"/>
              <a:t> </a:t>
            </a:r>
            <a:r>
              <a:rPr lang="en-US" dirty="0" err="1"/>
              <a:t>tristique</a:t>
            </a:r>
            <a:r>
              <a:rPr lang="en-US" dirty="0"/>
              <a:t> et </a:t>
            </a:r>
            <a:r>
              <a:rPr lang="en-US" dirty="0" err="1"/>
              <a:t>egestas</a:t>
            </a:r>
            <a:r>
              <a:rPr lang="en-US" dirty="0"/>
              <a:t>. Non </a:t>
            </a:r>
            <a:r>
              <a:rPr lang="en-US" dirty="0" err="1"/>
              <a:t>consectetur</a:t>
            </a:r>
            <a:r>
              <a:rPr lang="en-US" dirty="0"/>
              <a:t>. </a:t>
            </a:r>
          </a:p>
          <a:p>
            <a:pPr lvl="0"/>
            <a:r>
              <a:rPr lang="en-US" dirty="0"/>
              <a:t>Vestibulum </a:t>
            </a:r>
            <a:r>
              <a:rPr lang="en-US" dirty="0" err="1"/>
              <a:t>rhoncus</a:t>
            </a:r>
            <a:r>
              <a:rPr lang="en-US" dirty="0"/>
              <a:t> </a:t>
            </a:r>
            <a:r>
              <a:rPr lang="en-US" dirty="0" err="1"/>
              <a:t>est</a:t>
            </a:r>
            <a:r>
              <a:rPr lang="en-US" dirty="0"/>
              <a:t> </a:t>
            </a:r>
            <a:r>
              <a:rPr lang="en-US" dirty="0" err="1"/>
              <a:t>pellentesque</a:t>
            </a:r>
            <a:r>
              <a:rPr lang="en-US" dirty="0"/>
              <a:t> </a:t>
            </a:r>
            <a:r>
              <a:rPr lang="en-US" dirty="0" err="1"/>
              <a:t>elit</a:t>
            </a:r>
            <a:r>
              <a:rPr lang="en-US" dirty="0"/>
              <a:t> </a:t>
            </a:r>
            <a:r>
              <a:rPr lang="en-US" dirty="0" err="1"/>
              <a:t>ullamcorper</a:t>
            </a:r>
            <a:r>
              <a:rPr lang="en-US" dirty="0"/>
              <a:t> </a:t>
            </a:r>
            <a:r>
              <a:rPr lang="en-US" dirty="0" err="1"/>
              <a:t>dignissim</a:t>
            </a:r>
            <a:r>
              <a:rPr lang="en-US" dirty="0"/>
              <a:t> </a:t>
            </a:r>
            <a:r>
              <a:rPr lang="en-US" dirty="0" err="1"/>
              <a:t>cras</a:t>
            </a:r>
            <a:r>
              <a:rPr lang="en-US" dirty="0"/>
              <a:t>. </a:t>
            </a:r>
            <a:r>
              <a:rPr lang="en-US" dirty="0" err="1"/>
              <a:t>Egestas</a:t>
            </a:r>
            <a:r>
              <a:rPr lang="en-US" dirty="0"/>
              <a:t> </a:t>
            </a:r>
            <a:r>
              <a:rPr lang="en-US" dirty="0" err="1"/>
              <a:t>egestas</a:t>
            </a:r>
            <a:r>
              <a:rPr lang="en-US" dirty="0"/>
              <a:t> </a:t>
            </a:r>
            <a:r>
              <a:rPr lang="en-US" dirty="0" err="1"/>
              <a:t>fringilla</a:t>
            </a:r>
            <a:r>
              <a:rPr lang="en-US" dirty="0"/>
              <a:t> </a:t>
            </a:r>
            <a:r>
              <a:rPr lang="en-US" dirty="0" err="1"/>
              <a:t>phasellus</a:t>
            </a:r>
            <a:r>
              <a:rPr lang="en-US" dirty="0"/>
              <a:t> </a:t>
            </a:r>
            <a:r>
              <a:rPr lang="en-US" dirty="0" err="1"/>
              <a:t>faucibus</a:t>
            </a:r>
            <a:r>
              <a:rPr lang="en-US" dirty="0"/>
              <a:t> </a:t>
            </a:r>
            <a:r>
              <a:rPr lang="en-US" dirty="0" err="1"/>
              <a:t>scelerisque</a:t>
            </a:r>
            <a:r>
              <a:rPr lang="en-US" dirty="0"/>
              <a:t>. Nunc pulvinar </a:t>
            </a:r>
            <a:r>
              <a:rPr lang="en-US" dirty="0" err="1"/>
              <a:t>sapien</a:t>
            </a:r>
            <a:r>
              <a:rPr lang="en-US" dirty="0"/>
              <a:t> et ligula. </a:t>
            </a:r>
          </a:p>
        </p:txBody>
      </p:sp>
      <p:sp>
        <p:nvSpPr>
          <p:cNvPr id="14" name="Title Placeholder 1">
            <a:extLst>
              <a:ext uri="{FF2B5EF4-FFF2-40B4-BE49-F238E27FC236}">
                <a16:creationId xmlns:a16="http://schemas.microsoft.com/office/drawing/2014/main" id="{DDD0F1C2-4261-984A-A5E2-8263822DE478}"/>
              </a:ext>
            </a:extLst>
          </p:cNvPr>
          <p:cNvSpPr>
            <a:spLocks noGrp="1"/>
          </p:cNvSpPr>
          <p:nvPr>
            <p:ph type="title" hasCustomPrompt="1"/>
          </p:nvPr>
        </p:nvSpPr>
        <p:spPr>
          <a:xfrm>
            <a:off x="628650" y="544435"/>
            <a:ext cx="7886700" cy="469175"/>
          </a:xfrm>
          <a:prstGeom prst="rect">
            <a:avLst/>
          </a:prstGeom>
        </p:spPr>
        <p:txBody>
          <a:bodyPr vert="horz" lIns="91440" tIns="45720" rIns="91440" bIns="45720" rtlCol="0" anchor="ctr">
            <a:noAutofit/>
          </a:bodyPr>
          <a:lstStyle/>
          <a:p>
            <a:r>
              <a:rPr lang="en-US" dirty="0"/>
              <a:t>Page Title</a:t>
            </a:r>
          </a:p>
        </p:txBody>
      </p:sp>
      <p:sp>
        <p:nvSpPr>
          <p:cNvPr id="6" name="Footer Placeholder 5">
            <a:extLst>
              <a:ext uri="{FF2B5EF4-FFF2-40B4-BE49-F238E27FC236}">
                <a16:creationId xmlns:a16="http://schemas.microsoft.com/office/drawing/2014/main" id="{5AD183F1-D288-C341-A6EC-541166B32DDB}"/>
              </a:ext>
            </a:extLst>
          </p:cNvPr>
          <p:cNvSpPr>
            <a:spLocks noGrp="1"/>
          </p:cNvSpPr>
          <p:nvPr>
            <p:ph type="ftr" sz="quarter" idx="16"/>
          </p:nvPr>
        </p:nvSpPr>
        <p:spPr/>
        <p:txBody>
          <a:bodyPr/>
          <a:lstStyle/>
          <a:p>
            <a:r>
              <a:rPr lang="en-US"/>
              <a:t>TEMPLATE (WRITE IN ALL CAPS)</a:t>
            </a:r>
            <a:endParaRPr lang="en-US" dirty="0"/>
          </a:p>
        </p:txBody>
      </p:sp>
      <p:sp>
        <p:nvSpPr>
          <p:cNvPr id="7" name="Slide Number Placeholder 6">
            <a:extLst>
              <a:ext uri="{FF2B5EF4-FFF2-40B4-BE49-F238E27FC236}">
                <a16:creationId xmlns:a16="http://schemas.microsoft.com/office/drawing/2014/main" id="{FA6B1225-5AD3-8F4B-BA89-4D8A3130FF6F}"/>
              </a:ext>
            </a:extLst>
          </p:cNvPr>
          <p:cNvSpPr>
            <a:spLocks noGrp="1"/>
          </p:cNvSpPr>
          <p:nvPr>
            <p:ph type="sldNum" sz="quarter" idx="17"/>
          </p:nvPr>
        </p:nvSpPr>
        <p:spPr/>
        <p:txBody>
          <a:bodyPr/>
          <a:lstStyle/>
          <a:p>
            <a:r>
              <a:rPr lang="en-US"/>
              <a:t>/   </a:t>
            </a:r>
            <a:fld id="{6C7E6F33-74EE-5541-8108-8353B402F8C1}" type="slidenum">
              <a:rPr lang="en-US" smtClean="0"/>
              <a:pPr/>
              <a:t>‹#›</a:t>
            </a:fld>
            <a:endParaRPr lang="en-US" dirty="0"/>
          </a:p>
        </p:txBody>
      </p:sp>
    </p:spTree>
    <p:extLst>
      <p:ext uri="{BB962C8B-B14F-4D97-AF65-F5344CB8AC3E}">
        <p14:creationId xmlns:p14="http://schemas.microsoft.com/office/powerpoint/2010/main" val="3817404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81509-E2A0-7E44-B5E5-5E5DDBB564D3}"/>
              </a:ext>
            </a:extLst>
          </p:cNvPr>
          <p:cNvSpPr>
            <a:spLocks noGrp="1"/>
          </p:cNvSpPr>
          <p:nvPr>
            <p:ph type="title" hasCustomPrompt="1"/>
          </p:nvPr>
        </p:nvSpPr>
        <p:spPr/>
        <p:txBody>
          <a:bodyPr/>
          <a:lstStyle>
            <a:lvl1pPr algn="l">
              <a:defRPr/>
            </a:lvl1pPr>
          </a:lstStyle>
          <a:p>
            <a:r>
              <a:rPr lang="en-US" dirty="0"/>
              <a:t>Page Title</a:t>
            </a:r>
          </a:p>
        </p:txBody>
      </p:sp>
      <p:sp>
        <p:nvSpPr>
          <p:cNvPr id="6" name="Text Placeholder 18">
            <a:extLst>
              <a:ext uri="{FF2B5EF4-FFF2-40B4-BE49-F238E27FC236}">
                <a16:creationId xmlns:a16="http://schemas.microsoft.com/office/drawing/2014/main" id="{0CD4B7BB-C6B1-4047-93CA-4A6BC6CADA85}"/>
              </a:ext>
            </a:extLst>
          </p:cNvPr>
          <p:cNvSpPr>
            <a:spLocks noGrp="1"/>
          </p:cNvSpPr>
          <p:nvPr>
            <p:ph type="body" sz="quarter" idx="15" hasCustomPrompt="1"/>
          </p:nvPr>
        </p:nvSpPr>
        <p:spPr>
          <a:xfrm>
            <a:off x="628649" y="1565595"/>
            <a:ext cx="7886700" cy="2876931"/>
          </a:xfrm>
        </p:spPr>
        <p:txBody>
          <a:bodyPr numCol="2" spcCol="457200">
            <a:noAutofit/>
          </a:bodyPr>
          <a:lstStyle>
            <a:lvl1pPr marL="285750" indent="-194310" algn="l">
              <a:lnSpc>
                <a:spcPts val="1820"/>
              </a:lnSpc>
              <a:spcAft>
                <a:spcPts val="600"/>
              </a:spcAft>
              <a:buFont typeface="Arial" panose="020B0604020202020204" pitchFamily="34" charset="0"/>
              <a:buChar char="•"/>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r>
              <a:rPr lang="en-US" dirty="0" err="1"/>
              <a:t>Sollicitudin</a:t>
            </a:r>
            <a:r>
              <a:rPr lang="en-US" dirty="0"/>
              <a:t> </a:t>
            </a:r>
            <a:r>
              <a:rPr lang="en-US" dirty="0" err="1"/>
              <a:t>tempor</a:t>
            </a:r>
            <a:r>
              <a:rPr lang="en-US" dirty="0"/>
              <a:t> id </a:t>
            </a:r>
            <a:r>
              <a:rPr lang="en-US" dirty="0" err="1"/>
              <a:t>eu</a:t>
            </a:r>
            <a:r>
              <a:rPr lang="en-US" dirty="0"/>
              <a:t> </a:t>
            </a:r>
            <a:r>
              <a:rPr lang="en-US" dirty="0" err="1"/>
              <a:t>nisl</a:t>
            </a:r>
            <a:r>
              <a:rPr lang="en-US" dirty="0"/>
              <a:t> </a:t>
            </a:r>
            <a:r>
              <a:rPr lang="en-US" dirty="0" err="1"/>
              <a:t>nunc</a:t>
            </a:r>
            <a:r>
              <a:rPr lang="en-US" dirty="0"/>
              <a:t> mi ipsum </a:t>
            </a:r>
            <a:r>
              <a:rPr lang="en-US" dirty="0" err="1"/>
              <a:t>faucibus</a:t>
            </a:r>
            <a:r>
              <a:rPr lang="en-US" dirty="0"/>
              <a:t>. </a:t>
            </a:r>
          </a:p>
          <a:p>
            <a:pPr lvl="0"/>
            <a:r>
              <a:rPr lang="en-US" dirty="0"/>
              <a:t>Est sit </a:t>
            </a:r>
            <a:r>
              <a:rPr lang="en-US" dirty="0" err="1"/>
              <a:t>amet</a:t>
            </a:r>
            <a:r>
              <a:rPr lang="en-US" dirty="0"/>
              <a:t> </a:t>
            </a:r>
            <a:r>
              <a:rPr lang="en-US" dirty="0" err="1"/>
              <a:t>facilisis</a:t>
            </a:r>
            <a:r>
              <a:rPr lang="en-US" dirty="0"/>
              <a:t> magna </a:t>
            </a:r>
            <a:r>
              <a:rPr lang="en-US" dirty="0" err="1"/>
              <a:t>etiam</a:t>
            </a:r>
            <a:r>
              <a:rPr lang="en-US" dirty="0"/>
              <a:t> </a:t>
            </a:r>
            <a:r>
              <a:rPr lang="en-US" dirty="0" err="1"/>
              <a:t>tempor</a:t>
            </a:r>
            <a:r>
              <a:rPr lang="en-US" dirty="0"/>
              <a:t> </a:t>
            </a:r>
            <a:r>
              <a:rPr lang="en-US" dirty="0" err="1"/>
              <a:t>orci</a:t>
            </a:r>
            <a:r>
              <a:rPr lang="en-US" dirty="0"/>
              <a:t>. </a:t>
            </a:r>
            <a:r>
              <a:rPr lang="en-US" dirty="0" err="1"/>
              <a:t>Vivamus</a:t>
            </a:r>
            <a:r>
              <a:rPr lang="en-US" dirty="0"/>
              <a:t> </a:t>
            </a:r>
            <a:r>
              <a:rPr lang="en-US" dirty="0" err="1"/>
              <a:t>arcu</a:t>
            </a:r>
            <a:r>
              <a:rPr lang="en-US" dirty="0"/>
              <a:t> </a:t>
            </a:r>
            <a:r>
              <a:rPr lang="en-US" dirty="0" err="1"/>
              <a:t>felis</a:t>
            </a:r>
            <a:r>
              <a:rPr lang="en-US" dirty="0"/>
              <a:t> </a:t>
            </a:r>
            <a:r>
              <a:rPr lang="en-US" dirty="0" err="1"/>
              <a:t>bibendum</a:t>
            </a:r>
            <a:r>
              <a:rPr lang="en-US" dirty="0"/>
              <a:t> </a:t>
            </a:r>
            <a:r>
              <a:rPr lang="en-US" dirty="0" err="1"/>
              <a:t>ut</a:t>
            </a:r>
            <a:r>
              <a:rPr lang="en-US" dirty="0"/>
              <a:t> </a:t>
            </a:r>
            <a:r>
              <a:rPr lang="en-US" dirty="0" err="1"/>
              <a:t>tristique</a:t>
            </a:r>
            <a:r>
              <a:rPr lang="en-US" dirty="0"/>
              <a:t> et </a:t>
            </a:r>
            <a:r>
              <a:rPr lang="en-US" dirty="0" err="1"/>
              <a:t>egestas</a:t>
            </a:r>
            <a:r>
              <a:rPr lang="en-US" dirty="0"/>
              <a:t>. Non </a:t>
            </a:r>
            <a:r>
              <a:rPr lang="en-US" dirty="0" err="1"/>
              <a:t>consectetur</a:t>
            </a:r>
            <a:r>
              <a:rPr lang="en-US" dirty="0"/>
              <a:t>. </a:t>
            </a:r>
          </a:p>
          <a:p>
            <a:pPr lvl="0"/>
            <a:r>
              <a:rPr lang="en-US" dirty="0"/>
              <a:t>Vestibulum </a:t>
            </a:r>
            <a:r>
              <a:rPr lang="en-US" dirty="0" err="1"/>
              <a:t>rhoncus</a:t>
            </a:r>
            <a:r>
              <a:rPr lang="en-US" dirty="0"/>
              <a:t> </a:t>
            </a:r>
            <a:r>
              <a:rPr lang="en-US" dirty="0" err="1"/>
              <a:t>est</a:t>
            </a:r>
            <a:r>
              <a:rPr lang="en-US" dirty="0"/>
              <a:t> </a:t>
            </a:r>
            <a:r>
              <a:rPr lang="en-US" dirty="0" err="1"/>
              <a:t>pellentesque</a:t>
            </a:r>
            <a:r>
              <a:rPr lang="en-US" dirty="0"/>
              <a:t> </a:t>
            </a:r>
            <a:r>
              <a:rPr lang="en-US" dirty="0" err="1"/>
              <a:t>elit</a:t>
            </a:r>
            <a:r>
              <a:rPr lang="en-US" dirty="0"/>
              <a:t> </a:t>
            </a:r>
            <a:r>
              <a:rPr lang="en-US" dirty="0" err="1"/>
              <a:t>ullamcorper</a:t>
            </a:r>
            <a:r>
              <a:rPr lang="en-US" dirty="0"/>
              <a:t> </a:t>
            </a:r>
            <a:r>
              <a:rPr lang="en-US" dirty="0" err="1"/>
              <a:t>dignissim</a:t>
            </a:r>
            <a:r>
              <a:rPr lang="en-US" dirty="0"/>
              <a:t> </a:t>
            </a:r>
            <a:r>
              <a:rPr lang="en-US" dirty="0" err="1"/>
              <a:t>cras</a:t>
            </a:r>
            <a:r>
              <a:rPr lang="en-US" dirty="0"/>
              <a:t>. </a:t>
            </a:r>
            <a:r>
              <a:rPr lang="en-US" dirty="0" err="1"/>
              <a:t>Egestas</a:t>
            </a:r>
            <a:r>
              <a:rPr lang="en-US" dirty="0"/>
              <a:t> </a:t>
            </a:r>
            <a:r>
              <a:rPr lang="en-US" dirty="0" err="1"/>
              <a:t>egestas</a:t>
            </a:r>
            <a:r>
              <a:rPr lang="en-US" dirty="0"/>
              <a:t> </a:t>
            </a:r>
            <a:r>
              <a:rPr lang="en-US" dirty="0" err="1"/>
              <a:t>fringilla</a:t>
            </a:r>
            <a:r>
              <a:rPr lang="en-US" dirty="0"/>
              <a:t> </a:t>
            </a:r>
            <a:r>
              <a:rPr lang="en-US" dirty="0" err="1"/>
              <a:t>phasellus</a:t>
            </a:r>
            <a:r>
              <a:rPr lang="en-US" dirty="0"/>
              <a:t> </a:t>
            </a:r>
            <a:r>
              <a:rPr lang="en-US" dirty="0" err="1"/>
              <a:t>faucibus</a:t>
            </a:r>
            <a:r>
              <a:rPr lang="en-US" dirty="0"/>
              <a:t> </a:t>
            </a:r>
            <a:r>
              <a:rPr lang="en-US" dirty="0" err="1"/>
              <a:t>scelerisque</a:t>
            </a:r>
            <a:r>
              <a:rPr lang="en-US" dirty="0"/>
              <a:t>. Nunc pulvinar </a:t>
            </a:r>
            <a:r>
              <a:rPr lang="en-US" dirty="0" err="1"/>
              <a:t>sapien</a:t>
            </a:r>
            <a:r>
              <a:rPr lang="en-US" dirty="0"/>
              <a:t> et ligula. </a:t>
            </a:r>
          </a:p>
          <a:p>
            <a:pPr lvl="0"/>
            <a:r>
              <a:rPr lang="en-US" dirty="0" err="1"/>
              <a:t>Posuere</a:t>
            </a:r>
            <a:r>
              <a:rPr lang="en-US" dirty="0"/>
              <a:t> </a:t>
            </a:r>
            <a:r>
              <a:rPr lang="en-US" dirty="0" err="1"/>
              <a:t>urna</a:t>
            </a:r>
            <a:r>
              <a:rPr lang="en-US" dirty="0"/>
              <a:t> </a:t>
            </a:r>
            <a:r>
              <a:rPr lang="en-US" dirty="0" err="1"/>
              <a:t>nec</a:t>
            </a:r>
            <a:r>
              <a:rPr lang="en-US" dirty="0"/>
              <a:t> </a:t>
            </a:r>
            <a:r>
              <a:rPr lang="en-US" dirty="0" err="1"/>
              <a:t>tincidunt</a:t>
            </a:r>
            <a:r>
              <a:rPr lang="en-US" dirty="0"/>
              <a:t> </a:t>
            </a:r>
            <a:r>
              <a:rPr lang="en-US" dirty="0" err="1"/>
              <a:t>praesent</a:t>
            </a:r>
            <a:r>
              <a:rPr lang="en-US" dirty="0"/>
              <a:t> semper </a:t>
            </a:r>
            <a:r>
              <a:rPr lang="en-US" dirty="0" err="1"/>
              <a:t>feugiat</a:t>
            </a:r>
            <a:r>
              <a:rPr lang="en-US" dirty="0"/>
              <a:t> </a:t>
            </a:r>
            <a:r>
              <a:rPr lang="en-US" dirty="0" err="1"/>
              <a:t>nibh</a:t>
            </a:r>
            <a:r>
              <a:rPr lang="en-US" dirty="0"/>
              <a:t> </a:t>
            </a:r>
            <a:r>
              <a:rPr lang="en-US" dirty="0" err="1"/>
              <a:t>sed</a:t>
            </a:r>
            <a:r>
              <a:rPr lang="en-US" dirty="0"/>
              <a:t> pulvinar. </a:t>
            </a:r>
            <a:r>
              <a:rPr lang="en-US" dirty="0" err="1"/>
              <a:t>Neque</a:t>
            </a:r>
            <a:r>
              <a:rPr lang="en-US" dirty="0"/>
              <a:t> </a:t>
            </a:r>
            <a:r>
              <a:rPr lang="en-US" dirty="0" err="1"/>
              <a:t>sodales</a:t>
            </a:r>
            <a:r>
              <a:rPr lang="en-US" dirty="0"/>
              <a:t> </a:t>
            </a:r>
            <a:r>
              <a:rPr lang="en-US" dirty="0" err="1"/>
              <a:t>ut</a:t>
            </a:r>
            <a:r>
              <a:rPr lang="en-US" dirty="0"/>
              <a:t> </a:t>
            </a:r>
            <a:r>
              <a:rPr lang="en-US" dirty="0" err="1"/>
              <a:t>etiam</a:t>
            </a:r>
            <a:r>
              <a:rPr lang="en-US" dirty="0"/>
              <a:t> sit </a:t>
            </a:r>
            <a:r>
              <a:rPr lang="en-US" dirty="0" err="1"/>
              <a:t>amet</a:t>
            </a:r>
            <a:r>
              <a:rPr lang="en-US" dirty="0"/>
              <a:t> </a:t>
            </a:r>
            <a:r>
              <a:rPr lang="en-US" dirty="0" err="1"/>
              <a:t>nisl</a:t>
            </a:r>
            <a:r>
              <a:rPr lang="en-US" dirty="0"/>
              <a:t>.</a:t>
            </a:r>
          </a:p>
          <a:p>
            <a:pPr lvl="0"/>
            <a:r>
              <a:rPr lang="en-US" dirty="0" err="1"/>
              <a:t>Nulla</a:t>
            </a:r>
            <a:r>
              <a:rPr lang="en-US" dirty="0"/>
              <a:t> </a:t>
            </a:r>
            <a:r>
              <a:rPr lang="en-US" dirty="0" err="1"/>
              <a:t>pellentesque</a:t>
            </a:r>
            <a:r>
              <a:rPr lang="en-US" dirty="0"/>
              <a:t> </a:t>
            </a:r>
            <a:r>
              <a:rPr lang="en-US" dirty="0" err="1"/>
              <a:t>dignissim</a:t>
            </a:r>
            <a:r>
              <a:rPr lang="en-US" dirty="0"/>
              <a:t> </a:t>
            </a:r>
            <a:r>
              <a:rPr lang="en-US" dirty="0" err="1"/>
              <a:t>enim</a:t>
            </a:r>
            <a:r>
              <a:rPr lang="en-US" dirty="0"/>
              <a:t> sit </a:t>
            </a:r>
            <a:r>
              <a:rPr lang="en-US" dirty="0" err="1"/>
              <a:t>amet</a:t>
            </a:r>
            <a:r>
              <a:rPr lang="en-US" dirty="0"/>
              <a:t> </a:t>
            </a:r>
            <a:r>
              <a:rPr lang="en-US" dirty="0" err="1"/>
              <a:t>venenatis</a:t>
            </a:r>
            <a:r>
              <a:rPr lang="en-US" dirty="0"/>
              <a:t> </a:t>
            </a:r>
            <a:r>
              <a:rPr lang="en-US" dirty="0" err="1"/>
              <a:t>urna</a:t>
            </a:r>
            <a:r>
              <a:rPr lang="en-US" dirty="0"/>
              <a:t> cursus.</a:t>
            </a:r>
          </a:p>
        </p:txBody>
      </p:sp>
      <p:sp>
        <p:nvSpPr>
          <p:cNvPr id="8" name="Footer Placeholder 7">
            <a:extLst>
              <a:ext uri="{FF2B5EF4-FFF2-40B4-BE49-F238E27FC236}">
                <a16:creationId xmlns:a16="http://schemas.microsoft.com/office/drawing/2014/main" id="{2AEA19FC-85B9-A74F-AD5A-59ABB758120F}"/>
              </a:ext>
            </a:extLst>
          </p:cNvPr>
          <p:cNvSpPr>
            <a:spLocks noGrp="1"/>
          </p:cNvSpPr>
          <p:nvPr>
            <p:ph type="ftr" sz="quarter" idx="16"/>
          </p:nvPr>
        </p:nvSpPr>
        <p:spPr/>
        <p:txBody>
          <a:bodyPr/>
          <a:lstStyle/>
          <a:p>
            <a:r>
              <a:rPr lang="en-US"/>
              <a:t>TEMPLATE (WRITE IN ALL CAPS)</a:t>
            </a:r>
            <a:endParaRPr lang="en-US" dirty="0"/>
          </a:p>
        </p:txBody>
      </p:sp>
      <p:sp>
        <p:nvSpPr>
          <p:cNvPr id="9" name="Slide Number Placeholder 8">
            <a:extLst>
              <a:ext uri="{FF2B5EF4-FFF2-40B4-BE49-F238E27FC236}">
                <a16:creationId xmlns:a16="http://schemas.microsoft.com/office/drawing/2014/main" id="{F6E7EF3A-0A9F-E14C-9FC6-E8477BAFA82F}"/>
              </a:ext>
            </a:extLst>
          </p:cNvPr>
          <p:cNvSpPr>
            <a:spLocks noGrp="1"/>
          </p:cNvSpPr>
          <p:nvPr>
            <p:ph type="sldNum" sz="quarter" idx="17"/>
          </p:nvPr>
        </p:nvSpPr>
        <p:spPr/>
        <p:txBody>
          <a:bodyPr/>
          <a:lstStyle/>
          <a:p>
            <a:r>
              <a:rPr lang="en-US"/>
              <a:t>/   </a:t>
            </a:r>
            <a:fld id="{6C7E6F33-74EE-5541-8108-8353B402F8C1}" type="slidenum">
              <a:rPr lang="en-US" smtClean="0"/>
              <a:pPr/>
              <a:t>‹#›</a:t>
            </a:fld>
            <a:endParaRPr lang="en-US" dirty="0"/>
          </a:p>
        </p:txBody>
      </p:sp>
    </p:spTree>
    <p:extLst>
      <p:ext uri="{BB962C8B-B14F-4D97-AF65-F5344CB8AC3E}">
        <p14:creationId xmlns:p14="http://schemas.microsoft.com/office/powerpoint/2010/main" val="3478635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Row Content">
    <p:spTree>
      <p:nvGrpSpPr>
        <p:cNvPr id="1" name=""/>
        <p:cNvGrpSpPr/>
        <p:nvPr/>
      </p:nvGrpSpPr>
      <p:grpSpPr>
        <a:xfrm>
          <a:off x="0" y="0"/>
          <a:ext cx="0" cy="0"/>
          <a:chOff x="0" y="0"/>
          <a:chExt cx="0" cy="0"/>
        </a:xfrm>
      </p:grpSpPr>
      <p:sp>
        <p:nvSpPr>
          <p:cNvPr id="12" name="Text Placeholder 8">
            <a:extLst>
              <a:ext uri="{FF2B5EF4-FFF2-40B4-BE49-F238E27FC236}">
                <a16:creationId xmlns:a16="http://schemas.microsoft.com/office/drawing/2014/main" id="{D004BC79-4A47-F947-8EF2-485C0AEA7EE3}"/>
              </a:ext>
            </a:extLst>
          </p:cNvPr>
          <p:cNvSpPr>
            <a:spLocks noGrp="1"/>
          </p:cNvSpPr>
          <p:nvPr>
            <p:ph type="body" sz="quarter" idx="13" hasCustomPrompt="1"/>
          </p:nvPr>
        </p:nvSpPr>
        <p:spPr>
          <a:xfrm>
            <a:off x="1261470" y="1449027"/>
            <a:ext cx="6639422" cy="246774"/>
          </a:xfrm>
        </p:spPr>
        <p:txBody>
          <a:bodyPr>
            <a:noAutofit/>
          </a:bodyPr>
          <a:lstStyle>
            <a:lvl1pPr marL="0" indent="0" algn="l">
              <a:lnSpc>
                <a:spcPts val="1420"/>
              </a:lnSpc>
              <a:buNone/>
              <a:defRPr sz="1200" b="1" i="0" spc="150" baseline="0">
                <a:solidFill>
                  <a:schemeClr val="accent2"/>
                </a:solidFill>
                <a:latin typeface="Utopia Std Subhead" panose="02040603060506020204" pitchFamily="18" charset="77"/>
              </a:defRPr>
            </a:lvl1pPr>
          </a:lstStyle>
          <a:p>
            <a:pPr lvl="0"/>
            <a:r>
              <a:rPr lang="en-US" dirty="0"/>
              <a:t>SUBHEAD GOES HERE</a:t>
            </a:r>
          </a:p>
        </p:txBody>
      </p:sp>
      <p:sp>
        <p:nvSpPr>
          <p:cNvPr id="14" name="Title Placeholder 1">
            <a:extLst>
              <a:ext uri="{FF2B5EF4-FFF2-40B4-BE49-F238E27FC236}">
                <a16:creationId xmlns:a16="http://schemas.microsoft.com/office/drawing/2014/main" id="{DDD0F1C2-4261-984A-A5E2-8263822DE478}"/>
              </a:ext>
            </a:extLst>
          </p:cNvPr>
          <p:cNvSpPr>
            <a:spLocks noGrp="1"/>
          </p:cNvSpPr>
          <p:nvPr>
            <p:ph type="title" hasCustomPrompt="1"/>
          </p:nvPr>
        </p:nvSpPr>
        <p:spPr>
          <a:xfrm>
            <a:off x="628650" y="544435"/>
            <a:ext cx="7886700" cy="469175"/>
          </a:xfrm>
          <a:prstGeom prst="rect">
            <a:avLst/>
          </a:prstGeom>
        </p:spPr>
        <p:txBody>
          <a:bodyPr vert="horz" lIns="91440" tIns="45720" rIns="91440" bIns="45720" rtlCol="0" anchor="ctr">
            <a:noAutofit/>
          </a:bodyPr>
          <a:lstStyle>
            <a:lvl1pPr algn="l">
              <a:defRPr/>
            </a:lvl1pPr>
          </a:lstStyle>
          <a:p>
            <a:r>
              <a:rPr lang="en-US" dirty="0"/>
              <a:t>Page Title</a:t>
            </a:r>
          </a:p>
        </p:txBody>
      </p:sp>
      <p:sp>
        <p:nvSpPr>
          <p:cNvPr id="8" name="Text Placeholder 8">
            <a:extLst>
              <a:ext uri="{FF2B5EF4-FFF2-40B4-BE49-F238E27FC236}">
                <a16:creationId xmlns:a16="http://schemas.microsoft.com/office/drawing/2014/main" id="{A1A618D6-EB63-EA43-A21C-B103C35BC517}"/>
              </a:ext>
            </a:extLst>
          </p:cNvPr>
          <p:cNvSpPr>
            <a:spLocks noGrp="1"/>
          </p:cNvSpPr>
          <p:nvPr>
            <p:ph type="body" sz="quarter" idx="14" hasCustomPrompt="1"/>
          </p:nvPr>
        </p:nvSpPr>
        <p:spPr>
          <a:xfrm>
            <a:off x="1261470" y="2542769"/>
            <a:ext cx="6639422" cy="246774"/>
          </a:xfrm>
        </p:spPr>
        <p:txBody>
          <a:bodyPr>
            <a:noAutofit/>
          </a:bodyPr>
          <a:lstStyle>
            <a:lvl1pPr marL="0" indent="0" algn="l">
              <a:lnSpc>
                <a:spcPts val="1420"/>
              </a:lnSpc>
              <a:buNone/>
              <a:defRPr sz="1200" b="1" i="0" spc="150" baseline="0">
                <a:solidFill>
                  <a:schemeClr val="accent2"/>
                </a:solidFill>
                <a:latin typeface="Utopia Std Subhead" panose="02040603060506020204" pitchFamily="18" charset="77"/>
              </a:defRPr>
            </a:lvl1pPr>
          </a:lstStyle>
          <a:p>
            <a:pPr lvl="0"/>
            <a:r>
              <a:rPr lang="en-US" dirty="0"/>
              <a:t>SUBHEAD GOES HERE</a:t>
            </a:r>
          </a:p>
        </p:txBody>
      </p:sp>
      <p:sp>
        <p:nvSpPr>
          <p:cNvPr id="10" name="Text Placeholder 8">
            <a:extLst>
              <a:ext uri="{FF2B5EF4-FFF2-40B4-BE49-F238E27FC236}">
                <a16:creationId xmlns:a16="http://schemas.microsoft.com/office/drawing/2014/main" id="{E2DDEC8D-78EC-A644-8B8B-9708FEC341A4}"/>
              </a:ext>
            </a:extLst>
          </p:cNvPr>
          <p:cNvSpPr>
            <a:spLocks noGrp="1"/>
          </p:cNvSpPr>
          <p:nvPr>
            <p:ph type="body" sz="quarter" idx="15" hasCustomPrompt="1"/>
          </p:nvPr>
        </p:nvSpPr>
        <p:spPr>
          <a:xfrm>
            <a:off x="1261471" y="3636511"/>
            <a:ext cx="6639422" cy="246774"/>
          </a:xfrm>
        </p:spPr>
        <p:txBody>
          <a:bodyPr>
            <a:noAutofit/>
          </a:bodyPr>
          <a:lstStyle>
            <a:lvl1pPr marL="0" indent="0" algn="l">
              <a:lnSpc>
                <a:spcPts val="1420"/>
              </a:lnSpc>
              <a:buNone/>
              <a:defRPr sz="1200" b="1" i="0" spc="150" baseline="0">
                <a:solidFill>
                  <a:schemeClr val="accent2"/>
                </a:solidFill>
                <a:latin typeface="Utopia Std Subhead" panose="02040603060506020204" pitchFamily="18" charset="77"/>
              </a:defRPr>
            </a:lvl1pPr>
          </a:lstStyle>
          <a:p>
            <a:pPr lvl="0"/>
            <a:r>
              <a:rPr lang="en-US" dirty="0"/>
              <a:t>SUBHEAD GOES HERE</a:t>
            </a:r>
          </a:p>
        </p:txBody>
      </p:sp>
      <p:sp>
        <p:nvSpPr>
          <p:cNvPr id="4" name="Text Placeholder 3">
            <a:extLst>
              <a:ext uri="{FF2B5EF4-FFF2-40B4-BE49-F238E27FC236}">
                <a16:creationId xmlns:a16="http://schemas.microsoft.com/office/drawing/2014/main" id="{B2BDBB06-23EC-1249-9E7A-B7F4379BBF55}"/>
              </a:ext>
            </a:extLst>
          </p:cNvPr>
          <p:cNvSpPr>
            <a:spLocks noGrp="1"/>
          </p:cNvSpPr>
          <p:nvPr>
            <p:ph type="body" sz="quarter" idx="16" hasCustomPrompt="1"/>
          </p:nvPr>
        </p:nvSpPr>
        <p:spPr>
          <a:xfrm>
            <a:off x="1261470" y="1710691"/>
            <a:ext cx="6638925" cy="508182"/>
          </a:xfrm>
        </p:spPr>
        <p:txBody>
          <a:bodyPr/>
          <a:lstStyle>
            <a:lvl1pPr>
              <a:lnSpc>
                <a:spcPts val="1640"/>
              </a:lnSpc>
              <a:spcAft>
                <a:spcPts val="300"/>
              </a:spcAft>
              <a:defRPr sz="1200"/>
            </a:lvl1pPr>
            <a:lvl5pPr>
              <a:spcAft>
                <a:spcPts val="300"/>
              </a:spcAft>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r>
              <a:rPr lang="en-US" dirty="0" err="1"/>
              <a:t>Sollicitudin</a:t>
            </a:r>
            <a:r>
              <a:rPr lang="en-US" dirty="0"/>
              <a:t> </a:t>
            </a:r>
            <a:r>
              <a:rPr lang="en-US" dirty="0" err="1"/>
              <a:t>tempor</a:t>
            </a:r>
            <a:r>
              <a:rPr lang="en-US" dirty="0"/>
              <a:t> id </a:t>
            </a:r>
            <a:r>
              <a:rPr lang="en-US" dirty="0" err="1"/>
              <a:t>eu</a:t>
            </a:r>
            <a:r>
              <a:rPr lang="en-US" dirty="0"/>
              <a:t> </a:t>
            </a:r>
            <a:r>
              <a:rPr lang="en-US" dirty="0" err="1"/>
              <a:t>nisl</a:t>
            </a:r>
            <a:r>
              <a:rPr lang="en-US" dirty="0"/>
              <a:t> </a:t>
            </a:r>
            <a:r>
              <a:rPr lang="en-US" dirty="0" err="1"/>
              <a:t>nunc</a:t>
            </a:r>
            <a:r>
              <a:rPr lang="en-US" dirty="0"/>
              <a:t> mi ipsum </a:t>
            </a:r>
            <a:r>
              <a:rPr lang="en-US" dirty="0" err="1"/>
              <a:t>faucibus</a:t>
            </a:r>
            <a:r>
              <a:rPr lang="en-US" dirty="0"/>
              <a:t>. </a:t>
            </a:r>
          </a:p>
          <a:p>
            <a:pPr lvl="4"/>
            <a:endParaRPr lang="en-US" dirty="0"/>
          </a:p>
        </p:txBody>
      </p:sp>
      <p:sp>
        <p:nvSpPr>
          <p:cNvPr id="15" name="Text Placeholder 3">
            <a:extLst>
              <a:ext uri="{FF2B5EF4-FFF2-40B4-BE49-F238E27FC236}">
                <a16:creationId xmlns:a16="http://schemas.microsoft.com/office/drawing/2014/main" id="{715E79F7-F96B-B74D-A872-5DD93CD2610D}"/>
              </a:ext>
            </a:extLst>
          </p:cNvPr>
          <p:cNvSpPr>
            <a:spLocks noGrp="1"/>
          </p:cNvSpPr>
          <p:nvPr>
            <p:ph type="body" sz="quarter" idx="17" hasCustomPrompt="1"/>
          </p:nvPr>
        </p:nvSpPr>
        <p:spPr>
          <a:xfrm>
            <a:off x="1261470" y="2802468"/>
            <a:ext cx="6638925" cy="508182"/>
          </a:xfrm>
        </p:spPr>
        <p:txBody>
          <a:bodyPr/>
          <a:lstStyle>
            <a:lvl1pPr>
              <a:lnSpc>
                <a:spcPts val="1640"/>
              </a:lnSpc>
              <a:spcAft>
                <a:spcPts val="300"/>
              </a:spcAft>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r>
              <a:rPr lang="en-US" dirty="0" err="1"/>
              <a:t>Sollicitudin</a:t>
            </a:r>
            <a:r>
              <a:rPr lang="en-US" dirty="0"/>
              <a:t> </a:t>
            </a:r>
            <a:r>
              <a:rPr lang="en-US" dirty="0" err="1"/>
              <a:t>tempor</a:t>
            </a:r>
            <a:r>
              <a:rPr lang="en-US" dirty="0"/>
              <a:t> id </a:t>
            </a:r>
            <a:r>
              <a:rPr lang="en-US" dirty="0" err="1"/>
              <a:t>eu</a:t>
            </a:r>
            <a:r>
              <a:rPr lang="en-US" dirty="0"/>
              <a:t> </a:t>
            </a:r>
            <a:r>
              <a:rPr lang="en-US" dirty="0" err="1"/>
              <a:t>nisl</a:t>
            </a:r>
            <a:r>
              <a:rPr lang="en-US" dirty="0"/>
              <a:t> </a:t>
            </a:r>
            <a:r>
              <a:rPr lang="en-US" dirty="0" err="1"/>
              <a:t>nunc</a:t>
            </a:r>
            <a:r>
              <a:rPr lang="en-US" dirty="0"/>
              <a:t> mi ipsum </a:t>
            </a:r>
            <a:r>
              <a:rPr lang="en-US" dirty="0" err="1"/>
              <a:t>faucibus</a:t>
            </a:r>
            <a:r>
              <a:rPr lang="en-US" dirty="0"/>
              <a:t>. </a:t>
            </a:r>
          </a:p>
          <a:p>
            <a:pPr lvl="4"/>
            <a:endParaRPr lang="en-US" dirty="0"/>
          </a:p>
        </p:txBody>
      </p:sp>
      <p:sp>
        <p:nvSpPr>
          <p:cNvPr id="16" name="Text Placeholder 3">
            <a:extLst>
              <a:ext uri="{FF2B5EF4-FFF2-40B4-BE49-F238E27FC236}">
                <a16:creationId xmlns:a16="http://schemas.microsoft.com/office/drawing/2014/main" id="{A359F78B-FA29-2044-A54D-9B0DD377B177}"/>
              </a:ext>
            </a:extLst>
          </p:cNvPr>
          <p:cNvSpPr>
            <a:spLocks noGrp="1"/>
          </p:cNvSpPr>
          <p:nvPr>
            <p:ph type="body" sz="quarter" idx="18" hasCustomPrompt="1"/>
          </p:nvPr>
        </p:nvSpPr>
        <p:spPr>
          <a:xfrm>
            <a:off x="1261470" y="3904302"/>
            <a:ext cx="6638925" cy="508182"/>
          </a:xfrm>
        </p:spPr>
        <p:txBody>
          <a:bodyPr/>
          <a:lstStyle>
            <a:lvl1pPr>
              <a:lnSpc>
                <a:spcPts val="1640"/>
              </a:lnSpc>
              <a:spcAft>
                <a:spcPts val="300"/>
              </a:spcAft>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r>
              <a:rPr lang="en-US" dirty="0" err="1"/>
              <a:t>Sollicitudin</a:t>
            </a:r>
            <a:r>
              <a:rPr lang="en-US" dirty="0"/>
              <a:t> </a:t>
            </a:r>
            <a:r>
              <a:rPr lang="en-US" dirty="0" err="1"/>
              <a:t>tempor</a:t>
            </a:r>
            <a:r>
              <a:rPr lang="en-US" dirty="0"/>
              <a:t> id </a:t>
            </a:r>
            <a:r>
              <a:rPr lang="en-US" dirty="0" err="1"/>
              <a:t>eu</a:t>
            </a:r>
            <a:r>
              <a:rPr lang="en-US" dirty="0"/>
              <a:t> </a:t>
            </a:r>
            <a:r>
              <a:rPr lang="en-US" dirty="0" err="1"/>
              <a:t>nisl</a:t>
            </a:r>
            <a:r>
              <a:rPr lang="en-US" dirty="0"/>
              <a:t> </a:t>
            </a:r>
            <a:r>
              <a:rPr lang="en-US" dirty="0" err="1"/>
              <a:t>nunc</a:t>
            </a:r>
            <a:r>
              <a:rPr lang="en-US" dirty="0"/>
              <a:t> mi ipsum </a:t>
            </a:r>
            <a:r>
              <a:rPr lang="en-US" dirty="0" err="1"/>
              <a:t>faucibus</a:t>
            </a:r>
            <a:r>
              <a:rPr lang="en-US" dirty="0"/>
              <a:t>. </a:t>
            </a:r>
          </a:p>
          <a:p>
            <a:pPr lvl="4"/>
            <a:endParaRPr lang="en-US" dirty="0"/>
          </a:p>
        </p:txBody>
      </p:sp>
      <p:sp>
        <p:nvSpPr>
          <p:cNvPr id="7" name="Footer Placeholder 6">
            <a:extLst>
              <a:ext uri="{FF2B5EF4-FFF2-40B4-BE49-F238E27FC236}">
                <a16:creationId xmlns:a16="http://schemas.microsoft.com/office/drawing/2014/main" id="{DA38EC65-2C85-C046-9738-37708E947827}"/>
              </a:ext>
            </a:extLst>
          </p:cNvPr>
          <p:cNvSpPr>
            <a:spLocks noGrp="1"/>
          </p:cNvSpPr>
          <p:nvPr>
            <p:ph type="ftr" sz="quarter" idx="19"/>
          </p:nvPr>
        </p:nvSpPr>
        <p:spPr/>
        <p:txBody>
          <a:bodyPr/>
          <a:lstStyle/>
          <a:p>
            <a:r>
              <a:rPr lang="en-US"/>
              <a:t>TEMPLATE (WRITE IN ALL CAPS)</a:t>
            </a:r>
            <a:endParaRPr lang="en-US" dirty="0"/>
          </a:p>
        </p:txBody>
      </p:sp>
      <p:sp>
        <p:nvSpPr>
          <p:cNvPr id="9" name="Slide Number Placeholder 8">
            <a:extLst>
              <a:ext uri="{FF2B5EF4-FFF2-40B4-BE49-F238E27FC236}">
                <a16:creationId xmlns:a16="http://schemas.microsoft.com/office/drawing/2014/main" id="{8B5F4566-2799-E844-91E1-99813A0D72D4}"/>
              </a:ext>
            </a:extLst>
          </p:cNvPr>
          <p:cNvSpPr>
            <a:spLocks noGrp="1"/>
          </p:cNvSpPr>
          <p:nvPr>
            <p:ph type="sldNum" sz="quarter" idx="20"/>
          </p:nvPr>
        </p:nvSpPr>
        <p:spPr/>
        <p:txBody>
          <a:bodyPr/>
          <a:lstStyle/>
          <a:p>
            <a:r>
              <a:rPr lang="en-US"/>
              <a:t>/   </a:t>
            </a:r>
            <a:fld id="{6C7E6F33-74EE-5541-8108-8353B402F8C1}" type="slidenum">
              <a:rPr lang="en-US" smtClean="0"/>
              <a:pPr/>
              <a:t>‹#›</a:t>
            </a:fld>
            <a:endParaRPr lang="en-US" dirty="0"/>
          </a:p>
        </p:txBody>
      </p:sp>
    </p:spTree>
    <p:extLst>
      <p:ext uri="{BB962C8B-B14F-4D97-AF65-F5344CB8AC3E}">
        <p14:creationId xmlns:p14="http://schemas.microsoft.com/office/powerpoint/2010/main" val="4221707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49" y="672209"/>
            <a:ext cx="7886700" cy="46917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28650" y="1674445"/>
            <a:ext cx="7886700" cy="2718651"/>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236B19DA-7078-8248-93A9-40A85B001A1C}"/>
              </a:ext>
            </a:extLst>
          </p:cNvPr>
          <p:cNvCxnSpPr/>
          <p:nvPr userDrawn="1"/>
        </p:nvCxnSpPr>
        <p:spPr>
          <a:xfrm>
            <a:off x="302559" y="4715533"/>
            <a:ext cx="8538883"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530DC3D-BF7F-1F46-88ED-5ED2C1D507F8}"/>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99976" y="4687685"/>
            <a:ext cx="1342074" cy="492762"/>
          </a:xfrm>
          <a:prstGeom prst="rect">
            <a:avLst/>
          </a:prstGeom>
        </p:spPr>
      </p:pic>
      <p:sp>
        <p:nvSpPr>
          <p:cNvPr id="15" name="Rectangle 14">
            <a:extLst>
              <a:ext uri="{FF2B5EF4-FFF2-40B4-BE49-F238E27FC236}">
                <a16:creationId xmlns:a16="http://schemas.microsoft.com/office/drawing/2014/main" id="{A9FAD1C2-7B31-4845-82E3-2D766FA7E142}"/>
              </a:ext>
            </a:extLst>
          </p:cNvPr>
          <p:cNvSpPr/>
          <p:nvPr userDrawn="1"/>
        </p:nvSpPr>
        <p:spPr>
          <a:xfrm>
            <a:off x="-1" y="0"/>
            <a:ext cx="9144000" cy="139148"/>
          </a:xfrm>
          <a:prstGeom prst="rect">
            <a:avLst/>
          </a:prstGeom>
          <a:solidFill>
            <a:srgbClr val="BD8B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2113EB39-BDD5-3540-B088-F494392B9C65}"/>
              </a:ext>
            </a:extLst>
          </p:cNvPr>
          <p:cNvSpPr>
            <a:spLocks noGrp="1"/>
          </p:cNvSpPr>
          <p:nvPr>
            <p:ph type="ftr" sz="quarter" idx="3"/>
          </p:nvPr>
        </p:nvSpPr>
        <p:spPr>
          <a:xfrm>
            <a:off x="5618900" y="4763334"/>
            <a:ext cx="3086100" cy="274637"/>
          </a:xfrm>
          <a:prstGeom prst="rect">
            <a:avLst/>
          </a:prstGeom>
        </p:spPr>
        <p:txBody>
          <a:bodyPr vert="horz" lIns="91440" tIns="45720" rIns="91440" bIns="45720" rtlCol="0" anchor="ctr"/>
          <a:lstStyle>
            <a:lvl1pPr algn="r">
              <a:defRPr sz="700" b="0" i="0" spc="100" baseline="0">
                <a:solidFill>
                  <a:schemeClr val="tx1">
                    <a:tint val="75000"/>
                  </a:schemeClr>
                </a:solidFill>
                <a:latin typeface="Source Sans Pro" panose="020B0503030403020204" pitchFamily="34" charset="0"/>
              </a:defRPr>
            </a:lvl1pPr>
          </a:lstStyle>
          <a:p>
            <a:r>
              <a:rPr lang="en-US"/>
              <a:t>TEMPLATE (WRITE IN ALL CAPS)</a:t>
            </a:r>
            <a:endParaRPr lang="en-US" dirty="0"/>
          </a:p>
        </p:txBody>
      </p:sp>
      <p:sp>
        <p:nvSpPr>
          <p:cNvPr id="5" name="Slide Number Placeholder 4">
            <a:extLst>
              <a:ext uri="{FF2B5EF4-FFF2-40B4-BE49-F238E27FC236}">
                <a16:creationId xmlns:a16="http://schemas.microsoft.com/office/drawing/2014/main" id="{706EE155-D1A5-5C42-B024-39462222F25F}"/>
              </a:ext>
            </a:extLst>
          </p:cNvPr>
          <p:cNvSpPr>
            <a:spLocks noGrp="1"/>
          </p:cNvSpPr>
          <p:nvPr>
            <p:ph type="sldNum" sz="quarter" idx="4"/>
          </p:nvPr>
        </p:nvSpPr>
        <p:spPr>
          <a:xfrm>
            <a:off x="8534399" y="4763334"/>
            <a:ext cx="408642" cy="274637"/>
          </a:xfrm>
          <a:prstGeom prst="rect">
            <a:avLst/>
          </a:prstGeom>
        </p:spPr>
        <p:txBody>
          <a:bodyPr vert="horz" lIns="91440" tIns="45720" rIns="91440" bIns="45720" rtlCol="0" anchor="ctr"/>
          <a:lstStyle>
            <a:lvl1pPr algn="r">
              <a:defRPr sz="700" b="0" i="0">
                <a:solidFill>
                  <a:schemeClr val="bg2">
                    <a:lumMod val="75000"/>
                  </a:schemeClr>
                </a:solidFill>
                <a:latin typeface="Source Sans Pro" panose="020B0503030403020204" pitchFamily="34" charset="0"/>
              </a:defRPr>
            </a:lvl1pPr>
          </a:lstStyle>
          <a:p>
            <a:r>
              <a:rPr lang="en-US" dirty="0"/>
              <a:t>/   </a:t>
            </a:r>
            <a:fld id="{6C7E6F33-74EE-5541-8108-8353B402F8C1}" type="slidenum">
              <a:rPr lang="en-US" smtClean="0"/>
              <a:pPr/>
              <a:t>‹#›</a:t>
            </a:fld>
            <a:endParaRPr lang="en-US" dirty="0"/>
          </a:p>
        </p:txBody>
      </p:sp>
    </p:spTree>
    <p:extLst>
      <p:ext uri="{BB962C8B-B14F-4D97-AF65-F5344CB8AC3E}">
        <p14:creationId xmlns:p14="http://schemas.microsoft.com/office/powerpoint/2010/main" val="867226214"/>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77" r:id="rId3"/>
    <p:sldLayoutId id="2147483661" r:id="rId4"/>
    <p:sldLayoutId id="2147483672" r:id="rId5"/>
    <p:sldLayoutId id="2147483662" r:id="rId6"/>
    <p:sldLayoutId id="2147483663" r:id="rId7"/>
    <p:sldLayoutId id="2147483685" r:id="rId8"/>
    <p:sldLayoutId id="2147483680" r:id="rId9"/>
    <p:sldLayoutId id="2147483687" r:id="rId10"/>
    <p:sldLayoutId id="2147483686" r:id="rId11"/>
    <p:sldLayoutId id="2147483688" r:id="rId12"/>
    <p:sldLayoutId id="2147483679" r:id="rId13"/>
    <p:sldLayoutId id="2147483689" r:id="rId14"/>
    <p:sldLayoutId id="2147483666" r:id="rId15"/>
    <p:sldLayoutId id="2147483675" r:id="rId16"/>
    <p:sldLayoutId id="2147483678" r:id="rId17"/>
    <p:sldLayoutId id="2147483684" r:id="rId18"/>
    <p:sldLayoutId id="2147483667" r:id="rId19"/>
    <p:sldLayoutId id="2147483681" r:id="rId20"/>
    <p:sldLayoutId id="2147483682" r:id="rId21"/>
    <p:sldLayoutId id="2147483683" r:id="rId22"/>
    <p:sldLayoutId id="2147483690" r:id="rId23"/>
    <p:sldLayoutId id="2147483692" r:id="rId24"/>
  </p:sldLayoutIdLst>
  <p:hf hdr="0" dt="0"/>
  <p:txStyles>
    <p:titleStyle>
      <a:lvl1pPr algn="ctr" defTabSz="685800" rtl="0" eaLnBrk="1" latinLnBrk="0" hangingPunct="1">
        <a:lnSpc>
          <a:spcPct val="90000"/>
        </a:lnSpc>
        <a:spcBef>
          <a:spcPct val="0"/>
        </a:spcBef>
        <a:buNone/>
        <a:defRPr sz="4000" kern="1200" spc="300" baseline="0">
          <a:solidFill>
            <a:schemeClr val="tx1"/>
          </a:solidFill>
          <a:latin typeface="Abolition" pitchFamily="2" charset="0"/>
          <a:ea typeface="+mj-ea"/>
          <a:cs typeface="+mj-cs"/>
        </a:defRPr>
      </a:lvl1pPr>
    </p:titleStyle>
    <p:bodyStyle>
      <a:lvl1pPr marL="0" indent="0" algn="l" defTabSz="685800" rtl="0" eaLnBrk="1" latinLnBrk="0" hangingPunct="1">
        <a:lnSpc>
          <a:spcPct val="90000"/>
        </a:lnSpc>
        <a:spcBef>
          <a:spcPts val="750"/>
        </a:spcBef>
        <a:buSzPct val="75000"/>
        <a:buFont typeface="Arial" panose="020B0604020202020204" pitchFamily="34" charset="0"/>
        <a:buNone/>
        <a:defRPr sz="1400" b="0" i="0" kern="800" cap="none" spc="20" baseline="0">
          <a:solidFill>
            <a:schemeClr val="tx1"/>
          </a:solidFill>
          <a:latin typeface="Source Sans Pro" panose="020B0503030403020204" pitchFamily="34" charset="0"/>
          <a:ea typeface="+mn-ea"/>
          <a:cs typeface="+mn-cs"/>
        </a:defRPr>
      </a:lvl1pPr>
      <a:lvl2pPr marL="342900" indent="0" algn="l" defTabSz="685800" rtl="0" eaLnBrk="1" latinLnBrk="0" hangingPunct="1">
        <a:lnSpc>
          <a:spcPct val="90000"/>
        </a:lnSpc>
        <a:spcBef>
          <a:spcPts val="375"/>
        </a:spcBef>
        <a:buSzPct val="75000"/>
        <a:buFont typeface="Arial" panose="020B0604020202020204" pitchFamily="34" charset="0"/>
        <a:buNone/>
        <a:defRPr sz="1200" b="0" i="0" kern="1200" spc="20" baseline="0">
          <a:solidFill>
            <a:schemeClr val="tx1"/>
          </a:solidFill>
          <a:latin typeface="Source Sans Pro" panose="020B0503030403020204" pitchFamily="34" charset="0"/>
          <a:ea typeface="+mn-ea"/>
          <a:cs typeface="+mn-cs"/>
        </a:defRPr>
      </a:lvl2pPr>
      <a:lvl3pPr marL="685800" indent="0" algn="l" defTabSz="685800" rtl="0" eaLnBrk="1" latinLnBrk="0" hangingPunct="1">
        <a:lnSpc>
          <a:spcPct val="90000"/>
        </a:lnSpc>
        <a:spcBef>
          <a:spcPts val="375"/>
        </a:spcBef>
        <a:buSzPct val="75000"/>
        <a:buFont typeface="Arial" panose="020B0604020202020204" pitchFamily="34" charset="0"/>
        <a:buNone/>
        <a:defRPr sz="1200" b="0" i="0" kern="1200" spc="100" baseline="0">
          <a:solidFill>
            <a:schemeClr val="tx1"/>
          </a:solidFill>
          <a:latin typeface="Source Sans Pro Light" panose="020B0403030403020204" pitchFamily="34" charset="0"/>
          <a:ea typeface="+mn-ea"/>
          <a:cs typeface="+mn-cs"/>
        </a:defRPr>
      </a:lvl3pPr>
      <a:lvl4pPr marL="1028700" indent="0" algn="l" defTabSz="685800" rtl="0" eaLnBrk="1" latinLnBrk="0" hangingPunct="1">
        <a:lnSpc>
          <a:spcPct val="90000"/>
        </a:lnSpc>
        <a:spcBef>
          <a:spcPts val="375"/>
        </a:spcBef>
        <a:buSzPct val="75000"/>
        <a:buFont typeface="Arial" panose="020B0604020202020204" pitchFamily="34" charset="0"/>
        <a:buNone/>
        <a:defRPr sz="1000" b="0" i="0" kern="1200" spc="0" baseline="0">
          <a:solidFill>
            <a:schemeClr val="tx1"/>
          </a:solidFill>
          <a:latin typeface="Source Sans Pro Light" panose="020B0403030403020204" pitchFamily="34" charset="0"/>
          <a:ea typeface="+mn-ea"/>
          <a:cs typeface="+mn-cs"/>
        </a:defRPr>
      </a:lvl4pPr>
      <a:lvl5pPr marL="1371600" indent="0" algn="l" defTabSz="685800" rtl="0" eaLnBrk="1" latinLnBrk="0" hangingPunct="1">
        <a:lnSpc>
          <a:spcPct val="90000"/>
        </a:lnSpc>
        <a:spcBef>
          <a:spcPts val="375"/>
        </a:spcBef>
        <a:buSzPct val="75000"/>
        <a:buFont typeface="Arial" panose="020B0604020202020204" pitchFamily="34" charset="0"/>
        <a:buNone/>
        <a:defRPr sz="800" b="0" i="0" kern="1200">
          <a:solidFill>
            <a:schemeClr val="tx1"/>
          </a:solidFill>
          <a:latin typeface="Source Sans Pro" panose="020B05030304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4A15C7-8A9F-3742-B0B8-50C30E51E204}"/>
              </a:ext>
            </a:extLst>
          </p:cNvPr>
          <p:cNvSpPr>
            <a:spLocks noGrp="1"/>
          </p:cNvSpPr>
          <p:nvPr>
            <p:ph type="body" sz="quarter" idx="11"/>
          </p:nvPr>
        </p:nvSpPr>
        <p:spPr>
          <a:xfrm>
            <a:off x="684579" y="3297967"/>
            <a:ext cx="3459212" cy="528966"/>
          </a:xfrm>
        </p:spPr>
        <p:txBody>
          <a:bodyPr/>
          <a:lstStyle/>
          <a:p>
            <a:r>
              <a:rPr lang="en-US" dirty="0"/>
              <a:t>Stamatis Vokos </a:t>
            </a:r>
            <a:br>
              <a:rPr lang="en-US" dirty="0"/>
            </a:br>
            <a:r>
              <a:rPr lang="en-US" dirty="0"/>
              <a:t>Professor of Physics and STAR Director</a:t>
            </a:r>
          </a:p>
        </p:txBody>
      </p:sp>
      <p:sp>
        <p:nvSpPr>
          <p:cNvPr id="3" name="Text Placeholder 2">
            <a:extLst>
              <a:ext uri="{FF2B5EF4-FFF2-40B4-BE49-F238E27FC236}">
                <a16:creationId xmlns:a16="http://schemas.microsoft.com/office/drawing/2014/main" id="{4B255467-0B9C-3746-9624-341B45BD9C36}"/>
              </a:ext>
            </a:extLst>
          </p:cNvPr>
          <p:cNvSpPr>
            <a:spLocks noGrp="1"/>
          </p:cNvSpPr>
          <p:nvPr>
            <p:ph type="body" sz="quarter" idx="10"/>
          </p:nvPr>
        </p:nvSpPr>
        <p:spPr>
          <a:xfrm>
            <a:off x="684579" y="839564"/>
            <a:ext cx="7951421" cy="1861303"/>
          </a:xfrm>
        </p:spPr>
        <p:txBody>
          <a:bodyPr/>
          <a:lstStyle/>
          <a:p>
            <a:pPr>
              <a:lnSpc>
                <a:spcPct val="100000"/>
              </a:lnSpc>
            </a:pPr>
            <a:r>
              <a:rPr lang="el-GR" sz="3600" dirty="0"/>
              <a:t>Δυο διεθνή παραδείγματα συνδυασμένης εκπαίδευσης S</a:t>
            </a:r>
            <a:r>
              <a:rPr lang="en-US" sz="3600" dirty="0"/>
              <a:t>TEM </a:t>
            </a:r>
            <a:br>
              <a:rPr lang="el-GR" sz="3600" dirty="0"/>
            </a:br>
            <a:r>
              <a:rPr lang="en-US" sz="3600" dirty="0" err="1"/>
              <a:t>σ</a:t>
            </a:r>
            <a:r>
              <a:rPr lang="el-GR" sz="3600" dirty="0"/>
              <a:t>το δευτεροβάθμιο επίπεδο</a:t>
            </a:r>
            <a:r>
              <a:rPr lang="en-US" sz="3600" dirty="0"/>
              <a:t> </a:t>
            </a:r>
            <a:r>
              <a:rPr lang="el-GR" sz="3600" dirty="0"/>
              <a:t>σπουδών</a:t>
            </a:r>
            <a:br>
              <a:rPr lang="en-US" sz="3600" dirty="0"/>
            </a:br>
            <a:endParaRPr lang="en-US" sz="3600" dirty="0"/>
          </a:p>
        </p:txBody>
      </p:sp>
      <p:sp>
        <p:nvSpPr>
          <p:cNvPr id="9" name="Rectangle 3">
            <a:extLst>
              <a:ext uri="{FF2B5EF4-FFF2-40B4-BE49-F238E27FC236}">
                <a16:creationId xmlns:a16="http://schemas.microsoft.com/office/drawing/2014/main" id="{EA863F15-584B-BC8E-E94C-548AEEC9D00E}"/>
              </a:ext>
            </a:extLst>
          </p:cNvPr>
          <p:cNvSpPr>
            <a:spLocks noChangeArrowheads="1"/>
          </p:cNvSpPr>
          <p:nvPr/>
        </p:nvSpPr>
        <p:spPr bwMode="auto">
          <a:xfrm>
            <a:off x="628650" y="2930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a:ln>
                  <a:noFill/>
                </a:ln>
                <a:solidFill>
                  <a:schemeClr val="tx1"/>
                </a:solidFill>
                <a:effectLst/>
                <a:latin typeface="Calibri" panose="020F050202020403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30610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BB0E04-5486-6A22-44BA-B2F5DC518EAE}"/>
              </a:ext>
            </a:extLst>
          </p:cNvPr>
          <p:cNvSpPr>
            <a:spLocks noGrp="1"/>
          </p:cNvSpPr>
          <p:nvPr>
            <p:ph type="title"/>
          </p:nvPr>
        </p:nvSpPr>
        <p:spPr>
          <a:xfrm>
            <a:off x="6950931" y="1517332"/>
            <a:ext cx="1852218" cy="2134553"/>
          </a:xfrm>
        </p:spPr>
        <p:txBody>
          <a:bodyPr vert="horz" lIns="91440" tIns="45720" rIns="91440" bIns="45720" rtlCol="0" anchor="ctr">
            <a:normAutofit/>
          </a:bodyPr>
          <a:lstStyle/>
          <a:p>
            <a:pPr algn="l" defTabSz="914400"/>
            <a:endParaRPr lang="en-US" sz="2800" kern="1200">
              <a:solidFill>
                <a:schemeClr val="tx1"/>
              </a:solidFill>
              <a:latin typeface="+mj-lt"/>
              <a:ea typeface="+mj-ea"/>
              <a:cs typeface="+mj-cs"/>
            </a:endParaRPr>
          </a:p>
        </p:txBody>
      </p:sp>
      <p:sp>
        <p:nvSpPr>
          <p:cNvPr id="54" name="Rectangle 5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75480" y="-620425"/>
            <a:ext cx="1286609"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63" y="498231"/>
            <a:ext cx="6061974" cy="420025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62835" y="2544073"/>
            <a:ext cx="1289304"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1F4BE7C9-4171-732C-8D63-C8446C349F84}"/>
              </a:ext>
            </a:extLst>
          </p:cNvPr>
          <p:cNvSpPr>
            <a:spLocks noGrp="1"/>
          </p:cNvSpPr>
          <p:nvPr>
            <p:ph type="ftr" sz="quarter" idx="10"/>
          </p:nvPr>
        </p:nvSpPr>
        <p:spPr>
          <a:xfrm>
            <a:off x="3028950" y="4869180"/>
            <a:ext cx="3086100" cy="273843"/>
          </a:xfrm>
        </p:spPr>
        <p:txBody>
          <a:bodyPr vert="horz" lIns="91440" tIns="45720" rIns="91440" bIns="45720" rtlCol="0" anchor="ctr">
            <a:normAutofit/>
          </a:bodyPr>
          <a:lstStyle/>
          <a:p>
            <a:pPr algn="ctr" defTabSz="914400">
              <a:lnSpc>
                <a:spcPct val="90000"/>
              </a:lnSpc>
              <a:spcAft>
                <a:spcPts val="600"/>
              </a:spcAft>
            </a:pPr>
            <a:r>
              <a:rPr lang="en-US" sz="1200" kern="1200" dirty="0">
                <a:solidFill>
                  <a:schemeClr val="tx1">
                    <a:tint val="75000"/>
                  </a:schemeClr>
                </a:solidFill>
                <a:latin typeface="+mn-lt"/>
                <a:ea typeface="+mn-ea"/>
                <a:cs typeface="+mn-cs"/>
              </a:rPr>
              <a:t>STESSA Project</a:t>
            </a:r>
          </a:p>
        </p:txBody>
      </p:sp>
      <p:sp>
        <p:nvSpPr>
          <p:cNvPr id="4" name="Slide Number Placeholder 3">
            <a:extLst>
              <a:ext uri="{FF2B5EF4-FFF2-40B4-BE49-F238E27FC236}">
                <a16:creationId xmlns:a16="http://schemas.microsoft.com/office/drawing/2014/main" id="{FDFBF2DB-86AB-ED83-861E-C25B56B8FA30}"/>
              </a:ext>
            </a:extLst>
          </p:cNvPr>
          <p:cNvSpPr>
            <a:spLocks noGrp="1"/>
          </p:cNvSpPr>
          <p:nvPr>
            <p:ph type="sldNum" sz="quarter" idx="11"/>
          </p:nvPr>
        </p:nvSpPr>
        <p:spPr>
          <a:xfrm>
            <a:off x="6457949" y="4869180"/>
            <a:ext cx="2345200" cy="273843"/>
          </a:xfrm>
        </p:spPr>
        <p:txBody>
          <a:bodyPr vert="horz" lIns="91440" tIns="45720" rIns="91440" bIns="45720" rtlCol="0" anchor="ctr">
            <a:normAutofit/>
          </a:bodyPr>
          <a:lstStyle/>
          <a:p>
            <a:pPr defTabSz="914400">
              <a:lnSpc>
                <a:spcPct val="90000"/>
              </a:lnSpc>
              <a:spcAft>
                <a:spcPts val="600"/>
              </a:spcAft>
            </a:pPr>
            <a:r>
              <a:rPr lang="en-US" sz="1200">
                <a:solidFill>
                  <a:schemeClr val="tx1">
                    <a:tint val="75000"/>
                  </a:schemeClr>
                </a:solidFill>
                <a:latin typeface="+mn-lt"/>
              </a:rPr>
              <a:t>/   </a:t>
            </a:r>
            <a:fld id="{6C7E6F33-74EE-5541-8108-8353B402F8C1}" type="slidenum">
              <a:rPr lang="en-US" sz="1200" smtClean="0">
                <a:solidFill>
                  <a:schemeClr val="tx1">
                    <a:tint val="75000"/>
                  </a:schemeClr>
                </a:solidFill>
                <a:latin typeface="+mn-lt"/>
              </a:rPr>
              <a:pPr defTabSz="914400">
                <a:lnSpc>
                  <a:spcPct val="90000"/>
                </a:lnSpc>
                <a:spcAft>
                  <a:spcPts val="600"/>
                </a:spcAft>
              </a:pPr>
              <a:t>10</a:t>
            </a:fld>
            <a:endParaRPr lang="en-US" sz="1200">
              <a:solidFill>
                <a:schemeClr val="tx1">
                  <a:tint val="75000"/>
                </a:schemeClr>
              </a:solidFill>
              <a:latin typeface="+mn-lt"/>
            </a:endParaRPr>
          </a:p>
        </p:txBody>
      </p:sp>
      <p:pic>
        <p:nvPicPr>
          <p:cNvPr id="7" name="Picture 6">
            <a:extLst>
              <a:ext uri="{FF2B5EF4-FFF2-40B4-BE49-F238E27FC236}">
                <a16:creationId xmlns:a16="http://schemas.microsoft.com/office/drawing/2014/main" id="{0E3FCDC5-468F-4AA8-4FDF-2E87F1A0FB31}"/>
              </a:ext>
            </a:extLst>
          </p:cNvPr>
          <p:cNvPicPr>
            <a:picLocks noChangeAspect="1"/>
          </p:cNvPicPr>
          <p:nvPr/>
        </p:nvPicPr>
        <p:blipFill>
          <a:blip r:embed="rId2"/>
          <a:stretch>
            <a:fillRect/>
          </a:stretch>
        </p:blipFill>
        <p:spPr>
          <a:xfrm>
            <a:off x="443870" y="445014"/>
            <a:ext cx="5564553" cy="4068617"/>
          </a:xfrm>
          <a:prstGeom prst="rect">
            <a:avLst/>
          </a:prstGeom>
        </p:spPr>
      </p:pic>
    </p:spTree>
    <p:extLst>
      <p:ext uri="{BB962C8B-B14F-4D97-AF65-F5344CB8AC3E}">
        <p14:creationId xmlns:p14="http://schemas.microsoft.com/office/powerpoint/2010/main" val="3243045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BB0E04-5486-6A22-44BA-B2F5DC518EAE}"/>
              </a:ext>
            </a:extLst>
          </p:cNvPr>
          <p:cNvSpPr>
            <a:spLocks noGrp="1"/>
          </p:cNvSpPr>
          <p:nvPr>
            <p:ph type="title"/>
          </p:nvPr>
        </p:nvSpPr>
        <p:spPr>
          <a:xfrm>
            <a:off x="6950931" y="1517332"/>
            <a:ext cx="1852218" cy="2134553"/>
          </a:xfrm>
        </p:spPr>
        <p:txBody>
          <a:bodyPr vert="horz" lIns="91440" tIns="45720" rIns="91440" bIns="45720" rtlCol="0" anchor="ctr">
            <a:normAutofit/>
          </a:bodyPr>
          <a:lstStyle/>
          <a:p>
            <a:pPr algn="l" defTabSz="914400"/>
            <a:endParaRPr lang="en-US" sz="2800" kern="1200">
              <a:solidFill>
                <a:schemeClr val="tx1"/>
              </a:solidFill>
              <a:latin typeface="+mj-lt"/>
              <a:ea typeface="+mj-ea"/>
              <a:cs typeface="+mj-cs"/>
            </a:endParaRPr>
          </a:p>
        </p:txBody>
      </p:sp>
      <p:sp>
        <p:nvSpPr>
          <p:cNvPr id="65" name="Rectangle 6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75480" y="-620425"/>
            <a:ext cx="1286609"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63" y="498231"/>
            <a:ext cx="6061974" cy="420025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46E8C2E-D36C-55F2-B3B4-C651DF5D3E46}"/>
              </a:ext>
            </a:extLst>
          </p:cNvPr>
          <p:cNvPicPr>
            <a:picLocks noChangeAspect="1"/>
          </p:cNvPicPr>
          <p:nvPr/>
        </p:nvPicPr>
        <p:blipFill>
          <a:blip r:embed="rId2"/>
          <a:stretch>
            <a:fillRect/>
          </a:stretch>
        </p:blipFill>
        <p:spPr>
          <a:xfrm>
            <a:off x="638598" y="643893"/>
            <a:ext cx="5246887" cy="3908930"/>
          </a:xfrm>
          <a:prstGeom prst="rect">
            <a:avLst/>
          </a:prstGeom>
        </p:spPr>
      </p:pic>
      <p:sp>
        <p:nvSpPr>
          <p:cNvPr id="69" name="Rectangle 68">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62835" y="2544073"/>
            <a:ext cx="1289304"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DFBF2DB-86AB-ED83-861E-C25B56B8FA30}"/>
              </a:ext>
            </a:extLst>
          </p:cNvPr>
          <p:cNvSpPr>
            <a:spLocks noGrp="1"/>
          </p:cNvSpPr>
          <p:nvPr>
            <p:ph type="sldNum" sz="quarter" idx="11"/>
          </p:nvPr>
        </p:nvSpPr>
        <p:spPr>
          <a:xfrm>
            <a:off x="6457949" y="4869180"/>
            <a:ext cx="2345200" cy="273843"/>
          </a:xfrm>
        </p:spPr>
        <p:txBody>
          <a:bodyPr vert="horz" lIns="91440" tIns="45720" rIns="91440" bIns="45720" rtlCol="0" anchor="ctr">
            <a:normAutofit/>
          </a:bodyPr>
          <a:lstStyle/>
          <a:p>
            <a:pPr defTabSz="914400">
              <a:lnSpc>
                <a:spcPct val="90000"/>
              </a:lnSpc>
              <a:spcAft>
                <a:spcPts val="600"/>
              </a:spcAft>
            </a:pPr>
            <a:r>
              <a:rPr lang="en-US" sz="1200">
                <a:solidFill>
                  <a:schemeClr val="tx1">
                    <a:tint val="75000"/>
                  </a:schemeClr>
                </a:solidFill>
                <a:latin typeface="+mn-lt"/>
              </a:rPr>
              <a:t>/   </a:t>
            </a:r>
            <a:fld id="{6C7E6F33-74EE-5541-8108-8353B402F8C1}" type="slidenum">
              <a:rPr lang="en-US" sz="1200" smtClean="0">
                <a:solidFill>
                  <a:schemeClr val="tx1">
                    <a:tint val="75000"/>
                  </a:schemeClr>
                </a:solidFill>
                <a:latin typeface="+mn-lt"/>
              </a:rPr>
              <a:pPr defTabSz="914400">
                <a:lnSpc>
                  <a:spcPct val="90000"/>
                </a:lnSpc>
                <a:spcAft>
                  <a:spcPts val="600"/>
                </a:spcAft>
              </a:pPr>
              <a:t>11</a:t>
            </a:fld>
            <a:endParaRPr lang="en-US" sz="1200">
              <a:solidFill>
                <a:schemeClr val="tx1">
                  <a:tint val="75000"/>
                </a:schemeClr>
              </a:solidFill>
              <a:latin typeface="+mn-lt"/>
            </a:endParaRPr>
          </a:p>
        </p:txBody>
      </p:sp>
      <p:sp>
        <p:nvSpPr>
          <p:cNvPr id="6" name="Footer Placeholder 2">
            <a:extLst>
              <a:ext uri="{FF2B5EF4-FFF2-40B4-BE49-F238E27FC236}">
                <a16:creationId xmlns:a16="http://schemas.microsoft.com/office/drawing/2014/main" id="{4E82B615-E7A2-844C-506E-7BFBDAA111AB}"/>
              </a:ext>
            </a:extLst>
          </p:cNvPr>
          <p:cNvSpPr>
            <a:spLocks noGrp="1"/>
          </p:cNvSpPr>
          <p:nvPr>
            <p:ph type="ftr" sz="quarter" idx="10"/>
          </p:nvPr>
        </p:nvSpPr>
        <p:spPr>
          <a:xfrm>
            <a:off x="3028950" y="4868863"/>
            <a:ext cx="3086100" cy="274637"/>
          </a:xfrm>
        </p:spPr>
        <p:txBody>
          <a:bodyPr vert="horz" lIns="91440" tIns="45720" rIns="91440" bIns="45720" rtlCol="0" anchor="ctr">
            <a:normAutofit/>
          </a:bodyPr>
          <a:lstStyle/>
          <a:p>
            <a:pPr algn="ctr" defTabSz="914400">
              <a:lnSpc>
                <a:spcPct val="90000"/>
              </a:lnSpc>
              <a:spcAft>
                <a:spcPts val="600"/>
              </a:spcAft>
            </a:pPr>
            <a:r>
              <a:rPr lang="en-US" sz="1200" kern="1200" dirty="0">
                <a:solidFill>
                  <a:schemeClr val="tx1">
                    <a:tint val="75000"/>
                  </a:schemeClr>
                </a:solidFill>
                <a:latin typeface="+mn-lt"/>
                <a:ea typeface="+mn-ea"/>
                <a:cs typeface="+mn-cs"/>
              </a:rPr>
              <a:t>STESSA Project</a:t>
            </a:r>
          </a:p>
        </p:txBody>
      </p:sp>
    </p:spTree>
    <p:extLst>
      <p:ext uri="{BB962C8B-B14F-4D97-AF65-F5344CB8AC3E}">
        <p14:creationId xmlns:p14="http://schemas.microsoft.com/office/powerpoint/2010/main" val="3496132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BB0E04-5486-6A22-44BA-B2F5DC518EAE}"/>
              </a:ext>
            </a:extLst>
          </p:cNvPr>
          <p:cNvSpPr>
            <a:spLocks noGrp="1"/>
          </p:cNvSpPr>
          <p:nvPr>
            <p:ph type="title"/>
          </p:nvPr>
        </p:nvSpPr>
        <p:spPr>
          <a:xfrm>
            <a:off x="6950931" y="1517332"/>
            <a:ext cx="1852218" cy="2134553"/>
          </a:xfrm>
        </p:spPr>
        <p:txBody>
          <a:bodyPr vert="horz" lIns="91440" tIns="45720" rIns="91440" bIns="45720" rtlCol="0" anchor="ctr">
            <a:normAutofit/>
          </a:bodyPr>
          <a:lstStyle/>
          <a:p>
            <a:pPr algn="l" defTabSz="914400"/>
            <a:endParaRPr lang="en-US" sz="2800" kern="1200">
              <a:solidFill>
                <a:schemeClr val="tx1"/>
              </a:solidFill>
              <a:latin typeface="+mj-lt"/>
              <a:ea typeface="+mj-ea"/>
              <a:cs typeface="+mj-cs"/>
            </a:endParaRPr>
          </a:p>
        </p:txBody>
      </p:sp>
      <p:sp>
        <p:nvSpPr>
          <p:cNvPr id="13" name="Rectangle 1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75480" y="-620425"/>
            <a:ext cx="1286609"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63" y="498231"/>
            <a:ext cx="6061974" cy="420025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2F8992D-E43C-B5FB-4C7A-67739A6BAE60}"/>
              </a:ext>
            </a:extLst>
          </p:cNvPr>
          <p:cNvPicPr>
            <a:picLocks noChangeAspect="1"/>
          </p:cNvPicPr>
          <p:nvPr/>
        </p:nvPicPr>
        <p:blipFill>
          <a:blip r:embed="rId2"/>
          <a:stretch>
            <a:fillRect/>
          </a:stretch>
        </p:blipFill>
        <p:spPr>
          <a:xfrm>
            <a:off x="638598" y="643893"/>
            <a:ext cx="5246887" cy="3908930"/>
          </a:xfrm>
          <a:prstGeom prst="rect">
            <a:avLst/>
          </a:prstGeom>
        </p:spPr>
      </p:pic>
      <p:sp>
        <p:nvSpPr>
          <p:cNvPr id="17" name="Rectangle 1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62835" y="2544073"/>
            <a:ext cx="1289304"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DFBF2DB-86AB-ED83-861E-C25B56B8FA30}"/>
              </a:ext>
            </a:extLst>
          </p:cNvPr>
          <p:cNvSpPr>
            <a:spLocks noGrp="1"/>
          </p:cNvSpPr>
          <p:nvPr>
            <p:ph type="sldNum" sz="quarter" idx="11"/>
          </p:nvPr>
        </p:nvSpPr>
        <p:spPr>
          <a:xfrm>
            <a:off x="6457949" y="4869180"/>
            <a:ext cx="2345200" cy="273843"/>
          </a:xfrm>
        </p:spPr>
        <p:txBody>
          <a:bodyPr vert="horz" lIns="91440" tIns="45720" rIns="91440" bIns="45720" rtlCol="0" anchor="ctr">
            <a:normAutofit/>
          </a:bodyPr>
          <a:lstStyle/>
          <a:p>
            <a:pPr defTabSz="914400">
              <a:lnSpc>
                <a:spcPct val="90000"/>
              </a:lnSpc>
              <a:spcAft>
                <a:spcPts val="600"/>
              </a:spcAft>
            </a:pPr>
            <a:r>
              <a:rPr lang="en-US" sz="1200">
                <a:solidFill>
                  <a:schemeClr val="tx1">
                    <a:tint val="75000"/>
                  </a:schemeClr>
                </a:solidFill>
                <a:latin typeface="+mn-lt"/>
              </a:rPr>
              <a:t>/   </a:t>
            </a:r>
            <a:fld id="{6C7E6F33-74EE-5541-8108-8353B402F8C1}" type="slidenum">
              <a:rPr lang="en-US" sz="1200" smtClean="0">
                <a:solidFill>
                  <a:schemeClr val="tx1">
                    <a:tint val="75000"/>
                  </a:schemeClr>
                </a:solidFill>
                <a:latin typeface="+mn-lt"/>
              </a:rPr>
              <a:pPr defTabSz="914400">
                <a:lnSpc>
                  <a:spcPct val="90000"/>
                </a:lnSpc>
                <a:spcAft>
                  <a:spcPts val="600"/>
                </a:spcAft>
              </a:pPr>
              <a:t>12</a:t>
            </a:fld>
            <a:endParaRPr lang="en-US" sz="1200">
              <a:solidFill>
                <a:schemeClr val="tx1">
                  <a:tint val="75000"/>
                </a:schemeClr>
              </a:solidFill>
              <a:latin typeface="+mn-lt"/>
            </a:endParaRPr>
          </a:p>
        </p:txBody>
      </p:sp>
      <p:sp>
        <p:nvSpPr>
          <p:cNvPr id="5" name="Footer Placeholder 2">
            <a:extLst>
              <a:ext uri="{FF2B5EF4-FFF2-40B4-BE49-F238E27FC236}">
                <a16:creationId xmlns:a16="http://schemas.microsoft.com/office/drawing/2014/main" id="{37369F9F-FEAB-A795-D37E-A51298648109}"/>
              </a:ext>
            </a:extLst>
          </p:cNvPr>
          <p:cNvSpPr>
            <a:spLocks noGrp="1"/>
          </p:cNvSpPr>
          <p:nvPr>
            <p:ph type="ftr" sz="quarter" idx="10"/>
          </p:nvPr>
        </p:nvSpPr>
        <p:spPr>
          <a:xfrm>
            <a:off x="3028950" y="4868863"/>
            <a:ext cx="3086100" cy="274637"/>
          </a:xfrm>
        </p:spPr>
        <p:txBody>
          <a:bodyPr vert="horz" lIns="91440" tIns="45720" rIns="91440" bIns="45720" rtlCol="0" anchor="ctr">
            <a:normAutofit/>
          </a:bodyPr>
          <a:lstStyle/>
          <a:p>
            <a:pPr algn="ctr" defTabSz="914400">
              <a:lnSpc>
                <a:spcPct val="90000"/>
              </a:lnSpc>
              <a:spcAft>
                <a:spcPts val="600"/>
              </a:spcAft>
            </a:pPr>
            <a:r>
              <a:rPr lang="en-US" sz="1200" kern="1200" dirty="0">
                <a:solidFill>
                  <a:schemeClr val="tx1">
                    <a:tint val="75000"/>
                  </a:schemeClr>
                </a:solidFill>
                <a:latin typeface="+mn-lt"/>
                <a:ea typeface="+mn-ea"/>
                <a:cs typeface="+mn-cs"/>
              </a:rPr>
              <a:t>STESSA Project</a:t>
            </a:r>
          </a:p>
        </p:txBody>
      </p:sp>
    </p:spTree>
    <p:extLst>
      <p:ext uri="{BB962C8B-B14F-4D97-AF65-F5344CB8AC3E}">
        <p14:creationId xmlns:p14="http://schemas.microsoft.com/office/powerpoint/2010/main" val="3799785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BB0E04-5486-6A22-44BA-B2F5DC518EAE}"/>
              </a:ext>
            </a:extLst>
          </p:cNvPr>
          <p:cNvSpPr>
            <a:spLocks noGrp="1"/>
          </p:cNvSpPr>
          <p:nvPr>
            <p:ph type="title"/>
          </p:nvPr>
        </p:nvSpPr>
        <p:spPr>
          <a:xfrm>
            <a:off x="6950931" y="1517332"/>
            <a:ext cx="1852218" cy="2134553"/>
          </a:xfrm>
        </p:spPr>
        <p:txBody>
          <a:bodyPr vert="horz" lIns="91440" tIns="45720" rIns="91440" bIns="45720" rtlCol="0" anchor="ctr">
            <a:normAutofit/>
          </a:bodyPr>
          <a:lstStyle/>
          <a:p>
            <a:pPr algn="l" defTabSz="914400"/>
            <a:endParaRPr lang="en-US" sz="2800" kern="1200">
              <a:solidFill>
                <a:schemeClr val="tx1"/>
              </a:solidFill>
              <a:latin typeface="+mj-lt"/>
              <a:ea typeface="+mj-ea"/>
              <a:cs typeface="+mj-cs"/>
            </a:endParaRPr>
          </a:p>
        </p:txBody>
      </p:sp>
      <p:sp>
        <p:nvSpPr>
          <p:cNvPr id="24" name="Rectangle 2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75480" y="-620425"/>
            <a:ext cx="1286609"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2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63" y="498231"/>
            <a:ext cx="6061974" cy="420025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A3E0F3F-5A95-EBE4-7E9A-E05C5849AAE3}"/>
              </a:ext>
            </a:extLst>
          </p:cNvPr>
          <p:cNvPicPr>
            <a:picLocks noChangeAspect="1"/>
          </p:cNvPicPr>
          <p:nvPr/>
        </p:nvPicPr>
        <p:blipFill>
          <a:blip r:embed="rId2"/>
          <a:stretch>
            <a:fillRect/>
          </a:stretch>
        </p:blipFill>
        <p:spPr>
          <a:xfrm>
            <a:off x="629766" y="643893"/>
            <a:ext cx="5264552" cy="3908930"/>
          </a:xfrm>
          <a:prstGeom prst="rect">
            <a:avLst/>
          </a:prstGeom>
        </p:spPr>
      </p:pic>
      <p:sp>
        <p:nvSpPr>
          <p:cNvPr id="28" name="Rectangle 27">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62835" y="2544073"/>
            <a:ext cx="1289304"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DFBF2DB-86AB-ED83-861E-C25B56B8FA30}"/>
              </a:ext>
            </a:extLst>
          </p:cNvPr>
          <p:cNvSpPr>
            <a:spLocks noGrp="1"/>
          </p:cNvSpPr>
          <p:nvPr>
            <p:ph type="sldNum" sz="quarter" idx="11"/>
          </p:nvPr>
        </p:nvSpPr>
        <p:spPr>
          <a:xfrm>
            <a:off x="6457949" y="4869180"/>
            <a:ext cx="2345200" cy="273843"/>
          </a:xfrm>
        </p:spPr>
        <p:txBody>
          <a:bodyPr vert="horz" lIns="91440" tIns="45720" rIns="91440" bIns="45720" rtlCol="0" anchor="ctr">
            <a:normAutofit/>
          </a:bodyPr>
          <a:lstStyle/>
          <a:p>
            <a:pPr defTabSz="914400">
              <a:lnSpc>
                <a:spcPct val="90000"/>
              </a:lnSpc>
              <a:spcAft>
                <a:spcPts val="600"/>
              </a:spcAft>
            </a:pPr>
            <a:r>
              <a:rPr lang="en-US" sz="1200">
                <a:solidFill>
                  <a:schemeClr val="tx1">
                    <a:tint val="75000"/>
                  </a:schemeClr>
                </a:solidFill>
                <a:latin typeface="+mn-lt"/>
              </a:rPr>
              <a:t>/   </a:t>
            </a:r>
            <a:fld id="{6C7E6F33-74EE-5541-8108-8353B402F8C1}" type="slidenum">
              <a:rPr lang="en-US" sz="1200" smtClean="0">
                <a:solidFill>
                  <a:schemeClr val="tx1">
                    <a:tint val="75000"/>
                  </a:schemeClr>
                </a:solidFill>
                <a:latin typeface="+mn-lt"/>
              </a:rPr>
              <a:pPr defTabSz="914400">
                <a:lnSpc>
                  <a:spcPct val="90000"/>
                </a:lnSpc>
                <a:spcAft>
                  <a:spcPts val="600"/>
                </a:spcAft>
              </a:pPr>
              <a:t>13</a:t>
            </a:fld>
            <a:endParaRPr lang="en-US" sz="1200">
              <a:solidFill>
                <a:schemeClr val="tx1">
                  <a:tint val="75000"/>
                </a:schemeClr>
              </a:solidFill>
              <a:latin typeface="+mn-lt"/>
            </a:endParaRPr>
          </a:p>
        </p:txBody>
      </p:sp>
      <p:sp>
        <p:nvSpPr>
          <p:cNvPr id="5" name="Footer Placeholder 2">
            <a:extLst>
              <a:ext uri="{FF2B5EF4-FFF2-40B4-BE49-F238E27FC236}">
                <a16:creationId xmlns:a16="http://schemas.microsoft.com/office/drawing/2014/main" id="{831E0CF9-14E3-723E-7C7E-0CCF2CFE72B6}"/>
              </a:ext>
            </a:extLst>
          </p:cNvPr>
          <p:cNvSpPr>
            <a:spLocks noGrp="1"/>
          </p:cNvSpPr>
          <p:nvPr>
            <p:ph type="ftr" sz="quarter" idx="10"/>
          </p:nvPr>
        </p:nvSpPr>
        <p:spPr>
          <a:xfrm>
            <a:off x="3028950" y="4868863"/>
            <a:ext cx="3086100" cy="274637"/>
          </a:xfrm>
        </p:spPr>
        <p:txBody>
          <a:bodyPr vert="horz" lIns="91440" tIns="45720" rIns="91440" bIns="45720" rtlCol="0" anchor="ctr">
            <a:normAutofit/>
          </a:bodyPr>
          <a:lstStyle/>
          <a:p>
            <a:pPr algn="ctr" defTabSz="914400">
              <a:lnSpc>
                <a:spcPct val="90000"/>
              </a:lnSpc>
              <a:spcAft>
                <a:spcPts val="600"/>
              </a:spcAft>
            </a:pPr>
            <a:r>
              <a:rPr lang="en-US" sz="1200" kern="1200" dirty="0">
                <a:solidFill>
                  <a:schemeClr val="tx1">
                    <a:tint val="75000"/>
                  </a:schemeClr>
                </a:solidFill>
                <a:latin typeface="+mn-lt"/>
                <a:ea typeface="+mn-ea"/>
                <a:cs typeface="+mn-cs"/>
              </a:rPr>
              <a:t>STESSA Project</a:t>
            </a:r>
          </a:p>
        </p:txBody>
      </p:sp>
    </p:spTree>
    <p:extLst>
      <p:ext uri="{BB962C8B-B14F-4D97-AF65-F5344CB8AC3E}">
        <p14:creationId xmlns:p14="http://schemas.microsoft.com/office/powerpoint/2010/main" val="1186406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46491-D42F-6C3D-C763-96C76CC4F6DF}"/>
              </a:ext>
            </a:extLst>
          </p:cNvPr>
          <p:cNvSpPr>
            <a:spLocks noGrp="1"/>
          </p:cNvSpPr>
          <p:nvPr>
            <p:ph type="title"/>
          </p:nvPr>
        </p:nvSpPr>
        <p:spPr/>
        <p:txBody>
          <a:bodyPr/>
          <a:lstStyle/>
          <a:p>
            <a:r>
              <a:rPr lang="en-US" dirty="0"/>
              <a:t>Example: Climate Change </a:t>
            </a:r>
            <a:br>
              <a:rPr lang="en-US" dirty="0"/>
            </a:br>
            <a:r>
              <a:rPr lang="en-US" dirty="0"/>
              <a:t>(in Cyprus)</a:t>
            </a:r>
          </a:p>
        </p:txBody>
      </p:sp>
      <p:sp>
        <p:nvSpPr>
          <p:cNvPr id="3" name="Footer Placeholder 2">
            <a:extLst>
              <a:ext uri="{FF2B5EF4-FFF2-40B4-BE49-F238E27FC236}">
                <a16:creationId xmlns:a16="http://schemas.microsoft.com/office/drawing/2014/main" id="{253DB623-645F-7C1B-8C3A-8272737CDB33}"/>
              </a:ext>
            </a:extLst>
          </p:cNvPr>
          <p:cNvSpPr>
            <a:spLocks noGrp="1"/>
          </p:cNvSpPr>
          <p:nvPr>
            <p:ph type="ftr" sz="quarter" idx="10"/>
          </p:nvPr>
        </p:nvSpPr>
        <p:spPr/>
        <p:txBody>
          <a:bodyPr/>
          <a:lstStyle/>
          <a:p>
            <a:r>
              <a:rPr lang="en-US"/>
              <a:t>TEMPLATE (WRITE IN ALL CAPS)</a:t>
            </a:r>
            <a:endParaRPr lang="en-US" dirty="0"/>
          </a:p>
        </p:txBody>
      </p:sp>
      <p:sp>
        <p:nvSpPr>
          <p:cNvPr id="4" name="Slide Number Placeholder 3">
            <a:extLst>
              <a:ext uri="{FF2B5EF4-FFF2-40B4-BE49-F238E27FC236}">
                <a16:creationId xmlns:a16="http://schemas.microsoft.com/office/drawing/2014/main" id="{0418C101-1640-E221-97CD-4BA7955E25BE}"/>
              </a:ext>
            </a:extLst>
          </p:cNvPr>
          <p:cNvSpPr>
            <a:spLocks noGrp="1"/>
          </p:cNvSpPr>
          <p:nvPr>
            <p:ph type="sldNum" sz="quarter" idx="11"/>
          </p:nvPr>
        </p:nvSpPr>
        <p:spPr/>
        <p:txBody>
          <a:bodyPr/>
          <a:lstStyle/>
          <a:p>
            <a:r>
              <a:rPr lang="en-US"/>
              <a:t>/   </a:t>
            </a:r>
            <a:fld id="{6C7E6F33-74EE-5541-8108-8353B402F8C1}" type="slidenum">
              <a:rPr lang="en-US" smtClean="0"/>
              <a:pPr/>
              <a:t>14</a:t>
            </a:fld>
            <a:endParaRPr lang="en-US" dirty="0"/>
          </a:p>
        </p:txBody>
      </p:sp>
      <p:sp>
        <p:nvSpPr>
          <p:cNvPr id="7" name="Content Placeholder 4">
            <a:extLst>
              <a:ext uri="{FF2B5EF4-FFF2-40B4-BE49-F238E27FC236}">
                <a16:creationId xmlns:a16="http://schemas.microsoft.com/office/drawing/2014/main" id="{CEE19A19-0A47-CCB0-C094-DC95C397B7AC}"/>
              </a:ext>
            </a:extLst>
          </p:cNvPr>
          <p:cNvSpPr txBox="1">
            <a:spLocks/>
          </p:cNvSpPr>
          <p:nvPr/>
        </p:nvSpPr>
        <p:spPr>
          <a:xfrm>
            <a:off x="628650" y="1674445"/>
            <a:ext cx="7886700" cy="2718651"/>
          </a:xfrm>
          <a:prstGeom prst="rect">
            <a:avLst/>
          </a:prstGeom>
        </p:spPr>
        <p:txBody>
          <a:bodyPr>
            <a:normAutofit lnSpcReduction="10000"/>
          </a:bodyPr>
          <a:lstStyle>
            <a:lvl1pPr marL="0" indent="0" algn="l" defTabSz="685800" rtl="0" eaLnBrk="1" latinLnBrk="0" hangingPunct="1">
              <a:lnSpc>
                <a:spcPct val="90000"/>
              </a:lnSpc>
              <a:spcBef>
                <a:spcPts val="750"/>
              </a:spcBef>
              <a:buSzPct val="75000"/>
              <a:buFont typeface="Arial" panose="020B0604020202020204" pitchFamily="34" charset="0"/>
              <a:buNone/>
              <a:defRPr sz="1400" b="0" i="0" kern="800" cap="none" spc="20" baseline="0">
                <a:solidFill>
                  <a:schemeClr val="tx1"/>
                </a:solidFill>
                <a:latin typeface="Source Sans Pro" panose="020B0503030403020204" pitchFamily="34" charset="0"/>
                <a:ea typeface="+mn-ea"/>
                <a:cs typeface="+mn-cs"/>
              </a:defRPr>
            </a:lvl1pPr>
            <a:lvl2pPr marL="342900" indent="0" algn="l" defTabSz="685800" rtl="0" eaLnBrk="1" latinLnBrk="0" hangingPunct="1">
              <a:lnSpc>
                <a:spcPct val="90000"/>
              </a:lnSpc>
              <a:spcBef>
                <a:spcPts val="375"/>
              </a:spcBef>
              <a:buSzPct val="75000"/>
              <a:buFont typeface="Arial" panose="020B0604020202020204" pitchFamily="34" charset="0"/>
              <a:buNone/>
              <a:defRPr sz="1200" b="0" i="0" kern="1200" spc="20" baseline="0">
                <a:solidFill>
                  <a:schemeClr val="tx1"/>
                </a:solidFill>
                <a:latin typeface="Source Sans Pro" panose="020B0503030403020204" pitchFamily="34" charset="0"/>
                <a:ea typeface="+mn-ea"/>
                <a:cs typeface="+mn-cs"/>
              </a:defRPr>
            </a:lvl2pPr>
            <a:lvl3pPr marL="685800" indent="0" algn="l" defTabSz="685800" rtl="0" eaLnBrk="1" latinLnBrk="0" hangingPunct="1">
              <a:lnSpc>
                <a:spcPct val="90000"/>
              </a:lnSpc>
              <a:spcBef>
                <a:spcPts val="375"/>
              </a:spcBef>
              <a:buSzPct val="75000"/>
              <a:buFont typeface="Arial" panose="020B0604020202020204" pitchFamily="34" charset="0"/>
              <a:buNone/>
              <a:defRPr sz="1200" b="0" i="0" kern="1200" spc="100" baseline="0">
                <a:solidFill>
                  <a:schemeClr val="tx1"/>
                </a:solidFill>
                <a:latin typeface="Source Sans Pro Light" panose="020B0403030403020204" pitchFamily="34" charset="0"/>
                <a:ea typeface="+mn-ea"/>
                <a:cs typeface="+mn-cs"/>
              </a:defRPr>
            </a:lvl3pPr>
            <a:lvl4pPr marL="1028700" indent="0" algn="l" defTabSz="685800" rtl="0" eaLnBrk="1" latinLnBrk="0" hangingPunct="1">
              <a:lnSpc>
                <a:spcPct val="90000"/>
              </a:lnSpc>
              <a:spcBef>
                <a:spcPts val="375"/>
              </a:spcBef>
              <a:buSzPct val="75000"/>
              <a:buFont typeface="Arial" panose="020B0604020202020204" pitchFamily="34" charset="0"/>
              <a:buNone/>
              <a:defRPr sz="1000" b="0" i="0" kern="1200" spc="0" baseline="0">
                <a:solidFill>
                  <a:schemeClr val="tx1"/>
                </a:solidFill>
                <a:latin typeface="Source Sans Pro Light" panose="020B0403030403020204" pitchFamily="34" charset="0"/>
                <a:ea typeface="+mn-ea"/>
                <a:cs typeface="+mn-cs"/>
              </a:defRPr>
            </a:lvl4pPr>
            <a:lvl5pPr marL="1371600" indent="0" algn="l" defTabSz="685800" rtl="0" eaLnBrk="1" latinLnBrk="0" hangingPunct="1">
              <a:lnSpc>
                <a:spcPct val="90000"/>
              </a:lnSpc>
              <a:spcBef>
                <a:spcPts val="375"/>
              </a:spcBef>
              <a:buSzPct val="75000"/>
              <a:buFont typeface="Arial" panose="020B0604020202020204" pitchFamily="34" charset="0"/>
              <a:buNone/>
              <a:defRPr sz="800" b="0" i="0" kern="1200">
                <a:solidFill>
                  <a:schemeClr val="tx1"/>
                </a:solidFill>
                <a:latin typeface="Source Sans Pro" panose="020B05030304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The Minister of Education has come to your school. They have heard that you and your colleagues have developed a transdisciplinary course that addresses some aspects of climate change. What would you say (during an elevator ride) is the </a:t>
            </a:r>
            <a:r>
              <a:rPr lang="en-US" sz="2000" i="1" dirty="0"/>
              <a:t>driving issue </a:t>
            </a:r>
            <a:r>
              <a:rPr lang="en-US" sz="2000" dirty="0"/>
              <a:t>of the course? Why should a Cypriot student be interested in this course? How is the course different than the other science/math courses they could be taking?</a:t>
            </a:r>
          </a:p>
          <a:p>
            <a:endParaRPr lang="en-US" sz="2000" dirty="0"/>
          </a:p>
          <a:p>
            <a:r>
              <a:rPr lang="en-US" sz="2000" dirty="0"/>
              <a:t>Talk to your neighbor(s).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119833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BB0E04-5486-6A22-44BA-B2F5DC518EAE}"/>
              </a:ext>
            </a:extLst>
          </p:cNvPr>
          <p:cNvSpPr>
            <a:spLocks noGrp="1"/>
          </p:cNvSpPr>
          <p:nvPr>
            <p:ph type="title"/>
          </p:nvPr>
        </p:nvSpPr>
        <p:spPr>
          <a:xfrm>
            <a:off x="6950931" y="1517332"/>
            <a:ext cx="1852218" cy="2134553"/>
          </a:xfrm>
        </p:spPr>
        <p:txBody>
          <a:bodyPr vert="horz" lIns="91440" tIns="45720" rIns="91440" bIns="45720" rtlCol="0" anchor="ctr">
            <a:normAutofit/>
          </a:bodyPr>
          <a:lstStyle/>
          <a:p>
            <a:pPr algn="l" defTabSz="914400"/>
            <a:endParaRPr lang="en-US" sz="2800" kern="1200">
              <a:solidFill>
                <a:schemeClr val="tx1"/>
              </a:solidFill>
              <a:latin typeface="+mj-lt"/>
              <a:ea typeface="+mj-ea"/>
              <a:cs typeface="+mj-cs"/>
            </a:endParaRPr>
          </a:p>
        </p:txBody>
      </p:sp>
      <p:sp>
        <p:nvSpPr>
          <p:cNvPr id="43" name="Rectangle 4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75480" y="-620425"/>
            <a:ext cx="1286609"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63" y="498231"/>
            <a:ext cx="6061974" cy="420025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0142405-A8CE-86DB-E6EB-4E572C5C007F}"/>
              </a:ext>
            </a:extLst>
          </p:cNvPr>
          <p:cNvPicPr>
            <a:picLocks noChangeAspect="1"/>
          </p:cNvPicPr>
          <p:nvPr/>
        </p:nvPicPr>
        <p:blipFill>
          <a:blip r:embed="rId2"/>
          <a:stretch>
            <a:fillRect/>
          </a:stretch>
        </p:blipFill>
        <p:spPr>
          <a:xfrm>
            <a:off x="629766" y="643893"/>
            <a:ext cx="5264552" cy="3908930"/>
          </a:xfrm>
          <a:prstGeom prst="rect">
            <a:avLst/>
          </a:prstGeom>
        </p:spPr>
      </p:pic>
      <p:sp>
        <p:nvSpPr>
          <p:cNvPr id="47" name="Rectangle 4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62835" y="2544073"/>
            <a:ext cx="1289304"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DFBF2DB-86AB-ED83-861E-C25B56B8FA30}"/>
              </a:ext>
            </a:extLst>
          </p:cNvPr>
          <p:cNvSpPr>
            <a:spLocks noGrp="1"/>
          </p:cNvSpPr>
          <p:nvPr>
            <p:ph type="sldNum" sz="quarter" idx="11"/>
          </p:nvPr>
        </p:nvSpPr>
        <p:spPr>
          <a:xfrm>
            <a:off x="6457949" y="4869180"/>
            <a:ext cx="2345200" cy="273843"/>
          </a:xfrm>
        </p:spPr>
        <p:txBody>
          <a:bodyPr vert="horz" lIns="91440" tIns="45720" rIns="91440" bIns="45720" rtlCol="0" anchor="ctr">
            <a:normAutofit/>
          </a:bodyPr>
          <a:lstStyle/>
          <a:p>
            <a:pPr defTabSz="914400">
              <a:lnSpc>
                <a:spcPct val="90000"/>
              </a:lnSpc>
              <a:spcAft>
                <a:spcPts val="600"/>
              </a:spcAft>
            </a:pPr>
            <a:r>
              <a:rPr lang="en-US" sz="1200">
                <a:solidFill>
                  <a:schemeClr val="tx1">
                    <a:tint val="75000"/>
                  </a:schemeClr>
                </a:solidFill>
                <a:latin typeface="+mn-lt"/>
              </a:rPr>
              <a:t>/   </a:t>
            </a:r>
            <a:fld id="{6C7E6F33-74EE-5541-8108-8353B402F8C1}" type="slidenum">
              <a:rPr lang="en-US" sz="1200" smtClean="0">
                <a:solidFill>
                  <a:schemeClr val="tx1">
                    <a:tint val="75000"/>
                  </a:schemeClr>
                </a:solidFill>
                <a:latin typeface="+mn-lt"/>
              </a:rPr>
              <a:pPr defTabSz="914400">
                <a:lnSpc>
                  <a:spcPct val="90000"/>
                </a:lnSpc>
                <a:spcAft>
                  <a:spcPts val="600"/>
                </a:spcAft>
              </a:pPr>
              <a:t>15</a:t>
            </a:fld>
            <a:endParaRPr lang="en-US" sz="1200">
              <a:solidFill>
                <a:schemeClr val="tx1">
                  <a:tint val="75000"/>
                </a:schemeClr>
              </a:solidFill>
              <a:latin typeface="+mn-lt"/>
            </a:endParaRPr>
          </a:p>
        </p:txBody>
      </p:sp>
      <p:sp>
        <p:nvSpPr>
          <p:cNvPr id="5" name="Footer Placeholder 2">
            <a:extLst>
              <a:ext uri="{FF2B5EF4-FFF2-40B4-BE49-F238E27FC236}">
                <a16:creationId xmlns:a16="http://schemas.microsoft.com/office/drawing/2014/main" id="{63AC2324-BD75-01D1-6560-530F9ACA018B}"/>
              </a:ext>
            </a:extLst>
          </p:cNvPr>
          <p:cNvSpPr>
            <a:spLocks noGrp="1"/>
          </p:cNvSpPr>
          <p:nvPr>
            <p:ph type="ftr" sz="quarter" idx="10"/>
          </p:nvPr>
        </p:nvSpPr>
        <p:spPr>
          <a:xfrm>
            <a:off x="3028950" y="4868863"/>
            <a:ext cx="3086100" cy="274637"/>
          </a:xfrm>
        </p:spPr>
        <p:txBody>
          <a:bodyPr vert="horz" lIns="91440" tIns="45720" rIns="91440" bIns="45720" rtlCol="0" anchor="ctr">
            <a:normAutofit/>
          </a:bodyPr>
          <a:lstStyle/>
          <a:p>
            <a:pPr algn="ctr" defTabSz="914400">
              <a:lnSpc>
                <a:spcPct val="90000"/>
              </a:lnSpc>
              <a:spcAft>
                <a:spcPts val="600"/>
              </a:spcAft>
            </a:pPr>
            <a:r>
              <a:rPr lang="en-US" sz="1200" kern="1200" dirty="0">
                <a:solidFill>
                  <a:schemeClr val="tx1">
                    <a:tint val="75000"/>
                  </a:schemeClr>
                </a:solidFill>
                <a:latin typeface="+mn-lt"/>
                <a:ea typeface="+mn-ea"/>
                <a:cs typeface="+mn-cs"/>
              </a:rPr>
              <a:t>STESSA Project</a:t>
            </a:r>
          </a:p>
        </p:txBody>
      </p:sp>
    </p:spTree>
    <p:extLst>
      <p:ext uri="{BB962C8B-B14F-4D97-AF65-F5344CB8AC3E}">
        <p14:creationId xmlns:p14="http://schemas.microsoft.com/office/powerpoint/2010/main" val="1604302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BB0E04-5486-6A22-44BA-B2F5DC518EAE}"/>
              </a:ext>
            </a:extLst>
          </p:cNvPr>
          <p:cNvSpPr>
            <a:spLocks noGrp="1"/>
          </p:cNvSpPr>
          <p:nvPr>
            <p:ph type="title"/>
          </p:nvPr>
        </p:nvSpPr>
        <p:spPr>
          <a:xfrm>
            <a:off x="6950931" y="1517332"/>
            <a:ext cx="1852218" cy="2134553"/>
          </a:xfrm>
        </p:spPr>
        <p:txBody>
          <a:bodyPr vert="horz" lIns="91440" tIns="45720" rIns="91440" bIns="45720" rtlCol="0" anchor="ctr">
            <a:normAutofit/>
          </a:bodyPr>
          <a:lstStyle/>
          <a:p>
            <a:pPr algn="l" defTabSz="914400"/>
            <a:endParaRPr lang="en-US" sz="2800" kern="1200">
              <a:solidFill>
                <a:schemeClr val="tx1"/>
              </a:solidFill>
              <a:latin typeface="+mj-lt"/>
              <a:ea typeface="+mj-ea"/>
              <a:cs typeface="+mj-cs"/>
            </a:endParaRPr>
          </a:p>
        </p:txBody>
      </p:sp>
      <p:sp>
        <p:nvSpPr>
          <p:cNvPr id="54" name="Rectangle 5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75480" y="-620425"/>
            <a:ext cx="1286609"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63" y="498231"/>
            <a:ext cx="6061974" cy="420025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62835" y="2544073"/>
            <a:ext cx="1289304"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DFBF2DB-86AB-ED83-861E-C25B56B8FA30}"/>
              </a:ext>
            </a:extLst>
          </p:cNvPr>
          <p:cNvSpPr>
            <a:spLocks noGrp="1"/>
          </p:cNvSpPr>
          <p:nvPr>
            <p:ph type="sldNum" sz="quarter" idx="11"/>
          </p:nvPr>
        </p:nvSpPr>
        <p:spPr>
          <a:xfrm>
            <a:off x="6457949" y="4869180"/>
            <a:ext cx="2345200" cy="273843"/>
          </a:xfrm>
        </p:spPr>
        <p:txBody>
          <a:bodyPr vert="horz" lIns="91440" tIns="45720" rIns="91440" bIns="45720" rtlCol="0" anchor="ctr">
            <a:normAutofit/>
          </a:bodyPr>
          <a:lstStyle/>
          <a:p>
            <a:pPr defTabSz="914400">
              <a:lnSpc>
                <a:spcPct val="90000"/>
              </a:lnSpc>
              <a:spcAft>
                <a:spcPts val="600"/>
              </a:spcAft>
            </a:pPr>
            <a:r>
              <a:rPr lang="en-US" sz="1200">
                <a:solidFill>
                  <a:schemeClr val="tx1">
                    <a:tint val="75000"/>
                  </a:schemeClr>
                </a:solidFill>
                <a:latin typeface="+mn-lt"/>
              </a:rPr>
              <a:t>/   </a:t>
            </a:r>
            <a:fld id="{6C7E6F33-74EE-5541-8108-8353B402F8C1}" type="slidenum">
              <a:rPr lang="en-US" sz="1200" smtClean="0">
                <a:solidFill>
                  <a:schemeClr val="tx1">
                    <a:tint val="75000"/>
                  </a:schemeClr>
                </a:solidFill>
                <a:latin typeface="+mn-lt"/>
              </a:rPr>
              <a:pPr defTabSz="914400">
                <a:lnSpc>
                  <a:spcPct val="90000"/>
                </a:lnSpc>
                <a:spcAft>
                  <a:spcPts val="600"/>
                </a:spcAft>
              </a:pPr>
              <a:t>16</a:t>
            </a:fld>
            <a:endParaRPr lang="en-US" sz="1200">
              <a:solidFill>
                <a:schemeClr val="tx1">
                  <a:tint val="75000"/>
                </a:schemeClr>
              </a:solidFill>
              <a:latin typeface="+mn-lt"/>
            </a:endParaRPr>
          </a:p>
        </p:txBody>
      </p:sp>
      <p:pic>
        <p:nvPicPr>
          <p:cNvPr id="6" name="Picture 5">
            <a:extLst>
              <a:ext uri="{FF2B5EF4-FFF2-40B4-BE49-F238E27FC236}">
                <a16:creationId xmlns:a16="http://schemas.microsoft.com/office/drawing/2014/main" id="{42AE94D2-36FB-99C9-B1EA-01A78467E498}"/>
              </a:ext>
            </a:extLst>
          </p:cNvPr>
          <p:cNvPicPr>
            <a:picLocks noChangeAspect="1"/>
          </p:cNvPicPr>
          <p:nvPr/>
        </p:nvPicPr>
        <p:blipFill>
          <a:blip r:embed="rId2"/>
          <a:stretch>
            <a:fillRect/>
          </a:stretch>
        </p:blipFill>
        <p:spPr>
          <a:xfrm>
            <a:off x="436090" y="445014"/>
            <a:ext cx="5565387" cy="4041531"/>
          </a:xfrm>
          <a:prstGeom prst="rect">
            <a:avLst/>
          </a:prstGeom>
        </p:spPr>
      </p:pic>
      <p:pic>
        <p:nvPicPr>
          <p:cNvPr id="8" name="Picture 7">
            <a:extLst>
              <a:ext uri="{FF2B5EF4-FFF2-40B4-BE49-F238E27FC236}">
                <a16:creationId xmlns:a16="http://schemas.microsoft.com/office/drawing/2014/main" id="{46D60218-0F58-8E64-8012-D881B9B21076}"/>
              </a:ext>
            </a:extLst>
          </p:cNvPr>
          <p:cNvPicPr>
            <a:picLocks noChangeAspect="1"/>
          </p:cNvPicPr>
          <p:nvPr/>
        </p:nvPicPr>
        <p:blipFill>
          <a:blip r:embed="rId3"/>
          <a:stretch>
            <a:fillRect/>
          </a:stretch>
        </p:blipFill>
        <p:spPr>
          <a:xfrm>
            <a:off x="4620472" y="477327"/>
            <a:ext cx="1381005" cy="465687"/>
          </a:xfrm>
          <a:prstGeom prst="rect">
            <a:avLst/>
          </a:prstGeom>
        </p:spPr>
      </p:pic>
      <p:sp>
        <p:nvSpPr>
          <p:cNvPr id="5" name="Footer Placeholder 2">
            <a:extLst>
              <a:ext uri="{FF2B5EF4-FFF2-40B4-BE49-F238E27FC236}">
                <a16:creationId xmlns:a16="http://schemas.microsoft.com/office/drawing/2014/main" id="{110B1C64-D13E-C9B1-E582-D0B6D2FE208C}"/>
              </a:ext>
            </a:extLst>
          </p:cNvPr>
          <p:cNvSpPr>
            <a:spLocks noGrp="1"/>
          </p:cNvSpPr>
          <p:nvPr>
            <p:ph type="ftr" sz="quarter" idx="10"/>
          </p:nvPr>
        </p:nvSpPr>
        <p:spPr>
          <a:xfrm>
            <a:off x="3028950" y="4868863"/>
            <a:ext cx="3086100" cy="274637"/>
          </a:xfrm>
        </p:spPr>
        <p:txBody>
          <a:bodyPr vert="horz" lIns="91440" tIns="45720" rIns="91440" bIns="45720" rtlCol="0" anchor="ctr">
            <a:normAutofit/>
          </a:bodyPr>
          <a:lstStyle/>
          <a:p>
            <a:pPr algn="ctr" defTabSz="914400">
              <a:lnSpc>
                <a:spcPct val="90000"/>
              </a:lnSpc>
              <a:spcAft>
                <a:spcPts val="600"/>
              </a:spcAft>
            </a:pPr>
            <a:r>
              <a:rPr lang="en-US" sz="1200" kern="1200" dirty="0">
                <a:solidFill>
                  <a:schemeClr val="tx1">
                    <a:tint val="75000"/>
                  </a:schemeClr>
                </a:solidFill>
                <a:latin typeface="+mn-lt"/>
                <a:ea typeface="+mn-ea"/>
                <a:cs typeface="+mn-cs"/>
              </a:rPr>
              <a:t>STESSA Project</a:t>
            </a:r>
          </a:p>
        </p:txBody>
      </p:sp>
    </p:spTree>
    <p:extLst>
      <p:ext uri="{BB962C8B-B14F-4D97-AF65-F5344CB8AC3E}">
        <p14:creationId xmlns:p14="http://schemas.microsoft.com/office/powerpoint/2010/main" val="4077136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4CCFE-BC0D-1C3D-942C-403C21FD886C}"/>
              </a:ext>
            </a:extLst>
          </p:cNvPr>
          <p:cNvSpPr>
            <a:spLocks noGrp="1"/>
          </p:cNvSpPr>
          <p:nvPr>
            <p:ph type="title"/>
          </p:nvPr>
        </p:nvSpPr>
        <p:spPr/>
        <p:txBody>
          <a:bodyPr/>
          <a:lstStyle/>
          <a:p>
            <a:r>
              <a:rPr lang="en-US" dirty="0"/>
              <a:t>Capstone product examples</a:t>
            </a:r>
          </a:p>
        </p:txBody>
      </p:sp>
      <p:sp>
        <p:nvSpPr>
          <p:cNvPr id="3" name="Footer Placeholder 2">
            <a:extLst>
              <a:ext uri="{FF2B5EF4-FFF2-40B4-BE49-F238E27FC236}">
                <a16:creationId xmlns:a16="http://schemas.microsoft.com/office/drawing/2014/main" id="{1845369A-83FE-8DBB-91BB-72C6002A84BA}"/>
              </a:ext>
            </a:extLst>
          </p:cNvPr>
          <p:cNvSpPr>
            <a:spLocks noGrp="1"/>
          </p:cNvSpPr>
          <p:nvPr>
            <p:ph type="ftr" sz="quarter" idx="10"/>
          </p:nvPr>
        </p:nvSpPr>
        <p:spPr/>
        <p:txBody>
          <a:bodyPr/>
          <a:lstStyle/>
          <a:p>
            <a:r>
              <a:rPr lang="en-US"/>
              <a:t>TEMPLATE (WRITE IN ALL CAPS)</a:t>
            </a:r>
            <a:endParaRPr lang="en-US" dirty="0"/>
          </a:p>
        </p:txBody>
      </p:sp>
      <p:sp>
        <p:nvSpPr>
          <p:cNvPr id="4" name="Slide Number Placeholder 3">
            <a:extLst>
              <a:ext uri="{FF2B5EF4-FFF2-40B4-BE49-F238E27FC236}">
                <a16:creationId xmlns:a16="http://schemas.microsoft.com/office/drawing/2014/main" id="{12F09503-4BC0-44FB-4B94-E083E95BDFAB}"/>
              </a:ext>
            </a:extLst>
          </p:cNvPr>
          <p:cNvSpPr>
            <a:spLocks noGrp="1"/>
          </p:cNvSpPr>
          <p:nvPr>
            <p:ph type="sldNum" sz="quarter" idx="11"/>
          </p:nvPr>
        </p:nvSpPr>
        <p:spPr/>
        <p:txBody>
          <a:bodyPr/>
          <a:lstStyle/>
          <a:p>
            <a:r>
              <a:rPr lang="en-US"/>
              <a:t>/   </a:t>
            </a:r>
            <a:fld id="{6C7E6F33-74EE-5541-8108-8353B402F8C1}" type="slidenum">
              <a:rPr lang="en-US" smtClean="0"/>
              <a:pPr/>
              <a:t>17</a:t>
            </a:fld>
            <a:endParaRPr lang="en-US" dirty="0"/>
          </a:p>
        </p:txBody>
      </p:sp>
    </p:spTree>
    <p:extLst>
      <p:ext uri="{BB962C8B-B14F-4D97-AF65-F5344CB8AC3E}">
        <p14:creationId xmlns:p14="http://schemas.microsoft.com/office/powerpoint/2010/main" val="97072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pic>
        <p:nvPicPr>
          <p:cNvPr id="1178" name="Google Shape;1178;p127"/>
          <p:cNvPicPr preferRelativeResize="0"/>
          <p:nvPr/>
        </p:nvPicPr>
        <p:blipFill rotWithShape="1">
          <a:blip r:embed="rId3">
            <a:alphaModFix/>
          </a:blip>
          <a:srcRect/>
          <a:stretch/>
        </p:blipFill>
        <p:spPr>
          <a:xfrm>
            <a:off x="1143000" y="428625"/>
            <a:ext cx="7315200" cy="4286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pic>
        <p:nvPicPr>
          <p:cNvPr id="1183" name="Google Shape;1183;p128"/>
          <p:cNvPicPr preferRelativeResize="0"/>
          <p:nvPr/>
        </p:nvPicPr>
        <p:blipFill rotWithShape="1">
          <a:blip r:embed="rId3">
            <a:alphaModFix/>
          </a:blip>
          <a:srcRect/>
          <a:stretch/>
        </p:blipFill>
        <p:spPr>
          <a:xfrm>
            <a:off x="1143000" y="428625"/>
            <a:ext cx="7315200" cy="4286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143999" cy="51435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2977774" y="457200"/>
            <a:ext cx="3200400" cy="1013604"/>
          </a:xfrm>
        </p:spPr>
        <p:txBody>
          <a:bodyPr>
            <a:normAutofit/>
          </a:bodyPr>
          <a:lstStyle/>
          <a:p>
            <a:r>
              <a:rPr lang="en-US" sz="2800" dirty="0">
                <a:solidFill>
                  <a:schemeClr val="tx1">
                    <a:lumMod val="85000"/>
                    <a:lumOff val="15000"/>
                  </a:schemeClr>
                </a:solidFill>
              </a:rPr>
              <a:t>How we think of STEM Matters</a:t>
            </a:r>
            <a:r>
              <a:rPr lang="en-US" sz="2800" i="1" dirty="0">
                <a:solidFill>
                  <a:schemeClr val="tx1">
                    <a:lumMod val="85000"/>
                    <a:lumOff val="15000"/>
                  </a:schemeClr>
                </a:solidFill>
              </a:rPr>
              <a:t>	</a:t>
            </a:r>
          </a:p>
        </p:txBody>
      </p:sp>
      <p:pic>
        <p:nvPicPr>
          <p:cNvPr id="7" name="Picture 6">
            <a:extLst>
              <a:ext uri="{FF2B5EF4-FFF2-40B4-BE49-F238E27FC236}">
                <a16:creationId xmlns:a16="http://schemas.microsoft.com/office/drawing/2014/main" id="{21B50145-E62A-6E47-6233-FE2EC1E5B20A}"/>
              </a:ext>
            </a:extLst>
          </p:cNvPr>
          <p:cNvPicPr>
            <a:picLocks noChangeAspect="1"/>
          </p:cNvPicPr>
          <p:nvPr/>
        </p:nvPicPr>
        <p:blipFill rotWithShape="1">
          <a:blip r:embed="rId2"/>
          <a:srcRect l="19267" r="2" b="2"/>
          <a:stretch/>
        </p:blipFill>
        <p:spPr>
          <a:xfrm>
            <a:off x="2" y="10"/>
            <a:ext cx="2771774" cy="514349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5" name="Content Placeholder 4"/>
          <p:cNvSpPr>
            <a:spLocks noGrp="1"/>
          </p:cNvSpPr>
          <p:nvPr>
            <p:ph idx="1"/>
          </p:nvPr>
        </p:nvSpPr>
        <p:spPr>
          <a:xfrm>
            <a:off x="3149224" y="1610517"/>
            <a:ext cx="2857500" cy="3075782"/>
          </a:xfrm>
        </p:spPr>
        <p:txBody>
          <a:bodyPr>
            <a:normAutofit/>
          </a:bodyPr>
          <a:lstStyle/>
          <a:p>
            <a:r>
              <a:rPr lang="en-US" sz="1500" dirty="0">
                <a:solidFill>
                  <a:schemeClr val="tx1">
                    <a:lumMod val="85000"/>
                    <a:lumOff val="15000"/>
                  </a:schemeClr>
                </a:solidFill>
              </a:rPr>
              <a:t>If the different disciplines (physics, chemistry, biology, earth and space science, engineering, technology, mathematics) are like fruit, is STEM more like</a:t>
            </a:r>
          </a:p>
          <a:p>
            <a:pPr marL="342900" indent="-342900">
              <a:buFont typeface="Arial" panose="020B0604020202020204" pitchFamily="34" charset="0"/>
              <a:buChar char="•"/>
            </a:pPr>
            <a:r>
              <a:rPr lang="en-US" sz="1500" dirty="0">
                <a:solidFill>
                  <a:schemeClr val="tx1">
                    <a:lumMod val="85000"/>
                    <a:lumOff val="15000"/>
                  </a:schemeClr>
                </a:solidFill>
              </a:rPr>
              <a:t>A smoothie?</a:t>
            </a:r>
          </a:p>
          <a:p>
            <a:endParaRPr lang="en-US" sz="1500" dirty="0">
              <a:solidFill>
                <a:schemeClr val="tx1">
                  <a:lumMod val="85000"/>
                  <a:lumOff val="15000"/>
                </a:schemeClr>
              </a:solidFill>
            </a:endParaRPr>
          </a:p>
          <a:p>
            <a:pPr marL="342900" indent="-342900">
              <a:buFont typeface="Arial" panose="020B0604020202020204" pitchFamily="34" charset="0"/>
              <a:buChar char="•"/>
            </a:pPr>
            <a:r>
              <a:rPr lang="en-US" sz="1500" dirty="0">
                <a:solidFill>
                  <a:schemeClr val="tx1">
                    <a:lumMod val="85000"/>
                    <a:lumOff val="15000"/>
                  </a:schemeClr>
                </a:solidFill>
              </a:rPr>
              <a:t>A fruit salad?</a:t>
            </a:r>
          </a:p>
        </p:txBody>
      </p:sp>
      <p:pic>
        <p:nvPicPr>
          <p:cNvPr id="3" name="Picture 2">
            <a:extLst>
              <a:ext uri="{FF2B5EF4-FFF2-40B4-BE49-F238E27FC236}">
                <a16:creationId xmlns:a16="http://schemas.microsoft.com/office/drawing/2014/main" id="{334903BA-47A3-6925-6DAC-404487109380}"/>
              </a:ext>
            </a:extLst>
          </p:cNvPr>
          <p:cNvPicPr>
            <a:picLocks noChangeAspect="1"/>
          </p:cNvPicPr>
          <p:nvPr/>
        </p:nvPicPr>
        <p:blipFill rotWithShape="1">
          <a:blip r:embed="rId3"/>
          <a:srcRect l="13233" r="7875" b="2"/>
          <a:stretch/>
        </p:blipFill>
        <p:spPr>
          <a:xfrm>
            <a:off x="6435350" y="10"/>
            <a:ext cx="2708650" cy="51434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
        <p:nvSpPr>
          <p:cNvPr id="8" name="TextBox 7">
            <a:extLst>
              <a:ext uri="{FF2B5EF4-FFF2-40B4-BE49-F238E27FC236}">
                <a16:creationId xmlns:a16="http://schemas.microsoft.com/office/drawing/2014/main" id="{EC441949-04F4-1021-51B5-A11E173E2BD0}"/>
              </a:ext>
            </a:extLst>
          </p:cNvPr>
          <p:cNvSpPr txBox="1"/>
          <p:nvPr/>
        </p:nvSpPr>
        <p:spPr>
          <a:xfrm>
            <a:off x="3149224" y="4149969"/>
            <a:ext cx="3028950" cy="507831"/>
          </a:xfrm>
          <a:prstGeom prst="rect">
            <a:avLst/>
          </a:prstGeom>
          <a:noFill/>
        </p:spPr>
        <p:txBody>
          <a:bodyPr wrap="square" rtlCol="0">
            <a:spAutoFit/>
          </a:bodyPr>
          <a:lstStyle/>
          <a:p>
            <a:pPr algn="ctr"/>
            <a:r>
              <a:rPr lang="en-US" i="1" dirty="0"/>
              <a:t>The answer guides program development.</a:t>
            </a:r>
          </a:p>
        </p:txBody>
      </p:sp>
    </p:spTree>
    <p:extLst>
      <p:ext uri="{BB962C8B-B14F-4D97-AF65-F5344CB8AC3E}">
        <p14:creationId xmlns:p14="http://schemas.microsoft.com/office/powerpoint/2010/main" val="271662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pic>
        <p:nvPicPr>
          <p:cNvPr id="1188" name="Google Shape;1188;p129"/>
          <p:cNvPicPr preferRelativeResize="0"/>
          <p:nvPr/>
        </p:nvPicPr>
        <p:blipFill rotWithShape="1">
          <a:blip r:embed="rId3">
            <a:alphaModFix/>
          </a:blip>
          <a:srcRect/>
          <a:stretch/>
        </p:blipFill>
        <p:spPr>
          <a:xfrm>
            <a:off x="1143000" y="428625"/>
            <a:ext cx="7315200" cy="42862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pic>
        <p:nvPicPr>
          <p:cNvPr id="1193" name="Google Shape;1193;p130"/>
          <p:cNvPicPr preferRelativeResize="0"/>
          <p:nvPr/>
        </p:nvPicPr>
        <p:blipFill rotWithShape="1">
          <a:blip r:embed="rId3">
            <a:alphaModFix/>
          </a:blip>
          <a:srcRect/>
          <a:stretch/>
        </p:blipFill>
        <p:spPr>
          <a:xfrm>
            <a:off x="1143000" y="428625"/>
            <a:ext cx="7315200" cy="42862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46491-D42F-6C3D-C763-96C76CC4F6DF}"/>
              </a:ext>
            </a:extLst>
          </p:cNvPr>
          <p:cNvSpPr>
            <a:spLocks noGrp="1"/>
          </p:cNvSpPr>
          <p:nvPr>
            <p:ph type="title"/>
          </p:nvPr>
        </p:nvSpPr>
        <p:spPr/>
        <p:txBody>
          <a:bodyPr/>
          <a:lstStyle/>
          <a:p>
            <a:r>
              <a:rPr lang="en-US" dirty="0"/>
              <a:t>STEM Schools in USA: </a:t>
            </a:r>
            <a:br>
              <a:rPr lang="en-US" dirty="0"/>
            </a:br>
            <a:r>
              <a:rPr lang="en-US" dirty="0"/>
              <a:t>Paso Robles HS</a:t>
            </a:r>
          </a:p>
        </p:txBody>
      </p:sp>
      <p:sp>
        <p:nvSpPr>
          <p:cNvPr id="3" name="Footer Placeholder 2">
            <a:extLst>
              <a:ext uri="{FF2B5EF4-FFF2-40B4-BE49-F238E27FC236}">
                <a16:creationId xmlns:a16="http://schemas.microsoft.com/office/drawing/2014/main" id="{253DB623-645F-7C1B-8C3A-8272737CDB33}"/>
              </a:ext>
            </a:extLst>
          </p:cNvPr>
          <p:cNvSpPr>
            <a:spLocks noGrp="1"/>
          </p:cNvSpPr>
          <p:nvPr>
            <p:ph type="ftr" sz="quarter" idx="10"/>
          </p:nvPr>
        </p:nvSpPr>
        <p:spPr/>
        <p:txBody>
          <a:bodyPr/>
          <a:lstStyle/>
          <a:p>
            <a:r>
              <a:rPr lang="en-US"/>
              <a:t>TEMPLATE (WRITE IN ALL CAPS)</a:t>
            </a:r>
            <a:endParaRPr lang="en-US" dirty="0"/>
          </a:p>
        </p:txBody>
      </p:sp>
      <p:sp>
        <p:nvSpPr>
          <p:cNvPr id="4" name="Slide Number Placeholder 3">
            <a:extLst>
              <a:ext uri="{FF2B5EF4-FFF2-40B4-BE49-F238E27FC236}">
                <a16:creationId xmlns:a16="http://schemas.microsoft.com/office/drawing/2014/main" id="{0418C101-1640-E221-97CD-4BA7955E25BE}"/>
              </a:ext>
            </a:extLst>
          </p:cNvPr>
          <p:cNvSpPr>
            <a:spLocks noGrp="1"/>
          </p:cNvSpPr>
          <p:nvPr>
            <p:ph type="sldNum" sz="quarter" idx="11"/>
          </p:nvPr>
        </p:nvSpPr>
        <p:spPr/>
        <p:txBody>
          <a:bodyPr/>
          <a:lstStyle/>
          <a:p>
            <a:r>
              <a:rPr lang="en-US"/>
              <a:t>/   </a:t>
            </a:r>
            <a:fld id="{6C7E6F33-74EE-5541-8108-8353B402F8C1}" type="slidenum">
              <a:rPr lang="en-US" smtClean="0"/>
              <a:pPr/>
              <a:t>22</a:t>
            </a:fld>
            <a:endParaRPr lang="en-US" dirty="0"/>
          </a:p>
        </p:txBody>
      </p:sp>
      <p:sp>
        <p:nvSpPr>
          <p:cNvPr id="7" name="Content Placeholder 4">
            <a:extLst>
              <a:ext uri="{FF2B5EF4-FFF2-40B4-BE49-F238E27FC236}">
                <a16:creationId xmlns:a16="http://schemas.microsoft.com/office/drawing/2014/main" id="{CEE19A19-0A47-CCB0-C094-DC95C397B7AC}"/>
              </a:ext>
            </a:extLst>
          </p:cNvPr>
          <p:cNvSpPr txBox="1">
            <a:spLocks/>
          </p:cNvSpPr>
          <p:nvPr/>
        </p:nvSpPr>
        <p:spPr>
          <a:xfrm>
            <a:off x="628650" y="1674445"/>
            <a:ext cx="7886700" cy="2718651"/>
          </a:xfrm>
          <a:prstGeom prst="rect">
            <a:avLst/>
          </a:prstGeom>
        </p:spPr>
        <p:txBody>
          <a:bodyPr>
            <a:normAutofit lnSpcReduction="10000"/>
          </a:bodyPr>
          <a:lstStyle>
            <a:lvl1pPr marL="0" indent="0" algn="l" defTabSz="685800" rtl="0" eaLnBrk="1" latinLnBrk="0" hangingPunct="1">
              <a:lnSpc>
                <a:spcPct val="90000"/>
              </a:lnSpc>
              <a:spcBef>
                <a:spcPts val="750"/>
              </a:spcBef>
              <a:buSzPct val="75000"/>
              <a:buFont typeface="Arial" panose="020B0604020202020204" pitchFamily="34" charset="0"/>
              <a:buNone/>
              <a:defRPr sz="1400" b="0" i="0" kern="800" cap="none" spc="20" baseline="0">
                <a:solidFill>
                  <a:schemeClr val="tx1"/>
                </a:solidFill>
                <a:latin typeface="Source Sans Pro" panose="020B0503030403020204" pitchFamily="34" charset="0"/>
                <a:ea typeface="+mn-ea"/>
                <a:cs typeface="+mn-cs"/>
              </a:defRPr>
            </a:lvl1pPr>
            <a:lvl2pPr marL="342900" indent="0" algn="l" defTabSz="685800" rtl="0" eaLnBrk="1" latinLnBrk="0" hangingPunct="1">
              <a:lnSpc>
                <a:spcPct val="90000"/>
              </a:lnSpc>
              <a:spcBef>
                <a:spcPts val="375"/>
              </a:spcBef>
              <a:buSzPct val="75000"/>
              <a:buFont typeface="Arial" panose="020B0604020202020204" pitchFamily="34" charset="0"/>
              <a:buNone/>
              <a:defRPr sz="1200" b="0" i="0" kern="1200" spc="20" baseline="0">
                <a:solidFill>
                  <a:schemeClr val="tx1"/>
                </a:solidFill>
                <a:latin typeface="Source Sans Pro" panose="020B0503030403020204" pitchFamily="34" charset="0"/>
                <a:ea typeface="+mn-ea"/>
                <a:cs typeface="+mn-cs"/>
              </a:defRPr>
            </a:lvl2pPr>
            <a:lvl3pPr marL="685800" indent="0" algn="l" defTabSz="685800" rtl="0" eaLnBrk="1" latinLnBrk="0" hangingPunct="1">
              <a:lnSpc>
                <a:spcPct val="90000"/>
              </a:lnSpc>
              <a:spcBef>
                <a:spcPts val="375"/>
              </a:spcBef>
              <a:buSzPct val="75000"/>
              <a:buFont typeface="Arial" panose="020B0604020202020204" pitchFamily="34" charset="0"/>
              <a:buNone/>
              <a:defRPr sz="1200" b="0" i="0" kern="1200" spc="100" baseline="0">
                <a:solidFill>
                  <a:schemeClr val="tx1"/>
                </a:solidFill>
                <a:latin typeface="Source Sans Pro Light" panose="020B0403030403020204" pitchFamily="34" charset="0"/>
                <a:ea typeface="+mn-ea"/>
                <a:cs typeface="+mn-cs"/>
              </a:defRPr>
            </a:lvl3pPr>
            <a:lvl4pPr marL="1028700" indent="0" algn="l" defTabSz="685800" rtl="0" eaLnBrk="1" latinLnBrk="0" hangingPunct="1">
              <a:lnSpc>
                <a:spcPct val="90000"/>
              </a:lnSpc>
              <a:spcBef>
                <a:spcPts val="375"/>
              </a:spcBef>
              <a:buSzPct val="75000"/>
              <a:buFont typeface="Arial" panose="020B0604020202020204" pitchFamily="34" charset="0"/>
              <a:buNone/>
              <a:defRPr sz="1000" b="0" i="0" kern="1200" spc="0" baseline="0">
                <a:solidFill>
                  <a:schemeClr val="tx1"/>
                </a:solidFill>
                <a:latin typeface="Source Sans Pro Light" panose="020B0403030403020204" pitchFamily="34" charset="0"/>
                <a:ea typeface="+mn-ea"/>
                <a:cs typeface="+mn-cs"/>
              </a:defRPr>
            </a:lvl4pPr>
            <a:lvl5pPr marL="1371600" indent="0" algn="l" defTabSz="685800" rtl="0" eaLnBrk="1" latinLnBrk="0" hangingPunct="1">
              <a:lnSpc>
                <a:spcPct val="90000"/>
              </a:lnSpc>
              <a:spcBef>
                <a:spcPts val="375"/>
              </a:spcBef>
              <a:buSzPct val="75000"/>
              <a:buFont typeface="Arial" panose="020B0604020202020204" pitchFamily="34" charset="0"/>
              <a:buNone/>
              <a:defRPr sz="800" b="0" i="0" kern="1200">
                <a:solidFill>
                  <a:schemeClr val="tx1"/>
                </a:solidFill>
                <a:latin typeface="Source Sans Pro" panose="020B05030304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Core integrated science classes for </a:t>
            </a:r>
            <a:r>
              <a:rPr lang="en-US" sz="2000" i="1" dirty="0"/>
              <a:t>all</a:t>
            </a:r>
            <a:r>
              <a:rPr lang="en-US" sz="2000" dirty="0"/>
              <a:t> students in the last four years of HS:</a:t>
            </a:r>
          </a:p>
          <a:p>
            <a:r>
              <a:rPr lang="en-US" sz="2000" dirty="0"/>
              <a:t>Science Academy I </a:t>
            </a:r>
          </a:p>
          <a:p>
            <a:r>
              <a:rPr lang="en-US" sz="2000" dirty="0"/>
              <a:t>Science Academy II</a:t>
            </a:r>
          </a:p>
          <a:p>
            <a:r>
              <a:rPr lang="en-US" sz="2000" dirty="0"/>
              <a:t>Science Academy III</a:t>
            </a:r>
          </a:p>
          <a:p>
            <a:endParaRPr lang="en-US" sz="2000" dirty="0"/>
          </a:p>
          <a:p>
            <a:r>
              <a:rPr lang="en-US" sz="2000" dirty="0"/>
              <a:t>(These are in addition to Advanced Placement courses, Honors versions of these courses, field-based opportunities, etc.)</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23781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74F32-BE01-ABD6-1922-94A97DA45387}"/>
              </a:ext>
            </a:extLst>
          </p:cNvPr>
          <p:cNvSpPr>
            <a:spLocks noGrp="1"/>
          </p:cNvSpPr>
          <p:nvPr>
            <p:ph type="title"/>
          </p:nvPr>
        </p:nvSpPr>
        <p:spPr/>
        <p:txBody>
          <a:bodyPr/>
          <a:lstStyle/>
          <a:p>
            <a:r>
              <a:rPr lang="en-US" dirty="0"/>
              <a:t>Summary</a:t>
            </a:r>
          </a:p>
        </p:txBody>
      </p:sp>
      <p:sp>
        <p:nvSpPr>
          <p:cNvPr id="3" name="Footer Placeholder 2">
            <a:extLst>
              <a:ext uri="{FF2B5EF4-FFF2-40B4-BE49-F238E27FC236}">
                <a16:creationId xmlns:a16="http://schemas.microsoft.com/office/drawing/2014/main" id="{DFCF18D4-2EBF-D8F4-4A7E-095F0223DB06}"/>
              </a:ext>
            </a:extLst>
          </p:cNvPr>
          <p:cNvSpPr>
            <a:spLocks noGrp="1"/>
          </p:cNvSpPr>
          <p:nvPr>
            <p:ph type="ftr" sz="quarter" idx="10"/>
          </p:nvPr>
        </p:nvSpPr>
        <p:spPr/>
        <p:txBody>
          <a:bodyPr/>
          <a:lstStyle/>
          <a:p>
            <a:r>
              <a:rPr lang="en-US"/>
              <a:t>TEMPLATE (WRITE IN ALL CAPS)</a:t>
            </a:r>
            <a:endParaRPr lang="en-US" dirty="0"/>
          </a:p>
        </p:txBody>
      </p:sp>
      <p:sp>
        <p:nvSpPr>
          <p:cNvPr id="4" name="Slide Number Placeholder 3">
            <a:extLst>
              <a:ext uri="{FF2B5EF4-FFF2-40B4-BE49-F238E27FC236}">
                <a16:creationId xmlns:a16="http://schemas.microsoft.com/office/drawing/2014/main" id="{6291908A-8AF4-2A0B-64AD-984805E6E3F0}"/>
              </a:ext>
            </a:extLst>
          </p:cNvPr>
          <p:cNvSpPr>
            <a:spLocks noGrp="1"/>
          </p:cNvSpPr>
          <p:nvPr>
            <p:ph type="sldNum" sz="quarter" idx="11"/>
          </p:nvPr>
        </p:nvSpPr>
        <p:spPr/>
        <p:txBody>
          <a:bodyPr/>
          <a:lstStyle/>
          <a:p>
            <a:r>
              <a:rPr lang="en-US"/>
              <a:t>/   </a:t>
            </a:r>
            <a:fld id="{6C7E6F33-74EE-5541-8108-8353B402F8C1}" type="slidenum">
              <a:rPr lang="en-US" smtClean="0"/>
              <a:pPr/>
              <a:t>23</a:t>
            </a:fld>
            <a:endParaRPr lang="en-US" dirty="0"/>
          </a:p>
        </p:txBody>
      </p:sp>
      <p:sp>
        <p:nvSpPr>
          <p:cNvPr id="5" name="Content Placeholder 4">
            <a:extLst>
              <a:ext uri="{FF2B5EF4-FFF2-40B4-BE49-F238E27FC236}">
                <a16:creationId xmlns:a16="http://schemas.microsoft.com/office/drawing/2014/main" id="{D119B10F-993F-AA95-42E2-7F62B253A116}"/>
              </a:ext>
            </a:extLst>
          </p:cNvPr>
          <p:cNvSpPr txBox="1">
            <a:spLocks/>
          </p:cNvSpPr>
          <p:nvPr/>
        </p:nvSpPr>
        <p:spPr>
          <a:xfrm>
            <a:off x="628650" y="1467707"/>
            <a:ext cx="7886700" cy="2718651"/>
          </a:xfrm>
          <a:prstGeom prst="rect">
            <a:avLst/>
          </a:prstGeom>
        </p:spPr>
        <p:txBody>
          <a:bodyPr>
            <a:normAutofit lnSpcReduction="10000"/>
          </a:bodyPr>
          <a:lstStyle>
            <a:lvl1pPr marL="0" indent="0" algn="l" defTabSz="685800" rtl="0" eaLnBrk="1" latinLnBrk="0" hangingPunct="1">
              <a:lnSpc>
                <a:spcPct val="90000"/>
              </a:lnSpc>
              <a:spcBef>
                <a:spcPts val="750"/>
              </a:spcBef>
              <a:buSzPct val="75000"/>
              <a:buFont typeface="Arial" panose="020B0604020202020204" pitchFamily="34" charset="0"/>
              <a:buNone/>
              <a:defRPr sz="1400" b="0" i="0" kern="800" cap="none" spc="20" baseline="0">
                <a:solidFill>
                  <a:schemeClr val="tx1"/>
                </a:solidFill>
                <a:latin typeface="Source Sans Pro" panose="020B0503030403020204" pitchFamily="34" charset="0"/>
                <a:ea typeface="+mn-ea"/>
                <a:cs typeface="+mn-cs"/>
              </a:defRPr>
            </a:lvl1pPr>
            <a:lvl2pPr marL="342900" indent="0" algn="l" defTabSz="685800" rtl="0" eaLnBrk="1" latinLnBrk="0" hangingPunct="1">
              <a:lnSpc>
                <a:spcPct val="90000"/>
              </a:lnSpc>
              <a:spcBef>
                <a:spcPts val="375"/>
              </a:spcBef>
              <a:buSzPct val="75000"/>
              <a:buFont typeface="Arial" panose="020B0604020202020204" pitchFamily="34" charset="0"/>
              <a:buNone/>
              <a:defRPr sz="1200" b="0" i="0" kern="1200" spc="20" baseline="0">
                <a:solidFill>
                  <a:schemeClr val="tx1"/>
                </a:solidFill>
                <a:latin typeface="Source Sans Pro" panose="020B0503030403020204" pitchFamily="34" charset="0"/>
                <a:ea typeface="+mn-ea"/>
                <a:cs typeface="+mn-cs"/>
              </a:defRPr>
            </a:lvl2pPr>
            <a:lvl3pPr marL="685800" indent="0" algn="l" defTabSz="685800" rtl="0" eaLnBrk="1" latinLnBrk="0" hangingPunct="1">
              <a:lnSpc>
                <a:spcPct val="90000"/>
              </a:lnSpc>
              <a:spcBef>
                <a:spcPts val="375"/>
              </a:spcBef>
              <a:buSzPct val="75000"/>
              <a:buFont typeface="Arial" panose="020B0604020202020204" pitchFamily="34" charset="0"/>
              <a:buNone/>
              <a:defRPr sz="1200" b="0" i="0" kern="1200" spc="100" baseline="0">
                <a:solidFill>
                  <a:schemeClr val="tx1"/>
                </a:solidFill>
                <a:latin typeface="Source Sans Pro Light" panose="020B0403030403020204" pitchFamily="34" charset="0"/>
                <a:ea typeface="+mn-ea"/>
                <a:cs typeface="+mn-cs"/>
              </a:defRPr>
            </a:lvl3pPr>
            <a:lvl4pPr marL="1028700" indent="0" algn="l" defTabSz="685800" rtl="0" eaLnBrk="1" latinLnBrk="0" hangingPunct="1">
              <a:lnSpc>
                <a:spcPct val="90000"/>
              </a:lnSpc>
              <a:spcBef>
                <a:spcPts val="375"/>
              </a:spcBef>
              <a:buSzPct val="75000"/>
              <a:buFont typeface="Arial" panose="020B0604020202020204" pitchFamily="34" charset="0"/>
              <a:buNone/>
              <a:defRPr sz="1000" b="0" i="0" kern="1200" spc="0" baseline="0">
                <a:solidFill>
                  <a:schemeClr val="tx1"/>
                </a:solidFill>
                <a:latin typeface="Source Sans Pro Light" panose="020B0403030403020204" pitchFamily="34" charset="0"/>
                <a:ea typeface="+mn-ea"/>
                <a:cs typeface="+mn-cs"/>
              </a:defRPr>
            </a:lvl4pPr>
            <a:lvl5pPr marL="1371600" indent="0" algn="l" defTabSz="685800" rtl="0" eaLnBrk="1" latinLnBrk="0" hangingPunct="1">
              <a:lnSpc>
                <a:spcPct val="90000"/>
              </a:lnSpc>
              <a:spcBef>
                <a:spcPts val="375"/>
              </a:spcBef>
              <a:buSzPct val="75000"/>
              <a:buFont typeface="Arial" panose="020B0604020202020204" pitchFamily="34" charset="0"/>
              <a:buNone/>
              <a:defRPr sz="800" b="0" i="0" kern="1200">
                <a:solidFill>
                  <a:schemeClr val="tx1"/>
                </a:solidFill>
                <a:latin typeface="Source Sans Pro" panose="020B05030304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Models of STEM education need to attend to:</a:t>
            </a:r>
          </a:p>
          <a:p>
            <a:pPr marL="342900" indent="-342900">
              <a:buFont typeface="Arial" panose="020B0604020202020204" pitchFamily="34" charset="0"/>
              <a:buChar char="•"/>
            </a:pPr>
            <a:r>
              <a:rPr lang="en-US" sz="2000" dirty="0"/>
              <a:t>Intellectual Coherence </a:t>
            </a:r>
          </a:p>
          <a:p>
            <a:pPr marL="342900" indent="-342900">
              <a:buFont typeface="Arial" panose="020B0604020202020204" pitchFamily="34" charset="0"/>
              <a:buChar char="•"/>
            </a:pPr>
            <a:r>
              <a:rPr lang="en-US" sz="2000" dirty="0"/>
              <a:t>Depth rather than breadth</a:t>
            </a:r>
          </a:p>
          <a:p>
            <a:pPr marL="342900" indent="-342900">
              <a:buFont typeface="Arial" panose="020B0604020202020204" pitchFamily="34" charset="0"/>
              <a:buChar char="•"/>
            </a:pPr>
            <a:r>
              <a:rPr lang="en-US" sz="2000" dirty="0"/>
              <a:t>Students’ interests, students’ prior ideas, students’ need-to-know</a:t>
            </a:r>
          </a:p>
          <a:p>
            <a:pPr marL="342900" indent="-342900">
              <a:buFont typeface="Arial" panose="020B0604020202020204" pitchFamily="34" charset="0"/>
              <a:buChar char="•"/>
            </a:pPr>
            <a:r>
              <a:rPr lang="en-US" sz="2000" dirty="0"/>
              <a:t>Integration of practices and habits of mind of the disciplines, and not just disciplinary concepts</a:t>
            </a:r>
          </a:p>
          <a:p>
            <a:pPr marL="342900" indent="-342900">
              <a:buFont typeface="Arial" panose="020B0604020202020204" pitchFamily="34" charset="0"/>
              <a:buChar char="•"/>
            </a:pPr>
            <a:r>
              <a:rPr lang="en-US" sz="2000" dirty="0"/>
              <a:t>Authentic opportunities for students to communicate to the community what they have learned and can do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28054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792FB-5DCB-254E-B053-803DD63CCD97}"/>
              </a:ext>
            </a:extLst>
          </p:cNvPr>
          <p:cNvSpPr>
            <a:spLocks noGrp="1"/>
          </p:cNvSpPr>
          <p:nvPr>
            <p:ph type="title"/>
          </p:nvPr>
        </p:nvSpPr>
        <p:spPr/>
        <p:txBody>
          <a:bodyPr/>
          <a:lstStyle/>
          <a:p>
            <a:r>
              <a:rPr lang="en-US" sz="3200" dirty="0"/>
              <a:t>What are your comments/questions?</a:t>
            </a:r>
          </a:p>
        </p:txBody>
      </p:sp>
      <p:sp>
        <p:nvSpPr>
          <p:cNvPr id="3" name="TextBox 2">
            <a:extLst>
              <a:ext uri="{FF2B5EF4-FFF2-40B4-BE49-F238E27FC236}">
                <a16:creationId xmlns:a16="http://schemas.microsoft.com/office/drawing/2014/main" id="{73465C64-5738-F742-87CF-03D8635D6AF6}"/>
              </a:ext>
            </a:extLst>
          </p:cNvPr>
          <p:cNvSpPr txBox="1"/>
          <p:nvPr/>
        </p:nvSpPr>
        <p:spPr>
          <a:xfrm>
            <a:off x="762000" y="1960880"/>
            <a:ext cx="7650480" cy="369332"/>
          </a:xfrm>
          <a:prstGeom prst="rect">
            <a:avLst/>
          </a:prstGeom>
          <a:noFill/>
        </p:spPr>
        <p:txBody>
          <a:bodyPr wrap="square" rtlCol="0">
            <a:spAutoFit/>
          </a:bodyPr>
          <a:lstStyle/>
          <a:p>
            <a:r>
              <a:rPr lang="en-US" sz="1800" dirty="0" err="1"/>
              <a:t>svokos@calpoly.edu</a:t>
            </a:r>
            <a:endParaRPr lang="en-US" sz="1800" dirty="0"/>
          </a:p>
        </p:txBody>
      </p:sp>
    </p:spTree>
    <p:extLst>
      <p:ext uri="{BB962C8B-B14F-4D97-AF65-F5344CB8AC3E}">
        <p14:creationId xmlns:p14="http://schemas.microsoft.com/office/powerpoint/2010/main" val="2819333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Next Generation Science Standards</a:t>
            </a:r>
            <a:r>
              <a:rPr lang="en-US" sz="3200" i="1" dirty="0"/>
              <a:t>	</a:t>
            </a:r>
          </a:p>
        </p:txBody>
      </p:sp>
      <p:sp>
        <p:nvSpPr>
          <p:cNvPr id="5" name="Content Placeholder 4"/>
          <p:cNvSpPr>
            <a:spLocks noGrp="1"/>
          </p:cNvSpPr>
          <p:nvPr>
            <p:ph idx="1"/>
          </p:nvPr>
        </p:nvSpPr>
        <p:spPr/>
        <p:txBody>
          <a:bodyPr>
            <a:normAutofit/>
          </a:bodyPr>
          <a:lstStyle/>
          <a:p>
            <a:r>
              <a:rPr lang="en-US" sz="2000" dirty="0"/>
              <a:t>Three-dimensional learning</a:t>
            </a:r>
          </a:p>
          <a:p>
            <a:pPr marL="342900" indent="-342900">
              <a:buFont typeface="Arial" panose="020B0604020202020204" pitchFamily="34" charset="0"/>
              <a:buChar char="•"/>
            </a:pPr>
            <a:r>
              <a:rPr lang="en-US" sz="2000" dirty="0"/>
              <a:t>Disciplinary Core Ideas </a:t>
            </a:r>
          </a:p>
          <a:p>
            <a:pPr marL="342900" indent="-342900">
              <a:buFont typeface="Arial" panose="020B0604020202020204" pitchFamily="34" charset="0"/>
              <a:buChar char="•"/>
            </a:pPr>
            <a:r>
              <a:rPr lang="en-US" sz="2000" dirty="0"/>
              <a:t>Crosscutting Concepts </a:t>
            </a:r>
          </a:p>
          <a:p>
            <a:pPr marL="342900" indent="-342900">
              <a:buFont typeface="Arial" panose="020B0604020202020204" pitchFamily="34" charset="0"/>
              <a:buChar char="•"/>
            </a:pPr>
            <a:r>
              <a:rPr lang="en-US" sz="2000" dirty="0"/>
              <a:t>Science and Engineering Practices</a:t>
            </a:r>
          </a:p>
          <a:p>
            <a:pPr marL="342900" indent="-342900">
              <a:buFont typeface="Arial" panose="020B0604020202020204" pitchFamily="34" charset="0"/>
              <a:buChar char="•"/>
            </a:pPr>
            <a:endParaRPr lang="en-US" sz="2000" dirty="0"/>
          </a:p>
        </p:txBody>
      </p:sp>
      <p:pic>
        <p:nvPicPr>
          <p:cNvPr id="2050" name="Picture 2">
            <a:extLst>
              <a:ext uri="{FF2B5EF4-FFF2-40B4-BE49-F238E27FC236}">
                <a16:creationId xmlns:a16="http://schemas.microsoft.com/office/drawing/2014/main" id="{F785C129-7F87-58BD-6B7C-3801FB42FF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6932" y="1570876"/>
            <a:ext cx="2320343" cy="1546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83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71783-F8BB-44C1-ABF1-1EA1C9E185D0}"/>
              </a:ext>
            </a:extLst>
          </p:cNvPr>
          <p:cNvSpPr>
            <a:spLocks noGrp="1"/>
          </p:cNvSpPr>
          <p:nvPr>
            <p:ph type="title"/>
          </p:nvPr>
        </p:nvSpPr>
        <p:spPr/>
        <p:txBody>
          <a:bodyPr/>
          <a:lstStyle/>
          <a:p>
            <a:r>
              <a:rPr lang="en-US" sz="3200" dirty="0"/>
              <a:t>From inquiry-based learning </a:t>
            </a:r>
            <a:br>
              <a:rPr lang="en-US" sz="3200" dirty="0"/>
            </a:br>
            <a:r>
              <a:rPr lang="en-US" sz="3200" dirty="0"/>
              <a:t>to 3-d learning</a:t>
            </a:r>
          </a:p>
        </p:txBody>
      </p:sp>
      <p:sp>
        <p:nvSpPr>
          <p:cNvPr id="3" name="Content Placeholder 2">
            <a:extLst>
              <a:ext uri="{FF2B5EF4-FFF2-40B4-BE49-F238E27FC236}">
                <a16:creationId xmlns:a16="http://schemas.microsoft.com/office/drawing/2014/main" id="{3ECB2CB2-65B6-7722-D77A-A2DB514DC3F4}"/>
              </a:ext>
            </a:extLst>
          </p:cNvPr>
          <p:cNvSpPr>
            <a:spLocks noGrp="1"/>
          </p:cNvSpPr>
          <p:nvPr>
            <p:ph idx="1"/>
          </p:nvPr>
        </p:nvSpPr>
        <p:spPr/>
        <p:txBody>
          <a:bodyPr/>
          <a:lstStyle/>
          <a:p>
            <a:r>
              <a:rPr lang="el-GR" dirty="0"/>
              <a:t>I</a:t>
            </a:r>
            <a:r>
              <a:rPr lang="en-US" dirty="0"/>
              <a:t>n the US, inquiry lost any operationalization. Worse, it became a separate, independent learning target from the important science ideas.</a:t>
            </a:r>
          </a:p>
          <a:p>
            <a:r>
              <a:rPr lang="en-US" dirty="0"/>
              <a:t>NGSS: Science and Engineering Practices (SEPs) are interwoven with DCIs and CCCs:</a:t>
            </a:r>
          </a:p>
          <a:p>
            <a:r>
              <a:rPr lang="en-US" b="1" i="0" dirty="0">
                <a:solidFill>
                  <a:srgbClr val="000000"/>
                </a:solidFill>
                <a:effectLst/>
                <a:latin typeface="Lato" panose="020F0502020204030203" pitchFamily="34" charset="0"/>
              </a:rPr>
              <a:t>SEP 1: Asking questions (for science) and defining problems (for engineering)</a:t>
            </a:r>
            <a:br>
              <a:rPr lang="en-US" dirty="0"/>
            </a:br>
            <a:r>
              <a:rPr lang="en-US" b="1" i="0" u="none" strike="noStrike" dirty="0">
                <a:solidFill>
                  <a:srgbClr val="000000"/>
                </a:solidFill>
                <a:effectLst/>
                <a:latin typeface="Lato" panose="020F0502020204030203" pitchFamily="34" charset="0"/>
              </a:rPr>
              <a:t>SEP 2: Developing and using models</a:t>
            </a:r>
            <a:br>
              <a:rPr lang="en-US" dirty="0"/>
            </a:br>
            <a:r>
              <a:rPr lang="en-US" b="1" i="0" u="none" strike="noStrike" dirty="0">
                <a:solidFill>
                  <a:srgbClr val="000000"/>
                </a:solidFill>
                <a:effectLst/>
                <a:latin typeface="Lato" panose="020F0502020204030203" pitchFamily="34" charset="0"/>
              </a:rPr>
              <a:t>SEP 3: Planning and carrying out investigations</a:t>
            </a:r>
            <a:br>
              <a:rPr lang="en-US" dirty="0"/>
            </a:br>
            <a:r>
              <a:rPr lang="en-US" b="1" i="0" u="none" strike="noStrike" dirty="0">
                <a:solidFill>
                  <a:srgbClr val="000000"/>
                </a:solidFill>
                <a:effectLst/>
                <a:latin typeface="Lato" panose="020F0502020204030203" pitchFamily="34" charset="0"/>
              </a:rPr>
              <a:t>SEP 4: Analyzing and interpreting data</a:t>
            </a:r>
            <a:br>
              <a:rPr lang="en-US" dirty="0"/>
            </a:br>
            <a:r>
              <a:rPr lang="en-US" b="1" i="0" u="none" strike="noStrike" dirty="0">
                <a:solidFill>
                  <a:srgbClr val="000000"/>
                </a:solidFill>
                <a:effectLst/>
                <a:latin typeface="Lato" panose="020F0502020204030203" pitchFamily="34" charset="0"/>
              </a:rPr>
              <a:t>SEP 5: Using mathematics and computational thinking</a:t>
            </a:r>
            <a:br>
              <a:rPr lang="en-US" dirty="0"/>
            </a:br>
            <a:r>
              <a:rPr lang="en-US" b="1" i="0" u="none" strike="noStrike" dirty="0">
                <a:solidFill>
                  <a:srgbClr val="000000"/>
                </a:solidFill>
                <a:effectLst/>
                <a:latin typeface="Lato" panose="020F0502020204030203" pitchFamily="34" charset="0"/>
              </a:rPr>
              <a:t>SEP 6: Constructing explanations (for science)</a:t>
            </a:r>
            <a:br>
              <a:rPr lang="en-US" dirty="0"/>
            </a:br>
            <a:r>
              <a:rPr lang="en-US" b="1" i="0" u="none" strike="noStrike" dirty="0">
                <a:solidFill>
                  <a:srgbClr val="000000"/>
                </a:solidFill>
                <a:effectLst/>
                <a:latin typeface="Lato" panose="020F0502020204030203" pitchFamily="34" charset="0"/>
              </a:rPr>
              <a:t>SEP 6: Designing solutions (for engineering)</a:t>
            </a:r>
            <a:br>
              <a:rPr lang="en-US" dirty="0"/>
            </a:br>
            <a:r>
              <a:rPr lang="en-US" b="1" i="0" u="none" strike="noStrike" dirty="0">
                <a:solidFill>
                  <a:srgbClr val="000000"/>
                </a:solidFill>
                <a:effectLst/>
                <a:latin typeface="Lato" panose="020F0502020204030203" pitchFamily="34" charset="0"/>
              </a:rPr>
              <a:t>SEP 7: Engaging in argument from evidence</a:t>
            </a:r>
            <a:br>
              <a:rPr lang="en-US" dirty="0"/>
            </a:br>
            <a:r>
              <a:rPr lang="en-US" b="1" i="0" u="none" strike="noStrike" dirty="0">
                <a:solidFill>
                  <a:srgbClr val="000000"/>
                </a:solidFill>
                <a:effectLst/>
                <a:latin typeface="Lato" panose="020F0502020204030203" pitchFamily="34" charset="0"/>
              </a:rPr>
              <a:t>SEP 8: Obtaining, evaluating, and communicating information</a:t>
            </a:r>
            <a:endParaRPr lang="en-US" dirty="0"/>
          </a:p>
        </p:txBody>
      </p:sp>
      <p:sp>
        <p:nvSpPr>
          <p:cNvPr id="4" name="Footer Placeholder 3">
            <a:extLst>
              <a:ext uri="{FF2B5EF4-FFF2-40B4-BE49-F238E27FC236}">
                <a16:creationId xmlns:a16="http://schemas.microsoft.com/office/drawing/2014/main" id="{CABD441D-AEE4-9067-B17F-D79E85EB51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F2B88D-BD8D-6989-DE8C-39225D8C1DE7}"/>
              </a:ext>
            </a:extLst>
          </p:cNvPr>
          <p:cNvSpPr>
            <a:spLocks noGrp="1"/>
          </p:cNvSpPr>
          <p:nvPr>
            <p:ph type="sldNum" sz="quarter" idx="12"/>
          </p:nvPr>
        </p:nvSpPr>
        <p:spPr/>
        <p:txBody>
          <a:bodyPr/>
          <a:lstStyle/>
          <a:p>
            <a:fld id="{FF963558-E5A6-4B68-8C53-D4E9F7AA094F}" type="slidenum">
              <a:rPr lang="en-US" smtClean="0"/>
              <a:pPr/>
              <a:t>4</a:t>
            </a:fld>
            <a:endParaRPr lang="en-US"/>
          </a:p>
        </p:txBody>
      </p:sp>
      <p:pic>
        <p:nvPicPr>
          <p:cNvPr id="6" name="Picture 2">
            <a:extLst>
              <a:ext uri="{FF2B5EF4-FFF2-40B4-BE49-F238E27FC236}">
                <a16:creationId xmlns:a16="http://schemas.microsoft.com/office/drawing/2014/main" id="{BF56D85C-BB54-2EAB-93F6-D79ABE078A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4657" y="2747742"/>
            <a:ext cx="2320343" cy="1546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447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Next Generation Science Standards</a:t>
            </a:r>
            <a:r>
              <a:rPr lang="en-US" sz="3200" i="1" dirty="0"/>
              <a:t>	</a:t>
            </a:r>
          </a:p>
        </p:txBody>
      </p:sp>
      <p:sp>
        <p:nvSpPr>
          <p:cNvPr id="5" name="Content Placeholder 4"/>
          <p:cNvSpPr>
            <a:spLocks noGrp="1"/>
          </p:cNvSpPr>
          <p:nvPr>
            <p:ph idx="1"/>
          </p:nvPr>
        </p:nvSpPr>
        <p:spPr/>
        <p:txBody>
          <a:bodyPr>
            <a:normAutofit/>
          </a:bodyPr>
          <a:lstStyle/>
          <a:p>
            <a:r>
              <a:rPr lang="en-US" sz="2000" dirty="0"/>
              <a:t>Three-dimensional learning</a:t>
            </a:r>
          </a:p>
          <a:p>
            <a:pPr marL="342900" indent="-342900">
              <a:buFont typeface="Arial" panose="020B0604020202020204" pitchFamily="34" charset="0"/>
              <a:buChar char="•"/>
            </a:pPr>
            <a:r>
              <a:rPr lang="en-US" sz="2000" dirty="0"/>
              <a:t>Disciplinary Core Ideas </a:t>
            </a:r>
          </a:p>
          <a:p>
            <a:pPr marL="342900" indent="-342900">
              <a:buFont typeface="Arial" panose="020B0604020202020204" pitchFamily="34" charset="0"/>
              <a:buChar char="•"/>
            </a:pPr>
            <a:r>
              <a:rPr lang="en-US" sz="2000" dirty="0"/>
              <a:t>Crosscutting Concepts </a:t>
            </a:r>
          </a:p>
          <a:p>
            <a:pPr marL="342900" indent="-342900">
              <a:buFont typeface="Arial" panose="020B0604020202020204" pitchFamily="34" charset="0"/>
              <a:buChar char="•"/>
            </a:pPr>
            <a:r>
              <a:rPr lang="en-US" sz="2000" dirty="0"/>
              <a:t>Science and Engineering Practices</a:t>
            </a:r>
          </a:p>
          <a:p>
            <a:pPr marL="342900" indent="-342900">
              <a:buFont typeface="Arial" panose="020B0604020202020204" pitchFamily="34" charset="0"/>
              <a:buChar char="•"/>
            </a:pPr>
            <a:endParaRPr lang="en-US" sz="2000" dirty="0"/>
          </a:p>
        </p:txBody>
      </p:sp>
      <p:sp>
        <p:nvSpPr>
          <p:cNvPr id="3" name="TextBox 2">
            <a:extLst>
              <a:ext uri="{FF2B5EF4-FFF2-40B4-BE49-F238E27FC236}">
                <a16:creationId xmlns:a16="http://schemas.microsoft.com/office/drawing/2014/main" id="{6B7886D8-0BF7-03BA-0FBB-AC0665749572}"/>
              </a:ext>
            </a:extLst>
          </p:cNvPr>
          <p:cNvSpPr txBox="1"/>
          <p:nvPr/>
        </p:nvSpPr>
        <p:spPr>
          <a:xfrm>
            <a:off x="628649" y="3223237"/>
            <a:ext cx="8210551" cy="1546577"/>
          </a:xfrm>
          <a:prstGeom prst="rect">
            <a:avLst/>
          </a:prstGeom>
          <a:noFill/>
        </p:spPr>
        <p:txBody>
          <a:bodyPr wrap="square">
            <a:spAutoFit/>
          </a:bodyPr>
          <a:lstStyle/>
          <a:p>
            <a:r>
              <a:rPr lang="en-US" dirty="0"/>
              <a:t>Example of performance expectations:</a:t>
            </a:r>
          </a:p>
          <a:p>
            <a:r>
              <a:rPr lang="en-US" dirty="0"/>
              <a:t>HS-PS3-3. Design, build, and refine a device that works within given constraints to convert one form of energy into another form of energy.*  </a:t>
            </a:r>
            <a:r>
              <a:rPr lang="en-US" dirty="0">
                <a:solidFill>
                  <a:srgbClr val="FF0000"/>
                </a:solidFill>
              </a:rPr>
              <a:t>[Clarification Statement:  Emphasis is on both qualitative and quantitative evaluations of devices. Examples of devices could include Rube Goldberg devices, wind turbines, solar cells, solar ovens, and generators. Examples of constraints could include use of renewable energy forms and efficiency.] [Assessment Boundary:  Assessment for quantitative evaluations is limited to total output for a given input. Assessment is limited to devices constructed with materials provided to students.] </a:t>
            </a:r>
          </a:p>
        </p:txBody>
      </p:sp>
      <p:pic>
        <p:nvPicPr>
          <p:cNvPr id="2050" name="Picture 2">
            <a:extLst>
              <a:ext uri="{FF2B5EF4-FFF2-40B4-BE49-F238E27FC236}">
                <a16:creationId xmlns:a16="http://schemas.microsoft.com/office/drawing/2014/main" id="{F785C129-7F87-58BD-6B7C-3801FB42FF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6932" y="1570876"/>
            <a:ext cx="2320343" cy="1546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50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DC09C-EC63-B804-D95A-9B7A2B888EFE}"/>
              </a:ext>
            </a:extLst>
          </p:cNvPr>
          <p:cNvSpPr>
            <a:spLocks noGrp="1"/>
          </p:cNvSpPr>
          <p:nvPr>
            <p:ph type="title"/>
          </p:nvPr>
        </p:nvSpPr>
        <p:spPr/>
        <p:txBody>
          <a:bodyPr/>
          <a:lstStyle/>
          <a:p>
            <a:r>
              <a:rPr lang="en-US" dirty="0"/>
              <a:t>Engineering Design Process</a:t>
            </a:r>
          </a:p>
        </p:txBody>
      </p:sp>
      <p:sp>
        <p:nvSpPr>
          <p:cNvPr id="4" name="Footer Placeholder 3">
            <a:extLst>
              <a:ext uri="{FF2B5EF4-FFF2-40B4-BE49-F238E27FC236}">
                <a16:creationId xmlns:a16="http://schemas.microsoft.com/office/drawing/2014/main" id="{5D6E7E9D-B97D-FD95-E86A-4A2AF67424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3ECAD5-EA07-27AF-3681-E024E6D1C959}"/>
              </a:ext>
            </a:extLst>
          </p:cNvPr>
          <p:cNvSpPr>
            <a:spLocks noGrp="1"/>
          </p:cNvSpPr>
          <p:nvPr>
            <p:ph type="sldNum" sz="quarter" idx="12"/>
          </p:nvPr>
        </p:nvSpPr>
        <p:spPr/>
        <p:txBody>
          <a:bodyPr/>
          <a:lstStyle/>
          <a:p>
            <a:fld id="{FF963558-E5A6-4B68-8C53-D4E9F7AA094F}" type="slidenum">
              <a:rPr lang="en-US" smtClean="0"/>
              <a:pPr/>
              <a:t>6</a:t>
            </a:fld>
            <a:endParaRPr lang="en-US"/>
          </a:p>
        </p:txBody>
      </p:sp>
      <p:sp>
        <p:nvSpPr>
          <p:cNvPr id="7" name="Content Placeholder 6">
            <a:extLst>
              <a:ext uri="{FF2B5EF4-FFF2-40B4-BE49-F238E27FC236}">
                <a16:creationId xmlns:a16="http://schemas.microsoft.com/office/drawing/2014/main" id="{370BF6CC-955A-1BDA-C17E-0DFE2E94900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34573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110"/>
          <p:cNvSpPr/>
          <p:nvPr/>
        </p:nvSpPr>
        <p:spPr>
          <a:xfrm rot="-8784451">
            <a:off x="4033639" y="1916264"/>
            <a:ext cx="1465617" cy="1254131"/>
          </a:xfrm>
          <a:custGeom>
            <a:avLst/>
            <a:gdLst/>
            <a:ahLst/>
            <a:cxnLst/>
            <a:rect l="l" t="t" r="r" b="b"/>
            <a:pathLst>
              <a:path w="120000" h="120000" extrusionOk="0">
                <a:moveTo>
                  <a:pt x="78232" y="112830"/>
                </a:moveTo>
                <a:cubicBezTo>
                  <a:pt x="55226" y="120601"/>
                  <a:pt x="29775" y="112921"/>
                  <a:pt x="15069" y="93769"/>
                </a:cubicBezTo>
                <a:cubicBezTo>
                  <a:pt x="362" y="74618"/>
                  <a:pt x="-292" y="48301"/>
                  <a:pt x="13444" y="28458"/>
                </a:cubicBezTo>
                <a:cubicBezTo>
                  <a:pt x="27180" y="8614"/>
                  <a:pt x="52219" y="-295"/>
                  <a:pt x="75584" y="6347"/>
                </a:cubicBezTo>
                <a:cubicBezTo>
                  <a:pt x="98949" y="12990"/>
                  <a:pt x="115387" y="33690"/>
                  <a:pt x="116380" y="57721"/>
                </a:cubicBezTo>
                <a:lnTo>
                  <a:pt x="119746" y="58936"/>
                </a:lnTo>
                <a:lnTo>
                  <a:pt x="112274" y="78856"/>
                </a:lnTo>
                <a:lnTo>
                  <a:pt x="111446" y="55942"/>
                </a:lnTo>
                <a:lnTo>
                  <a:pt x="114810" y="57155"/>
                </a:lnTo>
                <a:lnTo>
                  <a:pt x="114810" y="57155"/>
                </a:lnTo>
                <a:cubicBezTo>
                  <a:pt x="113569" y="33979"/>
                  <a:pt x="97427" y="14172"/>
                  <a:pt x="74710" y="7952"/>
                </a:cubicBezTo>
                <a:cubicBezTo>
                  <a:pt x="51993" y="1732"/>
                  <a:pt x="27779" y="10488"/>
                  <a:pt x="14556" y="29705"/>
                </a:cubicBezTo>
                <a:cubicBezTo>
                  <a:pt x="1333" y="48921"/>
                  <a:pt x="2057" y="74302"/>
                  <a:pt x="16355" y="92758"/>
                </a:cubicBezTo>
                <a:cubicBezTo>
                  <a:pt x="30652" y="111213"/>
                  <a:pt x="55328" y="118618"/>
                  <a:pt x="77654" y="111153"/>
                </a:cubicBezTo>
                <a:close/>
              </a:path>
            </a:pathLst>
          </a:custGeom>
          <a:gradFill>
            <a:gsLst>
              <a:gs pos="0">
                <a:srgbClr val="002C7C"/>
              </a:gs>
              <a:gs pos="100000">
                <a:srgbClr val="AAB2D5"/>
              </a:gs>
            </a:gsLst>
            <a:lin ang="16200038" scaled="0"/>
          </a:gradFill>
          <a:ln w="9525" cap="flat" cmpd="sng">
            <a:solidFill>
              <a:srgbClr val="002C6B"/>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68569" tIns="34275" rIns="68569" bIns="34275" anchor="ctr" anchorCtr="0">
            <a:noAutofit/>
          </a:bodyPr>
          <a:lstStyle/>
          <a:p>
            <a:pPr algn="ctr"/>
            <a:endParaRPr sz="1050">
              <a:solidFill>
                <a:schemeClr val="dk1"/>
              </a:solidFill>
              <a:latin typeface="Arial"/>
              <a:ea typeface="Arial"/>
              <a:cs typeface="Arial"/>
              <a:sym typeface="Arial"/>
            </a:endParaRPr>
          </a:p>
        </p:txBody>
      </p:sp>
      <p:sp>
        <p:nvSpPr>
          <p:cNvPr id="951" name="Google Shape;951;p110"/>
          <p:cNvSpPr txBox="1"/>
          <p:nvPr/>
        </p:nvSpPr>
        <p:spPr>
          <a:xfrm rot="-693407">
            <a:off x="4113978" y="2204904"/>
            <a:ext cx="1198345" cy="761717"/>
          </a:xfrm>
          <a:prstGeom prst="rect">
            <a:avLst/>
          </a:prstGeom>
          <a:noFill/>
          <a:ln>
            <a:noFill/>
          </a:ln>
        </p:spPr>
        <p:txBody>
          <a:bodyPr spcFirstLastPara="1" wrap="square" lIns="68569" tIns="34275" rIns="68569" bIns="34275" anchor="t" anchorCtr="0">
            <a:spAutoFit/>
          </a:bodyPr>
          <a:lstStyle/>
          <a:p>
            <a:pPr algn="ctr"/>
            <a:r>
              <a:rPr lang="en-US" sz="1500">
                <a:solidFill>
                  <a:srgbClr val="000000"/>
                </a:solidFill>
                <a:latin typeface="Arial"/>
                <a:ea typeface="Arial"/>
                <a:cs typeface="Arial"/>
                <a:sym typeface="Arial"/>
              </a:rPr>
              <a:t>Engineering</a:t>
            </a:r>
            <a:endParaRPr sz="1013"/>
          </a:p>
          <a:p>
            <a:pPr algn="ctr"/>
            <a:r>
              <a:rPr lang="en-US" sz="1500">
                <a:solidFill>
                  <a:srgbClr val="000000"/>
                </a:solidFill>
                <a:latin typeface="Arial"/>
                <a:ea typeface="Arial"/>
                <a:cs typeface="Arial"/>
                <a:sym typeface="Arial"/>
              </a:rPr>
              <a:t>Design</a:t>
            </a:r>
            <a:endParaRPr sz="1013"/>
          </a:p>
          <a:p>
            <a:pPr algn="ctr"/>
            <a:r>
              <a:rPr lang="en-US" sz="1500">
                <a:solidFill>
                  <a:srgbClr val="000000"/>
                </a:solidFill>
                <a:latin typeface="Arial"/>
                <a:ea typeface="Arial"/>
                <a:cs typeface="Arial"/>
                <a:sym typeface="Arial"/>
              </a:rPr>
              <a:t>Process</a:t>
            </a:r>
            <a:endParaRPr sz="1013"/>
          </a:p>
        </p:txBody>
      </p:sp>
      <p:sp>
        <p:nvSpPr>
          <p:cNvPr id="952" name="Google Shape;952;p110"/>
          <p:cNvSpPr txBox="1">
            <a:spLocks noGrp="1"/>
          </p:cNvSpPr>
          <p:nvPr>
            <p:ph type="sldNum" idx="12"/>
          </p:nvPr>
        </p:nvSpPr>
        <p:spPr>
          <a:xfrm>
            <a:off x="6057900" y="4767263"/>
            <a:ext cx="1600200" cy="273825"/>
          </a:xfrm>
          <a:prstGeom prst="rect">
            <a:avLst/>
          </a:prstGeom>
          <a:noFill/>
          <a:ln>
            <a:noFill/>
          </a:ln>
        </p:spPr>
        <p:txBody>
          <a:bodyPr spcFirstLastPara="1" vert="horz" wrap="square" lIns="51431" tIns="25706" rIns="51431" bIns="25706" rtlCol="0" anchor="ctr" anchorCtr="0">
            <a:noAutofit/>
          </a:bodyPr>
          <a:lstStyle/>
          <a:p>
            <a:pPr>
              <a:buClr>
                <a:srgbClr val="000000"/>
              </a:buClr>
              <a:buSzPts val="1200"/>
            </a:pPr>
            <a:fld id="{00000000-1234-1234-1234-123412341234}" type="slidenum">
              <a:rPr lang="en-US"/>
              <a:pPr>
                <a:buClr>
                  <a:srgbClr val="000000"/>
                </a:buClr>
                <a:buSzPts val="1200"/>
              </a:pPr>
              <a:t>7</a:t>
            </a:fld>
            <a:endParaRPr/>
          </a:p>
        </p:txBody>
      </p:sp>
      <p:grpSp>
        <p:nvGrpSpPr>
          <p:cNvPr id="953" name="Google Shape;953;p110"/>
          <p:cNvGrpSpPr/>
          <p:nvPr/>
        </p:nvGrpSpPr>
        <p:grpSpPr>
          <a:xfrm>
            <a:off x="2510186" y="220941"/>
            <a:ext cx="4512522" cy="4922559"/>
            <a:chOff x="260161" y="-384347"/>
            <a:chExt cx="6752505" cy="7366081"/>
          </a:xfrm>
        </p:grpSpPr>
        <p:sp>
          <p:nvSpPr>
            <p:cNvPr id="954" name="Google Shape;954;p110"/>
            <p:cNvSpPr/>
            <p:nvPr/>
          </p:nvSpPr>
          <p:spPr>
            <a:xfrm>
              <a:off x="2403264" y="-384347"/>
              <a:ext cx="2466300" cy="2416800"/>
            </a:xfrm>
            <a:prstGeom prst="ellipse">
              <a:avLst/>
            </a:prstGeom>
            <a:gradFill>
              <a:gsLst>
                <a:gs pos="0">
                  <a:srgbClr val="FF939A"/>
                </a:gs>
                <a:gs pos="35000">
                  <a:srgbClr val="FFB5B9"/>
                </a:gs>
                <a:gs pos="100000">
                  <a:srgbClr val="FFE1E1"/>
                </a:gs>
              </a:gsLst>
              <a:lin ang="16200038" scaled="0"/>
            </a:gradFill>
            <a:ln>
              <a:noFill/>
            </a:ln>
            <a:effectLst>
              <a:outerShdw blurRad="40000" dist="20000" dir="5400000" rotWithShape="0">
                <a:srgbClr val="000000">
                  <a:alpha val="37650"/>
                </a:srgbClr>
              </a:outerShdw>
            </a:effectLst>
          </p:spPr>
          <p:txBody>
            <a:bodyPr spcFirstLastPara="1" wrap="square" lIns="68569" tIns="68569" rIns="68569" bIns="68569" anchor="ctr" anchorCtr="0">
              <a:noAutofit/>
            </a:bodyPr>
            <a:lstStyle/>
            <a:p>
              <a:endParaRPr sz="1013"/>
            </a:p>
          </p:txBody>
        </p:sp>
        <p:sp>
          <p:nvSpPr>
            <p:cNvPr id="955" name="Google Shape;955;p110"/>
            <p:cNvSpPr txBox="1"/>
            <p:nvPr/>
          </p:nvSpPr>
          <p:spPr>
            <a:xfrm>
              <a:off x="2764442" y="-30420"/>
              <a:ext cx="1743900" cy="1708800"/>
            </a:xfrm>
            <a:prstGeom prst="rect">
              <a:avLst/>
            </a:prstGeom>
            <a:noFill/>
            <a:ln>
              <a:noFill/>
            </a:ln>
          </p:spPr>
          <p:txBody>
            <a:bodyPr spcFirstLastPara="1" wrap="square" lIns="17138" tIns="17138" rIns="17138" bIns="17138" anchor="ctr" anchorCtr="0">
              <a:noAutofit/>
            </a:bodyPr>
            <a:lstStyle/>
            <a:p>
              <a:pPr algn="ctr">
                <a:lnSpc>
                  <a:spcPct val="90000"/>
                </a:lnSpc>
                <a:buClr>
                  <a:srgbClr val="000000"/>
                </a:buClr>
                <a:buSzPts val="1800"/>
              </a:pPr>
              <a:r>
                <a:rPr lang="en-US" b="1" dirty="0">
                  <a:solidFill>
                    <a:schemeClr val="dk1"/>
                  </a:solidFill>
                  <a:latin typeface="Arial"/>
                  <a:ea typeface="Arial"/>
                  <a:cs typeface="Arial"/>
                  <a:sym typeface="Arial"/>
                </a:rPr>
                <a:t>Identify Problem or Need</a:t>
              </a:r>
              <a:endParaRPr b="1" dirty="0">
                <a:solidFill>
                  <a:schemeClr val="dk1"/>
                </a:solidFill>
                <a:latin typeface="Arial"/>
                <a:ea typeface="Arial"/>
                <a:cs typeface="Arial"/>
                <a:sym typeface="Arial"/>
              </a:endParaRPr>
            </a:p>
          </p:txBody>
        </p:sp>
        <p:sp>
          <p:nvSpPr>
            <p:cNvPr id="956" name="Google Shape;956;p110"/>
            <p:cNvSpPr/>
            <p:nvPr/>
          </p:nvSpPr>
          <p:spPr>
            <a:xfrm rot="1841983">
              <a:off x="4702052" y="1164526"/>
              <a:ext cx="11165" cy="556041"/>
            </a:xfrm>
            <a:prstGeom prst="rightArrow">
              <a:avLst>
                <a:gd name="adj1" fmla="val 60000"/>
                <a:gd name="adj2" fmla="val 50000"/>
              </a:avLst>
            </a:prstGeom>
            <a:gradFill>
              <a:gsLst>
                <a:gs pos="0">
                  <a:srgbClr val="FF939A"/>
                </a:gs>
                <a:gs pos="35000">
                  <a:srgbClr val="FFB5B9"/>
                </a:gs>
                <a:gs pos="100000">
                  <a:srgbClr val="FFE1E1"/>
                </a:gs>
              </a:gsLst>
              <a:lin ang="16200038" scaled="0"/>
            </a:gradFill>
            <a:ln>
              <a:noFill/>
            </a:ln>
            <a:effectLst>
              <a:outerShdw blurRad="40000" dist="20000" dir="5400000" rotWithShape="0">
                <a:srgbClr val="000000">
                  <a:alpha val="37650"/>
                </a:srgbClr>
              </a:outerShdw>
            </a:effectLst>
          </p:spPr>
          <p:txBody>
            <a:bodyPr spcFirstLastPara="1" wrap="square" lIns="68569" tIns="68569" rIns="68569" bIns="68569" anchor="ctr" anchorCtr="0">
              <a:noAutofit/>
            </a:bodyPr>
            <a:lstStyle/>
            <a:p>
              <a:endParaRPr sz="1013"/>
            </a:p>
          </p:txBody>
        </p:sp>
        <p:sp>
          <p:nvSpPr>
            <p:cNvPr id="957" name="Google Shape;957;p110"/>
            <p:cNvSpPr txBox="1"/>
            <p:nvPr/>
          </p:nvSpPr>
          <p:spPr>
            <a:xfrm rot="1768553">
              <a:off x="4702360" y="1274871"/>
              <a:ext cx="7926" cy="333595"/>
            </a:xfrm>
            <a:prstGeom prst="rect">
              <a:avLst/>
            </a:prstGeom>
            <a:noFill/>
            <a:ln>
              <a:noFill/>
            </a:ln>
          </p:spPr>
          <p:txBody>
            <a:bodyPr spcFirstLastPara="1" wrap="square" lIns="0" tIns="0" rIns="0" bIns="0" anchor="ctr" anchorCtr="0">
              <a:noAutofit/>
            </a:bodyPr>
            <a:lstStyle/>
            <a:p>
              <a:pPr algn="ctr">
                <a:lnSpc>
                  <a:spcPct val="90000"/>
                </a:lnSpc>
                <a:buClr>
                  <a:srgbClr val="000000"/>
                </a:buClr>
                <a:buSzPts val="2500"/>
              </a:pPr>
              <a:endParaRPr sz="1875">
                <a:solidFill>
                  <a:schemeClr val="dk1"/>
                </a:solidFill>
                <a:latin typeface="Arial"/>
                <a:ea typeface="Arial"/>
                <a:cs typeface="Arial"/>
                <a:sym typeface="Arial"/>
              </a:endParaRPr>
            </a:p>
          </p:txBody>
        </p:sp>
        <p:sp>
          <p:nvSpPr>
            <p:cNvPr id="958" name="Google Shape;958;p110"/>
            <p:cNvSpPr/>
            <p:nvPr/>
          </p:nvSpPr>
          <p:spPr>
            <a:xfrm>
              <a:off x="4546366" y="852972"/>
              <a:ext cx="2466300" cy="2416800"/>
            </a:xfrm>
            <a:prstGeom prst="ellipse">
              <a:avLst/>
            </a:prstGeom>
            <a:gradFill>
              <a:gsLst>
                <a:gs pos="0">
                  <a:srgbClr val="C99CF9"/>
                </a:gs>
                <a:gs pos="35000">
                  <a:srgbClr val="D8BAF8"/>
                </a:gs>
                <a:gs pos="100000">
                  <a:srgbClr val="F2E4FC"/>
                </a:gs>
              </a:gsLst>
              <a:lin ang="16200038" scaled="0"/>
            </a:gradFill>
            <a:ln>
              <a:noFill/>
            </a:ln>
            <a:effectLst>
              <a:outerShdw blurRad="40000" dist="20000" dir="5400000" rotWithShape="0">
                <a:srgbClr val="000000">
                  <a:alpha val="37650"/>
                </a:srgbClr>
              </a:outerShdw>
            </a:effectLst>
          </p:spPr>
          <p:txBody>
            <a:bodyPr spcFirstLastPara="1" wrap="square" lIns="68569" tIns="68569" rIns="68569" bIns="68569" anchor="ctr" anchorCtr="0">
              <a:noAutofit/>
            </a:bodyPr>
            <a:lstStyle/>
            <a:p>
              <a:endParaRPr sz="1013"/>
            </a:p>
          </p:txBody>
        </p:sp>
        <p:sp>
          <p:nvSpPr>
            <p:cNvPr id="959" name="Google Shape;959;p110"/>
            <p:cNvSpPr txBox="1"/>
            <p:nvPr/>
          </p:nvSpPr>
          <p:spPr>
            <a:xfrm>
              <a:off x="4907544" y="1206899"/>
              <a:ext cx="1743900" cy="1708800"/>
            </a:xfrm>
            <a:prstGeom prst="rect">
              <a:avLst/>
            </a:prstGeom>
            <a:noFill/>
            <a:ln>
              <a:noFill/>
            </a:ln>
          </p:spPr>
          <p:txBody>
            <a:bodyPr spcFirstLastPara="1" wrap="square" lIns="17138" tIns="17138" rIns="17138" bIns="17138" anchor="ctr" anchorCtr="0">
              <a:noAutofit/>
            </a:bodyPr>
            <a:lstStyle/>
            <a:p>
              <a:pPr algn="ctr">
                <a:lnSpc>
                  <a:spcPct val="90000"/>
                </a:lnSpc>
                <a:buClr>
                  <a:srgbClr val="000000"/>
                </a:buClr>
                <a:buSzPts val="1800"/>
              </a:pPr>
              <a:r>
                <a:rPr lang="en-US" b="1">
                  <a:solidFill>
                    <a:schemeClr val="dk1"/>
                  </a:solidFill>
                  <a:latin typeface="Arial"/>
                  <a:ea typeface="Arial"/>
                  <a:cs typeface="Arial"/>
                  <a:sym typeface="Arial"/>
                </a:rPr>
                <a:t>Research Solutions</a:t>
              </a:r>
              <a:endParaRPr b="1">
                <a:solidFill>
                  <a:schemeClr val="dk1"/>
                </a:solidFill>
                <a:latin typeface="Arial"/>
                <a:ea typeface="Arial"/>
                <a:cs typeface="Arial"/>
                <a:sym typeface="Arial"/>
              </a:endParaRPr>
            </a:p>
          </p:txBody>
        </p:sp>
        <p:sp>
          <p:nvSpPr>
            <p:cNvPr id="960" name="Google Shape;960;p110"/>
            <p:cNvSpPr/>
            <p:nvPr/>
          </p:nvSpPr>
          <p:spPr>
            <a:xfrm rot="5400000">
              <a:off x="5764162" y="3019670"/>
              <a:ext cx="30600" cy="556200"/>
            </a:xfrm>
            <a:prstGeom prst="rightArrow">
              <a:avLst>
                <a:gd name="adj1" fmla="val 60000"/>
                <a:gd name="adj2" fmla="val 50000"/>
              </a:avLst>
            </a:prstGeom>
            <a:gradFill>
              <a:gsLst>
                <a:gs pos="0">
                  <a:srgbClr val="C99CF9"/>
                </a:gs>
                <a:gs pos="35000">
                  <a:srgbClr val="D8BAF8"/>
                </a:gs>
                <a:gs pos="100000">
                  <a:srgbClr val="F2E4FC"/>
                </a:gs>
              </a:gsLst>
              <a:lin ang="16200038" scaled="0"/>
            </a:gradFill>
            <a:ln>
              <a:noFill/>
            </a:ln>
            <a:effectLst>
              <a:outerShdw blurRad="40000" dist="20000" dir="5400000" rotWithShape="0">
                <a:srgbClr val="000000">
                  <a:alpha val="37650"/>
                </a:srgbClr>
              </a:outerShdw>
            </a:effectLst>
          </p:spPr>
          <p:txBody>
            <a:bodyPr spcFirstLastPara="1" wrap="square" lIns="68569" tIns="68569" rIns="68569" bIns="68569" anchor="ctr" anchorCtr="0">
              <a:noAutofit/>
            </a:bodyPr>
            <a:lstStyle/>
            <a:p>
              <a:endParaRPr sz="1013"/>
            </a:p>
          </p:txBody>
        </p:sp>
        <p:sp>
          <p:nvSpPr>
            <p:cNvPr id="961" name="Google Shape;961;p110"/>
            <p:cNvSpPr txBox="1"/>
            <p:nvPr/>
          </p:nvSpPr>
          <p:spPr>
            <a:xfrm rot="5400000">
              <a:off x="5768739" y="3126470"/>
              <a:ext cx="21600" cy="333600"/>
            </a:xfrm>
            <a:prstGeom prst="rect">
              <a:avLst/>
            </a:prstGeom>
            <a:noFill/>
            <a:ln>
              <a:noFill/>
            </a:ln>
          </p:spPr>
          <p:txBody>
            <a:bodyPr spcFirstLastPara="1" wrap="square" lIns="0" tIns="0" rIns="0" bIns="0" anchor="ctr" anchorCtr="0">
              <a:noAutofit/>
            </a:bodyPr>
            <a:lstStyle/>
            <a:p>
              <a:pPr algn="ctr">
                <a:lnSpc>
                  <a:spcPct val="90000"/>
                </a:lnSpc>
                <a:buClr>
                  <a:srgbClr val="000000"/>
                </a:buClr>
                <a:buSzPts val="2500"/>
              </a:pPr>
              <a:endParaRPr sz="1875">
                <a:solidFill>
                  <a:schemeClr val="dk1"/>
                </a:solidFill>
                <a:latin typeface="Arial"/>
                <a:ea typeface="Arial"/>
                <a:cs typeface="Arial"/>
                <a:sym typeface="Arial"/>
              </a:endParaRPr>
            </a:p>
          </p:txBody>
        </p:sp>
        <p:sp>
          <p:nvSpPr>
            <p:cNvPr id="962" name="Google Shape;962;p110"/>
            <p:cNvSpPr/>
            <p:nvPr/>
          </p:nvSpPr>
          <p:spPr>
            <a:xfrm>
              <a:off x="4546366" y="3327614"/>
              <a:ext cx="2466300" cy="2416800"/>
            </a:xfrm>
            <a:prstGeom prst="ellipse">
              <a:avLst/>
            </a:prstGeom>
            <a:gradFill>
              <a:gsLst>
                <a:gs pos="0">
                  <a:srgbClr val="A4BCEC"/>
                </a:gs>
                <a:gs pos="35000">
                  <a:srgbClr val="BFCFF0"/>
                </a:gs>
                <a:gs pos="100000">
                  <a:srgbClr val="E5ECFA"/>
                </a:gs>
              </a:gsLst>
              <a:lin ang="16200038" scaled="0"/>
            </a:gradFill>
            <a:ln>
              <a:noFill/>
            </a:ln>
            <a:effectLst>
              <a:outerShdw blurRad="40000" dist="20000" dir="5400000" rotWithShape="0">
                <a:srgbClr val="000000">
                  <a:alpha val="37650"/>
                </a:srgbClr>
              </a:outerShdw>
            </a:effectLst>
          </p:spPr>
          <p:txBody>
            <a:bodyPr spcFirstLastPara="1" wrap="square" lIns="68569" tIns="68569" rIns="68569" bIns="68569" anchor="ctr" anchorCtr="0">
              <a:noAutofit/>
            </a:bodyPr>
            <a:lstStyle/>
            <a:p>
              <a:endParaRPr sz="1013"/>
            </a:p>
          </p:txBody>
        </p:sp>
        <p:sp>
          <p:nvSpPr>
            <p:cNvPr id="963" name="Google Shape;963;p110"/>
            <p:cNvSpPr txBox="1"/>
            <p:nvPr/>
          </p:nvSpPr>
          <p:spPr>
            <a:xfrm>
              <a:off x="4907544" y="3681541"/>
              <a:ext cx="1743900" cy="1708800"/>
            </a:xfrm>
            <a:prstGeom prst="rect">
              <a:avLst/>
            </a:prstGeom>
            <a:noFill/>
            <a:ln>
              <a:noFill/>
            </a:ln>
          </p:spPr>
          <p:txBody>
            <a:bodyPr spcFirstLastPara="1" wrap="square" lIns="17138" tIns="17138" rIns="17138" bIns="17138" anchor="ctr" anchorCtr="0">
              <a:noAutofit/>
            </a:bodyPr>
            <a:lstStyle/>
            <a:p>
              <a:pPr algn="ctr">
                <a:lnSpc>
                  <a:spcPct val="90000"/>
                </a:lnSpc>
                <a:buClr>
                  <a:srgbClr val="000000"/>
                </a:buClr>
                <a:buSzPts val="1800"/>
              </a:pPr>
              <a:r>
                <a:rPr lang="en-US" b="1">
                  <a:solidFill>
                    <a:schemeClr val="dk1"/>
                  </a:solidFill>
                  <a:latin typeface="Arial"/>
                  <a:ea typeface="Arial"/>
                  <a:cs typeface="Arial"/>
                  <a:sym typeface="Arial"/>
                </a:rPr>
                <a:t>Identify Design Requirements</a:t>
              </a:r>
              <a:endParaRPr b="1">
                <a:solidFill>
                  <a:schemeClr val="dk1"/>
                </a:solidFill>
                <a:latin typeface="Arial"/>
                <a:ea typeface="Arial"/>
                <a:cs typeface="Arial"/>
                <a:sym typeface="Arial"/>
              </a:endParaRPr>
            </a:p>
          </p:txBody>
        </p:sp>
        <p:sp>
          <p:nvSpPr>
            <p:cNvPr id="964" name="Google Shape;964;p110"/>
            <p:cNvSpPr/>
            <p:nvPr/>
          </p:nvSpPr>
          <p:spPr>
            <a:xfrm rot="8958017">
              <a:off x="4702649" y="4876597"/>
              <a:ext cx="11165" cy="556041"/>
            </a:xfrm>
            <a:prstGeom prst="rightArrow">
              <a:avLst>
                <a:gd name="adj1" fmla="val 60000"/>
                <a:gd name="adj2" fmla="val 50000"/>
              </a:avLst>
            </a:prstGeom>
            <a:gradFill>
              <a:gsLst>
                <a:gs pos="0">
                  <a:srgbClr val="A4BCEC"/>
                </a:gs>
                <a:gs pos="35000">
                  <a:srgbClr val="BFCFF0"/>
                </a:gs>
                <a:gs pos="100000">
                  <a:srgbClr val="E5ECFA"/>
                </a:gs>
              </a:gsLst>
              <a:lin ang="16200038" scaled="0"/>
            </a:gradFill>
            <a:ln>
              <a:noFill/>
            </a:ln>
            <a:effectLst>
              <a:outerShdw blurRad="40000" dist="20000" dir="5400000" rotWithShape="0">
                <a:srgbClr val="000000">
                  <a:alpha val="37650"/>
                </a:srgbClr>
              </a:outerShdw>
            </a:effectLst>
          </p:spPr>
          <p:txBody>
            <a:bodyPr spcFirstLastPara="1" wrap="square" lIns="68569" tIns="68569" rIns="68569" bIns="68569" anchor="ctr" anchorCtr="0">
              <a:noAutofit/>
            </a:bodyPr>
            <a:lstStyle/>
            <a:p>
              <a:endParaRPr sz="1013"/>
            </a:p>
          </p:txBody>
        </p:sp>
        <p:sp>
          <p:nvSpPr>
            <p:cNvPr id="965" name="Google Shape;965;p110"/>
            <p:cNvSpPr txBox="1"/>
            <p:nvPr/>
          </p:nvSpPr>
          <p:spPr>
            <a:xfrm rot="-1768553">
              <a:off x="4705768" y="4986833"/>
              <a:ext cx="7926" cy="333595"/>
            </a:xfrm>
            <a:prstGeom prst="rect">
              <a:avLst/>
            </a:prstGeom>
            <a:noFill/>
            <a:ln>
              <a:noFill/>
            </a:ln>
          </p:spPr>
          <p:txBody>
            <a:bodyPr spcFirstLastPara="1" wrap="square" lIns="0" tIns="0" rIns="0" bIns="0" anchor="ctr" anchorCtr="0">
              <a:noAutofit/>
            </a:bodyPr>
            <a:lstStyle/>
            <a:p>
              <a:pPr algn="ctr">
                <a:lnSpc>
                  <a:spcPct val="90000"/>
                </a:lnSpc>
                <a:buClr>
                  <a:srgbClr val="000000"/>
                </a:buClr>
                <a:buSzPts val="2500"/>
              </a:pPr>
              <a:endParaRPr sz="1875">
                <a:solidFill>
                  <a:schemeClr val="dk1"/>
                </a:solidFill>
                <a:latin typeface="Arial"/>
                <a:ea typeface="Arial"/>
                <a:cs typeface="Arial"/>
                <a:sym typeface="Arial"/>
              </a:endParaRPr>
            </a:p>
          </p:txBody>
        </p:sp>
        <p:sp>
          <p:nvSpPr>
            <p:cNvPr id="966" name="Google Shape;966;p110"/>
            <p:cNvSpPr/>
            <p:nvPr/>
          </p:nvSpPr>
          <p:spPr>
            <a:xfrm>
              <a:off x="2403264" y="4564934"/>
              <a:ext cx="2466300" cy="2416800"/>
            </a:xfrm>
            <a:prstGeom prst="ellipse">
              <a:avLst/>
            </a:prstGeom>
            <a:gradFill>
              <a:gsLst>
                <a:gs pos="0">
                  <a:srgbClr val="ADE0BC"/>
                </a:gs>
                <a:gs pos="35000">
                  <a:srgbClr val="C5E9CE"/>
                </a:gs>
                <a:gs pos="100000">
                  <a:srgbClr val="E9F7EC"/>
                </a:gs>
              </a:gsLst>
              <a:lin ang="16200038" scaled="0"/>
            </a:gradFill>
            <a:ln>
              <a:noFill/>
            </a:ln>
            <a:effectLst>
              <a:outerShdw blurRad="40000" dist="20000" dir="5400000" rotWithShape="0">
                <a:srgbClr val="000000">
                  <a:alpha val="37650"/>
                </a:srgbClr>
              </a:outerShdw>
            </a:effectLst>
          </p:spPr>
          <p:txBody>
            <a:bodyPr spcFirstLastPara="1" wrap="square" lIns="68569" tIns="68569" rIns="68569" bIns="68569" anchor="ctr" anchorCtr="0">
              <a:noAutofit/>
            </a:bodyPr>
            <a:lstStyle/>
            <a:p>
              <a:endParaRPr sz="1013"/>
            </a:p>
          </p:txBody>
        </p:sp>
        <p:sp>
          <p:nvSpPr>
            <p:cNvPr id="967" name="Google Shape;967;p110"/>
            <p:cNvSpPr txBox="1"/>
            <p:nvPr/>
          </p:nvSpPr>
          <p:spPr>
            <a:xfrm>
              <a:off x="2764442" y="4918861"/>
              <a:ext cx="1743900" cy="1708800"/>
            </a:xfrm>
            <a:prstGeom prst="rect">
              <a:avLst/>
            </a:prstGeom>
            <a:noFill/>
            <a:ln>
              <a:noFill/>
            </a:ln>
          </p:spPr>
          <p:txBody>
            <a:bodyPr spcFirstLastPara="1" wrap="square" lIns="17138" tIns="17138" rIns="17138" bIns="17138" anchor="ctr" anchorCtr="0">
              <a:noAutofit/>
            </a:bodyPr>
            <a:lstStyle/>
            <a:p>
              <a:pPr algn="ctr">
                <a:lnSpc>
                  <a:spcPct val="90000"/>
                </a:lnSpc>
                <a:buClr>
                  <a:srgbClr val="000000"/>
                </a:buClr>
                <a:buSzPts val="1800"/>
              </a:pPr>
              <a:r>
                <a:rPr lang="en-US" b="1">
                  <a:solidFill>
                    <a:schemeClr val="dk1"/>
                  </a:solidFill>
                  <a:latin typeface="Arial"/>
                  <a:ea typeface="Arial"/>
                  <a:cs typeface="Arial"/>
                  <a:sym typeface="Arial"/>
                </a:rPr>
                <a:t>Develop Possible Solutions</a:t>
              </a:r>
              <a:endParaRPr b="1">
                <a:solidFill>
                  <a:schemeClr val="dk1"/>
                </a:solidFill>
                <a:latin typeface="Arial"/>
                <a:ea typeface="Arial"/>
                <a:cs typeface="Arial"/>
                <a:sym typeface="Arial"/>
              </a:endParaRPr>
            </a:p>
          </p:txBody>
        </p:sp>
        <p:sp>
          <p:nvSpPr>
            <p:cNvPr id="968" name="Google Shape;968;p110"/>
            <p:cNvSpPr/>
            <p:nvPr/>
          </p:nvSpPr>
          <p:spPr>
            <a:xfrm rot="-8958017">
              <a:off x="2559590" y="4876784"/>
              <a:ext cx="11165" cy="556041"/>
            </a:xfrm>
            <a:prstGeom prst="rightArrow">
              <a:avLst>
                <a:gd name="adj1" fmla="val 60000"/>
                <a:gd name="adj2" fmla="val 50000"/>
              </a:avLst>
            </a:prstGeom>
            <a:gradFill>
              <a:gsLst>
                <a:gs pos="0">
                  <a:srgbClr val="ADE0BC"/>
                </a:gs>
                <a:gs pos="35000">
                  <a:srgbClr val="C5E9CE"/>
                </a:gs>
                <a:gs pos="100000">
                  <a:srgbClr val="E9F7EC"/>
                </a:gs>
              </a:gsLst>
              <a:lin ang="16200038" scaled="0"/>
            </a:gradFill>
            <a:ln>
              <a:noFill/>
            </a:ln>
            <a:effectLst>
              <a:outerShdw blurRad="40000" dist="20000" dir="5400000" rotWithShape="0">
                <a:srgbClr val="000000">
                  <a:alpha val="37650"/>
                </a:srgbClr>
              </a:outerShdw>
            </a:effectLst>
          </p:spPr>
          <p:txBody>
            <a:bodyPr spcFirstLastPara="1" wrap="square" lIns="68569" tIns="68569" rIns="68569" bIns="68569" anchor="ctr" anchorCtr="0">
              <a:noAutofit/>
            </a:bodyPr>
            <a:lstStyle/>
            <a:p>
              <a:endParaRPr sz="1013"/>
            </a:p>
          </p:txBody>
        </p:sp>
        <p:sp>
          <p:nvSpPr>
            <p:cNvPr id="969" name="Google Shape;969;p110"/>
            <p:cNvSpPr txBox="1"/>
            <p:nvPr/>
          </p:nvSpPr>
          <p:spPr>
            <a:xfrm rot="1768553">
              <a:off x="2562700" y="4988820"/>
              <a:ext cx="7926" cy="333595"/>
            </a:xfrm>
            <a:prstGeom prst="rect">
              <a:avLst/>
            </a:prstGeom>
            <a:noFill/>
            <a:ln>
              <a:noFill/>
            </a:ln>
          </p:spPr>
          <p:txBody>
            <a:bodyPr spcFirstLastPara="1" wrap="square" lIns="0" tIns="0" rIns="0" bIns="0" anchor="ctr" anchorCtr="0">
              <a:noAutofit/>
            </a:bodyPr>
            <a:lstStyle/>
            <a:p>
              <a:pPr algn="ctr">
                <a:lnSpc>
                  <a:spcPct val="90000"/>
                </a:lnSpc>
                <a:buClr>
                  <a:srgbClr val="000000"/>
                </a:buClr>
                <a:buSzPts val="2500"/>
              </a:pPr>
              <a:endParaRPr sz="1875">
                <a:solidFill>
                  <a:schemeClr val="dk1"/>
                </a:solidFill>
                <a:latin typeface="Arial"/>
                <a:ea typeface="Arial"/>
                <a:cs typeface="Arial"/>
                <a:sym typeface="Arial"/>
              </a:endParaRPr>
            </a:p>
          </p:txBody>
        </p:sp>
        <p:sp>
          <p:nvSpPr>
            <p:cNvPr id="970" name="Google Shape;970;p110"/>
            <p:cNvSpPr/>
            <p:nvPr/>
          </p:nvSpPr>
          <p:spPr>
            <a:xfrm>
              <a:off x="260161" y="3327614"/>
              <a:ext cx="2466300" cy="2416800"/>
            </a:xfrm>
            <a:prstGeom prst="ellipse">
              <a:avLst/>
            </a:prstGeom>
            <a:gradFill>
              <a:gsLst>
                <a:gs pos="0">
                  <a:srgbClr val="CAD6B4"/>
                </a:gs>
                <a:gs pos="35000">
                  <a:srgbClr val="D8E1CC"/>
                </a:gs>
                <a:gs pos="100000">
                  <a:srgbClr val="F1F4EA"/>
                </a:gs>
              </a:gsLst>
              <a:lin ang="16200038" scaled="0"/>
            </a:gradFill>
            <a:ln>
              <a:noFill/>
            </a:ln>
            <a:effectLst>
              <a:outerShdw blurRad="40000" dist="20000" dir="5400000" rotWithShape="0">
                <a:srgbClr val="000000">
                  <a:alpha val="37650"/>
                </a:srgbClr>
              </a:outerShdw>
            </a:effectLst>
          </p:spPr>
          <p:txBody>
            <a:bodyPr spcFirstLastPara="1" wrap="square" lIns="68569" tIns="68569" rIns="68569" bIns="68569" anchor="ctr" anchorCtr="0">
              <a:noAutofit/>
            </a:bodyPr>
            <a:lstStyle/>
            <a:p>
              <a:endParaRPr sz="1013"/>
            </a:p>
          </p:txBody>
        </p:sp>
        <p:sp>
          <p:nvSpPr>
            <p:cNvPr id="971" name="Google Shape;971;p110"/>
            <p:cNvSpPr txBox="1"/>
            <p:nvPr/>
          </p:nvSpPr>
          <p:spPr>
            <a:xfrm>
              <a:off x="621339" y="3681541"/>
              <a:ext cx="1743900" cy="1708800"/>
            </a:xfrm>
            <a:prstGeom prst="rect">
              <a:avLst/>
            </a:prstGeom>
            <a:noFill/>
            <a:ln>
              <a:noFill/>
            </a:ln>
          </p:spPr>
          <p:txBody>
            <a:bodyPr spcFirstLastPara="1" wrap="square" lIns="17138" tIns="17138" rIns="17138" bIns="17138" anchor="ctr" anchorCtr="0">
              <a:noAutofit/>
            </a:bodyPr>
            <a:lstStyle/>
            <a:p>
              <a:pPr algn="ctr">
                <a:lnSpc>
                  <a:spcPct val="90000"/>
                </a:lnSpc>
                <a:buClr>
                  <a:srgbClr val="000000"/>
                </a:buClr>
                <a:buSzPts val="1800"/>
              </a:pPr>
              <a:r>
                <a:rPr lang="en-US" b="1">
                  <a:solidFill>
                    <a:schemeClr val="dk1"/>
                  </a:solidFill>
                  <a:latin typeface="Arial"/>
                  <a:ea typeface="Arial"/>
                  <a:cs typeface="Arial"/>
                  <a:sym typeface="Arial"/>
                </a:rPr>
                <a:t>Construct a Prototype. Test, Evaluate &amp; Redesign </a:t>
              </a:r>
              <a:endParaRPr b="1">
                <a:solidFill>
                  <a:schemeClr val="dk1"/>
                </a:solidFill>
                <a:latin typeface="Arial"/>
                <a:ea typeface="Arial"/>
                <a:cs typeface="Arial"/>
                <a:sym typeface="Arial"/>
              </a:endParaRPr>
            </a:p>
          </p:txBody>
        </p:sp>
        <p:sp>
          <p:nvSpPr>
            <p:cNvPr id="972" name="Google Shape;972;p110"/>
            <p:cNvSpPr/>
            <p:nvPr/>
          </p:nvSpPr>
          <p:spPr>
            <a:xfrm rot="-5400000">
              <a:off x="1437994" y="2948189"/>
              <a:ext cx="110700" cy="556200"/>
            </a:xfrm>
            <a:prstGeom prst="rightArrow">
              <a:avLst>
                <a:gd name="adj1" fmla="val 60000"/>
                <a:gd name="adj2" fmla="val 50000"/>
              </a:avLst>
            </a:prstGeom>
            <a:gradFill>
              <a:gsLst>
                <a:gs pos="0">
                  <a:srgbClr val="CAD6B4"/>
                </a:gs>
                <a:gs pos="35000">
                  <a:srgbClr val="D8E1CC"/>
                </a:gs>
                <a:gs pos="100000">
                  <a:srgbClr val="F1F4EA"/>
                </a:gs>
              </a:gsLst>
              <a:lin ang="16200038" scaled="0"/>
            </a:gradFill>
            <a:ln>
              <a:noFill/>
            </a:ln>
            <a:effectLst>
              <a:outerShdw blurRad="40000" dist="20000" dir="5400000" rotWithShape="0">
                <a:srgbClr val="000000">
                  <a:alpha val="37650"/>
                </a:srgbClr>
              </a:outerShdw>
            </a:effectLst>
          </p:spPr>
          <p:txBody>
            <a:bodyPr spcFirstLastPara="1" wrap="square" lIns="68569" tIns="68569" rIns="68569" bIns="68569" anchor="ctr" anchorCtr="0">
              <a:noAutofit/>
            </a:bodyPr>
            <a:lstStyle/>
            <a:p>
              <a:endParaRPr sz="1013"/>
            </a:p>
          </p:txBody>
        </p:sp>
        <p:sp>
          <p:nvSpPr>
            <p:cNvPr id="973" name="Google Shape;973;p110"/>
            <p:cNvSpPr txBox="1"/>
            <p:nvPr/>
          </p:nvSpPr>
          <p:spPr>
            <a:xfrm rot="-5400000">
              <a:off x="1454567" y="3076139"/>
              <a:ext cx="77400" cy="333600"/>
            </a:xfrm>
            <a:prstGeom prst="rect">
              <a:avLst/>
            </a:prstGeom>
            <a:noFill/>
            <a:ln>
              <a:noFill/>
            </a:ln>
          </p:spPr>
          <p:txBody>
            <a:bodyPr spcFirstLastPara="1" wrap="square" lIns="0" tIns="0" rIns="0" bIns="0" anchor="ctr" anchorCtr="0">
              <a:noAutofit/>
            </a:bodyPr>
            <a:lstStyle/>
            <a:p>
              <a:pPr algn="ctr">
                <a:lnSpc>
                  <a:spcPct val="90000"/>
                </a:lnSpc>
                <a:buClr>
                  <a:srgbClr val="000000"/>
                </a:buClr>
                <a:buSzPts val="2500"/>
              </a:pPr>
              <a:endParaRPr sz="1875">
                <a:solidFill>
                  <a:schemeClr val="dk1"/>
                </a:solidFill>
                <a:latin typeface="Arial"/>
                <a:ea typeface="Arial"/>
                <a:cs typeface="Arial"/>
                <a:sym typeface="Arial"/>
              </a:endParaRPr>
            </a:p>
          </p:txBody>
        </p:sp>
        <p:sp>
          <p:nvSpPr>
            <p:cNvPr id="974" name="Google Shape;974;p110"/>
            <p:cNvSpPr/>
            <p:nvPr/>
          </p:nvSpPr>
          <p:spPr>
            <a:xfrm>
              <a:off x="284540" y="1004071"/>
              <a:ext cx="2417400" cy="2114700"/>
            </a:xfrm>
            <a:prstGeom prst="ellipse">
              <a:avLst/>
            </a:prstGeom>
            <a:gradFill>
              <a:gsLst>
                <a:gs pos="0">
                  <a:srgbClr val="C8C2C2"/>
                </a:gs>
                <a:gs pos="35000">
                  <a:srgbClr val="D9D3D3"/>
                </a:gs>
                <a:gs pos="100000">
                  <a:srgbClr val="F1EDED"/>
                </a:gs>
              </a:gsLst>
              <a:lin ang="16200038" scaled="0"/>
            </a:gradFill>
            <a:ln>
              <a:noFill/>
            </a:ln>
            <a:effectLst>
              <a:outerShdw blurRad="40000" dist="20000" dir="5400000" rotWithShape="0">
                <a:srgbClr val="000000">
                  <a:alpha val="37650"/>
                </a:srgbClr>
              </a:outerShdw>
            </a:effectLst>
          </p:spPr>
          <p:txBody>
            <a:bodyPr spcFirstLastPara="1" wrap="square" lIns="68569" tIns="68569" rIns="68569" bIns="68569" anchor="ctr" anchorCtr="0">
              <a:noAutofit/>
            </a:bodyPr>
            <a:lstStyle/>
            <a:p>
              <a:endParaRPr sz="1013"/>
            </a:p>
          </p:txBody>
        </p:sp>
        <p:sp>
          <p:nvSpPr>
            <p:cNvPr id="975" name="Google Shape;975;p110"/>
            <p:cNvSpPr txBox="1"/>
            <p:nvPr/>
          </p:nvSpPr>
          <p:spPr>
            <a:xfrm>
              <a:off x="638578" y="1313742"/>
              <a:ext cx="1709400" cy="1495200"/>
            </a:xfrm>
            <a:prstGeom prst="rect">
              <a:avLst/>
            </a:prstGeom>
            <a:noFill/>
            <a:ln>
              <a:noFill/>
            </a:ln>
          </p:spPr>
          <p:txBody>
            <a:bodyPr spcFirstLastPara="1" wrap="square" lIns="15225" tIns="15225" rIns="15225" bIns="15225" anchor="ctr" anchorCtr="0">
              <a:noAutofit/>
            </a:bodyPr>
            <a:lstStyle/>
            <a:p>
              <a:pPr algn="ctr">
                <a:lnSpc>
                  <a:spcPct val="90000"/>
                </a:lnSpc>
                <a:buClr>
                  <a:srgbClr val="000000"/>
                </a:buClr>
                <a:buSzPts val="1600"/>
              </a:pPr>
              <a:r>
                <a:rPr lang="en-US" sz="1200" b="1">
                  <a:solidFill>
                    <a:schemeClr val="dk1"/>
                  </a:solidFill>
                  <a:latin typeface="Arial"/>
                  <a:ea typeface="Arial"/>
                  <a:cs typeface="Arial"/>
                  <a:sym typeface="Arial"/>
                </a:rPr>
                <a:t>Communicate</a:t>
              </a:r>
              <a:endParaRPr sz="1013"/>
            </a:p>
          </p:txBody>
        </p:sp>
        <p:sp>
          <p:nvSpPr>
            <p:cNvPr id="976" name="Google Shape;976;p110"/>
            <p:cNvSpPr/>
            <p:nvPr/>
          </p:nvSpPr>
          <p:spPr>
            <a:xfrm rot="-1793425">
              <a:off x="2515018" y="1180767"/>
              <a:ext cx="43946" cy="556041"/>
            </a:xfrm>
            <a:prstGeom prst="rightArrow">
              <a:avLst>
                <a:gd name="adj1" fmla="val 60000"/>
                <a:gd name="adj2" fmla="val 50000"/>
              </a:avLst>
            </a:prstGeom>
            <a:gradFill>
              <a:gsLst>
                <a:gs pos="0">
                  <a:srgbClr val="C8C2C2"/>
                </a:gs>
                <a:gs pos="35000">
                  <a:srgbClr val="D9D3D3"/>
                </a:gs>
                <a:gs pos="100000">
                  <a:srgbClr val="F1EDED"/>
                </a:gs>
              </a:gsLst>
              <a:lin ang="16200038" scaled="0"/>
            </a:gradFill>
            <a:ln>
              <a:noFill/>
            </a:ln>
            <a:effectLst>
              <a:outerShdw blurRad="40000" dist="20000" dir="5400000" rotWithShape="0">
                <a:srgbClr val="000000">
                  <a:alpha val="37650"/>
                </a:srgbClr>
              </a:outerShdw>
            </a:effectLst>
          </p:spPr>
          <p:txBody>
            <a:bodyPr spcFirstLastPara="1" wrap="square" lIns="68569" tIns="68569" rIns="68569" bIns="68569" anchor="ctr" anchorCtr="0">
              <a:noAutofit/>
            </a:bodyPr>
            <a:lstStyle/>
            <a:p>
              <a:endParaRPr sz="1013"/>
            </a:p>
          </p:txBody>
        </p:sp>
        <p:sp>
          <p:nvSpPr>
            <p:cNvPr id="977" name="Google Shape;977;p110"/>
            <p:cNvSpPr txBox="1"/>
            <p:nvPr/>
          </p:nvSpPr>
          <p:spPr>
            <a:xfrm rot="-1788850">
              <a:off x="2515866" y="1295312"/>
              <a:ext cx="30773" cy="333595"/>
            </a:xfrm>
            <a:prstGeom prst="rect">
              <a:avLst/>
            </a:prstGeom>
            <a:noFill/>
            <a:ln>
              <a:noFill/>
            </a:ln>
          </p:spPr>
          <p:txBody>
            <a:bodyPr spcFirstLastPara="1" wrap="square" lIns="0" tIns="0" rIns="0" bIns="0" anchor="ctr" anchorCtr="0">
              <a:noAutofit/>
            </a:bodyPr>
            <a:lstStyle/>
            <a:p>
              <a:pPr algn="ctr">
                <a:lnSpc>
                  <a:spcPct val="90000"/>
                </a:lnSpc>
                <a:buClr>
                  <a:srgbClr val="000000"/>
                </a:buClr>
                <a:buSzPts val="2500"/>
              </a:pPr>
              <a:endParaRPr sz="1875">
                <a:solidFill>
                  <a:schemeClr val="dk1"/>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Two examples</a:t>
            </a:r>
            <a:r>
              <a:rPr lang="en-US" i="1" dirty="0"/>
              <a:t>	</a:t>
            </a:r>
          </a:p>
        </p:txBody>
      </p:sp>
      <p:sp>
        <p:nvSpPr>
          <p:cNvPr id="5" name="Content Placeholder 4"/>
          <p:cNvSpPr>
            <a:spLocks noGrp="1"/>
          </p:cNvSpPr>
          <p:nvPr>
            <p:ph idx="1"/>
          </p:nvPr>
        </p:nvSpPr>
        <p:spPr/>
        <p:txBody>
          <a:bodyPr>
            <a:normAutofit/>
          </a:bodyPr>
          <a:lstStyle/>
          <a:p>
            <a:pPr marL="342900" indent="-342900">
              <a:buFont typeface="Arial" panose="020B0604020202020204" pitchFamily="34" charset="0"/>
              <a:buChar char="•"/>
            </a:pPr>
            <a:r>
              <a:rPr lang="en-US" sz="2000" dirty="0"/>
              <a:t>Egypt’s STESSA project</a:t>
            </a:r>
          </a:p>
          <a:p>
            <a:pPr marL="342900" indent="-342900">
              <a:buFont typeface="Arial" panose="020B0604020202020204" pitchFamily="34" charset="0"/>
              <a:buChar char="•"/>
            </a:pPr>
            <a:r>
              <a:rPr lang="en-US" sz="2000" dirty="0"/>
              <a:t>STEM high schools</a:t>
            </a:r>
          </a:p>
          <a:p>
            <a:pPr lvl="1"/>
            <a:r>
              <a:rPr lang="en-US" sz="1800" dirty="0"/>
              <a:t>	Paso Robles HS</a:t>
            </a:r>
          </a:p>
        </p:txBody>
      </p:sp>
    </p:spTree>
    <p:extLst>
      <p:ext uri="{BB962C8B-B14F-4D97-AF65-F5344CB8AC3E}">
        <p14:creationId xmlns:p14="http://schemas.microsoft.com/office/powerpoint/2010/main" val="357898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792FB-5DCB-254E-B053-803DD63CCD97}"/>
              </a:ext>
            </a:extLst>
          </p:cNvPr>
          <p:cNvSpPr>
            <a:spLocks noGrp="1"/>
          </p:cNvSpPr>
          <p:nvPr>
            <p:ph type="title"/>
          </p:nvPr>
        </p:nvSpPr>
        <p:spPr/>
        <p:txBody>
          <a:bodyPr/>
          <a:lstStyle/>
          <a:p>
            <a:r>
              <a:rPr lang="en-US" sz="3200" dirty="0"/>
              <a:t>Egypt’s STESSA Project</a:t>
            </a:r>
          </a:p>
        </p:txBody>
      </p:sp>
    </p:spTree>
    <p:extLst>
      <p:ext uri="{BB962C8B-B14F-4D97-AF65-F5344CB8AC3E}">
        <p14:creationId xmlns:p14="http://schemas.microsoft.com/office/powerpoint/2010/main" val="752973756"/>
      </p:ext>
    </p:extLst>
  </p:cSld>
  <p:clrMapOvr>
    <a:masterClrMapping/>
  </p:clrMapOvr>
</p:sld>
</file>

<file path=ppt/theme/theme1.xml><?xml version="1.0" encoding="utf-8"?>
<a:theme xmlns:a="http://schemas.openxmlformats.org/drawingml/2006/main" name="Office Theme">
  <a:themeElements>
    <a:clrScheme name="Custom 1">
      <a:dk1>
        <a:srgbClr val="154734"/>
      </a:dk1>
      <a:lt1>
        <a:srgbClr val="FFFFFF"/>
      </a:lt1>
      <a:dk2>
        <a:srgbClr val="545859"/>
      </a:dk2>
      <a:lt2>
        <a:srgbClr val="E7E6E6"/>
      </a:lt2>
      <a:accent1>
        <a:srgbClr val="BD8B13"/>
      </a:accent1>
      <a:accent2>
        <a:srgbClr val="597D74"/>
      </a:accent2>
      <a:accent3>
        <a:srgbClr val="3A913F"/>
      </a:accent3>
      <a:accent4>
        <a:srgbClr val="FFC000"/>
      </a:accent4>
      <a:accent5>
        <a:srgbClr val="B7CDC2"/>
      </a:accent5>
      <a:accent6>
        <a:srgbClr val="F2F3F1"/>
      </a:accent6>
      <a:hlink>
        <a:srgbClr val="F2C75C"/>
      </a:hlink>
      <a:folHlink>
        <a:srgbClr val="C6921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7116</TotalTime>
  <Words>685</Words>
  <Application>Microsoft Macintosh PowerPoint</Application>
  <PresentationFormat>On-screen Show (16:9)</PresentationFormat>
  <Paragraphs>84</Paragraphs>
  <Slides>24</Slides>
  <Notes>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Abolition</vt:lpstr>
      <vt:lpstr>Arial</vt:lpstr>
      <vt:lpstr>Cabin</vt:lpstr>
      <vt:lpstr>Calibri</vt:lpstr>
      <vt:lpstr>Calibri Light</vt:lpstr>
      <vt:lpstr>Lato</vt:lpstr>
      <vt:lpstr>Muli</vt:lpstr>
      <vt:lpstr>Muli Regular</vt:lpstr>
      <vt:lpstr>Source Sans Pro</vt:lpstr>
      <vt:lpstr>Source Sans Pro Light</vt:lpstr>
      <vt:lpstr>Utopia Std</vt:lpstr>
      <vt:lpstr>Utopia Std Semibold</vt:lpstr>
      <vt:lpstr>Utopia Std Subhead</vt:lpstr>
      <vt:lpstr>Office Theme</vt:lpstr>
      <vt:lpstr>PowerPoint Presentation</vt:lpstr>
      <vt:lpstr>How we think of STEM Matters </vt:lpstr>
      <vt:lpstr>Next Generation Science Standards </vt:lpstr>
      <vt:lpstr>From inquiry-based learning  to 3-d learning</vt:lpstr>
      <vt:lpstr>Next Generation Science Standards </vt:lpstr>
      <vt:lpstr>Engineering Design Process</vt:lpstr>
      <vt:lpstr>PowerPoint Presentation</vt:lpstr>
      <vt:lpstr>Two examples </vt:lpstr>
      <vt:lpstr>Egypt’s STESSA Project</vt:lpstr>
      <vt:lpstr>PowerPoint Presentation</vt:lpstr>
      <vt:lpstr>PowerPoint Presentation</vt:lpstr>
      <vt:lpstr>PowerPoint Presentation</vt:lpstr>
      <vt:lpstr>PowerPoint Presentation</vt:lpstr>
      <vt:lpstr>Example: Climate Change  (in Cyprus)</vt:lpstr>
      <vt:lpstr>PowerPoint Presentation</vt:lpstr>
      <vt:lpstr>PowerPoint Presentation</vt:lpstr>
      <vt:lpstr>Capstone product examples</vt:lpstr>
      <vt:lpstr>PowerPoint Presentation</vt:lpstr>
      <vt:lpstr>PowerPoint Presentation</vt:lpstr>
      <vt:lpstr>PowerPoint Presentation</vt:lpstr>
      <vt:lpstr>PowerPoint Presentation</vt:lpstr>
      <vt:lpstr>STEM Schools in USA:  Paso Robles HS</vt:lpstr>
      <vt:lpstr>Summary</vt:lpstr>
      <vt:lpstr>What are your comments/questions?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Stamatis Vokos</cp:lastModifiedBy>
  <cp:revision>213</cp:revision>
  <cp:lastPrinted>2019-07-25T20:02:46Z</cp:lastPrinted>
  <dcterms:created xsi:type="dcterms:W3CDTF">2019-07-25T17:13:11Z</dcterms:created>
  <dcterms:modified xsi:type="dcterms:W3CDTF">2023-03-29T14:35:10Z</dcterms:modified>
</cp:coreProperties>
</file>