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2" d="100"/>
          <a:sy n="52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993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854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950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6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630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797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8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007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51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8484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25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5079-598F-4F3B-A96F-8A5E09F0A50A}" type="datetimeFigureOut">
              <a:rPr lang="el-GR" smtClean="0"/>
              <a:pPr/>
              <a:t>14/3/2013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262DC-3B6F-4390-A807-46B9DFAB6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48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Παραμύθια – Οι ρόλοι των ανδρών κατασκευάζονται από μικρή ηλικία…</a:t>
            </a:r>
            <a:endParaRPr lang="el-GR" b="1" i="1" dirty="0"/>
          </a:p>
        </p:txBody>
      </p:sp>
      <p:pic>
        <p:nvPicPr>
          <p:cNvPr id="1026" name="Picture 2" descr="C:\Users\nap051\Desktop\dad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3337"/>
            <a:ext cx="3816424" cy="38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p051\Desktop\just like dad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1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p051\Desktop\d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18434" cy="53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4342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Δυνατοί, Σκληροί, Μυώδεις, Απότομοι, Ποτέ δεν κλαίνε….</a:t>
            </a:r>
            <a:endParaRPr lang="el-GR" b="1" i="1" dirty="0"/>
          </a:p>
        </p:txBody>
      </p:sp>
      <p:pic>
        <p:nvPicPr>
          <p:cNvPr id="3078" name="Picture 6" descr="C:\Users\nap051\Desktop\Spider-Man2Wallpaper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p051\Desktop\badm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787775" cy="41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 Οι ρόλοι των γυναικών κατασκευάζονται από μικρή ηλικία…</a:t>
            </a:r>
            <a:endParaRPr lang="el-GR" dirty="0"/>
          </a:p>
        </p:txBody>
      </p:sp>
      <p:pic>
        <p:nvPicPr>
          <p:cNvPr id="4098" name="Picture 2" descr="C:\Users\nap051\Desktop\just like mom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503"/>
            <a:ext cx="4522455" cy="51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150" y="138652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9603">
            <a:off x="5349668" y="3716104"/>
            <a:ext cx="2885979" cy="28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06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Ευαίσθητες, Όμορφες, Αδύνατες, Ευγενικές, Ντροπαλές…</a:t>
            </a:r>
            <a:endParaRPr lang="el-GR" b="1" i="1" dirty="0"/>
          </a:p>
        </p:txBody>
      </p:sp>
      <p:pic>
        <p:nvPicPr>
          <p:cNvPr id="5122" name="Picture 2" descr="C:\Users\nap051\Desktop\148644_1717699586237_279751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8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Επαγγελματικός Προσανατολισμός από μικρή ηλικία…</a:t>
            </a:r>
            <a:endParaRPr lang="el-GR" b="1" i="1" dirty="0"/>
          </a:p>
        </p:txBody>
      </p:sp>
      <p:pic>
        <p:nvPicPr>
          <p:cNvPr id="8194" name="Picture 2" descr="C:\Users\nap051\Desktop\trak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45320" cy="27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p051\Desktop\pol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289" y="1349781"/>
            <a:ext cx="2600361" cy="26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nap051\Desktop\Πυροσβέστη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498" y="1262725"/>
            <a:ext cx="2629466" cy="26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nap051\Desktop\lewforei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92" y="3692341"/>
            <a:ext cx="2610544" cy="2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275" y="3879080"/>
            <a:ext cx="3368846" cy="251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9080"/>
            <a:ext cx="2763788" cy="24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01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Ιππότης και Προστάτης ο Άνδρας… Αδύνατος χαρακτήρας η Γυναίκα </a:t>
            </a:r>
            <a:endParaRPr lang="el-GR" b="1" i="1" dirty="0"/>
          </a:p>
        </p:txBody>
      </p:sp>
      <p:pic>
        <p:nvPicPr>
          <p:cNvPr id="7170" name="Picture 2" descr="C:\Users\nap051\Desktop\fairyt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529476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p051\Desktop\2180576-8805-prince-and-princess-on-white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995" y="2060848"/>
            <a:ext cx="3583453" cy="37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3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Ισότητα των δύο φύλων</a:t>
            </a:r>
            <a:r>
              <a:rPr lang="el-GR" dirty="0"/>
              <a:t>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176464" cy="40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8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Παραμύθια – Οι ρόλοι των ανδρών κατασκευάζονται από μικρή ηλικία…</vt:lpstr>
      <vt:lpstr>Slide 2</vt:lpstr>
      <vt:lpstr>Δυνατοί, Σκληροί, Μυώδεις, Απότομοι, Ποτέ δεν κλαίνε….</vt:lpstr>
      <vt:lpstr> Οι ρόλοι των γυναικών κατασκευάζονται από μικρή ηλικία…</vt:lpstr>
      <vt:lpstr>Ευαίσθητες, Όμορφες, Αδύνατες, Ευγενικές, Ντροπαλές…</vt:lpstr>
      <vt:lpstr>Επαγγελματικός Προσανατολισμός από μικρή ηλικία…</vt:lpstr>
      <vt:lpstr>Ιππότης και Προστάτης ο Άνδρας… Αδύνατος χαρακτήρας η Γυναίκα </vt:lpstr>
      <vt:lpstr>Ισότητα των δύο φύλων;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Παραμύθια – Οι ρόλοι των ανδρών κατασκευάζονται από μικρή ηλικία…</dc:title>
  <dc:creator>nap</dc:creator>
  <cp:lastModifiedBy>User</cp:lastModifiedBy>
  <cp:revision>13</cp:revision>
  <dcterms:created xsi:type="dcterms:W3CDTF">2012-12-09T09:33:46Z</dcterms:created>
  <dcterms:modified xsi:type="dcterms:W3CDTF">2013-03-14T08:41:06Z</dcterms:modified>
</cp:coreProperties>
</file>