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image5.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7.jpg" ContentType="image/jpeg"/>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media/image8.jpg" ContentType="image/jpeg"/>
  <Override PartName="/ppt/media/image9.jpg" ContentType="image/jpeg"/>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media/image10.jpg" ContentType="image/jpeg"/>
  <Override PartName="/ppt/media/image11.jpg" ContentType="image/jpeg"/>
  <Override PartName="/ppt/media/image12.jpg" ContentType="image/jpeg"/>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media/image13.jpg" ContentType="image/jpeg"/>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media/image14.jpg" ContentType="image/jpeg"/>
  <Override PartName="/ppt/media/image15.jpg" ContentType="image/jpeg"/>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media/image16.jpg" ContentType="image/jpeg"/>
  <Override PartName="/ppt/media/image17.jpg" ContentType="image/jpeg"/>
  <Override PartName="/ppt/media/image18.jpg" ContentType="image/jpeg"/>
  <Override PartName="/ppt/media/image19.jpg" ContentType="image/jpeg"/>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media/image23.jpg" ContentType="image/jpeg"/>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media/image36.jpg" ContentType="image/jpeg"/>
  <Override PartName="/ppt/media/image70.jpg" ContentType="image/jpeg"/>
  <Override PartName="/ppt/media/image71.jpg" ContentType="image/jpeg"/>
  <Override PartName="/ppt/media/image72.jpg" ContentType="image/jpeg"/>
  <Override PartName="/ppt/media/image73.jpg" ContentType="image/jpeg"/>
  <Override PartName="/ppt/media/image74.jpg" ContentType="image/jpeg"/>
  <Override PartName="/ppt/media/image81.jpg" ContentType="image/jpeg"/>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 id="2147483800" r:id="rId2"/>
  </p:sldMasterIdLst>
  <p:sldIdLst>
    <p:sldId id="367" r:id="rId3"/>
    <p:sldId id="256" r:id="rId4"/>
    <p:sldId id="344" r:id="rId5"/>
    <p:sldId id="346" r:id="rId6"/>
    <p:sldId id="345" r:id="rId7"/>
    <p:sldId id="257" r:id="rId8"/>
    <p:sldId id="283" r:id="rId9"/>
    <p:sldId id="258" r:id="rId10"/>
    <p:sldId id="259" r:id="rId11"/>
    <p:sldId id="279" r:id="rId12"/>
    <p:sldId id="260" r:id="rId13"/>
    <p:sldId id="262" r:id="rId14"/>
    <p:sldId id="263" r:id="rId15"/>
    <p:sldId id="264" r:id="rId16"/>
    <p:sldId id="265" r:id="rId17"/>
    <p:sldId id="266" r:id="rId18"/>
    <p:sldId id="368" r:id="rId19"/>
    <p:sldId id="369" r:id="rId20"/>
    <p:sldId id="370" r:id="rId21"/>
    <p:sldId id="276" r:id="rId22"/>
    <p:sldId id="280" r:id="rId23"/>
    <p:sldId id="267" r:id="rId24"/>
    <p:sldId id="268" r:id="rId25"/>
    <p:sldId id="269" r:id="rId26"/>
    <p:sldId id="270" r:id="rId27"/>
    <p:sldId id="275" r:id="rId28"/>
    <p:sldId id="277" r:id="rId29"/>
    <p:sldId id="278" r:id="rId30"/>
    <p:sldId id="281" r:id="rId31"/>
    <p:sldId id="271" r:id="rId32"/>
    <p:sldId id="272" r:id="rId33"/>
    <p:sldId id="284" r:id="rId34"/>
    <p:sldId id="273" r:id="rId35"/>
    <p:sldId id="274" r:id="rId36"/>
    <p:sldId id="285" r:id="rId37"/>
    <p:sldId id="287" r:id="rId38"/>
    <p:sldId id="321" r:id="rId39"/>
    <p:sldId id="288" r:id="rId40"/>
    <p:sldId id="322" r:id="rId41"/>
    <p:sldId id="323" r:id="rId42"/>
    <p:sldId id="324" r:id="rId43"/>
    <p:sldId id="289" r:id="rId44"/>
    <p:sldId id="325" r:id="rId45"/>
    <p:sldId id="290" r:id="rId46"/>
    <p:sldId id="326" r:id="rId47"/>
    <p:sldId id="327" r:id="rId48"/>
    <p:sldId id="291" r:id="rId49"/>
    <p:sldId id="328" r:id="rId50"/>
    <p:sldId id="292" r:id="rId51"/>
    <p:sldId id="293" r:id="rId52"/>
    <p:sldId id="294" r:id="rId53"/>
    <p:sldId id="295" r:id="rId54"/>
    <p:sldId id="296" r:id="rId55"/>
    <p:sldId id="348" r:id="rId56"/>
    <p:sldId id="304" r:id="rId57"/>
    <p:sldId id="308" r:id="rId58"/>
    <p:sldId id="361" r:id="rId59"/>
    <p:sldId id="362" r:id="rId60"/>
    <p:sldId id="363" r:id="rId61"/>
    <p:sldId id="297" r:id="rId62"/>
    <p:sldId id="298" r:id="rId63"/>
    <p:sldId id="299" r:id="rId64"/>
    <p:sldId id="300" r:id="rId65"/>
    <p:sldId id="302" r:id="rId66"/>
    <p:sldId id="306" r:id="rId67"/>
    <p:sldId id="355" r:id="rId68"/>
    <p:sldId id="356" r:id="rId69"/>
    <p:sldId id="357" r:id="rId70"/>
    <p:sldId id="358" r:id="rId71"/>
    <p:sldId id="359" r:id="rId72"/>
    <p:sldId id="360" r:id="rId73"/>
    <p:sldId id="303" r:id="rId74"/>
    <p:sldId id="307" r:id="rId75"/>
    <p:sldId id="305" r:id="rId76"/>
    <p:sldId id="309" r:id="rId77"/>
    <p:sldId id="364" r:id="rId78"/>
    <p:sldId id="365" r:id="rId79"/>
    <p:sldId id="350" r:id="rId80"/>
    <p:sldId id="351" r:id="rId81"/>
    <p:sldId id="352" r:id="rId82"/>
    <p:sldId id="353" r:id="rId83"/>
    <p:sldId id="313" r:id="rId84"/>
    <p:sldId id="354" r:id="rId85"/>
    <p:sldId id="314" r:id="rId86"/>
    <p:sldId id="282" r:id="rId87"/>
    <p:sldId id="310" r:id="rId88"/>
    <p:sldId id="312" r:id="rId89"/>
    <p:sldId id="311" r:id="rId90"/>
    <p:sldId id="316" r:id="rId91"/>
    <p:sldId id="320" r:id="rId92"/>
    <p:sldId id="329" r:id="rId93"/>
    <p:sldId id="330" r:id="rId94"/>
    <p:sldId id="331" r:id="rId95"/>
    <p:sldId id="332" r:id="rId96"/>
    <p:sldId id="333" r:id="rId97"/>
    <p:sldId id="334" r:id="rId98"/>
    <p:sldId id="335" r:id="rId99"/>
    <p:sldId id="336" r:id="rId100"/>
    <p:sldId id="337" r:id="rId101"/>
    <p:sldId id="338" r:id="rId102"/>
    <p:sldId id="339" r:id="rId103"/>
    <p:sldId id="340" r:id="rId104"/>
    <p:sldId id="342" r:id="rId105"/>
    <p:sldId id="343" r:id="rId106"/>
    <p:sldId id="341" r:id="rId107"/>
    <p:sldId id="315" r:id="rId108"/>
    <p:sldId id="347"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141797-B6A0-4070-B4C9-0D368613B43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BAEBCF2-8981-4F95-B77E-4D5BAB77094A}">
      <dgm:prSet/>
      <dgm:spPr/>
      <dgm:t>
        <a:bodyPr/>
        <a:lstStyle/>
        <a:p>
          <a:r>
            <a:rPr lang="el-GR" b="1" u="sng" baseline="0" dirty="0">
              <a:latin typeface="Cavolini" panose="03000502040302020204" pitchFamily="66" charset="0"/>
              <a:cs typeface="Cavolini" panose="03000502040302020204" pitchFamily="66" charset="0"/>
            </a:rPr>
            <a:t>Καλλιέργεια αξόνων για Συναισθηματική Ενδυνάμωση</a:t>
          </a:r>
          <a:r>
            <a:rPr lang="en-US" b="1" u="sng" baseline="0" dirty="0">
              <a:latin typeface="Cavolini" panose="03000502040302020204" pitchFamily="66" charset="0"/>
              <a:cs typeface="Cavolini" panose="03000502040302020204" pitchFamily="66" charset="0"/>
            </a:rPr>
            <a:t>:</a:t>
          </a:r>
          <a:endParaRPr lang="en-US" dirty="0">
            <a:latin typeface="Cavolini" panose="03000502040302020204" pitchFamily="66" charset="0"/>
            <a:cs typeface="Cavolini" panose="03000502040302020204" pitchFamily="66" charset="0"/>
          </a:endParaRPr>
        </a:p>
      </dgm:t>
    </dgm:pt>
    <dgm:pt modelId="{A5FC481E-9F06-42E9-A66C-FC4DAEA4ECAF}" type="parTrans" cxnId="{DF108C64-10BE-4548-98CB-9F49A7D4DC60}">
      <dgm:prSet/>
      <dgm:spPr/>
      <dgm:t>
        <a:bodyPr/>
        <a:lstStyle/>
        <a:p>
          <a:endParaRPr lang="en-US">
            <a:latin typeface="Cavolini" panose="03000502040302020204" pitchFamily="66" charset="0"/>
            <a:cs typeface="Cavolini" panose="03000502040302020204" pitchFamily="66" charset="0"/>
          </a:endParaRPr>
        </a:p>
      </dgm:t>
    </dgm:pt>
    <dgm:pt modelId="{96D95FBD-6179-46D9-97CE-49D8778693CD}" type="sibTrans" cxnId="{DF108C64-10BE-4548-98CB-9F49A7D4DC60}">
      <dgm:prSet/>
      <dgm:spPr/>
      <dgm:t>
        <a:bodyPr/>
        <a:lstStyle/>
        <a:p>
          <a:endParaRPr lang="en-US">
            <a:latin typeface="Cavolini" panose="03000502040302020204" pitchFamily="66" charset="0"/>
            <a:cs typeface="Cavolini" panose="03000502040302020204" pitchFamily="66" charset="0"/>
          </a:endParaRPr>
        </a:p>
      </dgm:t>
    </dgm:pt>
    <dgm:pt modelId="{7C33B48B-60A4-47D3-9623-7EF3B934F98A}">
      <dgm:prSet/>
      <dgm:spPr/>
      <dgm:t>
        <a:bodyPr/>
        <a:lstStyle/>
        <a:p>
          <a:r>
            <a:rPr lang="el-GR" b="0" baseline="0">
              <a:latin typeface="Cavolini" panose="03000502040302020204" pitchFamily="66" charset="0"/>
              <a:cs typeface="Cavolini" panose="03000502040302020204" pitchFamily="66" charset="0"/>
            </a:rPr>
            <a:t>Αναγνώριση συναισθημάτων</a:t>
          </a:r>
          <a:endParaRPr lang="en-US">
            <a:latin typeface="Cavolini" panose="03000502040302020204" pitchFamily="66" charset="0"/>
            <a:cs typeface="Cavolini" panose="03000502040302020204" pitchFamily="66" charset="0"/>
          </a:endParaRPr>
        </a:p>
      </dgm:t>
    </dgm:pt>
    <dgm:pt modelId="{52548AD2-0F21-4E14-8461-9715E11B7762}" type="parTrans" cxnId="{BD1FAAB0-E9D5-4079-AF9D-3BBD6A4CC634}">
      <dgm:prSet/>
      <dgm:spPr/>
      <dgm:t>
        <a:bodyPr/>
        <a:lstStyle/>
        <a:p>
          <a:endParaRPr lang="en-US">
            <a:latin typeface="Cavolini" panose="03000502040302020204" pitchFamily="66" charset="0"/>
            <a:cs typeface="Cavolini" panose="03000502040302020204" pitchFamily="66" charset="0"/>
          </a:endParaRPr>
        </a:p>
      </dgm:t>
    </dgm:pt>
    <dgm:pt modelId="{BD2F0894-E3E0-4F43-896D-EB0762420745}" type="sibTrans" cxnId="{BD1FAAB0-E9D5-4079-AF9D-3BBD6A4CC634}">
      <dgm:prSet/>
      <dgm:spPr/>
      <dgm:t>
        <a:bodyPr/>
        <a:lstStyle/>
        <a:p>
          <a:endParaRPr lang="en-US">
            <a:latin typeface="Cavolini" panose="03000502040302020204" pitchFamily="66" charset="0"/>
            <a:cs typeface="Cavolini" panose="03000502040302020204" pitchFamily="66" charset="0"/>
          </a:endParaRPr>
        </a:p>
      </dgm:t>
    </dgm:pt>
    <dgm:pt modelId="{D79A0406-5851-4AD4-B837-E1DB7B3BD894}">
      <dgm:prSet/>
      <dgm:spPr/>
      <dgm:t>
        <a:bodyPr/>
        <a:lstStyle/>
        <a:p>
          <a:r>
            <a:rPr lang="el-GR" b="0" baseline="0">
              <a:latin typeface="Cavolini" panose="03000502040302020204" pitchFamily="66" charset="0"/>
              <a:cs typeface="Cavolini" panose="03000502040302020204" pitchFamily="66" charset="0"/>
            </a:rPr>
            <a:t>Έκφραση συναισθημάτων</a:t>
          </a:r>
          <a:endParaRPr lang="en-US">
            <a:latin typeface="Cavolini" panose="03000502040302020204" pitchFamily="66" charset="0"/>
            <a:cs typeface="Cavolini" panose="03000502040302020204" pitchFamily="66" charset="0"/>
          </a:endParaRPr>
        </a:p>
      </dgm:t>
    </dgm:pt>
    <dgm:pt modelId="{DA872F1E-CF40-45CF-8D16-011B55743D54}" type="parTrans" cxnId="{CB961378-C976-477D-B3B3-2E4F3FA30010}">
      <dgm:prSet/>
      <dgm:spPr/>
      <dgm:t>
        <a:bodyPr/>
        <a:lstStyle/>
        <a:p>
          <a:endParaRPr lang="en-US">
            <a:latin typeface="Cavolini" panose="03000502040302020204" pitchFamily="66" charset="0"/>
            <a:cs typeface="Cavolini" panose="03000502040302020204" pitchFamily="66" charset="0"/>
          </a:endParaRPr>
        </a:p>
      </dgm:t>
    </dgm:pt>
    <dgm:pt modelId="{B44D4239-957E-4621-83C3-AA8F8173BBAE}" type="sibTrans" cxnId="{CB961378-C976-477D-B3B3-2E4F3FA30010}">
      <dgm:prSet/>
      <dgm:spPr/>
      <dgm:t>
        <a:bodyPr/>
        <a:lstStyle/>
        <a:p>
          <a:endParaRPr lang="en-US">
            <a:latin typeface="Cavolini" panose="03000502040302020204" pitchFamily="66" charset="0"/>
            <a:cs typeface="Cavolini" panose="03000502040302020204" pitchFamily="66" charset="0"/>
          </a:endParaRPr>
        </a:p>
      </dgm:t>
    </dgm:pt>
    <dgm:pt modelId="{7669D215-7BF7-44D3-B330-51E59DF33A08}">
      <dgm:prSet/>
      <dgm:spPr/>
      <dgm:t>
        <a:bodyPr/>
        <a:lstStyle/>
        <a:p>
          <a:r>
            <a:rPr lang="el-GR" b="0" baseline="0">
              <a:latin typeface="Cavolini" panose="03000502040302020204" pitchFamily="66" charset="0"/>
              <a:cs typeface="Cavolini" panose="03000502040302020204" pitchFamily="66" charset="0"/>
            </a:rPr>
            <a:t>Κατανόηση συναισθημάτων</a:t>
          </a:r>
          <a:endParaRPr lang="en-US">
            <a:latin typeface="Cavolini" panose="03000502040302020204" pitchFamily="66" charset="0"/>
            <a:cs typeface="Cavolini" panose="03000502040302020204" pitchFamily="66" charset="0"/>
          </a:endParaRPr>
        </a:p>
      </dgm:t>
    </dgm:pt>
    <dgm:pt modelId="{F684B091-460D-4551-A624-89E984C2266A}" type="parTrans" cxnId="{8527FEBE-0864-4CFF-A5DD-B0A894A15FF8}">
      <dgm:prSet/>
      <dgm:spPr/>
      <dgm:t>
        <a:bodyPr/>
        <a:lstStyle/>
        <a:p>
          <a:endParaRPr lang="en-US">
            <a:latin typeface="Cavolini" panose="03000502040302020204" pitchFamily="66" charset="0"/>
            <a:cs typeface="Cavolini" panose="03000502040302020204" pitchFamily="66" charset="0"/>
          </a:endParaRPr>
        </a:p>
      </dgm:t>
    </dgm:pt>
    <dgm:pt modelId="{412CB7FD-96A4-4682-B003-39D0C924B018}" type="sibTrans" cxnId="{8527FEBE-0864-4CFF-A5DD-B0A894A15FF8}">
      <dgm:prSet/>
      <dgm:spPr/>
      <dgm:t>
        <a:bodyPr/>
        <a:lstStyle/>
        <a:p>
          <a:endParaRPr lang="en-US">
            <a:latin typeface="Cavolini" panose="03000502040302020204" pitchFamily="66" charset="0"/>
            <a:cs typeface="Cavolini" panose="03000502040302020204" pitchFamily="66" charset="0"/>
          </a:endParaRPr>
        </a:p>
      </dgm:t>
    </dgm:pt>
    <dgm:pt modelId="{86D413E7-619D-49F5-B86E-D2EA790B7C39}">
      <dgm:prSet/>
      <dgm:spPr/>
      <dgm:t>
        <a:bodyPr/>
        <a:lstStyle/>
        <a:p>
          <a:r>
            <a:rPr lang="el-GR" b="0" baseline="0">
              <a:latin typeface="Cavolini" panose="03000502040302020204" pitchFamily="66" charset="0"/>
              <a:cs typeface="Cavolini" panose="03000502040302020204" pitchFamily="66" charset="0"/>
            </a:rPr>
            <a:t>Ενσυναίσθηση</a:t>
          </a:r>
          <a:endParaRPr lang="en-US">
            <a:latin typeface="Cavolini" panose="03000502040302020204" pitchFamily="66" charset="0"/>
            <a:cs typeface="Cavolini" panose="03000502040302020204" pitchFamily="66" charset="0"/>
          </a:endParaRPr>
        </a:p>
      </dgm:t>
    </dgm:pt>
    <dgm:pt modelId="{2BB0BDBE-FCC2-4CA9-B6A7-D5B5FB3C3140}" type="parTrans" cxnId="{050BD357-FA96-4DEC-996B-47806494B494}">
      <dgm:prSet/>
      <dgm:spPr/>
      <dgm:t>
        <a:bodyPr/>
        <a:lstStyle/>
        <a:p>
          <a:endParaRPr lang="en-US">
            <a:latin typeface="Cavolini" panose="03000502040302020204" pitchFamily="66" charset="0"/>
            <a:cs typeface="Cavolini" panose="03000502040302020204" pitchFamily="66" charset="0"/>
          </a:endParaRPr>
        </a:p>
      </dgm:t>
    </dgm:pt>
    <dgm:pt modelId="{9E7B87BC-A60C-4BCB-8790-2454B22EB214}" type="sibTrans" cxnId="{050BD357-FA96-4DEC-996B-47806494B494}">
      <dgm:prSet/>
      <dgm:spPr/>
      <dgm:t>
        <a:bodyPr/>
        <a:lstStyle/>
        <a:p>
          <a:endParaRPr lang="en-US">
            <a:latin typeface="Cavolini" panose="03000502040302020204" pitchFamily="66" charset="0"/>
            <a:cs typeface="Cavolini" panose="03000502040302020204" pitchFamily="66" charset="0"/>
          </a:endParaRPr>
        </a:p>
      </dgm:t>
    </dgm:pt>
    <dgm:pt modelId="{0D421CEF-8D9E-4F18-8A18-0672F1611F10}">
      <dgm:prSet/>
      <dgm:spPr/>
      <dgm:t>
        <a:bodyPr/>
        <a:lstStyle/>
        <a:p>
          <a:r>
            <a:rPr lang="el-GR" b="0" baseline="0">
              <a:latin typeface="Cavolini" panose="03000502040302020204" pitchFamily="66" charset="0"/>
              <a:cs typeface="Cavolini" panose="03000502040302020204" pitchFamily="66" charset="0"/>
            </a:rPr>
            <a:t>Έλεγχος συναισθημάτων</a:t>
          </a:r>
          <a:endParaRPr lang="en-US">
            <a:latin typeface="Cavolini" panose="03000502040302020204" pitchFamily="66" charset="0"/>
            <a:cs typeface="Cavolini" panose="03000502040302020204" pitchFamily="66" charset="0"/>
          </a:endParaRPr>
        </a:p>
      </dgm:t>
    </dgm:pt>
    <dgm:pt modelId="{CFE19048-69D7-42B5-BB9F-9D5368DCC017}" type="parTrans" cxnId="{2D77A1AA-2696-48AF-9DAF-1D096F76BAE2}">
      <dgm:prSet/>
      <dgm:spPr/>
      <dgm:t>
        <a:bodyPr/>
        <a:lstStyle/>
        <a:p>
          <a:endParaRPr lang="en-US">
            <a:latin typeface="Cavolini" panose="03000502040302020204" pitchFamily="66" charset="0"/>
            <a:cs typeface="Cavolini" panose="03000502040302020204" pitchFamily="66" charset="0"/>
          </a:endParaRPr>
        </a:p>
      </dgm:t>
    </dgm:pt>
    <dgm:pt modelId="{6B4DFFC2-D427-472F-9882-AB7E6D43BA11}" type="sibTrans" cxnId="{2D77A1AA-2696-48AF-9DAF-1D096F76BAE2}">
      <dgm:prSet/>
      <dgm:spPr/>
      <dgm:t>
        <a:bodyPr/>
        <a:lstStyle/>
        <a:p>
          <a:endParaRPr lang="en-US">
            <a:latin typeface="Cavolini" panose="03000502040302020204" pitchFamily="66" charset="0"/>
            <a:cs typeface="Cavolini" panose="03000502040302020204" pitchFamily="66" charset="0"/>
          </a:endParaRPr>
        </a:p>
      </dgm:t>
    </dgm:pt>
    <dgm:pt modelId="{49FF2EED-5D06-4DAF-8314-F1D3386260E1}" type="pres">
      <dgm:prSet presAssocID="{A7141797-B6A0-4070-B4C9-0D368613B43D}" presName="vert0" presStyleCnt="0">
        <dgm:presLayoutVars>
          <dgm:dir/>
          <dgm:animOne val="branch"/>
          <dgm:animLvl val="lvl"/>
        </dgm:presLayoutVars>
      </dgm:prSet>
      <dgm:spPr/>
    </dgm:pt>
    <dgm:pt modelId="{BDC3067B-BEA7-4C9C-90CA-953F8106273A}" type="pres">
      <dgm:prSet presAssocID="{6BAEBCF2-8981-4F95-B77E-4D5BAB77094A}" presName="thickLine" presStyleLbl="alignNode1" presStyleIdx="0" presStyleCnt="1"/>
      <dgm:spPr/>
    </dgm:pt>
    <dgm:pt modelId="{C8C363D9-7593-4E84-A939-FF8FA4A92378}" type="pres">
      <dgm:prSet presAssocID="{6BAEBCF2-8981-4F95-B77E-4D5BAB77094A}" presName="horz1" presStyleCnt="0"/>
      <dgm:spPr/>
    </dgm:pt>
    <dgm:pt modelId="{3A73763E-27F5-4955-8D92-71C69BBB3502}" type="pres">
      <dgm:prSet presAssocID="{6BAEBCF2-8981-4F95-B77E-4D5BAB77094A}" presName="tx1" presStyleLbl="revTx" presStyleIdx="0" presStyleCnt="6"/>
      <dgm:spPr/>
    </dgm:pt>
    <dgm:pt modelId="{052FBC39-08BC-4ECB-9246-6C53482EB835}" type="pres">
      <dgm:prSet presAssocID="{6BAEBCF2-8981-4F95-B77E-4D5BAB77094A}" presName="vert1" presStyleCnt="0"/>
      <dgm:spPr/>
    </dgm:pt>
    <dgm:pt modelId="{C2F6518C-11FE-4C96-8635-6CE795F4F6EA}" type="pres">
      <dgm:prSet presAssocID="{7C33B48B-60A4-47D3-9623-7EF3B934F98A}" presName="vertSpace2a" presStyleCnt="0"/>
      <dgm:spPr/>
    </dgm:pt>
    <dgm:pt modelId="{9D79D447-1DE7-4324-BA7F-294B13321612}" type="pres">
      <dgm:prSet presAssocID="{7C33B48B-60A4-47D3-9623-7EF3B934F98A}" presName="horz2" presStyleCnt="0"/>
      <dgm:spPr/>
    </dgm:pt>
    <dgm:pt modelId="{BDC4B209-F289-45FB-9C56-35E47BB3D0BB}" type="pres">
      <dgm:prSet presAssocID="{7C33B48B-60A4-47D3-9623-7EF3B934F98A}" presName="horzSpace2" presStyleCnt="0"/>
      <dgm:spPr/>
    </dgm:pt>
    <dgm:pt modelId="{F96A632C-AA6D-4159-9C37-BBCEC32A42BE}" type="pres">
      <dgm:prSet presAssocID="{7C33B48B-60A4-47D3-9623-7EF3B934F98A}" presName="tx2" presStyleLbl="revTx" presStyleIdx="1" presStyleCnt="6"/>
      <dgm:spPr/>
    </dgm:pt>
    <dgm:pt modelId="{AE47B6AC-0AD9-4C6A-B235-9D8CA88DE6CC}" type="pres">
      <dgm:prSet presAssocID="{7C33B48B-60A4-47D3-9623-7EF3B934F98A}" presName="vert2" presStyleCnt="0"/>
      <dgm:spPr/>
    </dgm:pt>
    <dgm:pt modelId="{B7D7B379-34C6-488D-9FE5-EC76504F70D0}" type="pres">
      <dgm:prSet presAssocID="{7C33B48B-60A4-47D3-9623-7EF3B934F98A}" presName="thinLine2b" presStyleLbl="callout" presStyleIdx="0" presStyleCnt="5"/>
      <dgm:spPr/>
    </dgm:pt>
    <dgm:pt modelId="{D06ADD8F-603C-48DD-8A8F-F422B68915A1}" type="pres">
      <dgm:prSet presAssocID="{7C33B48B-60A4-47D3-9623-7EF3B934F98A}" presName="vertSpace2b" presStyleCnt="0"/>
      <dgm:spPr/>
    </dgm:pt>
    <dgm:pt modelId="{7B415CD5-8346-4D7C-B1A2-ABD8D1624CFB}" type="pres">
      <dgm:prSet presAssocID="{D79A0406-5851-4AD4-B837-E1DB7B3BD894}" presName="horz2" presStyleCnt="0"/>
      <dgm:spPr/>
    </dgm:pt>
    <dgm:pt modelId="{FC6D900C-5DF5-4F04-84A2-2A902488ED7B}" type="pres">
      <dgm:prSet presAssocID="{D79A0406-5851-4AD4-B837-E1DB7B3BD894}" presName="horzSpace2" presStyleCnt="0"/>
      <dgm:spPr/>
    </dgm:pt>
    <dgm:pt modelId="{7CF48D0C-7C8D-4891-BAA6-063471063DAB}" type="pres">
      <dgm:prSet presAssocID="{D79A0406-5851-4AD4-B837-E1DB7B3BD894}" presName="tx2" presStyleLbl="revTx" presStyleIdx="2" presStyleCnt="6"/>
      <dgm:spPr/>
    </dgm:pt>
    <dgm:pt modelId="{C46C0801-010C-4307-8790-808648EC9029}" type="pres">
      <dgm:prSet presAssocID="{D79A0406-5851-4AD4-B837-E1DB7B3BD894}" presName="vert2" presStyleCnt="0"/>
      <dgm:spPr/>
    </dgm:pt>
    <dgm:pt modelId="{23CC354D-0721-4525-B6AD-DE008F9D37EF}" type="pres">
      <dgm:prSet presAssocID="{D79A0406-5851-4AD4-B837-E1DB7B3BD894}" presName="thinLine2b" presStyleLbl="callout" presStyleIdx="1" presStyleCnt="5"/>
      <dgm:spPr/>
    </dgm:pt>
    <dgm:pt modelId="{84EAFB22-08D3-4A11-8866-13A2E700F55B}" type="pres">
      <dgm:prSet presAssocID="{D79A0406-5851-4AD4-B837-E1DB7B3BD894}" presName="vertSpace2b" presStyleCnt="0"/>
      <dgm:spPr/>
    </dgm:pt>
    <dgm:pt modelId="{C4E86568-9E37-4806-B9D4-026AB5FD439B}" type="pres">
      <dgm:prSet presAssocID="{7669D215-7BF7-44D3-B330-51E59DF33A08}" presName="horz2" presStyleCnt="0"/>
      <dgm:spPr/>
    </dgm:pt>
    <dgm:pt modelId="{339E90BB-01C7-4FE0-B073-C1D20A1EEB39}" type="pres">
      <dgm:prSet presAssocID="{7669D215-7BF7-44D3-B330-51E59DF33A08}" presName="horzSpace2" presStyleCnt="0"/>
      <dgm:spPr/>
    </dgm:pt>
    <dgm:pt modelId="{D08A4B79-B014-4737-A481-0F9DF6BDCE50}" type="pres">
      <dgm:prSet presAssocID="{7669D215-7BF7-44D3-B330-51E59DF33A08}" presName="tx2" presStyleLbl="revTx" presStyleIdx="3" presStyleCnt="6"/>
      <dgm:spPr/>
    </dgm:pt>
    <dgm:pt modelId="{4855DCDD-C291-481B-9D58-F2FA4341CDC3}" type="pres">
      <dgm:prSet presAssocID="{7669D215-7BF7-44D3-B330-51E59DF33A08}" presName="vert2" presStyleCnt="0"/>
      <dgm:spPr/>
    </dgm:pt>
    <dgm:pt modelId="{AA998097-817C-4A93-B362-D5C185BF95A3}" type="pres">
      <dgm:prSet presAssocID="{7669D215-7BF7-44D3-B330-51E59DF33A08}" presName="thinLine2b" presStyleLbl="callout" presStyleIdx="2" presStyleCnt="5"/>
      <dgm:spPr/>
    </dgm:pt>
    <dgm:pt modelId="{37C94C5A-CA1B-4DF3-A635-E329D62A6F17}" type="pres">
      <dgm:prSet presAssocID="{7669D215-7BF7-44D3-B330-51E59DF33A08}" presName="vertSpace2b" presStyleCnt="0"/>
      <dgm:spPr/>
    </dgm:pt>
    <dgm:pt modelId="{7FA9B762-2748-4F1B-9DB3-6680AA1075C1}" type="pres">
      <dgm:prSet presAssocID="{86D413E7-619D-49F5-B86E-D2EA790B7C39}" presName="horz2" presStyleCnt="0"/>
      <dgm:spPr/>
    </dgm:pt>
    <dgm:pt modelId="{FEBF44AC-7E2C-43AA-8C62-64FCB15B919E}" type="pres">
      <dgm:prSet presAssocID="{86D413E7-619D-49F5-B86E-D2EA790B7C39}" presName="horzSpace2" presStyleCnt="0"/>
      <dgm:spPr/>
    </dgm:pt>
    <dgm:pt modelId="{184B6C7E-9984-4227-A021-CF3F9BEC8FD5}" type="pres">
      <dgm:prSet presAssocID="{86D413E7-619D-49F5-B86E-D2EA790B7C39}" presName="tx2" presStyleLbl="revTx" presStyleIdx="4" presStyleCnt="6"/>
      <dgm:spPr/>
    </dgm:pt>
    <dgm:pt modelId="{DCADDB25-57BA-45AF-BA95-428E5D1BB1BB}" type="pres">
      <dgm:prSet presAssocID="{86D413E7-619D-49F5-B86E-D2EA790B7C39}" presName="vert2" presStyleCnt="0"/>
      <dgm:spPr/>
    </dgm:pt>
    <dgm:pt modelId="{CF7CF126-04E2-462A-BBF7-0B882622F245}" type="pres">
      <dgm:prSet presAssocID="{86D413E7-619D-49F5-B86E-D2EA790B7C39}" presName="thinLine2b" presStyleLbl="callout" presStyleIdx="3" presStyleCnt="5"/>
      <dgm:spPr/>
    </dgm:pt>
    <dgm:pt modelId="{AFDAE13C-EA4B-4D4D-BDE1-E44D934562C7}" type="pres">
      <dgm:prSet presAssocID="{86D413E7-619D-49F5-B86E-D2EA790B7C39}" presName="vertSpace2b" presStyleCnt="0"/>
      <dgm:spPr/>
    </dgm:pt>
    <dgm:pt modelId="{A067EEAC-AC0F-4454-9C67-A5D447DC6B76}" type="pres">
      <dgm:prSet presAssocID="{0D421CEF-8D9E-4F18-8A18-0672F1611F10}" presName="horz2" presStyleCnt="0"/>
      <dgm:spPr/>
    </dgm:pt>
    <dgm:pt modelId="{F96FD198-72D0-4850-89EB-C8DB1D8C1C91}" type="pres">
      <dgm:prSet presAssocID="{0D421CEF-8D9E-4F18-8A18-0672F1611F10}" presName="horzSpace2" presStyleCnt="0"/>
      <dgm:spPr/>
    </dgm:pt>
    <dgm:pt modelId="{8E514295-A844-41DB-A981-0F58DE324752}" type="pres">
      <dgm:prSet presAssocID="{0D421CEF-8D9E-4F18-8A18-0672F1611F10}" presName="tx2" presStyleLbl="revTx" presStyleIdx="5" presStyleCnt="6"/>
      <dgm:spPr/>
    </dgm:pt>
    <dgm:pt modelId="{0DFB9E8F-C571-4CC2-AEBC-D9F68DCF63CF}" type="pres">
      <dgm:prSet presAssocID="{0D421CEF-8D9E-4F18-8A18-0672F1611F10}" presName="vert2" presStyleCnt="0"/>
      <dgm:spPr/>
    </dgm:pt>
    <dgm:pt modelId="{54D0E245-D998-44A1-B559-D504D8094802}" type="pres">
      <dgm:prSet presAssocID="{0D421CEF-8D9E-4F18-8A18-0672F1611F10}" presName="thinLine2b" presStyleLbl="callout" presStyleIdx="4" presStyleCnt="5"/>
      <dgm:spPr/>
    </dgm:pt>
    <dgm:pt modelId="{4B56739E-3606-49B6-82E6-C5689DE90291}" type="pres">
      <dgm:prSet presAssocID="{0D421CEF-8D9E-4F18-8A18-0672F1611F10}" presName="vertSpace2b" presStyleCnt="0"/>
      <dgm:spPr/>
    </dgm:pt>
  </dgm:ptLst>
  <dgm:cxnLst>
    <dgm:cxn modelId="{70FFA50A-A5FA-49B1-B91E-C9E7BDDC7006}" type="presOf" srcId="{86D413E7-619D-49F5-B86E-D2EA790B7C39}" destId="{184B6C7E-9984-4227-A021-CF3F9BEC8FD5}" srcOrd="0" destOrd="0" presId="urn:microsoft.com/office/officeart/2008/layout/LinedList"/>
    <dgm:cxn modelId="{39C37538-68B3-4416-A3F8-05D49AB4E30B}" type="presOf" srcId="{D79A0406-5851-4AD4-B837-E1DB7B3BD894}" destId="{7CF48D0C-7C8D-4891-BAA6-063471063DAB}" srcOrd="0" destOrd="0" presId="urn:microsoft.com/office/officeart/2008/layout/LinedList"/>
    <dgm:cxn modelId="{4853345E-5B8A-4309-9786-77BF3C759BFA}" type="presOf" srcId="{7669D215-7BF7-44D3-B330-51E59DF33A08}" destId="{D08A4B79-B014-4737-A481-0F9DF6BDCE50}" srcOrd="0" destOrd="0" presId="urn:microsoft.com/office/officeart/2008/layout/LinedList"/>
    <dgm:cxn modelId="{DF108C64-10BE-4548-98CB-9F49A7D4DC60}" srcId="{A7141797-B6A0-4070-B4C9-0D368613B43D}" destId="{6BAEBCF2-8981-4F95-B77E-4D5BAB77094A}" srcOrd="0" destOrd="0" parTransId="{A5FC481E-9F06-42E9-A66C-FC4DAEA4ECAF}" sibTransId="{96D95FBD-6179-46D9-97CE-49D8778693CD}"/>
    <dgm:cxn modelId="{050BD357-FA96-4DEC-996B-47806494B494}" srcId="{6BAEBCF2-8981-4F95-B77E-4D5BAB77094A}" destId="{86D413E7-619D-49F5-B86E-D2EA790B7C39}" srcOrd="3" destOrd="0" parTransId="{2BB0BDBE-FCC2-4CA9-B6A7-D5B5FB3C3140}" sibTransId="{9E7B87BC-A60C-4BCB-8790-2454B22EB214}"/>
    <dgm:cxn modelId="{CB961378-C976-477D-B3B3-2E4F3FA30010}" srcId="{6BAEBCF2-8981-4F95-B77E-4D5BAB77094A}" destId="{D79A0406-5851-4AD4-B837-E1DB7B3BD894}" srcOrd="1" destOrd="0" parTransId="{DA872F1E-CF40-45CF-8D16-011B55743D54}" sibTransId="{B44D4239-957E-4621-83C3-AA8F8173BBAE}"/>
    <dgm:cxn modelId="{0FFFBB87-7071-4DB1-93C6-9C26BAB736C9}" type="presOf" srcId="{0D421CEF-8D9E-4F18-8A18-0672F1611F10}" destId="{8E514295-A844-41DB-A981-0F58DE324752}" srcOrd="0" destOrd="0" presId="urn:microsoft.com/office/officeart/2008/layout/LinedList"/>
    <dgm:cxn modelId="{2D77A1AA-2696-48AF-9DAF-1D096F76BAE2}" srcId="{6BAEBCF2-8981-4F95-B77E-4D5BAB77094A}" destId="{0D421CEF-8D9E-4F18-8A18-0672F1611F10}" srcOrd="4" destOrd="0" parTransId="{CFE19048-69D7-42B5-BB9F-9D5368DCC017}" sibTransId="{6B4DFFC2-D427-472F-9882-AB7E6D43BA11}"/>
    <dgm:cxn modelId="{BD1FAAB0-E9D5-4079-AF9D-3BBD6A4CC634}" srcId="{6BAEBCF2-8981-4F95-B77E-4D5BAB77094A}" destId="{7C33B48B-60A4-47D3-9623-7EF3B934F98A}" srcOrd="0" destOrd="0" parTransId="{52548AD2-0F21-4E14-8461-9715E11B7762}" sibTransId="{BD2F0894-E3E0-4F43-896D-EB0762420745}"/>
    <dgm:cxn modelId="{79BCDBB6-7670-4EA6-99BA-31F501A7D80D}" type="presOf" srcId="{A7141797-B6A0-4070-B4C9-0D368613B43D}" destId="{49FF2EED-5D06-4DAF-8314-F1D3386260E1}" srcOrd="0" destOrd="0" presId="urn:microsoft.com/office/officeart/2008/layout/LinedList"/>
    <dgm:cxn modelId="{8E42ABB7-005B-4114-A3AB-6A0ED90EAA9D}" type="presOf" srcId="{7C33B48B-60A4-47D3-9623-7EF3B934F98A}" destId="{F96A632C-AA6D-4159-9C37-BBCEC32A42BE}" srcOrd="0" destOrd="0" presId="urn:microsoft.com/office/officeart/2008/layout/LinedList"/>
    <dgm:cxn modelId="{8527FEBE-0864-4CFF-A5DD-B0A894A15FF8}" srcId="{6BAEBCF2-8981-4F95-B77E-4D5BAB77094A}" destId="{7669D215-7BF7-44D3-B330-51E59DF33A08}" srcOrd="2" destOrd="0" parTransId="{F684B091-460D-4551-A624-89E984C2266A}" sibTransId="{412CB7FD-96A4-4682-B003-39D0C924B018}"/>
    <dgm:cxn modelId="{AB4DA6F5-50B3-4C48-A084-A02E92700F3B}" type="presOf" srcId="{6BAEBCF2-8981-4F95-B77E-4D5BAB77094A}" destId="{3A73763E-27F5-4955-8D92-71C69BBB3502}" srcOrd="0" destOrd="0" presId="urn:microsoft.com/office/officeart/2008/layout/LinedList"/>
    <dgm:cxn modelId="{F9FDFD2A-6C3C-413D-82F1-7F4EA7C01EB4}" type="presParOf" srcId="{49FF2EED-5D06-4DAF-8314-F1D3386260E1}" destId="{BDC3067B-BEA7-4C9C-90CA-953F8106273A}" srcOrd="0" destOrd="0" presId="urn:microsoft.com/office/officeart/2008/layout/LinedList"/>
    <dgm:cxn modelId="{36A0B7FD-BF95-4715-A686-DCE047108557}" type="presParOf" srcId="{49FF2EED-5D06-4DAF-8314-F1D3386260E1}" destId="{C8C363D9-7593-4E84-A939-FF8FA4A92378}" srcOrd="1" destOrd="0" presId="urn:microsoft.com/office/officeart/2008/layout/LinedList"/>
    <dgm:cxn modelId="{C1C59E0A-227B-4A8E-8144-4EA2C01FD780}" type="presParOf" srcId="{C8C363D9-7593-4E84-A939-FF8FA4A92378}" destId="{3A73763E-27F5-4955-8D92-71C69BBB3502}" srcOrd="0" destOrd="0" presId="urn:microsoft.com/office/officeart/2008/layout/LinedList"/>
    <dgm:cxn modelId="{083C7049-DA99-48DA-9B8F-458848E96972}" type="presParOf" srcId="{C8C363D9-7593-4E84-A939-FF8FA4A92378}" destId="{052FBC39-08BC-4ECB-9246-6C53482EB835}" srcOrd="1" destOrd="0" presId="urn:microsoft.com/office/officeart/2008/layout/LinedList"/>
    <dgm:cxn modelId="{1401D5F7-2122-4A7D-9A4D-F29A1BAC428B}" type="presParOf" srcId="{052FBC39-08BC-4ECB-9246-6C53482EB835}" destId="{C2F6518C-11FE-4C96-8635-6CE795F4F6EA}" srcOrd="0" destOrd="0" presId="urn:microsoft.com/office/officeart/2008/layout/LinedList"/>
    <dgm:cxn modelId="{A188D1E7-6E35-49B3-B598-F8269A72CA72}" type="presParOf" srcId="{052FBC39-08BC-4ECB-9246-6C53482EB835}" destId="{9D79D447-1DE7-4324-BA7F-294B13321612}" srcOrd="1" destOrd="0" presId="urn:microsoft.com/office/officeart/2008/layout/LinedList"/>
    <dgm:cxn modelId="{42C260FE-211C-496D-804E-3A887D43500C}" type="presParOf" srcId="{9D79D447-1DE7-4324-BA7F-294B13321612}" destId="{BDC4B209-F289-45FB-9C56-35E47BB3D0BB}" srcOrd="0" destOrd="0" presId="urn:microsoft.com/office/officeart/2008/layout/LinedList"/>
    <dgm:cxn modelId="{18C7B618-953E-4B48-B1E3-D978FB28B899}" type="presParOf" srcId="{9D79D447-1DE7-4324-BA7F-294B13321612}" destId="{F96A632C-AA6D-4159-9C37-BBCEC32A42BE}" srcOrd="1" destOrd="0" presId="urn:microsoft.com/office/officeart/2008/layout/LinedList"/>
    <dgm:cxn modelId="{BF4E783D-9AA7-420E-B3DD-15786CA50A7A}" type="presParOf" srcId="{9D79D447-1DE7-4324-BA7F-294B13321612}" destId="{AE47B6AC-0AD9-4C6A-B235-9D8CA88DE6CC}" srcOrd="2" destOrd="0" presId="urn:microsoft.com/office/officeart/2008/layout/LinedList"/>
    <dgm:cxn modelId="{0D80259C-832F-4D62-8EFE-30DD5F5ABC6A}" type="presParOf" srcId="{052FBC39-08BC-4ECB-9246-6C53482EB835}" destId="{B7D7B379-34C6-488D-9FE5-EC76504F70D0}" srcOrd="2" destOrd="0" presId="urn:microsoft.com/office/officeart/2008/layout/LinedList"/>
    <dgm:cxn modelId="{174BE272-59D2-446F-BE47-03F2E9AA3D31}" type="presParOf" srcId="{052FBC39-08BC-4ECB-9246-6C53482EB835}" destId="{D06ADD8F-603C-48DD-8A8F-F422B68915A1}" srcOrd="3" destOrd="0" presId="urn:microsoft.com/office/officeart/2008/layout/LinedList"/>
    <dgm:cxn modelId="{5A39129D-FD14-44B4-98B3-430095B675AC}" type="presParOf" srcId="{052FBC39-08BC-4ECB-9246-6C53482EB835}" destId="{7B415CD5-8346-4D7C-B1A2-ABD8D1624CFB}" srcOrd="4" destOrd="0" presId="urn:microsoft.com/office/officeart/2008/layout/LinedList"/>
    <dgm:cxn modelId="{79A4C1D7-262E-4A7E-8247-0283050D93F0}" type="presParOf" srcId="{7B415CD5-8346-4D7C-B1A2-ABD8D1624CFB}" destId="{FC6D900C-5DF5-4F04-84A2-2A902488ED7B}" srcOrd="0" destOrd="0" presId="urn:microsoft.com/office/officeart/2008/layout/LinedList"/>
    <dgm:cxn modelId="{2709F867-62B0-4064-B23E-CCFBACA3FB80}" type="presParOf" srcId="{7B415CD5-8346-4D7C-B1A2-ABD8D1624CFB}" destId="{7CF48D0C-7C8D-4891-BAA6-063471063DAB}" srcOrd="1" destOrd="0" presId="urn:microsoft.com/office/officeart/2008/layout/LinedList"/>
    <dgm:cxn modelId="{A691983F-E7D6-408F-B76B-3973D94B0F43}" type="presParOf" srcId="{7B415CD5-8346-4D7C-B1A2-ABD8D1624CFB}" destId="{C46C0801-010C-4307-8790-808648EC9029}" srcOrd="2" destOrd="0" presId="urn:microsoft.com/office/officeart/2008/layout/LinedList"/>
    <dgm:cxn modelId="{3B9F7AB5-23E2-4AFB-BDC3-FF579D7C9CB5}" type="presParOf" srcId="{052FBC39-08BC-4ECB-9246-6C53482EB835}" destId="{23CC354D-0721-4525-B6AD-DE008F9D37EF}" srcOrd="5" destOrd="0" presId="urn:microsoft.com/office/officeart/2008/layout/LinedList"/>
    <dgm:cxn modelId="{BE0219F2-A248-47B9-BD8D-D5C0E9C652B3}" type="presParOf" srcId="{052FBC39-08BC-4ECB-9246-6C53482EB835}" destId="{84EAFB22-08D3-4A11-8866-13A2E700F55B}" srcOrd="6" destOrd="0" presId="urn:microsoft.com/office/officeart/2008/layout/LinedList"/>
    <dgm:cxn modelId="{9B029CF2-B209-4609-B356-B88B25899A7A}" type="presParOf" srcId="{052FBC39-08BC-4ECB-9246-6C53482EB835}" destId="{C4E86568-9E37-4806-B9D4-026AB5FD439B}" srcOrd="7" destOrd="0" presId="urn:microsoft.com/office/officeart/2008/layout/LinedList"/>
    <dgm:cxn modelId="{C67141E6-62F1-495C-AAA7-37C873514AC9}" type="presParOf" srcId="{C4E86568-9E37-4806-B9D4-026AB5FD439B}" destId="{339E90BB-01C7-4FE0-B073-C1D20A1EEB39}" srcOrd="0" destOrd="0" presId="urn:microsoft.com/office/officeart/2008/layout/LinedList"/>
    <dgm:cxn modelId="{004B5C5F-2E10-4E49-98EB-0D05425EB88E}" type="presParOf" srcId="{C4E86568-9E37-4806-B9D4-026AB5FD439B}" destId="{D08A4B79-B014-4737-A481-0F9DF6BDCE50}" srcOrd="1" destOrd="0" presId="urn:microsoft.com/office/officeart/2008/layout/LinedList"/>
    <dgm:cxn modelId="{F6FD7EE5-0113-4F14-B0BC-D0B45804AFF2}" type="presParOf" srcId="{C4E86568-9E37-4806-B9D4-026AB5FD439B}" destId="{4855DCDD-C291-481B-9D58-F2FA4341CDC3}" srcOrd="2" destOrd="0" presId="urn:microsoft.com/office/officeart/2008/layout/LinedList"/>
    <dgm:cxn modelId="{B5CF6FD7-6231-4512-9FC1-6C029320002D}" type="presParOf" srcId="{052FBC39-08BC-4ECB-9246-6C53482EB835}" destId="{AA998097-817C-4A93-B362-D5C185BF95A3}" srcOrd="8" destOrd="0" presId="urn:microsoft.com/office/officeart/2008/layout/LinedList"/>
    <dgm:cxn modelId="{4832A3E5-EFC0-4AD3-AE8E-753D5B24EC42}" type="presParOf" srcId="{052FBC39-08BC-4ECB-9246-6C53482EB835}" destId="{37C94C5A-CA1B-4DF3-A635-E329D62A6F17}" srcOrd="9" destOrd="0" presId="urn:microsoft.com/office/officeart/2008/layout/LinedList"/>
    <dgm:cxn modelId="{791E904D-68B1-4836-B6B2-4C523F6E854F}" type="presParOf" srcId="{052FBC39-08BC-4ECB-9246-6C53482EB835}" destId="{7FA9B762-2748-4F1B-9DB3-6680AA1075C1}" srcOrd="10" destOrd="0" presId="urn:microsoft.com/office/officeart/2008/layout/LinedList"/>
    <dgm:cxn modelId="{1A582D38-D81D-472E-BF38-089A96BAECED}" type="presParOf" srcId="{7FA9B762-2748-4F1B-9DB3-6680AA1075C1}" destId="{FEBF44AC-7E2C-43AA-8C62-64FCB15B919E}" srcOrd="0" destOrd="0" presId="urn:microsoft.com/office/officeart/2008/layout/LinedList"/>
    <dgm:cxn modelId="{8E406D87-2A3D-4059-9C66-D9F8EF5B7956}" type="presParOf" srcId="{7FA9B762-2748-4F1B-9DB3-6680AA1075C1}" destId="{184B6C7E-9984-4227-A021-CF3F9BEC8FD5}" srcOrd="1" destOrd="0" presId="urn:microsoft.com/office/officeart/2008/layout/LinedList"/>
    <dgm:cxn modelId="{63A0C2D8-57FC-4DAC-9CD2-B74F7B24C93C}" type="presParOf" srcId="{7FA9B762-2748-4F1B-9DB3-6680AA1075C1}" destId="{DCADDB25-57BA-45AF-BA95-428E5D1BB1BB}" srcOrd="2" destOrd="0" presId="urn:microsoft.com/office/officeart/2008/layout/LinedList"/>
    <dgm:cxn modelId="{B4237837-3864-4769-B66C-99910E0BBAAC}" type="presParOf" srcId="{052FBC39-08BC-4ECB-9246-6C53482EB835}" destId="{CF7CF126-04E2-462A-BBF7-0B882622F245}" srcOrd="11" destOrd="0" presId="urn:microsoft.com/office/officeart/2008/layout/LinedList"/>
    <dgm:cxn modelId="{D1AE21AA-A6CE-49F5-AA2A-4612A204794C}" type="presParOf" srcId="{052FBC39-08BC-4ECB-9246-6C53482EB835}" destId="{AFDAE13C-EA4B-4D4D-BDE1-E44D934562C7}" srcOrd="12" destOrd="0" presId="urn:microsoft.com/office/officeart/2008/layout/LinedList"/>
    <dgm:cxn modelId="{775744D3-8CA6-41A4-98EB-A4CE69638989}" type="presParOf" srcId="{052FBC39-08BC-4ECB-9246-6C53482EB835}" destId="{A067EEAC-AC0F-4454-9C67-A5D447DC6B76}" srcOrd="13" destOrd="0" presId="urn:microsoft.com/office/officeart/2008/layout/LinedList"/>
    <dgm:cxn modelId="{85C84691-F44B-4FBF-9D9C-31B7868CD6DF}" type="presParOf" srcId="{A067EEAC-AC0F-4454-9C67-A5D447DC6B76}" destId="{F96FD198-72D0-4850-89EB-C8DB1D8C1C91}" srcOrd="0" destOrd="0" presId="urn:microsoft.com/office/officeart/2008/layout/LinedList"/>
    <dgm:cxn modelId="{869CDE2A-A7FD-4B10-B116-DAFC202832D8}" type="presParOf" srcId="{A067EEAC-AC0F-4454-9C67-A5D447DC6B76}" destId="{8E514295-A844-41DB-A981-0F58DE324752}" srcOrd="1" destOrd="0" presId="urn:microsoft.com/office/officeart/2008/layout/LinedList"/>
    <dgm:cxn modelId="{3281DC24-E386-4EB2-98BD-E10938CA8DCE}" type="presParOf" srcId="{A067EEAC-AC0F-4454-9C67-A5D447DC6B76}" destId="{0DFB9E8F-C571-4CC2-AEBC-D9F68DCF63CF}" srcOrd="2" destOrd="0" presId="urn:microsoft.com/office/officeart/2008/layout/LinedList"/>
    <dgm:cxn modelId="{A3AD8D98-E701-4F2B-A491-C2855FD52162}" type="presParOf" srcId="{052FBC39-08BC-4ECB-9246-6C53482EB835}" destId="{54D0E245-D998-44A1-B559-D504D8094802}" srcOrd="14" destOrd="0" presId="urn:microsoft.com/office/officeart/2008/layout/LinedList"/>
    <dgm:cxn modelId="{56DBD054-B28F-4153-BB60-D0F310A67ED2}" type="presParOf" srcId="{052FBC39-08BC-4ECB-9246-6C53482EB835}" destId="{4B56739E-3606-49B6-82E6-C5689DE90291}"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5D2232A-4A5B-4CFC-AFF2-E9C941FE285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A7CD07F-109D-435C-A2EE-6430901AB86A}">
      <dgm:prSet/>
      <dgm:spPr/>
      <dgm:t>
        <a:bodyPr/>
        <a:lstStyle/>
        <a:p>
          <a:r>
            <a:rPr lang="el-GR" b="1" i="1" dirty="0">
              <a:latin typeface="Cavolini" panose="03000502040302020204" pitchFamily="66" charset="0"/>
              <a:cs typeface="Cavolini" panose="03000502040302020204" pitchFamily="66" charset="0"/>
            </a:rPr>
            <a:t>Ομοιότητες</a:t>
          </a:r>
          <a:endParaRPr lang="en-US" b="1" i="1" dirty="0">
            <a:latin typeface="Cavolini" panose="03000502040302020204" pitchFamily="66" charset="0"/>
            <a:cs typeface="Cavolini" panose="03000502040302020204" pitchFamily="66" charset="0"/>
          </a:endParaRPr>
        </a:p>
      </dgm:t>
    </dgm:pt>
    <dgm:pt modelId="{80BE672F-47D7-471F-B9D4-9605362709CF}" type="parTrans" cxnId="{DDCE568C-01CD-49FF-A227-3648ECD663BA}">
      <dgm:prSet/>
      <dgm:spPr/>
      <dgm:t>
        <a:bodyPr/>
        <a:lstStyle/>
        <a:p>
          <a:endParaRPr lang="en-US"/>
        </a:p>
      </dgm:t>
    </dgm:pt>
    <dgm:pt modelId="{AC1BBAA8-5F4F-43FF-9A81-F3A5F3C07A88}" type="sibTrans" cxnId="{DDCE568C-01CD-49FF-A227-3648ECD663BA}">
      <dgm:prSet/>
      <dgm:spPr/>
      <dgm:t>
        <a:bodyPr/>
        <a:lstStyle/>
        <a:p>
          <a:endParaRPr lang="en-US"/>
        </a:p>
      </dgm:t>
    </dgm:pt>
    <dgm:pt modelId="{2EEC8FBD-C0F9-4DD3-9B66-F78076D9DC86}">
      <dgm:prSet/>
      <dgm:spPr/>
      <dgm:t>
        <a:bodyPr/>
        <a:lstStyle/>
        <a:p>
          <a:r>
            <a:rPr lang="el-GR" dirty="0">
              <a:latin typeface="Cavolini" panose="03000502040302020204" pitchFamily="66" charset="0"/>
              <a:cs typeface="Cavolini" panose="03000502040302020204" pitchFamily="66" charset="0"/>
            </a:rPr>
            <a:t>Κεντρική ηρωίδα =&gt; κορίτσι</a:t>
          </a:r>
          <a:endParaRPr lang="en-US" dirty="0">
            <a:latin typeface="Cavolini" panose="03000502040302020204" pitchFamily="66" charset="0"/>
            <a:cs typeface="Cavolini" panose="03000502040302020204" pitchFamily="66" charset="0"/>
          </a:endParaRPr>
        </a:p>
      </dgm:t>
    </dgm:pt>
    <dgm:pt modelId="{41B7120A-D30D-4FDF-92D0-69E957E9524F}" type="parTrans" cxnId="{94BBD719-13C5-4A48-A907-18801DAE43D7}">
      <dgm:prSet/>
      <dgm:spPr/>
      <dgm:t>
        <a:bodyPr/>
        <a:lstStyle/>
        <a:p>
          <a:endParaRPr lang="en-US"/>
        </a:p>
      </dgm:t>
    </dgm:pt>
    <dgm:pt modelId="{D190D42B-8DB1-49DF-B5B9-55E50BE0A2A3}" type="sibTrans" cxnId="{94BBD719-13C5-4A48-A907-18801DAE43D7}">
      <dgm:prSet/>
      <dgm:spPr/>
      <dgm:t>
        <a:bodyPr/>
        <a:lstStyle/>
        <a:p>
          <a:endParaRPr lang="en-US"/>
        </a:p>
      </dgm:t>
    </dgm:pt>
    <dgm:pt modelId="{F811BC87-DDF7-43F8-A4F4-C72A541EA9BD}">
      <dgm:prSet/>
      <dgm:spPr/>
      <dgm:t>
        <a:bodyPr/>
        <a:lstStyle/>
        <a:p>
          <a:r>
            <a:rPr lang="el-GR" dirty="0">
              <a:latin typeface="Cavolini" panose="03000502040302020204" pitchFamily="66" charset="0"/>
              <a:cs typeface="Cavolini" panose="03000502040302020204" pitchFamily="66" charset="0"/>
            </a:rPr>
            <a:t>Μετακόμιση σε καινούριο σπίτι</a:t>
          </a:r>
          <a:endParaRPr lang="en-US" dirty="0">
            <a:latin typeface="Cavolini" panose="03000502040302020204" pitchFamily="66" charset="0"/>
            <a:cs typeface="Cavolini" panose="03000502040302020204" pitchFamily="66" charset="0"/>
          </a:endParaRPr>
        </a:p>
      </dgm:t>
    </dgm:pt>
    <dgm:pt modelId="{D884AF44-114F-4F29-BA3E-9C4329C01D5D}" type="parTrans" cxnId="{95FB7AFF-43FD-4A18-839A-26DC48E61FD5}">
      <dgm:prSet/>
      <dgm:spPr/>
      <dgm:t>
        <a:bodyPr/>
        <a:lstStyle/>
        <a:p>
          <a:endParaRPr lang="en-US"/>
        </a:p>
      </dgm:t>
    </dgm:pt>
    <dgm:pt modelId="{01FB08A2-CEE2-4B0A-A66A-CD77A25C8B31}" type="sibTrans" cxnId="{95FB7AFF-43FD-4A18-839A-26DC48E61FD5}">
      <dgm:prSet/>
      <dgm:spPr/>
      <dgm:t>
        <a:bodyPr/>
        <a:lstStyle/>
        <a:p>
          <a:endParaRPr lang="en-US"/>
        </a:p>
      </dgm:t>
    </dgm:pt>
    <dgm:pt modelId="{0916796F-21C3-441B-99FF-678659EF481D}">
      <dgm:prSet/>
      <dgm:spPr/>
      <dgm:t>
        <a:bodyPr/>
        <a:lstStyle/>
        <a:p>
          <a:r>
            <a:rPr lang="el-GR" dirty="0">
              <a:latin typeface="Cavolini" panose="03000502040302020204" pitchFamily="66" charset="0"/>
              <a:cs typeface="Cavolini" panose="03000502040302020204" pitchFamily="66" charset="0"/>
            </a:rPr>
            <a:t>Αναζήτηση φίλων</a:t>
          </a:r>
          <a:endParaRPr lang="en-US" dirty="0">
            <a:latin typeface="Cavolini" panose="03000502040302020204" pitchFamily="66" charset="0"/>
            <a:cs typeface="Cavolini" panose="03000502040302020204" pitchFamily="66" charset="0"/>
          </a:endParaRPr>
        </a:p>
      </dgm:t>
    </dgm:pt>
    <dgm:pt modelId="{ECCAB68C-3DF9-4CA1-9881-7CD6EE008073}" type="parTrans" cxnId="{A67AEA39-32E5-4976-BE6E-4ED19272CD2F}">
      <dgm:prSet/>
      <dgm:spPr/>
      <dgm:t>
        <a:bodyPr/>
        <a:lstStyle/>
        <a:p>
          <a:endParaRPr lang="en-US"/>
        </a:p>
      </dgm:t>
    </dgm:pt>
    <dgm:pt modelId="{FCA7CDEA-EA22-4769-99F8-859AC7BF53C9}" type="sibTrans" cxnId="{A67AEA39-32E5-4976-BE6E-4ED19272CD2F}">
      <dgm:prSet/>
      <dgm:spPr/>
      <dgm:t>
        <a:bodyPr/>
        <a:lstStyle/>
        <a:p>
          <a:endParaRPr lang="en-US"/>
        </a:p>
      </dgm:t>
    </dgm:pt>
    <dgm:pt modelId="{954C8592-9CB1-481A-B9B7-7C55157F0AB5}">
      <dgm:prSet/>
      <dgm:spPr/>
      <dgm:t>
        <a:bodyPr/>
        <a:lstStyle/>
        <a:p>
          <a:r>
            <a:rPr lang="el-GR" dirty="0">
              <a:latin typeface="Cavolini" panose="03000502040302020204" pitchFamily="66" charset="0"/>
              <a:cs typeface="Cavolini" panose="03000502040302020204" pitchFamily="66" charset="0"/>
            </a:rPr>
            <a:t>Έχουν μόνο ένα φίλο (πραγματικό ή φανταστικό</a:t>
          </a:r>
          <a:r>
            <a:rPr lang="en-US" dirty="0">
              <a:latin typeface="Cavolini" panose="03000502040302020204" pitchFamily="66" charset="0"/>
              <a:cs typeface="Cavolini" panose="03000502040302020204" pitchFamily="66" charset="0"/>
            </a:rPr>
            <a:t>;</a:t>
          </a:r>
          <a:r>
            <a:rPr lang="el-GR" dirty="0">
              <a:latin typeface="Cavolini" panose="03000502040302020204" pitchFamily="66" charset="0"/>
              <a:cs typeface="Cavolini" panose="03000502040302020204" pitchFamily="66" charset="0"/>
            </a:rPr>
            <a:t>)</a:t>
          </a:r>
          <a:endParaRPr lang="en-US" dirty="0">
            <a:latin typeface="Cavolini" panose="03000502040302020204" pitchFamily="66" charset="0"/>
            <a:cs typeface="Cavolini" panose="03000502040302020204" pitchFamily="66" charset="0"/>
          </a:endParaRPr>
        </a:p>
      </dgm:t>
    </dgm:pt>
    <dgm:pt modelId="{EE320247-0ECC-45CA-9263-067024E775BA}" type="parTrans" cxnId="{24C88307-BDC2-457A-8687-C22204BACB5F}">
      <dgm:prSet/>
      <dgm:spPr/>
      <dgm:t>
        <a:bodyPr/>
        <a:lstStyle/>
        <a:p>
          <a:endParaRPr lang="en-US"/>
        </a:p>
      </dgm:t>
    </dgm:pt>
    <dgm:pt modelId="{5BF59666-6040-498F-B25D-D3B34C2E5238}" type="sibTrans" cxnId="{24C88307-BDC2-457A-8687-C22204BACB5F}">
      <dgm:prSet/>
      <dgm:spPr/>
      <dgm:t>
        <a:bodyPr/>
        <a:lstStyle/>
        <a:p>
          <a:endParaRPr lang="en-US"/>
        </a:p>
      </dgm:t>
    </dgm:pt>
    <dgm:pt modelId="{147727EE-1B7E-4A4B-A8C3-03237E5519A8}">
      <dgm:prSet/>
      <dgm:spPr/>
      <dgm:t>
        <a:bodyPr/>
        <a:lstStyle/>
        <a:p>
          <a:r>
            <a:rPr lang="el-GR" dirty="0">
              <a:latin typeface="Cavolini" panose="03000502040302020204" pitchFamily="66" charset="0"/>
              <a:cs typeface="Cavolini" panose="03000502040302020204" pitchFamily="66" charset="0"/>
            </a:rPr>
            <a:t>Δύναμη και συμβουλή από κάποιον (δάσκαλος/ λευκό λιοντάρι)</a:t>
          </a:r>
          <a:endParaRPr lang="en-US" dirty="0">
            <a:latin typeface="Cavolini" panose="03000502040302020204" pitchFamily="66" charset="0"/>
            <a:cs typeface="Cavolini" panose="03000502040302020204" pitchFamily="66" charset="0"/>
          </a:endParaRPr>
        </a:p>
      </dgm:t>
    </dgm:pt>
    <dgm:pt modelId="{E5C06F5B-FD2B-4090-94F6-56562D4A5974}" type="parTrans" cxnId="{13ABD0A1-BFFB-45BD-AA53-64322C15D705}">
      <dgm:prSet/>
      <dgm:spPr/>
      <dgm:t>
        <a:bodyPr/>
        <a:lstStyle/>
        <a:p>
          <a:endParaRPr lang="en-US"/>
        </a:p>
      </dgm:t>
    </dgm:pt>
    <dgm:pt modelId="{9F3EA8B1-3535-4A79-AC91-FFDAD5D10F06}" type="sibTrans" cxnId="{13ABD0A1-BFFB-45BD-AA53-64322C15D705}">
      <dgm:prSet/>
      <dgm:spPr/>
      <dgm:t>
        <a:bodyPr/>
        <a:lstStyle/>
        <a:p>
          <a:endParaRPr lang="en-US"/>
        </a:p>
      </dgm:t>
    </dgm:pt>
    <dgm:pt modelId="{AE478259-49E6-4347-B41F-502A4168C2FF}" type="pres">
      <dgm:prSet presAssocID="{B5D2232A-4A5B-4CFC-AFF2-E9C941FE2857}" presName="vert0" presStyleCnt="0">
        <dgm:presLayoutVars>
          <dgm:dir/>
          <dgm:animOne val="branch"/>
          <dgm:animLvl val="lvl"/>
        </dgm:presLayoutVars>
      </dgm:prSet>
      <dgm:spPr/>
    </dgm:pt>
    <dgm:pt modelId="{496485C3-D958-4015-9FDF-F2AE31A13025}" type="pres">
      <dgm:prSet presAssocID="{3A7CD07F-109D-435C-A2EE-6430901AB86A}" presName="thickLine" presStyleLbl="alignNode1" presStyleIdx="0" presStyleCnt="1"/>
      <dgm:spPr/>
    </dgm:pt>
    <dgm:pt modelId="{6980CF4A-50D9-4EF5-ADEB-F9D34EC1C816}" type="pres">
      <dgm:prSet presAssocID="{3A7CD07F-109D-435C-A2EE-6430901AB86A}" presName="horz1" presStyleCnt="0"/>
      <dgm:spPr/>
    </dgm:pt>
    <dgm:pt modelId="{E76F22A4-031A-4E84-925B-BC21D3E41C8D}" type="pres">
      <dgm:prSet presAssocID="{3A7CD07F-109D-435C-A2EE-6430901AB86A}" presName="tx1" presStyleLbl="revTx" presStyleIdx="0" presStyleCnt="6"/>
      <dgm:spPr/>
    </dgm:pt>
    <dgm:pt modelId="{BAED5717-B911-46D0-9EEC-1B1BF610F393}" type="pres">
      <dgm:prSet presAssocID="{3A7CD07F-109D-435C-A2EE-6430901AB86A}" presName="vert1" presStyleCnt="0"/>
      <dgm:spPr/>
    </dgm:pt>
    <dgm:pt modelId="{6848E183-5273-4198-A192-DEB31D0CAF26}" type="pres">
      <dgm:prSet presAssocID="{2EEC8FBD-C0F9-4DD3-9B66-F78076D9DC86}" presName="vertSpace2a" presStyleCnt="0"/>
      <dgm:spPr/>
    </dgm:pt>
    <dgm:pt modelId="{4981AC7C-3455-40C5-AA44-7F0E09E3A750}" type="pres">
      <dgm:prSet presAssocID="{2EEC8FBD-C0F9-4DD3-9B66-F78076D9DC86}" presName="horz2" presStyleCnt="0"/>
      <dgm:spPr/>
    </dgm:pt>
    <dgm:pt modelId="{07C4A5C2-3943-41DD-BA5F-76AF8BB13561}" type="pres">
      <dgm:prSet presAssocID="{2EEC8FBD-C0F9-4DD3-9B66-F78076D9DC86}" presName="horzSpace2" presStyleCnt="0"/>
      <dgm:spPr/>
    </dgm:pt>
    <dgm:pt modelId="{37A55682-1AD2-4BBC-86DA-5E7B1732CEA2}" type="pres">
      <dgm:prSet presAssocID="{2EEC8FBD-C0F9-4DD3-9B66-F78076D9DC86}" presName="tx2" presStyleLbl="revTx" presStyleIdx="1" presStyleCnt="6"/>
      <dgm:spPr/>
    </dgm:pt>
    <dgm:pt modelId="{AD32D3FA-9B84-463B-9271-F740B4704DC5}" type="pres">
      <dgm:prSet presAssocID="{2EEC8FBD-C0F9-4DD3-9B66-F78076D9DC86}" presName="vert2" presStyleCnt="0"/>
      <dgm:spPr/>
    </dgm:pt>
    <dgm:pt modelId="{25396342-3345-4A52-96D3-D278BC578CE0}" type="pres">
      <dgm:prSet presAssocID="{2EEC8FBD-C0F9-4DD3-9B66-F78076D9DC86}" presName="thinLine2b" presStyleLbl="callout" presStyleIdx="0" presStyleCnt="5"/>
      <dgm:spPr/>
    </dgm:pt>
    <dgm:pt modelId="{94AE50E2-5348-4A33-9A5B-65F5A49E990A}" type="pres">
      <dgm:prSet presAssocID="{2EEC8FBD-C0F9-4DD3-9B66-F78076D9DC86}" presName="vertSpace2b" presStyleCnt="0"/>
      <dgm:spPr/>
    </dgm:pt>
    <dgm:pt modelId="{3729C5B1-03C4-4503-B554-FEC6C2A14C43}" type="pres">
      <dgm:prSet presAssocID="{F811BC87-DDF7-43F8-A4F4-C72A541EA9BD}" presName="horz2" presStyleCnt="0"/>
      <dgm:spPr/>
    </dgm:pt>
    <dgm:pt modelId="{3F17B2E8-56D4-4C19-B31D-02EC90B9AAEF}" type="pres">
      <dgm:prSet presAssocID="{F811BC87-DDF7-43F8-A4F4-C72A541EA9BD}" presName="horzSpace2" presStyleCnt="0"/>
      <dgm:spPr/>
    </dgm:pt>
    <dgm:pt modelId="{5714B741-EFF1-4C4E-B434-C07BB383B5A9}" type="pres">
      <dgm:prSet presAssocID="{F811BC87-DDF7-43F8-A4F4-C72A541EA9BD}" presName="tx2" presStyleLbl="revTx" presStyleIdx="2" presStyleCnt="6"/>
      <dgm:spPr/>
    </dgm:pt>
    <dgm:pt modelId="{BD713564-D6B3-4B7C-8E58-2F73F981E224}" type="pres">
      <dgm:prSet presAssocID="{F811BC87-DDF7-43F8-A4F4-C72A541EA9BD}" presName="vert2" presStyleCnt="0"/>
      <dgm:spPr/>
    </dgm:pt>
    <dgm:pt modelId="{3DC4E8AD-10DF-46D5-B37F-98FF1425679D}" type="pres">
      <dgm:prSet presAssocID="{F811BC87-DDF7-43F8-A4F4-C72A541EA9BD}" presName="thinLine2b" presStyleLbl="callout" presStyleIdx="1" presStyleCnt="5"/>
      <dgm:spPr/>
    </dgm:pt>
    <dgm:pt modelId="{AD3061BF-F009-499B-A919-B665EDB13742}" type="pres">
      <dgm:prSet presAssocID="{F811BC87-DDF7-43F8-A4F4-C72A541EA9BD}" presName="vertSpace2b" presStyleCnt="0"/>
      <dgm:spPr/>
    </dgm:pt>
    <dgm:pt modelId="{26E9EBD9-E19C-45A3-9092-FD3E89B68B48}" type="pres">
      <dgm:prSet presAssocID="{0916796F-21C3-441B-99FF-678659EF481D}" presName="horz2" presStyleCnt="0"/>
      <dgm:spPr/>
    </dgm:pt>
    <dgm:pt modelId="{3BF624C0-EC0A-4548-A5D2-E2EF47A3E7C4}" type="pres">
      <dgm:prSet presAssocID="{0916796F-21C3-441B-99FF-678659EF481D}" presName="horzSpace2" presStyleCnt="0"/>
      <dgm:spPr/>
    </dgm:pt>
    <dgm:pt modelId="{B235479F-F45F-40E0-8E47-494DEE97C5BD}" type="pres">
      <dgm:prSet presAssocID="{0916796F-21C3-441B-99FF-678659EF481D}" presName="tx2" presStyleLbl="revTx" presStyleIdx="3" presStyleCnt="6"/>
      <dgm:spPr/>
    </dgm:pt>
    <dgm:pt modelId="{8E76C91A-25CC-4E8C-82C6-77ACE96DA266}" type="pres">
      <dgm:prSet presAssocID="{0916796F-21C3-441B-99FF-678659EF481D}" presName="vert2" presStyleCnt="0"/>
      <dgm:spPr/>
    </dgm:pt>
    <dgm:pt modelId="{0F561C48-6F2D-4E0D-90A8-634688D1887C}" type="pres">
      <dgm:prSet presAssocID="{0916796F-21C3-441B-99FF-678659EF481D}" presName="thinLine2b" presStyleLbl="callout" presStyleIdx="2" presStyleCnt="5"/>
      <dgm:spPr/>
    </dgm:pt>
    <dgm:pt modelId="{A58F2071-7A55-4200-9F32-23CCE834B1E7}" type="pres">
      <dgm:prSet presAssocID="{0916796F-21C3-441B-99FF-678659EF481D}" presName="vertSpace2b" presStyleCnt="0"/>
      <dgm:spPr/>
    </dgm:pt>
    <dgm:pt modelId="{81EF8497-4A32-48C0-BE26-ACA8BBE0CFD3}" type="pres">
      <dgm:prSet presAssocID="{954C8592-9CB1-481A-B9B7-7C55157F0AB5}" presName="horz2" presStyleCnt="0"/>
      <dgm:spPr/>
    </dgm:pt>
    <dgm:pt modelId="{21DCEE67-7813-49EE-8F75-5E8881B543B1}" type="pres">
      <dgm:prSet presAssocID="{954C8592-9CB1-481A-B9B7-7C55157F0AB5}" presName="horzSpace2" presStyleCnt="0"/>
      <dgm:spPr/>
    </dgm:pt>
    <dgm:pt modelId="{69BD62D8-D964-482C-94E3-1A5D59DA11D3}" type="pres">
      <dgm:prSet presAssocID="{954C8592-9CB1-481A-B9B7-7C55157F0AB5}" presName="tx2" presStyleLbl="revTx" presStyleIdx="4" presStyleCnt="6"/>
      <dgm:spPr/>
    </dgm:pt>
    <dgm:pt modelId="{16D7A5CB-A19E-4C0B-94C6-CE63FCAC68D4}" type="pres">
      <dgm:prSet presAssocID="{954C8592-9CB1-481A-B9B7-7C55157F0AB5}" presName="vert2" presStyleCnt="0"/>
      <dgm:spPr/>
    </dgm:pt>
    <dgm:pt modelId="{0D3D0C84-2151-40D4-BC99-F4F529FE64DB}" type="pres">
      <dgm:prSet presAssocID="{954C8592-9CB1-481A-B9B7-7C55157F0AB5}" presName="thinLine2b" presStyleLbl="callout" presStyleIdx="3" presStyleCnt="5"/>
      <dgm:spPr/>
    </dgm:pt>
    <dgm:pt modelId="{18CC6666-9B6D-4188-B8CE-83146308866D}" type="pres">
      <dgm:prSet presAssocID="{954C8592-9CB1-481A-B9B7-7C55157F0AB5}" presName="vertSpace2b" presStyleCnt="0"/>
      <dgm:spPr/>
    </dgm:pt>
    <dgm:pt modelId="{23DA6DF2-F4D7-41BD-B725-5E2D5EC615B2}" type="pres">
      <dgm:prSet presAssocID="{147727EE-1B7E-4A4B-A8C3-03237E5519A8}" presName="horz2" presStyleCnt="0"/>
      <dgm:spPr/>
    </dgm:pt>
    <dgm:pt modelId="{31F0AAF7-2F72-4417-9CBB-EE06825B2BB2}" type="pres">
      <dgm:prSet presAssocID="{147727EE-1B7E-4A4B-A8C3-03237E5519A8}" presName="horzSpace2" presStyleCnt="0"/>
      <dgm:spPr/>
    </dgm:pt>
    <dgm:pt modelId="{087A121F-8EA4-490C-889F-8FA114D114FE}" type="pres">
      <dgm:prSet presAssocID="{147727EE-1B7E-4A4B-A8C3-03237E5519A8}" presName="tx2" presStyleLbl="revTx" presStyleIdx="5" presStyleCnt="6"/>
      <dgm:spPr/>
    </dgm:pt>
    <dgm:pt modelId="{4BC6868C-E561-4046-BCFB-916E6D7ACA83}" type="pres">
      <dgm:prSet presAssocID="{147727EE-1B7E-4A4B-A8C3-03237E5519A8}" presName="vert2" presStyleCnt="0"/>
      <dgm:spPr/>
    </dgm:pt>
    <dgm:pt modelId="{9A12BCE1-2BFC-4FEC-B6EC-939A29ED0D8D}" type="pres">
      <dgm:prSet presAssocID="{147727EE-1B7E-4A4B-A8C3-03237E5519A8}" presName="thinLine2b" presStyleLbl="callout" presStyleIdx="4" presStyleCnt="5"/>
      <dgm:spPr/>
    </dgm:pt>
    <dgm:pt modelId="{816D35A0-993F-447E-9AFD-25A6F027551A}" type="pres">
      <dgm:prSet presAssocID="{147727EE-1B7E-4A4B-A8C3-03237E5519A8}" presName="vertSpace2b" presStyleCnt="0"/>
      <dgm:spPr/>
    </dgm:pt>
  </dgm:ptLst>
  <dgm:cxnLst>
    <dgm:cxn modelId="{24C88307-BDC2-457A-8687-C22204BACB5F}" srcId="{3A7CD07F-109D-435C-A2EE-6430901AB86A}" destId="{954C8592-9CB1-481A-B9B7-7C55157F0AB5}" srcOrd="3" destOrd="0" parTransId="{EE320247-0ECC-45CA-9263-067024E775BA}" sibTransId="{5BF59666-6040-498F-B25D-D3B34C2E5238}"/>
    <dgm:cxn modelId="{94BBD719-13C5-4A48-A907-18801DAE43D7}" srcId="{3A7CD07F-109D-435C-A2EE-6430901AB86A}" destId="{2EEC8FBD-C0F9-4DD3-9B66-F78076D9DC86}" srcOrd="0" destOrd="0" parTransId="{41B7120A-D30D-4FDF-92D0-69E957E9524F}" sibTransId="{D190D42B-8DB1-49DF-B5B9-55E50BE0A2A3}"/>
    <dgm:cxn modelId="{A67AEA39-32E5-4976-BE6E-4ED19272CD2F}" srcId="{3A7CD07F-109D-435C-A2EE-6430901AB86A}" destId="{0916796F-21C3-441B-99FF-678659EF481D}" srcOrd="2" destOrd="0" parTransId="{ECCAB68C-3DF9-4CA1-9881-7CD6EE008073}" sibTransId="{FCA7CDEA-EA22-4769-99F8-859AC7BF53C9}"/>
    <dgm:cxn modelId="{98144D61-3567-488B-8D13-E7A7BAE01621}" type="presOf" srcId="{147727EE-1B7E-4A4B-A8C3-03237E5519A8}" destId="{087A121F-8EA4-490C-889F-8FA114D114FE}" srcOrd="0" destOrd="0" presId="urn:microsoft.com/office/officeart/2008/layout/LinedList"/>
    <dgm:cxn modelId="{D93ABF68-030C-4C8D-98D0-D19BE61EAC39}" type="presOf" srcId="{F811BC87-DDF7-43F8-A4F4-C72A541EA9BD}" destId="{5714B741-EFF1-4C4E-B434-C07BB383B5A9}" srcOrd="0" destOrd="0" presId="urn:microsoft.com/office/officeart/2008/layout/LinedList"/>
    <dgm:cxn modelId="{738FA377-ABB0-4B6A-8EF0-797C20EA2EA7}" type="presOf" srcId="{2EEC8FBD-C0F9-4DD3-9B66-F78076D9DC86}" destId="{37A55682-1AD2-4BBC-86DA-5E7B1732CEA2}" srcOrd="0" destOrd="0" presId="urn:microsoft.com/office/officeart/2008/layout/LinedList"/>
    <dgm:cxn modelId="{241EED57-9917-48FB-8FF0-3F6D41F01E00}" type="presOf" srcId="{B5D2232A-4A5B-4CFC-AFF2-E9C941FE2857}" destId="{AE478259-49E6-4347-B41F-502A4168C2FF}" srcOrd="0" destOrd="0" presId="urn:microsoft.com/office/officeart/2008/layout/LinedList"/>
    <dgm:cxn modelId="{DDCE568C-01CD-49FF-A227-3648ECD663BA}" srcId="{B5D2232A-4A5B-4CFC-AFF2-E9C941FE2857}" destId="{3A7CD07F-109D-435C-A2EE-6430901AB86A}" srcOrd="0" destOrd="0" parTransId="{80BE672F-47D7-471F-B9D4-9605362709CF}" sibTransId="{AC1BBAA8-5F4F-43FF-9A81-F3A5F3C07A88}"/>
    <dgm:cxn modelId="{13ABD0A1-BFFB-45BD-AA53-64322C15D705}" srcId="{3A7CD07F-109D-435C-A2EE-6430901AB86A}" destId="{147727EE-1B7E-4A4B-A8C3-03237E5519A8}" srcOrd="4" destOrd="0" parTransId="{E5C06F5B-FD2B-4090-94F6-56562D4A5974}" sibTransId="{9F3EA8B1-3535-4A79-AC91-FFDAD5D10F06}"/>
    <dgm:cxn modelId="{E13E5DC9-AF34-467A-90B2-3AC54278B6AA}" type="presOf" srcId="{0916796F-21C3-441B-99FF-678659EF481D}" destId="{B235479F-F45F-40E0-8E47-494DEE97C5BD}" srcOrd="0" destOrd="0" presId="urn:microsoft.com/office/officeart/2008/layout/LinedList"/>
    <dgm:cxn modelId="{8F3D52D9-184D-410A-87EB-BF4290641A88}" type="presOf" srcId="{954C8592-9CB1-481A-B9B7-7C55157F0AB5}" destId="{69BD62D8-D964-482C-94E3-1A5D59DA11D3}" srcOrd="0" destOrd="0" presId="urn:microsoft.com/office/officeart/2008/layout/LinedList"/>
    <dgm:cxn modelId="{80D318F1-45EB-482B-99A6-CD406CBEEBEB}" type="presOf" srcId="{3A7CD07F-109D-435C-A2EE-6430901AB86A}" destId="{E76F22A4-031A-4E84-925B-BC21D3E41C8D}" srcOrd="0" destOrd="0" presId="urn:microsoft.com/office/officeart/2008/layout/LinedList"/>
    <dgm:cxn modelId="{95FB7AFF-43FD-4A18-839A-26DC48E61FD5}" srcId="{3A7CD07F-109D-435C-A2EE-6430901AB86A}" destId="{F811BC87-DDF7-43F8-A4F4-C72A541EA9BD}" srcOrd="1" destOrd="0" parTransId="{D884AF44-114F-4F29-BA3E-9C4329C01D5D}" sibTransId="{01FB08A2-CEE2-4B0A-A66A-CD77A25C8B31}"/>
    <dgm:cxn modelId="{392DACDC-6F4D-4B46-BD56-1AF9B04FEE36}" type="presParOf" srcId="{AE478259-49E6-4347-B41F-502A4168C2FF}" destId="{496485C3-D958-4015-9FDF-F2AE31A13025}" srcOrd="0" destOrd="0" presId="urn:microsoft.com/office/officeart/2008/layout/LinedList"/>
    <dgm:cxn modelId="{D7F0AB06-39B1-4219-8086-46F69CC01159}" type="presParOf" srcId="{AE478259-49E6-4347-B41F-502A4168C2FF}" destId="{6980CF4A-50D9-4EF5-ADEB-F9D34EC1C816}" srcOrd="1" destOrd="0" presId="urn:microsoft.com/office/officeart/2008/layout/LinedList"/>
    <dgm:cxn modelId="{DF1D217A-C2D7-4238-964B-C4016CB179E3}" type="presParOf" srcId="{6980CF4A-50D9-4EF5-ADEB-F9D34EC1C816}" destId="{E76F22A4-031A-4E84-925B-BC21D3E41C8D}" srcOrd="0" destOrd="0" presId="urn:microsoft.com/office/officeart/2008/layout/LinedList"/>
    <dgm:cxn modelId="{4EC0D998-CC72-4856-A40C-209929D0279C}" type="presParOf" srcId="{6980CF4A-50D9-4EF5-ADEB-F9D34EC1C816}" destId="{BAED5717-B911-46D0-9EEC-1B1BF610F393}" srcOrd="1" destOrd="0" presId="urn:microsoft.com/office/officeart/2008/layout/LinedList"/>
    <dgm:cxn modelId="{27C156BF-43F1-44BF-83DB-2A25F0A2A797}" type="presParOf" srcId="{BAED5717-B911-46D0-9EEC-1B1BF610F393}" destId="{6848E183-5273-4198-A192-DEB31D0CAF26}" srcOrd="0" destOrd="0" presId="urn:microsoft.com/office/officeart/2008/layout/LinedList"/>
    <dgm:cxn modelId="{67C9BF00-A91C-41C5-87C5-18D7A876FEC8}" type="presParOf" srcId="{BAED5717-B911-46D0-9EEC-1B1BF610F393}" destId="{4981AC7C-3455-40C5-AA44-7F0E09E3A750}" srcOrd="1" destOrd="0" presId="urn:microsoft.com/office/officeart/2008/layout/LinedList"/>
    <dgm:cxn modelId="{BD8EC454-CD6D-4261-B191-D445BE139845}" type="presParOf" srcId="{4981AC7C-3455-40C5-AA44-7F0E09E3A750}" destId="{07C4A5C2-3943-41DD-BA5F-76AF8BB13561}" srcOrd="0" destOrd="0" presId="urn:microsoft.com/office/officeart/2008/layout/LinedList"/>
    <dgm:cxn modelId="{6CECED81-9B44-450B-A75C-0EAAAA1276C7}" type="presParOf" srcId="{4981AC7C-3455-40C5-AA44-7F0E09E3A750}" destId="{37A55682-1AD2-4BBC-86DA-5E7B1732CEA2}" srcOrd="1" destOrd="0" presId="urn:microsoft.com/office/officeart/2008/layout/LinedList"/>
    <dgm:cxn modelId="{1E120EA1-8218-449D-BA7D-6EA3A752012C}" type="presParOf" srcId="{4981AC7C-3455-40C5-AA44-7F0E09E3A750}" destId="{AD32D3FA-9B84-463B-9271-F740B4704DC5}" srcOrd="2" destOrd="0" presId="urn:microsoft.com/office/officeart/2008/layout/LinedList"/>
    <dgm:cxn modelId="{41DB1FD9-1BB3-4A17-AFA9-F3C8BD7D10BB}" type="presParOf" srcId="{BAED5717-B911-46D0-9EEC-1B1BF610F393}" destId="{25396342-3345-4A52-96D3-D278BC578CE0}" srcOrd="2" destOrd="0" presId="urn:microsoft.com/office/officeart/2008/layout/LinedList"/>
    <dgm:cxn modelId="{FF2AB41C-6F61-41C9-9FB6-560AB9B87482}" type="presParOf" srcId="{BAED5717-B911-46D0-9EEC-1B1BF610F393}" destId="{94AE50E2-5348-4A33-9A5B-65F5A49E990A}" srcOrd="3" destOrd="0" presId="urn:microsoft.com/office/officeart/2008/layout/LinedList"/>
    <dgm:cxn modelId="{CCB159A1-021E-48F4-B2CD-ABDA65527C26}" type="presParOf" srcId="{BAED5717-B911-46D0-9EEC-1B1BF610F393}" destId="{3729C5B1-03C4-4503-B554-FEC6C2A14C43}" srcOrd="4" destOrd="0" presId="urn:microsoft.com/office/officeart/2008/layout/LinedList"/>
    <dgm:cxn modelId="{752AD564-F35A-49B0-9348-23FE8B2D8349}" type="presParOf" srcId="{3729C5B1-03C4-4503-B554-FEC6C2A14C43}" destId="{3F17B2E8-56D4-4C19-B31D-02EC90B9AAEF}" srcOrd="0" destOrd="0" presId="urn:microsoft.com/office/officeart/2008/layout/LinedList"/>
    <dgm:cxn modelId="{D3330306-5DDB-47EB-98C1-3340E178DB4D}" type="presParOf" srcId="{3729C5B1-03C4-4503-B554-FEC6C2A14C43}" destId="{5714B741-EFF1-4C4E-B434-C07BB383B5A9}" srcOrd="1" destOrd="0" presId="urn:microsoft.com/office/officeart/2008/layout/LinedList"/>
    <dgm:cxn modelId="{3CEFC9B0-97F7-4E81-AE3E-3BE9E8589DFA}" type="presParOf" srcId="{3729C5B1-03C4-4503-B554-FEC6C2A14C43}" destId="{BD713564-D6B3-4B7C-8E58-2F73F981E224}" srcOrd="2" destOrd="0" presId="urn:microsoft.com/office/officeart/2008/layout/LinedList"/>
    <dgm:cxn modelId="{DEB39138-7CF7-4C14-B8FF-4181D3EE1544}" type="presParOf" srcId="{BAED5717-B911-46D0-9EEC-1B1BF610F393}" destId="{3DC4E8AD-10DF-46D5-B37F-98FF1425679D}" srcOrd="5" destOrd="0" presId="urn:microsoft.com/office/officeart/2008/layout/LinedList"/>
    <dgm:cxn modelId="{14E1A0EF-42DA-4178-BC82-0943427183E4}" type="presParOf" srcId="{BAED5717-B911-46D0-9EEC-1B1BF610F393}" destId="{AD3061BF-F009-499B-A919-B665EDB13742}" srcOrd="6" destOrd="0" presId="urn:microsoft.com/office/officeart/2008/layout/LinedList"/>
    <dgm:cxn modelId="{6812FD1F-4173-48B0-9975-AD52FAC76AE8}" type="presParOf" srcId="{BAED5717-B911-46D0-9EEC-1B1BF610F393}" destId="{26E9EBD9-E19C-45A3-9092-FD3E89B68B48}" srcOrd="7" destOrd="0" presId="urn:microsoft.com/office/officeart/2008/layout/LinedList"/>
    <dgm:cxn modelId="{7624F9DD-A7D6-4AA1-8404-697005838561}" type="presParOf" srcId="{26E9EBD9-E19C-45A3-9092-FD3E89B68B48}" destId="{3BF624C0-EC0A-4548-A5D2-E2EF47A3E7C4}" srcOrd="0" destOrd="0" presId="urn:microsoft.com/office/officeart/2008/layout/LinedList"/>
    <dgm:cxn modelId="{266E3DE0-1B94-4EE9-8B79-5B1DE4F36C28}" type="presParOf" srcId="{26E9EBD9-E19C-45A3-9092-FD3E89B68B48}" destId="{B235479F-F45F-40E0-8E47-494DEE97C5BD}" srcOrd="1" destOrd="0" presId="urn:microsoft.com/office/officeart/2008/layout/LinedList"/>
    <dgm:cxn modelId="{510C2E87-C9C8-471A-957A-A025601F2C4C}" type="presParOf" srcId="{26E9EBD9-E19C-45A3-9092-FD3E89B68B48}" destId="{8E76C91A-25CC-4E8C-82C6-77ACE96DA266}" srcOrd="2" destOrd="0" presId="urn:microsoft.com/office/officeart/2008/layout/LinedList"/>
    <dgm:cxn modelId="{A1C75347-D467-4F96-96C3-97AB89F76E61}" type="presParOf" srcId="{BAED5717-B911-46D0-9EEC-1B1BF610F393}" destId="{0F561C48-6F2D-4E0D-90A8-634688D1887C}" srcOrd="8" destOrd="0" presId="urn:microsoft.com/office/officeart/2008/layout/LinedList"/>
    <dgm:cxn modelId="{862337A8-A613-4444-A5BC-5DFF588121E6}" type="presParOf" srcId="{BAED5717-B911-46D0-9EEC-1B1BF610F393}" destId="{A58F2071-7A55-4200-9F32-23CCE834B1E7}" srcOrd="9" destOrd="0" presId="urn:microsoft.com/office/officeart/2008/layout/LinedList"/>
    <dgm:cxn modelId="{11D84340-0C89-49FB-951A-34AB55A1250E}" type="presParOf" srcId="{BAED5717-B911-46D0-9EEC-1B1BF610F393}" destId="{81EF8497-4A32-48C0-BE26-ACA8BBE0CFD3}" srcOrd="10" destOrd="0" presId="urn:microsoft.com/office/officeart/2008/layout/LinedList"/>
    <dgm:cxn modelId="{667D091B-DF2C-484A-B793-FC079531C8D0}" type="presParOf" srcId="{81EF8497-4A32-48C0-BE26-ACA8BBE0CFD3}" destId="{21DCEE67-7813-49EE-8F75-5E8881B543B1}" srcOrd="0" destOrd="0" presId="urn:microsoft.com/office/officeart/2008/layout/LinedList"/>
    <dgm:cxn modelId="{37C7E771-1BF8-4DCF-A478-576F74FEBA76}" type="presParOf" srcId="{81EF8497-4A32-48C0-BE26-ACA8BBE0CFD3}" destId="{69BD62D8-D964-482C-94E3-1A5D59DA11D3}" srcOrd="1" destOrd="0" presId="urn:microsoft.com/office/officeart/2008/layout/LinedList"/>
    <dgm:cxn modelId="{DACBD292-2C84-4F9C-B64B-DD29CD3791BE}" type="presParOf" srcId="{81EF8497-4A32-48C0-BE26-ACA8BBE0CFD3}" destId="{16D7A5CB-A19E-4C0B-94C6-CE63FCAC68D4}" srcOrd="2" destOrd="0" presId="urn:microsoft.com/office/officeart/2008/layout/LinedList"/>
    <dgm:cxn modelId="{C3C9358F-ACCE-453C-A7F8-138C3B28AA80}" type="presParOf" srcId="{BAED5717-B911-46D0-9EEC-1B1BF610F393}" destId="{0D3D0C84-2151-40D4-BC99-F4F529FE64DB}" srcOrd="11" destOrd="0" presId="urn:microsoft.com/office/officeart/2008/layout/LinedList"/>
    <dgm:cxn modelId="{BE578CC0-3D13-4D9F-A91C-63FA652202BB}" type="presParOf" srcId="{BAED5717-B911-46D0-9EEC-1B1BF610F393}" destId="{18CC6666-9B6D-4188-B8CE-83146308866D}" srcOrd="12" destOrd="0" presId="urn:microsoft.com/office/officeart/2008/layout/LinedList"/>
    <dgm:cxn modelId="{C1D73253-5AB8-4B6A-BC71-34002AE0A9BC}" type="presParOf" srcId="{BAED5717-B911-46D0-9EEC-1B1BF610F393}" destId="{23DA6DF2-F4D7-41BD-B725-5E2D5EC615B2}" srcOrd="13" destOrd="0" presId="urn:microsoft.com/office/officeart/2008/layout/LinedList"/>
    <dgm:cxn modelId="{7EDFB54A-AC33-4B17-A87B-B5E67555BD36}" type="presParOf" srcId="{23DA6DF2-F4D7-41BD-B725-5E2D5EC615B2}" destId="{31F0AAF7-2F72-4417-9CBB-EE06825B2BB2}" srcOrd="0" destOrd="0" presId="urn:microsoft.com/office/officeart/2008/layout/LinedList"/>
    <dgm:cxn modelId="{BD80706A-B030-485E-A55D-6ACAC80EC0F3}" type="presParOf" srcId="{23DA6DF2-F4D7-41BD-B725-5E2D5EC615B2}" destId="{087A121F-8EA4-490C-889F-8FA114D114FE}" srcOrd="1" destOrd="0" presId="urn:microsoft.com/office/officeart/2008/layout/LinedList"/>
    <dgm:cxn modelId="{6B35B145-5966-40C5-A469-1DA805510E0E}" type="presParOf" srcId="{23DA6DF2-F4D7-41BD-B725-5E2D5EC615B2}" destId="{4BC6868C-E561-4046-BCFB-916E6D7ACA83}" srcOrd="2" destOrd="0" presId="urn:microsoft.com/office/officeart/2008/layout/LinedList"/>
    <dgm:cxn modelId="{A6521AD6-8503-4EDD-AB18-1053F9CC1703}" type="presParOf" srcId="{BAED5717-B911-46D0-9EEC-1B1BF610F393}" destId="{9A12BCE1-2BFC-4FEC-B6EC-939A29ED0D8D}" srcOrd="14" destOrd="0" presId="urn:microsoft.com/office/officeart/2008/layout/LinedList"/>
    <dgm:cxn modelId="{397E793A-186F-49A1-9043-DCF42946BABD}" type="presParOf" srcId="{BAED5717-B911-46D0-9EEC-1B1BF610F393}" destId="{816D35A0-993F-447E-9AFD-25A6F027551A}"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DCF2C2B-F5E4-4CAA-B56B-9BD3BFBC54B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41CFBA4-C0AD-4DF7-BB24-167F2641DD7F}">
      <dgm:prSet/>
      <dgm:spPr/>
      <dgm:t>
        <a:bodyPr/>
        <a:lstStyle/>
        <a:p>
          <a:r>
            <a:rPr lang="el-GR" b="1" i="1" dirty="0">
              <a:latin typeface="Cavolini" panose="03000502040302020204" pitchFamily="66" charset="0"/>
              <a:cs typeface="Cavolini" panose="03000502040302020204" pitchFamily="66" charset="0"/>
            </a:rPr>
            <a:t>Ομοιότητες</a:t>
          </a:r>
          <a:endParaRPr lang="en-US" b="1" i="1" dirty="0">
            <a:latin typeface="Cavolini" panose="03000502040302020204" pitchFamily="66" charset="0"/>
            <a:cs typeface="Cavolini" panose="03000502040302020204" pitchFamily="66" charset="0"/>
          </a:endParaRPr>
        </a:p>
      </dgm:t>
    </dgm:pt>
    <dgm:pt modelId="{9D2F9495-CCC8-4BC0-92B2-48D07596F674}" type="parTrans" cxnId="{D8E25B7A-DE6C-4C9F-939E-1894058B1BD7}">
      <dgm:prSet/>
      <dgm:spPr/>
      <dgm:t>
        <a:bodyPr/>
        <a:lstStyle/>
        <a:p>
          <a:endParaRPr lang="en-US"/>
        </a:p>
      </dgm:t>
    </dgm:pt>
    <dgm:pt modelId="{6839FBD9-643D-46EB-9735-FE7E5A6D5832}" type="sibTrans" cxnId="{D8E25B7A-DE6C-4C9F-939E-1894058B1BD7}">
      <dgm:prSet/>
      <dgm:spPr/>
      <dgm:t>
        <a:bodyPr/>
        <a:lstStyle/>
        <a:p>
          <a:endParaRPr lang="en-US"/>
        </a:p>
      </dgm:t>
    </dgm:pt>
    <dgm:pt modelId="{64A806B6-2153-41E7-A76B-0314A8501CCE}">
      <dgm:prSet/>
      <dgm:spPr/>
      <dgm:t>
        <a:bodyPr/>
        <a:lstStyle/>
        <a:p>
          <a:r>
            <a:rPr lang="el-GR" dirty="0">
              <a:latin typeface="Cavolini" panose="03000502040302020204" pitchFamily="66" charset="0"/>
              <a:cs typeface="Cavolini" panose="03000502040302020204" pitchFamily="66" charset="0"/>
            </a:rPr>
            <a:t>Επιτυχία στην αναζήτηση φίλων</a:t>
          </a:r>
          <a:endParaRPr lang="en-US" dirty="0">
            <a:latin typeface="Cavolini" panose="03000502040302020204" pitchFamily="66" charset="0"/>
            <a:cs typeface="Cavolini" panose="03000502040302020204" pitchFamily="66" charset="0"/>
          </a:endParaRPr>
        </a:p>
      </dgm:t>
    </dgm:pt>
    <dgm:pt modelId="{49E34F02-D2C3-4C84-82C9-20C94232B714}" type="parTrans" cxnId="{3AAE10F7-1294-4C0E-BC9C-15DCD617F05E}">
      <dgm:prSet/>
      <dgm:spPr/>
      <dgm:t>
        <a:bodyPr/>
        <a:lstStyle/>
        <a:p>
          <a:endParaRPr lang="en-US"/>
        </a:p>
      </dgm:t>
    </dgm:pt>
    <dgm:pt modelId="{E697CF41-DCF1-4223-A950-90A79C9BB6FC}" type="sibTrans" cxnId="{3AAE10F7-1294-4C0E-BC9C-15DCD617F05E}">
      <dgm:prSet/>
      <dgm:spPr/>
      <dgm:t>
        <a:bodyPr/>
        <a:lstStyle/>
        <a:p>
          <a:endParaRPr lang="en-US"/>
        </a:p>
      </dgm:t>
    </dgm:pt>
    <dgm:pt modelId="{80ED0CFD-2E4B-4FB7-89D8-4DCC35A1178F}">
      <dgm:prSet/>
      <dgm:spPr/>
      <dgm:t>
        <a:bodyPr/>
        <a:lstStyle/>
        <a:p>
          <a:r>
            <a:rPr lang="el-GR" dirty="0">
              <a:latin typeface="Cavolini" panose="03000502040302020204" pitchFamily="66" charset="0"/>
              <a:cs typeface="Cavolini" panose="03000502040302020204" pitchFamily="66" charset="0"/>
            </a:rPr>
            <a:t>Φίλος =&gt; αγόρι</a:t>
          </a:r>
          <a:endParaRPr lang="en-US" dirty="0">
            <a:latin typeface="Cavolini" panose="03000502040302020204" pitchFamily="66" charset="0"/>
            <a:cs typeface="Cavolini" panose="03000502040302020204" pitchFamily="66" charset="0"/>
          </a:endParaRPr>
        </a:p>
      </dgm:t>
    </dgm:pt>
    <dgm:pt modelId="{B0FF5825-DCDD-4117-BFEA-A997A84AB736}" type="parTrans" cxnId="{8FB3D8DD-AF13-4C0E-A2E1-E61A9714FFB6}">
      <dgm:prSet/>
      <dgm:spPr/>
      <dgm:t>
        <a:bodyPr/>
        <a:lstStyle/>
        <a:p>
          <a:endParaRPr lang="en-US"/>
        </a:p>
      </dgm:t>
    </dgm:pt>
    <dgm:pt modelId="{DB28FEE6-2D5D-4366-B717-B1E3DD5DD300}" type="sibTrans" cxnId="{8FB3D8DD-AF13-4C0E-A2E1-E61A9714FFB6}">
      <dgm:prSet/>
      <dgm:spPr/>
      <dgm:t>
        <a:bodyPr/>
        <a:lstStyle/>
        <a:p>
          <a:endParaRPr lang="en-US"/>
        </a:p>
      </dgm:t>
    </dgm:pt>
    <dgm:pt modelId="{2B3CEC8F-4347-41CB-B2F5-87A5EA9225A4}">
      <dgm:prSet/>
      <dgm:spPr/>
      <dgm:t>
        <a:bodyPr/>
        <a:lstStyle/>
        <a:p>
          <a:r>
            <a:rPr lang="el-GR" dirty="0">
              <a:latin typeface="Cavolini" panose="03000502040302020204" pitchFamily="66" charset="0"/>
              <a:cs typeface="Cavolini" panose="03000502040302020204" pitchFamily="66" charset="0"/>
            </a:rPr>
            <a:t>Μπορούμε να βρούμε το θάρρος που κρύβουμε μέσα μας, αν δεχτούμε βοήθεια από κάποιον</a:t>
          </a:r>
          <a:endParaRPr lang="en-US" dirty="0">
            <a:latin typeface="Cavolini" panose="03000502040302020204" pitchFamily="66" charset="0"/>
            <a:cs typeface="Cavolini" panose="03000502040302020204" pitchFamily="66" charset="0"/>
          </a:endParaRPr>
        </a:p>
      </dgm:t>
    </dgm:pt>
    <dgm:pt modelId="{B5B77517-E14A-409E-B713-8DCB1392B53A}" type="parTrans" cxnId="{40432937-7771-4185-8AD4-9C5FDE68C939}">
      <dgm:prSet/>
      <dgm:spPr/>
      <dgm:t>
        <a:bodyPr/>
        <a:lstStyle/>
        <a:p>
          <a:endParaRPr lang="en-US"/>
        </a:p>
      </dgm:t>
    </dgm:pt>
    <dgm:pt modelId="{AFD8DA64-302B-4DA8-8C96-65B5B18AC152}" type="sibTrans" cxnId="{40432937-7771-4185-8AD4-9C5FDE68C939}">
      <dgm:prSet/>
      <dgm:spPr/>
      <dgm:t>
        <a:bodyPr/>
        <a:lstStyle/>
        <a:p>
          <a:endParaRPr lang="en-US"/>
        </a:p>
      </dgm:t>
    </dgm:pt>
    <dgm:pt modelId="{CEA9F9BD-7EC8-4DD1-BBE6-6B109045452E}" type="pres">
      <dgm:prSet presAssocID="{5DCF2C2B-F5E4-4CAA-B56B-9BD3BFBC54BB}" presName="vert0" presStyleCnt="0">
        <dgm:presLayoutVars>
          <dgm:dir/>
          <dgm:animOne val="branch"/>
          <dgm:animLvl val="lvl"/>
        </dgm:presLayoutVars>
      </dgm:prSet>
      <dgm:spPr/>
    </dgm:pt>
    <dgm:pt modelId="{E39A6FCF-B4D8-4043-8F6A-6D8360044CAB}" type="pres">
      <dgm:prSet presAssocID="{341CFBA4-C0AD-4DF7-BB24-167F2641DD7F}" presName="thickLine" presStyleLbl="alignNode1" presStyleIdx="0" presStyleCnt="1"/>
      <dgm:spPr/>
    </dgm:pt>
    <dgm:pt modelId="{D1C0CE6A-21B9-4474-82DE-DB65AD79E505}" type="pres">
      <dgm:prSet presAssocID="{341CFBA4-C0AD-4DF7-BB24-167F2641DD7F}" presName="horz1" presStyleCnt="0"/>
      <dgm:spPr/>
    </dgm:pt>
    <dgm:pt modelId="{23C2B6E3-4326-4FC9-BCD0-D8DD0A296788}" type="pres">
      <dgm:prSet presAssocID="{341CFBA4-C0AD-4DF7-BB24-167F2641DD7F}" presName="tx1" presStyleLbl="revTx" presStyleIdx="0" presStyleCnt="4"/>
      <dgm:spPr/>
    </dgm:pt>
    <dgm:pt modelId="{C8CDABC4-A13B-4A47-8227-8E585E008407}" type="pres">
      <dgm:prSet presAssocID="{341CFBA4-C0AD-4DF7-BB24-167F2641DD7F}" presName="vert1" presStyleCnt="0"/>
      <dgm:spPr/>
    </dgm:pt>
    <dgm:pt modelId="{399F07A6-7C94-4E9B-9F9A-1154B8D98445}" type="pres">
      <dgm:prSet presAssocID="{64A806B6-2153-41E7-A76B-0314A8501CCE}" presName="vertSpace2a" presStyleCnt="0"/>
      <dgm:spPr/>
    </dgm:pt>
    <dgm:pt modelId="{C2877331-0D5A-4942-9A7D-402390A34E34}" type="pres">
      <dgm:prSet presAssocID="{64A806B6-2153-41E7-A76B-0314A8501CCE}" presName="horz2" presStyleCnt="0"/>
      <dgm:spPr/>
    </dgm:pt>
    <dgm:pt modelId="{91A0E5D4-683C-4DAF-8ECA-9378022092DF}" type="pres">
      <dgm:prSet presAssocID="{64A806B6-2153-41E7-A76B-0314A8501CCE}" presName="horzSpace2" presStyleCnt="0"/>
      <dgm:spPr/>
    </dgm:pt>
    <dgm:pt modelId="{7123EFD4-E3E8-4051-94DD-9B4DB8C2E303}" type="pres">
      <dgm:prSet presAssocID="{64A806B6-2153-41E7-A76B-0314A8501CCE}" presName="tx2" presStyleLbl="revTx" presStyleIdx="1" presStyleCnt="4"/>
      <dgm:spPr/>
    </dgm:pt>
    <dgm:pt modelId="{6C80780B-D7E1-4967-A74D-BDDCFBF933C1}" type="pres">
      <dgm:prSet presAssocID="{64A806B6-2153-41E7-A76B-0314A8501CCE}" presName="vert2" presStyleCnt="0"/>
      <dgm:spPr/>
    </dgm:pt>
    <dgm:pt modelId="{3D1D123E-3BD4-4296-94E0-5CE0405F059F}" type="pres">
      <dgm:prSet presAssocID="{64A806B6-2153-41E7-A76B-0314A8501CCE}" presName="thinLine2b" presStyleLbl="callout" presStyleIdx="0" presStyleCnt="3"/>
      <dgm:spPr/>
    </dgm:pt>
    <dgm:pt modelId="{5AED7FE5-0B79-4472-9706-8E42AE8F097A}" type="pres">
      <dgm:prSet presAssocID="{64A806B6-2153-41E7-A76B-0314A8501CCE}" presName="vertSpace2b" presStyleCnt="0"/>
      <dgm:spPr/>
    </dgm:pt>
    <dgm:pt modelId="{DAE40F29-47BB-4AA2-B791-D614E95A8401}" type="pres">
      <dgm:prSet presAssocID="{80ED0CFD-2E4B-4FB7-89D8-4DCC35A1178F}" presName="horz2" presStyleCnt="0"/>
      <dgm:spPr/>
    </dgm:pt>
    <dgm:pt modelId="{D5189C54-7F2F-405A-85B5-428ACBB15823}" type="pres">
      <dgm:prSet presAssocID="{80ED0CFD-2E4B-4FB7-89D8-4DCC35A1178F}" presName="horzSpace2" presStyleCnt="0"/>
      <dgm:spPr/>
    </dgm:pt>
    <dgm:pt modelId="{D4C6396B-38BB-4295-A629-F40C53FCB76B}" type="pres">
      <dgm:prSet presAssocID="{80ED0CFD-2E4B-4FB7-89D8-4DCC35A1178F}" presName="tx2" presStyleLbl="revTx" presStyleIdx="2" presStyleCnt="4"/>
      <dgm:spPr/>
    </dgm:pt>
    <dgm:pt modelId="{E94F3318-5DE5-456D-A86B-AD014E2C53B0}" type="pres">
      <dgm:prSet presAssocID="{80ED0CFD-2E4B-4FB7-89D8-4DCC35A1178F}" presName="vert2" presStyleCnt="0"/>
      <dgm:spPr/>
    </dgm:pt>
    <dgm:pt modelId="{2957415F-8806-40A3-B9B1-9E64256381CB}" type="pres">
      <dgm:prSet presAssocID="{80ED0CFD-2E4B-4FB7-89D8-4DCC35A1178F}" presName="thinLine2b" presStyleLbl="callout" presStyleIdx="1" presStyleCnt="3"/>
      <dgm:spPr/>
    </dgm:pt>
    <dgm:pt modelId="{E23B3B78-CED2-4DC3-9461-8712AC2DF517}" type="pres">
      <dgm:prSet presAssocID="{80ED0CFD-2E4B-4FB7-89D8-4DCC35A1178F}" presName="vertSpace2b" presStyleCnt="0"/>
      <dgm:spPr/>
    </dgm:pt>
    <dgm:pt modelId="{E025C8B4-49EA-4B10-B003-EDCBA50656D7}" type="pres">
      <dgm:prSet presAssocID="{2B3CEC8F-4347-41CB-B2F5-87A5EA9225A4}" presName="horz2" presStyleCnt="0"/>
      <dgm:spPr/>
    </dgm:pt>
    <dgm:pt modelId="{84B126A9-3774-4F90-9F5A-CC20D4FFD14D}" type="pres">
      <dgm:prSet presAssocID="{2B3CEC8F-4347-41CB-B2F5-87A5EA9225A4}" presName="horzSpace2" presStyleCnt="0"/>
      <dgm:spPr/>
    </dgm:pt>
    <dgm:pt modelId="{60D5BFA3-6810-463A-A77B-065AB5F76FAD}" type="pres">
      <dgm:prSet presAssocID="{2B3CEC8F-4347-41CB-B2F5-87A5EA9225A4}" presName="tx2" presStyleLbl="revTx" presStyleIdx="3" presStyleCnt="4"/>
      <dgm:spPr/>
    </dgm:pt>
    <dgm:pt modelId="{A30C8BC4-F1A7-48A9-9D3C-E9C78CEB854C}" type="pres">
      <dgm:prSet presAssocID="{2B3CEC8F-4347-41CB-B2F5-87A5EA9225A4}" presName="vert2" presStyleCnt="0"/>
      <dgm:spPr/>
    </dgm:pt>
    <dgm:pt modelId="{B9FB2E98-3EED-4362-984D-E5AFE4FF3609}" type="pres">
      <dgm:prSet presAssocID="{2B3CEC8F-4347-41CB-B2F5-87A5EA9225A4}" presName="thinLine2b" presStyleLbl="callout" presStyleIdx="2" presStyleCnt="3"/>
      <dgm:spPr/>
    </dgm:pt>
    <dgm:pt modelId="{3833E0FB-641B-46BE-9071-C462C090E129}" type="pres">
      <dgm:prSet presAssocID="{2B3CEC8F-4347-41CB-B2F5-87A5EA9225A4}" presName="vertSpace2b" presStyleCnt="0"/>
      <dgm:spPr/>
    </dgm:pt>
  </dgm:ptLst>
  <dgm:cxnLst>
    <dgm:cxn modelId="{CE352511-B202-473C-930C-1CDDF302A151}" type="presOf" srcId="{5DCF2C2B-F5E4-4CAA-B56B-9BD3BFBC54BB}" destId="{CEA9F9BD-7EC8-4DD1-BBE6-6B109045452E}" srcOrd="0" destOrd="0" presId="urn:microsoft.com/office/officeart/2008/layout/LinedList"/>
    <dgm:cxn modelId="{754FE429-A332-48C7-80DA-FB0CDEF27D5B}" type="presOf" srcId="{64A806B6-2153-41E7-A76B-0314A8501CCE}" destId="{7123EFD4-E3E8-4051-94DD-9B4DB8C2E303}" srcOrd="0" destOrd="0" presId="urn:microsoft.com/office/officeart/2008/layout/LinedList"/>
    <dgm:cxn modelId="{40432937-7771-4185-8AD4-9C5FDE68C939}" srcId="{341CFBA4-C0AD-4DF7-BB24-167F2641DD7F}" destId="{2B3CEC8F-4347-41CB-B2F5-87A5EA9225A4}" srcOrd="2" destOrd="0" parTransId="{B5B77517-E14A-409E-B713-8DCB1392B53A}" sibTransId="{AFD8DA64-302B-4DA8-8C96-65B5B18AC152}"/>
    <dgm:cxn modelId="{F402AC38-C943-4994-9F74-4EE82CF689BC}" type="presOf" srcId="{80ED0CFD-2E4B-4FB7-89D8-4DCC35A1178F}" destId="{D4C6396B-38BB-4295-A629-F40C53FCB76B}" srcOrd="0" destOrd="0" presId="urn:microsoft.com/office/officeart/2008/layout/LinedList"/>
    <dgm:cxn modelId="{D8E25B7A-DE6C-4C9F-939E-1894058B1BD7}" srcId="{5DCF2C2B-F5E4-4CAA-B56B-9BD3BFBC54BB}" destId="{341CFBA4-C0AD-4DF7-BB24-167F2641DD7F}" srcOrd="0" destOrd="0" parTransId="{9D2F9495-CCC8-4BC0-92B2-48D07596F674}" sibTransId="{6839FBD9-643D-46EB-9735-FE7E5A6D5832}"/>
    <dgm:cxn modelId="{8ABFD796-E45D-4882-9079-64957E8AC29B}" type="presOf" srcId="{2B3CEC8F-4347-41CB-B2F5-87A5EA9225A4}" destId="{60D5BFA3-6810-463A-A77B-065AB5F76FAD}" srcOrd="0" destOrd="0" presId="urn:microsoft.com/office/officeart/2008/layout/LinedList"/>
    <dgm:cxn modelId="{089C9CA9-D19A-4D93-8210-F9DD3F00F0B8}" type="presOf" srcId="{341CFBA4-C0AD-4DF7-BB24-167F2641DD7F}" destId="{23C2B6E3-4326-4FC9-BCD0-D8DD0A296788}" srcOrd="0" destOrd="0" presId="urn:microsoft.com/office/officeart/2008/layout/LinedList"/>
    <dgm:cxn modelId="{8FB3D8DD-AF13-4C0E-A2E1-E61A9714FFB6}" srcId="{341CFBA4-C0AD-4DF7-BB24-167F2641DD7F}" destId="{80ED0CFD-2E4B-4FB7-89D8-4DCC35A1178F}" srcOrd="1" destOrd="0" parTransId="{B0FF5825-DCDD-4117-BFEA-A997A84AB736}" sibTransId="{DB28FEE6-2D5D-4366-B717-B1E3DD5DD300}"/>
    <dgm:cxn modelId="{3AAE10F7-1294-4C0E-BC9C-15DCD617F05E}" srcId="{341CFBA4-C0AD-4DF7-BB24-167F2641DD7F}" destId="{64A806B6-2153-41E7-A76B-0314A8501CCE}" srcOrd="0" destOrd="0" parTransId="{49E34F02-D2C3-4C84-82C9-20C94232B714}" sibTransId="{E697CF41-DCF1-4223-A950-90A79C9BB6FC}"/>
    <dgm:cxn modelId="{DEA0FC92-08BE-4128-A882-228EFCFE5B89}" type="presParOf" srcId="{CEA9F9BD-7EC8-4DD1-BBE6-6B109045452E}" destId="{E39A6FCF-B4D8-4043-8F6A-6D8360044CAB}" srcOrd="0" destOrd="0" presId="urn:microsoft.com/office/officeart/2008/layout/LinedList"/>
    <dgm:cxn modelId="{C8F57F3A-CD7F-4CED-944C-5CC99A8DFC3C}" type="presParOf" srcId="{CEA9F9BD-7EC8-4DD1-BBE6-6B109045452E}" destId="{D1C0CE6A-21B9-4474-82DE-DB65AD79E505}" srcOrd="1" destOrd="0" presId="urn:microsoft.com/office/officeart/2008/layout/LinedList"/>
    <dgm:cxn modelId="{16D284C4-A770-42E1-BE88-8287F9968E48}" type="presParOf" srcId="{D1C0CE6A-21B9-4474-82DE-DB65AD79E505}" destId="{23C2B6E3-4326-4FC9-BCD0-D8DD0A296788}" srcOrd="0" destOrd="0" presId="urn:microsoft.com/office/officeart/2008/layout/LinedList"/>
    <dgm:cxn modelId="{4014E567-3B15-4269-909D-68884B304D29}" type="presParOf" srcId="{D1C0CE6A-21B9-4474-82DE-DB65AD79E505}" destId="{C8CDABC4-A13B-4A47-8227-8E585E008407}" srcOrd="1" destOrd="0" presId="urn:microsoft.com/office/officeart/2008/layout/LinedList"/>
    <dgm:cxn modelId="{4677B7E9-683F-44E2-9827-4010DAFEAD9F}" type="presParOf" srcId="{C8CDABC4-A13B-4A47-8227-8E585E008407}" destId="{399F07A6-7C94-4E9B-9F9A-1154B8D98445}" srcOrd="0" destOrd="0" presId="urn:microsoft.com/office/officeart/2008/layout/LinedList"/>
    <dgm:cxn modelId="{74CF988A-889F-4035-ACB8-BD201A5CC0CE}" type="presParOf" srcId="{C8CDABC4-A13B-4A47-8227-8E585E008407}" destId="{C2877331-0D5A-4942-9A7D-402390A34E34}" srcOrd="1" destOrd="0" presId="urn:microsoft.com/office/officeart/2008/layout/LinedList"/>
    <dgm:cxn modelId="{71201AAF-06D4-4245-8B9F-CBCA392EB92D}" type="presParOf" srcId="{C2877331-0D5A-4942-9A7D-402390A34E34}" destId="{91A0E5D4-683C-4DAF-8ECA-9378022092DF}" srcOrd="0" destOrd="0" presId="urn:microsoft.com/office/officeart/2008/layout/LinedList"/>
    <dgm:cxn modelId="{42163FBA-871B-4984-8B20-75BB4D40286D}" type="presParOf" srcId="{C2877331-0D5A-4942-9A7D-402390A34E34}" destId="{7123EFD4-E3E8-4051-94DD-9B4DB8C2E303}" srcOrd="1" destOrd="0" presId="urn:microsoft.com/office/officeart/2008/layout/LinedList"/>
    <dgm:cxn modelId="{7381BE64-E2F3-4DB6-A002-52C7A46C04CB}" type="presParOf" srcId="{C2877331-0D5A-4942-9A7D-402390A34E34}" destId="{6C80780B-D7E1-4967-A74D-BDDCFBF933C1}" srcOrd="2" destOrd="0" presId="urn:microsoft.com/office/officeart/2008/layout/LinedList"/>
    <dgm:cxn modelId="{6FF0A641-313D-4FA6-AF48-9800E6C1BE4F}" type="presParOf" srcId="{C8CDABC4-A13B-4A47-8227-8E585E008407}" destId="{3D1D123E-3BD4-4296-94E0-5CE0405F059F}" srcOrd="2" destOrd="0" presId="urn:microsoft.com/office/officeart/2008/layout/LinedList"/>
    <dgm:cxn modelId="{13E765BF-9590-4CF0-B230-2B8066D047D4}" type="presParOf" srcId="{C8CDABC4-A13B-4A47-8227-8E585E008407}" destId="{5AED7FE5-0B79-4472-9706-8E42AE8F097A}" srcOrd="3" destOrd="0" presId="urn:microsoft.com/office/officeart/2008/layout/LinedList"/>
    <dgm:cxn modelId="{0A1971B9-04F8-4178-A35F-EC0D18789733}" type="presParOf" srcId="{C8CDABC4-A13B-4A47-8227-8E585E008407}" destId="{DAE40F29-47BB-4AA2-B791-D614E95A8401}" srcOrd="4" destOrd="0" presId="urn:microsoft.com/office/officeart/2008/layout/LinedList"/>
    <dgm:cxn modelId="{A304910F-7231-4B2B-93B0-765681E064FA}" type="presParOf" srcId="{DAE40F29-47BB-4AA2-B791-D614E95A8401}" destId="{D5189C54-7F2F-405A-85B5-428ACBB15823}" srcOrd="0" destOrd="0" presId="urn:microsoft.com/office/officeart/2008/layout/LinedList"/>
    <dgm:cxn modelId="{C4E0116B-4CEA-4A13-BD34-A4B9D6A72A09}" type="presParOf" srcId="{DAE40F29-47BB-4AA2-B791-D614E95A8401}" destId="{D4C6396B-38BB-4295-A629-F40C53FCB76B}" srcOrd="1" destOrd="0" presId="urn:microsoft.com/office/officeart/2008/layout/LinedList"/>
    <dgm:cxn modelId="{3E8C6506-C9FE-43A0-B6EB-C0E452B500D6}" type="presParOf" srcId="{DAE40F29-47BB-4AA2-B791-D614E95A8401}" destId="{E94F3318-5DE5-456D-A86B-AD014E2C53B0}" srcOrd="2" destOrd="0" presId="urn:microsoft.com/office/officeart/2008/layout/LinedList"/>
    <dgm:cxn modelId="{E73DEE4B-255B-406A-9DA0-C7F781275AE9}" type="presParOf" srcId="{C8CDABC4-A13B-4A47-8227-8E585E008407}" destId="{2957415F-8806-40A3-B9B1-9E64256381CB}" srcOrd="5" destOrd="0" presId="urn:microsoft.com/office/officeart/2008/layout/LinedList"/>
    <dgm:cxn modelId="{B60605A7-0FEB-4443-B287-3A51AFA2C90B}" type="presParOf" srcId="{C8CDABC4-A13B-4A47-8227-8E585E008407}" destId="{E23B3B78-CED2-4DC3-9461-8712AC2DF517}" srcOrd="6" destOrd="0" presId="urn:microsoft.com/office/officeart/2008/layout/LinedList"/>
    <dgm:cxn modelId="{4C3F85BB-9FB4-4E68-8F1A-7D4051C223E3}" type="presParOf" srcId="{C8CDABC4-A13B-4A47-8227-8E585E008407}" destId="{E025C8B4-49EA-4B10-B003-EDCBA50656D7}" srcOrd="7" destOrd="0" presId="urn:microsoft.com/office/officeart/2008/layout/LinedList"/>
    <dgm:cxn modelId="{1C15C7A2-8D9E-4BB9-84F0-B80ABB57CD04}" type="presParOf" srcId="{E025C8B4-49EA-4B10-B003-EDCBA50656D7}" destId="{84B126A9-3774-4F90-9F5A-CC20D4FFD14D}" srcOrd="0" destOrd="0" presId="urn:microsoft.com/office/officeart/2008/layout/LinedList"/>
    <dgm:cxn modelId="{FB534FC5-8EFE-48E5-BE6D-D09C5957780C}" type="presParOf" srcId="{E025C8B4-49EA-4B10-B003-EDCBA50656D7}" destId="{60D5BFA3-6810-463A-A77B-065AB5F76FAD}" srcOrd="1" destOrd="0" presId="urn:microsoft.com/office/officeart/2008/layout/LinedList"/>
    <dgm:cxn modelId="{BD7417E4-CBF7-4867-B615-1C8275F207F0}" type="presParOf" srcId="{E025C8B4-49EA-4B10-B003-EDCBA50656D7}" destId="{A30C8BC4-F1A7-48A9-9D3C-E9C78CEB854C}" srcOrd="2" destOrd="0" presId="urn:microsoft.com/office/officeart/2008/layout/LinedList"/>
    <dgm:cxn modelId="{C3ED1FC4-E27D-437E-A188-2F160BAAEF14}" type="presParOf" srcId="{C8CDABC4-A13B-4A47-8227-8E585E008407}" destId="{B9FB2E98-3EED-4362-984D-E5AFE4FF3609}" srcOrd="8" destOrd="0" presId="urn:microsoft.com/office/officeart/2008/layout/LinedList"/>
    <dgm:cxn modelId="{ADA04935-2CB7-4AF9-9E82-70B362ACE11E}" type="presParOf" srcId="{C8CDABC4-A13B-4A47-8227-8E585E008407}" destId="{3833E0FB-641B-46BE-9071-C462C090E129}"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856ED07-BBFF-4B77-8912-D48764B87DE1}"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03D5D41F-4CEB-4012-BCF5-73096DB15E61}">
      <dgm:prSet/>
      <dgm:spPr/>
      <dgm:t>
        <a:bodyPr/>
        <a:lstStyle/>
        <a:p>
          <a:r>
            <a:rPr lang="el-GR" b="0" baseline="0" dirty="0">
              <a:latin typeface="Cavolini" panose="03000502040302020204" pitchFamily="66" charset="0"/>
              <a:cs typeface="Cavolini" panose="03000502040302020204" pitchFamily="66" charset="0"/>
            </a:rPr>
            <a:t>Η ιστορία αναφέρεται σε έναν σκύλο στον οποίο αρέσει η τζαζ μουσική. Είναι όμως «γατική» μουσική και ο σκύλος καλείται να βγει από την ομάδα των ροκάδων σκύλων και να ενταχθεί στην ομάδα των γάτων που παίζουν τζαζ. </a:t>
          </a:r>
          <a:endParaRPr lang="en-US" dirty="0">
            <a:latin typeface="Cavolini" panose="03000502040302020204" pitchFamily="66" charset="0"/>
            <a:cs typeface="Cavolini" panose="03000502040302020204" pitchFamily="66" charset="0"/>
          </a:endParaRPr>
        </a:p>
      </dgm:t>
    </dgm:pt>
    <dgm:pt modelId="{7928FCB1-9468-4D6C-AC82-1A05902F77A3}" type="parTrans" cxnId="{2E2EE5C3-9AA5-4997-BE73-DCE4C56BBC12}">
      <dgm:prSet/>
      <dgm:spPr/>
      <dgm:t>
        <a:bodyPr/>
        <a:lstStyle/>
        <a:p>
          <a:endParaRPr lang="en-US"/>
        </a:p>
      </dgm:t>
    </dgm:pt>
    <dgm:pt modelId="{FD00B05B-6621-48C2-9811-06E6B7177C99}" type="sibTrans" cxnId="{2E2EE5C3-9AA5-4997-BE73-DCE4C56BBC12}">
      <dgm:prSet/>
      <dgm:spPr/>
      <dgm:t>
        <a:bodyPr/>
        <a:lstStyle/>
        <a:p>
          <a:endParaRPr lang="en-US"/>
        </a:p>
      </dgm:t>
    </dgm:pt>
    <dgm:pt modelId="{B40DB005-1B52-4D64-86CE-16A8285936F5}">
      <dgm:prSet/>
      <dgm:spPr/>
      <dgm:t>
        <a:bodyPr/>
        <a:lstStyle/>
        <a:p>
          <a:r>
            <a:rPr lang="el-GR" b="0" baseline="0">
              <a:latin typeface="Cavolini" panose="03000502040302020204" pitchFamily="66" charset="0"/>
              <a:cs typeface="Cavolini" panose="03000502040302020204" pitchFamily="66" charset="0"/>
            </a:rPr>
            <a:t>Δεν είναι αποδεκτός στην ομάδα.</a:t>
          </a:r>
          <a:endParaRPr lang="en-US">
            <a:latin typeface="Cavolini" panose="03000502040302020204" pitchFamily="66" charset="0"/>
            <a:cs typeface="Cavolini" panose="03000502040302020204" pitchFamily="66" charset="0"/>
          </a:endParaRPr>
        </a:p>
      </dgm:t>
    </dgm:pt>
    <dgm:pt modelId="{D2A22E01-9656-4288-94DA-F6DEAE2A50C3}" type="parTrans" cxnId="{3736BF5B-2961-4FFF-A56B-D7A0F117958A}">
      <dgm:prSet/>
      <dgm:spPr/>
      <dgm:t>
        <a:bodyPr/>
        <a:lstStyle/>
        <a:p>
          <a:endParaRPr lang="en-US"/>
        </a:p>
      </dgm:t>
    </dgm:pt>
    <dgm:pt modelId="{FCA3EDF1-EA01-4C62-9668-29F0424ED8F8}" type="sibTrans" cxnId="{3736BF5B-2961-4FFF-A56B-D7A0F117958A}">
      <dgm:prSet/>
      <dgm:spPr/>
      <dgm:t>
        <a:bodyPr/>
        <a:lstStyle/>
        <a:p>
          <a:endParaRPr lang="en-US"/>
        </a:p>
      </dgm:t>
    </dgm:pt>
    <dgm:pt modelId="{C31CF2E2-E2FB-4B02-9E83-E5CCF0AB4EF2}">
      <dgm:prSet/>
      <dgm:spPr/>
      <dgm:t>
        <a:bodyPr/>
        <a:lstStyle/>
        <a:p>
          <a:r>
            <a:rPr lang="el-GR" b="0" baseline="0">
              <a:latin typeface="Cavolini" panose="03000502040302020204" pitchFamily="66" charset="0"/>
              <a:cs typeface="Cavolini" panose="03000502040302020204" pitchFamily="66" charset="0"/>
            </a:rPr>
            <a:t>Κατακρίνεται και τον κοροϊδεύουν.</a:t>
          </a:r>
          <a:endParaRPr lang="en-US">
            <a:latin typeface="Cavolini" panose="03000502040302020204" pitchFamily="66" charset="0"/>
            <a:cs typeface="Cavolini" panose="03000502040302020204" pitchFamily="66" charset="0"/>
          </a:endParaRPr>
        </a:p>
      </dgm:t>
    </dgm:pt>
    <dgm:pt modelId="{DCB503B8-EC6A-4FF9-9F5C-D17B6C1E3E34}" type="parTrans" cxnId="{EA7C791C-1969-404C-A720-4D640CA82394}">
      <dgm:prSet/>
      <dgm:spPr/>
      <dgm:t>
        <a:bodyPr/>
        <a:lstStyle/>
        <a:p>
          <a:endParaRPr lang="en-US"/>
        </a:p>
      </dgm:t>
    </dgm:pt>
    <dgm:pt modelId="{737D841D-3110-4C24-B282-2F83A8D3BA34}" type="sibTrans" cxnId="{EA7C791C-1969-404C-A720-4D640CA82394}">
      <dgm:prSet/>
      <dgm:spPr/>
      <dgm:t>
        <a:bodyPr/>
        <a:lstStyle/>
        <a:p>
          <a:endParaRPr lang="en-US"/>
        </a:p>
      </dgm:t>
    </dgm:pt>
    <dgm:pt modelId="{25307090-CAF0-4235-85A7-519A9D6ED91E}">
      <dgm:prSet/>
      <dgm:spPr/>
      <dgm:t>
        <a:bodyPr/>
        <a:lstStyle/>
        <a:p>
          <a:r>
            <a:rPr lang="el-GR" b="0" baseline="0">
              <a:latin typeface="Cavolini" panose="03000502040302020204" pitchFamily="66" charset="0"/>
              <a:cs typeface="Cavolini" panose="03000502040302020204" pitchFamily="66" charset="0"/>
            </a:rPr>
            <a:t>Νιώθει μικρός και φοβάται.</a:t>
          </a:r>
          <a:endParaRPr lang="en-US">
            <a:latin typeface="Cavolini" panose="03000502040302020204" pitchFamily="66" charset="0"/>
            <a:cs typeface="Cavolini" panose="03000502040302020204" pitchFamily="66" charset="0"/>
          </a:endParaRPr>
        </a:p>
      </dgm:t>
    </dgm:pt>
    <dgm:pt modelId="{B3A1367E-5DBF-4676-B7B9-5CA0B6845822}" type="parTrans" cxnId="{CDF5FAA4-26C2-4E65-A109-8C1ADEB08DF4}">
      <dgm:prSet/>
      <dgm:spPr/>
      <dgm:t>
        <a:bodyPr/>
        <a:lstStyle/>
        <a:p>
          <a:endParaRPr lang="en-US"/>
        </a:p>
      </dgm:t>
    </dgm:pt>
    <dgm:pt modelId="{5F138171-FB76-4056-BA34-2F46966D5620}" type="sibTrans" cxnId="{CDF5FAA4-26C2-4E65-A109-8C1ADEB08DF4}">
      <dgm:prSet/>
      <dgm:spPr/>
      <dgm:t>
        <a:bodyPr/>
        <a:lstStyle/>
        <a:p>
          <a:endParaRPr lang="en-US"/>
        </a:p>
      </dgm:t>
    </dgm:pt>
    <dgm:pt modelId="{C705FE14-D31B-4F56-9296-6D29E21E792D}">
      <dgm:prSet/>
      <dgm:spPr/>
      <dgm:t>
        <a:bodyPr/>
        <a:lstStyle/>
        <a:p>
          <a:r>
            <a:rPr lang="el-GR" b="0" baseline="0">
              <a:latin typeface="Cavolini" panose="03000502040302020204" pitchFamily="66" charset="0"/>
              <a:cs typeface="Cavolini" panose="03000502040302020204" pitchFamily="66" charset="0"/>
            </a:rPr>
            <a:t>Μια γάτα τον παροτρύνει να μην εγκαταλείψει το όνειρό του, να παίξει στο Μέγαρο Μουσικής.</a:t>
          </a:r>
          <a:endParaRPr lang="en-US">
            <a:latin typeface="Cavolini" panose="03000502040302020204" pitchFamily="66" charset="0"/>
            <a:cs typeface="Cavolini" panose="03000502040302020204" pitchFamily="66" charset="0"/>
          </a:endParaRPr>
        </a:p>
      </dgm:t>
    </dgm:pt>
    <dgm:pt modelId="{6512F139-AB05-4CF1-BB6F-0CC3513535D7}" type="parTrans" cxnId="{736BAEA5-13AB-4C75-B58B-284ED35AA65C}">
      <dgm:prSet/>
      <dgm:spPr/>
      <dgm:t>
        <a:bodyPr/>
        <a:lstStyle/>
        <a:p>
          <a:endParaRPr lang="en-US"/>
        </a:p>
      </dgm:t>
    </dgm:pt>
    <dgm:pt modelId="{E39E2BBA-755A-4323-9E11-E73DD43DEF0C}" type="sibTrans" cxnId="{736BAEA5-13AB-4C75-B58B-284ED35AA65C}">
      <dgm:prSet/>
      <dgm:spPr/>
      <dgm:t>
        <a:bodyPr/>
        <a:lstStyle/>
        <a:p>
          <a:endParaRPr lang="en-US"/>
        </a:p>
      </dgm:t>
    </dgm:pt>
    <dgm:pt modelId="{FFBC7439-0A21-449F-ACE0-1EBD3D478780}">
      <dgm:prSet/>
      <dgm:spPr/>
      <dgm:t>
        <a:bodyPr/>
        <a:lstStyle/>
        <a:p>
          <a:r>
            <a:rPr lang="el-GR" b="0" baseline="0" dirty="0">
              <a:latin typeface="Cavolini" panose="03000502040302020204" pitchFamily="66" charset="0"/>
              <a:cs typeface="Cavolini" panose="03000502040302020204" pitchFamily="66" charset="0"/>
            </a:rPr>
            <a:t>Τολμά και μπροστά σε όλους παίζει μια ΜΟΝΑΔΙΚΗ μουσική, που δεν μοιάζει ούτε με των γάτων, ούτε με των σκύλων.</a:t>
          </a:r>
          <a:endParaRPr lang="en-US" dirty="0">
            <a:latin typeface="Cavolini" panose="03000502040302020204" pitchFamily="66" charset="0"/>
            <a:cs typeface="Cavolini" panose="03000502040302020204" pitchFamily="66" charset="0"/>
          </a:endParaRPr>
        </a:p>
      </dgm:t>
    </dgm:pt>
    <dgm:pt modelId="{4D4BDD95-BB91-47CA-8951-6E930E366E25}" type="parTrans" cxnId="{C3EF2DF5-5EE0-4D5A-8BBF-F196E9232FBB}">
      <dgm:prSet/>
      <dgm:spPr/>
      <dgm:t>
        <a:bodyPr/>
        <a:lstStyle/>
        <a:p>
          <a:endParaRPr lang="en-US"/>
        </a:p>
      </dgm:t>
    </dgm:pt>
    <dgm:pt modelId="{8B5789B7-2703-4AB1-86AE-5BD278AA110C}" type="sibTrans" cxnId="{C3EF2DF5-5EE0-4D5A-8BBF-F196E9232FBB}">
      <dgm:prSet/>
      <dgm:spPr/>
      <dgm:t>
        <a:bodyPr/>
        <a:lstStyle/>
        <a:p>
          <a:endParaRPr lang="en-US"/>
        </a:p>
      </dgm:t>
    </dgm:pt>
    <dgm:pt modelId="{C62E166E-8E6B-434B-86A0-0E52FEDFFD49}" type="pres">
      <dgm:prSet presAssocID="{4856ED07-BBFF-4B77-8912-D48764B87DE1}" presName="Name0" presStyleCnt="0">
        <dgm:presLayoutVars>
          <dgm:dir/>
          <dgm:resizeHandles val="exact"/>
        </dgm:presLayoutVars>
      </dgm:prSet>
      <dgm:spPr/>
    </dgm:pt>
    <dgm:pt modelId="{5B24DDA6-C929-475A-A41C-F31B577EF006}" type="pres">
      <dgm:prSet presAssocID="{03D5D41F-4CEB-4012-BCF5-73096DB15E61}" presName="node" presStyleLbl="node1" presStyleIdx="0" presStyleCnt="6" custScaleY="245814">
        <dgm:presLayoutVars>
          <dgm:bulletEnabled val="1"/>
        </dgm:presLayoutVars>
      </dgm:prSet>
      <dgm:spPr/>
    </dgm:pt>
    <dgm:pt modelId="{F48265E2-D995-4D0E-88BF-20EB0DFD6552}" type="pres">
      <dgm:prSet presAssocID="{FD00B05B-6621-48C2-9811-06E6B7177C99}" presName="sibTrans" presStyleLbl="sibTrans1D1" presStyleIdx="0" presStyleCnt="5"/>
      <dgm:spPr/>
    </dgm:pt>
    <dgm:pt modelId="{0540D204-D321-44DF-A399-E9D779EA8423}" type="pres">
      <dgm:prSet presAssocID="{FD00B05B-6621-48C2-9811-06E6B7177C99}" presName="connectorText" presStyleLbl="sibTrans1D1" presStyleIdx="0" presStyleCnt="5"/>
      <dgm:spPr/>
    </dgm:pt>
    <dgm:pt modelId="{7692C324-C04C-494E-A21E-80DBEA351446}" type="pres">
      <dgm:prSet presAssocID="{B40DB005-1B52-4D64-86CE-16A8285936F5}" presName="node" presStyleLbl="node1" presStyleIdx="1" presStyleCnt="6">
        <dgm:presLayoutVars>
          <dgm:bulletEnabled val="1"/>
        </dgm:presLayoutVars>
      </dgm:prSet>
      <dgm:spPr/>
    </dgm:pt>
    <dgm:pt modelId="{0AB955BE-F07F-4BE2-9F9C-494BBEC17CB6}" type="pres">
      <dgm:prSet presAssocID="{FCA3EDF1-EA01-4C62-9668-29F0424ED8F8}" presName="sibTrans" presStyleLbl="sibTrans1D1" presStyleIdx="1" presStyleCnt="5"/>
      <dgm:spPr/>
    </dgm:pt>
    <dgm:pt modelId="{24FB5EA6-C0B6-4B67-BF48-69ED7C24688A}" type="pres">
      <dgm:prSet presAssocID="{FCA3EDF1-EA01-4C62-9668-29F0424ED8F8}" presName="connectorText" presStyleLbl="sibTrans1D1" presStyleIdx="1" presStyleCnt="5"/>
      <dgm:spPr/>
    </dgm:pt>
    <dgm:pt modelId="{0BA8B542-69BB-48FA-B3A4-FC892272EF0F}" type="pres">
      <dgm:prSet presAssocID="{C31CF2E2-E2FB-4B02-9E83-E5CCF0AB4EF2}" presName="node" presStyleLbl="node1" presStyleIdx="2" presStyleCnt="6">
        <dgm:presLayoutVars>
          <dgm:bulletEnabled val="1"/>
        </dgm:presLayoutVars>
      </dgm:prSet>
      <dgm:spPr/>
    </dgm:pt>
    <dgm:pt modelId="{D4F5EACE-545B-43FE-9A9C-D2EB1DC4B8E1}" type="pres">
      <dgm:prSet presAssocID="{737D841D-3110-4C24-B282-2F83A8D3BA34}" presName="sibTrans" presStyleLbl="sibTrans1D1" presStyleIdx="2" presStyleCnt="5"/>
      <dgm:spPr/>
    </dgm:pt>
    <dgm:pt modelId="{4D5853C7-8EB2-4F08-8022-752622E9CE91}" type="pres">
      <dgm:prSet presAssocID="{737D841D-3110-4C24-B282-2F83A8D3BA34}" presName="connectorText" presStyleLbl="sibTrans1D1" presStyleIdx="2" presStyleCnt="5"/>
      <dgm:spPr/>
    </dgm:pt>
    <dgm:pt modelId="{853C5DEF-A9D9-45CB-B671-C0635D919C49}" type="pres">
      <dgm:prSet presAssocID="{25307090-CAF0-4235-85A7-519A9D6ED91E}" presName="node" presStyleLbl="node1" presStyleIdx="3" presStyleCnt="6">
        <dgm:presLayoutVars>
          <dgm:bulletEnabled val="1"/>
        </dgm:presLayoutVars>
      </dgm:prSet>
      <dgm:spPr/>
    </dgm:pt>
    <dgm:pt modelId="{55F91D59-8961-45C1-BCDD-134F503D1C10}" type="pres">
      <dgm:prSet presAssocID="{5F138171-FB76-4056-BA34-2F46966D5620}" presName="sibTrans" presStyleLbl="sibTrans1D1" presStyleIdx="3" presStyleCnt="5"/>
      <dgm:spPr/>
    </dgm:pt>
    <dgm:pt modelId="{895991FF-52C1-4BF8-95D9-C00125405901}" type="pres">
      <dgm:prSet presAssocID="{5F138171-FB76-4056-BA34-2F46966D5620}" presName="connectorText" presStyleLbl="sibTrans1D1" presStyleIdx="3" presStyleCnt="5"/>
      <dgm:spPr/>
    </dgm:pt>
    <dgm:pt modelId="{B996E9F5-18D3-4359-A682-E21C2D1F7ACD}" type="pres">
      <dgm:prSet presAssocID="{C705FE14-D31B-4F56-9296-6D29E21E792D}" presName="node" presStyleLbl="node1" presStyleIdx="4" presStyleCnt="6">
        <dgm:presLayoutVars>
          <dgm:bulletEnabled val="1"/>
        </dgm:presLayoutVars>
      </dgm:prSet>
      <dgm:spPr/>
    </dgm:pt>
    <dgm:pt modelId="{9978ADD7-864F-45A3-B240-2651636E6059}" type="pres">
      <dgm:prSet presAssocID="{E39E2BBA-755A-4323-9E11-E73DD43DEF0C}" presName="sibTrans" presStyleLbl="sibTrans1D1" presStyleIdx="4" presStyleCnt="5"/>
      <dgm:spPr/>
    </dgm:pt>
    <dgm:pt modelId="{9F1D20E3-5B78-4674-B97A-EBD50CFEF188}" type="pres">
      <dgm:prSet presAssocID="{E39E2BBA-755A-4323-9E11-E73DD43DEF0C}" presName="connectorText" presStyleLbl="sibTrans1D1" presStyleIdx="4" presStyleCnt="5"/>
      <dgm:spPr/>
    </dgm:pt>
    <dgm:pt modelId="{A2932B7A-C433-4A73-9E3A-DDED8C845F33}" type="pres">
      <dgm:prSet presAssocID="{FFBC7439-0A21-449F-ACE0-1EBD3D478780}" presName="node" presStyleLbl="node1" presStyleIdx="5" presStyleCnt="6" custScaleY="148429">
        <dgm:presLayoutVars>
          <dgm:bulletEnabled val="1"/>
        </dgm:presLayoutVars>
      </dgm:prSet>
      <dgm:spPr/>
    </dgm:pt>
  </dgm:ptLst>
  <dgm:cxnLst>
    <dgm:cxn modelId="{37420C0B-9B3A-44D3-88CB-4CFB45C75AA6}" type="presOf" srcId="{E39E2BBA-755A-4323-9E11-E73DD43DEF0C}" destId="{9F1D20E3-5B78-4674-B97A-EBD50CFEF188}" srcOrd="1" destOrd="0" presId="urn:microsoft.com/office/officeart/2016/7/layout/RepeatingBendingProcessNew"/>
    <dgm:cxn modelId="{0DCBA30F-2D22-4493-90F5-4DA37ED4346F}" type="presOf" srcId="{FFBC7439-0A21-449F-ACE0-1EBD3D478780}" destId="{A2932B7A-C433-4A73-9E3A-DDED8C845F33}" srcOrd="0" destOrd="0" presId="urn:microsoft.com/office/officeart/2016/7/layout/RepeatingBendingProcessNew"/>
    <dgm:cxn modelId="{AE542311-BF96-4740-BC60-F4A53574B3EA}" type="presOf" srcId="{03D5D41F-4CEB-4012-BCF5-73096DB15E61}" destId="{5B24DDA6-C929-475A-A41C-F31B577EF006}" srcOrd="0" destOrd="0" presId="urn:microsoft.com/office/officeart/2016/7/layout/RepeatingBendingProcessNew"/>
    <dgm:cxn modelId="{BDCE8512-1E12-4C6A-BAE2-1EA7FA3BE525}" type="presOf" srcId="{B40DB005-1B52-4D64-86CE-16A8285936F5}" destId="{7692C324-C04C-494E-A21E-80DBEA351446}" srcOrd="0" destOrd="0" presId="urn:microsoft.com/office/officeart/2016/7/layout/RepeatingBendingProcessNew"/>
    <dgm:cxn modelId="{4217FA1B-1C5C-45CC-A215-7F2E027A6515}" type="presOf" srcId="{4856ED07-BBFF-4B77-8912-D48764B87DE1}" destId="{C62E166E-8E6B-434B-86A0-0E52FEDFFD49}" srcOrd="0" destOrd="0" presId="urn:microsoft.com/office/officeart/2016/7/layout/RepeatingBendingProcessNew"/>
    <dgm:cxn modelId="{EA7C791C-1969-404C-A720-4D640CA82394}" srcId="{4856ED07-BBFF-4B77-8912-D48764B87DE1}" destId="{C31CF2E2-E2FB-4B02-9E83-E5CCF0AB4EF2}" srcOrd="2" destOrd="0" parTransId="{DCB503B8-EC6A-4FF9-9F5C-D17B6C1E3E34}" sibTransId="{737D841D-3110-4C24-B282-2F83A8D3BA34}"/>
    <dgm:cxn modelId="{69652322-7E0E-4B77-B30E-CD04B0EB6568}" type="presOf" srcId="{FD00B05B-6621-48C2-9811-06E6B7177C99}" destId="{0540D204-D321-44DF-A399-E9D779EA8423}" srcOrd="1" destOrd="0" presId="urn:microsoft.com/office/officeart/2016/7/layout/RepeatingBendingProcessNew"/>
    <dgm:cxn modelId="{9503212E-AD30-4816-A872-9FAD9FB7166B}" type="presOf" srcId="{5F138171-FB76-4056-BA34-2F46966D5620}" destId="{55F91D59-8961-45C1-BCDD-134F503D1C10}" srcOrd="0" destOrd="0" presId="urn:microsoft.com/office/officeart/2016/7/layout/RepeatingBendingProcessNew"/>
    <dgm:cxn modelId="{3736BF5B-2961-4FFF-A56B-D7A0F117958A}" srcId="{4856ED07-BBFF-4B77-8912-D48764B87DE1}" destId="{B40DB005-1B52-4D64-86CE-16A8285936F5}" srcOrd="1" destOrd="0" parTransId="{D2A22E01-9656-4288-94DA-F6DEAE2A50C3}" sibTransId="{FCA3EDF1-EA01-4C62-9668-29F0424ED8F8}"/>
    <dgm:cxn modelId="{8B5C9A4F-9E65-426D-AAE2-78AE0A0B6493}" type="presOf" srcId="{C31CF2E2-E2FB-4B02-9E83-E5CCF0AB4EF2}" destId="{0BA8B542-69BB-48FA-B3A4-FC892272EF0F}" srcOrd="0" destOrd="0" presId="urn:microsoft.com/office/officeart/2016/7/layout/RepeatingBendingProcessNew"/>
    <dgm:cxn modelId="{EFCD5373-415F-430B-BEFB-0CE524A0B5DB}" type="presOf" srcId="{FCA3EDF1-EA01-4C62-9668-29F0424ED8F8}" destId="{24FB5EA6-C0B6-4B67-BF48-69ED7C24688A}" srcOrd="1" destOrd="0" presId="urn:microsoft.com/office/officeart/2016/7/layout/RepeatingBendingProcessNew"/>
    <dgm:cxn modelId="{FE55ED53-DA5F-4045-96C1-CCEBDFF9E269}" type="presOf" srcId="{E39E2BBA-755A-4323-9E11-E73DD43DEF0C}" destId="{9978ADD7-864F-45A3-B240-2651636E6059}" srcOrd="0" destOrd="0" presId="urn:microsoft.com/office/officeart/2016/7/layout/RepeatingBendingProcessNew"/>
    <dgm:cxn modelId="{C0EBF673-93AB-4085-85E4-DB78B7995E77}" type="presOf" srcId="{FD00B05B-6621-48C2-9811-06E6B7177C99}" destId="{F48265E2-D995-4D0E-88BF-20EB0DFD6552}" srcOrd="0" destOrd="0" presId="urn:microsoft.com/office/officeart/2016/7/layout/RepeatingBendingProcessNew"/>
    <dgm:cxn modelId="{27273B54-6F67-4606-81BA-761BD78552B3}" type="presOf" srcId="{25307090-CAF0-4235-85A7-519A9D6ED91E}" destId="{853C5DEF-A9D9-45CB-B671-C0635D919C49}" srcOrd="0" destOrd="0" presId="urn:microsoft.com/office/officeart/2016/7/layout/RepeatingBendingProcessNew"/>
    <dgm:cxn modelId="{1C423577-B38E-43ED-A622-8624A68C94ED}" type="presOf" srcId="{5F138171-FB76-4056-BA34-2F46966D5620}" destId="{895991FF-52C1-4BF8-95D9-C00125405901}" srcOrd="1" destOrd="0" presId="urn:microsoft.com/office/officeart/2016/7/layout/RepeatingBendingProcessNew"/>
    <dgm:cxn modelId="{08F82C83-E364-4B0E-96F5-727CB59CEA25}" type="presOf" srcId="{737D841D-3110-4C24-B282-2F83A8D3BA34}" destId="{D4F5EACE-545B-43FE-9A9C-D2EB1DC4B8E1}" srcOrd="0" destOrd="0" presId="urn:microsoft.com/office/officeart/2016/7/layout/RepeatingBendingProcessNew"/>
    <dgm:cxn modelId="{2A8E898D-DC67-45C5-930C-E4AD785DF2B2}" type="presOf" srcId="{FCA3EDF1-EA01-4C62-9668-29F0424ED8F8}" destId="{0AB955BE-F07F-4BE2-9F9C-494BBEC17CB6}" srcOrd="0" destOrd="0" presId="urn:microsoft.com/office/officeart/2016/7/layout/RepeatingBendingProcessNew"/>
    <dgm:cxn modelId="{CDF5FAA4-26C2-4E65-A109-8C1ADEB08DF4}" srcId="{4856ED07-BBFF-4B77-8912-D48764B87DE1}" destId="{25307090-CAF0-4235-85A7-519A9D6ED91E}" srcOrd="3" destOrd="0" parTransId="{B3A1367E-5DBF-4676-B7B9-5CA0B6845822}" sibTransId="{5F138171-FB76-4056-BA34-2F46966D5620}"/>
    <dgm:cxn modelId="{736BAEA5-13AB-4C75-B58B-284ED35AA65C}" srcId="{4856ED07-BBFF-4B77-8912-D48764B87DE1}" destId="{C705FE14-D31B-4F56-9296-6D29E21E792D}" srcOrd="4" destOrd="0" parTransId="{6512F139-AB05-4CF1-BB6F-0CC3513535D7}" sibTransId="{E39E2BBA-755A-4323-9E11-E73DD43DEF0C}"/>
    <dgm:cxn modelId="{5A1B09B1-84BD-4307-B94A-42B967C31953}" type="presOf" srcId="{737D841D-3110-4C24-B282-2F83A8D3BA34}" destId="{4D5853C7-8EB2-4F08-8022-752622E9CE91}" srcOrd="1" destOrd="0" presId="urn:microsoft.com/office/officeart/2016/7/layout/RepeatingBendingProcessNew"/>
    <dgm:cxn modelId="{516E59C0-9D4E-4425-A8D9-96B4EB797779}" type="presOf" srcId="{C705FE14-D31B-4F56-9296-6D29E21E792D}" destId="{B996E9F5-18D3-4359-A682-E21C2D1F7ACD}" srcOrd="0" destOrd="0" presId="urn:microsoft.com/office/officeart/2016/7/layout/RepeatingBendingProcessNew"/>
    <dgm:cxn modelId="{2E2EE5C3-9AA5-4997-BE73-DCE4C56BBC12}" srcId="{4856ED07-BBFF-4B77-8912-D48764B87DE1}" destId="{03D5D41F-4CEB-4012-BCF5-73096DB15E61}" srcOrd="0" destOrd="0" parTransId="{7928FCB1-9468-4D6C-AC82-1A05902F77A3}" sibTransId="{FD00B05B-6621-48C2-9811-06E6B7177C99}"/>
    <dgm:cxn modelId="{C3EF2DF5-5EE0-4D5A-8BBF-F196E9232FBB}" srcId="{4856ED07-BBFF-4B77-8912-D48764B87DE1}" destId="{FFBC7439-0A21-449F-ACE0-1EBD3D478780}" srcOrd="5" destOrd="0" parTransId="{4D4BDD95-BB91-47CA-8951-6E930E366E25}" sibTransId="{8B5789B7-2703-4AB1-86AE-5BD278AA110C}"/>
    <dgm:cxn modelId="{41431376-6283-4F49-B390-3B6E6596B7F6}" type="presParOf" srcId="{C62E166E-8E6B-434B-86A0-0E52FEDFFD49}" destId="{5B24DDA6-C929-475A-A41C-F31B577EF006}" srcOrd="0" destOrd="0" presId="urn:microsoft.com/office/officeart/2016/7/layout/RepeatingBendingProcessNew"/>
    <dgm:cxn modelId="{5A07D354-76C2-41E3-BF6D-586F645D188E}" type="presParOf" srcId="{C62E166E-8E6B-434B-86A0-0E52FEDFFD49}" destId="{F48265E2-D995-4D0E-88BF-20EB0DFD6552}" srcOrd="1" destOrd="0" presId="urn:microsoft.com/office/officeart/2016/7/layout/RepeatingBendingProcessNew"/>
    <dgm:cxn modelId="{90821A4D-4013-44A0-9798-D2758A3963DD}" type="presParOf" srcId="{F48265E2-D995-4D0E-88BF-20EB0DFD6552}" destId="{0540D204-D321-44DF-A399-E9D779EA8423}" srcOrd="0" destOrd="0" presId="urn:microsoft.com/office/officeart/2016/7/layout/RepeatingBendingProcessNew"/>
    <dgm:cxn modelId="{1FCF4E58-B038-483B-B135-5400B3A0F866}" type="presParOf" srcId="{C62E166E-8E6B-434B-86A0-0E52FEDFFD49}" destId="{7692C324-C04C-494E-A21E-80DBEA351446}" srcOrd="2" destOrd="0" presId="urn:microsoft.com/office/officeart/2016/7/layout/RepeatingBendingProcessNew"/>
    <dgm:cxn modelId="{BB776458-3848-4910-8336-FBA8A9A18046}" type="presParOf" srcId="{C62E166E-8E6B-434B-86A0-0E52FEDFFD49}" destId="{0AB955BE-F07F-4BE2-9F9C-494BBEC17CB6}" srcOrd="3" destOrd="0" presId="urn:microsoft.com/office/officeart/2016/7/layout/RepeatingBendingProcessNew"/>
    <dgm:cxn modelId="{544816B7-D1DB-4A39-A2E5-C9A6B790E7DA}" type="presParOf" srcId="{0AB955BE-F07F-4BE2-9F9C-494BBEC17CB6}" destId="{24FB5EA6-C0B6-4B67-BF48-69ED7C24688A}" srcOrd="0" destOrd="0" presId="urn:microsoft.com/office/officeart/2016/7/layout/RepeatingBendingProcessNew"/>
    <dgm:cxn modelId="{BE4C03D3-BC29-40E4-A01F-C7C3A39DA6B7}" type="presParOf" srcId="{C62E166E-8E6B-434B-86A0-0E52FEDFFD49}" destId="{0BA8B542-69BB-48FA-B3A4-FC892272EF0F}" srcOrd="4" destOrd="0" presId="urn:microsoft.com/office/officeart/2016/7/layout/RepeatingBendingProcessNew"/>
    <dgm:cxn modelId="{09883A61-0299-4B84-9F88-627C361BCABC}" type="presParOf" srcId="{C62E166E-8E6B-434B-86A0-0E52FEDFFD49}" destId="{D4F5EACE-545B-43FE-9A9C-D2EB1DC4B8E1}" srcOrd="5" destOrd="0" presId="urn:microsoft.com/office/officeart/2016/7/layout/RepeatingBendingProcessNew"/>
    <dgm:cxn modelId="{DDA51B8A-232B-4A59-A693-27C26055713C}" type="presParOf" srcId="{D4F5EACE-545B-43FE-9A9C-D2EB1DC4B8E1}" destId="{4D5853C7-8EB2-4F08-8022-752622E9CE91}" srcOrd="0" destOrd="0" presId="urn:microsoft.com/office/officeart/2016/7/layout/RepeatingBendingProcessNew"/>
    <dgm:cxn modelId="{717B4701-642C-4E89-8E98-5AAA8C7BDEF1}" type="presParOf" srcId="{C62E166E-8E6B-434B-86A0-0E52FEDFFD49}" destId="{853C5DEF-A9D9-45CB-B671-C0635D919C49}" srcOrd="6" destOrd="0" presId="urn:microsoft.com/office/officeart/2016/7/layout/RepeatingBendingProcessNew"/>
    <dgm:cxn modelId="{C2063221-C8FA-4935-82A7-61A9877FCD98}" type="presParOf" srcId="{C62E166E-8E6B-434B-86A0-0E52FEDFFD49}" destId="{55F91D59-8961-45C1-BCDD-134F503D1C10}" srcOrd="7" destOrd="0" presId="urn:microsoft.com/office/officeart/2016/7/layout/RepeatingBendingProcessNew"/>
    <dgm:cxn modelId="{524203E2-3A67-4442-A5B9-F485B68E865A}" type="presParOf" srcId="{55F91D59-8961-45C1-BCDD-134F503D1C10}" destId="{895991FF-52C1-4BF8-95D9-C00125405901}" srcOrd="0" destOrd="0" presId="urn:microsoft.com/office/officeart/2016/7/layout/RepeatingBendingProcessNew"/>
    <dgm:cxn modelId="{C2508E42-7D9F-435A-9A45-F7F1FED6A207}" type="presParOf" srcId="{C62E166E-8E6B-434B-86A0-0E52FEDFFD49}" destId="{B996E9F5-18D3-4359-A682-E21C2D1F7ACD}" srcOrd="8" destOrd="0" presId="urn:microsoft.com/office/officeart/2016/7/layout/RepeatingBendingProcessNew"/>
    <dgm:cxn modelId="{D5EDAD84-1073-47CC-8312-2DEFBA4A14B0}" type="presParOf" srcId="{C62E166E-8E6B-434B-86A0-0E52FEDFFD49}" destId="{9978ADD7-864F-45A3-B240-2651636E6059}" srcOrd="9" destOrd="0" presId="urn:microsoft.com/office/officeart/2016/7/layout/RepeatingBendingProcessNew"/>
    <dgm:cxn modelId="{6A30EDBF-1296-444B-8B89-EF1EFB4CA034}" type="presParOf" srcId="{9978ADD7-864F-45A3-B240-2651636E6059}" destId="{9F1D20E3-5B78-4674-B97A-EBD50CFEF188}" srcOrd="0" destOrd="0" presId="urn:microsoft.com/office/officeart/2016/7/layout/RepeatingBendingProcessNew"/>
    <dgm:cxn modelId="{5A13C9B5-0D4F-4C69-9137-B5A8F70DF4AB}" type="presParOf" srcId="{C62E166E-8E6B-434B-86A0-0E52FEDFFD49}" destId="{A2932B7A-C433-4A73-9E3A-DDED8C845F33}"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C10FEC2-081A-40F6-B3D8-D9564995B515}" type="doc">
      <dgm:prSet loTypeId="urn:microsoft.com/office/officeart/2005/8/layout/cycle1" loCatId="cycle" qsTypeId="urn:microsoft.com/office/officeart/2005/8/quickstyle/simple1" qsCatId="simple" csTypeId="urn:microsoft.com/office/officeart/2005/8/colors/colorful5" csCatId="colorful"/>
      <dgm:spPr/>
      <dgm:t>
        <a:bodyPr/>
        <a:lstStyle/>
        <a:p>
          <a:endParaRPr lang="en-US"/>
        </a:p>
      </dgm:t>
    </dgm:pt>
    <dgm:pt modelId="{D1FF1723-13F3-4F03-BB7C-1B138CCC8F37}">
      <dgm:prSet/>
      <dgm:spPr/>
      <dgm:t>
        <a:bodyPr/>
        <a:lstStyle/>
        <a:p>
          <a:r>
            <a:rPr lang="el-GR" b="0" baseline="0" dirty="0">
              <a:latin typeface="Cavolini" panose="03000502040302020204" pitchFamily="66" charset="0"/>
              <a:cs typeface="Cavolini" panose="03000502040302020204" pitchFamily="66" charset="0"/>
            </a:rPr>
            <a:t>Ποιο είναι το όνειρο του κάθε παιδιού</a:t>
          </a:r>
          <a:r>
            <a:rPr lang="en-US" b="0" baseline="0" dirty="0">
              <a:latin typeface="Cavolini" panose="03000502040302020204" pitchFamily="66" charset="0"/>
              <a:cs typeface="Cavolini" panose="03000502040302020204" pitchFamily="66" charset="0"/>
            </a:rPr>
            <a:t>;</a:t>
          </a:r>
          <a:endParaRPr lang="en-US" dirty="0">
            <a:latin typeface="Cavolini" panose="03000502040302020204" pitchFamily="66" charset="0"/>
            <a:cs typeface="Cavolini" panose="03000502040302020204" pitchFamily="66" charset="0"/>
          </a:endParaRPr>
        </a:p>
      </dgm:t>
    </dgm:pt>
    <dgm:pt modelId="{71EF8BC8-23C9-434C-AD14-4A6FF1A1237D}" type="parTrans" cxnId="{AA792427-0FA4-467F-B3CF-1AF476BF0EEE}">
      <dgm:prSet/>
      <dgm:spPr/>
      <dgm:t>
        <a:bodyPr/>
        <a:lstStyle/>
        <a:p>
          <a:endParaRPr lang="en-US"/>
        </a:p>
      </dgm:t>
    </dgm:pt>
    <dgm:pt modelId="{8EF22993-A909-4758-8A21-294C5F5C4AA3}" type="sibTrans" cxnId="{AA792427-0FA4-467F-B3CF-1AF476BF0EEE}">
      <dgm:prSet/>
      <dgm:spPr/>
      <dgm:t>
        <a:bodyPr/>
        <a:lstStyle/>
        <a:p>
          <a:endParaRPr lang="en-US"/>
        </a:p>
      </dgm:t>
    </dgm:pt>
    <dgm:pt modelId="{222770CD-5237-4FC0-91CB-A54EDA70EAF5}">
      <dgm:prSet/>
      <dgm:spPr/>
      <dgm:t>
        <a:bodyPr/>
        <a:lstStyle/>
        <a:p>
          <a:r>
            <a:rPr lang="el-GR" b="0" baseline="0" dirty="0">
              <a:latin typeface="Cavolini" panose="03000502040302020204" pitchFamily="66" charset="0"/>
              <a:cs typeface="Cavolini" panose="03000502040302020204" pitchFamily="66" charset="0"/>
            </a:rPr>
            <a:t>Τι μπορούν να κάνουν για να το καταφέρουν</a:t>
          </a:r>
          <a:r>
            <a:rPr lang="en-US" b="0" baseline="0" dirty="0">
              <a:latin typeface="Cavolini" panose="03000502040302020204" pitchFamily="66" charset="0"/>
              <a:cs typeface="Cavolini" panose="03000502040302020204" pitchFamily="66" charset="0"/>
            </a:rPr>
            <a:t>;</a:t>
          </a:r>
          <a:endParaRPr lang="en-US" dirty="0">
            <a:latin typeface="Cavolini" panose="03000502040302020204" pitchFamily="66" charset="0"/>
            <a:cs typeface="Cavolini" panose="03000502040302020204" pitchFamily="66" charset="0"/>
          </a:endParaRPr>
        </a:p>
      </dgm:t>
    </dgm:pt>
    <dgm:pt modelId="{0754CCF7-DA01-4A8C-9216-7DB495E7F3E8}" type="parTrans" cxnId="{6992DA32-E0E3-41F3-B7FE-310534C47AEF}">
      <dgm:prSet/>
      <dgm:spPr/>
      <dgm:t>
        <a:bodyPr/>
        <a:lstStyle/>
        <a:p>
          <a:endParaRPr lang="en-US"/>
        </a:p>
      </dgm:t>
    </dgm:pt>
    <dgm:pt modelId="{8A30EB07-30EA-44C2-8F76-628E740A033B}" type="sibTrans" cxnId="{6992DA32-E0E3-41F3-B7FE-310534C47AEF}">
      <dgm:prSet/>
      <dgm:spPr/>
      <dgm:t>
        <a:bodyPr/>
        <a:lstStyle/>
        <a:p>
          <a:endParaRPr lang="en-US"/>
        </a:p>
      </dgm:t>
    </dgm:pt>
    <dgm:pt modelId="{BE7EC5A4-249E-4947-ADEB-F9FC80E00BE4}">
      <dgm:prSet custT="1"/>
      <dgm:spPr/>
      <dgm:t>
        <a:bodyPr/>
        <a:lstStyle/>
        <a:p>
          <a:r>
            <a:rPr lang="el-GR" sz="1800" b="0" baseline="0" dirty="0">
              <a:latin typeface="Cavolini" panose="03000502040302020204" pitchFamily="66" charset="0"/>
              <a:cs typeface="Cavolini" panose="03000502040302020204" pitchFamily="66" charset="0"/>
            </a:rPr>
            <a:t>«Να γίνω τραγουδίστρια =&gt; πρέπει να εξασκηθώ και να κάνω πρόβες» =&gt; ξεκινούν με την πρώτη πρόβα =&gt; οι συμμαθητές είναι το κοινό.</a:t>
          </a:r>
          <a:endParaRPr lang="en-US" sz="1800" dirty="0">
            <a:latin typeface="Cavolini" panose="03000502040302020204" pitchFamily="66" charset="0"/>
            <a:cs typeface="Cavolini" panose="03000502040302020204" pitchFamily="66" charset="0"/>
          </a:endParaRPr>
        </a:p>
      </dgm:t>
    </dgm:pt>
    <dgm:pt modelId="{B995D2C7-0634-40F5-A4B3-186EF64DE252}" type="parTrans" cxnId="{69DFA86B-DBE2-4897-B2E0-A9CDDD565E2B}">
      <dgm:prSet/>
      <dgm:spPr/>
      <dgm:t>
        <a:bodyPr/>
        <a:lstStyle/>
        <a:p>
          <a:endParaRPr lang="en-US"/>
        </a:p>
      </dgm:t>
    </dgm:pt>
    <dgm:pt modelId="{00D53255-0C09-46C9-AF72-55936AC22E32}" type="sibTrans" cxnId="{69DFA86B-DBE2-4897-B2E0-A9CDDD565E2B}">
      <dgm:prSet/>
      <dgm:spPr/>
      <dgm:t>
        <a:bodyPr/>
        <a:lstStyle/>
        <a:p>
          <a:endParaRPr lang="en-US"/>
        </a:p>
      </dgm:t>
    </dgm:pt>
    <dgm:pt modelId="{167AFC1E-8115-4C90-8227-8F5F3CBC09A3}" type="pres">
      <dgm:prSet presAssocID="{8C10FEC2-081A-40F6-B3D8-D9564995B515}" presName="cycle" presStyleCnt="0">
        <dgm:presLayoutVars>
          <dgm:dir/>
          <dgm:resizeHandles val="exact"/>
        </dgm:presLayoutVars>
      </dgm:prSet>
      <dgm:spPr/>
    </dgm:pt>
    <dgm:pt modelId="{5DC268C8-E9AB-4D12-9D0F-F0576A50542D}" type="pres">
      <dgm:prSet presAssocID="{D1FF1723-13F3-4F03-BB7C-1B138CCC8F37}" presName="dummy" presStyleCnt="0"/>
      <dgm:spPr/>
    </dgm:pt>
    <dgm:pt modelId="{08050B46-8C1B-4572-8DEB-E07E6C6A1CFA}" type="pres">
      <dgm:prSet presAssocID="{D1FF1723-13F3-4F03-BB7C-1B138CCC8F37}" presName="node" presStyleLbl="revTx" presStyleIdx="0" presStyleCnt="3">
        <dgm:presLayoutVars>
          <dgm:bulletEnabled val="1"/>
        </dgm:presLayoutVars>
      </dgm:prSet>
      <dgm:spPr/>
    </dgm:pt>
    <dgm:pt modelId="{1633635F-D0FE-446C-B97F-7016B0D132A4}" type="pres">
      <dgm:prSet presAssocID="{8EF22993-A909-4758-8A21-294C5F5C4AA3}" presName="sibTrans" presStyleLbl="node1" presStyleIdx="0" presStyleCnt="3"/>
      <dgm:spPr/>
    </dgm:pt>
    <dgm:pt modelId="{52A59EEA-899A-411E-9F21-C8A593DFE730}" type="pres">
      <dgm:prSet presAssocID="{222770CD-5237-4FC0-91CB-A54EDA70EAF5}" presName="dummy" presStyleCnt="0"/>
      <dgm:spPr/>
    </dgm:pt>
    <dgm:pt modelId="{7AF2F8FB-E13B-4BAA-9A14-A90E0EE7A71E}" type="pres">
      <dgm:prSet presAssocID="{222770CD-5237-4FC0-91CB-A54EDA70EAF5}" presName="node" presStyleLbl="revTx" presStyleIdx="1" presStyleCnt="3">
        <dgm:presLayoutVars>
          <dgm:bulletEnabled val="1"/>
        </dgm:presLayoutVars>
      </dgm:prSet>
      <dgm:spPr/>
    </dgm:pt>
    <dgm:pt modelId="{57F7F53B-2A64-4E76-8D9E-3AC39F70B7BE}" type="pres">
      <dgm:prSet presAssocID="{8A30EB07-30EA-44C2-8F76-628E740A033B}" presName="sibTrans" presStyleLbl="node1" presStyleIdx="1" presStyleCnt="3"/>
      <dgm:spPr/>
    </dgm:pt>
    <dgm:pt modelId="{20EC04C8-4C8B-4B12-B163-3E6234384EED}" type="pres">
      <dgm:prSet presAssocID="{BE7EC5A4-249E-4947-ADEB-F9FC80E00BE4}" presName="dummy" presStyleCnt="0"/>
      <dgm:spPr/>
    </dgm:pt>
    <dgm:pt modelId="{7F8EBDAE-E96E-459C-86F6-CD11F85DE370}" type="pres">
      <dgm:prSet presAssocID="{BE7EC5A4-249E-4947-ADEB-F9FC80E00BE4}" presName="node" presStyleLbl="revTx" presStyleIdx="2" presStyleCnt="3" custRadScaleRad="115821" custRadScaleInc="3155">
        <dgm:presLayoutVars>
          <dgm:bulletEnabled val="1"/>
        </dgm:presLayoutVars>
      </dgm:prSet>
      <dgm:spPr/>
    </dgm:pt>
    <dgm:pt modelId="{0320CAC0-3032-4684-A459-DB6F4DC2EE79}" type="pres">
      <dgm:prSet presAssocID="{00D53255-0C09-46C9-AF72-55936AC22E32}" presName="sibTrans" presStyleLbl="node1" presStyleIdx="2" presStyleCnt="3"/>
      <dgm:spPr/>
    </dgm:pt>
  </dgm:ptLst>
  <dgm:cxnLst>
    <dgm:cxn modelId="{F4851A1B-2515-4F26-BB08-6D1A0542A999}" type="presOf" srcId="{222770CD-5237-4FC0-91CB-A54EDA70EAF5}" destId="{7AF2F8FB-E13B-4BAA-9A14-A90E0EE7A71E}" srcOrd="0" destOrd="0" presId="urn:microsoft.com/office/officeart/2005/8/layout/cycle1"/>
    <dgm:cxn modelId="{AA792427-0FA4-467F-B3CF-1AF476BF0EEE}" srcId="{8C10FEC2-081A-40F6-B3D8-D9564995B515}" destId="{D1FF1723-13F3-4F03-BB7C-1B138CCC8F37}" srcOrd="0" destOrd="0" parTransId="{71EF8BC8-23C9-434C-AD14-4A6FF1A1237D}" sibTransId="{8EF22993-A909-4758-8A21-294C5F5C4AA3}"/>
    <dgm:cxn modelId="{6992DA32-E0E3-41F3-B7FE-310534C47AEF}" srcId="{8C10FEC2-081A-40F6-B3D8-D9564995B515}" destId="{222770CD-5237-4FC0-91CB-A54EDA70EAF5}" srcOrd="1" destOrd="0" parTransId="{0754CCF7-DA01-4A8C-9216-7DB495E7F3E8}" sibTransId="{8A30EB07-30EA-44C2-8F76-628E740A033B}"/>
    <dgm:cxn modelId="{869DE73B-F049-4DA6-AFDC-60B4844CE57C}" type="presOf" srcId="{8C10FEC2-081A-40F6-B3D8-D9564995B515}" destId="{167AFC1E-8115-4C90-8227-8F5F3CBC09A3}" srcOrd="0" destOrd="0" presId="urn:microsoft.com/office/officeart/2005/8/layout/cycle1"/>
    <dgm:cxn modelId="{69DFA86B-DBE2-4897-B2E0-A9CDDD565E2B}" srcId="{8C10FEC2-081A-40F6-B3D8-D9564995B515}" destId="{BE7EC5A4-249E-4947-ADEB-F9FC80E00BE4}" srcOrd="2" destOrd="0" parTransId="{B995D2C7-0634-40F5-A4B3-186EF64DE252}" sibTransId="{00D53255-0C09-46C9-AF72-55936AC22E32}"/>
    <dgm:cxn modelId="{70592FCC-2141-4CE6-B77E-91D206B1194E}" type="presOf" srcId="{8EF22993-A909-4758-8A21-294C5F5C4AA3}" destId="{1633635F-D0FE-446C-B97F-7016B0D132A4}" srcOrd="0" destOrd="0" presId="urn:microsoft.com/office/officeart/2005/8/layout/cycle1"/>
    <dgm:cxn modelId="{5F334FCE-314B-467B-865B-6C9262DDB529}" type="presOf" srcId="{8A30EB07-30EA-44C2-8F76-628E740A033B}" destId="{57F7F53B-2A64-4E76-8D9E-3AC39F70B7BE}" srcOrd="0" destOrd="0" presId="urn:microsoft.com/office/officeart/2005/8/layout/cycle1"/>
    <dgm:cxn modelId="{69C51CEC-77A0-40F7-8900-E7E8F15636A5}" type="presOf" srcId="{BE7EC5A4-249E-4947-ADEB-F9FC80E00BE4}" destId="{7F8EBDAE-E96E-459C-86F6-CD11F85DE370}" srcOrd="0" destOrd="0" presId="urn:microsoft.com/office/officeart/2005/8/layout/cycle1"/>
    <dgm:cxn modelId="{CE6831EF-AF6E-4BCE-9AA5-F78376805C72}" type="presOf" srcId="{D1FF1723-13F3-4F03-BB7C-1B138CCC8F37}" destId="{08050B46-8C1B-4572-8DEB-E07E6C6A1CFA}" srcOrd="0" destOrd="0" presId="urn:microsoft.com/office/officeart/2005/8/layout/cycle1"/>
    <dgm:cxn modelId="{70ADE4F4-7295-43CB-8398-F7603B0A3D07}" type="presOf" srcId="{00D53255-0C09-46C9-AF72-55936AC22E32}" destId="{0320CAC0-3032-4684-A459-DB6F4DC2EE79}" srcOrd="0" destOrd="0" presId="urn:microsoft.com/office/officeart/2005/8/layout/cycle1"/>
    <dgm:cxn modelId="{31ACE02D-13DC-4EDE-9D21-2CD24321ADD3}" type="presParOf" srcId="{167AFC1E-8115-4C90-8227-8F5F3CBC09A3}" destId="{5DC268C8-E9AB-4D12-9D0F-F0576A50542D}" srcOrd="0" destOrd="0" presId="urn:microsoft.com/office/officeart/2005/8/layout/cycle1"/>
    <dgm:cxn modelId="{D5AA2707-A1F7-432A-8089-927990002670}" type="presParOf" srcId="{167AFC1E-8115-4C90-8227-8F5F3CBC09A3}" destId="{08050B46-8C1B-4572-8DEB-E07E6C6A1CFA}" srcOrd="1" destOrd="0" presId="urn:microsoft.com/office/officeart/2005/8/layout/cycle1"/>
    <dgm:cxn modelId="{D585D185-C3DC-4F61-AA7B-7F4F562D6858}" type="presParOf" srcId="{167AFC1E-8115-4C90-8227-8F5F3CBC09A3}" destId="{1633635F-D0FE-446C-B97F-7016B0D132A4}" srcOrd="2" destOrd="0" presId="urn:microsoft.com/office/officeart/2005/8/layout/cycle1"/>
    <dgm:cxn modelId="{6C22C485-DFD4-4A68-ABEE-55FA5655E631}" type="presParOf" srcId="{167AFC1E-8115-4C90-8227-8F5F3CBC09A3}" destId="{52A59EEA-899A-411E-9F21-C8A593DFE730}" srcOrd="3" destOrd="0" presId="urn:microsoft.com/office/officeart/2005/8/layout/cycle1"/>
    <dgm:cxn modelId="{E65574BD-26E1-41A8-B24F-156BC6498BD2}" type="presParOf" srcId="{167AFC1E-8115-4C90-8227-8F5F3CBC09A3}" destId="{7AF2F8FB-E13B-4BAA-9A14-A90E0EE7A71E}" srcOrd="4" destOrd="0" presId="urn:microsoft.com/office/officeart/2005/8/layout/cycle1"/>
    <dgm:cxn modelId="{1D3B2959-A5B1-4A1A-B18D-9DAEAA06FDAC}" type="presParOf" srcId="{167AFC1E-8115-4C90-8227-8F5F3CBC09A3}" destId="{57F7F53B-2A64-4E76-8D9E-3AC39F70B7BE}" srcOrd="5" destOrd="0" presId="urn:microsoft.com/office/officeart/2005/8/layout/cycle1"/>
    <dgm:cxn modelId="{74477CBD-CDF1-4546-8A4C-FBAB014FC5C9}" type="presParOf" srcId="{167AFC1E-8115-4C90-8227-8F5F3CBC09A3}" destId="{20EC04C8-4C8B-4B12-B163-3E6234384EED}" srcOrd="6" destOrd="0" presId="urn:microsoft.com/office/officeart/2005/8/layout/cycle1"/>
    <dgm:cxn modelId="{5A38B854-FC23-4D9D-B1C9-1B180607EB5C}" type="presParOf" srcId="{167AFC1E-8115-4C90-8227-8F5F3CBC09A3}" destId="{7F8EBDAE-E96E-459C-86F6-CD11F85DE370}" srcOrd="7" destOrd="0" presId="urn:microsoft.com/office/officeart/2005/8/layout/cycle1"/>
    <dgm:cxn modelId="{30112168-B3C1-43C1-8A6D-DEC4551FCF0D}" type="presParOf" srcId="{167AFC1E-8115-4C90-8227-8F5F3CBC09A3}" destId="{0320CAC0-3032-4684-A459-DB6F4DC2EE79}"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7FB101F-4E06-45E4-B079-C585CE780830}"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BB1C7AE0-048F-4185-8864-5A5722CCF285}">
      <dgm:prSet custT="1"/>
      <dgm:spPr/>
      <dgm:t>
        <a:bodyPr/>
        <a:lstStyle/>
        <a:p>
          <a:r>
            <a:rPr lang="el-GR" sz="1600" b="1" baseline="0" dirty="0">
              <a:latin typeface="Cavolini" panose="03000502040302020204" pitchFamily="66" charset="0"/>
              <a:cs typeface="Cavolini" panose="03000502040302020204" pitchFamily="66" charset="0"/>
            </a:rPr>
            <a:t>Συμβολισμός κίτρινου χρώματος</a:t>
          </a:r>
          <a:endParaRPr lang="en-US" sz="1600" dirty="0">
            <a:latin typeface="Cavolini" panose="03000502040302020204" pitchFamily="66" charset="0"/>
            <a:cs typeface="Cavolini" panose="03000502040302020204" pitchFamily="66" charset="0"/>
          </a:endParaRPr>
        </a:p>
      </dgm:t>
    </dgm:pt>
    <dgm:pt modelId="{77F4DF3B-4E29-492A-B00D-B16098FFFCF8}" type="parTrans" cxnId="{31E4CA13-D21C-4882-8418-82A522CE449F}">
      <dgm:prSet/>
      <dgm:spPr/>
      <dgm:t>
        <a:bodyPr/>
        <a:lstStyle/>
        <a:p>
          <a:endParaRPr lang="en-US"/>
        </a:p>
      </dgm:t>
    </dgm:pt>
    <dgm:pt modelId="{EF9B25DD-85B8-4256-85F6-226FA9FB300A}" type="sibTrans" cxnId="{31E4CA13-D21C-4882-8418-82A522CE449F}">
      <dgm:prSet/>
      <dgm:spPr/>
      <dgm:t>
        <a:bodyPr/>
        <a:lstStyle/>
        <a:p>
          <a:endParaRPr lang="en-US"/>
        </a:p>
      </dgm:t>
    </dgm:pt>
    <dgm:pt modelId="{A39912D4-9CF2-4658-8B73-B41EB0C356D4}">
      <dgm:prSet custT="1"/>
      <dgm:spPr/>
      <dgm:t>
        <a:bodyPr/>
        <a:lstStyle/>
        <a:p>
          <a:r>
            <a:rPr lang="el-GR" sz="1600" b="1" baseline="0" dirty="0">
              <a:latin typeface="Cavolini" panose="03000502040302020204" pitchFamily="66" charset="0"/>
              <a:cs typeface="Cavolini" panose="03000502040302020204" pitchFamily="66" charset="0"/>
            </a:rPr>
            <a:t>Ένα από τα ψυχολογικά βασικά χρώματα</a:t>
          </a:r>
          <a:endParaRPr lang="en-US" sz="1600" dirty="0">
            <a:latin typeface="Cavolini" panose="03000502040302020204" pitchFamily="66" charset="0"/>
            <a:cs typeface="Cavolini" panose="03000502040302020204" pitchFamily="66" charset="0"/>
          </a:endParaRPr>
        </a:p>
      </dgm:t>
    </dgm:pt>
    <dgm:pt modelId="{04A8150C-48E4-48B7-B701-8C107ADE57BE}" type="parTrans" cxnId="{593A2990-A9FB-4731-8F2B-8BFACD68DA90}">
      <dgm:prSet/>
      <dgm:spPr/>
      <dgm:t>
        <a:bodyPr/>
        <a:lstStyle/>
        <a:p>
          <a:endParaRPr lang="en-US"/>
        </a:p>
      </dgm:t>
    </dgm:pt>
    <dgm:pt modelId="{D529B8A4-43D0-4553-92F6-ECB3E78FBDAA}" type="sibTrans" cxnId="{593A2990-A9FB-4731-8F2B-8BFACD68DA90}">
      <dgm:prSet/>
      <dgm:spPr/>
      <dgm:t>
        <a:bodyPr/>
        <a:lstStyle/>
        <a:p>
          <a:endParaRPr lang="en-US"/>
        </a:p>
      </dgm:t>
    </dgm:pt>
    <dgm:pt modelId="{FE63673F-1865-47B5-A6A7-7B78449CCC7F}">
      <dgm:prSet custT="1"/>
      <dgm:spPr/>
      <dgm:t>
        <a:bodyPr/>
        <a:lstStyle/>
        <a:p>
          <a:r>
            <a:rPr lang="el-GR" sz="1600" b="1" baseline="0" dirty="0">
              <a:latin typeface="Cavolini" panose="03000502040302020204" pitchFamily="66" charset="0"/>
              <a:cs typeface="Cavolini" panose="03000502040302020204" pitchFamily="66" charset="0"/>
            </a:rPr>
            <a:t>Συνδέεται με τα συναισθήματα</a:t>
          </a:r>
          <a:endParaRPr lang="en-US" sz="1600" dirty="0">
            <a:latin typeface="Cavolini" panose="03000502040302020204" pitchFamily="66" charset="0"/>
            <a:cs typeface="Cavolini" panose="03000502040302020204" pitchFamily="66" charset="0"/>
          </a:endParaRPr>
        </a:p>
      </dgm:t>
    </dgm:pt>
    <dgm:pt modelId="{7084B326-AC50-4164-B6CE-23837FFDCDC7}" type="parTrans" cxnId="{1E90A826-D98D-4989-8667-DDACF7841C39}">
      <dgm:prSet/>
      <dgm:spPr/>
      <dgm:t>
        <a:bodyPr/>
        <a:lstStyle/>
        <a:p>
          <a:endParaRPr lang="en-US"/>
        </a:p>
      </dgm:t>
    </dgm:pt>
    <dgm:pt modelId="{FDC8928E-4821-413B-AB06-E50758202228}" type="sibTrans" cxnId="{1E90A826-D98D-4989-8667-DDACF7841C39}">
      <dgm:prSet/>
      <dgm:spPr/>
      <dgm:t>
        <a:bodyPr/>
        <a:lstStyle/>
        <a:p>
          <a:endParaRPr lang="en-US"/>
        </a:p>
      </dgm:t>
    </dgm:pt>
    <dgm:pt modelId="{D510A4EB-11CD-4526-B86D-2E2E0190B6CB}">
      <dgm:prSet custT="1"/>
      <dgm:spPr/>
      <dgm:t>
        <a:bodyPr/>
        <a:lstStyle/>
        <a:p>
          <a:r>
            <a:rPr lang="el-GR" sz="1200" b="1" baseline="0" dirty="0">
              <a:latin typeface="Cavolini" panose="03000502040302020204" pitchFamily="66" charset="0"/>
              <a:cs typeface="Cavolini" panose="03000502040302020204" pitchFamily="66" charset="0"/>
            </a:rPr>
            <a:t>Συναισθηματικά διεγερτικό κάνοντάς μας να νιώθουμε περισσότερο σίγουροι με τον εαυτό μας, πιο θετικοί και πιο αισιόδοξοι</a:t>
          </a:r>
          <a:endParaRPr lang="en-US" sz="1200" dirty="0">
            <a:latin typeface="Cavolini" panose="03000502040302020204" pitchFamily="66" charset="0"/>
            <a:cs typeface="Cavolini" panose="03000502040302020204" pitchFamily="66" charset="0"/>
          </a:endParaRPr>
        </a:p>
      </dgm:t>
    </dgm:pt>
    <dgm:pt modelId="{E1370A03-449D-42E5-A3B2-63D547655197}" type="parTrans" cxnId="{2FE3E6E3-EA6E-4C93-AF06-7841113A4706}">
      <dgm:prSet/>
      <dgm:spPr/>
      <dgm:t>
        <a:bodyPr/>
        <a:lstStyle/>
        <a:p>
          <a:endParaRPr lang="en-US"/>
        </a:p>
      </dgm:t>
    </dgm:pt>
    <dgm:pt modelId="{B4098BBF-1049-4A04-85E5-0C43383A118E}" type="sibTrans" cxnId="{2FE3E6E3-EA6E-4C93-AF06-7841113A4706}">
      <dgm:prSet/>
      <dgm:spPr/>
      <dgm:t>
        <a:bodyPr/>
        <a:lstStyle/>
        <a:p>
          <a:endParaRPr lang="en-US"/>
        </a:p>
      </dgm:t>
    </dgm:pt>
    <dgm:pt modelId="{573F37FB-EA78-4166-982F-55D528D744F0}">
      <dgm:prSet custT="1"/>
      <dgm:spPr/>
      <dgm:t>
        <a:bodyPr/>
        <a:lstStyle/>
        <a:p>
          <a:r>
            <a:rPr lang="el-GR" sz="1600" b="1" baseline="0" dirty="0">
              <a:latin typeface="Cavolini" panose="03000502040302020204" pitchFamily="66" charset="0"/>
              <a:cs typeface="Cavolini" panose="03000502040302020204" pitchFamily="66" charset="0"/>
            </a:rPr>
            <a:t>Το κίτρινο τονώνει την αυτοεκτίμηση</a:t>
          </a:r>
          <a:endParaRPr lang="en-US" sz="1600" dirty="0">
            <a:latin typeface="Cavolini" panose="03000502040302020204" pitchFamily="66" charset="0"/>
            <a:cs typeface="Cavolini" panose="03000502040302020204" pitchFamily="66" charset="0"/>
          </a:endParaRPr>
        </a:p>
      </dgm:t>
    </dgm:pt>
    <dgm:pt modelId="{1EB36918-4F2B-4498-80BB-068CCB6D3F71}" type="parTrans" cxnId="{28F56951-C1A1-41D2-B312-ADCD660B9D7D}">
      <dgm:prSet/>
      <dgm:spPr/>
      <dgm:t>
        <a:bodyPr/>
        <a:lstStyle/>
        <a:p>
          <a:endParaRPr lang="en-US"/>
        </a:p>
      </dgm:t>
    </dgm:pt>
    <dgm:pt modelId="{0C427B98-2D3E-4D90-8D01-00921896EE39}" type="sibTrans" cxnId="{28F56951-C1A1-41D2-B312-ADCD660B9D7D}">
      <dgm:prSet/>
      <dgm:spPr/>
      <dgm:t>
        <a:bodyPr/>
        <a:lstStyle/>
        <a:p>
          <a:endParaRPr lang="en-US"/>
        </a:p>
      </dgm:t>
    </dgm:pt>
    <dgm:pt modelId="{89F46186-277C-40A9-A458-C59F725ED8A7}" type="pres">
      <dgm:prSet presAssocID="{D7FB101F-4E06-45E4-B079-C585CE780830}" presName="Name0" presStyleCnt="0">
        <dgm:presLayoutVars>
          <dgm:dir/>
          <dgm:resizeHandles val="exact"/>
        </dgm:presLayoutVars>
      </dgm:prSet>
      <dgm:spPr/>
    </dgm:pt>
    <dgm:pt modelId="{16335CA5-53A9-47AC-9377-B21AF3E88E39}" type="pres">
      <dgm:prSet presAssocID="{BB1C7AE0-048F-4185-8864-5A5722CCF285}" presName="node" presStyleLbl="node1" presStyleIdx="0" presStyleCnt="5">
        <dgm:presLayoutVars>
          <dgm:bulletEnabled val="1"/>
        </dgm:presLayoutVars>
      </dgm:prSet>
      <dgm:spPr/>
    </dgm:pt>
    <dgm:pt modelId="{EE47FA23-8DC9-4D18-A84E-7BFDE71E0E9B}" type="pres">
      <dgm:prSet presAssocID="{EF9B25DD-85B8-4256-85F6-226FA9FB300A}" presName="sibTrans" presStyleLbl="sibTrans1D1" presStyleIdx="0" presStyleCnt="4"/>
      <dgm:spPr/>
    </dgm:pt>
    <dgm:pt modelId="{3D624AFC-4EF3-4BEA-BC1C-438C9DC7F120}" type="pres">
      <dgm:prSet presAssocID="{EF9B25DD-85B8-4256-85F6-226FA9FB300A}" presName="connectorText" presStyleLbl="sibTrans1D1" presStyleIdx="0" presStyleCnt="4"/>
      <dgm:spPr/>
    </dgm:pt>
    <dgm:pt modelId="{B2CEE0B7-EE91-4878-9601-EEA80E17EB6E}" type="pres">
      <dgm:prSet presAssocID="{A39912D4-9CF2-4658-8B73-B41EB0C356D4}" presName="node" presStyleLbl="node1" presStyleIdx="1" presStyleCnt="5">
        <dgm:presLayoutVars>
          <dgm:bulletEnabled val="1"/>
        </dgm:presLayoutVars>
      </dgm:prSet>
      <dgm:spPr/>
    </dgm:pt>
    <dgm:pt modelId="{7DA92240-A696-4D99-9AE2-C1EDDE8F2568}" type="pres">
      <dgm:prSet presAssocID="{D529B8A4-43D0-4553-92F6-ECB3E78FBDAA}" presName="sibTrans" presStyleLbl="sibTrans1D1" presStyleIdx="1" presStyleCnt="4"/>
      <dgm:spPr/>
    </dgm:pt>
    <dgm:pt modelId="{3522874A-EABA-42F4-A0D6-B576DB28EEFE}" type="pres">
      <dgm:prSet presAssocID="{D529B8A4-43D0-4553-92F6-ECB3E78FBDAA}" presName="connectorText" presStyleLbl="sibTrans1D1" presStyleIdx="1" presStyleCnt="4"/>
      <dgm:spPr/>
    </dgm:pt>
    <dgm:pt modelId="{5058D4C8-939E-4DA5-9BF5-3DD6CA0F764B}" type="pres">
      <dgm:prSet presAssocID="{FE63673F-1865-47B5-A6A7-7B78449CCC7F}" presName="node" presStyleLbl="node1" presStyleIdx="2" presStyleCnt="5">
        <dgm:presLayoutVars>
          <dgm:bulletEnabled val="1"/>
        </dgm:presLayoutVars>
      </dgm:prSet>
      <dgm:spPr/>
    </dgm:pt>
    <dgm:pt modelId="{24B90923-1EB0-4245-845D-AE148946C74A}" type="pres">
      <dgm:prSet presAssocID="{FDC8928E-4821-413B-AB06-E50758202228}" presName="sibTrans" presStyleLbl="sibTrans1D1" presStyleIdx="2" presStyleCnt="4"/>
      <dgm:spPr/>
    </dgm:pt>
    <dgm:pt modelId="{CAD95FD0-FF64-4FCB-84F3-55EF0A7CDD56}" type="pres">
      <dgm:prSet presAssocID="{FDC8928E-4821-413B-AB06-E50758202228}" presName="connectorText" presStyleLbl="sibTrans1D1" presStyleIdx="2" presStyleCnt="4"/>
      <dgm:spPr/>
    </dgm:pt>
    <dgm:pt modelId="{B9D8998F-B398-4EC2-9515-B348AF98405F}" type="pres">
      <dgm:prSet presAssocID="{D510A4EB-11CD-4526-B86D-2E2E0190B6CB}" presName="node" presStyleLbl="node1" presStyleIdx="3" presStyleCnt="5">
        <dgm:presLayoutVars>
          <dgm:bulletEnabled val="1"/>
        </dgm:presLayoutVars>
      </dgm:prSet>
      <dgm:spPr/>
    </dgm:pt>
    <dgm:pt modelId="{F629B0E8-CCF4-4AB8-9790-86881CBB2E8D}" type="pres">
      <dgm:prSet presAssocID="{B4098BBF-1049-4A04-85E5-0C43383A118E}" presName="sibTrans" presStyleLbl="sibTrans1D1" presStyleIdx="3" presStyleCnt="4"/>
      <dgm:spPr/>
    </dgm:pt>
    <dgm:pt modelId="{B8D7A6ED-F9D0-4D8F-B6A8-1B4C208C0C46}" type="pres">
      <dgm:prSet presAssocID="{B4098BBF-1049-4A04-85E5-0C43383A118E}" presName="connectorText" presStyleLbl="sibTrans1D1" presStyleIdx="3" presStyleCnt="4"/>
      <dgm:spPr/>
    </dgm:pt>
    <dgm:pt modelId="{9D27184E-5CA8-466E-AB09-AC3FB0683F94}" type="pres">
      <dgm:prSet presAssocID="{573F37FB-EA78-4166-982F-55D528D744F0}" presName="node" presStyleLbl="node1" presStyleIdx="4" presStyleCnt="5">
        <dgm:presLayoutVars>
          <dgm:bulletEnabled val="1"/>
        </dgm:presLayoutVars>
      </dgm:prSet>
      <dgm:spPr/>
    </dgm:pt>
  </dgm:ptLst>
  <dgm:cxnLst>
    <dgm:cxn modelId="{218D0003-5B7E-4614-9A72-0F3762BE8BF2}" type="presOf" srcId="{573F37FB-EA78-4166-982F-55D528D744F0}" destId="{9D27184E-5CA8-466E-AB09-AC3FB0683F94}" srcOrd="0" destOrd="0" presId="urn:microsoft.com/office/officeart/2016/7/layout/RepeatingBendingProcessNew"/>
    <dgm:cxn modelId="{19020C08-FF23-4E5B-A9A4-7265368A7236}" type="presOf" srcId="{FDC8928E-4821-413B-AB06-E50758202228}" destId="{24B90923-1EB0-4245-845D-AE148946C74A}" srcOrd="0" destOrd="0" presId="urn:microsoft.com/office/officeart/2016/7/layout/RepeatingBendingProcessNew"/>
    <dgm:cxn modelId="{31E4CA13-D21C-4882-8418-82A522CE449F}" srcId="{D7FB101F-4E06-45E4-B079-C585CE780830}" destId="{BB1C7AE0-048F-4185-8864-5A5722CCF285}" srcOrd="0" destOrd="0" parTransId="{77F4DF3B-4E29-492A-B00D-B16098FFFCF8}" sibTransId="{EF9B25DD-85B8-4256-85F6-226FA9FB300A}"/>
    <dgm:cxn modelId="{1E90A826-D98D-4989-8667-DDACF7841C39}" srcId="{D7FB101F-4E06-45E4-B079-C585CE780830}" destId="{FE63673F-1865-47B5-A6A7-7B78449CCC7F}" srcOrd="2" destOrd="0" parTransId="{7084B326-AC50-4164-B6CE-23837FFDCDC7}" sibTransId="{FDC8928E-4821-413B-AB06-E50758202228}"/>
    <dgm:cxn modelId="{DD891729-726D-4233-9C83-6F6CA64968B1}" type="presOf" srcId="{EF9B25DD-85B8-4256-85F6-226FA9FB300A}" destId="{EE47FA23-8DC9-4D18-A84E-7BFDE71E0E9B}" srcOrd="0" destOrd="0" presId="urn:microsoft.com/office/officeart/2016/7/layout/RepeatingBendingProcessNew"/>
    <dgm:cxn modelId="{99BC8867-52A2-4591-8616-E5089562A8FF}" type="presOf" srcId="{B4098BBF-1049-4A04-85E5-0C43383A118E}" destId="{B8D7A6ED-F9D0-4D8F-B6A8-1B4C208C0C46}" srcOrd="1" destOrd="0" presId="urn:microsoft.com/office/officeart/2016/7/layout/RepeatingBendingProcessNew"/>
    <dgm:cxn modelId="{93E8E350-7FC0-4665-8B92-A348BDDCCA8E}" type="presOf" srcId="{FDC8928E-4821-413B-AB06-E50758202228}" destId="{CAD95FD0-FF64-4FCB-84F3-55EF0A7CDD56}" srcOrd="1" destOrd="0" presId="urn:microsoft.com/office/officeart/2016/7/layout/RepeatingBendingProcessNew"/>
    <dgm:cxn modelId="{28F56951-C1A1-41D2-B312-ADCD660B9D7D}" srcId="{D7FB101F-4E06-45E4-B079-C585CE780830}" destId="{573F37FB-EA78-4166-982F-55D528D744F0}" srcOrd="4" destOrd="0" parTransId="{1EB36918-4F2B-4498-80BB-068CCB6D3F71}" sibTransId="{0C427B98-2D3E-4D90-8D01-00921896EE39}"/>
    <dgm:cxn modelId="{BADD6E52-14FE-4EF6-9111-09ED4C3FB6F3}" type="presOf" srcId="{A39912D4-9CF2-4658-8B73-B41EB0C356D4}" destId="{B2CEE0B7-EE91-4878-9601-EEA80E17EB6E}" srcOrd="0" destOrd="0" presId="urn:microsoft.com/office/officeart/2016/7/layout/RepeatingBendingProcessNew"/>
    <dgm:cxn modelId="{57E09D75-8506-4D6B-923F-0EBE97F4A669}" type="presOf" srcId="{D7FB101F-4E06-45E4-B079-C585CE780830}" destId="{89F46186-277C-40A9-A458-C59F725ED8A7}" srcOrd="0" destOrd="0" presId="urn:microsoft.com/office/officeart/2016/7/layout/RepeatingBendingProcessNew"/>
    <dgm:cxn modelId="{33468878-415B-4BE6-8CFB-40BD369C0D2A}" type="presOf" srcId="{BB1C7AE0-048F-4185-8864-5A5722CCF285}" destId="{16335CA5-53A9-47AC-9377-B21AF3E88E39}" srcOrd="0" destOrd="0" presId="urn:microsoft.com/office/officeart/2016/7/layout/RepeatingBendingProcessNew"/>
    <dgm:cxn modelId="{593A2990-A9FB-4731-8F2B-8BFACD68DA90}" srcId="{D7FB101F-4E06-45E4-B079-C585CE780830}" destId="{A39912D4-9CF2-4658-8B73-B41EB0C356D4}" srcOrd="1" destOrd="0" parTransId="{04A8150C-48E4-48B7-B701-8C107ADE57BE}" sibTransId="{D529B8A4-43D0-4553-92F6-ECB3E78FBDAA}"/>
    <dgm:cxn modelId="{53CCE5A1-4F45-40F0-AC39-CB9024E7AFA6}" type="presOf" srcId="{D529B8A4-43D0-4553-92F6-ECB3E78FBDAA}" destId="{3522874A-EABA-42F4-A0D6-B576DB28EEFE}" srcOrd="1" destOrd="0" presId="urn:microsoft.com/office/officeart/2016/7/layout/RepeatingBendingProcessNew"/>
    <dgm:cxn modelId="{551417BB-3FE4-42F0-BC7A-2B3F7E639DFD}" type="presOf" srcId="{EF9B25DD-85B8-4256-85F6-226FA9FB300A}" destId="{3D624AFC-4EF3-4BEA-BC1C-438C9DC7F120}" srcOrd="1" destOrd="0" presId="urn:microsoft.com/office/officeart/2016/7/layout/RepeatingBendingProcessNew"/>
    <dgm:cxn modelId="{CF250CD9-1BE9-4088-884C-61EFA48C522A}" type="presOf" srcId="{D529B8A4-43D0-4553-92F6-ECB3E78FBDAA}" destId="{7DA92240-A696-4D99-9AE2-C1EDDE8F2568}" srcOrd="0" destOrd="0" presId="urn:microsoft.com/office/officeart/2016/7/layout/RepeatingBendingProcessNew"/>
    <dgm:cxn modelId="{CFC8B4DA-C764-4C01-AF1F-0AD5001D3F14}" type="presOf" srcId="{B4098BBF-1049-4A04-85E5-0C43383A118E}" destId="{F629B0E8-CCF4-4AB8-9790-86881CBB2E8D}" srcOrd="0" destOrd="0" presId="urn:microsoft.com/office/officeart/2016/7/layout/RepeatingBendingProcessNew"/>
    <dgm:cxn modelId="{2FE3E6E3-EA6E-4C93-AF06-7841113A4706}" srcId="{D7FB101F-4E06-45E4-B079-C585CE780830}" destId="{D510A4EB-11CD-4526-B86D-2E2E0190B6CB}" srcOrd="3" destOrd="0" parTransId="{E1370A03-449D-42E5-A3B2-63D547655197}" sibTransId="{B4098BBF-1049-4A04-85E5-0C43383A118E}"/>
    <dgm:cxn modelId="{211267ED-5EF9-4C0B-A51B-2EDD5EC892D0}" type="presOf" srcId="{D510A4EB-11CD-4526-B86D-2E2E0190B6CB}" destId="{B9D8998F-B398-4EC2-9515-B348AF98405F}" srcOrd="0" destOrd="0" presId="urn:microsoft.com/office/officeart/2016/7/layout/RepeatingBendingProcessNew"/>
    <dgm:cxn modelId="{EB7E6AFD-82EA-48E2-89BD-7AA4BC58046D}" type="presOf" srcId="{FE63673F-1865-47B5-A6A7-7B78449CCC7F}" destId="{5058D4C8-939E-4DA5-9BF5-3DD6CA0F764B}" srcOrd="0" destOrd="0" presId="urn:microsoft.com/office/officeart/2016/7/layout/RepeatingBendingProcessNew"/>
    <dgm:cxn modelId="{54ACA29E-14F3-4196-B214-01F50F8010F5}" type="presParOf" srcId="{89F46186-277C-40A9-A458-C59F725ED8A7}" destId="{16335CA5-53A9-47AC-9377-B21AF3E88E39}" srcOrd="0" destOrd="0" presId="urn:microsoft.com/office/officeart/2016/7/layout/RepeatingBendingProcessNew"/>
    <dgm:cxn modelId="{CD6BB623-2C4D-4169-8B7E-F149B67FBB9E}" type="presParOf" srcId="{89F46186-277C-40A9-A458-C59F725ED8A7}" destId="{EE47FA23-8DC9-4D18-A84E-7BFDE71E0E9B}" srcOrd="1" destOrd="0" presId="urn:microsoft.com/office/officeart/2016/7/layout/RepeatingBendingProcessNew"/>
    <dgm:cxn modelId="{35938C9F-66D9-49A9-A624-A35B96A349C2}" type="presParOf" srcId="{EE47FA23-8DC9-4D18-A84E-7BFDE71E0E9B}" destId="{3D624AFC-4EF3-4BEA-BC1C-438C9DC7F120}" srcOrd="0" destOrd="0" presId="urn:microsoft.com/office/officeart/2016/7/layout/RepeatingBendingProcessNew"/>
    <dgm:cxn modelId="{AD93C45E-9ED5-41F3-BF41-A3A4FF03F0A5}" type="presParOf" srcId="{89F46186-277C-40A9-A458-C59F725ED8A7}" destId="{B2CEE0B7-EE91-4878-9601-EEA80E17EB6E}" srcOrd="2" destOrd="0" presId="urn:microsoft.com/office/officeart/2016/7/layout/RepeatingBendingProcessNew"/>
    <dgm:cxn modelId="{8CE18804-B062-4D6B-8C2F-2B8C44B4B9D5}" type="presParOf" srcId="{89F46186-277C-40A9-A458-C59F725ED8A7}" destId="{7DA92240-A696-4D99-9AE2-C1EDDE8F2568}" srcOrd="3" destOrd="0" presId="urn:microsoft.com/office/officeart/2016/7/layout/RepeatingBendingProcessNew"/>
    <dgm:cxn modelId="{18471470-D2AF-43BC-AF52-49E201DB0A43}" type="presParOf" srcId="{7DA92240-A696-4D99-9AE2-C1EDDE8F2568}" destId="{3522874A-EABA-42F4-A0D6-B576DB28EEFE}" srcOrd="0" destOrd="0" presId="urn:microsoft.com/office/officeart/2016/7/layout/RepeatingBendingProcessNew"/>
    <dgm:cxn modelId="{E940476A-AE06-40A8-8BC4-5C569211CFEA}" type="presParOf" srcId="{89F46186-277C-40A9-A458-C59F725ED8A7}" destId="{5058D4C8-939E-4DA5-9BF5-3DD6CA0F764B}" srcOrd="4" destOrd="0" presId="urn:microsoft.com/office/officeart/2016/7/layout/RepeatingBendingProcessNew"/>
    <dgm:cxn modelId="{6AD9B8B6-6DF1-402C-92BC-179A536551A1}" type="presParOf" srcId="{89F46186-277C-40A9-A458-C59F725ED8A7}" destId="{24B90923-1EB0-4245-845D-AE148946C74A}" srcOrd="5" destOrd="0" presId="urn:microsoft.com/office/officeart/2016/7/layout/RepeatingBendingProcessNew"/>
    <dgm:cxn modelId="{192F6118-B8C5-4843-BCE8-9E4D2098A995}" type="presParOf" srcId="{24B90923-1EB0-4245-845D-AE148946C74A}" destId="{CAD95FD0-FF64-4FCB-84F3-55EF0A7CDD56}" srcOrd="0" destOrd="0" presId="urn:microsoft.com/office/officeart/2016/7/layout/RepeatingBendingProcessNew"/>
    <dgm:cxn modelId="{77867187-CAD4-4546-A52B-0112D55AA7F0}" type="presParOf" srcId="{89F46186-277C-40A9-A458-C59F725ED8A7}" destId="{B9D8998F-B398-4EC2-9515-B348AF98405F}" srcOrd="6" destOrd="0" presId="urn:microsoft.com/office/officeart/2016/7/layout/RepeatingBendingProcessNew"/>
    <dgm:cxn modelId="{3A31DBDB-9F2B-4BAF-A07A-8E841A223B1A}" type="presParOf" srcId="{89F46186-277C-40A9-A458-C59F725ED8A7}" destId="{F629B0E8-CCF4-4AB8-9790-86881CBB2E8D}" srcOrd="7" destOrd="0" presId="urn:microsoft.com/office/officeart/2016/7/layout/RepeatingBendingProcessNew"/>
    <dgm:cxn modelId="{D03EC2E2-04C4-4831-9A14-28F52932F049}" type="presParOf" srcId="{F629B0E8-CCF4-4AB8-9790-86881CBB2E8D}" destId="{B8D7A6ED-F9D0-4D8F-B6A8-1B4C208C0C46}" srcOrd="0" destOrd="0" presId="urn:microsoft.com/office/officeart/2016/7/layout/RepeatingBendingProcessNew"/>
    <dgm:cxn modelId="{25B149D7-B333-4008-94EC-1FFEB829C4BD}" type="presParOf" srcId="{89F46186-277C-40A9-A458-C59F725ED8A7}" destId="{9D27184E-5CA8-466E-AB09-AC3FB0683F94}" srcOrd="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3344337-310B-4809-8CD7-36D14888FC73}"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E6AC8442-8666-4A6D-A3E3-4F8875B00392}">
      <dgm:prSet/>
      <dgm:spPr/>
      <dgm:t>
        <a:bodyPr/>
        <a:lstStyle/>
        <a:p>
          <a:r>
            <a:rPr lang="el-GR" b="1" baseline="0" dirty="0">
              <a:latin typeface="Cavolini" panose="03000502040302020204" pitchFamily="66" charset="0"/>
              <a:cs typeface="Cavolini" panose="03000502040302020204" pitchFamily="66" charset="0"/>
            </a:rPr>
            <a:t>Το κίτρινο πουλάκι είναι διαφορετικό, δεν μπορεί να πετάξει, είναι όμως σπουδαίος εφευρέτης</a:t>
          </a:r>
          <a:endParaRPr lang="en-US" dirty="0">
            <a:latin typeface="Cavolini" panose="03000502040302020204" pitchFamily="66" charset="0"/>
            <a:cs typeface="Cavolini" panose="03000502040302020204" pitchFamily="66" charset="0"/>
          </a:endParaRPr>
        </a:p>
      </dgm:t>
    </dgm:pt>
    <dgm:pt modelId="{91693653-4280-44B3-AF06-197C04361CFC}" type="parTrans" cxnId="{83EF3AE0-7C82-49AB-B68F-6F063305594C}">
      <dgm:prSet/>
      <dgm:spPr/>
      <dgm:t>
        <a:bodyPr/>
        <a:lstStyle/>
        <a:p>
          <a:endParaRPr lang="en-US"/>
        </a:p>
      </dgm:t>
    </dgm:pt>
    <dgm:pt modelId="{28A14EFE-EE9B-4383-BD17-F150E51F1F35}" type="sibTrans" cxnId="{83EF3AE0-7C82-49AB-B68F-6F063305594C}">
      <dgm:prSet/>
      <dgm:spPr/>
      <dgm:t>
        <a:bodyPr/>
        <a:lstStyle/>
        <a:p>
          <a:endParaRPr lang="en-US"/>
        </a:p>
      </dgm:t>
    </dgm:pt>
    <dgm:pt modelId="{E13A6E0F-A8C1-405A-9164-B7374A25E910}">
      <dgm:prSet/>
      <dgm:spPr/>
      <dgm:t>
        <a:bodyPr/>
        <a:lstStyle/>
        <a:p>
          <a:r>
            <a:rPr lang="el-GR" b="1" baseline="0" dirty="0">
              <a:latin typeface="Cavolini" panose="03000502040302020204" pitchFamily="66" charset="0"/>
              <a:cs typeface="Cavolini" panose="03000502040302020204" pitchFamily="66" charset="0"/>
            </a:rPr>
            <a:t>Οι φίλοι του φεύγουν για χώρες μακρινές</a:t>
          </a:r>
          <a:endParaRPr lang="en-US" dirty="0">
            <a:latin typeface="Cavolini" panose="03000502040302020204" pitchFamily="66" charset="0"/>
            <a:cs typeface="Cavolini" panose="03000502040302020204" pitchFamily="66" charset="0"/>
          </a:endParaRPr>
        </a:p>
      </dgm:t>
    </dgm:pt>
    <dgm:pt modelId="{59A099E9-ADB5-4676-A53F-78ABC452858C}" type="parTrans" cxnId="{80AD4A57-5D4B-4A85-A5F0-071310E3DBB0}">
      <dgm:prSet/>
      <dgm:spPr/>
      <dgm:t>
        <a:bodyPr/>
        <a:lstStyle/>
        <a:p>
          <a:endParaRPr lang="en-US"/>
        </a:p>
      </dgm:t>
    </dgm:pt>
    <dgm:pt modelId="{4066EE0F-005D-4199-A2EA-C5E92FF89BC1}" type="sibTrans" cxnId="{80AD4A57-5D4B-4A85-A5F0-071310E3DBB0}">
      <dgm:prSet/>
      <dgm:spPr/>
      <dgm:t>
        <a:bodyPr/>
        <a:lstStyle/>
        <a:p>
          <a:endParaRPr lang="en-US"/>
        </a:p>
      </dgm:t>
    </dgm:pt>
    <dgm:pt modelId="{5DC623A6-7EBF-4593-92AB-2D4AC64FB67F}">
      <dgm:prSet/>
      <dgm:spPr/>
      <dgm:t>
        <a:bodyPr/>
        <a:lstStyle/>
        <a:p>
          <a:r>
            <a:rPr lang="el-GR" b="1" baseline="0" dirty="0">
              <a:latin typeface="Cavolini" panose="03000502040302020204" pitchFamily="66" charset="0"/>
              <a:cs typeface="Cavolini" panose="03000502040302020204" pitchFamily="66" charset="0"/>
            </a:rPr>
            <a:t>Μένει μόνο</a:t>
          </a:r>
          <a:endParaRPr lang="en-US" dirty="0">
            <a:latin typeface="Cavolini" panose="03000502040302020204" pitchFamily="66" charset="0"/>
            <a:cs typeface="Cavolini" panose="03000502040302020204" pitchFamily="66" charset="0"/>
          </a:endParaRPr>
        </a:p>
      </dgm:t>
    </dgm:pt>
    <dgm:pt modelId="{DD95F9B4-5D43-4E39-A4CF-D306094158C9}" type="parTrans" cxnId="{A334899C-6EBD-494E-89D4-9DA66771B0F7}">
      <dgm:prSet/>
      <dgm:spPr/>
      <dgm:t>
        <a:bodyPr/>
        <a:lstStyle/>
        <a:p>
          <a:endParaRPr lang="en-US"/>
        </a:p>
      </dgm:t>
    </dgm:pt>
    <dgm:pt modelId="{E25B1811-2C90-408F-BC2A-CA30D705E23D}" type="sibTrans" cxnId="{A334899C-6EBD-494E-89D4-9DA66771B0F7}">
      <dgm:prSet/>
      <dgm:spPr/>
      <dgm:t>
        <a:bodyPr/>
        <a:lstStyle/>
        <a:p>
          <a:endParaRPr lang="en-US"/>
        </a:p>
      </dgm:t>
    </dgm:pt>
    <dgm:pt modelId="{DDD867F7-0B8F-4045-9486-DE1FD8A61F3C}">
      <dgm:prSet/>
      <dgm:spPr/>
      <dgm:t>
        <a:bodyPr/>
        <a:lstStyle/>
        <a:p>
          <a:r>
            <a:rPr lang="el-GR" b="1" baseline="0" dirty="0">
              <a:latin typeface="Cavolini" panose="03000502040302020204" pitchFamily="66" charset="0"/>
              <a:cs typeface="Cavolini" panose="03000502040302020204" pitchFamily="66" charset="0"/>
            </a:rPr>
            <a:t>Ο Τέο, ο κροκόδειλος ταχυδρόμος, του φέρνει συχνά κάρτες από τα άλλα πουλιά</a:t>
          </a:r>
          <a:endParaRPr lang="en-US" dirty="0">
            <a:latin typeface="Cavolini" panose="03000502040302020204" pitchFamily="66" charset="0"/>
            <a:cs typeface="Cavolini" panose="03000502040302020204" pitchFamily="66" charset="0"/>
          </a:endParaRPr>
        </a:p>
      </dgm:t>
    </dgm:pt>
    <dgm:pt modelId="{BD58E0D0-5EF1-476F-8B61-A7D1A046D5D9}" type="parTrans" cxnId="{80AD13D9-479F-46A3-9565-C7D3A954A252}">
      <dgm:prSet/>
      <dgm:spPr/>
      <dgm:t>
        <a:bodyPr/>
        <a:lstStyle/>
        <a:p>
          <a:endParaRPr lang="en-US"/>
        </a:p>
      </dgm:t>
    </dgm:pt>
    <dgm:pt modelId="{500CA849-59B9-4E8A-BAEC-983DC1B03E97}" type="sibTrans" cxnId="{80AD13D9-479F-46A3-9565-C7D3A954A252}">
      <dgm:prSet/>
      <dgm:spPr/>
      <dgm:t>
        <a:bodyPr/>
        <a:lstStyle/>
        <a:p>
          <a:endParaRPr lang="en-US"/>
        </a:p>
      </dgm:t>
    </dgm:pt>
    <dgm:pt modelId="{FBD017DF-D619-4844-A314-D1E12AC62167}" type="pres">
      <dgm:prSet presAssocID="{A3344337-310B-4809-8CD7-36D14888FC73}" presName="outerComposite" presStyleCnt="0">
        <dgm:presLayoutVars>
          <dgm:chMax val="5"/>
          <dgm:dir/>
          <dgm:resizeHandles val="exact"/>
        </dgm:presLayoutVars>
      </dgm:prSet>
      <dgm:spPr/>
    </dgm:pt>
    <dgm:pt modelId="{B1DFA691-2D56-42C5-852F-E56DF00623A5}" type="pres">
      <dgm:prSet presAssocID="{A3344337-310B-4809-8CD7-36D14888FC73}" presName="dummyMaxCanvas" presStyleCnt="0">
        <dgm:presLayoutVars/>
      </dgm:prSet>
      <dgm:spPr/>
    </dgm:pt>
    <dgm:pt modelId="{72C09EFB-3FA9-4670-8368-6A325E18553E}" type="pres">
      <dgm:prSet presAssocID="{A3344337-310B-4809-8CD7-36D14888FC73}" presName="FourNodes_1" presStyleLbl="node1" presStyleIdx="0" presStyleCnt="4">
        <dgm:presLayoutVars>
          <dgm:bulletEnabled val="1"/>
        </dgm:presLayoutVars>
      </dgm:prSet>
      <dgm:spPr/>
    </dgm:pt>
    <dgm:pt modelId="{987B2179-D640-4225-8B79-60C1F5B9C1A9}" type="pres">
      <dgm:prSet presAssocID="{A3344337-310B-4809-8CD7-36D14888FC73}" presName="FourNodes_2" presStyleLbl="node1" presStyleIdx="1" presStyleCnt="4">
        <dgm:presLayoutVars>
          <dgm:bulletEnabled val="1"/>
        </dgm:presLayoutVars>
      </dgm:prSet>
      <dgm:spPr/>
    </dgm:pt>
    <dgm:pt modelId="{36750212-BAB1-4627-92BB-50326F8D6185}" type="pres">
      <dgm:prSet presAssocID="{A3344337-310B-4809-8CD7-36D14888FC73}" presName="FourNodes_3" presStyleLbl="node1" presStyleIdx="2" presStyleCnt="4">
        <dgm:presLayoutVars>
          <dgm:bulletEnabled val="1"/>
        </dgm:presLayoutVars>
      </dgm:prSet>
      <dgm:spPr/>
    </dgm:pt>
    <dgm:pt modelId="{56A0E200-B246-4CF7-A609-593D1D89099A}" type="pres">
      <dgm:prSet presAssocID="{A3344337-310B-4809-8CD7-36D14888FC73}" presName="FourNodes_4" presStyleLbl="node1" presStyleIdx="3" presStyleCnt="4">
        <dgm:presLayoutVars>
          <dgm:bulletEnabled val="1"/>
        </dgm:presLayoutVars>
      </dgm:prSet>
      <dgm:spPr/>
    </dgm:pt>
    <dgm:pt modelId="{6C0DC1EF-901C-4101-B571-21138A9FC3B6}" type="pres">
      <dgm:prSet presAssocID="{A3344337-310B-4809-8CD7-36D14888FC73}" presName="FourConn_1-2" presStyleLbl="fgAccFollowNode1" presStyleIdx="0" presStyleCnt="3">
        <dgm:presLayoutVars>
          <dgm:bulletEnabled val="1"/>
        </dgm:presLayoutVars>
      </dgm:prSet>
      <dgm:spPr/>
    </dgm:pt>
    <dgm:pt modelId="{BEEA4693-21C6-4A02-B47E-525828BEF997}" type="pres">
      <dgm:prSet presAssocID="{A3344337-310B-4809-8CD7-36D14888FC73}" presName="FourConn_2-3" presStyleLbl="fgAccFollowNode1" presStyleIdx="1" presStyleCnt="3">
        <dgm:presLayoutVars>
          <dgm:bulletEnabled val="1"/>
        </dgm:presLayoutVars>
      </dgm:prSet>
      <dgm:spPr/>
    </dgm:pt>
    <dgm:pt modelId="{DF6DC243-C413-4904-8F3C-1BCFD965B170}" type="pres">
      <dgm:prSet presAssocID="{A3344337-310B-4809-8CD7-36D14888FC73}" presName="FourConn_3-4" presStyleLbl="fgAccFollowNode1" presStyleIdx="2" presStyleCnt="3">
        <dgm:presLayoutVars>
          <dgm:bulletEnabled val="1"/>
        </dgm:presLayoutVars>
      </dgm:prSet>
      <dgm:spPr/>
    </dgm:pt>
    <dgm:pt modelId="{0DF88730-9181-484D-9CB1-9EACD5316171}" type="pres">
      <dgm:prSet presAssocID="{A3344337-310B-4809-8CD7-36D14888FC73}" presName="FourNodes_1_text" presStyleLbl="node1" presStyleIdx="3" presStyleCnt="4">
        <dgm:presLayoutVars>
          <dgm:bulletEnabled val="1"/>
        </dgm:presLayoutVars>
      </dgm:prSet>
      <dgm:spPr/>
    </dgm:pt>
    <dgm:pt modelId="{54BE0B61-B15B-48BA-9437-3E6CF31CC6BA}" type="pres">
      <dgm:prSet presAssocID="{A3344337-310B-4809-8CD7-36D14888FC73}" presName="FourNodes_2_text" presStyleLbl="node1" presStyleIdx="3" presStyleCnt="4">
        <dgm:presLayoutVars>
          <dgm:bulletEnabled val="1"/>
        </dgm:presLayoutVars>
      </dgm:prSet>
      <dgm:spPr/>
    </dgm:pt>
    <dgm:pt modelId="{BF4235D4-A1C0-4AD7-B475-213BCBE91003}" type="pres">
      <dgm:prSet presAssocID="{A3344337-310B-4809-8CD7-36D14888FC73}" presName="FourNodes_3_text" presStyleLbl="node1" presStyleIdx="3" presStyleCnt="4">
        <dgm:presLayoutVars>
          <dgm:bulletEnabled val="1"/>
        </dgm:presLayoutVars>
      </dgm:prSet>
      <dgm:spPr/>
    </dgm:pt>
    <dgm:pt modelId="{2B564813-011B-4ABD-8EBD-59CF5BC4E650}" type="pres">
      <dgm:prSet presAssocID="{A3344337-310B-4809-8CD7-36D14888FC73}" presName="FourNodes_4_text" presStyleLbl="node1" presStyleIdx="3" presStyleCnt="4">
        <dgm:presLayoutVars>
          <dgm:bulletEnabled val="1"/>
        </dgm:presLayoutVars>
      </dgm:prSet>
      <dgm:spPr/>
    </dgm:pt>
  </dgm:ptLst>
  <dgm:cxnLst>
    <dgm:cxn modelId="{70A5571D-703E-4C54-9363-B9C733C38557}" type="presOf" srcId="{A3344337-310B-4809-8CD7-36D14888FC73}" destId="{FBD017DF-D619-4844-A314-D1E12AC62167}" srcOrd="0" destOrd="0" presId="urn:microsoft.com/office/officeart/2005/8/layout/vProcess5"/>
    <dgm:cxn modelId="{F4DD8A21-369C-4AE2-AB5F-5A17A2A52D76}" type="presOf" srcId="{E13A6E0F-A8C1-405A-9164-B7374A25E910}" destId="{987B2179-D640-4225-8B79-60C1F5B9C1A9}" srcOrd="0" destOrd="0" presId="urn:microsoft.com/office/officeart/2005/8/layout/vProcess5"/>
    <dgm:cxn modelId="{6EE3BA5E-9546-426D-86BE-56AF1116C0CF}" type="presOf" srcId="{5DC623A6-7EBF-4593-92AB-2D4AC64FB67F}" destId="{36750212-BAB1-4627-92BB-50326F8D6185}" srcOrd="0" destOrd="0" presId="urn:microsoft.com/office/officeart/2005/8/layout/vProcess5"/>
    <dgm:cxn modelId="{582FFD49-350D-472C-860A-09EDE9FB9B81}" type="presOf" srcId="{E25B1811-2C90-408F-BC2A-CA30D705E23D}" destId="{DF6DC243-C413-4904-8F3C-1BCFD965B170}" srcOrd="0" destOrd="0" presId="urn:microsoft.com/office/officeart/2005/8/layout/vProcess5"/>
    <dgm:cxn modelId="{9CEA5B4A-3104-4C55-AA2E-51DC83515DF8}" type="presOf" srcId="{4066EE0F-005D-4199-A2EA-C5E92FF89BC1}" destId="{BEEA4693-21C6-4A02-B47E-525828BEF997}" srcOrd="0" destOrd="0" presId="urn:microsoft.com/office/officeart/2005/8/layout/vProcess5"/>
    <dgm:cxn modelId="{E120134E-F0FF-4060-ADA5-BA1A4C1A3408}" type="presOf" srcId="{DDD867F7-0B8F-4045-9486-DE1FD8A61F3C}" destId="{2B564813-011B-4ABD-8EBD-59CF5BC4E650}" srcOrd="1" destOrd="0" presId="urn:microsoft.com/office/officeart/2005/8/layout/vProcess5"/>
    <dgm:cxn modelId="{80AD4A57-5D4B-4A85-A5F0-071310E3DBB0}" srcId="{A3344337-310B-4809-8CD7-36D14888FC73}" destId="{E13A6E0F-A8C1-405A-9164-B7374A25E910}" srcOrd="1" destOrd="0" parTransId="{59A099E9-ADB5-4676-A53F-78ABC452858C}" sibTransId="{4066EE0F-005D-4199-A2EA-C5E92FF89BC1}"/>
    <dgm:cxn modelId="{A334899C-6EBD-494E-89D4-9DA66771B0F7}" srcId="{A3344337-310B-4809-8CD7-36D14888FC73}" destId="{5DC623A6-7EBF-4593-92AB-2D4AC64FB67F}" srcOrd="2" destOrd="0" parTransId="{DD95F9B4-5D43-4E39-A4CF-D306094158C9}" sibTransId="{E25B1811-2C90-408F-BC2A-CA30D705E23D}"/>
    <dgm:cxn modelId="{53586AA8-19FA-47DF-BB0E-E452F44A0815}" type="presOf" srcId="{E6AC8442-8666-4A6D-A3E3-4F8875B00392}" destId="{72C09EFB-3FA9-4670-8368-6A325E18553E}" srcOrd="0" destOrd="0" presId="urn:microsoft.com/office/officeart/2005/8/layout/vProcess5"/>
    <dgm:cxn modelId="{77DF97D1-098B-44F9-AB26-ADEC17B40EFA}" type="presOf" srcId="{DDD867F7-0B8F-4045-9486-DE1FD8A61F3C}" destId="{56A0E200-B246-4CF7-A609-593D1D89099A}" srcOrd="0" destOrd="0" presId="urn:microsoft.com/office/officeart/2005/8/layout/vProcess5"/>
    <dgm:cxn modelId="{7C20F7D8-6F34-41C5-A6A2-75FB34C7F92E}" type="presOf" srcId="{E13A6E0F-A8C1-405A-9164-B7374A25E910}" destId="{54BE0B61-B15B-48BA-9437-3E6CF31CC6BA}" srcOrd="1" destOrd="0" presId="urn:microsoft.com/office/officeart/2005/8/layout/vProcess5"/>
    <dgm:cxn modelId="{80AD13D9-479F-46A3-9565-C7D3A954A252}" srcId="{A3344337-310B-4809-8CD7-36D14888FC73}" destId="{DDD867F7-0B8F-4045-9486-DE1FD8A61F3C}" srcOrd="3" destOrd="0" parTransId="{BD58E0D0-5EF1-476F-8B61-A7D1A046D5D9}" sibTransId="{500CA849-59B9-4E8A-BAEC-983DC1B03E97}"/>
    <dgm:cxn modelId="{7EC072D9-6406-4A1F-A434-E9C75780A369}" type="presOf" srcId="{5DC623A6-7EBF-4593-92AB-2D4AC64FB67F}" destId="{BF4235D4-A1C0-4AD7-B475-213BCBE91003}" srcOrd="1" destOrd="0" presId="urn:microsoft.com/office/officeart/2005/8/layout/vProcess5"/>
    <dgm:cxn modelId="{83EF3AE0-7C82-49AB-B68F-6F063305594C}" srcId="{A3344337-310B-4809-8CD7-36D14888FC73}" destId="{E6AC8442-8666-4A6D-A3E3-4F8875B00392}" srcOrd="0" destOrd="0" parTransId="{91693653-4280-44B3-AF06-197C04361CFC}" sibTransId="{28A14EFE-EE9B-4383-BD17-F150E51F1F35}"/>
    <dgm:cxn modelId="{8816DBF1-D4B7-4EF8-A1C1-55CCF78B6CC4}" type="presOf" srcId="{28A14EFE-EE9B-4383-BD17-F150E51F1F35}" destId="{6C0DC1EF-901C-4101-B571-21138A9FC3B6}" srcOrd="0" destOrd="0" presId="urn:microsoft.com/office/officeart/2005/8/layout/vProcess5"/>
    <dgm:cxn modelId="{558616FD-A6F7-4A53-AB2E-4D9505E69BE5}" type="presOf" srcId="{E6AC8442-8666-4A6D-A3E3-4F8875B00392}" destId="{0DF88730-9181-484D-9CB1-9EACD5316171}" srcOrd="1" destOrd="0" presId="urn:microsoft.com/office/officeart/2005/8/layout/vProcess5"/>
    <dgm:cxn modelId="{5C470309-EA3A-48AF-B016-6CE73EBF84B7}" type="presParOf" srcId="{FBD017DF-D619-4844-A314-D1E12AC62167}" destId="{B1DFA691-2D56-42C5-852F-E56DF00623A5}" srcOrd="0" destOrd="0" presId="urn:microsoft.com/office/officeart/2005/8/layout/vProcess5"/>
    <dgm:cxn modelId="{1FE9DD67-2ED5-4B17-BA8B-DD5F4E92E35F}" type="presParOf" srcId="{FBD017DF-D619-4844-A314-D1E12AC62167}" destId="{72C09EFB-3FA9-4670-8368-6A325E18553E}" srcOrd="1" destOrd="0" presId="urn:microsoft.com/office/officeart/2005/8/layout/vProcess5"/>
    <dgm:cxn modelId="{DA17DD1A-4986-4FC7-9EE1-B8ECCA01BCCB}" type="presParOf" srcId="{FBD017DF-D619-4844-A314-D1E12AC62167}" destId="{987B2179-D640-4225-8B79-60C1F5B9C1A9}" srcOrd="2" destOrd="0" presId="urn:microsoft.com/office/officeart/2005/8/layout/vProcess5"/>
    <dgm:cxn modelId="{24DF1DC2-1223-45A9-8707-A3D8A3E939C3}" type="presParOf" srcId="{FBD017DF-D619-4844-A314-D1E12AC62167}" destId="{36750212-BAB1-4627-92BB-50326F8D6185}" srcOrd="3" destOrd="0" presId="urn:microsoft.com/office/officeart/2005/8/layout/vProcess5"/>
    <dgm:cxn modelId="{48E39280-DE8E-4738-8388-D08C3ABACB37}" type="presParOf" srcId="{FBD017DF-D619-4844-A314-D1E12AC62167}" destId="{56A0E200-B246-4CF7-A609-593D1D89099A}" srcOrd="4" destOrd="0" presId="urn:microsoft.com/office/officeart/2005/8/layout/vProcess5"/>
    <dgm:cxn modelId="{9D444E2F-ADEA-4232-A81D-66115A4984E6}" type="presParOf" srcId="{FBD017DF-D619-4844-A314-D1E12AC62167}" destId="{6C0DC1EF-901C-4101-B571-21138A9FC3B6}" srcOrd="5" destOrd="0" presId="urn:microsoft.com/office/officeart/2005/8/layout/vProcess5"/>
    <dgm:cxn modelId="{4B7B695D-29D8-4D62-9B60-4B209805DCB8}" type="presParOf" srcId="{FBD017DF-D619-4844-A314-D1E12AC62167}" destId="{BEEA4693-21C6-4A02-B47E-525828BEF997}" srcOrd="6" destOrd="0" presId="urn:microsoft.com/office/officeart/2005/8/layout/vProcess5"/>
    <dgm:cxn modelId="{10319B88-97DC-4EFA-926A-8DC354B368C8}" type="presParOf" srcId="{FBD017DF-D619-4844-A314-D1E12AC62167}" destId="{DF6DC243-C413-4904-8F3C-1BCFD965B170}" srcOrd="7" destOrd="0" presId="urn:microsoft.com/office/officeart/2005/8/layout/vProcess5"/>
    <dgm:cxn modelId="{3D8FCD25-841F-4A61-AC16-503162864114}" type="presParOf" srcId="{FBD017DF-D619-4844-A314-D1E12AC62167}" destId="{0DF88730-9181-484D-9CB1-9EACD5316171}" srcOrd="8" destOrd="0" presId="urn:microsoft.com/office/officeart/2005/8/layout/vProcess5"/>
    <dgm:cxn modelId="{9DB25521-7DC1-4A95-B577-C5150BE777AF}" type="presParOf" srcId="{FBD017DF-D619-4844-A314-D1E12AC62167}" destId="{54BE0B61-B15B-48BA-9437-3E6CF31CC6BA}" srcOrd="9" destOrd="0" presId="urn:microsoft.com/office/officeart/2005/8/layout/vProcess5"/>
    <dgm:cxn modelId="{3A967431-33FC-4731-9204-A57F356047A5}" type="presParOf" srcId="{FBD017DF-D619-4844-A314-D1E12AC62167}" destId="{BF4235D4-A1C0-4AD7-B475-213BCBE91003}" srcOrd="10" destOrd="0" presId="urn:microsoft.com/office/officeart/2005/8/layout/vProcess5"/>
    <dgm:cxn modelId="{976D9005-7514-4066-BB63-2EA205E99232}" type="presParOf" srcId="{FBD017DF-D619-4844-A314-D1E12AC62167}" destId="{2B564813-011B-4ABD-8EBD-59CF5BC4E650}"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4757905-CABC-4BDF-842B-3B0C4E9ECAF4}"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3A3910BF-B8FB-4064-A495-14EB5DEAF9D2}">
      <dgm:prSet custT="1"/>
      <dgm:spPr/>
      <dgm:t>
        <a:bodyPr/>
        <a:lstStyle/>
        <a:p>
          <a:r>
            <a:rPr lang="el-GR" sz="2300" b="1" baseline="0" dirty="0">
              <a:latin typeface="Cavolini" panose="03000502040302020204" pitchFamily="66" charset="0"/>
              <a:cs typeface="Cavolini" panose="03000502040302020204" pitchFamily="66" charset="0"/>
            </a:rPr>
            <a:t>Θέλει και αυτός να ταξιδέψει</a:t>
          </a:r>
          <a:endParaRPr lang="en-US" sz="2300" dirty="0">
            <a:latin typeface="Cavolini" panose="03000502040302020204" pitchFamily="66" charset="0"/>
            <a:cs typeface="Cavolini" panose="03000502040302020204" pitchFamily="66" charset="0"/>
          </a:endParaRPr>
        </a:p>
      </dgm:t>
    </dgm:pt>
    <dgm:pt modelId="{3BC0A2B3-3A7F-487D-B5A4-54D0763D9471}" type="parTrans" cxnId="{5664032A-EEB9-434E-8271-DAD16672E732}">
      <dgm:prSet/>
      <dgm:spPr/>
      <dgm:t>
        <a:bodyPr/>
        <a:lstStyle/>
        <a:p>
          <a:endParaRPr lang="en-US"/>
        </a:p>
      </dgm:t>
    </dgm:pt>
    <dgm:pt modelId="{B81D1296-2E20-4346-943D-9C6C50BE0166}" type="sibTrans" cxnId="{5664032A-EEB9-434E-8271-DAD16672E732}">
      <dgm:prSet/>
      <dgm:spPr/>
      <dgm:t>
        <a:bodyPr/>
        <a:lstStyle/>
        <a:p>
          <a:endParaRPr lang="en-US"/>
        </a:p>
      </dgm:t>
    </dgm:pt>
    <dgm:pt modelId="{AD6C7330-CC1A-407B-8697-A053FEB86085}">
      <dgm:prSet custT="1"/>
      <dgm:spPr/>
      <dgm:t>
        <a:bodyPr/>
        <a:lstStyle/>
        <a:p>
          <a:r>
            <a:rPr lang="el-GR" sz="2300" b="1" baseline="0" dirty="0">
              <a:latin typeface="Cavolini" panose="03000502040302020204" pitchFamily="66" charset="0"/>
              <a:cs typeface="Cavolini" panose="03000502040302020204" pitchFamily="66" charset="0"/>
            </a:rPr>
            <a:t>Τότε ο φίλος του τον βοηθά να φτιάξει κάτι που θα τον βοηθήσει</a:t>
          </a:r>
          <a:endParaRPr lang="en-US" sz="2300" dirty="0">
            <a:latin typeface="Cavolini" panose="03000502040302020204" pitchFamily="66" charset="0"/>
            <a:cs typeface="Cavolini" panose="03000502040302020204" pitchFamily="66" charset="0"/>
          </a:endParaRPr>
        </a:p>
      </dgm:t>
    </dgm:pt>
    <dgm:pt modelId="{B29AF161-A992-4ED0-B728-94983C20BE27}" type="parTrans" cxnId="{2CD7A8CB-E7AD-41CC-8C10-96E54E035D8E}">
      <dgm:prSet/>
      <dgm:spPr/>
      <dgm:t>
        <a:bodyPr/>
        <a:lstStyle/>
        <a:p>
          <a:endParaRPr lang="en-US"/>
        </a:p>
      </dgm:t>
    </dgm:pt>
    <dgm:pt modelId="{1E1B9B01-D728-4822-AADA-1334008EFA94}" type="sibTrans" cxnId="{2CD7A8CB-E7AD-41CC-8C10-96E54E035D8E}">
      <dgm:prSet/>
      <dgm:spPr/>
      <dgm:t>
        <a:bodyPr/>
        <a:lstStyle/>
        <a:p>
          <a:endParaRPr lang="en-US"/>
        </a:p>
      </dgm:t>
    </dgm:pt>
    <dgm:pt modelId="{10134954-3AF1-4DC4-B2DC-FB73A644FFF4}">
      <dgm:prSet custT="1"/>
      <dgm:spPr/>
      <dgm:t>
        <a:bodyPr/>
        <a:lstStyle/>
        <a:p>
          <a:r>
            <a:rPr lang="el-GR" sz="2300" b="1" baseline="0" dirty="0">
              <a:latin typeface="Cavolini" panose="03000502040302020204" pitchFamily="66" charset="0"/>
              <a:cs typeface="Cavolini" panose="03000502040302020204" pitchFamily="66" charset="0"/>
            </a:rPr>
            <a:t>Καταφέρνει να ταξιδέψει πάνω από θάλασσες και να φτάσει στην έρημο</a:t>
          </a:r>
          <a:endParaRPr lang="en-US" sz="2300" dirty="0">
            <a:latin typeface="Cavolini" panose="03000502040302020204" pitchFamily="66" charset="0"/>
            <a:cs typeface="Cavolini" panose="03000502040302020204" pitchFamily="66" charset="0"/>
          </a:endParaRPr>
        </a:p>
      </dgm:t>
    </dgm:pt>
    <dgm:pt modelId="{B5CB888E-7736-404B-BB3A-5387952A8790}" type="parTrans" cxnId="{9166CD53-38C8-4075-8CB5-397005A9B44E}">
      <dgm:prSet/>
      <dgm:spPr/>
      <dgm:t>
        <a:bodyPr/>
        <a:lstStyle/>
        <a:p>
          <a:endParaRPr lang="en-US"/>
        </a:p>
      </dgm:t>
    </dgm:pt>
    <dgm:pt modelId="{C30B4D42-D3CF-4A9F-97E6-22BB36D26B1D}" type="sibTrans" cxnId="{9166CD53-38C8-4075-8CB5-397005A9B44E}">
      <dgm:prSet/>
      <dgm:spPr/>
      <dgm:t>
        <a:bodyPr/>
        <a:lstStyle/>
        <a:p>
          <a:endParaRPr lang="en-US"/>
        </a:p>
      </dgm:t>
    </dgm:pt>
    <dgm:pt modelId="{A5763634-6BA8-400A-A9F8-C2A6BD6F4033}">
      <dgm:prSet custT="1"/>
      <dgm:spPr/>
      <dgm:t>
        <a:bodyPr/>
        <a:lstStyle/>
        <a:p>
          <a:r>
            <a:rPr lang="el-GR" sz="2000" b="1" baseline="0" dirty="0">
              <a:latin typeface="Cavolini" panose="03000502040302020204" pitchFamily="66" charset="0"/>
              <a:cs typeface="Cavolini" panose="03000502040302020204" pitchFamily="66" charset="0"/>
            </a:rPr>
            <a:t>Δίνει τις οδηγίες κατασκευής και σε άλλα ζώα (στρουθοκάμηλος&gt;κότα&gt;Κίβι&gt;πιγκουίνος&gt;πολική αρκούδα)</a:t>
          </a:r>
          <a:endParaRPr lang="en-US" sz="2000" dirty="0">
            <a:latin typeface="Cavolini" panose="03000502040302020204" pitchFamily="66" charset="0"/>
            <a:cs typeface="Cavolini" panose="03000502040302020204" pitchFamily="66" charset="0"/>
          </a:endParaRPr>
        </a:p>
      </dgm:t>
    </dgm:pt>
    <dgm:pt modelId="{C5942D46-990A-4C28-B3DF-9462DE2AED22}" type="parTrans" cxnId="{7D32B219-1AFE-483D-AFDE-C2221C6B4DDA}">
      <dgm:prSet/>
      <dgm:spPr/>
      <dgm:t>
        <a:bodyPr/>
        <a:lstStyle/>
        <a:p>
          <a:endParaRPr lang="en-US"/>
        </a:p>
      </dgm:t>
    </dgm:pt>
    <dgm:pt modelId="{BDCEFA04-59BA-46AD-8BBA-4AD9AECB5D4F}" type="sibTrans" cxnId="{7D32B219-1AFE-483D-AFDE-C2221C6B4DDA}">
      <dgm:prSet/>
      <dgm:spPr/>
      <dgm:t>
        <a:bodyPr/>
        <a:lstStyle/>
        <a:p>
          <a:endParaRPr lang="en-US"/>
        </a:p>
      </dgm:t>
    </dgm:pt>
    <dgm:pt modelId="{91F0BA3B-AC09-4A33-911C-09FD8C362897}" type="pres">
      <dgm:prSet presAssocID="{44757905-CABC-4BDF-842B-3B0C4E9ECAF4}" presName="outerComposite" presStyleCnt="0">
        <dgm:presLayoutVars>
          <dgm:chMax val="5"/>
          <dgm:dir/>
          <dgm:resizeHandles val="exact"/>
        </dgm:presLayoutVars>
      </dgm:prSet>
      <dgm:spPr/>
    </dgm:pt>
    <dgm:pt modelId="{C16CB8ED-B3FF-4BA7-8BF7-424760AF0651}" type="pres">
      <dgm:prSet presAssocID="{44757905-CABC-4BDF-842B-3B0C4E9ECAF4}" presName="dummyMaxCanvas" presStyleCnt="0">
        <dgm:presLayoutVars/>
      </dgm:prSet>
      <dgm:spPr/>
    </dgm:pt>
    <dgm:pt modelId="{F7EC3187-1B6B-4377-9507-81516E485065}" type="pres">
      <dgm:prSet presAssocID="{44757905-CABC-4BDF-842B-3B0C4E9ECAF4}" presName="FourNodes_1" presStyleLbl="node1" presStyleIdx="0" presStyleCnt="4">
        <dgm:presLayoutVars>
          <dgm:bulletEnabled val="1"/>
        </dgm:presLayoutVars>
      </dgm:prSet>
      <dgm:spPr/>
    </dgm:pt>
    <dgm:pt modelId="{BAF5653F-B6B5-4365-85A7-E9BE9C337D7E}" type="pres">
      <dgm:prSet presAssocID="{44757905-CABC-4BDF-842B-3B0C4E9ECAF4}" presName="FourNodes_2" presStyleLbl="node1" presStyleIdx="1" presStyleCnt="4">
        <dgm:presLayoutVars>
          <dgm:bulletEnabled val="1"/>
        </dgm:presLayoutVars>
      </dgm:prSet>
      <dgm:spPr/>
    </dgm:pt>
    <dgm:pt modelId="{B058DFA0-325B-469A-BABC-F8081C99C3CB}" type="pres">
      <dgm:prSet presAssocID="{44757905-CABC-4BDF-842B-3B0C4E9ECAF4}" presName="FourNodes_3" presStyleLbl="node1" presStyleIdx="2" presStyleCnt="4">
        <dgm:presLayoutVars>
          <dgm:bulletEnabled val="1"/>
        </dgm:presLayoutVars>
      </dgm:prSet>
      <dgm:spPr/>
    </dgm:pt>
    <dgm:pt modelId="{1CE4EEDE-5233-4484-BB39-247B9AFB4EB8}" type="pres">
      <dgm:prSet presAssocID="{44757905-CABC-4BDF-842B-3B0C4E9ECAF4}" presName="FourNodes_4" presStyleLbl="node1" presStyleIdx="3" presStyleCnt="4">
        <dgm:presLayoutVars>
          <dgm:bulletEnabled val="1"/>
        </dgm:presLayoutVars>
      </dgm:prSet>
      <dgm:spPr/>
    </dgm:pt>
    <dgm:pt modelId="{F26EDE49-960B-413A-BB54-57B3A0FF3428}" type="pres">
      <dgm:prSet presAssocID="{44757905-CABC-4BDF-842B-3B0C4E9ECAF4}" presName="FourConn_1-2" presStyleLbl="fgAccFollowNode1" presStyleIdx="0" presStyleCnt="3">
        <dgm:presLayoutVars>
          <dgm:bulletEnabled val="1"/>
        </dgm:presLayoutVars>
      </dgm:prSet>
      <dgm:spPr/>
    </dgm:pt>
    <dgm:pt modelId="{D50C8D74-3F57-4C34-AE1B-896AE3A2C89C}" type="pres">
      <dgm:prSet presAssocID="{44757905-CABC-4BDF-842B-3B0C4E9ECAF4}" presName="FourConn_2-3" presStyleLbl="fgAccFollowNode1" presStyleIdx="1" presStyleCnt="3">
        <dgm:presLayoutVars>
          <dgm:bulletEnabled val="1"/>
        </dgm:presLayoutVars>
      </dgm:prSet>
      <dgm:spPr/>
    </dgm:pt>
    <dgm:pt modelId="{2A8C7394-309B-418B-AA01-C1312495D7D1}" type="pres">
      <dgm:prSet presAssocID="{44757905-CABC-4BDF-842B-3B0C4E9ECAF4}" presName="FourConn_3-4" presStyleLbl="fgAccFollowNode1" presStyleIdx="2" presStyleCnt="3">
        <dgm:presLayoutVars>
          <dgm:bulletEnabled val="1"/>
        </dgm:presLayoutVars>
      </dgm:prSet>
      <dgm:spPr/>
    </dgm:pt>
    <dgm:pt modelId="{76169A07-4E10-4D5C-9373-28FC2CCB49D3}" type="pres">
      <dgm:prSet presAssocID="{44757905-CABC-4BDF-842B-3B0C4E9ECAF4}" presName="FourNodes_1_text" presStyleLbl="node1" presStyleIdx="3" presStyleCnt="4">
        <dgm:presLayoutVars>
          <dgm:bulletEnabled val="1"/>
        </dgm:presLayoutVars>
      </dgm:prSet>
      <dgm:spPr/>
    </dgm:pt>
    <dgm:pt modelId="{67C4E7B1-9F90-4B55-A246-1A9FAE89B4F6}" type="pres">
      <dgm:prSet presAssocID="{44757905-CABC-4BDF-842B-3B0C4E9ECAF4}" presName="FourNodes_2_text" presStyleLbl="node1" presStyleIdx="3" presStyleCnt="4">
        <dgm:presLayoutVars>
          <dgm:bulletEnabled val="1"/>
        </dgm:presLayoutVars>
      </dgm:prSet>
      <dgm:spPr/>
    </dgm:pt>
    <dgm:pt modelId="{6B92DC75-1627-4D09-8587-3E8BEFBD7A6D}" type="pres">
      <dgm:prSet presAssocID="{44757905-CABC-4BDF-842B-3B0C4E9ECAF4}" presName="FourNodes_3_text" presStyleLbl="node1" presStyleIdx="3" presStyleCnt="4">
        <dgm:presLayoutVars>
          <dgm:bulletEnabled val="1"/>
        </dgm:presLayoutVars>
      </dgm:prSet>
      <dgm:spPr/>
    </dgm:pt>
    <dgm:pt modelId="{FF360949-4FA0-42D2-A68F-8A166EE89AE9}" type="pres">
      <dgm:prSet presAssocID="{44757905-CABC-4BDF-842B-3B0C4E9ECAF4}" presName="FourNodes_4_text" presStyleLbl="node1" presStyleIdx="3" presStyleCnt="4">
        <dgm:presLayoutVars>
          <dgm:bulletEnabled val="1"/>
        </dgm:presLayoutVars>
      </dgm:prSet>
      <dgm:spPr/>
    </dgm:pt>
  </dgm:ptLst>
  <dgm:cxnLst>
    <dgm:cxn modelId="{7D32B219-1AFE-483D-AFDE-C2221C6B4DDA}" srcId="{44757905-CABC-4BDF-842B-3B0C4E9ECAF4}" destId="{A5763634-6BA8-400A-A9F8-C2A6BD6F4033}" srcOrd="3" destOrd="0" parTransId="{C5942D46-990A-4C28-B3DF-9462DE2AED22}" sibTransId="{BDCEFA04-59BA-46AD-8BBA-4AD9AECB5D4F}"/>
    <dgm:cxn modelId="{E2650C21-4815-4B97-8BCA-E67BD3D76A85}" type="presOf" srcId="{3A3910BF-B8FB-4064-A495-14EB5DEAF9D2}" destId="{76169A07-4E10-4D5C-9373-28FC2CCB49D3}" srcOrd="1" destOrd="0" presId="urn:microsoft.com/office/officeart/2005/8/layout/vProcess5"/>
    <dgm:cxn modelId="{5664032A-EEB9-434E-8271-DAD16672E732}" srcId="{44757905-CABC-4BDF-842B-3B0C4E9ECAF4}" destId="{3A3910BF-B8FB-4064-A495-14EB5DEAF9D2}" srcOrd="0" destOrd="0" parTransId="{3BC0A2B3-3A7F-487D-B5A4-54D0763D9471}" sibTransId="{B81D1296-2E20-4346-943D-9C6C50BE0166}"/>
    <dgm:cxn modelId="{A1EC613F-4770-4C9A-B42D-FAC27809C423}" type="presOf" srcId="{1E1B9B01-D728-4822-AADA-1334008EFA94}" destId="{D50C8D74-3F57-4C34-AE1B-896AE3A2C89C}" srcOrd="0" destOrd="0" presId="urn:microsoft.com/office/officeart/2005/8/layout/vProcess5"/>
    <dgm:cxn modelId="{F3204B61-AD5B-4C07-A49D-E5B919F0754C}" type="presOf" srcId="{C30B4D42-D3CF-4A9F-97E6-22BB36D26B1D}" destId="{2A8C7394-309B-418B-AA01-C1312495D7D1}" srcOrd="0" destOrd="0" presId="urn:microsoft.com/office/officeart/2005/8/layout/vProcess5"/>
    <dgm:cxn modelId="{4D6BB04A-99CE-4F87-A7AE-F01142480417}" type="presOf" srcId="{A5763634-6BA8-400A-A9F8-C2A6BD6F4033}" destId="{FF360949-4FA0-42D2-A68F-8A166EE89AE9}" srcOrd="1" destOrd="0" presId="urn:microsoft.com/office/officeart/2005/8/layout/vProcess5"/>
    <dgm:cxn modelId="{9166CD53-38C8-4075-8CB5-397005A9B44E}" srcId="{44757905-CABC-4BDF-842B-3B0C4E9ECAF4}" destId="{10134954-3AF1-4DC4-B2DC-FB73A644FFF4}" srcOrd="2" destOrd="0" parTransId="{B5CB888E-7736-404B-BB3A-5387952A8790}" sibTransId="{C30B4D42-D3CF-4A9F-97E6-22BB36D26B1D}"/>
    <dgm:cxn modelId="{B63E8692-60E0-41DE-94DF-A3732B3A7D65}" type="presOf" srcId="{A5763634-6BA8-400A-A9F8-C2A6BD6F4033}" destId="{1CE4EEDE-5233-4484-BB39-247B9AFB4EB8}" srcOrd="0" destOrd="0" presId="urn:microsoft.com/office/officeart/2005/8/layout/vProcess5"/>
    <dgm:cxn modelId="{D32EDDAE-7AAD-451D-A970-5AD21ABED03F}" type="presOf" srcId="{B81D1296-2E20-4346-943D-9C6C50BE0166}" destId="{F26EDE49-960B-413A-BB54-57B3A0FF3428}" srcOrd="0" destOrd="0" presId="urn:microsoft.com/office/officeart/2005/8/layout/vProcess5"/>
    <dgm:cxn modelId="{B05588AF-3C5A-408B-AD5C-C3F28D0DB1F3}" type="presOf" srcId="{10134954-3AF1-4DC4-B2DC-FB73A644FFF4}" destId="{B058DFA0-325B-469A-BABC-F8081C99C3CB}" srcOrd="0" destOrd="0" presId="urn:microsoft.com/office/officeart/2005/8/layout/vProcess5"/>
    <dgm:cxn modelId="{B96DE0B2-14FE-4979-9A13-5981E7467C09}" type="presOf" srcId="{44757905-CABC-4BDF-842B-3B0C4E9ECAF4}" destId="{91F0BA3B-AC09-4A33-911C-09FD8C362897}" srcOrd="0" destOrd="0" presId="urn:microsoft.com/office/officeart/2005/8/layout/vProcess5"/>
    <dgm:cxn modelId="{C44BEDBE-AFA0-4F26-9F94-2E194E432F48}" type="presOf" srcId="{3A3910BF-B8FB-4064-A495-14EB5DEAF9D2}" destId="{F7EC3187-1B6B-4377-9507-81516E485065}" srcOrd="0" destOrd="0" presId="urn:microsoft.com/office/officeart/2005/8/layout/vProcess5"/>
    <dgm:cxn modelId="{9FBB80C3-B7D5-4268-8BEC-8BB2B63285F8}" type="presOf" srcId="{AD6C7330-CC1A-407B-8697-A053FEB86085}" destId="{67C4E7B1-9F90-4B55-A246-1A9FAE89B4F6}" srcOrd="1" destOrd="0" presId="urn:microsoft.com/office/officeart/2005/8/layout/vProcess5"/>
    <dgm:cxn modelId="{2CD7A8CB-E7AD-41CC-8C10-96E54E035D8E}" srcId="{44757905-CABC-4BDF-842B-3B0C4E9ECAF4}" destId="{AD6C7330-CC1A-407B-8697-A053FEB86085}" srcOrd="1" destOrd="0" parTransId="{B29AF161-A992-4ED0-B728-94983C20BE27}" sibTransId="{1E1B9B01-D728-4822-AADA-1334008EFA94}"/>
    <dgm:cxn modelId="{48178ACF-1284-4CE5-8C39-6CDCB8347CED}" type="presOf" srcId="{10134954-3AF1-4DC4-B2DC-FB73A644FFF4}" destId="{6B92DC75-1627-4D09-8587-3E8BEFBD7A6D}" srcOrd="1" destOrd="0" presId="urn:microsoft.com/office/officeart/2005/8/layout/vProcess5"/>
    <dgm:cxn modelId="{77C822F4-34FA-4C8A-BEFD-4DC2684E802F}" type="presOf" srcId="{AD6C7330-CC1A-407B-8697-A053FEB86085}" destId="{BAF5653F-B6B5-4365-85A7-E9BE9C337D7E}" srcOrd="0" destOrd="0" presId="urn:microsoft.com/office/officeart/2005/8/layout/vProcess5"/>
    <dgm:cxn modelId="{648A8984-DA82-4DB0-A06E-337CEE69FEE2}" type="presParOf" srcId="{91F0BA3B-AC09-4A33-911C-09FD8C362897}" destId="{C16CB8ED-B3FF-4BA7-8BF7-424760AF0651}" srcOrd="0" destOrd="0" presId="urn:microsoft.com/office/officeart/2005/8/layout/vProcess5"/>
    <dgm:cxn modelId="{AC22AF15-EE24-4AAD-BC62-BAC14DFB16F9}" type="presParOf" srcId="{91F0BA3B-AC09-4A33-911C-09FD8C362897}" destId="{F7EC3187-1B6B-4377-9507-81516E485065}" srcOrd="1" destOrd="0" presId="urn:microsoft.com/office/officeart/2005/8/layout/vProcess5"/>
    <dgm:cxn modelId="{F4CE16CB-BF8D-4BB9-BDBB-F4502A641052}" type="presParOf" srcId="{91F0BA3B-AC09-4A33-911C-09FD8C362897}" destId="{BAF5653F-B6B5-4365-85A7-E9BE9C337D7E}" srcOrd="2" destOrd="0" presId="urn:microsoft.com/office/officeart/2005/8/layout/vProcess5"/>
    <dgm:cxn modelId="{0CF8850F-D0C2-444E-B503-425E7157FDC3}" type="presParOf" srcId="{91F0BA3B-AC09-4A33-911C-09FD8C362897}" destId="{B058DFA0-325B-469A-BABC-F8081C99C3CB}" srcOrd="3" destOrd="0" presId="urn:microsoft.com/office/officeart/2005/8/layout/vProcess5"/>
    <dgm:cxn modelId="{25145B1B-8C0E-4FA9-A862-6389F0FDA5F0}" type="presParOf" srcId="{91F0BA3B-AC09-4A33-911C-09FD8C362897}" destId="{1CE4EEDE-5233-4484-BB39-247B9AFB4EB8}" srcOrd="4" destOrd="0" presId="urn:microsoft.com/office/officeart/2005/8/layout/vProcess5"/>
    <dgm:cxn modelId="{EA72E01C-9B28-439E-A8F4-DD118967F6BF}" type="presParOf" srcId="{91F0BA3B-AC09-4A33-911C-09FD8C362897}" destId="{F26EDE49-960B-413A-BB54-57B3A0FF3428}" srcOrd="5" destOrd="0" presId="urn:microsoft.com/office/officeart/2005/8/layout/vProcess5"/>
    <dgm:cxn modelId="{F23CC09E-6A1B-402C-8859-B71794228E6A}" type="presParOf" srcId="{91F0BA3B-AC09-4A33-911C-09FD8C362897}" destId="{D50C8D74-3F57-4C34-AE1B-896AE3A2C89C}" srcOrd="6" destOrd="0" presId="urn:microsoft.com/office/officeart/2005/8/layout/vProcess5"/>
    <dgm:cxn modelId="{184503AF-3C98-484B-9C2D-0E8633157772}" type="presParOf" srcId="{91F0BA3B-AC09-4A33-911C-09FD8C362897}" destId="{2A8C7394-309B-418B-AA01-C1312495D7D1}" srcOrd="7" destOrd="0" presId="urn:microsoft.com/office/officeart/2005/8/layout/vProcess5"/>
    <dgm:cxn modelId="{2C0A2B49-4E33-4086-B3FA-812EBFCDCCC1}" type="presParOf" srcId="{91F0BA3B-AC09-4A33-911C-09FD8C362897}" destId="{76169A07-4E10-4D5C-9373-28FC2CCB49D3}" srcOrd="8" destOrd="0" presId="urn:microsoft.com/office/officeart/2005/8/layout/vProcess5"/>
    <dgm:cxn modelId="{23A3FEA5-EA2C-4DCB-B900-0DFBAACC8E56}" type="presParOf" srcId="{91F0BA3B-AC09-4A33-911C-09FD8C362897}" destId="{67C4E7B1-9F90-4B55-A246-1A9FAE89B4F6}" srcOrd="9" destOrd="0" presId="urn:microsoft.com/office/officeart/2005/8/layout/vProcess5"/>
    <dgm:cxn modelId="{900BBD13-318C-42A8-9AA3-9EB1B77288AF}" type="presParOf" srcId="{91F0BA3B-AC09-4A33-911C-09FD8C362897}" destId="{6B92DC75-1627-4D09-8587-3E8BEFBD7A6D}" srcOrd="10" destOrd="0" presId="urn:microsoft.com/office/officeart/2005/8/layout/vProcess5"/>
    <dgm:cxn modelId="{91F392E0-DAEE-4196-A509-3F28B1985E3F}" type="presParOf" srcId="{91F0BA3B-AC09-4A33-911C-09FD8C362897}" destId="{FF360949-4FA0-42D2-A68F-8A166EE89AE9}"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9D92385-A8F7-4A4F-8698-2021CEC52ED6}"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E80E4BE4-C164-43DA-A5FC-A8D015EC5BB6}">
      <dgm:prSet/>
      <dgm:spPr/>
      <dgm:t>
        <a:bodyPr/>
        <a:lstStyle/>
        <a:p>
          <a:r>
            <a:rPr lang="el-GR" b="1" baseline="0" dirty="0">
              <a:latin typeface="Cavolini" panose="03000502040302020204" pitchFamily="66" charset="0"/>
              <a:cs typeface="Cavolini" panose="03000502040302020204" pitchFamily="66" charset="0"/>
            </a:rPr>
            <a:t>Ρομπότ</a:t>
          </a:r>
          <a:r>
            <a:rPr lang="el-GR" b="0" baseline="0" dirty="0">
              <a:latin typeface="Cavolini" panose="03000502040302020204" pitchFamily="66" charset="0"/>
              <a:cs typeface="Cavolini" panose="03000502040302020204" pitchFamily="66" charset="0"/>
            </a:rPr>
            <a:t> για να παίρνουν το φαγητό στα παιδάκια που είναι άρρωστα</a:t>
          </a:r>
          <a:endParaRPr lang="en-US" b="0" dirty="0">
            <a:latin typeface="Cavolini" panose="03000502040302020204" pitchFamily="66" charset="0"/>
            <a:cs typeface="Cavolini" panose="03000502040302020204" pitchFamily="66" charset="0"/>
          </a:endParaRPr>
        </a:p>
      </dgm:t>
    </dgm:pt>
    <dgm:pt modelId="{244BCF7C-539D-474A-A6A0-AECADD5F658C}" type="parTrans" cxnId="{35A5123B-8830-4508-BD3F-A70B8099F2C3}">
      <dgm:prSet/>
      <dgm:spPr/>
      <dgm:t>
        <a:bodyPr/>
        <a:lstStyle/>
        <a:p>
          <a:endParaRPr lang="en-US"/>
        </a:p>
      </dgm:t>
    </dgm:pt>
    <dgm:pt modelId="{FD63324E-A820-49F1-B83B-1D31CAFAD3A6}" type="sibTrans" cxnId="{35A5123B-8830-4508-BD3F-A70B8099F2C3}">
      <dgm:prSet/>
      <dgm:spPr/>
      <dgm:t>
        <a:bodyPr/>
        <a:lstStyle/>
        <a:p>
          <a:endParaRPr lang="en-US"/>
        </a:p>
      </dgm:t>
    </dgm:pt>
    <dgm:pt modelId="{68312C87-14CB-4D24-839B-D1016873D483}">
      <dgm:prSet/>
      <dgm:spPr/>
      <dgm:t>
        <a:bodyPr/>
        <a:lstStyle/>
        <a:p>
          <a:r>
            <a:rPr lang="el-GR" b="1" baseline="0" dirty="0">
              <a:latin typeface="Cavolini" panose="03000502040302020204" pitchFamily="66" charset="0"/>
              <a:cs typeface="Cavolini" panose="03000502040302020204" pitchFamily="66" charset="0"/>
            </a:rPr>
            <a:t>Φτερά</a:t>
          </a:r>
          <a:r>
            <a:rPr lang="el-GR" b="0" baseline="0" dirty="0">
              <a:latin typeface="Cavolini" panose="03000502040302020204" pitchFamily="66" charset="0"/>
              <a:cs typeface="Cavolini" panose="03000502040302020204" pitchFamily="66" charset="0"/>
            </a:rPr>
            <a:t> για να πετάξουν</a:t>
          </a:r>
          <a:endParaRPr lang="en-US" b="0" dirty="0">
            <a:latin typeface="Cavolini" panose="03000502040302020204" pitchFamily="66" charset="0"/>
            <a:cs typeface="Cavolini" panose="03000502040302020204" pitchFamily="66" charset="0"/>
          </a:endParaRPr>
        </a:p>
      </dgm:t>
    </dgm:pt>
    <dgm:pt modelId="{68E6A9D4-43A4-45CA-9F13-655AE83085D5}" type="parTrans" cxnId="{2811BEEE-850E-45DD-9FE8-F36C71156C33}">
      <dgm:prSet/>
      <dgm:spPr/>
      <dgm:t>
        <a:bodyPr/>
        <a:lstStyle/>
        <a:p>
          <a:endParaRPr lang="en-US"/>
        </a:p>
      </dgm:t>
    </dgm:pt>
    <dgm:pt modelId="{A7F00387-8E93-4C01-B8C0-39344BDB6F1C}" type="sibTrans" cxnId="{2811BEEE-850E-45DD-9FE8-F36C71156C33}">
      <dgm:prSet/>
      <dgm:spPr/>
      <dgm:t>
        <a:bodyPr/>
        <a:lstStyle/>
        <a:p>
          <a:endParaRPr lang="en-US"/>
        </a:p>
      </dgm:t>
    </dgm:pt>
    <dgm:pt modelId="{81E3BB29-5FAB-4D61-984A-8081453F2628}">
      <dgm:prSet/>
      <dgm:spPr/>
      <dgm:t>
        <a:bodyPr/>
        <a:lstStyle/>
        <a:p>
          <a:r>
            <a:rPr lang="el-GR" b="1" baseline="0" dirty="0">
              <a:latin typeface="Cavolini" panose="03000502040302020204" pitchFamily="66" charset="0"/>
              <a:cs typeface="Cavolini" panose="03000502040302020204" pitchFamily="66" charset="0"/>
            </a:rPr>
            <a:t>Βιβλία</a:t>
          </a:r>
          <a:r>
            <a:rPr lang="el-GR" b="0" baseline="0" dirty="0">
              <a:latin typeface="Cavolini" panose="03000502040302020204" pitchFamily="66" charset="0"/>
              <a:cs typeface="Cavolini" panose="03000502040302020204" pitchFamily="66" charset="0"/>
            </a:rPr>
            <a:t> για να είναι οι φίλοι μου πιο χαρούμενοι και πιο έξυπνοι</a:t>
          </a:r>
          <a:endParaRPr lang="en-US" b="0" dirty="0">
            <a:latin typeface="Cavolini" panose="03000502040302020204" pitchFamily="66" charset="0"/>
            <a:cs typeface="Cavolini" panose="03000502040302020204" pitchFamily="66" charset="0"/>
          </a:endParaRPr>
        </a:p>
      </dgm:t>
    </dgm:pt>
    <dgm:pt modelId="{69763A9A-B87F-4166-843F-28B1A91B612C}" type="parTrans" cxnId="{2D26DC49-971F-4837-9FAD-71B4D0FA4F53}">
      <dgm:prSet/>
      <dgm:spPr/>
      <dgm:t>
        <a:bodyPr/>
        <a:lstStyle/>
        <a:p>
          <a:endParaRPr lang="en-US"/>
        </a:p>
      </dgm:t>
    </dgm:pt>
    <dgm:pt modelId="{BB647DBA-D59B-4B1F-AF84-7DA5B61F4AEA}" type="sibTrans" cxnId="{2D26DC49-971F-4837-9FAD-71B4D0FA4F53}">
      <dgm:prSet/>
      <dgm:spPr/>
      <dgm:t>
        <a:bodyPr/>
        <a:lstStyle/>
        <a:p>
          <a:endParaRPr lang="en-US"/>
        </a:p>
      </dgm:t>
    </dgm:pt>
    <dgm:pt modelId="{3DA8E928-6B42-4F49-8866-79678DF29FA4}" type="pres">
      <dgm:prSet presAssocID="{69D92385-A8F7-4A4F-8698-2021CEC52ED6}" presName="hierChild1" presStyleCnt="0">
        <dgm:presLayoutVars>
          <dgm:chPref val="1"/>
          <dgm:dir/>
          <dgm:animOne val="branch"/>
          <dgm:animLvl val="lvl"/>
          <dgm:resizeHandles/>
        </dgm:presLayoutVars>
      </dgm:prSet>
      <dgm:spPr/>
    </dgm:pt>
    <dgm:pt modelId="{B463579B-EAC9-4D40-B8A1-D610E3D25F00}" type="pres">
      <dgm:prSet presAssocID="{E80E4BE4-C164-43DA-A5FC-A8D015EC5BB6}" presName="hierRoot1" presStyleCnt="0"/>
      <dgm:spPr/>
    </dgm:pt>
    <dgm:pt modelId="{6AACB3BB-1259-4D08-BD16-C310098CD2B5}" type="pres">
      <dgm:prSet presAssocID="{E80E4BE4-C164-43DA-A5FC-A8D015EC5BB6}" presName="composite" presStyleCnt="0"/>
      <dgm:spPr/>
    </dgm:pt>
    <dgm:pt modelId="{D74F6CEE-F6BC-4F43-A18E-C9ED06D05928}" type="pres">
      <dgm:prSet presAssocID="{E80E4BE4-C164-43DA-A5FC-A8D015EC5BB6}" presName="background" presStyleLbl="node0" presStyleIdx="0" presStyleCnt="3"/>
      <dgm:spPr/>
    </dgm:pt>
    <dgm:pt modelId="{A2775851-752A-4CB0-B627-695C9A9175E2}" type="pres">
      <dgm:prSet presAssocID="{E80E4BE4-C164-43DA-A5FC-A8D015EC5BB6}" presName="text" presStyleLbl="fgAcc0" presStyleIdx="0" presStyleCnt="3">
        <dgm:presLayoutVars>
          <dgm:chPref val="3"/>
        </dgm:presLayoutVars>
      </dgm:prSet>
      <dgm:spPr/>
    </dgm:pt>
    <dgm:pt modelId="{3C415D0F-5D8E-408F-8678-771FF8F78933}" type="pres">
      <dgm:prSet presAssocID="{E80E4BE4-C164-43DA-A5FC-A8D015EC5BB6}" presName="hierChild2" presStyleCnt="0"/>
      <dgm:spPr/>
    </dgm:pt>
    <dgm:pt modelId="{967CCA52-0228-4928-A950-FB6C84DA55E2}" type="pres">
      <dgm:prSet presAssocID="{68312C87-14CB-4D24-839B-D1016873D483}" presName="hierRoot1" presStyleCnt="0"/>
      <dgm:spPr/>
    </dgm:pt>
    <dgm:pt modelId="{9F9A92DB-C405-407C-87C0-EC36CA7213D2}" type="pres">
      <dgm:prSet presAssocID="{68312C87-14CB-4D24-839B-D1016873D483}" presName="composite" presStyleCnt="0"/>
      <dgm:spPr/>
    </dgm:pt>
    <dgm:pt modelId="{2DBFBA1A-1428-47DA-9AEE-597AB86EC84B}" type="pres">
      <dgm:prSet presAssocID="{68312C87-14CB-4D24-839B-D1016873D483}" presName="background" presStyleLbl="node0" presStyleIdx="1" presStyleCnt="3"/>
      <dgm:spPr/>
    </dgm:pt>
    <dgm:pt modelId="{AD36D253-1F91-4008-B124-5291E2538602}" type="pres">
      <dgm:prSet presAssocID="{68312C87-14CB-4D24-839B-D1016873D483}" presName="text" presStyleLbl="fgAcc0" presStyleIdx="1" presStyleCnt="3">
        <dgm:presLayoutVars>
          <dgm:chPref val="3"/>
        </dgm:presLayoutVars>
      </dgm:prSet>
      <dgm:spPr/>
    </dgm:pt>
    <dgm:pt modelId="{543F6BEC-9FF7-42ED-80F7-9D4F4B4CE786}" type="pres">
      <dgm:prSet presAssocID="{68312C87-14CB-4D24-839B-D1016873D483}" presName="hierChild2" presStyleCnt="0"/>
      <dgm:spPr/>
    </dgm:pt>
    <dgm:pt modelId="{98835BC0-5D3C-4623-9DF1-BD66A859AF5A}" type="pres">
      <dgm:prSet presAssocID="{81E3BB29-5FAB-4D61-984A-8081453F2628}" presName="hierRoot1" presStyleCnt="0"/>
      <dgm:spPr/>
    </dgm:pt>
    <dgm:pt modelId="{09E3323A-BC52-4862-971C-1EC2E4F80D0E}" type="pres">
      <dgm:prSet presAssocID="{81E3BB29-5FAB-4D61-984A-8081453F2628}" presName="composite" presStyleCnt="0"/>
      <dgm:spPr/>
    </dgm:pt>
    <dgm:pt modelId="{54EBA72E-1792-49A1-916E-052F2D029D99}" type="pres">
      <dgm:prSet presAssocID="{81E3BB29-5FAB-4D61-984A-8081453F2628}" presName="background" presStyleLbl="node0" presStyleIdx="2" presStyleCnt="3"/>
      <dgm:spPr/>
    </dgm:pt>
    <dgm:pt modelId="{51C71C35-0328-49D3-BF44-BAA2D7E9140D}" type="pres">
      <dgm:prSet presAssocID="{81E3BB29-5FAB-4D61-984A-8081453F2628}" presName="text" presStyleLbl="fgAcc0" presStyleIdx="2" presStyleCnt="3">
        <dgm:presLayoutVars>
          <dgm:chPref val="3"/>
        </dgm:presLayoutVars>
      </dgm:prSet>
      <dgm:spPr/>
    </dgm:pt>
    <dgm:pt modelId="{073B0413-38EF-46DF-9C7B-27157BC3130F}" type="pres">
      <dgm:prSet presAssocID="{81E3BB29-5FAB-4D61-984A-8081453F2628}" presName="hierChild2" presStyleCnt="0"/>
      <dgm:spPr/>
    </dgm:pt>
  </dgm:ptLst>
  <dgm:cxnLst>
    <dgm:cxn modelId="{35A5123B-8830-4508-BD3F-A70B8099F2C3}" srcId="{69D92385-A8F7-4A4F-8698-2021CEC52ED6}" destId="{E80E4BE4-C164-43DA-A5FC-A8D015EC5BB6}" srcOrd="0" destOrd="0" parTransId="{244BCF7C-539D-474A-A6A0-AECADD5F658C}" sibTransId="{FD63324E-A820-49F1-B83B-1D31CAFAD3A6}"/>
    <dgm:cxn modelId="{F2146642-5BC4-4865-99B4-D39F4C960699}" type="presOf" srcId="{E80E4BE4-C164-43DA-A5FC-A8D015EC5BB6}" destId="{A2775851-752A-4CB0-B627-695C9A9175E2}" srcOrd="0" destOrd="0" presId="urn:microsoft.com/office/officeart/2005/8/layout/hierarchy1"/>
    <dgm:cxn modelId="{2D26DC49-971F-4837-9FAD-71B4D0FA4F53}" srcId="{69D92385-A8F7-4A4F-8698-2021CEC52ED6}" destId="{81E3BB29-5FAB-4D61-984A-8081453F2628}" srcOrd="2" destOrd="0" parTransId="{69763A9A-B87F-4166-843F-28B1A91B612C}" sibTransId="{BB647DBA-D59B-4B1F-AF84-7DA5B61F4AEA}"/>
    <dgm:cxn modelId="{4015806D-4BEF-4760-AD4B-8740F1C82D45}" type="presOf" srcId="{81E3BB29-5FAB-4D61-984A-8081453F2628}" destId="{51C71C35-0328-49D3-BF44-BAA2D7E9140D}" srcOrd="0" destOrd="0" presId="urn:microsoft.com/office/officeart/2005/8/layout/hierarchy1"/>
    <dgm:cxn modelId="{908AB281-01DD-4AD1-A201-DE91BC6CC63D}" type="presOf" srcId="{68312C87-14CB-4D24-839B-D1016873D483}" destId="{AD36D253-1F91-4008-B124-5291E2538602}" srcOrd="0" destOrd="0" presId="urn:microsoft.com/office/officeart/2005/8/layout/hierarchy1"/>
    <dgm:cxn modelId="{180074DD-FD65-4076-9BFC-0D7E206185B8}" type="presOf" srcId="{69D92385-A8F7-4A4F-8698-2021CEC52ED6}" destId="{3DA8E928-6B42-4F49-8866-79678DF29FA4}" srcOrd="0" destOrd="0" presId="urn:microsoft.com/office/officeart/2005/8/layout/hierarchy1"/>
    <dgm:cxn modelId="{2811BEEE-850E-45DD-9FE8-F36C71156C33}" srcId="{69D92385-A8F7-4A4F-8698-2021CEC52ED6}" destId="{68312C87-14CB-4D24-839B-D1016873D483}" srcOrd="1" destOrd="0" parTransId="{68E6A9D4-43A4-45CA-9F13-655AE83085D5}" sibTransId="{A7F00387-8E93-4C01-B8C0-39344BDB6F1C}"/>
    <dgm:cxn modelId="{F7F430F0-4421-49A5-A3D3-C53DAAE09C32}" type="presParOf" srcId="{3DA8E928-6B42-4F49-8866-79678DF29FA4}" destId="{B463579B-EAC9-4D40-B8A1-D610E3D25F00}" srcOrd="0" destOrd="0" presId="urn:microsoft.com/office/officeart/2005/8/layout/hierarchy1"/>
    <dgm:cxn modelId="{E6A2F641-89A4-4CED-BC19-1897E32C0947}" type="presParOf" srcId="{B463579B-EAC9-4D40-B8A1-D610E3D25F00}" destId="{6AACB3BB-1259-4D08-BD16-C310098CD2B5}" srcOrd="0" destOrd="0" presId="urn:microsoft.com/office/officeart/2005/8/layout/hierarchy1"/>
    <dgm:cxn modelId="{58180D12-D268-4A60-AFC3-1EA9D5444EF8}" type="presParOf" srcId="{6AACB3BB-1259-4D08-BD16-C310098CD2B5}" destId="{D74F6CEE-F6BC-4F43-A18E-C9ED06D05928}" srcOrd="0" destOrd="0" presId="urn:microsoft.com/office/officeart/2005/8/layout/hierarchy1"/>
    <dgm:cxn modelId="{DF1C57B0-77F9-42C2-847E-661573FF91E1}" type="presParOf" srcId="{6AACB3BB-1259-4D08-BD16-C310098CD2B5}" destId="{A2775851-752A-4CB0-B627-695C9A9175E2}" srcOrd="1" destOrd="0" presId="urn:microsoft.com/office/officeart/2005/8/layout/hierarchy1"/>
    <dgm:cxn modelId="{65A0FFEE-44FC-4878-9165-08094D5D4EAD}" type="presParOf" srcId="{B463579B-EAC9-4D40-B8A1-D610E3D25F00}" destId="{3C415D0F-5D8E-408F-8678-771FF8F78933}" srcOrd="1" destOrd="0" presId="urn:microsoft.com/office/officeart/2005/8/layout/hierarchy1"/>
    <dgm:cxn modelId="{285C4408-C44C-4BD4-989B-47FF753A5B71}" type="presParOf" srcId="{3DA8E928-6B42-4F49-8866-79678DF29FA4}" destId="{967CCA52-0228-4928-A950-FB6C84DA55E2}" srcOrd="1" destOrd="0" presId="urn:microsoft.com/office/officeart/2005/8/layout/hierarchy1"/>
    <dgm:cxn modelId="{0E33D1CD-3D41-454D-ABD8-72B4281454AD}" type="presParOf" srcId="{967CCA52-0228-4928-A950-FB6C84DA55E2}" destId="{9F9A92DB-C405-407C-87C0-EC36CA7213D2}" srcOrd="0" destOrd="0" presId="urn:microsoft.com/office/officeart/2005/8/layout/hierarchy1"/>
    <dgm:cxn modelId="{AFED807E-33A9-44EC-9519-9EFF6F717C37}" type="presParOf" srcId="{9F9A92DB-C405-407C-87C0-EC36CA7213D2}" destId="{2DBFBA1A-1428-47DA-9AEE-597AB86EC84B}" srcOrd="0" destOrd="0" presId="urn:microsoft.com/office/officeart/2005/8/layout/hierarchy1"/>
    <dgm:cxn modelId="{AA5890CF-EABF-483F-B058-3DE7828BD643}" type="presParOf" srcId="{9F9A92DB-C405-407C-87C0-EC36CA7213D2}" destId="{AD36D253-1F91-4008-B124-5291E2538602}" srcOrd="1" destOrd="0" presId="urn:microsoft.com/office/officeart/2005/8/layout/hierarchy1"/>
    <dgm:cxn modelId="{6A342A32-B303-4003-B017-8E8F60B9B17A}" type="presParOf" srcId="{967CCA52-0228-4928-A950-FB6C84DA55E2}" destId="{543F6BEC-9FF7-42ED-80F7-9D4F4B4CE786}" srcOrd="1" destOrd="0" presId="urn:microsoft.com/office/officeart/2005/8/layout/hierarchy1"/>
    <dgm:cxn modelId="{90379205-5874-4256-BDA2-D160E2AF7D86}" type="presParOf" srcId="{3DA8E928-6B42-4F49-8866-79678DF29FA4}" destId="{98835BC0-5D3C-4623-9DF1-BD66A859AF5A}" srcOrd="2" destOrd="0" presId="urn:microsoft.com/office/officeart/2005/8/layout/hierarchy1"/>
    <dgm:cxn modelId="{69CC8A0A-A810-426C-B176-CFD33BD105B9}" type="presParOf" srcId="{98835BC0-5D3C-4623-9DF1-BD66A859AF5A}" destId="{09E3323A-BC52-4862-971C-1EC2E4F80D0E}" srcOrd="0" destOrd="0" presId="urn:microsoft.com/office/officeart/2005/8/layout/hierarchy1"/>
    <dgm:cxn modelId="{AAB79B96-8C42-45BC-A047-0201A04768D2}" type="presParOf" srcId="{09E3323A-BC52-4862-971C-1EC2E4F80D0E}" destId="{54EBA72E-1792-49A1-916E-052F2D029D99}" srcOrd="0" destOrd="0" presId="urn:microsoft.com/office/officeart/2005/8/layout/hierarchy1"/>
    <dgm:cxn modelId="{4B8037A2-8A67-4D1C-A780-08C29522B19C}" type="presParOf" srcId="{09E3323A-BC52-4862-971C-1EC2E4F80D0E}" destId="{51C71C35-0328-49D3-BF44-BAA2D7E9140D}" srcOrd="1" destOrd="0" presId="urn:microsoft.com/office/officeart/2005/8/layout/hierarchy1"/>
    <dgm:cxn modelId="{2A00E84E-3614-4A60-A3FE-8882A7AF8C9C}" type="presParOf" srcId="{98835BC0-5D3C-4623-9DF1-BD66A859AF5A}" destId="{073B0413-38EF-46DF-9C7B-27157BC3130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FB83DC3-E06B-4729-A06B-F8A05CE8477D}"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09E4CF55-0705-4BD1-AC8D-03504327DAF9}">
      <dgm:prSet/>
      <dgm:spPr/>
      <dgm:t>
        <a:bodyPr/>
        <a:lstStyle/>
        <a:p>
          <a:r>
            <a:rPr lang="el-GR" b="0" baseline="0" dirty="0">
              <a:latin typeface="Cavolini" panose="03000502040302020204" pitchFamily="66" charset="0"/>
              <a:cs typeface="Cavolini" panose="03000502040302020204" pitchFamily="66" charset="0"/>
            </a:rPr>
            <a:t>Συζήτηση-παράθεση ιδεών-ιδεοθύελλα =&gt; χρήση λέξεων και δημιουργία νέας ιστορίας</a:t>
          </a:r>
          <a:endParaRPr lang="en-US" b="0" dirty="0">
            <a:latin typeface="Cavolini" panose="03000502040302020204" pitchFamily="66" charset="0"/>
            <a:cs typeface="Cavolini" panose="03000502040302020204" pitchFamily="66" charset="0"/>
          </a:endParaRPr>
        </a:p>
      </dgm:t>
    </dgm:pt>
    <dgm:pt modelId="{2466F8A3-3662-472D-B0D5-32A26B237C01}" type="parTrans" cxnId="{68C455FB-56C6-4C10-B62D-31F711454B8E}">
      <dgm:prSet/>
      <dgm:spPr/>
      <dgm:t>
        <a:bodyPr/>
        <a:lstStyle/>
        <a:p>
          <a:endParaRPr lang="en-US"/>
        </a:p>
      </dgm:t>
    </dgm:pt>
    <dgm:pt modelId="{890ABC13-5307-4F98-9A09-2314A3D11618}" type="sibTrans" cxnId="{68C455FB-56C6-4C10-B62D-31F711454B8E}">
      <dgm:prSet/>
      <dgm:spPr/>
      <dgm:t>
        <a:bodyPr/>
        <a:lstStyle/>
        <a:p>
          <a:endParaRPr lang="en-US"/>
        </a:p>
      </dgm:t>
    </dgm:pt>
    <dgm:pt modelId="{AD630DAD-FDDA-46D0-BB4B-531E385BE58C}">
      <dgm:prSet/>
      <dgm:spPr/>
      <dgm:t>
        <a:bodyPr/>
        <a:lstStyle/>
        <a:p>
          <a:r>
            <a:rPr lang="el-GR" b="0" baseline="0" dirty="0">
              <a:latin typeface="Cavolini" panose="03000502040302020204" pitchFamily="66" charset="0"/>
              <a:cs typeface="Cavolini" panose="03000502040302020204" pitchFamily="66" charset="0"/>
            </a:rPr>
            <a:t>Εικονογράφηση</a:t>
          </a:r>
          <a:endParaRPr lang="en-US" b="0" dirty="0">
            <a:latin typeface="Cavolini" panose="03000502040302020204" pitchFamily="66" charset="0"/>
            <a:cs typeface="Cavolini" panose="03000502040302020204" pitchFamily="66" charset="0"/>
          </a:endParaRPr>
        </a:p>
      </dgm:t>
    </dgm:pt>
    <dgm:pt modelId="{9C0518CD-5B2C-4828-BF6B-6BF105FD4269}" type="parTrans" cxnId="{07E53116-62F2-496A-93A0-15D9EE87D601}">
      <dgm:prSet/>
      <dgm:spPr/>
      <dgm:t>
        <a:bodyPr/>
        <a:lstStyle/>
        <a:p>
          <a:endParaRPr lang="en-US"/>
        </a:p>
      </dgm:t>
    </dgm:pt>
    <dgm:pt modelId="{CF98D535-D12B-4347-92F0-2B9732C13F20}" type="sibTrans" cxnId="{07E53116-62F2-496A-93A0-15D9EE87D601}">
      <dgm:prSet/>
      <dgm:spPr/>
      <dgm:t>
        <a:bodyPr/>
        <a:lstStyle/>
        <a:p>
          <a:endParaRPr lang="en-US"/>
        </a:p>
      </dgm:t>
    </dgm:pt>
    <dgm:pt modelId="{41432138-739D-4375-A49E-79DFF3B5AFD4}">
      <dgm:prSet/>
      <dgm:spPr/>
      <dgm:t>
        <a:bodyPr/>
        <a:lstStyle/>
        <a:p>
          <a:r>
            <a:rPr lang="el-GR" b="0" baseline="0" dirty="0">
              <a:latin typeface="Cavolini" panose="03000502040302020204" pitchFamily="66" charset="0"/>
              <a:cs typeface="Cavolini" panose="03000502040302020204" pitchFamily="66" charset="0"/>
            </a:rPr>
            <a:t>Τρισδιάστατες κατασκευές</a:t>
          </a:r>
          <a:endParaRPr lang="en-US" b="0" dirty="0">
            <a:latin typeface="Cavolini" panose="03000502040302020204" pitchFamily="66" charset="0"/>
            <a:cs typeface="Cavolini" panose="03000502040302020204" pitchFamily="66" charset="0"/>
          </a:endParaRPr>
        </a:p>
      </dgm:t>
    </dgm:pt>
    <dgm:pt modelId="{FA730F62-6F18-41BD-AFE8-3D55BD3761AB}" type="parTrans" cxnId="{9FE71C37-2C29-4F46-BADC-E444B27921A9}">
      <dgm:prSet/>
      <dgm:spPr/>
      <dgm:t>
        <a:bodyPr/>
        <a:lstStyle/>
        <a:p>
          <a:endParaRPr lang="en-US"/>
        </a:p>
      </dgm:t>
    </dgm:pt>
    <dgm:pt modelId="{C449948E-C00F-4F1E-8D37-1C0B750DD31E}" type="sibTrans" cxnId="{9FE71C37-2C29-4F46-BADC-E444B27921A9}">
      <dgm:prSet/>
      <dgm:spPr/>
      <dgm:t>
        <a:bodyPr/>
        <a:lstStyle/>
        <a:p>
          <a:endParaRPr lang="en-US"/>
        </a:p>
      </dgm:t>
    </dgm:pt>
    <dgm:pt modelId="{BDA7E662-63A9-4A4B-82C5-CCEB2F3E04E8}" type="pres">
      <dgm:prSet presAssocID="{0FB83DC3-E06B-4729-A06B-F8A05CE8477D}" presName="vert0" presStyleCnt="0">
        <dgm:presLayoutVars>
          <dgm:dir/>
          <dgm:animOne val="branch"/>
          <dgm:animLvl val="lvl"/>
        </dgm:presLayoutVars>
      </dgm:prSet>
      <dgm:spPr/>
    </dgm:pt>
    <dgm:pt modelId="{A1C1B3B8-6FC2-4BF6-815C-E35B302BC861}" type="pres">
      <dgm:prSet presAssocID="{09E4CF55-0705-4BD1-AC8D-03504327DAF9}" presName="thickLine" presStyleLbl="alignNode1" presStyleIdx="0" presStyleCnt="3"/>
      <dgm:spPr/>
    </dgm:pt>
    <dgm:pt modelId="{FF8EBEAC-4240-49B2-9E06-3EA72DD30E27}" type="pres">
      <dgm:prSet presAssocID="{09E4CF55-0705-4BD1-AC8D-03504327DAF9}" presName="horz1" presStyleCnt="0"/>
      <dgm:spPr/>
    </dgm:pt>
    <dgm:pt modelId="{BC396012-5380-4311-BEE1-882E347222DC}" type="pres">
      <dgm:prSet presAssocID="{09E4CF55-0705-4BD1-AC8D-03504327DAF9}" presName="tx1" presStyleLbl="revTx" presStyleIdx="0" presStyleCnt="3"/>
      <dgm:spPr/>
    </dgm:pt>
    <dgm:pt modelId="{A220E966-BB69-46A6-922F-3BD4E63FEBDD}" type="pres">
      <dgm:prSet presAssocID="{09E4CF55-0705-4BD1-AC8D-03504327DAF9}" presName="vert1" presStyleCnt="0"/>
      <dgm:spPr/>
    </dgm:pt>
    <dgm:pt modelId="{F6D2DEE9-136E-4BD3-A9A7-6B0B59812B7C}" type="pres">
      <dgm:prSet presAssocID="{AD630DAD-FDDA-46D0-BB4B-531E385BE58C}" presName="thickLine" presStyleLbl="alignNode1" presStyleIdx="1" presStyleCnt="3"/>
      <dgm:spPr/>
    </dgm:pt>
    <dgm:pt modelId="{73127521-B8D3-4A01-8B78-F2D71B8812E7}" type="pres">
      <dgm:prSet presAssocID="{AD630DAD-FDDA-46D0-BB4B-531E385BE58C}" presName="horz1" presStyleCnt="0"/>
      <dgm:spPr/>
    </dgm:pt>
    <dgm:pt modelId="{49BA9F7F-A025-40A1-A66A-593192DC1FF0}" type="pres">
      <dgm:prSet presAssocID="{AD630DAD-FDDA-46D0-BB4B-531E385BE58C}" presName="tx1" presStyleLbl="revTx" presStyleIdx="1" presStyleCnt="3"/>
      <dgm:spPr/>
    </dgm:pt>
    <dgm:pt modelId="{5ABC0CD3-AA10-48DB-BACD-E843C1B24FE8}" type="pres">
      <dgm:prSet presAssocID="{AD630DAD-FDDA-46D0-BB4B-531E385BE58C}" presName="vert1" presStyleCnt="0"/>
      <dgm:spPr/>
    </dgm:pt>
    <dgm:pt modelId="{EF11AEC3-1B2B-475F-AC0A-099131F4D14F}" type="pres">
      <dgm:prSet presAssocID="{41432138-739D-4375-A49E-79DFF3B5AFD4}" presName="thickLine" presStyleLbl="alignNode1" presStyleIdx="2" presStyleCnt="3"/>
      <dgm:spPr/>
    </dgm:pt>
    <dgm:pt modelId="{1C01FB22-2CDF-46FB-87F9-A5410ABBFC5A}" type="pres">
      <dgm:prSet presAssocID="{41432138-739D-4375-A49E-79DFF3B5AFD4}" presName="horz1" presStyleCnt="0"/>
      <dgm:spPr/>
    </dgm:pt>
    <dgm:pt modelId="{D33C3EC6-6988-49C4-956D-A020D2165E68}" type="pres">
      <dgm:prSet presAssocID="{41432138-739D-4375-A49E-79DFF3B5AFD4}" presName="tx1" presStyleLbl="revTx" presStyleIdx="2" presStyleCnt="3"/>
      <dgm:spPr/>
    </dgm:pt>
    <dgm:pt modelId="{58917225-AB57-42F1-AA48-A86D3231BBAB}" type="pres">
      <dgm:prSet presAssocID="{41432138-739D-4375-A49E-79DFF3B5AFD4}" presName="vert1" presStyleCnt="0"/>
      <dgm:spPr/>
    </dgm:pt>
  </dgm:ptLst>
  <dgm:cxnLst>
    <dgm:cxn modelId="{07E53116-62F2-496A-93A0-15D9EE87D601}" srcId="{0FB83DC3-E06B-4729-A06B-F8A05CE8477D}" destId="{AD630DAD-FDDA-46D0-BB4B-531E385BE58C}" srcOrd="1" destOrd="0" parTransId="{9C0518CD-5B2C-4828-BF6B-6BF105FD4269}" sibTransId="{CF98D535-D12B-4347-92F0-2B9732C13F20}"/>
    <dgm:cxn modelId="{9FE71C37-2C29-4F46-BADC-E444B27921A9}" srcId="{0FB83DC3-E06B-4729-A06B-F8A05CE8477D}" destId="{41432138-739D-4375-A49E-79DFF3B5AFD4}" srcOrd="2" destOrd="0" parTransId="{FA730F62-6F18-41BD-AFE8-3D55BD3761AB}" sibTransId="{C449948E-C00F-4F1E-8D37-1C0B750DD31E}"/>
    <dgm:cxn modelId="{D691515D-FDC4-43FB-B188-800EEBC518C1}" type="presOf" srcId="{41432138-739D-4375-A49E-79DFF3B5AFD4}" destId="{D33C3EC6-6988-49C4-956D-A020D2165E68}" srcOrd="0" destOrd="0" presId="urn:microsoft.com/office/officeart/2008/layout/LinedList"/>
    <dgm:cxn modelId="{4A62FB76-6641-495E-909F-FE48E55A5C1F}" type="presOf" srcId="{0FB83DC3-E06B-4729-A06B-F8A05CE8477D}" destId="{BDA7E662-63A9-4A4B-82C5-CCEB2F3E04E8}" srcOrd="0" destOrd="0" presId="urn:microsoft.com/office/officeart/2008/layout/LinedList"/>
    <dgm:cxn modelId="{A4EE19C7-34B6-4165-9C68-58A9940F55A9}" type="presOf" srcId="{AD630DAD-FDDA-46D0-BB4B-531E385BE58C}" destId="{49BA9F7F-A025-40A1-A66A-593192DC1FF0}" srcOrd="0" destOrd="0" presId="urn:microsoft.com/office/officeart/2008/layout/LinedList"/>
    <dgm:cxn modelId="{68C455FB-56C6-4C10-B62D-31F711454B8E}" srcId="{0FB83DC3-E06B-4729-A06B-F8A05CE8477D}" destId="{09E4CF55-0705-4BD1-AC8D-03504327DAF9}" srcOrd="0" destOrd="0" parTransId="{2466F8A3-3662-472D-B0D5-32A26B237C01}" sibTransId="{890ABC13-5307-4F98-9A09-2314A3D11618}"/>
    <dgm:cxn modelId="{4FD706FC-68A8-4FE1-9F56-75DA4EB47FA0}" type="presOf" srcId="{09E4CF55-0705-4BD1-AC8D-03504327DAF9}" destId="{BC396012-5380-4311-BEE1-882E347222DC}" srcOrd="0" destOrd="0" presId="urn:microsoft.com/office/officeart/2008/layout/LinedList"/>
    <dgm:cxn modelId="{09194E91-8B3D-4E0F-973D-052878FA0543}" type="presParOf" srcId="{BDA7E662-63A9-4A4B-82C5-CCEB2F3E04E8}" destId="{A1C1B3B8-6FC2-4BF6-815C-E35B302BC861}" srcOrd="0" destOrd="0" presId="urn:microsoft.com/office/officeart/2008/layout/LinedList"/>
    <dgm:cxn modelId="{1B3ADB31-9D32-4F47-903B-008A18D4EE0E}" type="presParOf" srcId="{BDA7E662-63A9-4A4B-82C5-CCEB2F3E04E8}" destId="{FF8EBEAC-4240-49B2-9E06-3EA72DD30E27}" srcOrd="1" destOrd="0" presId="urn:microsoft.com/office/officeart/2008/layout/LinedList"/>
    <dgm:cxn modelId="{D46AEC77-C248-4AE0-A137-6E8A767416BB}" type="presParOf" srcId="{FF8EBEAC-4240-49B2-9E06-3EA72DD30E27}" destId="{BC396012-5380-4311-BEE1-882E347222DC}" srcOrd="0" destOrd="0" presId="urn:microsoft.com/office/officeart/2008/layout/LinedList"/>
    <dgm:cxn modelId="{3483FE8A-D203-450F-A410-2943CE51CF14}" type="presParOf" srcId="{FF8EBEAC-4240-49B2-9E06-3EA72DD30E27}" destId="{A220E966-BB69-46A6-922F-3BD4E63FEBDD}" srcOrd="1" destOrd="0" presId="urn:microsoft.com/office/officeart/2008/layout/LinedList"/>
    <dgm:cxn modelId="{B3484E2E-F19C-43C2-BD99-83D6A460C2FD}" type="presParOf" srcId="{BDA7E662-63A9-4A4B-82C5-CCEB2F3E04E8}" destId="{F6D2DEE9-136E-4BD3-A9A7-6B0B59812B7C}" srcOrd="2" destOrd="0" presId="urn:microsoft.com/office/officeart/2008/layout/LinedList"/>
    <dgm:cxn modelId="{C7E6A4CA-9DBD-495F-AA77-8795587A2106}" type="presParOf" srcId="{BDA7E662-63A9-4A4B-82C5-CCEB2F3E04E8}" destId="{73127521-B8D3-4A01-8B78-F2D71B8812E7}" srcOrd="3" destOrd="0" presId="urn:microsoft.com/office/officeart/2008/layout/LinedList"/>
    <dgm:cxn modelId="{A64C187F-B85A-4770-BD84-0DFAA3DAF1F9}" type="presParOf" srcId="{73127521-B8D3-4A01-8B78-F2D71B8812E7}" destId="{49BA9F7F-A025-40A1-A66A-593192DC1FF0}" srcOrd="0" destOrd="0" presId="urn:microsoft.com/office/officeart/2008/layout/LinedList"/>
    <dgm:cxn modelId="{35BED508-1A3A-4DE4-873D-9169130F9C58}" type="presParOf" srcId="{73127521-B8D3-4A01-8B78-F2D71B8812E7}" destId="{5ABC0CD3-AA10-48DB-BACD-E843C1B24FE8}" srcOrd="1" destOrd="0" presId="urn:microsoft.com/office/officeart/2008/layout/LinedList"/>
    <dgm:cxn modelId="{61204E5C-1D9A-46DD-9C86-9D29E3D3A601}" type="presParOf" srcId="{BDA7E662-63A9-4A4B-82C5-CCEB2F3E04E8}" destId="{EF11AEC3-1B2B-475F-AC0A-099131F4D14F}" srcOrd="4" destOrd="0" presId="urn:microsoft.com/office/officeart/2008/layout/LinedList"/>
    <dgm:cxn modelId="{ABA99CA1-61AF-48DA-9F09-0F2D33EA5DD8}" type="presParOf" srcId="{BDA7E662-63A9-4A4B-82C5-CCEB2F3E04E8}" destId="{1C01FB22-2CDF-46FB-87F9-A5410ABBFC5A}" srcOrd="5" destOrd="0" presId="urn:microsoft.com/office/officeart/2008/layout/LinedList"/>
    <dgm:cxn modelId="{7E01AA90-6B10-40D8-B41B-60E20D6A9CBC}" type="presParOf" srcId="{1C01FB22-2CDF-46FB-87F9-A5410ABBFC5A}" destId="{D33C3EC6-6988-49C4-956D-A020D2165E68}" srcOrd="0" destOrd="0" presId="urn:microsoft.com/office/officeart/2008/layout/LinedList"/>
    <dgm:cxn modelId="{39DE78B2-0390-4F44-89E6-BB3E82B7F2D1}" type="presParOf" srcId="{1C01FB22-2CDF-46FB-87F9-A5410ABBFC5A}" destId="{58917225-AB57-42F1-AA48-A86D3231BBA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F2831D3-0BB0-4E82-9342-DBB81E301DF5}"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9E1BB2B1-F9F9-4430-894F-41355F2EF4E9}">
      <dgm:prSet/>
      <dgm:spPr/>
      <dgm:t>
        <a:bodyPr/>
        <a:lstStyle/>
        <a:p>
          <a:r>
            <a:rPr lang="el-GR" dirty="0">
              <a:latin typeface="Cavolini" panose="03000502040302020204" pitchFamily="66" charset="0"/>
              <a:cs typeface="Cavolini" panose="03000502040302020204" pitchFamily="66" charset="0"/>
            </a:rPr>
            <a:t>Εντοπίζουν όλα τα μεγάλα/μικρά στη «Λένα και τη μέλισσα».</a:t>
          </a:r>
          <a:endParaRPr lang="en-US" dirty="0">
            <a:latin typeface="Cavolini" panose="03000502040302020204" pitchFamily="66" charset="0"/>
            <a:cs typeface="Cavolini" panose="03000502040302020204" pitchFamily="66" charset="0"/>
          </a:endParaRPr>
        </a:p>
      </dgm:t>
    </dgm:pt>
    <dgm:pt modelId="{AB8EBA2B-68FF-4DD8-94DB-F816A172F85B}" type="parTrans" cxnId="{DA8C15AC-192B-4E6F-B740-E8936F47E0B8}">
      <dgm:prSet/>
      <dgm:spPr/>
      <dgm:t>
        <a:bodyPr/>
        <a:lstStyle/>
        <a:p>
          <a:endParaRPr lang="en-US"/>
        </a:p>
      </dgm:t>
    </dgm:pt>
    <dgm:pt modelId="{17C89124-8349-4AB0-9093-AECE6161E40A}" type="sibTrans" cxnId="{DA8C15AC-192B-4E6F-B740-E8936F47E0B8}">
      <dgm:prSet/>
      <dgm:spPr/>
      <dgm:t>
        <a:bodyPr/>
        <a:lstStyle/>
        <a:p>
          <a:endParaRPr lang="en-US"/>
        </a:p>
      </dgm:t>
    </dgm:pt>
    <dgm:pt modelId="{9597CD2E-3FA5-4564-8DF0-FBD1BF032970}">
      <dgm:prSet/>
      <dgm:spPr/>
      <dgm:t>
        <a:bodyPr/>
        <a:lstStyle/>
        <a:p>
          <a:r>
            <a:rPr lang="el-GR" dirty="0">
              <a:latin typeface="Cavolini" panose="03000502040302020204" pitchFamily="66" charset="0"/>
              <a:cs typeface="Cavolini" panose="03000502040302020204" pitchFamily="66" charset="0"/>
            </a:rPr>
            <a:t>Εντοπίζουν τα πράγματα/αντικείμενα/αξίες που ορίζουν το ΟΛΟ/το ΛΙΓΟ</a:t>
          </a:r>
          <a:r>
            <a:rPr lang="el-GR" dirty="0"/>
            <a:t>.</a:t>
          </a:r>
          <a:endParaRPr lang="en-US" dirty="0"/>
        </a:p>
      </dgm:t>
    </dgm:pt>
    <dgm:pt modelId="{05538D58-D90C-4168-BB18-B7D58AE39B07}" type="parTrans" cxnId="{02AAE86C-51AA-4065-97D2-845CB532F147}">
      <dgm:prSet/>
      <dgm:spPr/>
      <dgm:t>
        <a:bodyPr/>
        <a:lstStyle/>
        <a:p>
          <a:endParaRPr lang="en-US"/>
        </a:p>
      </dgm:t>
    </dgm:pt>
    <dgm:pt modelId="{02F83145-BFD2-4E4F-ABBB-EA6E2C18956B}" type="sibTrans" cxnId="{02AAE86C-51AA-4065-97D2-845CB532F147}">
      <dgm:prSet/>
      <dgm:spPr/>
      <dgm:t>
        <a:bodyPr/>
        <a:lstStyle/>
        <a:p>
          <a:endParaRPr lang="en-US"/>
        </a:p>
      </dgm:t>
    </dgm:pt>
    <dgm:pt modelId="{622B1258-364C-44B0-804C-1A5F4A5FF016}">
      <dgm:prSet/>
      <dgm:spPr/>
      <dgm:t>
        <a:bodyPr/>
        <a:lstStyle/>
        <a:p>
          <a:r>
            <a:rPr lang="el-GR" dirty="0">
              <a:latin typeface="Cavolini" panose="03000502040302020204" pitchFamily="66" charset="0"/>
              <a:cs typeface="Cavolini" panose="03000502040302020204" pitchFamily="66" charset="0"/>
            </a:rPr>
            <a:t>Τα συγκρίνουν</a:t>
          </a:r>
          <a:r>
            <a:rPr lang="el-GR" dirty="0"/>
            <a:t>.</a:t>
          </a:r>
          <a:endParaRPr lang="en-US" dirty="0"/>
        </a:p>
      </dgm:t>
    </dgm:pt>
    <dgm:pt modelId="{AE4A702A-4889-492E-A195-86CD714A5105}" type="parTrans" cxnId="{F889CD2A-701A-44F2-9EA5-8F6D975E9398}">
      <dgm:prSet/>
      <dgm:spPr/>
      <dgm:t>
        <a:bodyPr/>
        <a:lstStyle/>
        <a:p>
          <a:endParaRPr lang="en-US"/>
        </a:p>
      </dgm:t>
    </dgm:pt>
    <dgm:pt modelId="{FAA8478D-9A5C-462A-ADF8-61328DE5C437}" type="sibTrans" cxnId="{F889CD2A-701A-44F2-9EA5-8F6D975E9398}">
      <dgm:prSet/>
      <dgm:spPr/>
      <dgm:t>
        <a:bodyPr/>
        <a:lstStyle/>
        <a:p>
          <a:endParaRPr lang="en-US"/>
        </a:p>
      </dgm:t>
    </dgm:pt>
    <dgm:pt modelId="{B1B9D198-A872-41B0-8A77-64A5411EE9CF}">
      <dgm:prSet/>
      <dgm:spPr/>
      <dgm:t>
        <a:bodyPr/>
        <a:lstStyle/>
        <a:p>
          <a:r>
            <a:rPr lang="el-GR" dirty="0">
              <a:latin typeface="Cavolini" panose="03000502040302020204" pitchFamily="66" charset="0"/>
              <a:cs typeface="Cavolini" panose="03000502040302020204" pitchFamily="66" charset="0"/>
            </a:rPr>
            <a:t>Με κάτι μικρό και κάτι λίγο φτιάχνουν μια καινούρια ιστορία ή χαϊκού.</a:t>
          </a:r>
          <a:endParaRPr lang="en-US" dirty="0">
            <a:latin typeface="Cavolini" panose="03000502040302020204" pitchFamily="66" charset="0"/>
            <a:cs typeface="Cavolini" panose="03000502040302020204" pitchFamily="66" charset="0"/>
          </a:endParaRPr>
        </a:p>
      </dgm:t>
    </dgm:pt>
    <dgm:pt modelId="{2BD933FB-563C-44F6-B913-69F826D215B2}" type="parTrans" cxnId="{F48D0859-23E2-4EC8-93E6-8E7451783FC4}">
      <dgm:prSet/>
      <dgm:spPr/>
      <dgm:t>
        <a:bodyPr/>
        <a:lstStyle/>
        <a:p>
          <a:endParaRPr lang="en-US"/>
        </a:p>
      </dgm:t>
    </dgm:pt>
    <dgm:pt modelId="{EF246469-9AA2-41B7-A60F-FDDFFABD8FE8}" type="sibTrans" cxnId="{F48D0859-23E2-4EC8-93E6-8E7451783FC4}">
      <dgm:prSet/>
      <dgm:spPr/>
      <dgm:t>
        <a:bodyPr/>
        <a:lstStyle/>
        <a:p>
          <a:endParaRPr lang="en-US"/>
        </a:p>
      </dgm:t>
    </dgm:pt>
    <dgm:pt modelId="{C2E154D6-1154-4390-8163-0726E1C5ACFB}" type="pres">
      <dgm:prSet presAssocID="{8F2831D3-0BB0-4E82-9342-DBB81E301DF5}" presName="outerComposite" presStyleCnt="0">
        <dgm:presLayoutVars>
          <dgm:chMax val="5"/>
          <dgm:dir/>
          <dgm:resizeHandles val="exact"/>
        </dgm:presLayoutVars>
      </dgm:prSet>
      <dgm:spPr/>
    </dgm:pt>
    <dgm:pt modelId="{AF7C892A-58ED-409A-B407-1EEBD43E0323}" type="pres">
      <dgm:prSet presAssocID="{8F2831D3-0BB0-4E82-9342-DBB81E301DF5}" presName="dummyMaxCanvas" presStyleCnt="0">
        <dgm:presLayoutVars/>
      </dgm:prSet>
      <dgm:spPr/>
    </dgm:pt>
    <dgm:pt modelId="{49B9E984-A96C-4CE4-9001-F670F64DF8AF}" type="pres">
      <dgm:prSet presAssocID="{8F2831D3-0BB0-4E82-9342-DBB81E301DF5}" presName="FourNodes_1" presStyleLbl="node1" presStyleIdx="0" presStyleCnt="4">
        <dgm:presLayoutVars>
          <dgm:bulletEnabled val="1"/>
        </dgm:presLayoutVars>
      </dgm:prSet>
      <dgm:spPr/>
    </dgm:pt>
    <dgm:pt modelId="{E64075DB-4438-4708-887C-EC50730C9C70}" type="pres">
      <dgm:prSet presAssocID="{8F2831D3-0BB0-4E82-9342-DBB81E301DF5}" presName="FourNodes_2" presStyleLbl="node1" presStyleIdx="1" presStyleCnt="4">
        <dgm:presLayoutVars>
          <dgm:bulletEnabled val="1"/>
        </dgm:presLayoutVars>
      </dgm:prSet>
      <dgm:spPr/>
    </dgm:pt>
    <dgm:pt modelId="{29F86B01-B683-4B2A-B72F-519749BEF390}" type="pres">
      <dgm:prSet presAssocID="{8F2831D3-0BB0-4E82-9342-DBB81E301DF5}" presName="FourNodes_3" presStyleLbl="node1" presStyleIdx="2" presStyleCnt="4">
        <dgm:presLayoutVars>
          <dgm:bulletEnabled val="1"/>
        </dgm:presLayoutVars>
      </dgm:prSet>
      <dgm:spPr/>
    </dgm:pt>
    <dgm:pt modelId="{585D4B59-80ED-427E-9FB7-C041609D6FC2}" type="pres">
      <dgm:prSet presAssocID="{8F2831D3-0BB0-4E82-9342-DBB81E301DF5}" presName="FourNodes_4" presStyleLbl="node1" presStyleIdx="3" presStyleCnt="4">
        <dgm:presLayoutVars>
          <dgm:bulletEnabled val="1"/>
        </dgm:presLayoutVars>
      </dgm:prSet>
      <dgm:spPr/>
    </dgm:pt>
    <dgm:pt modelId="{E33AC791-06E7-4254-893C-1538A7716496}" type="pres">
      <dgm:prSet presAssocID="{8F2831D3-0BB0-4E82-9342-DBB81E301DF5}" presName="FourConn_1-2" presStyleLbl="fgAccFollowNode1" presStyleIdx="0" presStyleCnt="3">
        <dgm:presLayoutVars>
          <dgm:bulletEnabled val="1"/>
        </dgm:presLayoutVars>
      </dgm:prSet>
      <dgm:spPr/>
    </dgm:pt>
    <dgm:pt modelId="{20799002-040D-41CD-A54A-B20F13D22F04}" type="pres">
      <dgm:prSet presAssocID="{8F2831D3-0BB0-4E82-9342-DBB81E301DF5}" presName="FourConn_2-3" presStyleLbl="fgAccFollowNode1" presStyleIdx="1" presStyleCnt="3">
        <dgm:presLayoutVars>
          <dgm:bulletEnabled val="1"/>
        </dgm:presLayoutVars>
      </dgm:prSet>
      <dgm:spPr/>
    </dgm:pt>
    <dgm:pt modelId="{23B8176F-27BD-44D0-81F4-5BCBEF777488}" type="pres">
      <dgm:prSet presAssocID="{8F2831D3-0BB0-4E82-9342-DBB81E301DF5}" presName="FourConn_3-4" presStyleLbl="fgAccFollowNode1" presStyleIdx="2" presStyleCnt="3">
        <dgm:presLayoutVars>
          <dgm:bulletEnabled val="1"/>
        </dgm:presLayoutVars>
      </dgm:prSet>
      <dgm:spPr/>
    </dgm:pt>
    <dgm:pt modelId="{033EC06D-2F84-4599-9740-A1911A4A1B9A}" type="pres">
      <dgm:prSet presAssocID="{8F2831D3-0BB0-4E82-9342-DBB81E301DF5}" presName="FourNodes_1_text" presStyleLbl="node1" presStyleIdx="3" presStyleCnt="4">
        <dgm:presLayoutVars>
          <dgm:bulletEnabled val="1"/>
        </dgm:presLayoutVars>
      </dgm:prSet>
      <dgm:spPr/>
    </dgm:pt>
    <dgm:pt modelId="{EFA3CFB7-452F-4BE5-8F93-B473928FA3FF}" type="pres">
      <dgm:prSet presAssocID="{8F2831D3-0BB0-4E82-9342-DBB81E301DF5}" presName="FourNodes_2_text" presStyleLbl="node1" presStyleIdx="3" presStyleCnt="4">
        <dgm:presLayoutVars>
          <dgm:bulletEnabled val="1"/>
        </dgm:presLayoutVars>
      </dgm:prSet>
      <dgm:spPr/>
    </dgm:pt>
    <dgm:pt modelId="{A8929789-785C-4D70-8E93-B5465EF469C6}" type="pres">
      <dgm:prSet presAssocID="{8F2831D3-0BB0-4E82-9342-DBB81E301DF5}" presName="FourNodes_3_text" presStyleLbl="node1" presStyleIdx="3" presStyleCnt="4">
        <dgm:presLayoutVars>
          <dgm:bulletEnabled val="1"/>
        </dgm:presLayoutVars>
      </dgm:prSet>
      <dgm:spPr/>
    </dgm:pt>
    <dgm:pt modelId="{A7F1E4CD-745A-48F7-B560-26C0FC271E88}" type="pres">
      <dgm:prSet presAssocID="{8F2831D3-0BB0-4E82-9342-DBB81E301DF5}" presName="FourNodes_4_text" presStyleLbl="node1" presStyleIdx="3" presStyleCnt="4">
        <dgm:presLayoutVars>
          <dgm:bulletEnabled val="1"/>
        </dgm:presLayoutVars>
      </dgm:prSet>
      <dgm:spPr/>
    </dgm:pt>
  </dgm:ptLst>
  <dgm:cxnLst>
    <dgm:cxn modelId="{CDDF3809-F81D-45DD-9136-37A235F04159}" type="presOf" srcId="{8F2831D3-0BB0-4E82-9342-DBB81E301DF5}" destId="{C2E154D6-1154-4390-8163-0726E1C5ACFB}" srcOrd="0" destOrd="0" presId="urn:microsoft.com/office/officeart/2005/8/layout/vProcess5"/>
    <dgm:cxn modelId="{FF07CB12-ED99-48A2-B0CE-E0332B433555}" type="presOf" srcId="{17C89124-8349-4AB0-9093-AECE6161E40A}" destId="{E33AC791-06E7-4254-893C-1538A7716496}" srcOrd="0" destOrd="0" presId="urn:microsoft.com/office/officeart/2005/8/layout/vProcess5"/>
    <dgm:cxn modelId="{693BF01C-B6C3-466C-834F-0BF6AA9D3D68}" type="presOf" srcId="{02F83145-BFD2-4E4F-ABBB-EA6E2C18956B}" destId="{20799002-040D-41CD-A54A-B20F13D22F04}" srcOrd="0" destOrd="0" presId="urn:microsoft.com/office/officeart/2005/8/layout/vProcess5"/>
    <dgm:cxn modelId="{F889CD2A-701A-44F2-9EA5-8F6D975E9398}" srcId="{8F2831D3-0BB0-4E82-9342-DBB81E301DF5}" destId="{622B1258-364C-44B0-804C-1A5F4A5FF016}" srcOrd="2" destOrd="0" parTransId="{AE4A702A-4889-492E-A195-86CD714A5105}" sibTransId="{FAA8478D-9A5C-462A-ADF8-61328DE5C437}"/>
    <dgm:cxn modelId="{701CAE3C-0CC4-480D-B8DB-F4AA58CE4001}" type="presOf" srcId="{9597CD2E-3FA5-4564-8DF0-FBD1BF032970}" destId="{E64075DB-4438-4708-887C-EC50730C9C70}" srcOrd="0" destOrd="0" presId="urn:microsoft.com/office/officeart/2005/8/layout/vProcess5"/>
    <dgm:cxn modelId="{02AAE86C-51AA-4065-97D2-845CB532F147}" srcId="{8F2831D3-0BB0-4E82-9342-DBB81E301DF5}" destId="{9597CD2E-3FA5-4564-8DF0-FBD1BF032970}" srcOrd="1" destOrd="0" parTransId="{05538D58-D90C-4168-BB18-B7D58AE39B07}" sibTransId="{02F83145-BFD2-4E4F-ABBB-EA6E2C18956B}"/>
    <dgm:cxn modelId="{05AB7272-EAF5-463F-8544-7794816C1AA7}" type="presOf" srcId="{B1B9D198-A872-41B0-8A77-64A5411EE9CF}" destId="{A7F1E4CD-745A-48F7-B560-26C0FC271E88}" srcOrd="1" destOrd="0" presId="urn:microsoft.com/office/officeart/2005/8/layout/vProcess5"/>
    <dgm:cxn modelId="{1E9BDE52-A581-4D6D-ADBA-99ACFB9B42AB}" type="presOf" srcId="{9E1BB2B1-F9F9-4430-894F-41355F2EF4E9}" destId="{49B9E984-A96C-4CE4-9001-F670F64DF8AF}" srcOrd="0" destOrd="0" presId="urn:microsoft.com/office/officeart/2005/8/layout/vProcess5"/>
    <dgm:cxn modelId="{F77B3476-7CF9-414A-83A7-D2004BB66F81}" type="presOf" srcId="{FAA8478D-9A5C-462A-ADF8-61328DE5C437}" destId="{23B8176F-27BD-44D0-81F4-5BCBEF777488}" srcOrd="0" destOrd="0" presId="urn:microsoft.com/office/officeart/2005/8/layout/vProcess5"/>
    <dgm:cxn modelId="{F48D0859-23E2-4EC8-93E6-8E7451783FC4}" srcId="{8F2831D3-0BB0-4E82-9342-DBB81E301DF5}" destId="{B1B9D198-A872-41B0-8A77-64A5411EE9CF}" srcOrd="3" destOrd="0" parTransId="{2BD933FB-563C-44F6-B913-69F826D215B2}" sibTransId="{EF246469-9AA2-41B7-A60F-FDDFFABD8FE8}"/>
    <dgm:cxn modelId="{33ABAA88-305F-481A-8A36-07FE3CF01F03}" type="presOf" srcId="{622B1258-364C-44B0-804C-1A5F4A5FF016}" destId="{29F86B01-B683-4B2A-B72F-519749BEF390}" srcOrd="0" destOrd="0" presId="urn:microsoft.com/office/officeart/2005/8/layout/vProcess5"/>
    <dgm:cxn modelId="{44567A95-C634-47F1-8520-7E287E784638}" type="presOf" srcId="{B1B9D198-A872-41B0-8A77-64A5411EE9CF}" destId="{585D4B59-80ED-427E-9FB7-C041609D6FC2}" srcOrd="0" destOrd="0" presId="urn:microsoft.com/office/officeart/2005/8/layout/vProcess5"/>
    <dgm:cxn modelId="{651ACC99-52A8-4202-8E94-13B76ECB1026}" type="presOf" srcId="{9E1BB2B1-F9F9-4430-894F-41355F2EF4E9}" destId="{033EC06D-2F84-4599-9740-A1911A4A1B9A}" srcOrd="1" destOrd="0" presId="urn:microsoft.com/office/officeart/2005/8/layout/vProcess5"/>
    <dgm:cxn modelId="{768FAFA8-F8BA-4660-A8FA-A1A237A31309}" type="presOf" srcId="{9597CD2E-3FA5-4564-8DF0-FBD1BF032970}" destId="{EFA3CFB7-452F-4BE5-8F93-B473928FA3FF}" srcOrd="1" destOrd="0" presId="urn:microsoft.com/office/officeart/2005/8/layout/vProcess5"/>
    <dgm:cxn modelId="{DA8C15AC-192B-4E6F-B740-E8936F47E0B8}" srcId="{8F2831D3-0BB0-4E82-9342-DBB81E301DF5}" destId="{9E1BB2B1-F9F9-4430-894F-41355F2EF4E9}" srcOrd="0" destOrd="0" parTransId="{AB8EBA2B-68FF-4DD8-94DB-F816A172F85B}" sibTransId="{17C89124-8349-4AB0-9093-AECE6161E40A}"/>
    <dgm:cxn modelId="{E51F24BE-43D3-417D-B3A0-2E56FB4696D6}" type="presOf" srcId="{622B1258-364C-44B0-804C-1A5F4A5FF016}" destId="{A8929789-785C-4D70-8E93-B5465EF469C6}" srcOrd="1" destOrd="0" presId="urn:microsoft.com/office/officeart/2005/8/layout/vProcess5"/>
    <dgm:cxn modelId="{16E67CBE-416E-481F-8942-7F692B114F71}" type="presParOf" srcId="{C2E154D6-1154-4390-8163-0726E1C5ACFB}" destId="{AF7C892A-58ED-409A-B407-1EEBD43E0323}" srcOrd="0" destOrd="0" presId="urn:microsoft.com/office/officeart/2005/8/layout/vProcess5"/>
    <dgm:cxn modelId="{8218034A-4934-4976-AE53-206486E76F78}" type="presParOf" srcId="{C2E154D6-1154-4390-8163-0726E1C5ACFB}" destId="{49B9E984-A96C-4CE4-9001-F670F64DF8AF}" srcOrd="1" destOrd="0" presId="urn:microsoft.com/office/officeart/2005/8/layout/vProcess5"/>
    <dgm:cxn modelId="{4036A058-1CD1-43EF-86C9-92A46762DC24}" type="presParOf" srcId="{C2E154D6-1154-4390-8163-0726E1C5ACFB}" destId="{E64075DB-4438-4708-887C-EC50730C9C70}" srcOrd="2" destOrd="0" presId="urn:microsoft.com/office/officeart/2005/8/layout/vProcess5"/>
    <dgm:cxn modelId="{C1DDC449-DB1C-47DA-B630-48EA08F8885E}" type="presParOf" srcId="{C2E154D6-1154-4390-8163-0726E1C5ACFB}" destId="{29F86B01-B683-4B2A-B72F-519749BEF390}" srcOrd="3" destOrd="0" presId="urn:microsoft.com/office/officeart/2005/8/layout/vProcess5"/>
    <dgm:cxn modelId="{9E4FCF37-30F0-4D5F-8BEF-45506DC3F56A}" type="presParOf" srcId="{C2E154D6-1154-4390-8163-0726E1C5ACFB}" destId="{585D4B59-80ED-427E-9FB7-C041609D6FC2}" srcOrd="4" destOrd="0" presId="urn:microsoft.com/office/officeart/2005/8/layout/vProcess5"/>
    <dgm:cxn modelId="{2463D9AE-2326-4138-848E-587247AA6B07}" type="presParOf" srcId="{C2E154D6-1154-4390-8163-0726E1C5ACFB}" destId="{E33AC791-06E7-4254-893C-1538A7716496}" srcOrd="5" destOrd="0" presId="urn:microsoft.com/office/officeart/2005/8/layout/vProcess5"/>
    <dgm:cxn modelId="{2ADA555E-3291-4DEF-9A9C-11D447260651}" type="presParOf" srcId="{C2E154D6-1154-4390-8163-0726E1C5ACFB}" destId="{20799002-040D-41CD-A54A-B20F13D22F04}" srcOrd="6" destOrd="0" presId="urn:microsoft.com/office/officeart/2005/8/layout/vProcess5"/>
    <dgm:cxn modelId="{0AFF8A6B-F568-4E12-8149-04621E95EECD}" type="presParOf" srcId="{C2E154D6-1154-4390-8163-0726E1C5ACFB}" destId="{23B8176F-27BD-44D0-81F4-5BCBEF777488}" srcOrd="7" destOrd="0" presId="urn:microsoft.com/office/officeart/2005/8/layout/vProcess5"/>
    <dgm:cxn modelId="{9BDCE055-6B00-4A9C-883B-51CBBCA6711B}" type="presParOf" srcId="{C2E154D6-1154-4390-8163-0726E1C5ACFB}" destId="{033EC06D-2F84-4599-9740-A1911A4A1B9A}" srcOrd="8" destOrd="0" presId="urn:microsoft.com/office/officeart/2005/8/layout/vProcess5"/>
    <dgm:cxn modelId="{D9780389-7F9A-4AAB-BC3D-D8FE74F0691D}" type="presParOf" srcId="{C2E154D6-1154-4390-8163-0726E1C5ACFB}" destId="{EFA3CFB7-452F-4BE5-8F93-B473928FA3FF}" srcOrd="9" destOrd="0" presId="urn:microsoft.com/office/officeart/2005/8/layout/vProcess5"/>
    <dgm:cxn modelId="{B65B7306-1412-4567-ADE4-E569E044F2A1}" type="presParOf" srcId="{C2E154D6-1154-4390-8163-0726E1C5ACFB}" destId="{A8929789-785C-4D70-8E93-B5465EF469C6}" srcOrd="10" destOrd="0" presId="urn:microsoft.com/office/officeart/2005/8/layout/vProcess5"/>
    <dgm:cxn modelId="{01948B21-0BFF-4350-BAD3-C31FC762BBE6}" type="presParOf" srcId="{C2E154D6-1154-4390-8163-0726E1C5ACFB}" destId="{A7F1E4CD-745A-48F7-B560-26C0FC271E88}"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F9EBB3-FB57-4B0E-9115-BA12030E53A9}"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2C9367A5-7800-4EDB-9A41-5796E627D76D}">
      <dgm:prSet/>
      <dgm:spPr/>
      <dgm:t>
        <a:bodyPr/>
        <a:lstStyle/>
        <a:p>
          <a:r>
            <a:rPr lang="el-GR" b="1" u="sng" dirty="0">
              <a:latin typeface="Cavolini" panose="03000502040302020204" pitchFamily="66" charset="0"/>
              <a:cs typeface="Cavolini" panose="03000502040302020204" pitchFamily="66" charset="0"/>
            </a:rPr>
            <a:t>Αναγνώριση Συναισθημάτων</a:t>
          </a:r>
          <a:r>
            <a:rPr lang="en-US" u="sng" dirty="0">
              <a:latin typeface="Cavolini" panose="03000502040302020204" pitchFamily="66" charset="0"/>
              <a:cs typeface="Cavolini" panose="03000502040302020204" pitchFamily="66" charset="0"/>
            </a:rPr>
            <a:t>:</a:t>
          </a:r>
          <a:r>
            <a:rPr lang="el-GR" u="sng" dirty="0">
              <a:latin typeface="Cavolini" panose="03000502040302020204" pitchFamily="66" charset="0"/>
              <a:cs typeface="Cavolini" panose="03000502040302020204" pitchFamily="66" charset="0"/>
            </a:rPr>
            <a:t> </a:t>
          </a:r>
          <a:r>
            <a:rPr lang="el-GR" b="0" dirty="0">
              <a:latin typeface="Cavolini" panose="03000502040302020204" pitchFamily="66" charset="0"/>
              <a:cs typeface="Cavolini" panose="03000502040302020204" pitchFamily="66" charset="0"/>
            </a:rPr>
            <a:t>Τα παιδιά να αναγνωρίζουν τα διάφορα συναισθήματα σε εκφράσεις προσώπου, εικόνες, κούκλες.</a:t>
          </a:r>
          <a:endParaRPr lang="en-US" dirty="0">
            <a:latin typeface="Cavolini" panose="03000502040302020204" pitchFamily="66" charset="0"/>
            <a:cs typeface="Cavolini" panose="03000502040302020204" pitchFamily="66" charset="0"/>
          </a:endParaRPr>
        </a:p>
      </dgm:t>
    </dgm:pt>
    <dgm:pt modelId="{F488571C-3B70-4C5C-81B7-5DA90624556C}" type="parTrans" cxnId="{7638F28C-ABEC-477C-B3CF-10564FB52096}">
      <dgm:prSet/>
      <dgm:spPr/>
      <dgm:t>
        <a:bodyPr/>
        <a:lstStyle/>
        <a:p>
          <a:endParaRPr lang="en-US"/>
        </a:p>
      </dgm:t>
    </dgm:pt>
    <dgm:pt modelId="{E999B06D-2305-44BC-914D-82D66C371D5E}" type="sibTrans" cxnId="{7638F28C-ABEC-477C-B3CF-10564FB52096}">
      <dgm:prSet/>
      <dgm:spPr/>
      <dgm:t>
        <a:bodyPr/>
        <a:lstStyle/>
        <a:p>
          <a:endParaRPr lang="en-US"/>
        </a:p>
      </dgm:t>
    </dgm:pt>
    <dgm:pt modelId="{5F0D69D5-5C31-42EC-B450-72A147F5A9C8}">
      <dgm:prSet/>
      <dgm:spPr/>
      <dgm:t>
        <a:bodyPr/>
        <a:lstStyle/>
        <a:p>
          <a:r>
            <a:rPr lang="el-GR" b="0" dirty="0">
              <a:latin typeface="Cavolini" panose="03000502040302020204" pitchFamily="66" charset="0"/>
              <a:cs typeface="Cavolini" panose="03000502040302020204" pitchFamily="66" charset="0"/>
            </a:rPr>
            <a:t>Λεκτικά παιχνίδια μέσω των ιστοριών και των βιβλίων (μικρά ποιήματα για τα συναισθήματα).</a:t>
          </a:r>
          <a:endParaRPr lang="en-US" dirty="0">
            <a:latin typeface="Cavolini" panose="03000502040302020204" pitchFamily="66" charset="0"/>
            <a:cs typeface="Cavolini" panose="03000502040302020204" pitchFamily="66" charset="0"/>
          </a:endParaRPr>
        </a:p>
      </dgm:t>
    </dgm:pt>
    <dgm:pt modelId="{B6E3289E-0A08-4258-9241-A3BE198C4826}" type="parTrans" cxnId="{9826BC76-943E-4879-BF0D-66A3175CED18}">
      <dgm:prSet/>
      <dgm:spPr/>
      <dgm:t>
        <a:bodyPr/>
        <a:lstStyle/>
        <a:p>
          <a:endParaRPr lang="en-US"/>
        </a:p>
      </dgm:t>
    </dgm:pt>
    <dgm:pt modelId="{A367EA62-63F8-46A4-9C46-51BF36C18BA2}" type="sibTrans" cxnId="{9826BC76-943E-4879-BF0D-66A3175CED18}">
      <dgm:prSet/>
      <dgm:spPr/>
      <dgm:t>
        <a:bodyPr/>
        <a:lstStyle/>
        <a:p>
          <a:endParaRPr lang="en-US"/>
        </a:p>
      </dgm:t>
    </dgm:pt>
    <dgm:pt modelId="{1DDC9CF6-5122-40C9-A465-36A2E3547946}">
      <dgm:prSet/>
      <dgm:spPr/>
      <dgm:t>
        <a:bodyPr/>
        <a:lstStyle/>
        <a:p>
          <a:r>
            <a:rPr lang="el-GR" b="0" dirty="0">
              <a:latin typeface="Cavolini" panose="03000502040302020204" pitchFamily="66" charset="0"/>
              <a:cs typeface="Cavolini" panose="03000502040302020204" pitchFamily="66" charset="0"/>
            </a:rPr>
            <a:t>Παιχνίδια με τις εικόνες από τα βιβλία.</a:t>
          </a:r>
          <a:endParaRPr lang="en-US" dirty="0">
            <a:latin typeface="Cavolini" panose="03000502040302020204" pitchFamily="66" charset="0"/>
            <a:cs typeface="Cavolini" panose="03000502040302020204" pitchFamily="66" charset="0"/>
          </a:endParaRPr>
        </a:p>
      </dgm:t>
    </dgm:pt>
    <dgm:pt modelId="{A77F4690-2163-4F8E-A342-0BCEB6C3AFB4}" type="parTrans" cxnId="{58168F9E-D5D6-4C19-A6D3-4C0843C41709}">
      <dgm:prSet/>
      <dgm:spPr/>
      <dgm:t>
        <a:bodyPr/>
        <a:lstStyle/>
        <a:p>
          <a:endParaRPr lang="en-US"/>
        </a:p>
      </dgm:t>
    </dgm:pt>
    <dgm:pt modelId="{4CC91B1F-FD51-42D6-9BB5-25DAA2C862B5}" type="sibTrans" cxnId="{58168F9E-D5D6-4C19-A6D3-4C0843C41709}">
      <dgm:prSet/>
      <dgm:spPr/>
      <dgm:t>
        <a:bodyPr/>
        <a:lstStyle/>
        <a:p>
          <a:endParaRPr lang="en-US"/>
        </a:p>
      </dgm:t>
    </dgm:pt>
    <dgm:pt modelId="{E6722E2D-589D-4D62-9115-4DE17EA9A57D}" type="pres">
      <dgm:prSet presAssocID="{C3F9EBB3-FB57-4B0E-9115-BA12030E53A9}" presName="hierChild1" presStyleCnt="0">
        <dgm:presLayoutVars>
          <dgm:chPref val="1"/>
          <dgm:dir/>
          <dgm:animOne val="branch"/>
          <dgm:animLvl val="lvl"/>
          <dgm:resizeHandles/>
        </dgm:presLayoutVars>
      </dgm:prSet>
      <dgm:spPr/>
    </dgm:pt>
    <dgm:pt modelId="{4418B35A-09EF-4670-9910-0CE6A8F4DEA0}" type="pres">
      <dgm:prSet presAssocID="{2C9367A5-7800-4EDB-9A41-5796E627D76D}" presName="hierRoot1" presStyleCnt="0"/>
      <dgm:spPr/>
    </dgm:pt>
    <dgm:pt modelId="{158DCEA1-D3D2-49A2-8655-DB43B60FE966}" type="pres">
      <dgm:prSet presAssocID="{2C9367A5-7800-4EDB-9A41-5796E627D76D}" presName="composite" presStyleCnt="0"/>
      <dgm:spPr/>
    </dgm:pt>
    <dgm:pt modelId="{A03E5987-35B7-40B1-A4A5-BA20E73ADD8A}" type="pres">
      <dgm:prSet presAssocID="{2C9367A5-7800-4EDB-9A41-5796E627D76D}" presName="background" presStyleLbl="node0" presStyleIdx="0" presStyleCnt="1"/>
      <dgm:spPr/>
    </dgm:pt>
    <dgm:pt modelId="{65FE2E81-A863-416A-A19A-4EEF5200905B}" type="pres">
      <dgm:prSet presAssocID="{2C9367A5-7800-4EDB-9A41-5796E627D76D}" presName="text" presStyleLbl="fgAcc0" presStyleIdx="0" presStyleCnt="1">
        <dgm:presLayoutVars>
          <dgm:chPref val="3"/>
        </dgm:presLayoutVars>
      </dgm:prSet>
      <dgm:spPr/>
    </dgm:pt>
    <dgm:pt modelId="{BAF16198-103C-4827-848A-46491AA25C6E}" type="pres">
      <dgm:prSet presAssocID="{2C9367A5-7800-4EDB-9A41-5796E627D76D}" presName="hierChild2" presStyleCnt="0"/>
      <dgm:spPr/>
    </dgm:pt>
    <dgm:pt modelId="{AEA32BEE-B848-4BBE-9253-AAE1488E7DF7}" type="pres">
      <dgm:prSet presAssocID="{B6E3289E-0A08-4258-9241-A3BE198C4826}" presName="Name10" presStyleLbl="parChTrans1D2" presStyleIdx="0" presStyleCnt="2"/>
      <dgm:spPr/>
    </dgm:pt>
    <dgm:pt modelId="{69C2D537-A3E2-4B57-B4E8-60B4FBBC8749}" type="pres">
      <dgm:prSet presAssocID="{5F0D69D5-5C31-42EC-B450-72A147F5A9C8}" presName="hierRoot2" presStyleCnt="0"/>
      <dgm:spPr/>
    </dgm:pt>
    <dgm:pt modelId="{2C1AAF1B-D201-4825-8F49-3C755BFD96F6}" type="pres">
      <dgm:prSet presAssocID="{5F0D69D5-5C31-42EC-B450-72A147F5A9C8}" presName="composite2" presStyleCnt="0"/>
      <dgm:spPr/>
    </dgm:pt>
    <dgm:pt modelId="{7E95ECD7-191F-4639-84F3-B715CDA8FB79}" type="pres">
      <dgm:prSet presAssocID="{5F0D69D5-5C31-42EC-B450-72A147F5A9C8}" presName="background2" presStyleLbl="node2" presStyleIdx="0" presStyleCnt="2"/>
      <dgm:spPr/>
    </dgm:pt>
    <dgm:pt modelId="{C0E7B0F7-0AE4-4F97-9CF9-1DB7AC20B15A}" type="pres">
      <dgm:prSet presAssocID="{5F0D69D5-5C31-42EC-B450-72A147F5A9C8}" presName="text2" presStyleLbl="fgAcc2" presStyleIdx="0" presStyleCnt="2">
        <dgm:presLayoutVars>
          <dgm:chPref val="3"/>
        </dgm:presLayoutVars>
      </dgm:prSet>
      <dgm:spPr/>
    </dgm:pt>
    <dgm:pt modelId="{86D10602-580E-476B-ACEC-BD2879189F04}" type="pres">
      <dgm:prSet presAssocID="{5F0D69D5-5C31-42EC-B450-72A147F5A9C8}" presName="hierChild3" presStyleCnt="0"/>
      <dgm:spPr/>
    </dgm:pt>
    <dgm:pt modelId="{D7A93756-1ED5-4674-A147-48BCD50632F2}" type="pres">
      <dgm:prSet presAssocID="{A77F4690-2163-4F8E-A342-0BCEB6C3AFB4}" presName="Name10" presStyleLbl="parChTrans1D2" presStyleIdx="1" presStyleCnt="2"/>
      <dgm:spPr/>
    </dgm:pt>
    <dgm:pt modelId="{92F8BE3D-8804-42C9-8CED-17DB2DF2CD8F}" type="pres">
      <dgm:prSet presAssocID="{1DDC9CF6-5122-40C9-A465-36A2E3547946}" presName="hierRoot2" presStyleCnt="0"/>
      <dgm:spPr/>
    </dgm:pt>
    <dgm:pt modelId="{59670F34-4FE1-45C9-B09D-0CF775B1EAF6}" type="pres">
      <dgm:prSet presAssocID="{1DDC9CF6-5122-40C9-A465-36A2E3547946}" presName="composite2" presStyleCnt="0"/>
      <dgm:spPr/>
    </dgm:pt>
    <dgm:pt modelId="{067AB130-27D6-48B9-A7B9-FDB5F6D09AD3}" type="pres">
      <dgm:prSet presAssocID="{1DDC9CF6-5122-40C9-A465-36A2E3547946}" presName="background2" presStyleLbl="node2" presStyleIdx="1" presStyleCnt="2"/>
      <dgm:spPr/>
    </dgm:pt>
    <dgm:pt modelId="{32C968CD-9203-4C4F-A1F1-13D8087E061F}" type="pres">
      <dgm:prSet presAssocID="{1DDC9CF6-5122-40C9-A465-36A2E3547946}" presName="text2" presStyleLbl="fgAcc2" presStyleIdx="1" presStyleCnt="2">
        <dgm:presLayoutVars>
          <dgm:chPref val="3"/>
        </dgm:presLayoutVars>
      </dgm:prSet>
      <dgm:spPr/>
    </dgm:pt>
    <dgm:pt modelId="{BDC2F178-ACF1-4385-A6D2-C2AD29EC1C0D}" type="pres">
      <dgm:prSet presAssocID="{1DDC9CF6-5122-40C9-A465-36A2E3547946}" presName="hierChild3" presStyleCnt="0"/>
      <dgm:spPr/>
    </dgm:pt>
  </dgm:ptLst>
  <dgm:cxnLst>
    <dgm:cxn modelId="{3C4A4E2A-5427-42F3-A3CC-344DD66CDC6F}" type="presOf" srcId="{C3F9EBB3-FB57-4B0E-9115-BA12030E53A9}" destId="{E6722E2D-589D-4D62-9115-4DE17EA9A57D}" srcOrd="0" destOrd="0" presId="urn:microsoft.com/office/officeart/2005/8/layout/hierarchy1"/>
    <dgm:cxn modelId="{9A28964F-8137-4C70-90B5-063C159CE83C}" type="presOf" srcId="{B6E3289E-0A08-4258-9241-A3BE198C4826}" destId="{AEA32BEE-B848-4BBE-9253-AAE1488E7DF7}" srcOrd="0" destOrd="0" presId="urn:microsoft.com/office/officeart/2005/8/layout/hierarchy1"/>
    <dgm:cxn modelId="{9826BC76-943E-4879-BF0D-66A3175CED18}" srcId="{2C9367A5-7800-4EDB-9A41-5796E627D76D}" destId="{5F0D69D5-5C31-42EC-B450-72A147F5A9C8}" srcOrd="0" destOrd="0" parTransId="{B6E3289E-0A08-4258-9241-A3BE198C4826}" sibTransId="{A367EA62-63F8-46A4-9C46-51BF36C18BA2}"/>
    <dgm:cxn modelId="{058D2287-DC71-4E2A-9AD7-E190CF6D9EB5}" type="presOf" srcId="{2C9367A5-7800-4EDB-9A41-5796E627D76D}" destId="{65FE2E81-A863-416A-A19A-4EEF5200905B}" srcOrd="0" destOrd="0" presId="urn:microsoft.com/office/officeart/2005/8/layout/hierarchy1"/>
    <dgm:cxn modelId="{7638F28C-ABEC-477C-B3CF-10564FB52096}" srcId="{C3F9EBB3-FB57-4B0E-9115-BA12030E53A9}" destId="{2C9367A5-7800-4EDB-9A41-5796E627D76D}" srcOrd="0" destOrd="0" parTransId="{F488571C-3B70-4C5C-81B7-5DA90624556C}" sibTransId="{E999B06D-2305-44BC-914D-82D66C371D5E}"/>
    <dgm:cxn modelId="{58168F9E-D5D6-4C19-A6D3-4C0843C41709}" srcId="{2C9367A5-7800-4EDB-9A41-5796E627D76D}" destId="{1DDC9CF6-5122-40C9-A465-36A2E3547946}" srcOrd="1" destOrd="0" parTransId="{A77F4690-2163-4F8E-A342-0BCEB6C3AFB4}" sibTransId="{4CC91B1F-FD51-42D6-9BB5-25DAA2C862B5}"/>
    <dgm:cxn modelId="{94F547A2-B904-4FCD-A76F-1036A59E9EE0}" type="presOf" srcId="{1DDC9CF6-5122-40C9-A465-36A2E3547946}" destId="{32C968CD-9203-4C4F-A1F1-13D8087E061F}" srcOrd="0" destOrd="0" presId="urn:microsoft.com/office/officeart/2005/8/layout/hierarchy1"/>
    <dgm:cxn modelId="{A3EF1BD6-7827-4F1A-9B67-E8259C240674}" type="presOf" srcId="{A77F4690-2163-4F8E-A342-0BCEB6C3AFB4}" destId="{D7A93756-1ED5-4674-A147-48BCD50632F2}" srcOrd="0" destOrd="0" presId="urn:microsoft.com/office/officeart/2005/8/layout/hierarchy1"/>
    <dgm:cxn modelId="{B83472E6-24DA-4DB0-BACF-B7BF20502049}" type="presOf" srcId="{5F0D69D5-5C31-42EC-B450-72A147F5A9C8}" destId="{C0E7B0F7-0AE4-4F97-9CF9-1DB7AC20B15A}" srcOrd="0" destOrd="0" presId="urn:microsoft.com/office/officeart/2005/8/layout/hierarchy1"/>
    <dgm:cxn modelId="{4A54C180-D005-4D2E-A92B-F3C9460E1BA9}" type="presParOf" srcId="{E6722E2D-589D-4D62-9115-4DE17EA9A57D}" destId="{4418B35A-09EF-4670-9910-0CE6A8F4DEA0}" srcOrd="0" destOrd="0" presId="urn:microsoft.com/office/officeart/2005/8/layout/hierarchy1"/>
    <dgm:cxn modelId="{5225C129-83AB-4163-874F-B1AAAB3D61F8}" type="presParOf" srcId="{4418B35A-09EF-4670-9910-0CE6A8F4DEA0}" destId="{158DCEA1-D3D2-49A2-8655-DB43B60FE966}" srcOrd="0" destOrd="0" presId="urn:microsoft.com/office/officeart/2005/8/layout/hierarchy1"/>
    <dgm:cxn modelId="{AAA0BF2B-929E-4A52-8D6E-089D6B27AD7C}" type="presParOf" srcId="{158DCEA1-D3D2-49A2-8655-DB43B60FE966}" destId="{A03E5987-35B7-40B1-A4A5-BA20E73ADD8A}" srcOrd="0" destOrd="0" presId="urn:microsoft.com/office/officeart/2005/8/layout/hierarchy1"/>
    <dgm:cxn modelId="{E56E80D5-74FC-4153-B5D9-8E155223A5ED}" type="presParOf" srcId="{158DCEA1-D3D2-49A2-8655-DB43B60FE966}" destId="{65FE2E81-A863-416A-A19A-4EEF5200905B}" srcOrd="1" destOrd="0" presId="urn:microsoft.com/office/officeart/2005/8/layout/hierarchy1"/>
    <dgm:cxn modelId="{6AE82C70-DFF0-48C9-8236-45664BCF5E9E}" type="presParOf" srcId="{4418B35A-09EF-4670-9910-0CE6A8F4DEA0}" destId="{BAF16198-103C-4827-848A-46491AA25C6E}" srcOrd="1" destOrd="0" presId="urn:microsoft.com/office/officeart/2005/8/layout/hierarchy1"/>
    <dgm:cxn modelId="{29C7F85E-3312-49E4-ACCA-5F3F4C907684}" type="presParOf" srcId="{BAF16198-103C-4827-848A-46491AA25C6E}" destId="{AEA32BEE-B848-4BBE-9253-AAE1488E7DF7}" srcOrd="0" destOrd="0" presId="urn:microsoft.com/office/officeart/2005/8/layout/hierarchy1"/>
    <dgm:cxn modelId="{21EBCB58-5559-4536-B227-3433633470D6}" type="presParOf" srcId="{BAF16198-103C-4827-848A-46491AA25C6E}" destId="{69C2D537-A3E2-4B57-B4E8-60B4FBBC8749}" srcOrd="1" destOrd="0" presId="urn:microsoft.com/office/officeart/2005/8/layout/hierarchy1"/>
    <dgm:cxn modelId="{9B4B10FB-E74F-49E5-8BB0-C0FE4D04AB5F}" type="presParOf" srcId="{69C2D537-A3E2-4B57-B4E8-60B4FBBC8749}" destId="{2C1AAF1B-D201-4825-8F49-3C755BFD96F6}" srcOrd="0" destOrd="0" presId="urn:microsoft.com/office/officeart/2005/8/layout/hierarchy1"/>
    <dgm:cxn modelId="{EFD78D6F-362E-40A9-95A3-38DDAAF97399}" type="presParOf" srcId="{2C1AAF1B-D201-4825-8F49-3C755BFD96F6}" destId="{7E95ECD7-191F-4639-84F3-B715CDA8FB79}" srcOrd="0" destOrd="0" presId="urn:microsoft.com/office/officeart/2005/8/layout/hierarchy1"/>
    <dgm:cxn modelId="{BAC7C688-016C-4A07-861E-A2E9654A40FB}" type="presParOf" srcId="{2C1AAF1B-D201-4825-8F49-3C755BFD96F6}" destId="{C0E7B0F7-0AE4-4F97-9CF9-1DB7AC20B15A}" srcOrd="1" destOrd="0" presId="urn:microsoft.com/office/officeart/2005/8/layout/hierarchy1"/>
    <dgm:cxn modelId="{58C70D12-5AD4-4139-A239-33DDF75F7EE5}" type="presParOf" srcId="{69C2D537-A3E2-4B57-B4E8-60B4FBBC8749}" destId="{86D10602-580E-476B-ACEC-BD2879189F04}" srcOrd="1" destOrd="0" presId="urn:microsoft.com/office/officeart/2005/8/layout/hierarchy1"/>
    <dgm:cxn modelId="{B1B7FAB8-EE2B-401A-891C-58F9BF1050FC}" type="presParOf" srcId="{BAF16198-103C-4827-848A-46491AA25C6E}" destId="{D7A93756-1ED5-4674-A147-48BCD50632F2}" srcOrd="2" destOrd="0" presId="urn:microsoft.com/office/officeart/2005/8/layout/hierarchy1"/>
    <dgm:cxn modelId="{35BFA3EA-6415-470E-919D-84ADF86E2416}" type="presParOf" srcId="{BAF16198-103C-4827-848A-46491AA25C6E}" destId="{92F8BE3D-8804-42C9-8CED-17DB2DF2CD8F}" srcOrd="3" destOrd="0" presId="urn:microsoft.com/office/officeart/2005/8/layout/hierarchy1"/>
    <dgm:cxn modelId="{71C72C3B-4356-4CDA-B03F-BFE94B5E46E5}" type="presParOf" srcId="{92F8BE3D-8804-42C9-8CED-17DB2DF2CD8F}" destId="{59670F34-4FE1-45C9-B09D-0CF775B1EAF6}" srcOrd="0" destOrd="0" presId="urn:microsoft.com/office/officeart/2005/8/layout/hierarchy1"/>
    <dgm:cxn modelId="{3F6206CC-93AD-4FF2-A1E9-8E64B47499BA}" type="presParOf" srcId="{59670F34-4FE1-45C9-B09D-0CF775B1EAF6}" destId="{067AB130-27D6-48B9-A7B9-FDB5F6D09AD3}" srcOrd="0" destOrd="0" presId="urn:microsoft.com/office/officeart/2005/8/layout/hierarchy1"/>
    <dgm:cxn modelId="{4C82A7FB-8103-4121-9D21-9CC4E18134F4}" type="presParOf" srcId="{59670F34-4FE1-45C9-B09D-0CF775B1EAF6}" destId="{32C968CD-9203-4C4F-A1F1-13D8087E061F}" srcOrd="1" destOrd="0" presId="urn:microsoft.com/office/officeart/2005/8/layout/hierarchy1"/>
    <dgm:cxn modelId="{8EE0186F-EF49-4247-A878-693C5F1A0E35}" type="presParOf" srcId="{92F8BE3D-8804-42C9-8CED-17DB2DF2CD8F}" destId="{BDC2F178-ACF1-4385-A6D2-C2AD29EC1C0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DB1EE65-6A33-4462-8D97-13C6632C5EE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72A6001-4068-448C-86FE-8B88F799455C}">
      <dgm:prSet/>
      <dgm:spPr/>
      <dgm:t>
        <a:bodyPr/>
        <a:lstStyle/>
        <a:p>
          <a:r>
            <a:rPr lang="el-GR" b="0" i="1" dirty="0">
              <a:latin typeface="Cavolini" panose="03000502040302020204" pitchFamily="66" charset="0"/>
              <a:cs typeface="Cavolini" panose="03000502040302020204" pitchFamily="66" charset="0"/>
            </a:rPr>
            <a:t>Εκπαιδευτικός Προδημοτικής Εκπαίδευσης</a:t>
          </a:r>
          <a:endParaRPr lang="en-US" dirty="0">
            <a:latin typeface="Cavolini" panose="03000502040302020204" pitchFamily="66" charset="0"/>
            <a:cs typeface="Cavolini" panose="03000502040302020204" pitchFamily="66" charset="0"/>
          </a:endParaRPr>
        </a:p>
      </dgm:t>
    </dgm:pt>
    <dgm:pt modelId="{8E1ED9C9-1F4A-47DC-B88D-1B9E32EB1547}" type="parTrans" cxnId="{CC35B409-7704-409E-A776-DBC69BCAD401}">
      <dgm:prSet/>
      <dgm:spPr/>
      <dgm:t>
        <a:bodyPr/>
        <a:lstStyle/>
        <a:p>
          <a:endParaRPr lang="en-US"/>
        </a:p>
      </dgm:t>
    </dgm:pt>
    <dgm:pt modelId="{03822A71-0AD3-4BCB-B0C7-F85D3A7C6628}" type="sibTrans" cxnId="{CC35B409-7704-409E-A776-DBC69BCAD401}">
      <dgm:prSet/>
      <dgm:spPr/>
      <dgm:t>
        <a:bodyPr/>
        <a:lstStyle/>
        <a:p>
          <a:endParaRPr lang="en-US"/>
        </a:p>
      </dgm:t>
    </dgm:pt>
    <dgm:pt modelId="{2F3E250F-F419-4A3B-A742-BE31E84F72A9}">
      <dgm:prSet/>
      <dgm:spPr/>
      <dgm:t>
        <a:bodyPr/>
        <a:lstStyle/>
        <a:p>
          <a:r>
            <a:rPr lang="el-GR" b="0" i="1" dirty="0">
              <a:latin typeface="Cavolini" panose="03000502040302020204" pitchFamily="66" charset="0"/>
              <a:cs typeface="Cavolini" panose="03000502040302020204" pitchFamily="66" charset="0"/>
            </a:rPr>
            <a:t>Απόφοιτος Τμήματος Επιστημών της Αγωγής Πανεπιστημίου Κύπρου – Προδημοτική Εκπαίδευση</a:t>
          </a:r>
          <a:endParaRPr lang="en-US" dirty="0">
            <a:latin typeface="Cavolini" panose="03000502040302020204" pitchFamily="66" charset="0"/>
            <a:cs typeface="Cavolini" panose="03000502040302020204" pitchFamily="66" charset="0"/>
          </a:endParaRPr>
        </a:p>
      </dgm:t>
    </dgm:pt>
    <dgm:pt modelId="{5AA0E0D9-57FF-4F00-9B04-DBF5B4B5162F}" type="parTrans" cxnId="{20EF2E7D-F242-42A1-B32A-D2154B5BD10A}">
      <dgm:prSet/>
      <dgm:spPr/>
      <dgm:t>
        <a:bodyPr/>
        <a:lstStyle/>
        <a:p>
          <a:endParaRPr lang="en-US"/>
        </a:p>
      </dgm:t>
    </dgm:pt>
    <dgm:pt modelId="{03F9BBFC-59BB-46BB-8FD1-472617C18525}" type="sibTrans" cxnId="{20EF2E7D-F242-42A1-B32A-D2154B5BD10A}">
      <dgm:prSet/>
      <dgm:spPr/>
      <dgm:t>
        <a:bodyPr/>
        <a:lstStyle/>
        <a:p>
          <a:endParaRPr lang="en-US"/>
        </a:p>
      </dgm:t>
    </dgm:pt>
    <dgm:pt modelId="{DDEDC719-EB60-45B2-8CC5-6C1494ACC3F2}">
      <dgm:prSet/>
      <dgm:spPr/>
      <dgm:t>
        <a:bodyPr/>
        <a:lstStyle/>
        <a:p>
          <a:r>
            <a:rPr lang="el-GR" b="0" i="1" dirty="0">
              <a:latin typeface="Cavolini" panose="03000502040302020204" pitchFamily="66" charset="0"/>
              <a:cs typeface="Cavolini" panose="03000502040302020204" pitchFamily="66" charset="0"/>
            </a:rPr>
            <a:t>Μεταπτυχιακή Απόφοιτος του προγράμματος </a:t>
          </a:r>
          <a:r>
            <a:rPr lang="el-GR" b="1" i="1" dirty="0">
              <a:latin typeface="Cavolini" panose="03000502040302020204" pitchFamily="66" charset="0"/>
              <a:cs typeface="Cavolini" panose="03000502040302020204" pitchFamily="66" charset="0"/>
            </a:rPr>
            <a:t>Αναλυτικά Προγράμματα και Διδασκαλία, με κατεύθυνση τη Γλώσσα και τη Λογοτεχνία</a:t>
          </a:r>
          <a:endParaRPr lang="en-US" b="1" dirty="0">
            <a:latin typeface="Cavolini" panose="03000502040302020204" pitchFamily="66" charset="0"/>
            <a:cs typeface="Cavolini" panose="03000502040302020204" pitchFamily="66" charset="0"/>
          </a:endParaRPr>
        </a:p>
      </dgm:t>
    </dgm:pt>
    <dgm:pt modelId="{9FBA868F-273F-41BB-92EC-554A7C2A86CD}" type="parTrans" cxnId="{E63F2BE9-E4A1-4F29-B089-5B4EC2800DCE}">
      <dgm:prSet/>
      <dgm:spPr/>
      <dgm:t>
        <a:bodyPr/>
        <a:lstStyle/>
        <a:p>
          <a:endParaRPr lang="en-US"/>
        </a:p>
      </dgm:t>
    </dgm:pt>
    <dgm:pt modelId="{E31647B2-A4D6-4087-9147-7F084F7D06FA}" type="sibTrans" cxnId="{E63F2BE9-E4A1-4F29-B089-5B4EC2800DCE}">
      <dgm:prSet/>
      <dgm:spPr/>
      <dgm:t>
        <a:bodyPr/>
        <a:lstStyle/>
        <a:p>
          <a:endParaRPr lang="en-US"/>
        </a:p>
      </dgm:t>
    </dgm:pt>
    <dgm:pt modelId="{70B7CC6C-819B-4906-9FF0-C250B1AD456D}" type="pres">
      <dgm:prSet presAssocID="{BDB1EE65-6A33-4462-8D97-13C6632C5EEF}" presName="hierChild1" presStyleCnt="0">
        <dgm:presLayoutVars>
          <dgm:chPref val="1"/>
          <dgm:dir/>
          <dgm:animOne val="branch"/>
          <dgm:animLvl val="lvl"/>
          <dgm:resizeHandles/>
        </dgm:presLayoutVars>
      </dgm:prSet>
      <dgm:spPr/>
    </dgm:pt>
    <dgm:pt modelId="{182E00E6-8450-4B8A-AA71-96FA93A89960}" type="pres">
      <dgm:prSet presAssocID="{E72A6001-4068-448C-86FE-8B88F799455C}" presName="hierRoot1" presStyleCnt="0"/>
      <dgm:spPr/>
    </dgm:pt>
    <dgm:pt modelId="{98101C3D-6C46-4041-BB97-0B86DB747612}" type="pres">
      <dgm:prSet presAssocID="{E72A6001-4068-448C-86FE-8B88F799455C}" presName="composite" presStyleCnt="0"/>
      <dgm:spPr/>
    </dgm:pt>
    <dgm:pt modelId="{9CDE4D80-91A2-49A2-8B52-FC463897D0DE}" type="pres">
      <dgm:prSet presAssocID="{E72A6001-4068-448C-86FE-8B88F799455C}" presName="background" presStyleLbl="node0" presStyleIdx="0" presStyleCnt="3"/>
      <dgm:spPr/>
    </dgm:pt>
    <dgm:pt modelId="{7911ACB9-60D2-491D-8256-BDB6614D7057}" type="pres">
      <dgm:prSet presAssocID="{E72A6001-4068-448C-86FE-8B88F799455C}" presName="text" presStyleLbl="fgAcc0" presStyleIdx="0" presStyleCnt="3">
        <dgm:presLayoutVars>
          <dgm:chPref val="3"/>
        </dgm:presLayoutVars>
      </dgm:prSet>
      <dgm:spPr/>
    </dgm:pt>
    <dgm:pt modelId="{DF04326D-750B-4BBF-8735-ED842D9F2D8E}" type="pres">
      <dgm:prSet presAssocID="{E72A6001-4068-448C-86FE-8B88F799455C}" presName="hierChild2" presStyleCnt="0"/>
      <dgm:spPr/>
    </dgm:pt>
    <dgm:pt modelId="{8A52D5DB-E4B6-4A2D-979D-1BD6B57FADE1}" type="pres">
      <dgm:prSet presAssocID="{2F3E250F-F419-4A3B-A742-BE31E84F72A9}" presName="hierRoot1" presStyleCnt="0"/>
      <dgm:spPr/>
    </dgm:pt>
    <dgm:pt modelId="{6D32F055-0204-454C-BD32-279BD222AA12}" type="pres">
      <dgm:prSet presAssocID="{2F3E250F-F419-4A3B-A742-BE31E84F72A9}" presName="composite" presStyleCnt="0"/>
      <dgm:spPr/>
    </dgm:pt>
    <dgm:pt modelId="{1CBD9BF1-3C95-4C98-BADE-99D817ED8DA6}" type="pres">
      <dgm:prSet presAssocID="{2F3E250F-F419-4A3B-A742-BE31E84F72A9}" presName="background" presStyleLbl="node0" presStyleIdx="1" presStyleCnt="3"/>
      <dgm:spPr/>
    </dgm:pt>
    <dgm:pt modelId="{985DFD5D-87F3-4581-BE28-613C0323E3FA}" type="pres">
      <dgm:prSet presAssocID="{2F3E250F-F419-4A3B-A742-BE31E84F72A9}" presName="text" presStyleLbl="fgAcc0" presStyleIdx="1" presStyleCnt="3">
        <dgm:presLayoutVars>
          <dgm:chPref val="3"/>
        </dgm:presLayoutVars>
      </dgm:prSet>
      <dgm:spPr/>
    </dgm:pt>
    <dgm:pt modelId="{686729DE-2D9B-46FE-88E3-24A6A9E26D29}" type="pres">
      <dgm:prSet presAssocID="{2F3E250F-F419-4A3B-A742-BE31E84F72A9}" presName="hierChild2" presStyleCnt="0"/>
      <dgm:spPr/>
    </dgm:pt>
    <dgm:pt modelId="{EF90E6E4-DB96-4E1F-8F31-8B4764801ADD}" type="pres">
      <dgm:prSet presAssocID="{DDEDC719-EB60-45B2-8CC5-6C1494ACC3F2}" presName="hierRoot1" presStyleCnt="0"/>
      <dgm:spPr/>
    </dgm:pt>
    <dgm:pt modelId="{BB7C620C-EC09-4262-A2AB-67BAEA0567FF}" type="pres">
      <dgm:prSet presAssocID="{DDEDC719-EB60-45B2-8CC5-6C1494ACC3F2}" presName="composite" presStyleCnt="0"/>
      <dgm:spPr/>
    </dgm:pt>
    <dgm:pt modelId="{4EC466A4-1724-4092-871F-B6BD9C68371D}" type="pres">
      <dgm:prSet presAssocID="{DDEDC719-EB60-45B2-8CC5-6C1494ACC3F2}" presName="background" presStyleLbl="node0" presStyleIdx="2" presStyleCnt="3"/>
      <dgm:spPr/>
    </dgm:pt>
    <dgm:pt modelId="{D74C2B6E-16A5-4B80-BC71-E4036714F3CD}" type="pres">
      <dgm:prSet presAssocID="{DDEDC719-EB60-45B2-8CC5-6C1494ACC3F2}" presName="text" presStyleLbl="fgAcc0" presStyleIdx="2" presStyleCnt="3">
        <dgm:presLayoutVars>
          <dgm:chPref val="3"/>
        </dgm:presLayoutVars>
      </dgm:prSet>
      <dgm:spPr/>
    </dgm:pt>
    <dgm:pt modelId="{E0051425-96A1-4FBD-B06F-0C2D17F5DB46}" type="pres">
      <dgm:prSet presAssocID="{DDEDC719-EB60-45B2-8CC5-6C1494ACC3F2}" presName="hierChild2" presStyleCnt="0"/>
      <dgm:spPr/>
    </dgm:pt>
  </dgm:ptLst>
  <dgm:cxnLst>
    <dgm:cxn modelId="{CC35B409-7704-409E-A776-DBC69BCAD401}" srcId="{BDB1EE65-6A33-4462-8D97-13C6632C5EEF}" destId="{E72A6001-4068-448C-86FE-8B88F799455C}" srcOrd="0" destOrd="0" parTransId="{8E1ED9C9-1F4A-47DC-B88D-1B9E32EB1547}" sibTransId="{03822A71-0AD3-4BCB-B0C7-F85D3A7C6628}"/>
    <dgm:cxn modelId="{CB5AF238-289D-43F5-B8CF-1E1442470189}" type="presOf" srcId="{E72A6001-4068-448C-86FE-8B88F799455C}" destId="{7911ACB9-60D2-491D-8256-BDB6614D7057}" srcOrd="0" destOrd="0" presId="urn:microsoft.com/office/officeart/2005/8/layout/hierarchy1"/>
    <dgm:cxn modelId="{20EF2E7D-F242-42A1-B32A-D2154B5BD10A}" srcId="{BDB1EE65-6A33-4462-8D97-13C6632C5EEF}" destId="{2F3E250F-F419-4A3B-A742-BE31E84F72A9}" srcOrd="1" destOrd="0" parTransId="{5AA0E0D9-57FF-4F00-9B04-DBF5B4B5162F}" sibTransId="{03F9BBFC-59BB-46BB-8FD1-472617C18525}"/>
    <dgm:cxn modelId="{2339AE89-7B62-4656-859D-17AB3A93281D}" type="presOf" srcId="{BDB1EE65-6A33-4462-8D97-13C6632C5EEF}" destId="{70B7CC6C-819B-4906-9FF0-C250B1AD456D}" srcOrd="0" destOrd="0" presId="urn:microsoft.com/office/officeart/2005/8/layout/hierarchy1"/>
    <dgm:cxn modelId="{98DA758A-A506-481F-A02F-412C1A77AD37}" type="presOf" srcId="{DDEDC719-EB60-45B2-8CC5-6C1494ACC3F2}" destId="{D74C2B6E-16A5-4B80-BC71-E4036714F3CD}" srcOrd="0" destOrd="0" presId="urn:microsoft.com/office/officeart/2005/8/layout/hierarchy1"/>
    <dgm:cxn modelId="{8149CFA5-BD24-4C34-874D-FE0967925B0F}" type="presOf" srcId="{2F3E250F-F419-4A3B-A742-BE31E84F72A9}" destId="{985DFD5D-87F3-4581-BE28-613C0323E3FA}" srcOrd="0" destOrd="0" presId="urn:microsoft.com/office/officeart/2005/8/layout/hierarchy1"/>
    <dgm:cxn modelId="{E63F2BE9-E4A1-4F29-B089-5B4EC2800DCE}" srcId="{BDB1EE65-6A33-4462-8D97-13C6632C5EEF}" destId="{DDEDC719-EB60-45B2-8CC5-6C1494ACC3F2}" srcOrd="2" destOrd="0" parTransId="{9FBA868F-273F-41BB-92EC-554A7C2A86CD}" sibTransId="{E31647B2-A4D6-4087-9147-7F084F7D06FA}"/>
    <dgm:cxn modelId="{B4FCFA0F-9B38-440F-BB6C-DF1A6FDAE675}" type="presParOf" srcId="{70B7CC6C-819B-4906-9FF0-C250B1AD456D}" destId="{182E00E6-8450-4B8A-AA71-96FA93A89960}" srcOrd="0" destOrd="0" presId="urn:microsoft.com/office/officeart/2005/8/layout/hierarchy1"/>
    <dgm:cxn modelId="{9D93CC5A-48AE-4563-A0DC-23C9DD440833}" type="presParOf" srcId="{182E00E6-8450-4B8A-AA71-96FA93A89960}" destId="{98101C3D-6C46-4041-BB97-0B86DB747612}" srcOrd="0" destOrd="0" presId="urn:microsoft.com/office/officeart/2005/8/layout/hierarchy1"/>
    <dgm:cxn modelId="{7FD12336-4800-430A-A03D-D939F6A6E3BF}" type="presParOf" srcId="{98101C3D-6C46-4041-BB97-0B86DB747612}" destId="{9CDE4D80-91A2-49A2-8B52-FC463897D0DE}" srcOrd="0" destOrd="0" presId="urn:microsoft.com/office/officeart/2005/8/layout/hierarchy1"/>
    <dgm:cxn modelId="{55F29991-9D42-4470-9B53-78544075C006}" type="presParOf" srcId="{98101C3D-6C46-4041-BB97-0B86DB747612}" destId="{7911ACB9-60D2-491D-8256-BDB6614D7057}" srcOrd="1" destOrd="0" presId="urn:microsoft.com/office/officeart/2005/8/layout/hierarchy1"/>
    <dgm:cxn modelId="{B614A47A-AD1F-44D2-8030-8CE31FA09495}" type="presParOf" srcId="{182E00E6-8450-4B8A-AA71-96FA93A89960}" destId="{DF04326D-750B-4BBF-8735-ED842D9F2D8E}" srcOrd="1" destOrd="0" presId="urn:microsoft.com/office/officeart/2005/8/layout/hierarchy1"/>
    <dgm:cxn modelId="{48785861-DE38-4FF5-97AD-ACF5401C12F7}" type="presParOf" srcId="{70B7CC6C-819B-4906-9FF0-C250B1AD456D}" destId="{8A52D5DB-E4B6-4A2D-979D-1BD6B57FADE1}" srcOrd="1" destOrd="0" presId="urn:microsoft.com/office/officeart/2005/8/layout/hierarchy1"/>
    <dgm:cxn modelId="{47D2B4EF-7E64-4C2F-ADAB-C1C4C2946CFA}" type="presParOf" srcId="{8A52D5DB-E4B6-4A2D-979D-1BD6B57FADE1}" destId="{6D32F055-0204-454C-BD32-279BD222AA12}" srcOrd="0" destOrd="0" presId="urn:microsoft.com/office/officeart/2005/8/layout/hierarchy1"/>
    <dgm:cxn modelId="{4807F78C-7A67-49D4-8624-1ABD93F878D1}" type="presParOf" srcId="{6D32F055-0204-454C-BD32-279BD222AA12}" destId="{1CBD9BF1-3C95-4C98-BADE-99D817ED8DA6}" srcOrd="0" destOrd="0" presId="urn:microsoft.com/office/officeart/2005/8/layout/hierarchy1"/>
    <dgm:cxn modelId="{52A836CA-B69C-4FFA-A6E9-2218D66FB73C}" type="presParOf" srcId="{6D32F055-0204-454C-BD32-279BD222AA12}" destId="{985DFD5D-87F3-4581-BE28-613C0323E3FA}" srcOrd="1" destOrd="0" presId="urn:microsoft.com/office/officeart/2005/8/layout/hierarchy1"/>
    <dgm:cxn modelId="{D8841F4E-5F9A-4A6D-AFEC-7AAA0BA34826}" type="presParOf" srcId="{8A52D5DB-E4B6-4A2D-979D-1BD6B57FADE1}" destId="{686729DE-2D9B-46FE-88E3-24A6A9E26D29}" srcOrd="1" destOrd="0" presId="urn:microsoft.com/office/officeart/2005/8/layout/hierarchy1"/>
    <dgm:cxn modelId="{612EDDDA-972D-4BDA-A5B3-5DFFB721C937}" type="presParOf" srcId="{70B7CC6C-819B-4906-9FF0-C250B1AD456D}" destId="{EF90E6E4-DB96-4E1F-8F31-8B4764801ADD}" srcOrd="2" destOrd="0" presId="urn:microsoft.com/office/officeart/2005/8/layout/hierarchy1"/>
    <dgm:cxn modelId="{0693119E-2139-4C3A-BB83-D42BD12D7847}" type="presParOf" srcId="{EF90E6E4-DB96-4E1F-8F31-8B4764801ADD}" destId="{BB7C620C-EC09-4262-A2AB-67BAEA0567FF}" srcOrd="0" destOrd="0" presId="urn:microsoft.com/office/officeart/2005/8/layout/hierarchy1"/>
    <dgm:cxn modelId="{AC0AB516-1C80-4E85-9428-7B65067F11AD}" type="presParOf" srcId="{BB7C620C-EC09-4262-A2AB-67BAEA0567FF}" destId="{4EC466A4-1724-4092-871F-B6BD9C68371D}" srcOrd="0" destOrd="0" presId="urn:microsoft.com/office/officeart/2005/8/layout/hierarchy1"/>
    <dgm:cxn modelId="{DBB3B04C-31E0-438A-9E97-0603B1FAF7D2}" type="presParOf" srcId="{BB7C620C-EC09-4262-A2AB-67BAEA0567FF}" destId="{D74C2B6E-16A5-4B80-BC71-E4036714F3CD}" srcOrd="1" destOrd="0" presId="urn:microsoft.com/office/officeart/2005/8/layout/hierarchy1"/>
    <dgm:cxn modelId="{2BE98FE8-6C8A-488D-B89F-12C450FEE05B}" type="presParOf" srcId="{EF90E6E4-DB96-4E1F-8F31-8B4764801ADD}" destId="{E0051425-96A1-4FBD-B06F-0C2D17F5DB4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B66AD3-CF36-44E2-AF72-09C774193AD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29CA5A1-ED67-49CB-B1FB-4AAAE1A47C28}">
      <dgm:prSet/>
      <dgm:spPr/>
      <dgm:t>
        <a:bodyPr/>
        <a:lstStyle/>
        <a:p>
          <a:r>
            <a:rPr lang="el-GR" b="1" u="sng" dirty="0">
              <a:latin typeface="Cavolini" panose="03000502040302020204" pitchFamily="66" charset="0"/>
              <a:cs typeface="Cavolini" panose="03000502040302020204" pitchFamily="66" charset="0"/>
            </a:rPr>
            <a:t>Έκφραση/ Κατανόηση/ Έλεγχος Συναισθημάτων και Ενσυναίσθηση</a:t>
          </a:r>
          <a:r>
            <a:rPr lang="en-US" b="1" u="sng" dirty="0">
              <a:latin typeface="Cavolini" panose="03000502040302020204" pitchFamily="66" charset="0"/>
              <a:cs typeface="Cavolini" panose="03000502040302020204" pitchFamily="66" charset="0"/>
            </a:rPr>
            <a:t>:</a:t>
          </a:r>
          <a:r>
            <a:rPr lang="el-GR" b="1" u="sng" dirty="0">
              <a:latin typeface="Cavolini" panose="03000502040302020204" pitchFamily="66" charset="0"/>
              <a:cs typeface="Cavolini" panose="03000502040302020204" pitchFamily="66" charset="0"/>
            </a:rPr>
            <a:t> </a:t>
          </a:r>
          <a:endParaRPr lang="en-US" b="1" dirty="0">
            <a:latin typeface="Cavolini" panose="03000502040302020204" pitchFamily="66" charset="0"/>
            <a:cs typeface="Cavolini" panose="03000502040302020204" pitchFamily="66" charset="0"/>
          </a:endParaRPr>
        </a:p>
      </dgm:t>
    </dgm:pt>
    <dgm:pt modelId="{8E2A849D-F515-44A4-A21A-32584EE8A186}" type="parTrans" cxnId="{E06EDB65-A233-450C-A76C-3F3B511F863E}">
      <dgm:prSet/>
      <dgm:spPr/>
      <dgm:t>
        <a:bodyPr/>
        <a:lstStyle/>
        <a:p>
          <a:endParaRPr lang="en-US"/>
        </a:p>
      </dgm:t>
    </dgm:pt>
    <dgm:pt modelId="{885D0DD1-30F7-48F9-9029-47BCE81ADB93}" type="sibTrans" cxnId="{E06EDB65-A233-450C-A76C-3F3B511F863E}">
      <dgm:prSet/>
      <dgm:spPr/>
      <dgm:t>
        <a:bodyPr/>
        <a:lstStyle/>
        <a:p>
          <a:endParaRPr lang="en-US"/>
        </a:p>
      </dgm:t>
    </dgm:pt>
    <dgm:pt modelId="{B637AD6B-A042-4DB7-8E05-90D5F6B8AF3D}">
      <dgm:prSet/>
      <dgm:spPr/>
      <dgm:t>
        <a:bodyPr/>
        <a:lstStyle/>
        <a:p>
          <a:r>
            <a:rPr lang="el-GR" b="0">
              <a:latin typeface="Cavolini" panose="03000502040302020204" pitchFamily="66" charset="0"/>
              <a:cs typeface="Cavolini" panose="03000502040302020204" pitchFamily="66" charset="0"/>
            </a:rPr>
            <a:t>Τα παιδιά να εκφράζουν λεκτικά/μη λεκτικά τα συναισθήματά τους =&gt; δραματοποίηση ιστοριών με έμφαση στα συναισθήματα.</a:t>
          </a:r>
          <a:endParaRPr lang="en-US">
            <a:latin typeface="Cavolini" panose="03000502040302020204" pitchFamily="66" charset="0"/>
            <a:cs typeface="Cavolini" panose="03000502040302020204" pitchFamily="66" charset="0"/>
          </a:endParaRPr>
        </a:p>
      </dgm:t>
    </dgm:pt>
    <dgm:pt modelId="{C2742C36-8D01-4E91-81F8-F37F7277FED5}" type="parTrans" cxnId="{78D94131-8AC2-4D68-979A-B0C4CFD51F74}">
      <dgm:prSet/>
      <dgm:spPr/>
      <dgm:t>
        <a:bodyPr/>
        <a:lstStyle/>
        <a:p>
          <a:endParaRPr lang="en-US"/>
        </a:p>
      </dgm:t>
    </dgm:pt>
    <dgm:pt modelId="{22C3803D-2481-46A0-805C-037277A2CEFB}" type="sibTrans" cxnId="{78D94131-8AC2-4D68-979A-B0C4CFD51F74}">
      <dgm:prSet/>
      <dgm:spPr/>
      <dgm:t>
        <a:bodyPr/>
        <a:lstStyle/>
        <a:p>
          <a:endParaRPr lang="en-US"/>
        </a:p>
      </dgm:t>
    </dgm:pt>
    <dgm:pt modelId="{19DAA00F-8AB7-40B3-AB60-B4F285CA87C5}" type="pres">
      <dgm:prSet presAssocID="{84B66AD3-CF36-44E2-AF72-09C774193AD5}" presName="hierChild1" presStyleCnt="0">
        <dgm:presLayoutVars>
          <dgm:chPref val="1"/>
          <dgm:dir/>
          <dgm:animOne val="branch"/>
          <dgm:animLvl val="lvl"/>
          <dgm:resizeHandles/>
        </dgm:presLayoutVars>
      </dgm:prSet>
      <dgm:spPr/>
    </dgm:pt>
    <dgm:pt modelId="{D9ED20BD-FE4E-4C8A-B127-5FFCE2DE6BEB}" type="pres">
      <dgm:prSet presAssocID="{729CA5A1-ED67-49CB-B1FB-4AAAE1A47C28}" presName="hierRoot1" presStyleCnt="0"/>
      <dgm:spPr/>
    </dgm:pt>
    <dgm:pt modelId="{E36B17EE-ED87-461E-A767-2D2137E1427A}" type="pres">
      <dgm:prSet presAssocID="{729CA5A1-ED67-49CB-B1FB-4AAAE1A47C28}" presName="composite" presStyleCnt="0"/>
      <dgm:spPr/>
    </dgm:pt>
    <dgm:pt modelId="{86EF57EC-C86E-4C9F-9698-F2272968ABF4}" type="pres">
      <dgm:prSet presAssocID="{729CA5A1-ED67-49CB-B1FB-4AAAE1A47C28}" presName="background" presStyleLbl="node0" presStyleIdx="0" presStyleCnt="1"/>
      <dgm:spPr/>
    </dgm:pt>
    <dgm:pt modelId="{07EE0BE8-C62C-457F-BA56-4A1FE89E6DDA}" type="pres">
      <dgm:prSet presAssocID="{729CA5A1-ED67-49CB-B1FB-4AAAE1A47C28}" presName="text" presStyleLbl="fgAcc0" presStyleIdx="0" presStyleCnt="1">
        <dgm:presLayoutVars>
          <dgm:chPref val="3"/>
        </dgm:presLayoutVars>
      </dgm:prSet>
      <dgm:spPr/>
    </dgm:pt>
    <dgm:pt modelId="{1115C767-9A7B-4F8D-9A00-08F77B4ABD34}" type="pres">
      <dgm:prSet presAssocID="{729CA5A1-ED67-49CB-B1FB-4AAAE1A47C28}" presName="hierChild2" presStyleCnt="0"/>
      <dgm:spPr/>
    </dgm:pt>
    <dgm:pt modelId="{E1546510-AB1C-4036-801F-C007B1E4D90A}" type="pres">
      <dgm:prSet presAssocID="{C2742C36-8D01-4E91-81F8-F37F7277FED5}" presName="Name10" presStyleLbl="parChTrans1D2" presStyleIdx="0" presStyleCnt="1"/>
      <dgm:spPr/>
    </dgm:pt>
    <dgm:pt modelId="{B5AFA2F0-A2A9-410C-AA4D-840C14D0A88A}" type="pres">
      <dgm:prSet presAssocID="{B637AD6B-A042-4DB7-8E05-90D5F6B8AF3D}" presName="hierRoot2" presStyleCnt="0"/>
      <dgm:spPr/>
    </dgm:pt>
    <dgm:pt modelId="{329D2CFC-DC16-4465-9A00-8EEF3A667D52}" type="pres">
      <dgm:prSet presAssocID="{B637AD6B-A042-4DB7-8E05-90D5F6B8AF3D}" presName="composite2" presStyleCnt="0"/>
      <dgm:spPr/>
    </dgm:pt>
    <dgm:pt modelId="{9A4C1B4B-EF4C-49C4-B9E5-C66441B833E9}" type="pres">
      <dgm:prSet presAssocID="{B637AD6B-A042-4DB7-8E05-90D5F6B8AF3D}" presName="background2" presStyleLbl="node2" presStyleIdx="0" presStyleCnt="1"/>
      <dgm:spPr/>
    </dgm:pt>
    <dgm:pt modelId="{BBC3A8A2-537D-4089-9981-464DC3D62620}" type="pres">
      <dgm:prSet presAssocID="{B637AD6B-A042-4DB7-8E05-90D5F6B8AF3D}" presName="text2" presStyleLbl="fgAcc2" presStyleIdx="0" presStyleCnt="1">
        <dgm:presLayoutVars>
          <dgm:chPref val="3"/>
        </dgm:presLayoutVars>
      </dgm:prSet>
      <dgm:spPr/>
    </dgm:pt>
    <dgm:pt modelId="{A0C222D0-82C8-4F33-BC61-0E6875412485}" type="pres">
      <dgm:prSet presAssocID="{B637AD6B-A042-4DB7-8E05-90D5F6B8AF3D}" presName="hierChild3" presStyleCnt="0"/>
      <dgm:spPr/>
    </dgm:pt>
  </dgm:ptLst>
  <dgm:cxnLst>
    <dgm:cxn modelId="{3DF8FF0C-01C1-43A6-8D6C-719B650E899C}" type="presOf" srcId="{B637AD6B-A042-4DB7-8E05-90D5F6B8AF3D}" destId="{BBC3A8A2-537D-4089-9981-464DC3D62620}" srcOrd="0" destOrd="0" presId="urn:microsoft.com/office/officeart/2005/8/layout/hierarchy1"/>
    <dgm:cxn modelId="{7520BB1C-126E-465F-94BD-1F8AEC48C4EC}" type="presOf" srcId="{729CA5A1-ED67-49CB-B1FB-4AAAE1A47C28}" destId="{07EE0BE8-C62C-457F-BA56-4A1FE89E6DDA}" srcOrd="0" destOrd="0" presId="urn:microsoft.com/office/officeart/2005/8/layout/hierarchy1"/>
    <dgm:cxn modelId="{78D94131-8AC2-4D68-979A-B0C4CFD51F74}" srcId="{729CA5A1-ED67-49CB-B1FB-4AAAE1A47C28}" destId="{B637AD6B-A042-4DB7-8E05-90D5F6B8AF3D}" srcOrd="0" destOrd="0" parTransId="{C2742C36-8D01-4E91-81F8-F37F7277FED5}" sibTransId="{22C3803D-2481-46A0-805C-037277A2CEFB}"/>
    <dgm:cxn modelId="{E06EDB65-A233-450C-A76C-3F3B511F863E}" srcId="{84B66AD3-CF36-44E2-AF72-09C774193AD5}" destId="{729CA5A1-ED67-49CB-B1FB-4AAAE1A47C28}" srcOrd="0" destOrd="0" parTransId="{8E2A849D-F515-44A4-A21A-32584EE8A186}" sibTransId="{885D0DD1-30F7-48F9-9029-47BCE81ADB93}"/>
    <dgm:cxn modelId="{C9D3CC72-B0E3-4AC9-A71A-E8C1FD1D9292}" type="presOf" srcId="{C2742C36-8D01-4E91-81F8-F37F7277FED5}" destId="{E1546510-AB1C-4036-801F-C007B1E4D90A}" srcOrd="0" destOrd="0" presId="urn:microsoft.com/office/officeart/2005/8/layout/hierarchy1"/>
    <dgm:cxn modelId="{A427885A-08DD-4507-90DA-C78BCCA7B3E6}" type="presOf" srcId="{84B66AD3-CF36-44E2-AF72-09C774193AD5}" destId="{19DAA00F-8AB7-40B3-AB60-B4F285CA87C5}" srcOrd="0" destOrd="0" presId="urn:microsoft.com/office/officeart/2005/8/layout/hierarchy1"/>
    <dgm:cxn modelId="{B1054353-FD83-42AA-901B-14D14673D35F}" type="presParOf" srcId="{19DAA00F-8AB7-40B3-AB60-B4F285CA87C5}" destId="{D9ED20BD-FE4E-4C8A-B127-5FFCE2DE6BEB}" srcOrd="0" destOrd="0" presId="urn:microsoft.com/office/officeart/2005/8/layout/hierarchy1"/>
    <dgm:cxn modelId="{995CC8F4-E453-4B7F-8DDA-CEF1D7290502}" type="presParOf" srcId="{D9ED20BD-FE4E-4C8A-B127-5FFCE2DE6BEB}" destId="{E36B17EE-ED87-461E-A767-2D2137E1427A}" srcOrd="0" destOrd="0" presId="urn:microsoft.com/office/officeart/2005/8/layout/hierarchy1"/>
    <dgm:cxn modelId="{7F7B1E21-2D64-4237-8949-6393D8BB1D90}" type="presParOf" srcId="{E36B17EE-ED87-461E-A767-2D2137E1427A}" destId="{86EF57EC-C86E-4C9F-9698-F2272968ABF4}" srcOrd="0" destOrd="0" presId="urn:microsoft.com/office/officeart/2005/8/layout/hierarchy1"/>
    <dgm:cxn modelId="{9D9F7823-2594-4845-BC3F-282B47996E13}" type="presParOf" srcId="{E36B17EE-ED87-461E-A767-2D2137E1427A}" destId="{07EE0BE8-C62C-457F-BA56-4A1FE89E6DDA}" srcOrd="1" destOrd="0" presId="urn:microsoft.com/office/officeart/2005/8/layout/hierarchy1"/>
    <dgm:cxn modelId="{921B2E88-27F3-4E40-9F2C-B038A5A9B490}" type="presParOf" srcId="{D9ED20BD-FE4E-4C8A-B127-5FFCE2DE6BEB}" destId="{1115C767-9A7B-4F8D-9A00-08F77B4ABD34}" srcOrd="1" destOrd="0" presId="urn:microsoft.com/office/officeart/2005/8/layout/hierarchy1"/>
    <dgm:cxn modelId="{3944E25D-244F-48B4-9E52-D5F8341371B4}" type="presParOf" srcId="{1115C767-9A7B-4F8D-9A00-08F77B4ABD34}" destId="{E1546510-AB1C-4036-801F-C007B1E4D90A}" srcOrd="0" destOrd="0" presId="urn:microsoft.com/office/officeart/2005/8/layout/hierarchy1"/>
    <dgm:cxn modelId="{5860E7AD-49E8-4600-BD26-E1ED21B95F7D}" type="presParOf" srcId="{1115C767-9A7B-4F8D-9A00-08F77B4ABD34}" destId="{B5AFA2F0-A2A9-410C-AA4D-840C14D0A88A}" srcOrd="1" destOrd="0" presId="urn:microsoft.com/office/officeart/2005/8/layout/hierarchy1"/>
    <dgm:cxn modelId="{623B7376-A83B-4744-BF52-6F0FA582A28D}" type="presParOf" srcId="{B5AFA2F0-A2A9-410C-AA4D-840C14D0A88A}" destId="{329D2CFC-DC16-4465-9A00-8EEF3A667D52}" srcOrd="0" destOrd="0" presId="urn:microsoft.com/office/officeart/2005/8/layout/hierarchy1"/>
    <dgm:cxn modelId="{5A81D66F-653B-4E80-A234-B0CA0A445904}" type="presParOf" srcId="{329D2CFC-DC16-4465-9A00-8EEF3A667D52}" destId="{9A4C1B4B-EF4C-49C4-B9E5-C66441B833E9}" srcOrd="0" destOrd="0" presId="urn:microsoft.com/office/officeart/2005/8/layout/hierarchy1"/>
    <dgm:cxn modelId="{504F508C-A140-404F-817E-59E9AF758A8F}" type="presParOf" srcId="{329D2CFC-DC16-4465-9A00-8EEF3A667D52}" destId="{BBC3A8A2-537D-4089-9981-464DC3D62620}" srcOrd="1" destOrd="0" presId="urn:microsoft.com/office/officeart/2005/8/layout/hierarchy1"/>
    <dgm:cxn modelId="{6EE78B69-C1BA-44FA-A3F7-301F33CB918C}" type="presParOf" srcId="{B5AFA2F0-A2A9-410C-AA4D-840C14D0A88A}" destId="{A0C222D0-82C8-4F33-BC61-0E68754124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704A4C-616F-440B-AF84-1AF7E829FA14}"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7AA6FABD-358E-4683-A28B-D07DCFFF3863}">
      <dgm:prSet/>
      <dgm:spPr/>
      <dgm:t>
        <a:bodyPr/>
        <a:lstStyle/>
        <a:p>
          <a:r>
            <a:rPr lang="el-GR" dirty="0">
              <a:latin typeface="Cavolini" panose="03000502040302020204" pitchFamily="66" charset="0"/>
              <a:cs typeface="Cavolini" panose="03000502040302020204" pitchFamily="66" charset="0"/>
            </a:rPr>
            <a:t>Η Τίλυ μετακομίζει σε καινούριο σπίτι</a:t>
          </a:r>
          <a:endParaRPr lang="en-US" dirty="0">
            <a:latin typeface="Cavolini" panose="03000502040302020204" pitchFamily="66" charset="0"/>
            <a:cs typeface="Cavolini" panose="03000502040302020204" pitchFamily="66" charset="0"/>
          </a:endParaRPr>
        </a:p>
      </dgm:t>
    </dgm:pt>
    <dgm:pt modelId="{AD456E3B-BAD0-4280-9F80-49A04D593007}" type="parTrans" cxnId="{527A2EAF-4B55-416D-83F9-781794A74C1C}">
      <dgm:prSet/>
      <dgm:spPr/>
      <dgm:t>
        <a:bodyPr/>
        <a:lstStyle/>
        <a:p>
          <a:endParaRPr lang="en-US"/>
        </a:p>
      </dgm:t>
    </dgm:pt>
    <dgm:pt modelId="{DD5F3504-29BC-42F3-8A6D-2C11D7D0E525}" type="sibTrans" cxnId="{527A2EAF-4B55-416D-83F9-781794A74C1C}">
      <dgm:prSet/>
      <dgm:spPr/>
      <dgm:t>
        <a:bodyPr/>
        <a:lstStyle/>
        <a:p>
          <a:endParaRPr lang="en-US"/>
        </a:p>
      </dgm:t>
    </dgm:pt>
    <dgm:pt modelId="{ECE8CA3C-B5A0-425C-BB7C-0DA4DA6E1412}">
      <dgm:prSet/>
      <dgm:spPr/>
      <dgm:t>
        <a:bodyPr/>
        <a:lstStyle/>
        <a:p>
          <a:r>
            <a:rPr lang="el-GR" dirty="0">
              <a:latin typeface="Cavolini" panose="03000502040302020204" pitchFamily="66" charset="0"/>
              <a:cs typeface="Cavolini" panose="03000502040302020204" pitchFamily="66" charset="0"/>
            </a:rPr>
            <a:t>Μόνη της παρέα, ο σκύλος της ο Σκιάς</a:t>
          </a:r>
          <a:endParaRPr lang="en-US" dirty="0">
            <a:latin typeface="Cavolini" panose="03000502040302020204" pitchFamily="66" charset="0"/>
            <a:cs typeface="Cavolini" panose="03000502040302020204" pitchFamily="66" charset="0"/>
          </a:endParaRPr>
        </a:p>
      </dgm:t>
    </dgm:pt>
    <dgm:pt modelId="{5167EBE4-3046-4E48-B1C4-100B698C1BFA}" type="parTrans" cxnId="{5601EFA2-7EEA-40D4-88CA-9B495B754FB4}">
      <dgm:prSet/>
      <dgm:spPr/>
      <dgm:t>
        <a:bodyPr/>
        <a:lstStyle/>
        <a:p>
          <a:endParaRPr lang="en-US"/>
        </a:p>
      </dgm:t>
    </dgm:pt>
    <dgm:pt modelId="{A1FFF98D-BA54-429F-835E-12CD8F18EFEF}" type="sibTrans" cxnId="{5601EFA2-7EEA-40D4-88CA-9B495B754FB4}">
      <dgm:prSet/>
      <dgm:spPr/>
      <dgm:t>
        <a:bodyPr/>
        <a:lstStyle/>
        <a:p>
          <a:endParaRPr lang="en-US"/>
        </a:p>
      </dgm:t>
    </dgm:pt>
    <dgm:pt modelId="{A493F77A-B6B4-4970-A7CF-C0DFE6D8DF00}" type="pres">
      <dgm:prSet presAssocID="{15704A4C-616F-440B-AF84-1AF7E829FA14}" presName="vert0" presStyleCnt="0">
        <dgm:presLayoutVars>
          <dgm:dir/>
          <dgm:animOne val="branch"/>
          <dgm:animLvl val="lvl"/>
        </dgm:presLayoutVars>
      </dgm:prSet>
      <dgm:spPr/>
    </dgm:pt>
    <dgm:pt modelId="{19D68693-D656-4105-9B3F-CB1C804B3D17}" type="pres">
      <dgm:prSet presAssocID="{7AA6FABD-358E-4683-A28B-D07DCFFF3863}" presName="thickLine" presStyleLbl="alignNode1" presStyleIdx="0" presStyleCnt="2"/>
      <dgm:spPr/>
    </dgm:pt>
    <dgm:pt modelId="{102DCA58-E3F1-42F7-87C7-E537DD0124FE}" type="pres">
      <dgm:prSet presAssocID="{7AA6FABD-358E-4683-A28B-D07DCFFF3863}" presName="horz1" presStyleCnt="0"/>
      <dgm:spPr/>
    </dgm:pt>
    <dgm:pt modelId="{84128C30-86C0-44F9-B6AD-E9BCC4E856D6}" type="pres">
      <dgm:prSet presAssocID="{7AA6FABD-358E-4683-A28B-D07DCFFF3863}" presName="tx1" presStyleLbl="revTx" presStyleIdx="0" presStyleCnt="2"/>
      <dgm:spPr/>
    </dgm:pt>
    <dgm:pt modelId="{DF7F7C6C-2926-4029-9A34-994A06F493BC}" type="pres">
      <dgm:prSet presAssocID="{7AA6FABD-358E-4683-A28B-D07DCFFF3863}" presName="vert1" presStyleCnt="0"/>
      <dgm:spPr/>
    </dgm:pt>
    <dgm:pt modelId="{C142A122-5538-4C0A-A7CD-0134234E2564}" type="pres">
      <dgm:prSet presAssocID="{ECE8CA3C-B5A0-425C-BB7C-0DA4DA6E1412}" presName="thickLine" presStyleLbl="alignNode1" presStyleIdx="1" presStyleCnt="2"/>
      <dgm:spPr/>
    </dgm:pt>
    <dgm:pt modelId="{F2B0C068-4C1F-4B6B-8DE8-714D2D984088}" type="pres">
      <dgm:prSet presAssocID="{ECE8CA3C-B5A0-425C-BB7C-0DA4DA6E1412}" presName="horz1" presStyleCnt="0"/>
      <dgm:spPr/>
    </dgm:pt>
    <dgm:pt modelId="{D57E1B1C-3942-4140-A121-EFA7D2F133B6}" type="pres">
      <dgm:prSet presAssocID="{ECE8CA3C-B5A0-425C-BB7C-0DA4DA6E1412}" presName="tx1" presStyleLbl="revTx" presStyleIdx="1" presStyleCnt="2"/>
      <dgm:spPr/>
    </dgm:pt>
    <dgm:pt modelId="{45F7A5BB-1447-438A-A215-A2A7C7849918}" type="pres">
      <dgm:prSet presAssocID="{ECE8CA3C-B5A0-425C-BB7C-0DA4DA6E1412}" presName="vert1" presStyleCnt="0"/>
      <dgm:spPr/>
    </dgm:pt>
  </dgm:ptLst>
  <dgm:cxnLst>
    <dgm:cxn modelId="{461A0412-F182-4C7E-B760-2617CAE78583}" type="presOf" srcId="{ECE8CA3C-B5A0-425C-BB7C-0DA4DA6E1412}" destId="{D57E1B1C-3942-4140-A121-EFA7D2F133B6}" srcOrd="0" destOrd="0" presId="urn:microsoft.com/office/officeart/2008/layout/LinedList"/>
    <dgm:cxn modelId="{BA7C024C-4AF9-4B8D-84BD-6C0B146F98DF}" type="presOf" srcId="{15704A4C-616F-440B-AF84-1AF7E829FA14}" destId="{A493F77A-B6B4-4970-A7CF-C0DFE6D8DF00}" srcOrd="0" destOrd="0" presId="urn:microsoft.com/office/officeart/2008/layout/LinedList"/>
    <dgm:cxn modelId="{5601EFA2-7EEA-40D4-88CA-9B495B754FB4}" srcId="{15704A4C-616F-440B-AF84-1AF7E829FA14}" destId="{ECE8CA3C-B5A0-425C-BB7C-0DA4DA6E1412}" srcOrd="1" destOrd="0" parTransId="{5167EBE4-3046-4E48-B1C4-100B698C1BFA}" sibTransId="{A1FFF98D-BA54-429F-835E-12CD8F18EFEF}"/>
    <dgm:cxn modelId="{527A2EAF-4B55-416D-83F9-781794A74C1C}" srcId="{15704A4C-616F-440B-AF84-1AF7E829FA14}" destId="{7AA6FABD-358E-4683-A28B-D07DCFFF3863}" srcOrd="0" destOrd="0" parTransId="{AD456E3B-BAD0-4280-9F80-49A04D593007}" sibTransId="{DD5F3504-29BC-42F3-8A6D-2C11D7D0E525}"/>
    <dgm:cxn modelId="{A324D3BA-A5E3-4258-A87C-4D288B7C325F}" type="presOf" srcId="{7AA6FABD-358E-4683-A28B-D07DCFFF3863}" destId="{84128C30-86C0-44F9-B6AD-E9BCC4E856D6}" srcOrd="0" destOrd="0" presId="urn:microsoft.com/office/officeart/2008/layout/LinedList"/>
    <dgm:cxn modelId="{853EB4EF-5544-4314-A7D1-B955FB7D3B6D}" type="presParOf" srcId="{A493F77A-B6B4-4970-A7CF-C0DFE6D8DF00}" destId="{19D68693-D656-4105-9B3F-CB1C804B3D17}" srcOrd="0" destOrd="0" presId="urn:microsoft.com/office/officeart/2008/layout/LinedList"/>
    <dgm:cxn modelId="{41AED8AF-6674-4F69-AF64-0BEBB447EA06}" type="presParOf" srcId="{A493F77A-B6B4-4970-A7CF-C0DFE6D8DF00}" destId="{102DCA58-E3F1-42F7-87C7-E537DD0124FE}" srcOrd="1" destOrd="0" presId="urn:microsoft.com/office/officeart/2008/layout/LinedList"/>
    <dgm:cxn modelId="{01597C2C-CEB4-43D9-99C5-5D99EF3F7E7E}" type="presParOf" srcId="{102DCA58-E3F1-42F7-87C7-E537DD0124FE}" destId="{84128C30-86C0-44F9-B6AD-E9BCC4E856D6}" srcOrd="0" destOrd="0" presId="urn:microsoft.com/office/officeart/2008/layout/LinedList"/>
    <dgm:cxn modelId="{72B7D2E0-BAB1-4187-8B6C-466008464D42}" type="presParOf" srcId="{102DCA58-E3F1-42F7-87C7-E537DD0124FE}" destId="{DF7F7C6C-2926-4029-9A34-994A06F493BC}" srcOrd="1" destOrd="0" presId="urn:microsoft.com/office/officeart/2008/layout/LinedList"/>
    <dgm:cxn modelId="{DCE2C0C7-38F0-4D4D-8980-CFC2D5AB8E7B}" type="presParOf" srcId="{A493F77A-B6B4-4970-A7CF-C0DFE6D8DF00}" destId="{C142A122-5538-4C0A-A7CD-0134234E2564}" srcOrd="2" destOrd="0" presId="urn:microsoft.com/office/officeart/2008/layout/LinedList"/>
    <dgm:cxn modelId="{5BFFB93F-B553-4AA4-8C67-D23C8A12FA07}" type="presParOf" srcId="{A493F77A-B6B4-4970-A7CF-C0DFE6D8DF00}" destId="{F2B0C068-4C1F-4B6B-8DE8-714D2D984088}" srcOrd="3" destOrd="0" presId="urn:microsoft.com/office/officeart/2008/layout/LinedList"/>
    <dgm:cxn modelId="{BA98A933-1000-487F-8FD6-D50D900ADD72}" type="presParOf" srcId="{F2B0C068-4C1F-4B6B-8DE8-714D2D984088}" destId="{D57E1B1C-3942-4140-A121-EFA7D2F133B6}" srcOrd="0" destOrd="0" presId="urn:microsoft.com/office/officeart/2008/layout/LinedList"/>
    <dgm:cxn modelId="{DA3C427F-EFEA-49A3-B901-305FC025DBAB}" type="presParOf" srcId="{F2B0C068-4C1F-4B6B-8DE8-714D2D984088}" destId="{45F7A5BB-1447-438A-A215-A2A7C784991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5C9059-5C96-45E3-B35D-9D0D0A02A829}"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4728EF99-79C6-4183-BF8C-41D3469EC31A}">
      <dgm:prSet/>
      <dgm:spPr/>
      <dgm:t>
        <a:bodyPr/>
        <a:lstStyle/>
        <a:p>
          <a:r>
            <a:rPr lang="el-GR">
              <a:latin typeface="Cavolini" panose="03000502040302020204" pitchFamily="66" charset="0"/>
              <a:cs typeface="Cavolini" panose="03000502040302020204" pitchFamily="66" charset="0"/>
            </a:rPr>
            <a:t>Πρέπει να πάει στο σχολείο</a:t>
          </a:r>
          <a:endParaRPr lang="en-US">
            <a:latin typeface="Cavolini" panose="03000502040302020204" pitchFamily="66" charset="0"/>
            <a:cs typeface="Cavolini" panose="03000502040302020204" pitchFamily="66" charset="0"/>
          </a:endParaRPr>
        </a:p>
      </dgm:t>
    </dgm:pt>
    <dgm:pt modelId="{4CD1B553-5134-41D7-9D55-7283158BC653}" type="parTrans" cxnId="{9274238F-503A-43E1-BF95-1E3EAF41DDA5}">
      <dgm:prSet/>
      <dgm:spPr/>
      <dgm:t>
        <a:bodyPr/>
        <a:lstStyle/>
        <a:p>
          <a:endParaRPr lang="en-US"/>
        </a:p>
      </dgm:t>
    </dgm:pt>
    <dgm:pt modelId="{90AF60C9-9E38-46A7-BEB0-649252DE3A19}" type="sibTrans" cxnId="{9274238F-503A-43E1-BF95-1E3EAF41DDA5}">
      <dgm:prSet phldrT="01"/>
      <dgm:spPr/>
      <dgm:t>
        <a:bodyPr/>
        <a:lstStyle/>
        <a:p>
          <a:endParaRPr lang="en-US"/>
        </a:p>
      </dgm:t>
    </dgm:pt>
    <dgm:pt modelId="{0C423E83-1263-4E15-9687-2B3FEB1BC830}">
      <dgm:prSet/>
      <dgm:spPr/>
      <dgm:t>
        <a:bodyPr/>
        <a:lstStyle/>
        <a:p>
          <a:r>
            <a:rPr lang="el-GR">
              <a:latin typeface="Cavolini" panose="03000502040302020204" pitchFamily="66" charset="0"/>
              <a:cs typeface="Cavolini" panose="03000502040302020204" pitchFamily="66" charset="0"/>
            </a:rPr>
            <a:t>Νιώθει μόνη, δεν έχει φίλους μέσα στην τάξη </a:t>
          </a:r>
          <a:endParaRPr lang="en-US">
            <a:latin typeface="Cavolini" panose="03000502040302020204" pitchFamily="66" charset="0"/>
            <a:cs typeface="Cavolini" panose="03000502040302020204" pitchFamily="66" charset="0"/>
          </a:endParaRPr>
        </a:p>
      </dgm:t>
    </dgm:pt>
    <dgm:pt modelId="{31C908AD-FC90-43EC-B93F-CFADB4F75594}" type="parTrans" cxnId="{43DEC582-26A6-4CE1-90A2-B06C3CF2C3BC}">
      <dgm:prSet/>
      <dgm:spPr/>
      <dgm:t>
        <a:bodyPr/>
        <a:lstStyle/>
        <a:p>
          <a:endParaRPr lang="en-US"/>
        </a:p>
      </dgm:t>
    </dgm:pt>
    <dgm:pt modelId="{C8A02D73-3BF6-45D4-BAC7-8544D8577481}" type="sibTrans" cxnId="{43DEC582-26A6-4CE1-90A2-B06C3CF2C3BC}">
      <dgm:prSet phldrT="02"/>
      <dgm:spPr/>
      <dgm:t>
        <a:bodyPr/>
        <a:lstStyle/>
        <a:p>
          <a:endParaRPr lang="en-US"/>
        </a:p>
      </dgm:t>
    </dgm:pt>
    <dgm:pt modelId="{5234785F-6F68-4DD5-80E3-7223C5927A2C}">
      <dgm:prSet/>
      <dgm:spPr/>
      <dgm:t>
        <a:bodyPr/>
        <a:lstStyle/>
        <a:p>
          <a:r>
            <a:rPr lang="el-GR">
              <a:latin typeface="Cavolini" panose="03000502040302020204" pitchFamily="66" charset="0"/>
              <a:cs typeface="Cavolini" panose="03000502040302020204" pitchFamily="66" charset="0"/>
            </a:rPr>
            <a:t>Ο Σκιάς δεν μπορεί να μπει μαζί της στην τάξη</a:t>
          </a:r>
          <a:endParaRPr lang="en-US">
            <a:latin typeface="Cavolini" panose="03000502040302020204" pitchFamily="66" charset="0"/>
            <a:cs typeface="Cavolini" panose="03000502040302020204" pitchFamily="66" charset="0"/>
          </a:endParaRPr>
        </a:p>
      </dgm:t>
    </dgm:pt>
    <dgm:pt modelId="{3FE19DF9-4843-4B08-B36D-81161BA75BA0}" type="parTrans" cxnId="{B2074EEF-709B-443B-B5D0-EDBF24A0C748}">
      <dgm:prSet/>
      <dgm:spPr/>
      <dgm:t>
        <a:bodyPr/>
        <a:lstStyle/>
        <a:p>
          <a:endParaRPr lang="en-US"/>
        </a:p>
      </dgm:t>
    </dgm:pt>
    <dgm:pt modelId="{20926091-06E5-45AF-BBC3-591925D1AB38}" type="sibTrans" cxnId="{B2074EEF-709B-443B-B5D0-EDBF24A0C748}">
      <dgm:prSet phldrT="03"/>
      <dgm:spPr/>
      <dgm:t>
        <a:bodyPr/>
        <a:lstStyle/>
        <a:p>
          <a:endParaRPr lang="en-US"/>
        </a:p>
      </dgm:t>
    </dgm:pt>
    <dgm:pt modelId="{F33C1801-B1A8-48CF-9D1A-F9F03CB3C63A}">
      <dgm:prSet/>
      <dgm:spPr/>
      <dgm:t>
        <a:bodyPr/>
        <a:lstStyle/>
        <a:p>
          <a:r>
            <a:rPr lang="el-GR">
              <a:latin typeface="Cavolini" panose="03000502040302020204" pitchFamily="66" charset="0"/>
              <a:cs typeface="Cavolini" panose="03000502040302020204" pitchFamily="66" charset="0"/>
            </a:rPr>
            <a:t>Ο δάσκαλος της προτείνει να δοκιμάσει το «παγκάκι της φιλίας»</a:t>
          </a:r>
          <a:endParaRPr lang="en-US">
            <a:latin typeface="Cavolini" panose="03000502040302020204" pitchFamily="66" charset="0"/>
            <a:cs typeface="Cavolini" panose="03000502040302020204" pitchFamily="66" charset="0"/>
          </a:endParaRPr>
        </a:p>
      </dgm:t>
    </dgm:pt>
    <dgm:pt modelId="{09DC90B7-9F73-460C-9864-5CA57A1BE8E3}" type="parTrans" cxnId="{D177A393-AD29-4584-ADED-6B949662FC53}">
      <dgm:prSet/>
      <dgm:spPr/>
      <dgm:t>
        <a:bodyPr/>
        <a:lstStyle/>
        <a:p>
          <a:endParaRPr lang="en-US"/>
        </a:p>
      </dgm:t>
    </dgm:pt>
    <dgm:pt modelId="{6D40F09C-BB32-4302-8B60-589A13D85495}" type="sibTrans" cxnId="{D177A393-AD29-4584-ADED-6B949662FC53}">
      <dgm:prSet phldrT="04"/>
      <dgm:spPr/>
      <dgm:t>
        <a:bodyPr/>
        <a:lstStyle/>
        <a:p>
          <a:endParaRPr lang="en-US"/>
        </a:p>
      </dgm:t>
    </dgm:pt>
    <dgm:pt modelId="{DC0EE8F1-413F-417A-A716-B9782FA7E4E1}" type="pres">
      <dgm:prSet presAssocID="{275C9059-5C96-45E3-B35D-9D0D0A02A829}" presName="vert0" presStyleCnt="0">
        <dgm:presLayoutVars>
          <dgm:dir/>
          <dgm:animOne val="branch"/>
          <dgm:animLvl val="lvl"/>
        </dgm:presLayoutVars>
      </dgm:prSet>
      <dgm:spPr/>
    </dgm:pt>
    <dgm:pt modelId="{71C0D1E5-E8B1-469A-B212-16CBFEF4082C}" type="pres">
      <dgm:prSet presAssocID="{4728EF99-79C6-4183-BF8C-41D3469EC31A}" presName="thickLine" presStyleLbl="alignNode1" presStyleIdx="0" presStyleCnt="4"/>
      <dgm:spPr/>
    </dgm:pt>
    <dgm:pt modelId="{3FDF2E30-271F-4C62-83FB-EFED008BEAAF}" type="pres">
      <dgm:prSet presAssocID="{4728EF99-79C6-4183-BF8C-41D3469EC31A}" presName="horz1" presStyleCnt="0"/>
      <dgm:spPr/>
    </dgm:pt>
    <dgm:pt modelId="{03489724-93BE-4C9D-B4F7-139E3E8F332C}" type="pres">
      <dgm:prSet presAssocID="{4728EF99-79C6-4183-BF8C-41D3469EC31A}" presName="tx1" presStyleLbl="revTx" presStyleIdx="0" presStyleCnt="4"/>
      <dgm:spPr/>
    </dgm:pt>
    <dgm:pt modelId="{5766D5FB-20AF-44F8-83CB-FB0D60D5A434}" type="pres">
      <dgm:prSet presAssocID="{4728EF99-79C6-4183-BF8C-41D3469EC31A}" presName="vert1" presStyleCnt="0"/>
      <dgm:spPr/>
    </dgm:pt>
    <dgm:pt modelId="{58746AE7-E15C-47E5-BCCC-F53E0574923E}" type="pres">
      <dgm:prSet presAssocID="{0C423E83-1263-4E15-9687-2B3FEB1BC830}" presName="thickLine" presStyleLbl="alignNode1" presStyleIdx="1" presStyleCnt="4"/>
      <dgm:spPr/>
    </dgm:pt>
    <dgm:pt modelId="{A0C7CECB-E4EE-45CD-B222-3E4FB71AAEFE}" type="pres">
      <dgm:prSet presAssocID="{0C423E83-1263-4E15-9687-2B3FEB1BC830}" presName="horz1" presStyleCnt="0"/>
      <dgm:spPr/>
    </dgm:pt>
    <dgm:pt modelId="{30778E92-CBA3-430A-8190-94E74E33ECF2}" type="pres">
      <dgm:prSet presAssocID="{0C423E83-1263-4E15-9687-2B3FEB1BC830}" presName="tx1" presStyleLbl="revTx" presStyleIdx="1" presStyleCnt="4"/>
      <dgm:spPr/>
    </dgm:pt>
    <dgm:pt modelId="{84758BAB-73E1-4E44-B2BB-AA96E4961DD9}" type="pres">
      <dgm:prSet presAssocID="{0C423E83-1263-4E15-9687-2B3FEB1BC830}" presName="vert1" presStyleCnt="0"/>
      <dgm:spPr/>
    </dgm:pt>
    <dgm:pt modelId="{1AAA365B-B606-4898-8F8B-51E657CA98EC}" type="pres">
      <dgm:prSet presAssocID="{5234785F-6F68-4DD5-80E3-7223C5927A2C}" presName="thickLine" presStyleLbl="alignNode1" presStyleIdx="2" presStyleCnt="4"/>
      <dgm:spPr/>
    </dgm:pt>
    <dgm:pt modelId="{CA99BA80-EDD9-4ACF-9A7D-D720F3F8E1F2}" type="pres">
      <dgm:prSet presAssocID="{5234785F-6F68-4DD5-80E3-7223C5927A2C}" presName="horz1" presStyleCnt="0"/>
      <dgm:spPr/>
    </dgm:pt>
    <dgm:pt modelId="{21F1E495-6E96-438B-8EE7-284C4D9D23C9}" type="pres">
      <dgm:prSet presAssocID="{5234785F-6F68-4DD5-80E3-7223C5927A2C}" presName="tx1" presStyleLbl="revTx" presStyleIdx="2" presStyleCnt="4"/>
      <dgm:spPr/>
    </dgm:pt>
    <dgm:pt modelId="{E912399B-1551-47A4-8967-174D1F26B15E}" type="pres">
      <dgm:prSet presAssocID="{5234785F-6F68-4DD5-80E3-7223C5927A2C}" presName="vert1" presStyleCnt="0"/>
      <dgm:spPr/>
    </dgm:pt>
    <dgm:pt modelId="{3670E99E-9F20-4987-9302-6DADFA13FFDC}" type="pres">
      <dgm:prSet presAssocID="{F33C1801-B1A8-48CF-9D1A-F9F03CB3C63A}" presName="thickLine" presStyleLbl="alignNode1" presStyleIdx="3" presStyleCnt="4"/>
      <dgm:spPr/>
    </dgm:pt>
    <dgm:pt modelId="{52F6EF31-6943-4357-A19B-3894E8C57E21}" type="pres">
      <dgm:prSet presAssocID="{F33C1801-B1A8-48CF-9D1A-F9F03CB3C63A}" presName="horz1" presStyleCnt="0"/>
      <dgm:spPr/>
    </dgm:pt>
    <dgm:pt modelId="{EE7D5226-A129-4A4B-9FC6-4D864B86F4C5}" type="pres">
      <dgm:prSet presAssocID="{F33C1801-B1A8-48CF-9D1A-F9F03CB3C63A}" presName="tx1" presStyleLbl="revTx" presStyleIdx="3" presStyleCnt="4"/>
      <dgm:spPr/>
    </dgm:pt>
    <dgm:pt modelId="{526872B3-1724-44ED-A6C3-DDE9E5D63165}" type="pres">
      <dgm:prSet presAssocID="{F33C1801-B1A8-48CF-9D1A-F9F03CB3C63A}" presName="vert1" presStyleCnt="0"/>
      <dgm:spPr/>
    </dgm:pt>
  </dgm:ptLst>
  <dgm:cxnLst>
    <dgm:cxn modelId="{BF740536-E69B-4EFD-BFF3-A30172020E90}" type="presOf" srcId="{275C9059-5C96-45E3-B35D-9D0D0A02A829}" destId="{DC0EE8F1-413F-417A-A716-B9782FA7E4E1}" srcOrd="0" destOrd="0" presId="urn:microsoft.com/office/officeart/2008/layout/LinedList"/>
    <dgm:cxn modelId="{A7EA065E-8D8A-42E6-8BE9-DE35D72FA2EB}" type="presOf" srcId="{F33C1801-B1A8-48CF-9D1A-F9F03CB3C63A}" destId="{EE7D5226-A129-4A4B-9FC6-4D864B86F4C5}" srcOrd="0" destOrd="0" presId="urn:microsoft.com/office/officeart/2008/layout/LinedList"/>
    <dgm:cxn modelId="{0F562158-F75B-42A7-B092-20169603430F}" type="presOf" srcId="{4728EF99-79C6-4183-BF8C-41D3469EC31A}" destId="{03489724-93BE-4C9D-B4F7-139E3E8F332C}" srcOrd="0" destOrd="0" presId="urn:microsoft.com/office/officeart/2008/layout/LinedList"/>
    <dgm:cxn modelId="{43DEC582-26A6-4CE1-90A2-B06C3CF2C3BC}" srcId="{275C9059-5C96-45E3-B35D-9D0D0A02A829}" destId="{0C423E83-1263-4E15-9687-2B3FEB1BC830}" srcOrd="1" destOrd="0" parTransId="{31C908AD-FC90-43EC-B93F-CFADB4F75594}" sibTransId="{C8A02D73-3BF6-45D4-BAC7-8544D8577481}"/>
    <dgm:cxn modelId="{9274238F-503A-43E1-BF95-1E3EAF41DDA5}" srcId="{275C9059-5C96-45E3-B35D-9D0D0A02A829}" destId="{4728EF99-79C6-4183-BF8C-41D3469EC31A}" srcOrd="0" destOrd="0" parTransId="{4CD1B553-5134-41D7-9D55-7283158BC653}" sibTransId="{90AF60C9-9E38-46A7-BEB0-649252DE3A19}"/>
    <dgm:cxn modelId="{D177A393-AD29-4584-ADED-6B949662FC53}" srcId="{275C9059-5C96-45E3-B35D-9D0D0A02A829}" destId="{F33C1801-B1A8-48CF-9D1A-F9F03CB3C63A}" srcOrd="3" destOrd="0" parTransId="{09DC90B7-9F73-460C-9864-5CA57A1BE8E3}" sibTransId="{6D40F09C-BB32-4302-8B60-589A13D85495}"/>
    <dgm:cxn modelId="{14E9ACA4-FFEC-4F09-B269-92660FE1A98F}" type="presOf" srcId="{0C423E83-1263-4E15-9687-2B3FEB1BC830}" destId="{30778E92-CBA3-430A-8190-94E74E33ECF2}" srcOrd="0" destOrd="0" presId="urn:microsoft.com/office/officeart/2008/layout/LinedList"/>
    <dgm:cxn modelId="{EA8CAFC5-1606-423A-9A89-0FF1ACB3AFBA}" type="presOf" srcId="{5234785F-6F68-4DD5-80E3-7223C5927A2C}" destId="{21F1E495-6E96-438B-8EE7-284C4D9D23C9}" srcOrd="0" destOrd="0" presId="urn:microsoft.com/office/officeart/2008/layout/LinedList"/>
    <dgm:cxn modelId="{B2074EEF-709B-443B-B5D0-EDBF24A0C748}" srcId="{275C9059-5C96-45E3-B35D-9D0D0A02A829}" destId="{5234785F-6F68-4DD5-80E3-7223C5927A2C}" srcOrd="2" destOrd="0" parTransId="{3FE19DF9-4843-4B08-B36D-81161BA75BA0}" sibTransId="{20926091-06E5-45AF-BBC3-591925D1AB38}"/>
    <dgm:cxn modelId="{62C61492-9680-4EF9-A17B-B52AA6C10BBF}" type="presParOf" srcId="{DC0EE8F1-413F-417A-A716-B9782FA7E4E1}" destId="{71C0D1E5-E8B1-469A-B212-16CBFEF4082C}" srcOrd="0" destOrd="0" presId="urn:microsoft.com/office/officeart/2008/layout/LinedList"/>
    <dgm:cxn modelId="{AFA464E9-8F73-4D65-821B-F94C91537D0D}" type="presParOf" srcId="{DC0EE8F1-413F-417A-A716-B9782FA7E4E1}" destId="{3FDF2E30-271F-4C62-83FB-EFED008BEAAF}" srcOrd="1" destOrd="0" presId="urn:microsoft.com/office/officeart/2008/layout/LinedList"/>
    <dgm:cxn modelId="{1C989962-9B83-447D-905C-26AB519D8DC5}" type="presParOf" srcId="{3FDF2E30-271F-4C62-83FB-EFED008BEAAF}" destId="{03489724-93BE-4C9D-B4F7-139E3E8F332C}" srcOrd="0" destOrd="0" presId="urn:microsoft.com/office/officeart/2008/layout/LinedList"/>
    <dgm:cxn modelId="{95542E20-268C-4AD0-8163-05BF05B46513}" type="presParOf" srcId="{3FDF2E30-271F-4C62-83FB-EFED008BEAAF}" destId="{5766D5FB-20AF-44F8-83CB-FB0D60D5A434}" srcOrd="1" destOrd="0" presId="urn:microsoft.com/office/officeart/2008/layout/LinedList"/>
    <dgm:cxn modelId="{C2679463-EE01-4D80-8C9C-FD7714C76CE5}" type="presParOf" srcId="{DC0EE8F1-413F-417A-A716-B9782FA7E4E1}" destId="{58746AE7-E15C-47E5-BCCC-F53E0574923E}" srcOrd="2" destOrd="0" presId="urn:microsoft.com/office/officeart/2008/layout/LinedList"/>
    <dgm:cxn modelId="{43DA8B42-9BCB-451B-9231-DDCC888BC252}" type="presParOf" srcId="{DC0EE8F1-413F-417A-A716-B9782FA7E4E1}" destId="{A0C7CECB-E4EE-45CD-B222-3E4FB71AAEFE}" srcOrd="3" destOrd="0" presId="urn:microsoft.com/office/officeart/2008/layout/LinedList"/>
    <dgm:cxn modelId="{D3000238-387B-4EA6-958E-F1581DC6D51B}" type="presParOf" srcId="{A0C7CECB-E4EE-45CD-B222-3E4FB71AAEFE}" destId="{30778E92-CBA3-430A-8190-94E74E33ECF2}" srcOrd="0" destOrd="0" presId="urn:microsoft.com/office/officeart/2008/layout/LinedList"/>
    <dgm:cxn modelId="{094BD253-96EB-4299-B80E-1261AE7D72F1}" type="presParOf" srcId="{A0C7CECB-E4EE-45CD-B222-3E4FB71AAEFE}" destId="{84758BAB-73E1-4E44-B2BB-AA96E4961DD9}" srcOrd="1" destOrd="0" presId="urn:microsoft.com/office/officeart/2008/layout/LinedList"/>
    <dgm:cxn modelId="{91683910-6D98-42EF-A450-578D49DDF9B2}" type="presParOf" srcId="{DC0EE8F1-413F-417A-A716-B9782FA7E4E1}" destId="{1AAA365B-B606-4898-8F8B-51E657CA98EC}" srcOrd="4" destOrd="0" presId="urn:microsoft.com/office/officeart/2008/layout/LinedList"/>
    <dgm:cxn modelId="{F05011F2-7A96-4731-AC11-70952821182A}" type="presParOf" srcId="{DC0EE8F1-413F-417A-A716-B9782FA7E4E1}" destId="{CA99BA80-EDD9-4ACF-9A7D-D720F3F8E1F2}" srcOrd="5" destOrd="0" presId="urn:microsoft.com/office/officeart/2008/layout/LinedList"/>
    <dgm:cxn modelId="{E687AED4-5D6D-473E-A1ED-48BE61D9055F}" type="presParOf" srcId="{CA99BA80-EDD9-4ACF-9A7D-D720F3F8E1F2}" destId="{21F1E495-6E96-438B-8EE7-284C4D9D23C9}" srcOrd="0" destOrd="0" presId="urn:microsoft.com/office/officeart/2008/layout/LinedList"/>
    <dgm:cxn modelId="{66D69E9A-354D-4CC2-B718-5E52D5FA2886}" type="presParOf" srcId="{CA99BA80-EDD9-4ACF-9A7D-D720F3F8E1F2}" destId="{E912399B-1551-47A4-8967-174D1F26B15E}" srcOrd="1" destOrd="0" presId="urn:microsoft.com/office/officeart/2008/layout/LinedList"/>
    <dgm:cxn modelId="{AA5D9A96-F154-42E3-98F8-AC2D1994D9D2}" type="presParOf" srcId="{DC0EE8F1-413F-417A-A716-B9782FA7E4E1}" destId="{3670E99E-9F20-4987-9302-6DADFA13FFDC}" srcOrd="6" destOrd="0" presId="urn:microsoft.com/office/officeart/2008/layout/LinedList"/>
    <dgm:cxn modelId="{3EA5CF66-F924-4132-AC3F-D2C3F31A9514}" type="presParOf" srcId="{DC0EE8F1-413F-417A-A716-B9782FA7E4E1}" destId="{52F6EF31-6943-4357-A19B-3894E8C57E21}" srcOrd="7" destOrd="0" presId="urn:microsoft.com/office/officeart/2008/layout/LinedList"/>
    <dgm:cxn modelId="{FCBA5040-4A70-4601-AAC8-B5C9367F606C}" type="presParOf" srcId="{52F6EF31-6943-4357-A19B-3894E8C57E21}" destId="{EE7D5226-A129-4A4B-9FC6-4D864B86F4C5}" srcOrd="0" destOrd="0" presId="urn:microsoft.com/office/officeart/2008/layout/LinedList"/>
    <dgm:cxn modelId="{A826B1DE-8A49-4B52-9BE1-EDEC12B42797}" type="presParOf" srcId="{52F6EF31-6943-4357-A19B-3894E8C57E21}" destId="{526872B3-1724-44ED-A6C3-DDE9E5D6316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9BA489-28AC-4174-9B63-199ADF138904}"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CCE28A26-1185-4B83-9E60-49C2C5518456}">
      <dgm:prSet/>
      <dgm:spPr/>
      <dgm:t>
        <a:bodyPr/>
        <a:lstStyle/>
        <a:p>
          <a:r>
            <a:rPr lang="el-GR" dirty="0">
              <a:latin typeface="Cavolini" panose="03000502040302020204" pitchFamily="66" charset="0"/>
              <a:cs typeface="Cavolini" panose="03000502040302020204" pitchFamily="66" charset="0"/>
            </a:rPr>
            <a:t>Είναι κατειλημμένο</a:t>
          </a:r>
          <a:endParaRPr lang="en-US" dirty="0">
            <a:latin typeface="Cavolini" panose="03000502040302020204" pitchFamily="66" charset="0"/>
            <a:cs typeface="Cavolini" panose="03000502040302020204" pitchFamily="66" charset="0"/>
          </a:endParaRPr>
        </a:p>
      </dgm:t>
    </dgm:pt>
    <dgm:pt modelId="{1EAAE56B-2399-4BC5-B420-D571D82BEAF8}" type="parTrans" cxnId="{8B6047A7-71E4-4E19-AA10-04FC3EFB9668}">
      <dgm:prSet/>
      <dgm:spPr/>
      <dgm:t>
        <a:bodyPr/>
        <a:lstStyle/>
        <a:p>
          <a:endParaRPr lang="en-US"/>
        </a:p>
      </dgm:t>
    </dgm:pt>
    <dgm:pt modelId="{EF638437-8BB1-4F33-829A-E230F7B85F4B}" type="sibTrans" cxnId="{8B6047A7-71E4-4E19-AA10-04FC3EFB9668}">
      <dgm:prSet/>
      <dgm:spPr/>
      <dgm:t>
        <a:bodyPr/>
        <a:lstStyle/>
        <a:p>
          <a:endParaRPr lang="en-US"/>
        </a:p>
      </dgm:t>
    </dgm:pt>
    <dgm:pt modelId="{2E0B3B84-B89F-49FB-9AC4-F46A21E4BFF8}">
      <dgm:prSet/>
      <dgm:spPr/>
      <dgm:t>
        <a:bodyPr/>
        <a:lstStyle/>
        <a:p>
          <a:r>
            <a:rPr lang="el-GR" dirty="0">
              <a:latin typeface="Cavolini" panose="03000502040302020204" pitchFamily="66" charset="0"/>
              <a:cs typeface="Cavolini" panose="03000502040302020204" pitchFamily="66" charset="0"/>
            </a:rPr>
            <a:t>Εκεί κάθεται ένα αγόρι ο Φλιντ</a:t>
          </a:r>
          <a:endParaRPr lang="en-US" dirty="0">
            <a:latin typeface="Cavolini" panose="03000502040302020204" pitchFamily="66" charset="0"/>
            <a:cs typeface="Cavolini" panose="03000502040302020204" pitchFamily="66" charset="0"/>
          </a:endParaRPr>
        </a:p>
      </dgm:t>
    </dgm:pt>
    <dgm:pt modelId="{32CA83D0-A87C-401D-96C4-91E5681D17D7}" type="parTrans" cxnId="{1B176627-0974-4DA6-BEBF-C8BB63A34586}">
      <dgm:prSet/>
      <dgm:spPr/>
      <dgm:t>
        <a:bodyPr/>
        <a:lstStyle/>
        <a:p>
          <a:endParaRPr lang="en-US"/>
        </a:p>
      </dgm:t>
    </dgm:pt>
    <dgm:pt modelId="{CE8AD6A5-8667-4745-908F-7AF1D9039B35}" type="sibTrans" cxnId="{1B176627-0974-4DA6-BEBF-C8BB63A34586}">
      <dgm:prSet/>
      <dgm:spPr/>
      <dgm:t>
        <a:bodyPr/>
        <a:lstStyle/>
        <a:p>
          <a:endParaRPr lang="en-US"/>
        </a:p>
      </dgm:t>
    </dgm:pt>
    <dgm:pt modelId="{52FDFC80-E147-42F1-A6EC-F37A6437ABC5}">
      <dgm:prSet/>
      <dgm:spPr/>
      <dgm:t>
        <a:bodyPr/>
        <a:lstStyle/>
        <a:p>
          <a:r>
            <a:rPr lang="el-GR" dirty="0">
              <a:latin typeface="Cavolini" panose="03000502040302020204" pitchFamily="66" charset="0"/>
              <a:cs typeface="Cavolini" panose="03000502040302020204" pitchFamily="66" charset="0"/>
            </a:rPr>
            <a:t>Ξαναδοκιμάζει</a:t>
          </a:r>
          <a:endParaRPr lang="en-US" dirty="0">
            <a:latin typeface="Cavolini" panose="03000502040302020204" pitchFamily="66" charset="0"/>
            <a:cs typeface="Cavolini" panose="03000502040302020204" pitchFamily="66" charset="0"/>
          </a:endParaRPr>
        </a:p>
      </dgm:t>
    </dgm:pt>
    <dgm:pt modelId="{FC2DBB1B-6CE2-4A3B-9E88-DFE984CFFAAC}" type="parTrans" cxnId="{AA7191A0-8089-445D-BACE-5411C6A597A7}">
      <dgm:prSet/>
      <dgm:spPr/>
      <dgm:t>
        <a:bodyPr/>
        <a:lstStyle/>
        <a:p>
          <a:endParaRPr lang="en-US"/>
        </a:p>
      </dgm:t>
    </dgm:pt>
    <dgm:pt modelId="{7FFF9337-CBBE-49A6-9AA5-E826CCDD9B2E}" type="sibTrans" cxnId="{AA7191A0-8089-445D-BACE-5411C6A597A7}">
      <dgm:prSet/>
      <dgm:spPr/>
      <dgm:t>
        <a:bodyPr/>
        <a:lstStyle/>
        <a:p>
          <a:endParaRPr lang="en-US"/>
        </a:p>
      </dgm:t>
    </dgm:pt>
    <dgm:pt modelId="{1FF15E9E-C237-4967-92CA-D8E7870A669F}">
      <dgm:prSet/>
      <dgm:spPr/>
      <dgm:t>
        <a:bodyPr/>
        <a:lstStyle/>
        <a:p>
          <a:r>
            <a:rPr lang="el-GR" dirty="0">
              <a:latin typeface="Cavolini" panose="03000502040302020204" pitchFamily="66" charset="0"/>
              <a:cs typeface="Cavolini" panose="03000502040302020204" pitchFamily="66" charset="0"/>
            </a:rPr>
            <a:t>Κάθεται δίπλα του</a:t>
          </a:r>
          <a:endParaRPr lang="en-US" dirty="0">
            <a:latin typeface="Cavolini" panose="03000502040302020204" pitchFamily="66" charset="0"/>
            <a:cs typeface="Cavolini" panose="03000502040302020204" pitchFamily="66" charset="0"/>
          </a:endParaRPr>
        </a:p>
      </dgm:t>
    </dgm:pt>
    <dgm:pt modelId="{787EFA48-0B7F-4C26-A317-FE6F476472FA}" type="parTrans" cxnId="{4EBFF556-71E2-42CF-BE2A-10F78316DCA4}">
      <dgm:prSet/>
      <dgm:spPr/>
      <dgm:t>
        <a:bodyPr/>
        <a:lstStyle/>
        <a:p>
          <a:endParaRPr lang="en-US"/>
        </a:p>
      </dgm:t>
    </dgm:pt>
    <dgm:pt modelId="{7AEA2340-33C8-47A2-9E50-5D9AB86073B2}" type="sibTrans" cxnId="{4EBFF556-71E2-42CF-BE2A-10F78316DCA4}">
      <dgm:prSet/>
      <dgm:spPr/>
      <dgm:t>
        <a:bodyPr/>
        <a:lstStyle/>
        <a:p>
          <a:endParaRPr lang="en-US"/>
        </a:p>
      </dgm:t>
    </dgm:pt>
    <dgm:pt modelId="{ADA18AC9-2880-41E9-BD9F-EDD224015E15}" type="pres">
      <dgm:prSet presAssocID="{8A9BA489-28AC-4174-9B63-199ADF138904}" presName="vert0" presStyleCnt="0">
        <dgm:presLayoutVars>
          <dgm:dir/>
          <dgm:animOne val="branch"/>
          <dgm:animLvl val="lvl"/>
        </dgm:presLayoutVars>
      </dgm:prSet>
      <dgm:spPr/>
    </dgm:pt>
    <dgm:pt modelId="{E5DAF5D8-AB3B-4890-8698-446C68EE76F4}" type="pres">
      <dgm:prSet presAssocID="{CCE28A26-1185-4B83-9E60-49C2C5518456}" presName="thickLine" presStyleLbl="alignNode1" presStyleIdx="0" presStyleCnt="4"/>
      <dgm:spPr/>
    </dgm:pt>
    <dgm:pt modelId="{60961B49-BEFF-4FFE-94B3-73076A46BC4A}" type="pres">
      <dgm:prSet presAssocID="{CCE28A26-1185-4B83-9E60-49C2C5518456}" presName="horz1" presStyleCnt="0"/>
      <dgm:spPr/>
    </dgm:pt>
    <dgm:pt modelId="{66A147E0-DB7C-4CA3-87F5-D1FB8A2DA94D}" type="pres">
      <dgm:prSet presAssocID="{CCE28A26-1185-4B83-9E60-49C2C5518456}" presName="tx1" presStyleLbl="revTx" presStyleIdx="0" presStyleCnt="4"/>
      <dgm:spPr/>
    </dgm:pt>
    <dgm:pt modelId="{1059FD4B-3408-4C0C-9D0C-F9C582AA4EEE}" type="pres">
      <dgm:prSet presAssocID="{CCE28A26-1185-4B83-9E60-49C2C5518456}" presName="vert1" presStyleCnt="0"/>
      <dgm:spPr/>
    </dgm:pt>
    <dgm:pt modelId="{179DD2FF-8EE9-4877-9340-91B9F2C2A810}" type="pres">
      <dgm:prSet presAssocID="{2E0B3B84-B89F-49FB-9AC4-F46A21E4BFF8}" presName="thickLine" presStyleLbl="alignNode1" presStyleIdx="1" presStyleCnt="4"/>
      <dgm:spPr/>
    </dgm:pt>
    <dgm:pt modelId="{0F53A307-1438-4358-8873-87EAD857842D}" type="pres">
      <dgm:prSet presAssocID="{2E0B3B84-B89F-49FB-9AC4-F46A21E4BFF8}" presName="horz1" presStyleCnt="0"/>
      <dgm:spPr/>
    </dgm:pt>
    <dgm:pt modelId="{178E6923-07DD-4D36-8EB5-FDD76670B748}" type="pres">
      <dgm:prSet presAssocID="{2E0B3B84-B89F-49FB-9AC4-F46A21E4BFF8}" presName="tx1" presStyleLbl="revTx" presStyleIdx="1" presStyleCnt="4"/>
      <dgm:spPr/>
    </dgm:pt>
    <dgm:pt modelId="{2FF02171-6AD5-469C-9AA2-BAA603602542}" type="pres">
      <dgm:prSet presAssocID="{2E0B3B84-B89F-49FB-9AC4-F46A21E4BFF8}" presName="vert1" presStyleCnt="0"/>
      <dgm:spPr/>
    </dgm:pt>
    <dgm:pt modelId="{9BA43C0B-7D53-436F-8A8B-BA0E23A061C4}" type="pres">
      <dgm:prSet presAssocID="{52FDFC80-E147-42F1-A6EC-F37A6437ABC5}" presName="thickLine" presStyleLbl="alignNode1" presStyleIdx="2" presStyleCnt="4"/>
      <dgm:spPr/>
    </dgm:pt>
    <dgm:pt modelId="{D9ACCC09-2AF0-4BD1-89E0-1F17A03B347D}" type="pres">
      <dgm:prSet presAssocID="{52FDFC80-E147-42F1-A6EC-F37A6437ABC5}" presName="horz1" presStyleCnt="0"/>
      <dgm:spPr/>
    </dgm:pt>
    <dgm:pt modelId="{D38E8975-555D-4A0F-8928-FE2011BCA76A}" type="pres">
      <dgm:prSet presAssocID="{52FDFC80-E147-42F1-A6EC-F37A6437ABC5}" presName="tx1" presStyleLbl="revTx" presStyleIdx="2" presStyleCnt="4"/>
      <dgm:spPr/>
    </dgm:pt>
    <dgm:pt modelId="{B68D5F5F-0371-4CA6-8D3F-56BB8C56FAE8}" type="pres">
      <dgm:prSet presAssocID="{52FDFC80-E147-42F1-A6EC-F37A6437ABC5}" presName="vert1" presStyleCnt="0"/>
      <dgm:spPr/>
    </dgm:pt>
    <dgm:pt modelId="{F85EDF93-89EB-4F64-B0C6-6B2450E47999}" type="pres">
      <dgm:prSet presAssocID="{1FF15E9E-C237-4967-92CA-D8E7870A669F}" presName="thickLine" presStyleLbl="alignNode1" presStyleIdx="3" presStyleCnt="4"/>
      <dgm:spPr/>
    </dgm:pt>
    <dgm:pt modelId="{AC21FD49-736B-4249-B224-949BDADB62AB}" type="pres">
      <dgm:prSet presAssocID="{1FF15E9E-C237-4967-92CA-D8E7870A669F}" presName="horz1" presStyleCnt="0"/>
      <dgm:spPr/>
    </dgm:pt>
    <dgm:pt modelId="{0D32002C-C78D-4196-A0B8-29A53F130816}" type="pres">
      <dgm:prSet presAssocID="{1FF15E9E-C237-4967-92CA-D8E7870A669F}" presName="tx1" presStyleLbl="revTx" presStyleIdx="3" presStyleCnt="4"/>
      <dgm:spPr/>
    </dgm:pt>
    <dgm:pt modelId="{56ACCA7B-4FE5-4293-B809-DF1940B47B50}" type="pres">
      <dgm:prSet presAssocID="{1FF15E9E-C237-4967-92CA-D8E7870A669F}" presName="vert1" presStyleCnt="0"/>
      <dgm:spPr/>
    </dgm:pt>
  </dgm:ptLst>
  <dgm:cxnLst>
    <dgm:cxn modelId="{B038B316-9FEC-4087-9032-364F94A27E4B}" type="presOf" srcId="{2E0B3B84-B89F-49FB-9AC4-F46A21E4BFF8}" destId="{178E6923-07DD-4D36-8EB5-FDD76670B748}" srcOrd="0" destOrd="0" presId="urn:microsoft.com/office/officeart/2008/layout/LinedList"/>
    <dgm:cxn modelId="{1B176627-0974-4DA6-BEBF-C8BB63A34586}" srcId="{8A9BA489-28AC-4174-9B63-199ADF138904}" destId="{2E0B3B84-B89F-49FB-9AC4-F46A21E4BFF8}" srcOrd="1" destOrd="0" parTransId="{32CA83D0-A87C-401D-96C4-91E5681D17D7}" sibTransId="{CE8AD6A5-8667-4745-908F-7AF1D9039B35}"/>
    <dgm:cxn modelId="{7AC6EA35-CD33-47EC-9635-10254D6D3D6B}" type="presOf" srcId="{1FF15E9E-C237-4967-92CA-D8E7870A669F}" destId="{0D32002C-C78D-4196-A0B8-29A53F130816}" srcOrd="0" destOrd="0" presId="urn:microsoft.com/office/officeart/2008/layout/LinedList"/>
    <dgm:cxn modelId="{B005C25D-A3EE-4A23-9E3B-77C5DFCF200E}" type="presOf" srcId="{CCE28A26-1185-4B83-9E60-49C2C5518456}" destId="{66A147E0-DB7C-4CA3-87F5-D1FB8A2DA94D}" srcOrd="0" destOrd="0" presId="urn:microsoft.com/office/officeart/2008/layout/LinedList"/>
    <dgm:cxn modelId="{4EBFF556-71E2-42CF-BE2A-10F78316DCA4}" srcId="{8A9BA489-28AC-4174-9B63-199ADF138904}" destId="{1FF15E9E-C237-4967-92CA-D8E7870A669F}" srcOrd="3" destOrd="0" parTransId="{787EFA48-0B7F-4C26-A317-FE6F476472FA}" sibTransId="{7AEA2340-33C8-47A2-9E50-5D9AB86073B2}"/>
    <dgm:cxn modelId="{AA7191A0-8089-445D-BACE-5411C6A597A7}" srcId="{8A9BA489-28AC-4174-9B63-199ADF138904}" destId="{52FDFC80-E147-42F1-A6EC-F37A6437ABC5}" srcOrd="2" destOrd="0" parTransId="{FC2DBB1B-6CE2-4A3B-9E88-DFE984CFFAAC}" sibTransId="{7FFF9337-CBBE-49A6-9AA5-E826CCDD9B2E}"/>
    <dgm:cxn modelId="{8B6047A7-71E4-4E19-AA10-04FC3EFB9668}" srcId="{8A9BA489-28AC-4174-9B63-199ADF138904}" destId="{CCE28A26-1185-4B83-9E60-49C2C5518456}" srcOrd="0" destOrd="0" parTransId="{1EAAE56B-2399-4BC5-B420-D571D82BEAF8}" sibTransId="{EF638437-8BB1-4F33-829A-E230F7B85F4B}"/>
    <dgm:cxn modelId="{F94C98CA-CEE4-4CC3-8AA7-C34DCC085F45}" type="presOf" srcId="{52FDFC80-E147-42F1-A6EC-F37A6437ABC5}" destId="{D38E8975-555D-4A0F-8928-FE2011BCA76A}" srcOrd="0" destOrd="0" presId="urn:microsoft.com/office/officeart/2008/layout/LinedList"/>
    <dgm:cxn modelId="{4AFD22FE-A5A0-4475-B224-8726499519BD}" type="presOf" srcId="{8A9BA489-28AC-4174-9B63-199ADF138904}" destId="{ADA18AC9-2880-41E9-BD9F-EDD224015E15}" srcOrd="0" destOrd="0" presId="urn:microsoft.com/office/officeart/2008/layout/LinedList"/>
    <dgm:cxn modelId="{7DFA7FF2-C2D7-459E-9491-DD3FF97157E0}" type="presParOf" srcId="{ADA18AC9-2880-41E9-BD9F-EDD224015E15}" destId="{E5DAF5D8-AB3B-4890-8698-446C68EE76F4}" srcOrd="0" destOrd="0" presId="urn:microsoft.com/office/officeart/2008/layout/LinedList"/>
    <dgm:cxn modelId="{554D05B9-A949-4896-A6BA-76FFAB5452A0}" type="presParOf" srcId="{ADA18AC9-2880-41E9-BD9F-EDD224015E15}" destId="{60961B49-BEFF-4FFE-94B3-73076A46BC4A}" srcOrd="1" destOrd="0" presId="urn:microsoft.com/office/officeart/2008/layout/LinedList"/>
    <dgm:cxn modelId="{CE2A4438-AC00-4FFC-8ECD-F62EB13976E7}" type="presParOf" srcId="{60961B49-BEFF-4FFE-94B3-73076A46BC4A}" destId="{66A147E0-DB7C-4CA3-87F5-D1FB8A2DA94D}" srcOrd="0" destOrd="0" presId="urn:microsoft.com/office/officeart/2008/layout/LinedList"/>
    <dgm:cxn modelId="{C832ED4B-4AB5-4970-A77C-DE0B4C4B6EEA}" type="presParOf" srcId="{60961B49-BEFF-4FFE-94B3-73076A46BC4A}" destId="{1059FD4B-3408-4C0C-9D0C-F9C582AA4EEE}" srcOrd="1" destOrd="0" presId="urn:microsoft.com/office/officeart/2008/layout/LinedList"/>
    <dgm:cxn modelId="{0EA23E13-1F55-4A21-9343-C74B1C130BA2}" type="presParOf" srcId="{ADA18AC9-2880-41E9-BD9F-EDD224015E15}" destId="{179DD2FF-8EE9-4877-9340-91B9F2C2A810}" srcOrd="2" destOrd="0" presId="urn:microsoft.com/office/officeart/2008/layout/LinedList"/>
    <dgm:cxn modelId="{2543A09C-F83D-4842-A7CF-A99589E2580A}" type="presParOf" srcId="{ADA18AC9-2880-41E9-BD9F-EDD224015E15}" destId="{0F53A307-1438-4358-8873-87EAD857842D}" srcOrd="3" destOrd="0" presId="urn:microsoft.com/office/officeart/2008/layout/LinedList"/>
    <dgm:cxn modelId="{A5E1E825-C6D8-4B64-8B1B-B07DD70DC263}" type="presParOf" srcId="{0F53A307-1438-4358-8873-87EAD857842D}" destId="{178E6923-07DD-4D36-8EB5-FDD76670B748}" srcOrd="0" destOrd="0" presId="urn:microsoft.com/office/officeart/2008/layout/LinedList"/>
    <dgm:cxn modelId="{D5EA9F0D-39FF-4A18-8E5A-3D1F4D291389}" type="presParOf" srcId="{0F53A307-1438-4358-8873-87EAD857842D}" destId="{2FF02171-6AD5-469C-9AA2-BAA603602542}" srcOrd="1" destOrd="0" presId="urn:microsoft.com/office/officeart/2008/layout/LinedList"/>
    <dgm:cxn modelId="{EF77DE56-9A95-4BCC-9231-98C76ABEA2BF}" type="presParOf" srcId="{ADA18AC9-2880-41E9-BD9F-EDD224015E15}" destId="{9BA43C0B-7D53-436F-8A8B-BA0E23A061C4}" srcOrd="4" destOrd="0" presId="urn:microsoft.com/office/officeart/2008/layout/LinedList"/>
    <dgm:cxn modelId="{448A1EA4-ECCC-4B70-BF7F-61B34215C2B1}" type="presParOf" srcId="{ADA18AC9-2880-41E9-BD9F-EDD224015E15}" destId="{D9ACCC09-2AF0-4BD1-89E0-1F17A03B347D}" srcOrd="5" destOrd="0" presId="urn:microsoft.com/office/officeart/2008/layout/LinedList"/>
    <dgm:cxn modelId="{ADC75FBD-7425-40D2-8B0B-A6ECE76929FB}" type="presParOf" srcId="{D9ACCC09-2AF0-4BD1-89E0-1F17A03B347D}" destId="{D38E8975-555D-4A0F-8928-FE2011BCA76A}" srcOrd="0" destOrd="0" presId="urn:microsoft.com/office/officeart/2008/layout/LinedList"/>
    <dgm:cxn modelId="{E0E586C1-C7F4-4070-87E3-09C75C371A7A}" type="presParOf" srcId="{D9ACCC09-2AF0-4BD1-89E0-1F17A03B347D}" destId="{B68D5F5F-0371-4CA6-8D3F-56BB8C56FAE8}" srcOrd="1" destOrd="0" presId="urn:microsoft.com/office/officeart/2008/layout/LinedList"/>
    <dgm:cxn modelId="{39DC7D55-9FAA-4F12-BF5E-DE0AC4B97BD2}" type="presParOf" srcId="{ADA18AC9-2880-41E9-BD9F-EDD224015E15}" destId="{F85EDF93-89EB-4F64-B0C6-6B2450E47999}" srcOrd="6" destOrd="0" presId="urn:microsoft.com/office/officeart/2008/layout/LinedList"/>
    <dgm:cxn modelId="{2E7936F9-909C-4957-966E-5C34280CEF1F}" type="presParOf" srcId="{ADA18AC9-2880-41E9-BD9F-EDD224015E15}" destId="{AC21FD49-736B-4249-B224-949BDADB62AB}" srcOrd="7" destOrd="0" presId="urn:microsoft.com/office/officeart/2008/layout/LinedList"/>
    <dgm:cxn modelId="{76724C73-B5BE-4D14-ABDB-DAE93401815A}" type="presParOf" srcId="{AC21FD49-736B-4249-B224-949BDADB62AB}" destId="{0D32002C-C78D-4196-A0B8-29A53F130816}" srcOrd="0" destOrd="0" presId="urn:microsoft.com/office/officeart/2008/layout/LinedList"/>
    <dgm:cxn modelId="{7A0B285D-D528-48D8-BA32-8FA5E9D42B3F}" type="presParOf" srcId="{AC21FD49-736B-4249-B224-949BDADB62AB}" destId="{56ACCA7B-4FE5-4293-B809-DF1940B47B5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B820FF1-BC87-46EA-B711-E28C6565D7A4}"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A7D478D7-A56E-4CE2-AD52-18D708C60005}">
      <dgm:prSet/>
      <dgm:spPr/>
      <dgm:t>
        <a:bodyPr/>
        <a:lstStyle/>
        <a:p>
          <a:r>
            <a:rPr lang="el-GR" dirty="0">
              <a:latin typeface="Cavolini" panose="03000502040302020204" pitchFamily="66" charset="0"/>
              <a:cs typeface="Cavolini" panose="03000502040302020204" pitchFamily="66" charset="0"/>
            </a:rPr>
            <a:t>Αυτός κοιτά τον ουρανό και αυτή τα παπούτσια της</a:t>
          </a:r>
          <a:endParaRPr lang="en-US" dirty="0">
            <a:latin typeface="Cavolini" panose="03000502040302020204" pitchFamily="66" charset="0"/>
            <a:cs typeface="Cavolini" panose="03000502040302020204" pitchFamily="66" charset="0"/>
          </a:endParaRPr>
        </a:p>
      </dgm:t>
    </dgm:pt>
    <dgm:pt modelId="{5F39A027-CDE9-4B82-9EB5-46DEE0C7CB36}" type="parTrans" cxnId="{5226A54B-A4BA-4893-80D8-9EA8BFD5CF96}">
      <dgm:prSet/>
      <dgm:spPr/>
      <dgm:t>
        <a:bodyPr/>
        <a:lstStyle/>
        <a:p>
          <a:endParaRPr lang="en-US"/>
        </a:p>
      </dgm:t>
    </dgm:pt>
    <dgm:pt modelId="{7EE81E84-4725-46E6-A5A9-19C444CAE908}" type="sibTrans" cxnId="{5226A54B-A4BA-4893-80D8-9EA8BFD5CF96}">
      <dgm:prSet/>
      <dgm:spPr/>
      <dgm:t>
        <a:bodyPr/>
        <a:lstStyle/>
        <a:p>
          <a:endParaRPr lang="en-US"/>
        </a:p>
      </dgm:t>
    </dgm:pt>
    <dgm:pt modelId="{A29E5AC8-B5EA-43B2-AA1B-E2C91390A495}">
      <dgm:prSet/>
      <dgm:spPr/>
      <dgm:t>
        <a:bodyPr/>
        <a:lstStyle/>
        <a:p>
          <a:r>
            <a:rPr lang="el-GR" dirty="0">
              <a:latin typeface="Cavolini" panose="03000502040302020204" pitchFamily="66" charset="0"/>
              <a:cs typeface="Cavolini" panose="03000502040302020204" pitchFamily="66" charset="0"/>
            </a:rPr>
            <a:t>Αυτός κοιτά ένα γλάρο και αυτή το χορτάρι</a:t>
          </a:r>
          <a:endParaRPr lang="en-US" dirty="0">
            <a:latin typeface="Cavolini" panose="03000502040302020204" pitchFamily="66" charset="0"/>
            <a:cs typeface="Cavolini" panose="03000502040302020204" pitchFamily="66" charset="0"/>
          </a:endParaRPr>
        </a:p>
      </dgm:t>
    </dgm:pt>
    <dgm:pt modelId="{2AF8B00D-6749-4702-9B73-CADDCC70A828}" type="parTrans" cxnId="{CE27B466-A244-43C9-9EA1-97394D8FB4F6}">
      <dgm:prSet/>
      <dgm:spPr/>
      <dgm:t>
        <a:bodyPr/>
        <a:lstStyle/>
        <a:p>
          <a:endParaRPr lang="en-US"/>
        </a:p>
      </dgm:t>
    </dgm:pt>
    <dgm:pt modelId="{1227054F-9D1E-4F50-963F-22350098C4AC}" type="sibTrans" cxnId="{CE27B466-A244-43C9-9EA1-97394D8FB4F6}">
      <dgm:prSet/>
      <dgm:spPr/>
      <dgm:t>
        <a:bodyPr/>
        <a:lstStyle/>
        <a:p>
          <a:endParaRPr lang="en-US"/>
        </a:p>
      </dgm:t>
    </dgm:pt>
    <dgm:pt modelId="{2CBCDE15-5571-4A42-B1CB-1AF39EAAACC9}">
      <dgm:prSet/>
      <dgm:spPr/>
      <dgm:t>
        <a:bodyPr/>
        <a:lstStyle/>
        <a:p>
          <a:r>
            <a:rPr lang="el-GR" dirty="0">
              <a:latin typeface="Cavolini" panose="03000502040302020204" pitchFamily="66" charset="0"/>
              <a:cs typeface="Cavolini" panose="03000502040302020204" pitchFamily="66" charset="0"/>
            </a:rPr>
            <a:t>Είναι χαλασμένο</a:t>
          </a:r>
          <a:r>
            <a:rPr lang="en-US" dirty="0">
              <a:latin typeface="Cavolini" panose="03000502040302020204" pitchFamily="66" charset="0"/>
              <a:cs typeface="Cavolini" panose="03000502040302020204" pitchFamily="66" charset="0"/>
            </a:rPr>
            <a:t>;</a:t>
          </a:r>
        </a:p>
      </dgm:t>
    </dgm:pt>
    <dgm:pt modelId="{1F9F7C3E-9C3B-4D20-B449-E3DEF358A837}" type="parTrans" cxnId="{BDA3DEB5-4E55-4614-BCEE-96550599633D}">
      <dgm:prSet/>
      <dgm:spPr/>
      <dgm:t>
        <a:bodyPr/>
        <a:lstStyle/>
        <a:p>
          <a:endParaRPr lang="en-US"/>
        </a:p>
      </dgm:t>
    </dgm:pt>
    <dgm:pt modelId="{C540EAB5-5B90-4A28-84CE-867F97EB7EC0}" type="sibTrans" cxnId="{BDA3DEB5-4E55-4614-BCEE-96550599633D}">
      <dgm:prSet/>
      <dgm:spPr/>
      <dgm:t>
        <a:bodyPr/>
        <a:lstStyle/>
        <a:p>
          <a:endParaRPr lang="en-US"/>
        </a:p>
      </dgm:t>
    </dgm:pt>
    <dgm:pt modelId="{CE052FA5-DB4F-4953-ADC7-0ACAFF771A5D}" type="pres">
      <dgm:prSet presAssocID="{5B820FF1-BC87-46EA-B711-E28C6565D7A4}" presName="vert0" presStyleCnt="0">
        <dgm:presLayoutVars>
          <dgm:dir/>
          <dgm:animOne val="branch"/>
          <dgm:animLvl val="lvl"/>
        </dgm:presLayoutVars>
      </dgm:prSet>
      <dgm:spPr/>
    </dgm:pt>
    <dgm:pt modelId="{A8A07E2B-6D9B-4839-AC0D-CD2FF203CEF2}" type="pres">
      <dgm:prSet presAssocID="{A7D478D7-A56E-4CE2-AD52-18D708C60005}" presName="thickLine" presStyleLbl="alignNode1" presStyleIdx="0" presStyleCnt="3"/>
      <dgm:spPr/>
    </dgm:pt>
    <dgm:pt modelId="{66942B87-AD0B-4B20-AFA4-AB18244476DA}" type="pres">
      <dgm:prSet presAssocID="{A7D478D7-A56E-4CE2-AD52-18D708C60005}" presName="horz1" presStyleCnt="0"/>
      <dgm:spPr/>
    </dgm:pt>
    <dgm:pt modelId="{A0ACAB8B-9B00-4BE5-9EB8-008CADE249F8}" type="pres">
      <dgm:prSet presAssocID="{A7D478D7-A56E-4CE2-AD52-18D708C60005}" presName="tx1" presStyleLbl="revTx" presStyleIdx="0" presStyleCnt="3"/>
      <dgm:spPr/>
    </dgm:pt>
    <dgm:pt modelId="{12330AD3-EFF4-472E-B5F9-5E8EBCCF8508}" type="pres">
      <dgm:prSet presAssocID="{A7D478D7-A56E-4CE2-AD52-18D708C60005}" presName="vert1" presStyleCnt="0"/>
      <dgm:spPr/>
    </dgm:pt>
    <dgm:pt modelId="{26482476-8ADC-47AB-947C-F7793F1CAB00}" type="pres">
      <dgm:prSet presAssocID="{A29E5AC8-B5EA-43B2-AA1B-E2C91390A495}" presName="thickLine" presStyleLbl="alignNode1" presStyleIdx="1" presStyleCnt="3"/>
      <dgm:spPr/>
    </dgm:pt>
    <dgm:pt modelId="{DD61E3D4-24B6-4794-AB09-2A8FE7DF9CAB}" type="pres">
      <dgm:prSet presAssocID="{A29E5AC8-B5EA-43B2-AA1B-E2C91390A495}" presName="horz1" presStyleCnt="0"/>
      <dgm:spPr/>
    </dgm:pt>
    <dgm:pt modelId="{AD3D1166-1638-488E-A983-46388FC758B8}" type="pres">
      <dgm:prSet presAssocID="{A29E5AC8-B5EA-43B2-AA1B-E2C91390A495}" presName="tx1" presStyleLbl="revTx" presStyleIdx="1" presStyleCnt="3"/>
      <dgm:spPr/>
    </dgm:pt>
    <dgm:pt modelId="{8DBC6F61-0108-4F5A-836A-7B899C88A547}" type="pres">
      <dgm:prSet presAssocID="{A29E5AC8-B5EA-43B2-AA1B-E2C91390A495}" presName="vert1" presStyleCnt="0"/>
      <dgm:spPr/>
    </dgm:pt>
    <dgm:pt modelId="{4E218966-E6C7-4028-9A03-82A153FE309A}" type="pres">
      <dgm:prSet presAssocID="{2CBCDE15-5571-4A42-B1CB-1AF39EAAACC9}" presName="thickLine" presStyleLbl="alignNode1" presStyleIdx="2" presStyleCnt="3"/>
      <dgm:spPr/>
    </dgm:pt>
    <dgm:pt modelId="{3AC57387-F491-490C-93A7-07868ABB6369}" type="pres">
      <dgm:prSet presAssocID="{2CBCDE15-5571-4A42-B1CB-1AF39EAAACC9}" presName="horz1" presStyleCnt="0"/>
      <dgm:spPr/>
    </dgm:pt>
    <dgm:pt modelId="{272355A1-5697-46D4-888F-727FDD251D43}" type="pres">
      <dgm:prSet presAssocID="{2CBCDE15-5571-4A42-B1CB-1AF39EAAACC9}" presName="tx1" presStyleLbl="revTx" presStyleIdx="2" presStyleCnt="3"/>
      <dgm:spPr/>
    </dgm:pt>
    <dgm:pt modelId="{034E5C3D-F066-421D-BCA9-4E8C1FDDAE98}" type="pres">
      <dgm:prSet presAssocID="{2CBCDE15-5571-4A42-B1CB-1AF39EAAACC9}" presName="vert1" presStyleCnt="0"/>
      <dgm:spPr/>
    </dgm:pt>
  </dgm:ptLst>
  <dgm:cxnLst>
    <dgm:cxn modelId="{8A576663-7240-4988-93D3-83852583B85A}" type="presOf" srcId="{A7D478D7-A56E-4CE2-AD52-18D708C60005}" destId="{A0ACAB8B-9B00-4BE5-9EB8-008CADE249F8}" srcOrd="0" destOrd="0" presId="urn:microsoft.com/office/officeart/2008/layout/LinedList"/>
    <dgm:cxn modelId="{CE27B466-A244-43C9-9EA1-97394D8FB4F6}" srcId="{5B820FF1-BC87-46EA-B711-E28C6565D7A4}" destId="{A29E5AC8-B5EA-43B2-AA1B-E2C91390A495}" srcOrd="1" destOrd="0" parTransId="{2AF8B00D-6749-4702-9B73-CADDCC70A828}" sibTransId="{1227054F-9D1E-4F50-963F-22350098C4AC}"/>
    <dgm:cxn modelId="{5226A54B-A4BA-4893-80D8-9EA8BFD5CF96}" srcId="{5B820FF1-BC87-46EA-B711-E28C6565D7A4}" destId="{A7D478D7-A56E-4CE2-AD52-18D708C60005}" srcOrd="0" destOrd="0" parTransId="{5F39A027-CDE9-4B82-9EB5-46DEE0C7CB36}" sibTransId="{7EE81E84-4725-46E6-A5A9-19C444CAE908}"/>
    <dgm:cxn modelId="{2577E987-5B4C-4184-8527-9859564909D5}" type="presOf" srcId="{2CBCDE15-5571-4A42-B1CB-1AF39EAAACC9}" destId="{272355A1-5697-46D4-888F-727FDD251D43}" srcOrd="0" destOrd="0" presId="urn:microsoft.com/office/officeart/2008/layout/LinedList"/>
    <dgm:cxn modelId="{56C4EF8B-01F6-4F02-926A-967BC873419E}" type="presOf" srcId="{5B820FF1-BC87-46EA-B711-E28C6565D7A4}" destId="{CE052FA5-DB4F-4953-ADC7-0ACAFF771A5D}" srcOrd="0" destOrd="0" presId="urn:microsoft.com/office/officeart/2008/layout/LinedList"/>
    <dgm:cxn modelId="{BDA3DEB5-4E55-4614-BCEE-96550599633D}" srcId="{5B820FF1-BC87-46EA-B711-E28C6565D7A4}" destId="{2CBCDE15-5571-4A42-B1CB-1AF39EAAACC9}" srcOrd="2" destOrd="0" parTransId="{1F9F7C3E-9C3B-4D20-B449-E3DEF358A837}" sibTransId="{C540EAB5-5B90-4A28-84CE-867F97EB7EC0}"/>
    <dgm:cxn modelId="{5B5C16C6-8087-4731-B912-0B7ADFA3309C}" type="presOf" srcId="{A29E5AC8-B5EA-43B2-AA1B-E2C91390A495}" destId="{AD3D1166-1638-488E-A983-46388FC758B8}" srcOrd="0" destOrd="0" presId="urn:microsoft.com/office/officeart/2008/layout/LinedList"/>
    <dgm:cxn modelId="{B8F12C64-5B55-4119-9FD0-8FDA7EA6A214}" type="presParOf" srcId="{CE052FA5-DB4F-4953-ADC7-0ACAFF771A5D}" destId="{A8A07E2B-6D9B-4839-AC0D-CD2FF203CEF2}" srcOrd="0" destOrd="0" presId="urn:microsoft.com/office/officeart/2008/layout/LinedList"/>
    <dgm:cxn modelId="{523C40C5-A86D-48D8-88D9-0F662C6B0914}" type="presParOf" srcId="{CE052FA5-DB4F-4953-ADC7-0ACAFF771A5D}" destId="{66942B87-AD0B-4B20-AFA4-AB18244476DA}" srcOrd="1" destOrd="0" presId="urn:microsoft.com/office/officeart/2008/layout/LinedList"/>
    <dgm:cxn modelId="{725AE8F3-D46F-418F-8C9B-5432359A4066}" type="presParOf" srcId="{66942B87-AD0B-4B20-AFA4-AB18244476DA}" destId="{A0ACAB8B-9B00-4BE5-9EB8-008CADE249F8}" srcOrd="0" destOrd="0" presId="urn:microsoft.com/office/officeart/2008/layout/LinedList"/>
    <dgm:cxn modelId="{96440D91-EB5F-4A7F-A002-89E3F08B2A25}" type="presParOf" srcId="{66942B87-AD0B-4B20-AFA4-AB18244476DA}" destId="{12330AD3-EFF4-472E-B5F9-5E8EBCCF8508}" srcOrd="1" destOrd="0" presId="urn:microsoft.com/office/officeart/2008/layout/LinedList"/>
    <dgm:cxn modelId="{F58F8EBC-948F-41A6-987B-04EBA75F29E6}" type="presParOf" srcId="{CE052FA5-DB4F-4953-ADC7-0ACAFF771A5D}" destId="{26482476-8ADC-47AB-947C-F7793F1CAB00}" srcOrd="2" destOrd="0" presId="urn:microsoft.com/office/officeart/2008/layout/LinedList"/>
    <dgm:cxn modelId="{DB22434B-C8C9-46AC-B3E2-D040EDF4AD48}" type="presParOf" srcId="{CE052FA5-DB4F-4953-ADC7-0ACAFF771A5D}" destId="{DD61E3D4-24B6-4794-AB09-2A8FE7DF9CAB}" srcOrd="3" destOrd="0" presId="urn:microsoft.com/office/officeart/2008/layout/LinedList"/>
    <dgm:cxn modelId="{BBC4F838-74A6-4FD5-93D5-45ADBAE31487}" type="presParOf" srcId="{DD61E3D4-24B6-4794-AB09-2A8FE7DF9CAB}" destId="{AD3D1166-1638-488E-A983-46388FC758B8}" srcOrd="0" destOrd="0" presId="urn:microsoft.com/office/officeart/2008/layout/LinedList"/>
    <dgm:cxn modelId="{C379543D-21EF-4BCB-8399-061BBF528C80}" type="presParOf" srcId="{DD61E3D4-24B6-4794-AB09-2A8FE7DF9CAB}" destId="{8DBC6F61-0108-4F5A-836A-7B899C88A547}" srcOrd="1" destOrd="0" presId="urn:microsoft.com/office/officeart/2008/layout/LinedList"/>
    <dgm:cxn modelId="{34A46872-781C-4D96-8C86-39CF4E97F60D}" type="presParOf" srcId="{CE052FA5-DB4F-4953-ADC7-0ACAFF771A5D}" destId="{4E218966-E6C7-4028-9A03-82A153FE309A}" srcOrd="4" destOrd="0" presId="urn:microsoft.com/office/officeart/2008/layout/LinedList"/>
    <dgm:cxn modelId="{889C584A-E101-49BA-8CC2-35041E8E2452}" type="presParOf" srcId="{CE052FA5-DB4F-4953-ADC7-0ACAFF771A5D}" destId="{3AC57387-F491-490C-93A7-07868ABB6369}" srcOrd="5" destOrd="0" presId="urn:microsoft.com/office/officeart/2008/layout/LinedList"/>
    <dgm:cxn modelId="{A6DFBCA9-2D17-46F2-9D4E-56C40A35EB81}" type="presParOf" srcId="{3AC57387-F491-490C-93A7-07868ABB6369}" destId="{272355A1-5697-46D4-888F-727FDD251D43}" srcOrd="0" destOrd="0" presId="urn:microsoft.com/office/officeart/2008/layout/LinedList"/>
    <dgm:cxn modelId="{DEB480DC-4BAB-409A-8585-EB4E7120D33D}" type="presParOf" srcId="{3AC57387-F491-490C-93A7-07868ABB6369}" destId="{034E5C3D-F066-421D-BCA9-4E8C1FDDAE9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2658844-092E-434E-8219-2CFFBA782084}"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396A571D-4049-43CD-9E11-A22141C8765E}">
      <dgm:prSet/>
      <dgm:spPr/>
      <dgm:t>
        <a:bodyPr/>
        <a:lstStyle/>
        <a:p>
          <a:r>
            <a:rPr lang="el-GR" dirty="0">
              <a:latin typeface="Cavolini" panose="03000502040302020204" pitchFamily="66" charset="0"/>
              <a:cs typeface="Cavolini" panose="03000502040302020204" pitchFamily="66" charset="0"/>
            </a:rPr>
            <a:t>Αποφασίζουν να το φτιάξουν</a:t>
          </a:r>
          <a:endParaRPr lang="en-US" dirty="0">
            <a:latin typeface="Cavolini" panose="03000502040302020204" pitchFamily="66" charset="0"/>
            <a:cs typeface="Cavolini" panose="03000502040302020204" pitchFamily="66" charset="0"/>
          </a:endParaRPr>
        </a:p>
      </dgm:t>
    </dgm:pt>
    <dgm:pt modelId="{3BCD1D0A-6206-4C1E-A1A0-8EAC41753131}" type="parTrans" cxnId="{41F449EA-24A9-4C41-AA3F-EB607E19F65D}">
      <dgm:prSet/>
      <dgm:spPr/>
      <dgm:t>
        <a:bodyPr/>
        <a:lstStyle/>
        <a:p>
          <a:endParaRPr lang="en-US"/>
        </a:p>
      </dgm:t>
    </dgm:pt>
    <dgm:pt modelId="{69CE0B43-F89B-464D-930C-22C0EB665AC5}" type="sibTrans" cxnId="{41F449EA-24A9-4C41-AA3F-EB607E19F65D}">
      <dgm:prSet/>
      <dgm:spPr/>
      <dgm:t>
        <a:bodyPr/>
        <a:lstStyle/>
        <a:p>
          <a:endParaRPr lang="en-US"/>
        </a:p>
      </dgm:t>
    </dgm:pt>
    <dgm:pt modelId="{E66C61A5-5476-431A-9A74-5CB1144A1F63}">
      <dgm:prSet/>
      <dgm:spPr/>
      <dgm:t>
        <a:bodyPr/>
        <a:lstStyle/>
        <a:p>
          <a:r>
            <a:rPr lang="el-GR" dirty="0">
              <a:latin typeface="Cavolini" panose="03000502040302020204" pitchFamily="66" charset="0"/>
              <a:cs typeface="Cavolini" panose="03000502040302020204" pitchFamily="66" charset="0"/>
            </a:rPr>
            <a:t>Το στολίζουν με άμμο, κλαδιά και φύλλα</a:t>
          </a:r>
          <a:endParaRPr lang="en-US" dirty="0">
            <a:latin typeface="Cavolini" panose="03000502040302020204" pitchFamily="66" charset="0"/>
            <a:cs typeface="Cavolini" panose="03000502040302020204" pitchFamily="66" charset="0"/>
          </a:endParaRPr>
        </a:p>
      </dgm:t>
    </dgm:pt>
    <dgm:pt modelId="{4954EEBF-AF00-4F72-BE22-5C038B1D8BDB}" type="parTrans" cxnId="{452D3B68-C76E-4D4F-A42C-DEF5E0C003D1}">
      <dgm:prSet/>
      <dgm:spPr/>
      <dgm:t>
        <a:bodyPr/>
        <a:lstStyle/>
        <a:p>
          <a:endParaRPr lang="en-US"/>
        </a:p>
      </dgm:t>
    </dgm:pt>
    <dgm:pt modelId="{6B68B5A3-DDC7-4129-8A11-09E4CB3DE97D}" type="sibTrans" cxnId="{452D3B68-C76E-4D4F-A42C-DEF5E0C003D1}">
      <dgm:prSet/>
      <dgm:spPr/>
      <dgm:t>
        <a:bodyPr/>
        <a:lstStyle/>
        <a:p>
          <a:endParaRPr lang="en-US"/>
        </a:p>
      </dgm:t>
    </dgm:pt>
    <dgm:pt modelId="{B63C12F7-DB32-41CB-A460-C6F7C2E2AA5B}">
      <dgm:prSet/>
      <dgm:spPr/>
      <dgm:t>
        <a:bodyPr/>
        <a:lstStyle/>
        <a:p>
          <a:r>
            <a:rPr lang="el-GR" dirty="0">
              <a:latin typeface="Cavolini" panose="03000502040302020204" pitchFamily="66" charset="0"/>
              <a:cs typeface="Cavolini" panose="03000502040302020204" pitchFamily="66" charset="0"/>
            </a:rPr>
            <a:t>Μοιράζονται τις ανησυχίες τους</a:t>
          </a:r>
          <a:endParaRPr lang="en-US" dirty="0">
            <a:latin typeface="Cavolini" panose="03000502040302020204" pitchFamily="66" charset="0"/>
            <a:cs typeface="Cavolini" panose="03000502040302020204" pitchFamily="66" charset="0"/>
          </a:endParaRPr>
        </a:p>
      </dgm:t>
    </dgm:pt>
    <dgm:pt modelId="{9A5CC19C-710E-4F56-BDB8-2FD5F0BCEB62}" type="parTrans" cxnId="{37C32F4C-8D90-497A-BBDB-383EAD8EC998}">
      <dgm:prSet/>
      <dgm:spPr/>
      <dgm:t>
        <a:bodyPr/>
        <a:lstStyle/>
        <a:p>
          <a:endParaRPr lang="en-US"/>
        </a:p>
      </dgm:t>
    </dgm:pt>
    <dgm:pt modelId="{A3369592-8C94-48A0-BCAD-C45673A2FFE2}" type="sibTrans" cxnId="{37C32F4C-8D90-497A-BBDB-383EAD8EC998}">
      <dgm:prSet/>
      <dgm:spPr/>
      <dgm:t>
        <a:bodyPr/>
        <a:lstStyle/>
        <a:p>
          <a:endParaRPr lang="en-US"/>
        </a:p>
      </dgm:t>
    </dgm:pt>
    <dgm:pt modelId="{07A01E75-3A4A-486E-9F6A-50FA02E22D5A}">
      <dgm:prSet/>
      <dgm:spPr/>
      <dgm:t>
        <a:bodyPr/>
        <a:lstStyle/>
        <a:p>
          <a:r>
            <a:rPr lang="el-GR" dirty="0">
              <a:latin typeface="Cavolini" panose="03000502040302020204" pitchFamily="66" charset="0"/>
              <a:cs typeface="Cavolini" panose="03000502040302020204" pitchFamily="66" charset="0"/>
            </a:rPr>
            <a:t>Γίνονται φίλοι</a:t>
          </a:r>
          <a:endParaRPr lang="en-US" dirty="0">
            <a:latin typeface="Cavolini" panose="03000502040302020204" pitchFamily="66" charset="0"/>
            <a:cs typeface="Cavolini" panose="03000502040302020204" pitchFamily="66" charset="0"/>
          </a:endParaRPr>
        </a:p>
      </dgm:t>
    </dgm:pt>
    <dgm:pt modelId="{42A3FBDC-DD28-46E7-93C5-FF8F4DFD146B}" type="parTrans" cxnId="{4CFA63B0-C78B-487A-94D6-1E51F26262BC}">
      <dgm:prSet/>
      <dgm:spPr/>
      <dgm:t>
        <a:bodyPr/>
        <a:lstStyle/>
        <a:p>
          <a:endParaRPr lang="en-US"/>
        </a:p>
      </dgm:t>
    </dgm:pt>
    <dgm:pt modelId="{494015FA-71FA-4F0E-9EA6-EE8A6EDEC870}" type="sibTrans" cxnId="{4CFA63B0-C78B-487A-94D6-1E51F26262BC}">
      <dgm:prSet/>
      <dgm:spPr/>
      <dgm:t>
        <a:bodyPr/>
        <a:lstStyle/>
        <a:p>
          <a:endParaRPr lang="en-US"/>
        </a:p>
      </dgm:t>
    </dgm:pt>
    <dgm:pt modelId="{32BE7B44-346D-4AD7-B245-719D9343D74B}" type="pres">
      <dgm:prSet presAssocID="{E2658844-092E-434E-8219-2CFFBA782084}" presName="vert0" presStyleCnt="0">
        <dgm:presLayoutVars>
          <dgm:dir/>
          <dgm:animOne val="branch"/>
          <dgm:animLvl val="lvl"/>
        </dgm:presLayoutVars>
      </dgm:prSet>
      <dgm:spPr/>
    </dgm:pt>
    <dgm:pt modelId="{623D3FBF-835A-4FC0-863D-80216D1DB9C3}" type="pres">
      <dgm:prSet presAssocID="{396A571D-4049-43CD-9E11-A22141C8765E}" presName="thickLine" presStyleLbl="alignNode1" presStyleIdx="0" presStyleCnt="4"/>
      <dgm:spPr/>
    </dgm:pt>
    <dgm:pt modelId="{F1EFD159-FCF6-4DF7-A22A-DE3457E06230}" type="pres">
      <dgm:prSet presAssocID="{396A571D-4049-43CD-9E11-A22141C8765E}" presName="horz1" presStyleCnt="0"/>
      <dgm:spPr/>
    </dgm:pt>
    <dgm:pt modelId="{2006A0BD-A403-4E56-8579-22D9B265A5A2}" type="pres">
      <dgm:prSet presAssocID="{396A571D-4049-43CD-9E11-A22141C8765E}" presName="tx1" presStyleLbl="revTx" presStyleIdx="0" presStyleCnt="4"/>
      <dgm:spPr/>
    </dgm:pt>
    <dgm:pt modelId="{83056E8C-A167-4CA1-8D56-D657240CFD5C}" type="pres">
      <dgm:prSet presAssocID="{396A571D-4049-43CD-9E11-A22141C8765E}" presName="vert1" presStyleCnt="0"/>
      <dgm:spPr/>
    </dgm:pt>
    <dgm:pt modelId="{E13630A5-CDF8-4610-A38A-FD28A3E3D196}" type="pres">
      <dgm:prSet presAssocID="{E66C61A5-5476-431A-9A74-5CB1144A1F63}" presName="thickLine" presStyleLbl="alignNode1" presStyleIdx="1" presStyleCnt="4"/>
      <dgm:spPr/>
    </dgm:pt>
    <dgm:pt modelId="{F1BBFD23-F436-4809-8F05-80D49FE48881}" type="pres">
      <dgm:prSet presAssocID="{E66C61A5-5476-431A-9A74-5CB1144A1F63}" presName="horz1" presStyleCnt="0"/>
      <dgm:spPr/>
    </dgm:pt>
    <dgm:pt modelId="{9FDE48B2-74CB-4097-90A6-E6122DA407CD}" type="pres">
      <dgm:prSet presAssocID="{E66C61A5-5476-431A-9A74-5CB1144A1F63}" presName="tx1" presStyleLbl="revTx" presStyleIdx="1" presStyleCnt="4"/>
      <dgm:spPr/>
    </dgm:pt>
    <dgm:pt modelId="{B097BC3C-FAE3-413B-81CF-39111AA0A09C}" type="pres">
      <dgm:prSet presAssocID="{E66C61A5-5476-431A-9A74-5CB1144A1F63}" presName="vert1" presStyleCnt="0"/>
      <dgm:spPr/>
    </dgm:pt>
    <dgm:pt modelId="{94B2CBEF-A9C1-45BC-ADC6-51368D40C9CF}" type="pres">
      <dgm:prSet presAssocID="{B63C12F7-DB32-41CB-A460-C6F7C2E2AA5B}" presName="thickLine" presStyleLbl="alignNode1" presStyleIdx="2" presStyleCnt="4"/>
      <dgm:spPr/>
    </dgm:pt>
    <dgm:pt modelId="{63B6E0A4-7885-4F39-95C4-978BC73D7512}" type="pres">
      <dgm:prSet presAssocID="{B63C12F7-DB32-41CB-A460-C6F7C2E2AA5B}" presName="horz1" presStyleCnt="0"/>
      <dgm:spPr/>
    </dgm:pt>
    <dgm:pt modelId="{808D6F72-36A6-4168-9291-6CAEDA6B1321}" type="pres">
      <dgm:prSet presAssocID="{B63C12F7-DB32-41CB-A460-C6F7C2E2AA5B}" presName="tx1" presStyleLbl="revTx" presStyleIdx="2" presStyleCnt="4"/>
      <dgm:spPr/>
    </dgm:pt>
    <dgm:pt modelId="{B17BD863-1449-4210-A117-71F7B33CD6E1}" type="pres">
      <dgm:prSet presAssocID="{B63C12F7-DB32-41CB-A460-C6F7C2E2AA5B}" presName="vert1" presStyleCnt="0"/>
      <dgm:spPr/>
    </dgm:pt>
    <dgm:pt modelId="{872A074F-DE85-46A9-82B0-EED122EBB6C9}" type="pres">
      <dgm:prSet presAssocID="{07A01E75-3A4A-486E-9F6A-50FA02E22D5A}" presName="thickLine" presStyleLbl="alignNode1" presStyleIdx="3" presStyleCnt="4"/>
      <dgm:spPr/>
    </dgm:pt>
    <dgm:pt modelId="{8BFE5D1E-B96C-46D2-A011-5EB48570814B}" type="pres">
      <dgm:prSet presAssocID="{07A01E75-3A4A-486E-9F6A-50FA02E22D5A}" presName="horz1" presStyleCnt="0"/>
      <dgm:spPr/>
    </dgm:pt>
    <dgm:pt modelId="{09AC4DBF-5117-4C70-9053-5FBFF155A94B}" type="pres">
      <dgm:prSet presAssocID="{07A01E75-3A4A-486E-9F6A-50FA02E22D5A}" presName="tx1" presStyleLbl="revTx" presStyleIdx="3" presStyleCnt="4"/>
      <dgm:spPr/>
    </dgm:pt>
    <dgm:pt modelId="{B57EE89E-BFF7-4F82-B8D7-5147CE573770}" type="pres">
      <dgm:prSet presAssocID="{07A01E75-3A4A-486E-9F6A-50FA02E22D5A}" presName="vert1" presStyleCnt="0"/>
      <dgm:spPr/>
    </dgm:pt>
  </dgm:ptLst>
  <dgm:cxnLst>
    <dgm:cxn modelId="{53F50F68-8CAC-435D-9D86-C69CFD107367}" type="presOf" srcId="{396A571D-4049-43CD-9E11-A22141C8765E}" destId="{2006A0BD-A403-4E56-8579-22D9B265A5A2}" srcOrd="0" destOrd="0" presId="urn:microsoft.com/office/officeart/2008/layout/LinedList"/>
    <dgm:cxn modelId="{452D3B68-C76E-4D4F-A42C-DEF5E0C003D1}" srcId="{E2658844-092E-434E-8219-2CFFBA782084}" destId="{E66C61A5-5476-431A-9A74-5CB1144A1F63}" srcOrd="1" destOrd="0" parTransId="{4954EEBF-AF00-4F72-BE22-5C038B1D8BDB}" sibTransId="{6B68B5A3-DDC7-4129-8A11-09E4CB3DE97D}"/>
    <dgm:cxn modelId="{37C32F4C-8D90-497A-BBDB-383EAD8EC998}" srcId="{E2658844-092E-434E-8219-2CFFBA782084}" destId="{B63C12F7-DB32-41CB-A460-C6F7C2E2AA5B}" srcOrd="2" destOrd="0" parTransId="{9A5CC19C-710E-4F56-BDB8-2FD5F0BCEB62}" sibTransId="{A3369592-8C94-48A0-BCAD-C45673A2FFE2}"/>
    <dgm:cxn modelId="{BA471380-A136-4B65-9F8E-67B07B556AB4}" type="presOf" srcId="{E2658844-092E-434E-8219-2CFFBA782084}" destId="{32BE7B44-346D-4AD7-B245-719D9343D74B}" srcOrd="0" destOrd="0" presId="urn:microsoft.com/office/officeart/2008/layout/LinedList"/>
    <dgm:cxn modelId="{4CFA63B0-C78B-487A-94D6-1E51F26262BC}" srcId="{E2658844-092E-434E-8219-2CFFBA782084}" destId="{07A01E75-3A4A-486E-9F6A-50FA02E22D5A}" srcOrd="3" destOrd="0" parTransId="{42A3FBDC-DD28-46E7-93C5-FF8F4DFD146B}" sibTransId="{494015FA-71FA-4F0E-9EA6-EE8A6EDEC870}"/>
    <dgm:cxn modelId="{D26CB9D6-0999-49D6-B0B6-F96153826FC6}" type="presOf" srcId="{07A01E75-3A4A-486E-9F6A-50FA02E22D5A}" destId="{09AC4DBF-5117-4C70-9053-5FBFF155A94B}" srcOrd="0" destOrd="0" presId="urn:microsoft.com/office/officeart/2008/layout/LinedList"/>
    <dgm:cxn modelId="{18AD38D9-4E88-44F3-93CD-F34B2D9CB265}" type="presOf" srcId="{B63C12F7-DB32-41CB-A460-C6F7C2E2AA5B}" destId="{808D6F72-36A6-4168-9291-6CAEDA6B1321}" srcOrd="0" destOrd="0" presId="urn:microsoft.com/office/officeart/2008/layout/LinedList"/>
    <dgm:cxn modelId="{41F449EA-24A9-4C41-AA3F-EB607E19F65D}" srcId="{E2658844-092E-434E-8219-2CFFBA782084}" destId="{396A571D-4049-43CD-9E11-A22141C8765E}" srcOrd="0" destOrd="0" parTransId="{3BCD1D0A-6206-4C1E-A1A0-8EAC41753131}" sibTransId="{69CE0B43-F89B-464D-930C-22C0EB665AC5}"/>
    <dgm:cxn modelId="{BC9BD7FB-6D0A-49E8-B70E-F7A5E59501E3}" type="presOf" srcId="{E66C61A5-5476-431A-9A74-5CB1144A1F63}" destId="{9FDE48B2-74CB-4097-90A6-E6122DA407CD}" srcOrd="0" destOrd="0" presId="urn:microsoft.com/office/officeart/2008/layout/LinedList"/>
    <dgm:cxn modelId="{5A33EC8C-0E26-417A-8F8C-5AB243110A72}" type="presParOf" srcId="{32BE7B44-346D-4AD7-B245-719D9343D74B}" destId="{623D3FBF-835A-4FC0-863D-80216D1DB9C3}" srcOrd="0" destOrd="0" presId="urn:microsoft.com/office/officeart/2008/layout/LinedList"/>
    <dgm:cxn modelId="{D3D4A8F0-A27D-49C9-8A44-DB6350AF2B91}" type="presParOf" srcId="{32BE7B44-346D-4AD7-B245-719D9343D74B}" destId="{F1EFD159-FCF6-4DF7-A22A-DE3457E06230}" srcOrd="1" destOrd="0" presId="urn:microsoft.com/office/officeart/2008/layout/LinedList"/>
    <dgm:cxn modelId="{51FF5A3B-083E-4EAF-9A37-7DA011E721AE}" type="presParOf" srcId="{F1EFD159-FCF6-4DF7-A22A-DE3457E06230}" destId="{2006A0BD-A403-4E56-8579-22D9B265A5A2}" srcOrd="0" destOrd="0" presId="urn:microsoft.com/office/officeart/2008/layout/LinedList"/>
    <dgm:cxn modelId="{A2D9FA55-2AE1-4805-93AB-6183E8FD513C}" type="presParOf" srcId="{F1EFD159-FCF6-4DF7-A22A-DE3457E06230}" destId="{83056E8C-A167-4CA1-8D56-D657240CFD5C}" srcOrd="1" destOrd="0" presId="urn:microsoft.com/office/officeart/2008/layout/LinedList"/>
    <dgm:cxn modelId="{40AA1EB9-0904-4F6D-8122-567063588DD4}" type="presParOf" srcId="{32BE7B44-346D-4AD7-B245-719D9343D74B}" destId="{E13630A5-CDF8-4610-A38A-FD28A3E3D196}" srcOrd="2" destOrd="0" presId="urn:microsoft.com/office/officeart/2008/layout/LinedList"/>
    <dgm:cxn modelId="{C5B9A58E-996F-4765-BEB1-53500BE2B5C7}" type="presParOf" srcId="{32BE7B44-346D-4AD7-B245-719D9343D74B}" destId="{F1BBFD23-F436-4809-8F05-80D49FE48881}" srcOrd="3" destOrd="0" presId="urn:microsoft.com/office/officeart/2008/layout/LinedList"/>
    <dgm:cxn modelId="{7EFB65D7-39AD-494E-89E0-29DD40E32BA5}" type="presParOf" srcId="{F1BBFD23-F436-4809-8F05-80D49FE48881}" destId="{9FDE48B2-74CB-4097-90A6-E6122DA407CD}" srcOrd="0" destOrd="0" presId="urn:microsoft.com/office/officeart/2008/layout/LinedList"/>
    <dgm:cxn modelId="{D8E3B4A4-AFA3-41CA-A211-E2E12B378181}" type="presParOf" srcId="{F1BBFD23-F436-4809-8F05-80D49FE48881}" destId="{B097BC3C-FAE3-413B-81CF-39111AA0A09C}" srcOrd="1" destOrd="0" presId="urn:microsoft.com/office/officeart/2008/layout/LinedList"/>
    <dgm:cxn modelId="{0FBEAFBB-8CD8-47A9-BA40-F414563C927D}" type="presParOf" srcId="{32BE7B44-346D-4AD7-B245-719D9343D74B}" destId="{94B2CBEF-A9C1-45BC-ADC6-51368D40C9CF}" srcOrd="4" destOrd="0" presId="urn:microsoft.com/office/officeart/2008/layout/LinedList"/>
    <dgm:cxn modelId="{69F70BC8-F6C5-476A-B589-0038B939D610}" type="presParOf" srcId="{32BE7B44-346D-4AD7-B245-719D9343D74B}" destId="{63B6E0A4-7885-4F39-95C4-978BC73D7512}" srcOrd="5" destOrd="0" presId="urn:microsoft.com/office/officeart/2008/layout/LinedList"/>
    <dgm:cxn modelId="{4ED6C22D-BC91-4B68-A5B9-CE381DDDF088}" type="presParOf" srcId="{63B6E0A4-7885-4F39-95C4-978BC73D7512}" destId="{808D6F72-36A6-4168-9291-6CAEDA6B1321}" srcOrd="0" destOrd="0" presId="urn:microsoft.com/office/officeart/2008/layout/LinedList"/>
    <dgm:cxn modelId="{EA166530-92F1-4660-977A-5DABE59E5EE1}" type="presParOf" srcId="{63B6E0A4-7885-4F39-95C4-978BC73D7512}" destId="{B17BD863-1449-4210-A117-71F7B33CD6E1}" srcOrd="1" destOrd="0" presId="urn:microsoft.com/office/officeart/2008/layout/LinedList"/>
    <dgm:cxn modelId="{F433095F-3BC7-4A19-B7A6-0ADE07D7324A}" type="presParOf" srcId="{32BE7B44-346D-4AD7-B245-719D9343D74B}" destId="{872A074F-DE85-46A9-82B0-EED122EBB6C9}" srcOrd="6" destOrd="0" presId="urn:microsoft.com/office/officeart/2008/layout/LinedList"/>
    <dgm:cxn modelId="{AF16C5F8-065D-4EB7-A8EC-8C6AEA72173C}" type="presParOf" srcId="{32BE7B44-346D-4AD7-B245-719D9343D74B}" destId="{8BFE5D1E-B96C-46D2-A011-5EB48570814B}" srcOrd="7" destOrd="0" presId="urn:microsoft.com/office/officeart/2008/layout/LinedList"/>
    <dgm:cxn modelId="{E05225FF-1155-4103-8333-CC60CA259BCD}" type="presParOf" srcId="{8BFE5D1E-B96C-46D2-A011-5EB48570814B}" destId="{09AC4DBF-5117-4C70-9053-5FBFF155A94B}" srcOrd="0" destOrd="0" presId="urn:microsoft.com/office/officeart/2008/layout/LinedList"/>
    <dgm:cxn modelId="{D7F14671-5D81-4075-B543-AE10B7E47C40}" type="presParOf" srcId="{8BFE5D1E-B96C-46D2-A011-5EB48570814B}" destId="{B57EE89E-BFF7-4F82-B8D7-5147CE57377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9349D87-FD13-45DC-80F5-BF37E37C62C8}"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575C3D40-D544-4D71-A91B-7B8C1E0EC8B5}">
      <dgm:prSet/>
      <dgm:spPr/>
      <dgm:t>
        <a:bodyPr/>
        <a:lstStyle/>
        <a:p>
          <a:r>
            <a:rPr lang="el-GR" b="0" dirty="0">
              <a:latin typeface="Cavolini" panose="03000502040302020204" pitchFamily="66" charset="0"/>
              <a:cs typeface="Cavolini" panose="03000502040302020204" pitchFamily="66" charset="0"/>
            </a:rPr>
            <a:t>Δίνεται στα παιδιά ένα φύλλο εργασίας, το οποίο έχει στη μέση του μόνο ένα ασπρόμαυρο παγκάκι</a:t>
          </a:r>
          <a:endParaRPr lang="en-US" dirty="0">
            <a:latin typeface="Cavolini" panose="03000502040302020204" pitchFamily="66" charset="0"/>
            <a:cs typeface="Cavolini" panose="03000502040302020204" pitchFamily="66" charset="0"/>
          </a:endParaRPr>
        </a:p>
      </dgm:t>
    </dgm:pt>
    <dgm:pt modelId="{B9F0FFF1-7FF2-4C26-9F66-CF4E6DDD3837}" type="parTrans" cxnId="{EC4F3F5F-AE4E-48FB-86B8-8FA24D914094}">
      <dgm:prSet/>
      <dgm:spPr/>
      <dgm:t>
        <a:bodyPr/>
        <a:lstStyle/>
        <a:p>
          <a:endParaRPr lang="en-US"/>
        </a:p>
      </dgm:t>
    </dgm:pt>
    <dgm:pt modelId="{1BC557D1-0AE6-4E12-AB39-D9DC51386122}" type="sibTrans" cxnId="{EC4F3F5F-AE4E-48FB-86B8-8FA24D914094}">
      <dgm:prSet/>
      <dgm:spPr/>
      <dgm:t>
        <a:bodyPr/>
        <a:lstStyle/>
        <a:p>
          <a:endParaRPr lang="en-US"/>
        </a:p>
      </dgm:t>
    </dgm:pt>
    <dgm:pt modelId="{5A247C13-5738-4395-B612-48D1A02534DC}">
      <dgm:prSet/>
      <dgm:spPr/>
      <dgm:t>
        <a:bodyPr/>
        <a:lstStyle/>
        <a:p>
          <a:r>
            <a:rPr lang="el-GR" b="0" dirty="0">
              <a:latin typeface="Cavolini" panose="03000502040302020204" pitchFamily="66" charset="0"/>
              <a:cs typeface="Cavolini" panose="03000502040302020204" pitchFamily="66" charset="0"/>
            </a:rPr>
            <a:t>Τα παιδιά καλούνται να διακοσμήσουν το παγκάκι και να επεκτείνουν το σκηνικό (πχ ζωγραφίζοντας τα παιδάκια που κάθονται πάνω κλπ)</a:t>
          </a:r>
          <a:endParaRPr lang="en-US" dirty="0">
            <a:latin typeface="Cavolini" panose="03000502040302020204" pitchFamily="66" charset="0"/>
            <a:cs typeface="Cavolini" panose="03000502040302020204" pitchFamily="66" charset="0"/>
          </a:endParaRPr>
        </a:p>
      </dgm:t>
    </dgm:pt>
    <dgm:pt modelId="{3FB26E77-1CEF-4920-8A31-9E3B9302740E}" type="parTrans" cxnId="{D5C8217A-392D-4F58-A594-A73A3066E9EC}">
      <dgm:prSet/>
      <dgm:spPr/>
      <dgm:t>
        <a:bodyPr/>
        <a:lstStyle/>
        <a:p>
          <a:endParaRPr lang="en-US"/>
        </a:p>
      </dgm:t>
    </dgm:pt>
    <dgm:pt modelId="{4E5DA8C1-0453-4658-A350-B111A53B91BB}" type="sibTrans" cxnId="{D5C8217A-392D-4F58-A594-A73A3066E9EC}">
      <dgm:prSet/>
      <dgm:spPr/>
      <dgm:t>
        <a:bodyPr/>
        <a:lstStyle/>
        <a:p>
          <a:endParaRPr lang="en-US"/>
        </a:p>
      </dgm:t>
    </dgm:pt>
    <dgm:pt modelId="{BE2F7E76-A0FE-47D8-8DD0-3ACBBB9ECA29}" type="pres">
      <dgm:prSet presAssocID="{79349D87-FD13-45DC-80F5-BF37E37C62C8}" presName="diagram" presStyleCnt="0">
        <dgm:presLayoutVars>
          <dgm:dir/>
          <dgm:resizeHandles val="exact"/>
        </dgm:presLayoutVars>
      </dgm:prSet>
      <dgm:spPr/>
    </dgm:pt>
    <dgm:pt modelId="{E7F494DB-F04A-4A84-9F1E-23BAA05CFC9C}" type="pres">
      <dgm:prSet presAssocID="{575C3D40-D544-4D71-A91B-7B8C1E0EC8B5}" presName="arrow" presStyleLbl="node1" presStyleIdx="0" presStyleCnt="2">
        <dgm:presLayoutVars>
          <dgm:bulletEnabled val="1"/>
        </dgm:presLayoutVars>
      </dgm:prSet>
      <dgm:spPr/>
    </dgm:pt>
    <dgm:pt modelId="{E548573F-4BFF-4D7E-BEE5-78E04E56CB62}" type="pres">
      <dgm:prSet presAssocID="{5A247C13-5738-4395-B612-48D1A02534DC}" presName="arrow" presStyleLbl="node1" presStyleIdx="1" presStyleCnt="2">
        <dgm:presLayoutVars>
          <dgm:bulletEnabled val="1"/>
        </dgm:presLayoutVars>
      </dgm:prSet>
      <dgm:spPr/>
    </dgm:pt>
  </dgm:ptLst>
  <dgm:cxnLst>
    <dgm:cxn modelId="{C7BA5607-3A82-4DBC-8DB6-8DBCCEE09324}" type="presOf" srcId="{5A247C13-5738-4395-B612-48D1A02534DC}" destId="{E548573F-4BFF-4D7E-BEE5-78E04E56CB62}" srcOrd="0" destOrd="0" presId="urn:microsoft.com/office/officeart/2005/8/layout/arrow5"/>
    <dgm:cxn modelId="{4CA86F3A-D6FE-43C5-91CC-917F4F8091BA}" type="presOf" srcId="{575C3D40-D544-4D71-A91B-7B8C1E0EC8B5}" destId="{E7F494DB-F04A-4A84-9F1E-23BAA05CFC9C}" srcOrd="0" destOrd="0" presId="urn:microsoft.com/office/officeart/2005/8/layout/arrow5"/>
    <dgm:cxn modelId="{EC4F3F5F-AE4E-48FB-86B8-8FA24D914094}" srcId="{79349D87-FD13-45DC-80F5-BF37E37C62C8}" destId="{575C3D40-D544-4D71-A91B-7B8C1E0EC8B5}" srcOrd="0" destOrd="0" parTransId="{B9F0FFF1-7FF2-4C26-9F66-CF4E6DDD3837}" sibTransId="{1BC557D1-0AE6-4E12-AB39-D9DC51386122}"/>
    <dgm:cxn modelId="{D5C8217A-392D-4F58-A594-A73A3066E9EC}" srcId="{79349D87-FD13-45DC-80F5-BF37E37C62C8}" destId="{5A247C13-5738-4395-B612-48D1A02534DC}" srcOrd="1" destOrd="0" parTransId="{3FB26E77-1CEF-4920-8A31-9E3B9302740E}" sibTransId="{4E5DA8C1-0453-4658-A350-B111A53B91BB}"/>
    <dgm:cxn modelId="{E61789B9-8432-44E2-BF4C-A5C47519A7B1}" type="presOf" srcId="{79349D87-FD13-45DC-80F5-BF37E37C62C8}" destId="{BE2F7E76-A0FE-47D8-8DD0-3ACBBB9ECA29}" srcOrd="0" destOrd="0" presId="urn:microsoft.com/office/officeart/2005/8/layout/arrow5"/>
    <dgm:cxn modelId="{DB1566AB-BE6B-4515-9974-0BBA0BF74F46}" type="presParOf" srcId="{BE2F7E76-A0FE-47D8-8DD0-3ACBBB9ECA29}" destId="{E7F494DB-F04A-4A84-9F1E-23BAA05CFC9C}" srcOrd="0" destOrd="0" presId="urn:microsoft.com/office/officeart/2005/8/layout/arrow5"/>
    <dgm:cxn modelId="{D91FA9D3-83DE-4D00-8044-C006AA4A99F3}" type="presParOf" srcId="{BE2F7E76-A0FE-47D8-8DD0-3ACBBB9ECA29}" destId="{E548573F-4BFF-4D7E-BEE5-78E04E56CB62}"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3067B-BEA7-4C9C-90CA-953F8106273A}">
      <dsp:nvSpPr>
        <dsp:cNvPr id="0" name=""/>
        <dsp:cNvSpPr/>
      </dsp:nvSpPr>
      <dsp:spPr>
        <a:xfrm>
          <a:off x="0" y="0"/>
          <a:ext cx="1033307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73763E-27F5-4955-8D92-71C69BBB3502}">
      <dsp:nvSpPr>
        <dsp:cNvPr id="0" name=""/>
        <dsp:cNvSpPr/>
      </dsp:nvSpPr>
      <dsp:spPr>
        <a:xfrm>
          <a:off x="0" y="0"/>
          <a:ext cx="2066614" cy="3827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l-GR" sz="1700" b="1" u="sng" kern="1200" baseline="0" dirty="0">
              <a:latin typeface="Cavolini" panose="03000502040302020204" pitchFamily="66" charset="0"/>
              <a:cs typeface="Cavolini" panose="03000502040302020204" pitchFamily="66" charset="0"/>
            </a:rPr>
            <a:t>Καλλιέργεια αξόνων για Συναισθηματική Ενδυνάμωση</a:t>
          </a:r>
          <a:r>
            <a:rPr lang="en-US" sz="1700" b="1" u="sng" kern="1200" baseline="0" dirty="0">
              <a:latin typeface="Cavolini" panose="03000502040302020204" pitchFamily="66" charset="0"/>
              <a:cs typeface="Cavolini" panose="03000502040302020204" pitchFamily="66" charset="0"/>
            </a:rPr>
            <a:t>:</a:t>
          </a:r>
          <a:endParaRPr lang="en-US" sz="1700" kern="1200" dirty="0">
            <a:latin typeface="Cavolini" panose="03000502040302020204" pitchFamily="66" charset="0"/>
            <a:cs typeface="Cavolini" panose="03000502040302020204" pitchFamily="66" charset="0"/>
          </a:endParaRPr>
        </a:p>
      </dsp:txBody>
      <dsp:txXfrm>
        <a:off x="0" y="0"/>
        <a:ext cx="2066614" cy="3827722"/>
      </dsp:txXfrm>
    </dsp:sp>
    <dsp:sp modelId="{F96A632C-AA6D-4159-9C37-BBCEC32A42BE}">
      <dsp:nvSpPr>
        <dsp:cNvPr id="0" name=""/>
        <dsp:cNvSpPr/>
      </dsp:nvSpPr>
      <dsp:spPr>
        <a:xfrm>
          <a:off x="2221610" y="36071"/>
          <a:ext cx="8111463" cy="721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l-GR" sz="3200" b="0" kern="1200" baseline="0">
              <a:latin typeface="Cavolini" panose="03000502040302020204" pitchFamily="66" charset="0"/>
              <a:cs typeface="Cavolini" panose="03000502040302020204" pitchFamily="66" charset="0"/>
            </a:rPr>
            <a:t>Αναγνώριση συναισθημάτων</a:t>
          </a:r>
          <a:endParaRPr lang="en-US" sz="3200" kern="1200">
            <a:latin typeface="Cavolini" panose="03000502040302020204" pitchFamily="66" charset="0"/>
            <a:cs typeface="Cavolini" panose="03000502040302020204" pitchFamily="66" charset="0"/>
          </a:endParaRPr>
        </a:p>
      </dsp:txBody>
      <dsp:txXfrm>
        <a:off x="2221610" y="36071"/>
        <a:ext cx="8111463" cy="721435"/>
      </dsp:txXfrm>
    </dsp:sp>
    <dsp:sp modelId="{B7D7B379-34C6-488D-9FE5-EC76504F70D0}">
      <dsp:nvSpPr>
        <dsp:cNvPr id="0" name=""/>
        <dsp:cNvSpPr/>
      </dsp:nvSpPr>
      <dsp:spPr>
        <a:xfrm>
          <a:off x="2066614" y="757507"/>
          <a:ext cx="826645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F48D0C-7C8D-4891-BAA6-063471063DAB}">
      <dsp:nvSpPr>
        <dsp:cNvPr id="0" name=""/>
        <dsp:cNvSpPr/>
      </dsp:nvSpPr>
      <dsp:spPr>
        <a:xfrm>
          <a:off x="2221610" y="793579"/>
          <a:ext cx="8111463" cy="721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l-GR" sz="3200" b="0" kern="1200" baseline="0">
              <a:latin typeface="Cavolini" panose="03000502040302020204" pitchFamily="66" charset="0"/>
              <a:cs typeface="Cavolini" panose="03000502040302020204" pitchFamily="66" charset="0"/>
            </a:rPr>
            <a:t>Έκφραση συναισθημάτων</a:t>
          </a:r>
          <a:endParaRPr lang="en-US" sz="3200" kern="1200">
            <a:latin typeface="Cavolini" panose="03000502040302020204" pitchFamily="66" charset="0"/>
            <a:cs typeface="Cavolini" panose="03000502040302020204" pitchFamily="66" charset="0"/>
          </a:endParaRPr>
        </a:p>
      </dsp:txBody>
      <dsp:txXfrm>
        <a:off x="2221610" y="793579"/>
        <a:ext cx="8111463" cy="721435"/>
      </dsp:txXfrm>
    </dsp:sp>
    <dsp:sp modelId="{23CC354D-0721-4525-B6AD-DE008F9D37EF}">
      <dsp:nvSpPr>
        <dsp:cNvPr id="0" name=""/>
        <dsp:cNvSpPr/>
      </dsp:nvSpPr>
      <dsp:spPr>
        <a:xfrm>
          <a:off x="2066614" y="1515015"/>
          <a:ext cx="826645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8A4B79-B014-4737-A481-0F9DF6BDCE50}">
      <dsp:nvSpPr>
        <dsp:cNvPr id="0" name=""/>
        <dsp:cNvSpPr/>
      </dsp:nvSpPr>
      <dsp:spPr>
        <a:xfrm>
          <a:off x="2221610" y="1551087"/>
          <a:ext cx="8111463" cy="721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l-GR" sz="3200" b="0" kern="1200" baseline="0">
              <a:latin typeface="Cavolini" panose="03000502040302020204" pitchFamily="66" charset="0"/>
              <a:cs typeface="Cavolini" panose="03000502040302020204" pitchFamily="66" charset="0"/>
            </a:rPr>
            <a:t>Κατανόηση συναισθημάτων</a:t>
          </a:r>
          <a:endParaRPr lang="en-US" sz="3200" kern="1200">
            <a:latin typeface="Cavolini" panose="03000502040302020204" pitchFamily="66" charset="0"/>
            <a:cs typeface="Cavolini" panose="03000502040302020204" pitchFamily="66" charset="0"/>
          </a:endParaRPr>
        </a:p>
      </dsp:txBody>
      <dsp:txXfrm>
        <a:off x="2221610" y="1551087"/>
        <a:ext cx="8111463" cy="721435"/>
      </dsp:txXfrm>
    </dsp:sp>
    <dsp:sp modelId="{AA998097-817C-4A93-B362-D5C185BF95A3}">
      <dsp:nvSpPr>
        <dsp:cNvPr id="0" name=""/>
        <dsp:cNvSpPr/>
      </dsp:nvSpPr>
      <dsp:spPr>
        <a:xfrm>
          <a:off x="2066614" y="2272523"/>
          <a:ext cx="826645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4B6C7E-9984-4227-A021-CF3F9BEC8FD5}">
      <dsp:nvSpPr>
        <dsp:cNvPr id="0" name=""/>
        <dsp:cNvSpPr/>
      </dsp:nvSpPr>
      <dsp:spPr>
        <a:xfrm>
          <a:off x="2221610" y="2308594"/>
          <a:ext cx="8111463" cy="721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l-GR" sz="3200" b="0" kern="1200" baseline="0">
              <a:latin typeface="Cavolini" panose="03000502040302020204" pitchFamily="66" charset="0"/>
              <a:cs typeface="Cavolini" panose="03000502040302020204" pitchFamily="66" charset="0"/>
            </a:rPr>
            <a:t>Ενσυναίσθηση</a:t>
          </a:r>
          <a:endParaRPr lang="en-US" sz="3200" kern="1200">
            <a:latin typeface="Cavolini" panose="03000502040302020204" pitchFamily="66" charset="0"/>
            <a:cs typeface="Cavolini" panose="03000502040302020204" pitchFamily="66" charset="0"/>
          </a:endParaRPr>
        </a:p>
      </dsp:txBody>
      <dsp:txXfrm>
        <a:off x="2221610" y="2308594"/>
        <a:ext cx="8111463" cy="721435"/>
      </dsp:txXfrm>
    </dsp:sp>
    <dsp:sp modelId="{CF7CF126-04E2-462A-BBF7-0B882622F245}">
      <dsp:nvSpPr>
        <dsp:cNvPr id="0" name=""/>
        <dsp:cNvSpPr/>
      </dsp:nvSpPr>
      <dsp:spPr>
        <a:xfrm>
          <a:off x="2066614" y="3030030"/>
          <a:ext cx="826645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514295-A844-41DB-A981-0F58DE324752}">
      <dsp:nvSpPr>
        <dsp:cNvPr id="0" name=""/>
        <dsp:cNvSpPr/>
      </dsp:nvSpPr>
      <dsp:spPr>
        <a:xfrm>
          <a:off x="2221610" y="3066102"/>
          <a:ext cx="8111463" cy="721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l-GR" sz="3200" b="0" kern="1200" baseline="0">
              <a:latin typeface="Cavolini" panose="03000502040302020204" pitchFamily="66" charset="0"/>
              <a:cs typeface="Cavolini" panose="03000502040302020204" pitchFamily="66" charset="0"/>
            </a:rPr>
            <a:t>Έλεγχος συναισθημάτων</a:t>
          </a:r>
          <a:endParaRPr lang="en-US" sz="3200" kern="1200">
            <a:latin typeface="Cavolini" panose="03000502040302020204" pitchFamily="66" charset="0"/>
            <a:cs typeface="Cavolini" panose="03000502040302020204" pitchFamily="66" charset="0"/>
          </a:endParaRPr>
        </a:p>
      </dsp:txBody>
      <dsp:txXfrm>
        <a:off x="2221610" y="3066102"/>
        <a:ext cx="8111463" cy="721435"/>
      </dsp:txXfrm>
    </dsp:sp>
    <dsp:sp modelId="{54D0E245-D998-44A1-B559-D504D8094802}">
      <dsp:nvSpPr>
        <dsp:cNvPr id="0" name=""/>
        <dsp:cNvSpPr/>
      </dsp:nvSpPr>
      <dsp:spPr>
        <a:xfrm>
          <a:off x="2066614" y="3787538"/>
          <a:ext cx="826645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6485C3-D958-4015-9FDF-F2AE31A13025}">
      <dsp:nvSpPr>
        <dsp:cNvPr id="0" name=""/>
        <dsp:cNvSpPr/>
      </dsp:nvSpPr>
      <dsp:spPr>
        <a:xfrm>
          <a:off x="0" y="0"/>
          <a:ext cx="1033307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6F22A4-031A-4E84-925B-BC21D3E41C8D}">
      <dsp:nvSpPr>
        <dsp:cNvPr id="0" name=""/>
        <dsp:cNvSpPr/>
      </dsp:nvSpPr>
      <dsp:spPr>
        <a:xfrm>
          <a:off x="0" y="0"/>
          <a:ext cx="2066614" cy="3827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b="1" i="1" kern="1200" dirty="0">
              <a:latin typeface="Cavolini" panose="03000502040302020204" pitchFamily="66" charset="0"/>
              <a:cs typeface="Cavolini" panose="03000502040302020204" pitchFamily="66" charset="0"/>
            </a:rPr>
            <a:t>Ομοιότητες</a:t>
          </a:r>
          <a:endParaRPr lang="en-US" sz="2400" b="1" i="1" kern="1200" dirty="0">
            <a:latin typeface="Cavolini" panose="03000502040302020204" pitchFamily="66" charset="0"/>
            <a:cs typeface="Cavolini" panose="03000502040302020204" pitchFamily="66" charset="0"/>
          </a:endParaRPr>
        </a:p>
      </dsp:txBody>
      <dsp:txXfrm>
        <a:off x="0" y="0"/>
        <a:ext cx="2066614" cy="3827722"/>
      </dsp:txXfrm>
    </dsp:sp>
    <dsp:sp modelId="{37A55682-1AD2-4BBC-86DA-5E7B1732CEA2}">
      <dsp:nvSpPr>
        <dsp:cNvPr id="0" name=""/>
        <dsp:cNvSpPr/>
      </dsp:nvSpPr>
      <dsp:spPr>
        <a:xfrm>
          <a:off x="2221610" y="36071"/>
          <a:ext cx="8111463" cy="721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l-GR" sz="1900" kern="1200" dirty="0">
              <a:latin typeface="Cavolini" panose="03000502040302020204" pitchFamily="66" charset="0"/>
              <a:cs typeface="Cavolini" panose="03000502040302020204" pitchFamily="66" charset="0"/>
            </a:rPr>
            <a:t>Κεντρική ηρωίδα =&gt; κορίτσι</a:t>
          </a:r>
          <a:endParaRPr lang="en-US" sz="1900" kern="1200" dirty="0">
            <a:latin typeface="Cavolini" panose="03000502040302020204" pitchFamily="66" charset="0"/>
            <a:cs typeface="Cavolini" panose="03000502040302020204" pitchFamily="66" charset="0"/>
          </a:endParaRPr>
        </a:p>
      </dsp:txBody>
      <dsp:txXfrm>
        <a:off x="2221610" y="36071"/>
        <a:ext cx="8111463" cy="721435"/>
      </dsp:txXfrm>
    </dsp:sp>
    <dsp:sp modelId="{25396342-3345-4A52-96D3-D278BC578CE0}">
      <dsp:nvSpPr>
        <dsp:cNvPr id="0" name=""/>
        <dsp:cNvSpPr/>
      </dsp:nvSpPr>
      <dsp:spPr>
        <a:xfrm>
          <a:off x="2066614" y="757507"/>
          <a:ext cx="826645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14B741-EFF1-4C4E-B434-C07BB383B5A9}">
      <dsp:nvSpPr>
        <dsp:cNvPr id="0" name=""/>
        <dsp:cNvSpPr/>
      </dsp:nvSpPr>
      <dsp:spPr>
        <a:xfrm>
          <a:off x="2221610" y="793579"/>
          <a:ext cx="8111463" cy="721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l-GR" sz="1900" kern="1200" dirty="0">
              <a:latin typeface="Cavolini" panose="03000502040302020204" pitchFamily="66" charset="0"/>
              <a:cs typeface="Cavolini" panose="03000502040302020204" pitchFamily="66" charset="0"/>
            </a:rPr>
            <a:t>Μετακόμιση σε καινούριο σπίτι</a:t>
          </a:r>
          <a:endParaRPr lang="en-US" sz="1900" kern="1200" dirty="0">
            <a:latin typeface="Cavolini" panose="03000502040302020204" pitchFamily="66" charset="0"/>
            <a:cs typeface="Cavolini" panose="03000502040302020204" pitchFamily="66" charset="0"/>
          </a:endParaRPr>
        </a:p>
      </dsp:txBody>
      <dsp:txXfrm>
        <a:off x="2221610" y="793579"/>
        <a:ext cx="8111463" cy="721435"/>
      </dsp:txXfrm>
    </dsp:sp>
    <dsp:sp modelId="{3DC4E8AD-10DF-46D5-B37F-98FF1425679D}">
      <dsp:nvSpPr>
        <dsp:cNvPr id="0" name=""/>
        <dsp:cNvSpPr/>
      </dsp:nvSpPr>
      <dsp:spPr>
        <a:xfrm>
          <a:off x="2066614" y="1515015"/>
          <a:ext cx="826645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35479F-F45F-40E0-8E47-494DEE97C5BD}">
      <dsp:nvSpPr>
        <dsp:cNvPr id="0" name=""/>
        <dsp:cNvSpPr/>
      </dsp:nvSpPr>
      <dsp:spPr>
        <a:xfrm>
          <a:off x="2221610" y="1551087"/>
          <a:ext cx="8111463" cy="721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l-GR" sz="1900" kern="1200" dirty="0">
              <a:latin typeface="Cavolini" panose="03000502040302020204" pitchFamily="66" charset="0"/>
              <a:cs typeface="Cavolini" panose="03000502040302020204" pitchFamily="66" charset="0"/>
            </a:rPr>
            <a:t>Αναζήτηση φίλων</a:t>
          </a:r>
          <a:endParaRPr lang="en-US" sz="1900" kern="1200" dirty="0">
            <a:latin typeface="Cavolini" panose="03000502040302020204" pitchFamily="66" charset="0"/>
            <a:cs typeface="Cavolini" panose="03000502040302020204" pitchFamily="66" charset="0"/>
          </a:endParaRPr>
        </a:p>
      </dsp:txBody>
      <dsp:txXfrm>
        <a:off x="2221610" y="1551087"/>
        <a:ext cx="8111463" cy="721435"/>
      </dsp:txXfrm>
    </dsp:sp>
    <dsp:sp modelId="{0F561C48-6F2D-4E0D-90A8-634688D1887C}">
      <dsp:nvSpPr>
        <dsp:cNvPr id="0" name=""/>
        <dsp:cNvSpPr/>
      </dsp:nvSpPr>
      <dsp:spPr>
        <a:xfrm>
          <a:off x="2066614" y="2272523"/>
          <a:ext cx="826645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BD62D8-D964-482C-94E3-1A5D59DA11D3}">
      <dsp:nvSpPr>
        <dsp:cNvPr id="0" name=""/>
        <dsp:cNvSpPr/>
      </dsp:nvSpPr>
      <dsp:spPr>
        <a:xfrm>
          <a:off x="2221610" y="2308594"/>
          <a:ext cx="8111463" cy="721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l-GR" sz="1900" kern="1200" dirty="0">
              <a:latin typeface="Cavolini" panose="03000502040302020204" pitchFamily="66" charset="0"/>
              <a:cs typeface="Cavolini" panose="03000502040302020204" pitchFamily="66" charset="0"/>
            </a:rPr>
            <a:t>Έχουν μόνο ένα φίλο (πραγματικό ή φανταστικό</a:t>
          </a:r>
          <a:r>
            <a:rPr lang="en-US" sz="1900" kern="1200" dirty="0">
              <a:latin typeface="Cavolini" panose="03000502040302020204" pitchFamily="66" charset="0"/>
              <a:cs typeface="Cavolini" panose="03000502040302020204" pitchFamily="66" charset="0"/>
            </a:rPr>
            <a:t>;</a:t>
          </a:r>
          <a:r>
            <a:rPr lang="el-GR" sz="1900" kern="1200" dirty="0">
              <a:latin typeface="Cavolini" panose="03000502040302020204" pitchFamily="66" charset="0"/>
              <a:cs typeface="Cavolini" panose="03000502040302020204" pitchFamily="66" charset="0"/>
            </a:rPr>
            <a:t>)</a:t>
          </a:r>
          <a:endParaRPr lang="en-US" sz="1900" kern="1200" dirty="0">
            <a:latin typeface="Cavolini" panose="03000502040302020204" pitchFamily="66" charset="0"/>
            <a:cs typeface="Cavolini" panose="03000502040302020204" pitchFamily="66" charset="0"/>
          </a:endParaRPr>
        </a:p>
      </dsp:txBody>
      <dsp:txXfrm>
        <a:off x="2221610" y="2308594"/>
        <a:ext cx="8111463" cy="721435"/>
      </dsp:txXfrm>
    </dsp:sp>
    <dsp:sp modelId="{0D3D0C84-2151-40D4-BC99-F4F529FE64DB}">
      <dsp:nvSpPr>
        <dsp:cNvPr id="0" name=""/>
        <dsp:cNvSpPr/>
      </dsp:nvSpPr>
      <dsp:spPr>
        <a:xfrm>
          <a:off x="2066614" y="3030030"/>
          <a:ext cx="826645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7A121F-8EA4-490C-889F-8FA114D114FE}">
      <dsp:nvSpPr>
        <dsp:cNvPr id="0" name=""/>
        <dsp:cNvSpPr/>
      </dsp:nvSpPr>
      <dsp:spPr>
        <a:xfrm>
          <a:off x="2221610" y="3066102"/>
          <a:ext cx="8111463" cy="721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l-GR" sz="1900" kern="1200" dirty="0">
              <a:latin typeface="Cavolini" panose="03000502040302020204" pitchFamily="66" charset="0"/>
              <a:cs typeface="Cavolini" panose="03000502040302020204" pitchFamily="66" charset="0"/>
            </a:rPr>
            <a:t>Δύναμη και συμβουλή από κάποιον (δάσκαλος/ λευκό λιοντάρι)</a:t>
          </a:r>
          <a:endParaRPr lang="en-US" sz="1900" kern="1200" dirty="0">
            <a:latin typeface="Cavolini" panose="03000502040302020204" pitchFamily="66" charset="0"/>
            <a:cs typeface="Cavolini" panose="03000502040302020204" pitchFamily="66" charset="0"/>
          </a:endParaRPr>
        </a:p>
      </dsp:txBody>
      <dsp:txXfrm>
        <a:off x="2221610" y="3066102"/>
        <a:ext cx="8111463" cy="721435"/>
      </dsp:txXfrm>
    </dsp:sp>
    <dsp:sp modelId="{9A12BCE1-2BFC-4FEC-B6EC-939A29ED0D8D}">
      <dsp:nvSpPr>
        <dsp:cNvPr id="0" name=""/>
        <dsp:cNvSpPr/>
      </dsp:nvSpPr>
      <dsp:spPr>
        <a:xfrm>
          <a:off x="2066614" y="3787538"/>
          <a:ext cx="826645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A6FCF-B4D8-4043-8F6A-6D8360044CAB}">
      <dsp:nvSpPr>
        <dsp:cNvPr id="0" name=""/>
        <dsp:cNvSpPr/>
      </dsp:nvSpPr>
      <dsp:spPr>
        <a:xfrm>
          <a:off x="0" y="0"/>
          <a:ext cx="1033307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C2B6E3-4326-4FC9-BCD0-D8DD0A296788}">
      <dsp:nvSpPr>
        <dsp:cNvPr id="0" name=""/>
        <dsp:cNvSpPr/>
      </dsp:nvSpPr>
      <dsp:spPr>
        <a:xfrm>
          <a:off x="0" y="0"/>
          <a:ext cx="2066614" cy="3827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b="1" i="1" kern="1200" dirty="0">
              <a:latin typeface="Cavolini" panose="03000502040302020204" pitchFamily="66" charset="0"/>
              <a:cs typeface="Cavolini" panose="03000502040302020204" pitchFamily="66" charset="0"/>
            </a:rPr>
            <a:t>Ομοιότητες</a:t>
          </a:r>
          <a:endParaRPr lang="en-US" sz="2400" b="1" i="1" kern="1200" dirty="0">
            <a:latin typeface="Cavolini" panose="03000502040302020204" pitchFamily="66" charset="0"/>
            <a:cs typeface="Cavolini" panose="03000502040302020204" pitchFamily="66" charset="0"/>
          </a:endParaRPr>
        </a:p>
      </dsp:txBody>
      <dsp:txXfrm>
        <a:off x="0" y="0"/>
        <a:ext cx="2066614" cy="3827722"/>
      </dsp:txXfrm>
    </dsp:sp>
    <dsp:sp modelId="{7123EFD4-E3E8-4051-94DD-9B4DB8C2E303}">
      <dsp:nvSpPr>
        <dsp:cNvPr id="0" name=""/>
        <dsp:cNvSpPr/>
      </dsp:nvSpPr>
      <dsp:spPr>
        <a:xfrm>
          <a:off x="2221610" y="59808"/>
          <a:ext cx="8111463" cy="1196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latin typeface="Cavolini" panose="03000502040302020204" pitchFamily="66" charset="0"/>
              <a:cs typeface="Cavolini" panose="03000502040302020204" pitchFamily="66" charset="0"/>
            </a:rPr>
            <a:t>Επιτυχία στην αναζήτηση φίλων</a:t>
          </a:r>
          <a:endParaRPr lang="en-US" sz="2400" kern="1200" dirty="0">
            <a:latin typeface="Cavolini" panose="03000502040302020204" pitchFamily="66" charset="0"/>
            <a:cs typeface="Cavolini" panose="03000502040302020204" pitchFamily="66" charset="0"/>
          </a:endParaRPr>
        </a:p>
      </dsp:txBody>
      <dsp:txXfrm>
        <a:off x="2221610" y="59808"/>
        <a:ext cx="8111463" cy="1196163"/>
      </dsp:txXfrm>
    </dsp:sp>
    <dsp:sp modelId="{3D1D123E-3BD4-4296-94E0-5CE0405F059F}">
      <dsp:nvSpPr>
        <dsp:cNvPr id="0" name=""/>
        <dsp:cNvSpPr/>
      </dsp:nvSpPr>
      <dsp:spPr>
        <a:xfrm>
          <a:off x="2066614" y="1255971"/>
          <a:ext cx="826645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C6396B-38BB-4295-A629-F40C53FCB76B}">
      <dsp:nvSpPr>
        <dsp:cNvPr id="0" name=""/>
        <dsp:cNvSpPr/>
      </dsp:nvSpPr>
      <dsp:spPr>
        <a:xfrm>
          <a:off x="2221610" y="1315779"/>
          <a:ext cx="8111463" cy="1196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latin typeface="Cavolini" panose="03000502040302020204" pitchFamily="66" charset="0"/>
              <a:cs typeface="Cavolini" panose="03000502040302020204" pitchFamily="66" charset="0"/>
            </a:rPr>
            <a:t>Φίλος =&gt; αγόρι</a:t>
          </a:r>
          <a:endParaRPr lang="en-US" sz="2400" kern="1200" dirty="0">
            <a:latin typeface="Cavolini" panose="03000502040302020204" pitchFamily="66" charset="0"/>
            <a:cs typeface="Cavolini" panose="03000502040302020204" pitchFamily="66" charset="0"/>
          </a:endParaRPr>
        </a:p>
      </dsp:txBody>
      <dsp:txXfrm>
        <a:off x="2221610" y="1315779"/>
        <a:ext cx="8111463" cy="1196163"/>
      </dsp:txXfrm>
    </dsp:sp>
    <dsp:sp modelId="{2957415F-8806-40A3-B9B1-9E64256381CB}">
      <dsp:nvSpPr>
        <dsp:cNvPr id="0" name=""/>
        <dsp:cNvSpPr/>
      </dsp:nvSpPr>
      <dsp:spPr>
        <a:xfrm>
          <a:off x="2066614" y="2511942"/>
          <a:ext cx="826645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D5BFA3-6810-463A-A77B-065AB5F76FAD}">
      <dsp:nvSpPr>
        <dsp:cNvPr id="0" name=""/>
        <dsp:cNvSpPr/>
      </dsp:nvSpPr>
      <dsp:spPr>
        <a:xfrm>
          <a:off x="2221610" y="2571750"/>
          <a:ext cx="8111463" cy="1196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latin typeface="Cavolini" panose="03000502040302020204" pitchFamily="66" charset="0"/>
              <a:cs typeface="Cavolini" panose="03000502040302020204" pitchFamily="66" charset="0"/>
            </a:rPr>
            <a:t>Μπορούμε να βρούμε το θάρρος που κρύβουμε μέσα μας, αν δεχτούμε βοήθεια από κάποιον</a:t>
          </a:r>
          <a:endParaRPr lang="en-US" sz="2400" kern="1200" dirty="0">
            <a:latin typeface="Cavolini" panose="03000502040302020204" pitchFamily="66" charset="0"/>
            <a:cs typeface="Cavolini" panose="03000502040302020204" pitchFamily="66" charset="0"/>
          </a:endParaRPr>
        </a:p>
      </dsp:txBody>
      <dsp:txXfrm>
        <a:off x="2221610" y="2571750"/>
        <a:ext cx="8111463" cy="1196163"/>
      </dsp:txXfrm>
    </dsp:sp>
    <dsp:sp modelId="{B9FB2E98-3EED-4362-984D-E5AFE4FF3609}">
      <dsp:nvSpPr>
        <dsp:cNvPr id="0" name=""/>
        <dsp:cNvSpPr/>
      </dsp:nvSpPr>
      <dsp:spPr>
        <a:xfrm>
          <a:off x="2066614" y="3767913"/>
          <a:ext cx="826645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265E2-D995-4D0E-88BF-20EB0DFD6552}">
      <dsp:nvSpPr>
        <dsp:cNvPr id="0" name=""/>
        <dsp:cNvSpPr/>
      </dsp:nvSpPr>
      <dsp:spPr>
        <a:xfrm>
          <a:off x="1846405" y="1723597"/>
          <a:ext cx="392645" cy="91440"/>
        </a:xfrm>
        <a:custGeom>
          <a:avLst/>
          <a:gdLst/>
          <a:ahLst/>
          <a:cxnLst/>
          <a:rect l="0" t="0" r="0" b="0"/>
          <a:pathLst>
            <a:path>
              <a:moveTo>
                <a:pt x="0" y="45720"/>
              </a:moveTo>
              <a:lnTo>
                <a:pt x="39264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32146" y="1767199"/>
        <a:ext cx="21162" cy="4236"/>
      </dsp:txXfrm>
    </dsp:sp>
    <dsp:sp modelId="{5B24DDA6-C929-475A-A41C-F31B577EF006}">
      <dsp:nvSpPr>
        <dsp:cNvPr id="0" name=""/>
        <dsp:cNvSpPr/>
      </dsp:nvSpPr>
      <dsp:spPr>
        <a:xfrm>
          <a:off x="8005" y="412277"/>
          <a:ext cx="1840199" cy="27140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71" tIns="94651" rIns="90171" bIns="94651" numCol="1" spcCol="1270" anchor="ctr" anchorCtr="0">
          <a:noAutofit/>
        </a:bodyPr>
        <a:lstStyle/>
        <a:p>
          <a:pPr marL="0" lvl="0" indent="0" algn="ctr" defTabSz="533400">
            <a:lnSpc>
              <a:spcPct val="90000"/>
            </a:lnSpc>
            <a:spcBef>
              <a:spcPct val="0"/>
            </a:spcBef>
            <a:spcAft>
              <a:spcPct val="35000"/>
            </a:spcAft>
            <a:buNone/>
          </a:pPr>
          <a:r>
            <a:rPr lang="el-GR" sz="1200" b="0" kern="1200" baseline="0" dirty="0">
              <a:latin typeface="Cavolini" panose="03000502040302020204" pitchFamily="66" charset="0"/>
              <a:cs typeface="Cavolini" panose="03000502040302020204" pitchFamily="66" charset="0"/>
            </a:rPr>
            <a:t>Η ιστορία αναφέρεται σε έναν σκύλο στον οποίο αρέσει η τζαζ μουσική. Είναι όμως «γατική» μουσική και ο σκύλος καλείται να βγει από την ομάδα των ροκάδων σκύλων και να ενταχθεί στην ομάδα των γάτων που παίζουν τζαζ. </a:t>
          </a:r>
          <a:endParaRPr lang="en-US" sz="1200" kern="1200" dirty="0">
            <a:latin typeface="Cavolini" panose="03000502040302020204" pitchFamily="66" charset="0"/>
            <a:cs typeface="Cavolini" panose="03000502040302020204" pitchFamily="66" charset="0"/>
          </a:endParaRPr>
        </a:p>
      </dsp:txBody>
      <dsp:txXfrm>
        <a:off x="8005" y="412277"/>
        <a:ext cx="1840199" cy="2714081"/>
      </dsp:txXfrm>
    </dsp:sp>
    <dsp:sp modelId="{0AB955BE-F07F-4BE2-9F9C-494BBEC17CB6}">
      <dsp:nvSpPr>
        <dsp:cNvPr id="0" name=""/>
        <dsp:cNvSpPr/>
      </dsp:nvSpPr>
      <dsp:spPr>
        <a:xfrm>
          <a:off x="4109850" y="1723597"/>
          <a:ext cx="392645" cy="91440"/>
        </a:xfrm>
        <a:custGeom>
          <a:avLst/>
          <a:gdLst/>
          <a:ahLst/>
          <a:cxnLst/>
          <a:rect l="0" t="0" r="0" b="0"/>
          <a:pathLst>
            <a:path>
              <a:moveTo>
                <a:pt x="0" y="45720"/>
              </a:moveTo>
              <a:lnTo>
                <a:pt x="392645"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95592" y="1767199"/>
        <a:ext cx="21162" cy="4236"/>
      </dsp:txXfrm>
    </dsp:sp>
    <dsp:sp modelId="{7692C324-C04C-494E-A21E-80DBEA351446}">
      <dsp:nvSpPr>
        <dsp:cNvPr id="0" name=""/>
        <dsp:cNvSpPr/>
      </dsp:nvSpPr>
      <dsp:spPr>
        <a:xfrm>
          <a:off x="2271451" y="1217257"/>
          <a:ext cx="1840199" cy="110411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71" tIns="94651" rIns="90171" bIns="94651" numCol="1" spcCol="1270" anchor="ctr" anchorCtr="0">
          <a:noAutofit/>
        </a:bodyPr>
        <a:lstStyle/>
        <a:p>
          <a:pPr marL="0" lvl="0" indent="0" algn="ctr" defTabSz="533400">
            <a:lnSpc>
              <a:spcPct val="90000"/>
            </a:lnSpc>
            <a:spcBef>
              <a:spcPct val="0"/>
            </a:spcBef>
            <a:spcAft>
              <a:spcPct val="35000"/>
            </a:spcAft>
            <a:buNone/>
          </a:pPr>
          <a:r>
            <a:rPr lang="el-GR" sz="1200" b="0" kern="1200" baseline="0">
              <a:latin typeface="Cavolini" panose="03000502040302020204" pitchFamily="66" charset="0"/>
              <a:cs typeface="Cavolini" panose="03000502040302020204" pitchFamily="66" charset="0"/>
            </a:rPr>
            <a:t>Δεν είναι αποδεκτός στην ομάδα.</a:t>
          </a:r>
          <a:endParaRPr lang="en-US" sz="1200" kern="1200">
            <a:latin typeface="Cavolini" panose="03000502040302020204" pitchFamily="66" charset="0"/>
            <a:cs typeface="Cavolini" panose="03000502040302020204" pitchFamily="66" charset="0"/>
          </a:endParaRPr>
        </a:p>
      </dsp:txBody>
      <dsp:txXfrm>
        <a:off x="2271451" y="1217257"/>
        <a:ext cx="1840199" cy="1104119"/>
      </dsp:txXfrm>
    </dsp:sp>
    <dsp:sp modelId="{D4F5EACE-545B-43FE-9A9C-D2EB1DC4B8E1}">
      <dsp:nvSpPr>
        <dsp:cNvPr id="0" name=""/>
        <dsp:cNvSpPr/>
      </dsp:nvSpPr>
      <dsp:spPr>
        <a:xfrm>
          <a:off x="928105" y="2319577"/>
          <a:ext cx="4526891" cy="1464983"/>
        </a:xfrm>
        <a:custGeom>
          <a:avLst/>
          <a:gdLst/>
          <a:ahLst/>
          <a:cxnLst/>
          <a:rect l="0" t="0" r="0" b="0"/>
          <a:pathLst>
            <a:path>
              <a:moveTo>
                <a:pt x="4526891" y="0"/>
              </a:moveTo>
              <a:lnTo>
                <a:pt x="4526891" y="749591"/>
              </a:lnTo>
              <a:lnTo>
                <a:pt x="0" y="749591"/>
              </a:lnTo>
              <a:lnTo>
                <a:pt x="0" y="1464983"/>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72362" y="3049951"/>
        <a:ext cx="238377" cy="4236"/>
      </dsp:txXfrm>
    </dsp:sp>
    <dsp:sp modelId="{0BA8B542-69BB-48FA-B3A4-FC892272EF0F}">
      <dsp:nvSpPr>
        <dsp:cNvPr id="0" name=""/>
        <dsp:cNvSpPr/>
      </dsp:nvSpPr>
      <dsp:spPr>
        <a:xfrm>
          <a:off x="4534896" y="1217257"/>
          <a:ext cx="1840199" cy="110411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71" tIns="94651" rIns="90171" bIns="94651" numCol="1" spcCol="1270" anchor="ctr" anchorCtr="0">
          <a:noAutofit/>
        </a:bodyPr>
        <a:lstStyle/>
        <a:p>
          <a:pPr marL="0" lvl="0" indent="0" algn="ctr" defTabSz="533400">
            <a:lnSpc>
              <a:spcPct val="90000"/>
            </a:lnSpc>
            <a:spcBef>
              <a:spcPct val="0"/>
            </a:spcBef>
            <a:spcAft>
              <a:spcPct val="35000"/>
            </a:spcAft>
            <a:buNone/>
          </a:pPr>
          <a:r>
            <a:rPr lang="el-GR" sz="1200" b="0" kern="1200" baseline="0">
              <a:latin typeface="Cavolini" panose="03000502040302020204" pitchFamily="66" charset="0"/>
              <a:cs typeface="Cavolini" panose="03000502040302020204" pitchFamily="66" charset="0"/>
            </a:rPr>
            <a:t>Κατακρίνεται και τον κοροϊδεύουν.</a:t>
          </a:r>
          <a:endParaRPr lang="en-US" sz="1200" kern="1200">
            <a:latin typeface="Cavolini" panose="03000502040302020204" pitchFamily="66" charset="0"/>
            <a:cs typeface="Cavolini" panose="03000502040302020204" pitchFamily="66" charset="0"/>
          </a:endParaRPr>
        </a:p>
      </dsp:txBody>
      <dsp:txXfrm>
        <a:off x="4534896" y="1217257"/>
        <a:ext cx="1840199" cy="1104119"/>
      </dsp:txXfrm>
    </dsp:sp>
    <dsp:sp modelId="{55F91D59-8961-45C1-BCDD-134F503D1C10}">
      <dsp:nvSpPr>
        <dsp:cNvPr id="0" name=""/>
        <dsp:cNvSpPr/>
      </dsp:nvSpPr>
      <dsp:spPr>
        <a:xfrm>
          <a:off x="1846405" y="4323301"/>
          <a:ext cx="392645" cy="91440"/>
        </a:xfrm>
        <a:custGeom>
          <a:avLst/>
          <a:gdLst/>
          <a:ahLst/>
          <a:cxnLst/>
          <a:rect l="0" t="0" r="0" b="0"/>
          <a:pathLst>
            <a:path>
              <a:moveTo>
                <a:pt x="0" y="45720"/>
              </a:moveTo>
              <a:lnTo>
                <a:pt x="392645"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32146" y="4366903"/>
        <a:ext cx="21162" cy="4236"/>
      </dsp:txXfrm>
    </dsp:sp>
    <dsp:sp modelId="{853C5DEF-A9D9-45CB-B671-C0635D919C49}">
      <dsp:nvSpPr>
        <dsp:cNvPr id="0" name=""/>
        <dsp:cNvSpPr/>
      </dsp:nvSpPr>
      <dsp:spPr>
        <a:xfrm>
          <a:off x="8005" y="3816961"/>
          <a:ext cx="1840199" cy="110411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71" tIns="94651" rIns="90171" bIns="94651" numCol="1" spcCol="1270" anchor="ctr" anchorCtr="0">
          <a:noAutofit/>
        </a:bodyPr>
        <a:lstStyle/>
        <a:p>
          <a:pPr marL="0" lvl="0" indent="0" algn="ctr" defTabSz="533400">
            <a:lnSpc>
              <a:spcPct val="90000"/>
            </a:lnSpc>
            <a:spcBef>
              <a:spcPct val="0"/>
            </a:spcBef>
            <a:spcAft>
              <a:spcPct val="35000"/>
            </a:spcAft>
            <a:buNone/>
          </a:pPr>
          <a:r>
            <a:rPr lang="el-GR" sz="1200" b="0" kern="1200" baseline="0">
              <a:latin typeface="Cavolini" panose="03000502040302020204" pitchFamily="66" charset="0"/>
              <a:cs typeface="Cavolini" panose="03000502040302020204" pitchFamily="66" charset="0"/>
            </a:rPr>
            <a:t>Νιώθει μικρός και φοβάται.</a:t>
          </a:r>
          <a:endParaRPr lang="en-US" sz="1200" kern="1200">
            <a:latin typeface="Cavolini" panose="03000502040302020204" pitchFamily="66" charset="0"/>
            <a:cs typeface="Cavolini" panose="03000502040302020204" pitchFamily="66" charset="0"/>
          </a:endParaRPr>
        </a:p>
      </dsp:txBody>
      <dsp:txXfrm>
        <a:off x="8005" y="3816961"/>
        <a:ext cx="1840199" cy="1104119"/>
      </dsp:txXfrm>
    </dsp:sp>
    <dsp:sp modelId="{9978ADD7-864F-45A3-B240-2651636E6059}">
      <dsp:nvSpPr>
        <dsp:cNvPr id="0" name=""/>
        <dsp:cNvSpPr/>
      </dsp:nvSpPr>
      <dsp:spPr>
        <a:xfrm>
          <a:off x="4109850" y="4323301"/>
          <a:ext cx="392645" cy="91440"/>
        </a:xfrm>
        <a:custGeom>
          <a:avLst/>
          <a:gdLst/>
          <a:ahLst/>
          <a:cxnLst/>
          <a:rect l="0" t="0" r="0" b="0"/>
          <a:pathLst>
            <a:path>
              <a:moveTo>
                <a:pt x="0" y="45720"/>
              </a:moveTo>
              <a:lnTo>
                <a:pt x="392645"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95592" y="4366903"/>
        <a:ext cx="21162" cy="4236"/>
      </dsp:txXfrm>
    </dsp:sp>
    <dsp:sp modelId="{B996E9F5-18D3-4359-A682-E21C2D1F7ACD}">
      <dsp:nvSpPr>
        <dsp:cNvPr id="0" name=""/>
        <dsp:cNvSpPr/>
      </dsp:nvSpPr>
      <dsp:spPr>
        <a:xfrm>
          <a:off x="2271451" y="3816961"/>
          <a:ext cx="1840199" cy="110411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71" tIns="94651" rIns="90171" bIns="94651" numCol="1" spcCol="1270" anchor="ctr" anchorCtr="0">
          <a:noAutofit/>
        </a:bodyPr>
        <a:lstStyle/>
        <a:p>
          <a:pPr marL="0" lvl="0" indent="0" algn="ctr" defTabSz="533400">
            <a:lnSpc>
              <a:spcPct val="90000"/>
            </a:lnSpc>
            <a:spcBef>
              <a:spcPct val="0"/>
            </a:spcBef>
            <a:spcAft>
              <a:spcPct val="35000"/>
            </a:spcAft>
            <a:buNone/>
          </a:pPr>
          <a:r>
            <a:rPr lang="el-GR" sz="1200" b="0" kern="1200" baseline="0">
              <a:latin typeface="Cavolini" panose="03000502040302020204" pitchFamily="66" charset="0"/>
              <a:cs typeface="Cavolini" panose="03000502040302020204" pitchFamily="66" charset="0"/>
            </a:rPr>
            <a:t>Μια γάτα τον παροτρύνει να μην εγκαταλείψει το όνειρό του, να παίξει στο Μέγαρο Μουσικής.</a:t>
          </a:r>
          <a:endParaRPr lang="en-US" sz="1200" kern="1200">
            <a:latin typeface="Cavolini" panose="03000502040302020204" pitchFamily="66" charset="0"/>
            <a:cs typeface="Cavolini" panose="03000502040302020204" pitchFamily="66" charset="0"/>
          </a:endParaRPr>
        </a:p>
      </dsp:txBody>
      <dsp:txXfrm>
        <a:off x="2271451" y="3816961"/>
        <a:ext cx="1840199" cy="1104119"/>
      </dsp:txXfrm>
    </dsp:sp>
    <dsp:sp modelId="{A2932B7A-C433-4A73-9E3A-DDED8C845F33}">
      <dsp:nvSpPr>
        <dsp:cNvPr id="0" name=""/>
        <dsp:cNvSpPr/>
      </dsp:nvSpPr>
      <dsp:spPr>
        <a:xfrm>
          <a:off x="4534896" y="3549604"/>
          <a:ext cx="1840199" cy="16388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71" tIns="94651" rIns="90171" bIns="94651" numCol="1" spcCol="1270" anchor="ctr" anchorCtr="0">
          <a:noAutofit/>
        </a:bodyPr>
        <a:lstStyle/>
        <a:p>
          <a:pPr marL="0" lvl="0" indent="0" algn="ctr" defTabSz="533400">
            <a:lnSpc>
              <a:spcPct val="90000"/>
            </a:lnSpc>
            <a:spcBef>
              <a:spcPct val="0"/>
            </a:spcBef>
            <a:spcAft>
              <a:spcPct val="35000"/>
            </a:spcAft>
            <a:buNone/>
          </a:pPr>
          <a:r>
            <a:rPr lang="el-GR" sz="1200" b="0" kern="1200" baseline="0" dirty="0">
              <a:latin typeface="Cavolini" panose="03000502040302020204" pitchFamily="66" charset="0"/>
              <a:cs typeface="Cavolini" panose="03000502040302020204" pitchFamily="66" charset="0"/>
            </a:rPr>
            <a:t>Τολμά και μπροστά σε όλους παίζει μια ΜΟΝΑΔΙΚΗ μουσική, που δεν μοιάζει ούτε με των γάτων, ούτε με των σκύλων.</a:t>
          </a:r>
          <a:endParaRPr lang="en-US" sz="1200" kern="1200" dirty="0">
            <a:latin typeface="Cavolini" panose="03000502040302020204" pitchFamily="66" charset="0"/>
            <a:cs typeface="Cavolini" panose="03000502040302020204" pitchFamily="66" charset="0"/>
          </a:endParaRPr>
        </a:p>
      </dsp:txBody>
      <dsp:txXfrm>
        <a:off x="4534896" y="3549604"/>
        <a:ext cx="1840199" cy="16388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50B46-8C1B-4572-8DEB-E07E6C6A1CFA}">
      <dsp:nvSpPr>
        <dsp:cNvPr id="0" name=""/>
        <dsp:cNvSpPr/>
      </dsp:nvSpPr>
      <dsp:spPr>
        <a:xfrm>
          <a:off x="3592773" y="421156"/>
          <a:ext cx="2133947" cy="2133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b="0" kern="1200" baseline="0" dirty="0">
              <a:latin typeface="Cavolini" panose="03000502040302020204" pitchFamily="66" charset="0"/>
              <a:cs typeface="Cavolini" panose="03000502040302020204" pitchFamily="66" charset="0"/>
            </a:rPr>
            <a:t>Ποιο είναι το όνειρο του κάθε παιδιού</a:t>
          </a:r>
          <a:r>
            <a:rPr lang="en-US" sz="2400" b="0" kern="1200" baseline="0" dirty="0">
              <a:latin typeface="Cavolini" panose="03000502040302020204" pitchFamily="66" charset="0"/>
              <a:cs typeface="Cavolini" panose="03000502040302020204" pitchFamily="66" charset="0"/>
            </a:rPr>
            <a:t>;</a:t>
          </a:r>
          <a:endParaRPr lang="en-US" sz="2400" kern="1200" dirty="0">
            <a:latin typeface="Cavolini" panose="03000502040302020204" pitchFamily="66" charset="0"/>
            <a:cs typeface="Cavolini" panose="03000502040302020204" pitchFamily="66" charset="0"/>
          </a:endParaRPr>
        </a:p>
      </dsp:txBody>
      <dsp:txXfrm>
        <a:off x="3592773" y="421156"/>
        <a:ext cx="2133947" cy="2133947"/>
      </dsp:txXfrm>
    </dsp:sp>
    <dsp:sp modelId="{1633635F-D0FE-446C-B97F-7016B0D132A4}">
      <dsp:nvSpPr>
        <dsp:cNvPr id="0" name=""/>
        <dsp:cNvSpPr/>
      </dsp:nvSpPr>
      <dsp:spPr>
        <a:xfrm>
          <a:off x="339455" y="506"/>
          <a:ext cx="5048905" cy="5048905"/>
        </a:xfrm>
        <a:prstGeom prst="circularArrow">
          <a:avLst>
            <a:gd name="adj1" fmla="val 8242"/>
            <a:gd name="adj2" fmla="val 575548"/>
            <a:gd name="adj3" fmla="val 2966460"/>
            <a:gd name="adj4" fmla="val 49978"/>
            <a:gd name="adj5" fmla="val 9615"/>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F2F8FB-E13B-4BAA-9A14-A90E0EE7A71E}">
      <dsp:nvSpPr>
        <dsp:cNvPr id="0" name=""/>
        <dsp:cNvSpPr/>
      </dsp:nvSpPr>
      <dsp:spPr>
        <a:xfrm>
          <a:off x="1796934" y="3531641"/>
          <a:ext cx="2133947" cy="2133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b="0" kern="1200" baseline="0" dirty="0">
              <a:latin typeface="Cavolini" panose="03000502040302020204" pitchFamily="66" charset="0"/>
              <a:cs typeface="Cavolini" panose="03000502040302020204" pitchFamily="66" charset="0"/>
            </a:rPr>
            <a:t>Τι μπορούν να κάνουν για να το καταφέρουν</a:t>
          </a:r>
          <a:r>
            <a:rPr lang="en-US" sz="2400" b="0" kern="1200" baseline="0" dirty="0">
              <a:latin typeface="Cavolini" panose="03000502040302020204" pitchFamily="66" charset="0"/>
              <a:cs typeface="Cavolini" panose="03000502040302020204" pitchFamily="66" charset="0"/>
            </a:rPr>
            <a:t>;</a:t>
          </a:r>
          <a:endParaRPr lang="en-US" sz="2400" kern="1200" dirty="0">
            <a:latin typeface="Cavolini" panose="03000502040302020204" pitchFamily="66" charset="0"/>
            <a:cs typeface="Cavolini" panose="03000502040302020204" pitchFamily="66" charset="0"/>
          </a:endParaRPr>
        </a:p>
      </dsp:txBody>
      <dsp:txXfrm>
        <a:off x="1796934" y="3531641"/>
        <a:ext cx="2133947" cy="2133947"/>
      </dsp:txXfrm>
    </dsp:sp>
    <dsp:sp modelId="{57F7F53B-2A64-4E76-8D9E-3AC39F70B7BE}">
      <dsp:nvSpPr>
        <dsp:cNvPr id="0" name=""/>
        <dsp:cNvSpPr/>
      </dsp:nvSpPr>
      <dsp:spPr>
        <a:xfrm>
          <a:off x="230228" y="-60631"/>
          <a:ext cx="5048905" cy="5048905"/>
        </a:xfrm>
        <a:prstGeom prst="circularArrow">
          <a:avLst>
            <a:gd name="adj1" fmla="val 8242"/>
            <a:gd name="adj2" fmla="val 575548"/>
            <a:gd name="adj3" fmla="val 10420631"/>
            <a:gd name="adj4" fmla="val 7050445"/>
            <a:gd name="adj5" fmla="val 9615"/>
          </a:avLst>
        </a:prstGeom>
        <a:solidFill>
          <a:schemeClr val="accent5">
            <a:hueOff val="-7619157"/>
            <a:satOff val="-11294"/>
            <a:lumOff val="-45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8EBDAE-E96E-459C-86F6-CD11F85DE370}">
      <dsp:nvSpPr>
        <dsp:cNvPr id="0" name=""/>
        <dsp:cNvSpPr/>
      </dsp:nvSpPr>
      <dsp:spPr>
        <a:xfrm>
          <a:off x="0" y="211601"/>
          <a:ext cx="2133947" cy="2133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l-GR" sz="1800" b="0" kern="1200" baseline="0" dirty="0">
              <a:latin typeface="Cavolini" panose="03000502040302020204" pitchFamily="66" charset="0"/>
              <a:cs typeface="Cavolini" panose="03000502040302020204" pitchFamily="66" charset="0"/>
            </a:rPr>
            <a:t>«Να γίνω τραγουδίστρια =&gt; πρέπει να εξασκηθώ και να κάνω πρόβες» =&gt; ξεκινούν με την πρώτη πρόβα =&gt; οι συμμαθητές είναι το κοινό.</a:t>
          </a:r>
          <a:endParaRPr lang="en-US" sz="1800" kern="1200" dirty="0">
            <a:latin typeface="Cavolini" panose="03000502040302020204" pitchFamily="66" charset="0"/>
            <a:cs typeface="Cavolini" panose="03000502040302020204" pitchFamily="66" charset="0"/>
          </a:endParaRPr>
        </a:p>
      </dsp:txBody>
      <dsp:txXfrm>
        <a:off x="0" y="211601"/>
        <a:ext cx="2133947" cy="2133947"/>
      </dsp:txXfrm>
    </dsp:sp>
    <dsp:sp modelId="{0320CAC0-3032-4684-A459-DB6F4DC2EE79}">
      <dsp:nvSpPr>
        <dsp:cNvPr id="0" name=""/>
        <dsp:cNvSpPr/>
      </dsp:nvSpPr>
      <dsp:spPr>
        <a:xfrm>
          <a:off x="179696" y="-67230"/>
          <a:ext cx="5048905" cy="5048905"/>
        </a:xfrm>
        <a:prstGeom prst="circularArrow">
          <a:avLst>
            <a:gd name="adj1" fmla="val 8242"/>
            <a:gd name="adj2" fmla="val 575548"/>
            <a:gd name="adj3" fmla="val 17146912"/>
            <a:gd name="adj4" fmla="val 15242372"/>
            <a:gd name="adj5" fmla="val 9615"/>
          </a:avLst>
        </a:prstGeom>
        <a:solidFill>
          <a:schemeClr val="accent5">
            <a:hueOff val="-15238314"/>
            <a:satOff val="-22588"/>
            <a:lumOff val="-90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7FA23-8DC9-4D18-A84E-7BFDE71E0E9B}">
      <dsp:nvSpPr>
        <dsp:cNvPr id="0" name=""/>
        <dsp:cNvSpPr/>
      </dsp:nvSpPr>
      <dsp:spPr>
        <a:xfrm>
          <a:off x="2706336" y="647188"/>
          <a:ext cx="496886" cy="91440"/>
        </a:xfrm>
        <a:custGeom>
          <a:avLst/>
          <a:gdLst/>
          <a:ahLst/>
          <a:cxnLst/>
          <a:rect l="0" t="0" r="0" b="0"/>
          <a:pathLst>
            <a:path>
              <a:moveTo>
                <a:pt x="0" y="45720"/>
              </a:moveTo>
              <a:lnTo>
                <a:pt x="49688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41592" y="690268"/>
        <a:ext cx="26374" cy="5280"/>
      </dsp:txXfrm>
    </dsp:sp>
    <dsp:sp modelId="{16335CA5-53A9-47AC-9377-B21AF3E88E39}">
      <dsp:nvSpPr>
        <dsp:cNvPr id="0" name=""/>
        <dsp:cNvSpPr/>
      </dsp:nvSpPr>
      <dsp:spPr>
        <a:xfrm>
          <a:off x="414717" y="4882"/>
          <a:ext cx="2293419" cy="137605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379" tIns="117962" rIns="112379" bIns="117962" numCol="1" spcCol="1270" anchor="ctr" anchorCtr="0">
          <a:noAutofit/>
        </a:bodyPr>
        <a:lstStyle/>
        <a:p>
          <a:pPr marL="0" lvl="0" indent="0" algn="ctr" defTabSz="711200">
            <a:lnSpc>
              <a:spcPct val="90000"/>
            </a:lnSpc>
            <a:spcBef>
              <a:spcPct val="0"/>
            </a:spcBef>
            <a:spcAft>
              <a:spcPct val="35000"/>
            </a:spcAft>
            <a:buNone/>
          </a:pPr>
          <a:r>
            <a:rPr lang="el-GR" sz="1600" b="1" kern="1200" baseline="0" dirty="0">
              <a:latin typeface="Cavolini" panose="03000502040302020204" pitchFamily="66" charset="0"/>
              <a:cs typeface="Cavolini" panose="03000502040302020204" pitchFamily="66" charset="0"/>
            </a:rPr>
            <a:t>Συμβολισμός κίτρινου χρώματος</a:t>
          </a:r>
          <a:endParaRPr lang="en-US" sz="1600" kern="1200" dirty="0">
            <a:latin typeface="Cavolini" panose="03000502040302020204" pitchFamily="66" charset="0"/>
            <a:cs typeface="Cavolini" panose="03000502040302020204" pitchFamily="66" charset="0"/>
          </a:endParaRPr>
        </a:p>
      </dsp:txBody>
      <dsp:txXfrm>
        <a:off x="414717" y="4882"/>
        <a:ext cx="2293419" cy="1376051"/>
      </dsp:txXfrm>
    </dsp:sp>
    <dsp:sp modelId="{7DA92240-A696-4D99-9AE2-C1EDDE8F2568}">
      <dsp:nvSpPr>
        <dsp:cNvPr id="0" name=""/>
        <dsp:cNvSpPr/>
      </dsp:nvSpPr>
      <dsp:spPr>
        <a:xfrm>
          <a:off x="1561427" y="1379134"/>
          <a:ext cx="2820905" cy="496886"/>
        </a:xfrm>
        <a:custGeom>
          <a:avLst/>
          <a:gdLst/>
          <a:ahLst/>
          <a:cxnLst/>
          <a:rect l="0" t="0" r="0" b="0"/>
          <a:pathLst>
            <a:path>
              <a:moveTo>
                <a:pt x="2820905" y="0"/>
              </a:moveTo>
              <a:lnTo>
                <a:pt x="2820905" y="265543"/>
              </a:lnTo>
              <a:lnTo>
                <a:pt x="0" y="265543"/>
              </a:lnTo>
              <a:lnTo>
                <a:pt x="0" y="496886"/>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00135" y="1624937"/>
        <a:ext cx="143489" cy="5280"/>
      </dsp:txXfrm>
    </dsp:sp>
    <dsp:sp modelId="{B2CEE0B7-EE91-4878-9601-EEA80E17EB6E}">
      <dsp:nvSpPr>
        <dsp:cNvPr id="0" name=""/>
        <dsp:cNvSpPr/>
      </dsp:nvSpPr>
      <dsp:spPr>
        <a:xfrm>
          <a:off x="3235623" y="4882"/>
          <a:ext cx="2293419" cy="137605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379" tIns="117962" rIns="112379" bIns="117962" numCol="1" spcCol="1270" anchor="ctr" anchorCtr="0">
          <a:noAutofit/>
        </a:bodyPr>
        <a:lstStyle/>
        <a:p>
          <a:pPr marL="0" lvl="0" indent="0" algn="ctr" defTabSz="711200">
            <a:lnSpc>
              <a:spcPct val="90000"/>
            </a:lnSpc>
            <a:spcBef>
              <a:spcPct val="0"/>
            </a:spcBef>
            <a:spcAft>
              <a:spcPct val="35000"/>
            </a:spcAft>
            <a:buNone/>
          </a:pPr>
          <a:r>
            <a:rPr lang="el-GR" sz="1600" b="1" kern="1200" baseline="0" dirty="0">
              <a:latin typeface="Cavolini" panose="03000502040302020204" pitchFamily="66" charset="0"/>
              <a:cs typeface="Cavolini" panose="03000502040302020204" pitchFamily="66" charset="0"/>
            </a:rPr>
            <a:t>Ένα από τα ψυχολογικά βασικά χρώματα</a:t>
          </a:r>
          <a:endParaRPr lang="en-US" sz="1600" kern="1200" dirty="0">
            <a:latin typeface="Cavolini" panose="03000502040302020204" pitchFamily="66" charset="0"/>
            <a:cs typeface="Cavolini" panose="03000502040302020204" pitchFamily="66" charset="0"/>
          </a:endParaRPr>
        </a:p>
      </dsp:txBody>
      <dsp:txXfrm>
        <a:off x="3235623" y="4882"/>
        <a:ext cx="2293419" cy="1376051"/>
      </dsp:txXfrm>
    </dsp:sp>
    <dsp:sp modelId="{24B90923-1EB0-4245-845D-AE148946C74A}">
      <dsp:nvSpPr>
        <dsp:cNvPr id="0" name=""/>
        <dsp:cNvSpPr/>
      </dsp:nvSpPr>
      <dsp:spPr>
        <a:xfrm>
          <a:off x="2706336" y="2550726"/>
          <a:ext cx="496886" cy="91440"/>
        </a:xfrm>
        <a:custGeom>
          <a:avLst/>
          <a:gdLst/>
          <a:ahLst/>
          <a:cxnLst/>
          <a:rect l="0" t="0" r="0" b="0"/>
          <a:pathLst>
            <a:path>
              <a:moveTo>
                <a:pt x="0" y="45720"/>
              </a:moveTo>
              <a:lnTo>
                <a:pt x="496886"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41592" y="2593806"/>
        <a:ext cx="26374" cy="5280"/>
      </dsp:txXfrm>
    </dsp:sp>
    <dsp:sp modelId="{5058D4C8-939E-4DA5-9BF5-3DD6CA0F764B}">
      <dsp:nvSpPr>
        <dsp:cNvPr id="0" name=""/>
        <dsp:cNvSpPr/>
      </dsp:nvSpPr>
      <dsp:spPr>
        <a:xfrm>
          <a:off x="414717" y="1908420"/>
          <a:ext cx="2293419" cy="137605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379" tIns="117962" rIns="112379" bIns="117962" numCol="1" spcCol="1270" anchor="ctr" anchorCtr="0">
          <a:noAutofit/>
        </a:bodyPr>
        <a:lstStyle/>
        <a:p>
          <a:pPr marL="0" lvl="0" indent="0" algn="ctr" defTabSz="711200">
            <a:lnSpc>
              <a:spcPct val="90000"/>
            </a:lnSpc>
            <a:spcBef>
              <a:spcPct val="0"/>
            </a:spcBef>
            <a:spcAft>
              <a:spcPct val="35000"/>
            </a:spcAft>
            <a:buNone/>
          </a:pPr>
          <a:r>
            <a:rPr lang="el-GR" sz="1600" b="1" kern="1200" baseline="0" dirty="0">
              <a:latin typeface="Cavolini" panose="03000502040302020204" pitchFamily="66" charset="0"/>
              <a:cs typeface="Cavolini" panose="03000502040302020204" pitchFamily="66" charset="0"/>
            </a:rPr>
            <a:t>Συνδέεται με τα συναισθήματα</a:t>
          </a:r>
          <a:endParaRPr lang="en-US" sz="1600" kern="1200" dirty="0">
            <a:latin typeface="Cavolini" panose="03000502040302020204" pitchFamily="66" charset="0"/>
            <a:cs typeface="Cavolini" panose="03000502040302020204" pitchFamily="66" charset="0"/>
          </a:endParaRPr>
        </a:p>
      </dsp:txBody>
      <dsp:txXfrm>
        <a:off x="414717" y="1908420"/>
        <a:ext cx="2293419" cy="1376051"/>
      </dsp:txXfrm>
    </dsp:sp>
    <dsp:sp modelId="{F629B0E8-CCF4-4AB8-9790-86881CBB2E8D}">
      <dsp:nvSpPr>
        <dsp:cNvPr id="0" name=""/>
        <dsp:cNvSpPr/>
      </dsp:nvSpPr>
      <dsp:spPr>
        <a:xfrm>
          <a:off x="1561427" y="3282672"/>
          <a:ext cx="2820905" cy="496886"/>
        </a:xfrm>
        <a:custGeom>
          <a:avLst/>
          <a:gdLst/>
          <a:ahLst/>
          <a:cxnLst/>
          <a:rect l="0" t="0" r="0" b="0"/>
          <a:pathLst>
            <a:path>
              <a:moveTo>
                <a:pt x="2820905" y="0"/>
              </a:moveTo>
              <a:lnTo>
                <a:pt x="2820905" y="265543"/>
              </a:lnTo>
              <a:lnTo>
                <a:pt x="0" y="265543"/>
              </a:lnTo>
              <a:lnTo>
                <a:pt x="0" y="496886"/>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00135" y="3528475"/>
        <a:ext cx="143489" cy="5280"/>
      </dsp:txXfrm>
    </dsp:sp>
    <dsp:sp modelId="{B9D8998F-B398-4EC2-9515-B348AF98405F}">
      <dsp:nvSpPr>
        <dsp:cNvPr id="0" name=""/>
        <dsp:cNvSpPr/>
      </dsp:nvSpPr>
      <dsp:spPr>
        <a:xfrm>
          <a:off x="3235623" y="1908420"/>
          <a:ext cx="2293419" cy="137605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379" tIns="117962" rIns="112379" bIns="117962" numCol="1" spcCol="1270" anchor="ctr" anchorCtr="0">
          <a:noAutofit/>
        </a:bodyPr>
        <a:lstStyle/>
        <a:p>
          <a:pPr marL="0" lvl="0" indent="0" algn="ctr" defTabSz="533400">
            <a:lnSpc>
              <a:spcPct val="90000"/>
            </a:lnSpc>
            <a:spcBef>
              <a:spcPct val="0"/>
            </a:spcBef>
            <a:spcAft>
              <a:spcPct val="35000"/>
            </a:spcAft>
            <a:buNone/>
          </a:pPr>
          <a:r>
            <a:rPr lang="el-GR" sz="1200" b="1" kern="1200" baseline="0" dirty="0">
              <a:latin typeface="Cavolini" panose="03000502040302020204" pitchFamily="66" charset="0"/>
              <a:cs typeface="Cavolini" panose="03000502040302020204" pitchFamily="66" charset="0"/>
            </a:rPr>
            <a:t>Συναισθηματικά διεγερτικό κάνοντάς μας να νιώθουμε περισσότερο σίγουροι με τον εαυτό μας, πιο θετικοί και πιο αισιόδοξοι</a:t>
          </a:r>
          <a:endParaRPr lang="en-US" sz="1200" kern="1200" dirty="0">
            <a:latin typeface="Cavolini" panose="03000502040302020204" pitchFamily="66" charset="0"/>
            <a:cs typeface="Cavolini" panose="03000502040302020204" pitchFamily="66" charset="0"/>
          </a:endParaRPr>
        </a:p>
      </dsp:txBody>
      <dsp:txXfrm>
        <a:off x="3235623" y="1908420"/>
        <a:ext cx="2293419" cy="1376051"/>
      </dsp:txXfrm>
    </dsp:sp>
    <dsp:sp modelId="{9D27184E-5CA8-466E-AB09-AC3FB0683F94}">
      <dsp:nvSpPr>
        <dsp:cNvPr id="0" name=""/>
        <dsp:cNvSpPr/>
      </dsp:nvSpPr>
      <dsp:spPr>
        <a:xfrm>
          <a:off x="414717" y="3811958"/>
          <a:ext cx="2293419" cy="137605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379" tIns="117962" rIns="112379" bIns="117962" numCol="1" spcCol="1270" anchor="ctr" anchorCtr="0">
          <a:noAutofit/>
        </a:bodyPr>
        <a:lstStyle/>
        <a:p>
          <a:pPr marL="0" lvl="0" indent="0" algn="ctr" defTabSz="711200">
            <a:lnSpc>
              <a:spcPct val="90000"/>
            </a:lnSpc>
            <a:spcBef>
              <a:spcPct val="0"/>
            </a:spcBef>
            <a:spcAft>
              <a:spcPct val="35000"/>
            </a:spcAft>
            <a:buNone/>
          </a:pPr>
          <a:r>
            <a:rPr lang="el-GR" sz="1600" b="1" kern="1200" baseline="0" dirty="0">
              <a:latin typeface="Cavolini" panose="03000502040302020204" pitchFamily="66" charset="0"/>
              <a:cs typeface="Cavolini" panose="03000502040302020204" pitchFamily="66" charset="0"/>
            </a:rPr>
            <a:t>Το κίτρινο τονώνει την αυτοεκτίμηση</a:t>
          </a:r>
          <a:endParaRPr lang="en-US" sz="1600" kern="1200" dirty="0">
            <a:latin typeface="Cavolini" panose="03000502040302020204" pitchFamily="66" charset="0"/>
            <a:cs typeface="Cavolini" panose="03000502040302020204" pitchFamily="66" charset="0"/>
          </a:endParaRPr>
        </a:p>
      </dsp:txBody>
      <dsp:txXfrm>
        <a:off x="414717" y="3811958"/>
        <a:ext cx="2293419" cy="137605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09EFB-3FA9-4670-8368-6A325E18553E}">
      <dsp:nvSpPr>
        <dsp:cNvPr id="0" name=""/>
        <dsp:cNvSpPr/>
      </dsp:nvSpPr>
      <dsp:spPr>
        <a:xfrm>
          <a:off x="0" y="0"/>
          <a:ext cx="8266459" cy="8420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b="1" kern="1200" baseline="0" dirty="0">
              <a:latin typeface="Cavolini" panose="03000502040302020204" pitchFamily="66" charset="0"/>
              <a:cs typeface="Cavolini" panose="03000502040302020204" pitchFamily="66" charset="0"/>
            </a:rPr>
            <a:t>Το κίτρινο πουλάκι είναι διαφορετικό, δεν μπορεί να πετάξει, είναι όμως σπουδαίος εφευρέτης</a:t>
          </a:r>
          <a:endParaRPr lang="en-US" sz="2100" kern="1200" dirty="0">
            <a:latin typeface="Cavolini" panose="03000502040302020204" pitchFamily="66" charset="0"/>
            <a:cs typeface="Cavolini" panose="03000502040302020204" pitchFamily="66" charset="0"/>
          </a:endParaRPr>
        </a:p>
      </dsp:txBody>
      <dsp:txXfrm>
        <a:off x="24664" y="24664"/>
        <a:ext cx="7286611" cy="792770"/>
      </dsp:txXfrm>
    </dsp:sp>
    <dsp:sp modelId="{987B2179-D640-4225-8B79-60C1F5B9C1A9}">
      <dsp:nvSpPr>
        <dsp:cNvPr id="0" name=""/>
        <dsp:cNvSpPr/>
      </dsp:nvSpPr>
      <dsp:spPr>
        <a:xfrm>
          <a:off x="692315" y="995207"/>
          <a:ext cx="8266459" cy="8420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b="1" kern="1200" baseline="0" dirty="0">
              <a:latin typeface="Cavolini" panose="03000502040302020204" pitchFamily="66" charset="0"/>
              <a:cs typeface="Cavolini" panose="03000502040302020204" pitchFamily="66" charset="0"/>
            </a:rPr>
            <a:t>Οι φίλοι του φεύγουν για χώρες μακρινές</a:t>
          </a:r>
          <a:endParaRPr lang="en-US" sz="2100" kern="1200" dirty="0">
            <a:latin typeface="Cavolini" panose="03000502040302020204" pitchFamily="66" charset="0"/>
            <a:cs typeface="Cavolini" panose="03000502040302020204" pitchFamily="66" charset="0"/>
          </a:endParaRPr>
        </a:p>
      </dsp:txBody>
      <dsp:txXfrm>
        <a:off x="716979" y="1019871"/>
        <a:ext cx="6977450" cy="792770"/>
      </dsp:txXfrm>
    </dsp:sp>
    <dsp:sp modelId="{36750212-BAB1-4627-92BB-50326F8D6185}">
      <dsp:nvSpPr>
        <dsp:cNvPr id="0" name=""/>
        <dsp:cNvSpPr/>
      </dsp:nvSpPr>
      <dsp:spPr>
        <a:xfrm>
          <a:off x="1374298" y="1990415"/>
          <a:ext cx="8266459" cy="8420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b="1" kern="1200" baseline="0" dirty="0">
              <a:latin typeface="Cavolini" panose="03000502040302020204" pitchFamily="66" charset="0"/>
              <a:cs typeface="Cavolini" panose="03000502040302020204" pitchFamily="66" charset="0"/>
            </a:rPr>
            <a:t>Μένει μόνο</a:t>
          </a:r>
          <a:endParaRPr lang="en-US" sz="2100" kern="1200" dirty="0">
            <a:latin typeface="Cavolini" panose="03000502040302020204" pitchFamily="66" charset="0"/>
            <a:cs typeface="Cavolini" panose="03000502040302020204" pitchFamily="66" charset="0"/>
          </a:endParaRPr>
        </a:p>
      </dsp:txBody>
      <dsp:txXfrm>
        <a:off x="1398962" y="2015079"/>
        <a:ext cx="6987784" cy="792770"/>
      </dsp:txXfrm>
    </dsp:sp>
    <dsp:sp modelId="{56A0E200-B246-4CF7-A609-593D1D89099A}">
      <dsp:nvSpPr>
        <dsp:cNvPr id="0" name=""/>
        <dsp:cNvSpPr/>
      </dsp:nvSpPr>
      <dsp:spPr>
        <a:xfrm>
          <a:off x="2066614" y="2985623"/>
          <a:ext cx="8266459" cy="8420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b="1" kern="1200" baseline="0" dirty="0">
              <a:latin typeface="Cavolini" panose="03000502040302020204" pitchFamily="66" charset="0"/>
              <a:cs typeface="Cavolini" panose="03000502040302020204" pitchFamily="66" charset="0"/>
            </a:rPr>
            <a:t>Ο Τέο, ο κροκόδειλος ταχυδρόμος, του φέρνει συχνά κάρτες από τα άλλα πουλιά</a:t>
          </a:r>
          <a:endParaRPr lang="en-US" sz="2100" kern="1200" dirty="0">
            <a:latin typeface="Cavolini" panose="03000502040302020204" pitchFamily="66" charset="0"/>
            <a:cs typeface="Cavolini" panose="03000502040302020204" pitchFamily="66" charset="0"/>
          </a:endParaRPr>
        </a:p>
      </dsp:txBody>
      <dsp:txXfrm>
        <a:off x="2091278" y="3010287"/>
        <a:ext cx="6977450" cy="792770"/>
      </dsp:txXfrm>
    </dsp:sp>
    <dsp:sp modelId="{6C0DC1EF-901C-4101-B571-21138A9FC3B6}">
      <dsp:nvSpPr>
        <dsp:cNvPr id="0" name=""/>
        <dsp:cNvSpPr/>
      </dsp:nvSpPr>
      <dsp:spPr>
        <a:xfrm>
          <a:off x="7719094" y="644971"/>
          <a:ext cx="547364" cy="54736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7842251" y="644971"/>
        <a:ext cx="301050" cy="411891"/>
      </dsp:txXfrm>
    </dsp:sp>
    <dsp:sp modelId="{BEEA4693-21C6-4A02-B47E-525828BEF997}">
      <dsp:nvSpPr>
        <dsp:cNvPr id="0" name=""/>
        <dsp:cNvSpPr/>
      </dsp:nvSpPr>
      <dsp:spPr>
        <a:xfrm>
          <a:off x="8411410" y="1640178"/>
          <a:ext cx="547364" cy="54736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8534567" y="1640178"/>
        <a:ext cx="301050" cy="411891"/>
      </dsp:txXfrm>
    </dsp:sp>
    <dsp:sp modelId="{DF6DC243-C413-4904-8F3C-1BCFD965B170}">
      <dsp:nvSpPr>
        <dsp:cNvPr id="0" name=""/>
        <dsp:cNvSpPr/>
      </dsp:nvSpPr>
      <dsp:spPr>
        <a:xfrm>
          <a:off x="9093393" y="2635386"/>
          <a:ext cx="547364" cy="54736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9216550" y="2635386"/>
        <a:ext cx="301050" cy="41189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C3187-1B6B-4377-9507-81516E485065}">
      <dsp:nvSpPr>
        <dsp:cNvPr id="0" name=""/>
        <dsp:cNvSpPr/>
      </dsp:nvSpPr>
      <dsp:spPr>
        <a:xfrm>
          <a:off x="0" y="0"/>
          <a:ext cx="8266459" cy="8420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l-GR" sz="2300" b="1" kern="1200" baseline="0" dirty="0">
              <a:latin typeface="Cavolini" panose="03000502040302020204" pitchFamily="66" charset="0"/>
              <a:cs typeface="Cavolini" panose="03000502040302020204" pitchFamily="66" charset="0"/>
            </a:rPr>
            <a:t>Θέλει και αυτός να ταξιδέψει</a:t>
          </a:r>
          <a:endParaRPr lang="en-US" sz="2300" kern="1200" dirty="0">
            <a:latin typeface="Cavolini" panose="03000502040302020204" pitchFamily="66" charset="0"/>
            <a:cs typeface="Cavolini" panose="03000502040302020204" pitchFamily="66" charset="0"/>
          </a:endParaRPr>
        </a:p>
      </dsp:txBody>
      <dsp:txXfrm>
        <a:off x="24664" y="24664"/>
        <a:ext cx="7286611" cy="792770"/>
      </dsp:txXfrm>
    </dsp:sp>
    <dsp:sp modelId="{BAF5653F-B6B5-4365-85A7-E9BE9C337D7E}">
      <dsp:nvSpPr>
        <dsp:cNvPr id="0" name=""/>
        <dsp:cNvSpPr/>
      </dsp:nvSpPr>
      <dsp:spPr>
        <a:xfrm>
          <a:off x="692315" y="995207"/>
          <a:ext cx="8266459" cy="8420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l-GR" sz="2300" b="1" kern="1200" baseline="0" dirty="0">
              <a:latin typeface="Cavolini" panose="03000502040302020204" pitchFamily="66" charset="0"/>
              <a:cs typeface="Cavolini" panose="03000502040302020204" pitchFamily="66" charset="0"/>
            </a:rPr>
            <a:t>Τότε ο φίλος του τον βοηθά να φτιάξει κάτι που θα τον βοηθήσει</a:t>
          </a:r>
          <a:endParaRPr lang="en-US" sz="2300" kern="1200" dirty="0">
            <a:latin typeface="Cavolini" panose="03000502040302020204" pitchFamily="66" charset="0"/>
            <a:cs typeface="Cavolini" panose="03000502040302020204" pitchFamily="66" charset="0"/>
          </a:endParaRPr>
        </a:p>
      </dsp:txBody>
      <dsp:txXfrm>
        <a:off x="716979" y="1019871"/>
        <a:ext cx="6977450" cy="792770"/>
      </dsp:txXfrm>
    </dsp:sp>
    <dsp:sp modelId="{B058DFA0-325B-469A-BABC-F8081C99C3CB}">
      <dsp:nvSpPr>
        <dsp:cNvPr id="0" name=""/>
        <dsp:cNvSpPr/>
      </dsp:nvSpPr>
      <dsp:spPr>
        <a:xfrm>
          <a:off x="1374298" y="1990415"/>
          <a:ext cx="8266459" cy="8420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l-GR" sz="2300" b="1" kern="1200" baseline="0" dirty="0">
              <a:latin typeface="Cavolini" panose="03000502040302020204" pitchFamily="66" charset="0"/>
              <a:cs typeface="Cavolini" panose="03000502040302020204" pitchFamily="66" charset="0"/>
            </a:rPr>
            <a:t>Καταφέρνει να ταξιδέψει πάνω από θάλασσες και να φτάσει στην έρημο</a:t>
          </a:r>
          <a:endParaRPr lang="en-US" sz="2300" kern="1200" dirty="0">
            <a:latin typeface="Cavolini" panose="03000502040302020204" pitchFamily="66" charset="0"/>
            <a:cs typeface="Cavolini" panose="03000502040302020204" pitchFamily="66" charset="0"/>
          </a:endParaRPr>
        </a:p>
      </dsp:txBody>
      <dsp:txXfrm>
        <a:off x="1398962" y="2015079"/>
        <a:ext cx="6987784" cy="792770"/>
      </dsp:txXfrm>
    </dsp:sp>
    <dsp:sp modelId="{1CE4EEDE-5233-4484-BB39-247B9AFB4EB8}">
      <dsp:nvSpPr>
        <dsp:cNvPr id="0" name=""/>
        <dsp:cNvSpPr/>
      </dsp:nvSpPr>
      <dsp:spPr>
        <a:xfrm>
          <a:off x="2066614" y="2985623"/>
          <a:ext cx="8266459" cy="8420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b="1" kern="1200" baseline="0" dirty="0">
              <a:latin typeface="Cavolini" panose="03000502040302020204" pitchFamily="66" charset="0"/>
              <a:cs typeface="Cavolini" panose="03000502040302020204" pitchFamily="66" charset="0"/>
            </a:rPr>
            <a:t>Δίνει τις οδηγίες κατασκευής και σε άλλα ζώα (στρουθοκάμηλος&gt;κότα&gt;Κίβι&gt;πιγκουίνος&gt;πολική αρκούδα)</a:t>
          </a:r>
          <a:endParaRPr lang="en-US" sz="2000" kern="1200" dirty="0">
            <a:latin typeface="Cavolini" panose="03000502040302020204" pitchFamily="66" charset="0"/>
            <a:cs typeface="Cavolini" panose="03000502040302020204" pitchFamily="66" charset="0"/>
          </a:endParaRPr>
        </a:p>
      </dsp:txBody>
      <dsp:txXfrm>
        <a:off x="2091278" y="3010287"/>
        <a:ext cx="6977450" cy="792770"/>
      </dsp:txXfrm>
    </dsp:sp>
    <dsp:sp modelId="{F26EDE49-960B-413A-BB54-57B3A0FF3428}">
      <dsp:nvSpPr>
        <dsp:cNvPr id="0" name=""/>
        <dsp:cNvSpPr/>
      </dsp:nvSpPr>
      <dsp:spPr>
        <a:xfrm>
          <a:off x="7719094" y="644971"/>
          <a:ext cx="547364" cy="54736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7842251" y="644971"/>
        <a:ext cx="301050" cy="411891"/>
      </dsp:txXfrm>
    </dsp:sp>
    <dsp:sp modelId="{D50C8D74-3F57-4C34-AE1B-896AE3A2C89C}">
      <dsp:nvSpPr>
        <dsp:cNvPr id="0" name=""/>
        <dsp:cNvSpPr/>
      </dsp:nvSpPr>
      <dsp:spPr>
        <a:xfrm>
          <a:off x="8411410" y="1640178"/>
          <a:ext cx="547364" cy="54736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8534567" y="1640178"/>
        <a:ext cx="301050" cy="411891"/>
      </dsp:txXfrm>
    </dsp:sp>
    <dsp:sp modelId="{2A8C7394-309B-418B-AA01-C1312495D7D1}">
      <dsp:nvSpPr>
        <dsp:cNvPr id="0" name=""/>
        <dsp:cNvSpPr/>
      </dsp:nvSpPr>
      <dsp:spPr>
        <a:xfrm>
          <a:off x="9093393" y="2635386"/>
          <a:ext cx="547364" cy="54736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9216550" y="2635386"/>
        <a:ext cx="301050" cy="41189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F6CEE-F6BC-4F43-A18E-C9ED06D05928}">
      <dsp:nvSpPr>
        <dsp:cNvPr id="0" name=""/>
        <dsp:cNvSpPr/>
      </dsp:nvSpPr>
      <dsp:spPr>
        <a:xfrm>
          <a:off x="0" y="837768"/>
          <a:ext cx="2906177" cy="18454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775851-752A-4CB0-B627-695C9A9175E2}">
      <dsp:nvSpPr>
        <dsp:cNvPr id="0" name=""/>
        <dsp:cNvSpPr/>
      </dsp:nvSpPr>
      <dsp:spPr>
        <a:xfrm>
          <a:off x="322908" y="1144531"/>
          <a:ext cx="2906177" cy="184542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l-GR" sz="2100" b="1" kern="1200" baseline="0" dirty="0">
              <a:latin typeface="Cavolini" panose="03000502040302020204" pitchFamily="66" charset="0"/>
              <a:cs typeface="Cavolini" panose="03000502040302020204" pitchFamily="66" charset="0"/>
            </a:rPr>
            <a:t>Ρομπότ</a:t>
          </a:r>
          <a:r>
            <a:rPr lang="el-GR" sz="2100" b="0" kern="1200" baseline="0" dirty="0">
              <a:latin typeface="Cavolini" panose="03000502040302020204" pitchFamily="66" charset="0"/>
              <a:cs typeface="Cavolini" panose="03000502040302020204" pitchFamily="66" charset="0"/>
            </a:rPr>
            <a:t> για να παίρνουν το φαγητό στα παιδάκια που είναι άρρωστα</a:t>
          </a:r>
          <a:endParaRPr lang="en-US" sz="2100" b="0" kern="1200" dirty="0">
            <a:latin typeface="Cavolini" panose="03000502040302020204" pitchFamily="66" charset="0"/>
            <a:cs typeface="Cavolini" panose="03000502040302020204" pitchFamily="66" charset="0"/>
          </a:endParaRPr>
        </a:p>
      </dsp:txBody>
      <dsp:txXfrm>
        <a:off x="376959" y="1198582"/>
        <a:ext cx="2798075" cy="1737320"/>
      </dsp:txXfrm>
    </dsp:sp>
    <dsp:sp modelId="{2DBFBA1A-1428-47DA-9AEE-597AB86EC84B}">
      <dsp:nvSpPr>
        <dsp:cNvPr id="0" name=""/>
        <dsp:cNvSpPr/>
      </dsp:nvSpPr>
      <dsp:spPr>
        <a:xfrm>
          <a:off x="3551994" y="837768"/>
          <a:ext cx="2906177" cy="18454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36D253-1F91-4008-B124-5291E2538602}">
      <dsp:nvSpPr>
        <dsp:cNvPr id="0" name=""/>
        <dsp:cNvSpPr/>
      </dsp:nvSpPr>
      <dsp:spPr>
        <a:xfrm>
          <a:off x="3874902" y="1144531"/>
          <a:ext cx="2906177" cy="184542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l-GR" sz="2100" b="1" kern="1200" baseline="0" dirty="0">
              <a:latin typeface="Cavolini" panose="03000502040302020204" pitchFamily="66" charset="0"/>
              <a:cs typeface="Cavolini" panose="03000502040302020204" pitchFamily="66" charset="0"/>
            </a:rPr>
            <a:t>Φτερά</a:t>
          </a:r>
          <a:r>
            <a:rPr lang="el-GR" sz="2100" b="0" kern="1200" baseline="0" dirty="0">
              <a:latin typeface="Cavolini" panose="03000502040302020204" pitchFamily="66" charset="0"/>
              <a:cs typeface="Cavolini" panose="03000502040302020204" pitchFamily="66" charset="0"/>
            </a:rPr>
            <a:t> για να πετάξουν</a:t>
          </a:r>
          <a:endParaRPr lang="en-US" sz="2100" b="0" kern="1200" dirty="0">
            <a:latin typeface="Cavolini" panose="03000502040302020204" pitchFamily="66" charset="0"/>
            <a:cs typeface="Cavolini" panose="03000502040302020204" pitchFamily="66" charset="0"/>
          </a:endParaRPr>
        </a:p>
      </dsp:txBody>
      <dsp:txXfrm>
        <a:off x="3928953" y="1198582"/>
        <a:ext cx="2798075" cy="1737320"/>
      </dsp:txXfrm>
    </dsp:sp>
    <dsp:sp modelId="{54EBA72E-1792-49A1-916E-052F2D029D99}">
      <dsp:nvSpPr>
        <dsp:cNvPr id="0" name=""/>
        <dsp:cNvSpPr/>
      </dsp:nvSpPr>
      <dsp:spPr>
        <a:xfrm>
          <a:off x="7103988" y="837768"/>
          <a:ext cx="2906177" cy="18454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C71C35-0328-49D3-BF44-BAA2D7E9140D}">
      <dsp:nvSpPr>
        <dsp:cNvPr id="0" name=""/>
        <dsp:cNvSpPr/>
      </dsp:nvSpPr>
      <dsp:spPr>
        <a:xfrm>
          <a:off x="7426896" y="1144531"/>
          <a:ext cx="2906177" cy="184542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l-GR" sz="2100" b="1" kern="1200" baseline="0" dirty="0">
              <a:latin typeface="Cavolini" panose="03000502040302020204" pitchFamily="66" charset="0"/>
              <a:cs typeface="Cavolini" panose="03000502040302020204" pitchFamily="66" charset="0"/>
            </a:rPr>
            <a:t>Βιβλία</a:t>
          </a:r>
          <a:r>
            <a:rPr lang="el-GR" sz="2100" b="0" kern="1200" baseline="0" dirty="0">
              <a:latin typeface="Cavolini" panose="03000502040302020204" pitchFamily="66" charset="0"/>
              <a:cs typeface="Cavolini" panose="03000502040302020204" pitchFamily="66" charset="0"/>
            </a:rPr>
            <a:t> για να είναι οι φίλοι μου πιο χαρούμενοι και πιο έξυπνοι</a:t>
          </a:r>
          <a:endParaRPr lang="en-US" sz="2100" b="0" kern="1200" dirty="0">
            <a:latin typeface="Cavolini" panose="03000502040302020204" pitchFamily="66" charset="0"/>
            <a:cs typeface="Cavolini" panose="03000502040302020204" pitchFamily="66" charset="0"/>
          </a:endParaRPr>
        </a:p>
      </dsp:txBody>
      <dsp:txXfrm>
        <a:off x="7480947" y="1198582"/>
        <a:ext cx="2798075" cy="173732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1B3B8-6FC2-4BF6-815C-E35B302BC861}">
      <dsp:nvSpPr>
        <dsp:cNvPr id="0" name=""/>
        <dsp:cNvSpPr/>
      </dsp:nvSpPr>
      <dsp:spPr>
        <a:xfrm>
          <a:off x="0" y="1873"/>
          <a:ext cx="1038243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396012-5380-4311-BEE1-882E347222DC}">
      <dsp:nvSpPr>
        <dsp:cNvPr id="0" name=""/>
        <dsp:cNvSpPr/>
      </dsp:nvSpPr>
      <dsp:spPr>
        <a:xfrm>
          <a:off x="0" y="1873"/>
          <a:ext cx="10382434" cy="1277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l-GR" sz="3400" b="0" kern="1200" baseline="0" dirty="0">
              <a:latin typeface="Cavolini" panose="03000502040302020204" pitchFamily="66" charset="0"/>
              <a:cs typeface="Cavolini" panose="03000502040302020204" pitchFamily="66" charset="0"/>
            </a:rPr>
            <a:t>Συζήτηση-παράθεση ιδεών-ιδεοθύελλα =&gt; χρήση λέξεων και δημιουργία νέας ιστορίας</a:t>
          </a:r>
          <a:endParaRPr lang="en-US" sz="3400" b="0" kern="1200" dirty="0">
            <a:latin typeface="Cavolini" panose="03000502040302020204" pitchFamily="66" charset="0"/>
            <a:cs typeface="Cavolini" panose="03000502040302020204" pitchFamily="66" charset="0"/>
          </a:endParaRPr>
        </a:p>
      </dsp:txBody>
      <dsp:txXfrm>
        <a:off x="0" y="1873"/>
        <a:ext cx="10382434" cy="1277593"/>
      </dsp:txXfrm>
    </dsp:sp>
    <dsp:sp modelId="{F6D2DEE9-136E-4BD3-A9A7-6B0B59812B7C}">
      <dsp:nvSpPr>
        <dsp:cNvPr id="0" name=""/>
        <dsp:cNvSpPr/>
      </dsp:nvSpPr>
      <dsp:spPr>
        <a:xfrm>
          <a:off x="0" y="1279466"/>
          <a:ext cx="10382434"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BA9F7F-A025-40A1-A66A-593192DC1FF0}">
      <dsp:nvSpPr>
        <dsp:cNvPr id="0" name=""/>
        <dsp:cNvSpPr/>
      </dsp:nvSpPr>
      <dsp:spPr>
        <a:xfrm>
          <a:off x="0" y="1279466"/>
          <a:ext cx="10382434" cy="1277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l-GR" sz="3400" b="0" kern="1200" baseline="0" dirty="0">
              <a:latin typeface="Cavolini" panose="03000502040302020204" pitchFamily="66" charset="0"/>
              <a:cs typeface="Cavolini" panose="03000502040302020204" pitchFamily="66" charset="0"/>
            </a:rPr>
            <a:t>Εικονογράφηση</a:t>
          </a:r>
          <a:endParaRPr lang="en-US" sz="3400" b="0" kern="1200" dirty="0">
            <a:latin typeface="Cavolini" panose="03000502040302020204" pitchFamily="66" charset="0"/>
            <a:cs typeface="Cavolini" panose="03000502040302020204" pitchFamily="66" charset="0"/>
          </a:endParaRPr>
        </a:p>
      </dsp:txBody>
      <dsp:txXfrm>
        <a:off x="0" y="1279466"/>
        <a:ext cx="10382434" cy="1277593"/>
      </dsp:txXfrm>
    </dsp:sp>
    <dsp:sp modelId="{EF11AEC3-1B2B-475F-AC0A-099131F4D14F}">
      <dsp:nvSpPr>
        <dsp:cNvPr id="0" name=""/>
        <dsp:cNvSpPr/>
      </dsp:nvSpPr>
      <dsp:spPr>
        <a:xfrm>
          <a:off x="0" y="2557059"/>
          <a:ext cx="1038243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3C3EC6-6988-49C4-956D-A020D2165E68}">
      <dsp:nvSpPr>
        <dsp:cNvPr id="0" name=""/>
        <dsp:cNvSpPr/>
      </dsp:nvSpPr>
      <dsp:spPr>
        <a:xfrm>
          <a:off x="0" y="2557059"/>
          <a:ext cx="10382434" cy="1277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l-GR" sz="3400" b="0" kern="1200" baseline="0" dirty="0">
              <a:latin typeface="Cavolini" panose="03000502040302020204" pitchFamily="66" charset="0"/>
              <a:cs typeface="Cavolini" panose="03000502040302020204" pitchFamily="66" charset="0"/>
            </a:rPr>
            <a:t>Τρισδιάστατες κατασκευές</a:t>
          </a:r>
          <a:endParaRPr lang="en-US" sz="3400" b="0" kern="1200" dirty="0">
            <a:latin typeface="Cavolini" panose="03000502040302020204" pitchFamily="66" charset="0"/>
            <a:cs typeface="Cavolini" panose="03000502040302020204" pitchFamily="66" charset="0"/>
          </a:endParaRPr>
        </a:p>
      </dsp:txBody>
      <dsp:txXfrm>
        <a:off x="0" y="2557059"/>
        <a:ext cx="10382434" cy="127759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9E984-A96C-4CE4-9001-F670F64DF8AF}">
      <dsp:nvSpPr>
        <dsp:cNvPr id="0" name=""/>
        <dsp:cNvSpPr/>
      </dsp:nvSpPr>
      <dsp:spPr>
        <a:xfrm>
          <a:off x="0" y="0"/>
          <a:ext cx="5106481" cy="123215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dirty="0">
              <a:latin typeface="Cavolini" panose="03000502040302020204" pitchFamily="66" charset="0"/>
              <a:cs typeface="Cavolini" panose="03000502040302020204" pitchFamily="66" charset="0"/>
            </a:rPr>
            <a:t>Εντοπίζουν όλα τα μεγάλα/μικρά στη «Λένα και τη μέλισσα».</a:t>
          </a:r>
          <a:endParaRPr lang="en-US" sz="1900" kern="1200" dirty="0">
            <a:latin typeface="Cavolini" panose="03000502040302020204" pitchFamily="66" charset="0"/>
            <a:cs typeface="Cavolini" panose="03000502040302020204" pitchFamily="66" charset="0"/>
          </a:endParaRPr>
        </a:p>
      </dsp:txBody>
      <dsp:txXfrm>
        <a:off x="36089" y="36089"/>
        <a:ext cx="3672769" cy="1159979"/>
      </dsp:txXfrm>
    </dsp:sp>
    <dsp:sp modelId="{E64075DB-4438-4708-887C-EC50730C9C70}">
      <dsp:nvSpPr>
        <dsp:cNvPr id="0" name=""/>
        <dsp:cNvSpPr/>
      </dsp:nvSpPr>
      <dsp:spPr>
        <a:xfrm>
          <a:off x="427667" y="1456186"/>
          <a:ext cx="5106481" cy="1232157"/>
        </a:xfrm>
        <a:prstGeom prst="roundRect">
          <a:avLst>
            <a:gd name="adj" fmla="val 10000"/>
          </a:avLst>
        </a:prstGeom>
        <a:solidFill>
          <a:schemeClr val="accent2">
            <a:hueOff val="-425843"/>
            <a:satOff val="-399"/>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dirty="0">
              <a:latin typeface="Cavolini" panose="03000502040302020204" pitchFamily="66" charset="0"/>
              <a:cs typeface="Cavolini" panose="03000502040302020204" pitchFamily="66" charset="0"/>
            </a:rPr>
            <a:t>Εντοπίζουν τα πράγματα/αντικείμενα/αξίες που ορίζουν το ΟΛΟ/το ΛΙΓΟ</a:t>
          </a:r>
          <a:r>
            <a:rPr lang="el-GR" sz="1900" kern="1200" dirty="0"/>
            <a:t>.</a:t>
          </a:r>
          <a:endParaRPr lang="en-US" sz="1900" kern="1200" dirty="0"/>
        </a:p>
      </dsp:txBody>
      <dsp:txXfrm>
        <a:off x="463756" y="1492275"/>
        <a:ext cx="3805733" cy="1159979"/>
      </dsp:txXfrm>
    </dsp:sp>
    <dsp:sp modelId="{29F86B01-B683-4B2A-B72F-519749BEF390}">
      <dsp:nvSpPr>
        <dsp:cNvPr id="0" name=""/>
        <dsp:cNvSpPr/>
      </dsp:nvSpPr>
      <dsp:spPr>
        <a:xfrm>
          <a:off x="848952" y="2912372"/>
          <a:ext cx="5106481" cy="1232157"/>
        </a:xfrm>
        <a:prstGeom prst="roundRect">
          <a:avLst>
            <a:gd name="adj" fmla="val 10000"/>
          </a:avLst>
        </a:prstGeom>
        <a:solidFill>
          <a:schemeClr val="accent2">
            <a:hueOff val="-851686"/>
            <a:satOff val="-797"/>
            <a:lumOff val="-6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dirty="0">
              <a:latin typeface="Cavolini" panose="03000502040302020204" pitchFamily="66" charset="0"/>
              <a:cs typeface="Cavolini" panose="03000502040302020204" pitchFamily="66" charset="0"/>
            </a:rPr>
            <a:t>Τα συγκρίνουν</a:t>
          </a:r>
          <a:r>
            <a:rPr lang="el-GR" sz="1900" kern="1200" dirty="0"/>
            <a:t>.</a:t>
          </a:r>
          <a:endParaRPr lang="en-US" sz="1900" kern="1200" dirty="0"/>
        </a:p>
      </dsp:txBody>
      <dsp:txXfrm>
        <a:off x="885041" y="2948461"/>
        <a:ext cx="3812116" cy="1159979"/>
      </dsp:txXfrm>
    </dsp:sp>
    <dsp:sp modelId="{585D4B59-80ED-427E-9FB7-C041609D6FC2}">
      <dsp:nvSpPr>
        <dsp:cNvPr id="0" name=""/>
        <dsp:cNvSpPr/>
      </dsp:nvSpPr>
      <dsp:spPr>
        <a:xfrm>
          <a:off x="1276620" y="4368558"/>
          <a:ext cx="5106481" cy="1232157"/>
        </a:xfrm>
        <a:prstGeom prst="roundRect">
          <a:avLst>
            <a:gd name="adj" fmla="val 10000"/>
          </a:avLst>
        </a:prstGeom>
        <a:solidFill>
          <a:schemeClr val="accent2">
            <a:hueOff val="-1277530"/>
            <a:satOff val="-1196"/>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dirty="0">
              <a:latin typeface="Cavolini" panose="03000502040302020204" pitchFamily="66" charset="0"/>
              <a:cs typeface="Cavolini" panose="03000502040302020204" pitchFamily="66" charset="0"/>
            </a:rPr>
            <a:t>Με κάτι μικρό και κάτι λίγο φτιάχνουν μια καινούρια ιστορία ή χαϊκού.</a:t>
          </a:r>
          <a:endParaRPr lang="en-US" sz="1900" kern="1200" dirty="0">
            <a:latin typeface="Cavolini" panose="03000502040302020204" pitchFamily="66" charset="0"/>
            <a:cs typeface="Cavolini" panose="03000502040302020204" pitchFamily="66" charset="0"/>
          </a:endParaRPr>
        </a:p>
      </dsp:txBody>
      <dsp:txXfrm>
        <a:off x="1312709" y="4404647"/>
        <a:ext cx="3805733" cy="1159979"/>
      </dsp:txXfrm>
    </dsp:sp>
    <dsp:sp modelId="{E33AC791-06E7-4254-893C-1538A7716496}">
      <dsp:nvSpPr>
        <dsp:cNvPr id="0" name=""/>
        <dsp:cNvSpPr/>
      </dsp:nvSpPr>
      <dsp:spPr>
        <a:xfrm>
          <a:off x="4305579" y="943720"/>
          <a:ext cx="800902" cy="800902"/>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485782" y="943720"/>
        <a:ext cx="440496" cy="602679"/>
      </dsp:txXfrm>
    </dsp:sp>
    <dsp:sp modelId="{20799002-040D-41CD-A54A-B20F13D22F04}">
      <dsp:nvSpPr>
        <dsp:cNvPr id="0" name=""/>
        <dsp:cNvSpPr/>
      </dsp:nvSpPr>
      <dsp:spPr>
        <a:xfrm>
          <a:off x="4733247" y="2399906"/>
          <a:ext cx="800902" cy="800902"/>
        </a:xfrm>
        <a:prstGeom prst="downArrow">
          <a:avLst>
            <a:gd name="adj1" fmla="val 55000"/>
            <a:gd name="adj2" fmla="val 45000"/>
          </a:avLst>
        </a:prstGeom>
        <a:solidFill>
          <a:schemeClr val="accent2">
            <a:tint val="40000"/>
            <a:alpha val="90000"/>
            <a:hueOff val="-651975"/>
            <a:satOff val="-4256"/>
            <a:lumOff val="-801"/>
            <a:alphaOff val="0"/>
          </a:schemeClr>
        </a:solidFill>
        <a:ln w="12700" cap="flat" cmpd="sng" algn="ctr">
          <a:solidFill>
            <a:schemeClr val="accent2">
              <a:tint val="40000"/>
              <a:alpha val="90000"/>
              <a:hueOff val="-651975"/>
              <a:satOff val="-4256"/>
              <a:lumOff val="-8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913450" y="2399906"/>
        <a:ext cx="440496" cy="602679"/>
      </dsp:txXfrm>
    </dsp:sp>
    <dsp:sp modelId="{23B8176F-27BD-44D0-81F4-5BCBEF777488}">
      <dsp:nvSpPr>
        <dsp:cNvPr id="0" name=""/>
        <dsp:cNvSpPr/>
      </dsp:nvSpPr>
      <dsp:spPr>
        <a:xfrm>
          <a:off x="5154531" y="3856092"/>
          <a:ext cx="800902" cy="800902"/>
        </a:xfrm>
        <a:prstGeom prst="downArrow">
          <a:avLst>
            <a:gd name="adj1" fmla="val 55000"/>
            <a:gd name="adj2" fmla="val 45000"/>
          </a:avLst>
        </a:prstGeom>
        <a:solidFill>
          <a:schemeClr val="accent2">
            <a:tint val="40000"/>
            <a:alpha val="90000"/>
            <a:hueOff val="-1303950"/>
            <a:satOff val="-8511"/>
            <a:lumOff val="-1602"/>
            <a:alphaOff val="0"/>
          </a:schemeClr>
        </a:solidFill>
        <a:ln w="12700" cap="flat" cmpd="sng" algn="ctr">
          <a:solidFill>
            <a:schemeClr val="accent2">
              <a:tint val="40000"/>
              <a:alpha val="90000"/>
              <a:hueOff val="-1303950"/>
              <a:satOff val="-8511"/>
              <a:lumOff val="-16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334734" y="3856092"/>
        <a:ext cx="440496" cy="6026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A93756-1ED5-4674-A147-48BCD50632F2}">
      <dsp:nvSpPr>
        <dsp:cNvPr id="0" name=""/>
        <dsp:cNvSpPr/>
      </dsp:nvSpPr>
      <dsp:spPr>
        <a:xfrm>
          <a:off x="5039013" y="1458920"/>
          <a:ext cx="1402760" cy="667586"/>
        </a:xfrm>
        <a:custGeom>
          <a:avLst/>
          <a:gdLst/>
          <a:ahLst/>
          <a:cxnLst/>
          <a:rect l="0" t="0" r="0" b="0"/>
          <a:pathLst>
            <a:path>
              <a:moveTo>
                <a:pt x="0" y="0"/>
              </a:moveTo>
              <a:lnTo>
                <a:pt x="0" y="454940"/>
              </a:lnTo>
              <a:lnTo>
                <a:pt x="1402760" y="454940"/>
              </a:lnTo>
              <a:lnTo>
                <a:pt x="1402760" y="6675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A32BEE-B848-4BBE-9253-AAE1488E7DF7}">
      <dsp:nvSpPr>
        <dsp:cNvPr id="0" name=""/>
        <dsp:cNvSpPr/>
      </dsp:nvSpPr>
      <dsp:spPr>
        <a:xfrm>
          <a:off x="3636253" y="1458920"/>
          <a:ext cx="1402760" cy="667586"/>
        </a:xfrm>
        <a:custGeom>
          <a:avLst/>
          <a:gdLst/>
          <a:ahLst/>
          <a:cxnLst/>
          <a:rect l="0" t="0" r="0" b="0"/>
          <a:pathLst>
            <a:path>
              <a:moveTo>
                <a:pt x="1402760" y="0"/>
              </a:moveTo>
              <a:lnTo>
                <a:pt x="1402760" y="454940"/>
              </a:lnTo>
              <a:lnTo>
                <a:pt x="0" y="454940"/>
              </a:lnTo>
              <a:lnTo>
                <a:pt x="0" y="6675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3E5987-35B7-40B1-A4A5-BA20E73ADD8A}">
      <dsp:nvSpPr>
        <dsp:cNvPr id="0" name=""/>
        <dsp:cNvSpPr/>
      </dsp:nvSpPr>
      <dsp:spPr>
        <a:xfrm>
          <a:off x="3891300" y="1324"/>
          <a:ext cx="2295425" cy="14575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FE2E81-A863-416A-A19A-4EEF5200905B}">
      <dsp:nvSpPr>
        <dsp:cNvPr id="0" name=""/>
        <dsp:cNvSpPr/>
      </dsp:nvSpPr>
      <dsp:spPr>
        <a:xfrm>
          <a:off x="4146347" y="243619"/>
          <a:ext cx="2295425" cy="14575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b="1" u="sng" kern="1200" dirty="0">
              <a:latin typeface="Cavolini" panose="03000502040302020204" pitchFamily="66" charset="0"/>
              <a:cs typeface="Cavolini" panose="03000502040302020204" pitchFamily="66" charset="0"/>
            </a:rPr>
            <a:t>Αναγνώριση Συναισθημάτων</a:t>
          </a:r>
          <a:r>
            <a:rPr lang="en-US" sz="1200" u="sng" kern="1200" dirty="0">
              <a:latin typeface="Cavolini" panose="03000502040302020204" pitchFamily="66" charset="0"/>
              <a:cs typeface="Cavolini" panose="03000502040302020204" pitchFamily="66" charset="0"/>
            </a:rPr>
            <a:t>:</a:t>
          </a:r>
          <a:r>
            <a:rPr lang="el-GR" sz="1200" u="sng" kern="1200" dirty="0">
              <a:latin typeface="Cavolini" panose="03000502040302020204" pitchFamily="66" charset="0"/>
              <a:cs typeface="Cavolini" panose="03000502040302020204" pitchFamily="66" charset="0"/>
            </a:rPr>
            <a:t> </a:t>
          </a:r>
          <a:r>
            <a:rPr lang="el-GR" sz="1200" b="0" kern="1200" dirty="0">
              <a:latin typeface="Cavolini" panose="03000502040302020204" pitchFamily="66" charset="0"/>
              <a:cs typeface="Cavolini" panose="03000502040302020204" pitchFamily="66" charset="0"/>
            </a:rPr>
            <a:t>Τα παιδιά να αναγνωρίζουν τα διάφορα συναισθήματα σε εκφράσεις προσώπου, εικόνες, κούκλες.</a:t>
          </a:r>
          <a:endParaRPr lang="en-US" sz="1200" kern="1200" dirty="0">
            <a:latin typeface="Cavolini" panose="03000502040302020204" pitchFamily="66" charset="0"/>
            <a:cs typeface="Cavolini" panose="03000502040302020204" pitchFamily="66" charset="0"/>
          </a:endParaRPr>
        </a:p>
      </dsp:txBody>
      <dsp:txXfrm>
        <a:off x="4189038" y="286310"/>
        <a:ext cx="2210043" cy="1372213"/>
      </dsp:txXfrm>
    </dsp:sp>
    <dsp:sp modelId="{7E95ECD7-191F-4639-84F3-B715CDA8FB79}">
      <dsp:nvSpPr>
        <dsp:cNvPr id="0" name=""/>
        <dsp:cNvSpPr/>
      </dsp:nvSpPr>
      <dsp:spPr>
        <a:xfrm>
          <a:off x="2488540" y="2126506"/>
          <a:ext cx="2295425" cy="14575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E7B0F7-0AE4-4F97-9CF9-1DB7AC20B15A}">
      <dsp:nvSpPr>
        <dsp:cNvPr id="0" name=""/>
        <dsp:cNvSpPr/>
      </dsp:nvSpPr>
      <dsp:spPr>
        <a:xfrm>
          <a:off x="2743587" y="2368801"/>
          <a:ext cx="2295425" cy="14575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b="0" kern="1200" dirty="0">
              <a:latin typeface="Cavolini" panose="03000502040302020204" pitchFamily="66" charset="0"/>
              <a:cs typeface="Cavolini" panose="03000502040302020204" pitchFamily="66" charset="0"/>
            </a:rPr>
            <a:t>Λεκτικά παιχνίδια μέσω των ιστοριών και των βιβλίων (μικρά ποιήματα για τα συναισθήματα).</a:t>
          </a:r>
          <a:endParaRPr lang="en-US" sz="1200" kern="1200" dirty="0">
            <a:latin typeface="Cavolini" panose="03000502040302020204" pitchFamily="66" charset="0"/>
            <a:cs typeface="Cavolini" panose="03000502040302020204" pitchFamily="66" charset="0"/>
          </a:endParaRPr>
        </a:p>
      </dsp:txBody>
      <dsp:txXfrm>
        <a:off x="2786278" y="2411492"/>
        <a:ext cx="2210043" cy="1372213"/>
      </dsp:txXfrm>
    </dsp:sp>
    <dsp:sp modelId="{067AB130-27D6-48B9-A7B9-FDB5F6D09AD3}">
      <dsp:nvSpPr>
        <dsp:cNvPr id="0" name=""/>
        <dsp:cNvSpPr/>
      </dsp:nvSpPr>
      <dsp:spPr>
        <a:xfrm>
          <a:off x="5294060" y="2126506"/>
          <a:ext cx="2295425" cy="14575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C968CD-9203-4C4F-A1F1-13D8087E061F}">
      <dsp:nvSpPr>
        <dsp:cNvPr id="0" name=""/>
        <dsp:cNvSpPr/>
      </dsp:nvSpPr>
      <dsp:spPr>
        <a:xfrm>
          <a:off x="5549107" y="2368801"/>
          <a:ext cx="2295425" cy="14575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b="0" kern="1200" dirty="0">
              <a:latin typeface="Cavolini" panose="03000502040302020204" pitchFamily="66" charset="0"/>
              <a:cs typeface="Cavolini" panose="03000502040302020204" pitchFamily="66" charset="0"/>
            </a:rPr>
            <a:t>Παιχνίδια με τις εικόνες από τα βιβλία.</a:t>
          </a:r>
          <a:endParaRPr lang="en-US" sz="1200" kern="1200" dirty="0">
            <a:latin typeface="Cavolini" panose="03000502040302020204" pitchFamily="66" charset="0"/>
            <a:cs typeface="Cavolini" panose="03000502040302020204" pitchFamily="66" charset="0"/>
          </a:endParaRPr>
        </a:p>
      </dsp:txBody>
      <dsp:txXfrm>
        <a:off x="5591798" y="2411492"/>
        <a:ext cx="2210043" cy="137221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E4D80-91A2-49A2-8B52-FC463897D0DE}">
      <dsp:nvSpPr>
        <dsp:cNvPr id="0" name=""/>
        <dsp:cNvSpPr/>
      </dsp:nvSpPr>
      <dsp:spPr>
        <a:xfrm>
          <a:off x="0" y="639448"/>
          <a:ext cx="3015853" cy="19150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1ACB9-60D2-491D-8256-BDB6614D7057}">
      <dsp:nvSpPr>
        <dsp:cNvPr id="0" name=""/>
        <dsp:cNvSpPr/>
      </dsp:nvSpPr>
      <dsp:spPr>
        <a:xfrm>
          <a:off x="335094" y="957788"/>
          <a:ext cx="3015853" cy="19150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b="0" i="1" kern="1200" dirty="0">
              <a:latin typeface="Cavolini" panose="03000502040302020204" pitchFamily="66" charset="0"/>
              <a:cs typeface="Cavolini" panose="03000502040302020204" pitchFamily="66" charset="0"/>
            </a:rPr>
            <a:t>Εκπαιδευτικός Προδημοτικής Εκπαίδευσης</a:t>
          </a:r>
          <a:endParaRPr lang="en-US" sz="1600" kern="1200" dirty="0">
            <a:latin typeface="Cavolini" panose="03000502040302020204" pitchFamily="66" charset="0"/>
            <a:cs typeface="Cavolini" panose="03000502040302020204" pitchFamily="66" charset="0"/>
          </a:endParaRPr>
        </a:p>
      </dsp:txBody>
      <dsp:txXfrm>
        <a:off x="391184" y="1013878"/>
        <a:ext cx="2903673" cy="1802887"/>
      </dsp:txXfrm>
    </dsp:sp>
    <dsp:sp modelId="{1CBD9BF1-3C95-4C98-BADE-99D817ED8DA6}">
      <dsp:nvSpPr>
        <dsp:cNvPr id="0" name=""/>
        <dsp:cNvSpPr/>
      </dsp:nvSpPr>
      <dsp:spPr>
        <a:xfrm>
          <a:off x="3686043" y="639448"/>
          <a:ext cx="3015853" cy="19150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5DFD5D-87F3-4581-BE28-613C0323E3FA}">
      <dsp:nvSpPr>
        <dsp:cNvPr id="0" name=""/>
        <dsp:cNvSpPr/>
      </dsp:nvSpPr>
      <dsp:spPr>
        <a:xfrm>
          <a:off x="4021138" y="957788"/>
          <a:ext cx="3015853" cy="19150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b="0" i="1" kern="1200" dirty="0">
              <a:latin typeface="Cavolini" panose="03000502040302020204" pitchFamily="66" charset="0"/>
              <a:cs typeface="Cavolini" panose="03000502040302020204" pitchFamily="66" charset="0"/>
            </a:rPr>
            <a:t>Απόφοιτος Τμήματος Επιστημών της Αγωγής Πανεπιστημίου Κύπρου – Προδημοτική Εκπαίδευση</a:t>
          </a:r>
          <a:endParaRPr lang="en-US" sz="1600" kern="1200" dirty="0">
            <a:latin typeface="Cavolini" panose="03000502040302020204" pitchFamily="66" charset="0"/>
            <a:cs typeface="Cavolini" panose="03000502040302020204" pitchFamily="66" charset="0"/>
          </a:endParaRPr>
        </a:p>
      </dsp:txBody>
      <dsp:txXfrm>
        <a:off x="4077228" y="1013878"/>
        <a:ext cx="2903673" cy="1802887"/>
      </dsp:txXfrm>
    </dsp:sp>
    <dsp:sp modelId="{4EC466A4-1724-4092-871F-B6BD9C68371D}">
      <dsp:nvSpPr>
        <dsp:cNvPr id="0" name=""/>
        <dsp:cNvSpPr/>
      </dsp:nvSpPr>
      <dsp:spPr>
        <a:xfrm>
          <a:off x="7372086" y="639448"/>
          <a:ext cx="3015853" cy="19150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4C2B6E-16A5-4B80-BC71-E4036714F3CD}">
      <dsp:nvSpPr>
        <dsp:cNvPr id="0" name=""/>
        <dsp:cNvSpPr/>
      </dsp:nvSpPr>
      <dsp:spPr>
        <a:xfrm>
          <a:off x="7707181" y="957788"/>
          <a:ext cx="3015853" cy="19150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b="0" i="1" kern="1200" dirty="0">
              <a:latin typeface="Cavolini" panose="03000502040302020204" pitchFamily="66" charset="0"/>
              <a:cs typeface="Cavolini" panose="03000502040302020204" pitchFamily="66" charset="0"/>
            </a:rPr>
            <a:t>Μεταπτυχιακή Απόφοιτος του προγράμματος </a:t>
          </a:r>
          <a:r>
            <a:rPr lang="el-GR" sz="1600" b="1" i="1" kern="1200" dirty="0">
              <a:latin typeface="Cavolini" panose="03000502040302020204" pitchFamily="66" charset="0"/>
              <a:cs typeface="Cavolini" panose="03000502040302020204" pitchFamily="66" charset="0"/>
            </a:rPr>
            <a:t>Αναλυτικά Προγράμματα και Διδασκαλία, με κατεύθυνση τη Γλώσσα και τη Λογοτεχνία</a:t>
          </a:r>
          <a:endParaRPr lang="en-US" sz="1600" b="1" kern="1200" dirty="0">
            <a:latin typeface="Cavolini" panose="03000502040302020204" pitchFamily="66" charset="0"/>
            <a:cs typeface="Cavolini" panose="03000502040302020204" pitchFamily="66" charset="0"/>
          </a:endParaRPr>
        </a:p>
      </dsp:txBody>
      <dsp:txXfrm>
        <a:off x="7763271" y="1013878"/>
        <a:ext cx="2903673" cy="18028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46510-AB1C-4036-801F-C007B1E4D90A}">
      <dsp:nvSpPr>
        <dsp:cNvPr id="0" name=""/>
        <dsp:cNvSpPr/>
      </dsp:nvSpPr>
      <dsp:spPr>
        <a:xfrm>
          <a:off x="4993293" y="1458920"/>
          <a:ext cx="91440" cy="667586"/>
        </a:xfrm>
        <a:custGeom>
          <a:avLst/>
          <a:gdLst/>
          <a:ahLst/>
          <a:cxnLst/>
          <a:rect l="0" t="0" r="0" b="0"/>
          <a:pathLst>
            <a:path>
              <a:moveTo>
                <a:pt x="45720" y="0"/>
              </a:moveTo>
              <a:lnTo>
                <a:pt x="45720" y="6675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EF57EC-C86E-4C9F-9698-F2272968ABF4}">
      <dsp:nvSpPr>
        <dsp:cNvPr id="0" name=""/>
        <dsp:cNvSpPr/>
      </dsp:nvSpPr>
      <dsp:spPr>
        <a:xfrm>
          <a:off x="3891300" y="1324"/>
          <a:ext cx="2295425" cy="14575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EE0BE8-C62C-457F-BA56-4A1FE89E6DDA}">
      <dsp:nvSpPr>
        <dsp:cNvPr id="0" name=""/>
        <dsp:cNvSpPr/>
      </dsp:nvSpPr>
      <dsp:spPr>
        <a:xfrm>
          <a:off x="4146347" y="243619"/>
          <a:ext cx="2295425" cy="14575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b="1" u="sng" kern="1200" dirty="0">
              <a:latin typeface="Cavolini" panose="03000502040302020204" pitchFamily="66" charset="0"/>
              <a:cs typeface="Cavolini" panose="03000502040302020204" pitchFamily="66" charset="0"/>
            </a:rPr>
            <a:t>Έκφραση/ Κατανόηση/ Έλεγχος Συναισθημάτων και Ενσυναίσθηση</a:t>
          </a:r>
          <a:r>
            <a:rPr lang="en-US" sz="1300" b="1" u="sng" kern="1200" dirty="0">
              <a:latin typeface="Cavolini" panose="03000502040302020204" pitchFamily="66" charset="0"/>
              <a:cs typeface="Cavolini" panose="03000502040302020204" pitchFamily="66" charset="0"/>
            </a:rPr>
            <a:t>:</a:t>
          </a:r>
          <a:r>
            <a:rPr lang="el-GR" sz="1300" b="1" u="sng" kern="1200" dirty="0">
              <a:latin typeface="Cavolini" panose="03000502040302020204" pitchFamily="66" charset="0"/>
              <a:cs typeface="Cavolini" panose="03000502040302020204" pitchFamily="66" charset="0"/>
            </a:rPr>
            <a:t> </a:t>
          </a:r>
          <a:endParaRPr lang="en-US" sz="1300" b="1" kern="1200" dirty="0">
            <a:latin typeface="Cavolini" panose="03000502040302020204" pitchFamily="66" charset="0"/>
            <a:cs typeface="Cavolini" panose="03000502040302020204" pitchFamily="66" charset="0"/>
          </a:endParaRPr>
        </a:p>
      </dsp:txBody>
      <dsp:txXfrm>
        <a:off x="4189038" y="286310"/>
        <a:ext cx="2210043" cy="1372213"/>
      </dsp:txXfrm>
    </dsp:sp>
    <dsp:sp modelId="{9A4C1B4B-EF4C-49C4-B9E5-C66441B833E9}">
      <dsp:nvSpPr>
        <dsp:cNvPr id="0" name=""/>
        <dsp:cNvSpPr/>
      </dsp:nvSpPr>
      <dsp:spPr>
        <a:xfrm>
          <a:off x="3891300" y="2126506"/>
          <a:ext cx="2295425" cy="14575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C3A8A2-537D-4089-9981-464DC3D62620}">
      <dsp:nvSpPr>
        <dsp:cNvPr id="0" name=""/>
        <dsp:cNvSpPr/>
      </dsp:nvSpPr>
      <dsp:spPr>
        <a:xfrm>
          <a:off x="4146347" y="2368801"/>
          <a:ext cx="2295425" cy="14575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b="0" kern="1200">
              <a:latin typeface="Cavolini" panose="03000502040302020204" pitchFamily="66" charset="0"/>
              <a:cs typeface="Cavolini" panose="03000502040302020204" pitchFamily="66" charset="0"/>
            </a:rPr>
            <a:t>Τα παιδιά να εκφράζουν λεκτικά/μη λεκτικά τα συναισθήματά τους =&gt; δραματοποίηση ιστοριών με έμφαση στα συναισθήματα.</a:t>
          </a:r>
          <a:endParaRPr lang="en-US" sz="1300" kern="1200">
            <a:latin typeface="Cavolini" panose="03000502040302020204" pitchFamily="66" charset="0"/>
            <a:cs typeface="Cavolini" panose="03000502040302020204" pitchFamily="66" charset="0"/>
          </a:endParaRPr>
        </a:p>
      </dsp:txBody>
      <dsp:txXfrm>
        <a:off x="4189038" y="2411492"/>
        <a:ext cx="2210043" cy="13722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D68693-D656-4105-9B3F-CB1C804B3D17}">
      <dsp:nvSpPr>
        <dsp:cNvPr id="0" name=""/>
        <dsp:cNvSpPr/>
      </dsp:nvSpPr>
      <dsp:spPr>
        <a:xfrm>
          <a:off x="0" y="0"/>
          <a:ext cx="638310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128C30-86C0-44F9-B6AD-E9BCC4E856D6}">
      <dsp:nvSpPr>
        <dsp:cNvPr id="0" name=""/>
        <dsp:cNvSpPr/>
      </dsp:nvSpPr>
      <dsp:spPr>
        <a:xfrm>
          <a:off x="0" y="0"/>
          <a:ext cx="6383102" cy="2800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r>
            <a:rPr lang="el-GR" sz="5400" kern="1200" dirty="0">
              <a:latin typeface="Cavolini" panose="03000502040302020204" pitchFamily="66" charset="0"/>
              <a:cs typeface="Cavolini" panose="03000502040302020204" pitchFamily="66" charset="0"/>
            </a:rPr>
            <a:t>Η Τίλυ μετακομίζει σε καινούριο σπίτι</a:t>
          </a:r>
          <a:endParaRPr lang="en-US" sz="5400" kern="1200" dirty="0">
            <a:latin typeface="Cavolini" panose="03000502040302020204" pitchFamily="66" charset="0"/>
            <a:cs typeface="Cavolini" panose="03000502040302020204" pitchFamily="66" charset="0"/>
          </a:endParaRPr>
        </a:p>
      </dsp:txBody>
      <dsp:txXfrm>
        <a:off x="0" y="0"/>
        <a:ext cx="6383102" cy="2800357"/>
      </dsp:txXfrm>
    </dsp:sp>
    <dsp:sp modelId="{C142A122-5538-4C0A-A7CD-0134234E2564}">
      <dsp:nvSpPr>
        <dsp:cNvPr id="0" name=""/>
        <dsp:cNvSpPr/>
      </dsp:nvSpPr>
      <dsp:spPr>
        <a:xfrm>
          <a:off x="0" y="2800357"/>
          <a:ext cx="6383102" cy="0"/>
        </a:xfrm>
        <a:prstGeom prst="line">
          <a:avLst/>
        </a:prstGeom>
        <a:solidFill>
          <a:schemeClr val="accent5">
            <a:hueOff val="-15238314"/>
            <a:satOff val="-22588"/>
            <a:lumOff val="-9019"/>
            <a:alphaOff val="0"/>
          </a:schemeClr>
        </a:solidFill>
        <a:ln w="12700" cap="flat" cmpd="sng" algn="ctr">
          <a:solidFill>
            <a:schemeClr val="accent5">
              <a:hueOff val="-15238314"/>
              <a:satOff val="-22588"/>
              <a:lumOff val="-90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7E1B1C-3942-4140-A121-EFA7D2F133B6}">
      <dsp:nvSpPr>
        <dsp:cNvPr id="0" name=""/>
        <dsp:cNvSpPr/>
      </dsp:nvSpPr>
      <dsp:spPr>
        <a:xfrm>
          <a:off x="0" y="2800357"/>
          <a:ext cx="6383102" cy="2800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r>
            <a:rPr lang="el-GR" sz="5400" kern="1200" dirty="0">
              <a:latin typeface="Cavolini" panose="03000502040302020204" pitchFamily="66" charset="0"/>
              <a:cs typeface="Cavolini" panose="03000502040302020204" pitchFamily="66" charset="0"/>
            </a:rPr>
            <a:t>Μόνη της παρέα, ο σκύλος της ο Σκιάς</a:t>
          </a:r>
          <a:endParaRPr lang="en-US" sz="5400" kern="1200" dirty="0">
            <a:latin typeface="Cavolini" panose="03000502040302020204" pitchFamily="66" charset="0"/>
            <a:cs typeface="Cavolini" panose="03000502040302020204" pitchFamily="66" charset="0"/>
          </a:endParaRPr>
        </a:p>
      </dsp:txBody>
      <dsp:txXfrm>
        <a:off x="0" y="2800357"/>
        <a:ext cx="6383102" cy="28003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0D1E5-E8B1-469A-B212-16CBFEF4082C}">
      <dsp:nvSpPr>
        <dsp:cNvPr id="0" name=""/>
        <dsp:cNvSpPr/>
      </dsp:nvSpPr>
      <dsp:spPr>
        <a:xfrm>
          <a:off x="0" y="0"/>
          <a:ext cx="638310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89724-93BE-4C9D-B4F7-139E3E8F332C}">
      <dsp:nvSpPr>
        <dsp:cNvPr id="0" name=""/>
        <dsp:cNvSpPr/>
      </dsp:nvSpPr>
      <dsp:spPr>
        <a:xfrm>
          <a:off x="0" y="0"/>
          <a:ext cx="6383102" cy="1400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l-GR" sz="2700" kern="1200">
              <a:latin typeface="Cavolini" panose="03000502040302020204" pitchFamily="66" charset="0"/>
              <a:cs typeface="Cavolini" panose="03000502040302020204" pitchFamily="66" charset="0"/>
            </a:rPr>
            <a:t>Πρέπει να πάει στο σχολείο</a:t>
          </a:r>
          <a:endParaRPr lang="en-US" sz="2700" kern="1200">
            <a:latin typeface="Cavolini" panose="03000502040302020204" pitchFamily="66" charset="0"/>
            <a:cs typeface="Cavolini" panose="03000502040302020204" pitchFamily="66" charset="0"/>
          </a:endParaRPr>
        </a:p>
      </dsp:txBody>
      <dsp:txXfrm>
        <a:off x="0" y="0"/>
        <a:ext cx="6383102" cy="1400178"/>
      </dsp:txXfrm>
    </dsp:sp>
    <dsp:sp modelId="{58746AE7-E15C-47E5-BCCC-F53E0574923E}">
      <dsp:nvSpPr>
        <dsp:cNvPr id="0" name=""/>
        <dsp:cNvSpPr/>
      </dsp:nvSpPr>
      <dsp:spPr>
        <a:xfrm>
          <a:off x="0" y="1400178"/>
          <a:ext cx="638310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778E92-CBA3-430A-8190-94E74E33ECF2}">
      <dsp:nvSpPr>
        <dsp:cNvPr id="0" name=""/>
        <dsp:cNvSpPr/>
      </dsp:nvSpPr>
      <dsp:spPr>
        <a:xfrm>
          <a:off x="0" y="1400178"/>
          <a:ext cx="6383102" cy="1400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l-GR" sz="2700" kern="1200">
              <a:latin typeface="Cavolini" panose="03000502040302020204" pitchFamily="66" charset="0"/>
              <a:cs typeface="Cavolini" panose="03000502040302020204" pitchFamily="66" charset="0"/>
            </a:rPr>
            <a:t>Νιώθει μόνη, δεν έχει φίλους μέσα στην τάξη </a:t>
          </a:r>
          <a:endParaRPr lang="en-US" sz="2700" kern="1200">
            <a:latin typeface="Cavolini" panose="03000502040302020204" pitchFamily="66" charset="0"/>
            <a:cs typeface="Cavolini" panose="03000502040302020204" pitchFamily="66" charset="0"/>
          </a:endParaRPr>
        </a:p>
      </dsp:txBody>
      <dsp:txXfrm>
        <a:off x="0" y="1400178"/>
        <a:ext cx="6383102" cy="1400178"/>
      </dsp:txXfrm>
    </dsp:sp>
    <dsp:sp modelId="{1AAA365B-B606-4898-8F8B-51E657CA98EC}">
      <dsp:nvSpPr>
        <dsp:cNvPr id="0" name=""/>
        <dsp:cNvSpPr/>
      </dsp:nvSpPr>
      <dsp:spPr>
        <a:xfrm>
          <a:off x="0" y="2800357"/>
          <a:ext cx="638310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F1E495-6E96-438B-8EE7-284C4D9D23C9}">
      <dsp:nvSpPr>
        <dsp:cNvPr id="0" name=""/>
        <dsp:cNvSpPr/>
      </dsp:nvSpPr>
      <dsp:spPr>
        <a:xfrm>
          <a:off x="0" y="2800357"/>
          <a:ext cx="6383102" cy="1400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l-GR" sz="2700" kern="1200">
              <a:latin typeface="Cavolini" panose="03000502040302020204" pitchFamily="66" charset="0"/>
              <a:cs typeface="Cavolini" panose="03000502040302020204" pitchFamily="66" charset="0"/>
            </a:rPr>
            <a:t>Ο Σκιάς δεν μπορεί να μπει μαζί της στην τάξη</a:t>
          </a:r>
          <a:endParaRPr lang="en-US" sz="2700" kern="1200">
            <a:latin typeface="Cavolini" panose="03000502040302020204" pitchFamily="66" charset="0"/>
            <a:cs typeface="Cavolini" panose="03000502040302020204" pitchFamily="66" charset="0"/>
          </a:endParaRPr>
        </a:p>
      </dsp:txBody>
      <dsp:txXfrm>
        <a:off x="0" y="2800357"/>
        <a:ext cx="6383102" cy="1400178"/>
      </dsp:txXfrm>
    </dsp:sp>
    <dsp:sp modelId="{3670E99E-9F20-4987-9302-6DADFA13FFDC}">
      <dsp:nvSpPr>
        <dsp:cNvPr id="0" name=""/>
        <dsp:cNvSpPr/>
      </dsp:nvSpPr>
      <dsp:spPr>
        <a:xfrm>
          <a:off x="0" y="4200536"/>
          <a:ext cx="638310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7D5226-A129-4A4B-9FC6-4D864B86F4C5}">
      <dsp:nvSpPr>
        <dsp:cNvPr id="0" name=""/>
        <dsp:cNvSpPr/>
      </dsp:nvSpPr>
      <dsp:spPr>
        <a:xfrm>
          <a:off x="0" y="4200536"/>
          <a:ext cx="6383102" cy="1400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l-GR" sz="2700" kern="1200">
              <a:latin typeface="Cavolini" panose="03000502040302020204" pitchFamily="66" charset="0"/>
              <a:cs typeface="Cavolini" panose="03000502040302020204" pitchFamily="66" charset="0"/>
            </a:rPr>
            <a:t>Ο δάσκαλος της προτείνει να δοκιμάσει το «παγκάκι της φιλίας»</a:t>
          </a:r>
          <a:endParaRPr lang="en-US" sz="2700" kern="1200">
            <a:latin typeface="Cavolini" panose="03000502040302020204" pitchFamily="66" charset="0"/>
            <a:cs typeface="Cavolini" panose="03000502040302020204" pitchFamily="66" charset="0"/>
          </a:endParaRPr>
        </a:p>
      </dsp:txBody>
      <dsp:txXfrm>
        <a:off x="0" y="4200536"/>
        <a:ext cx="6383102" cy="14001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AF5D8-AB3B-4890-8698-446C68EE76F4}">
      <dsp:nvSpPr>
        <dsp:cNvPr id="0" name=""/>
        <dsp:cNvSpPr/>
      </dsp:nvSpPr>
      <dsp:spPr>
        <a:xfrm>
          <a:off x="0" y="0"/>
          <a:ext cx="638310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A147E0-DB7C-4CA3-87F5-D1FB8A2DA94D}">
      <dsp:nvSpPr>
        <dsp:cNvPr id="0" name=""/>
        <dsp:cNvSpPr/>
      </dsp:nvSpPr>
      <dsp:spPr>
        <a:xfrm>
          <a:off x="0" y="0"/>
          <a:ext cx="6383102" cy="1400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l-GR" sz="3700" kern="1200" dirty="0">
              <a:latin typeface="Cavolini" panose="03000502040302020204" pitchFamily="66" charset="0"/>
              <a:cs typeface="Cavolini" panose="03000502040302020204" pitchFamily="66" charset="0"/>
            </a:rPr>
            <a:t>Είναι κατειλημμένο</a:t>
          </a:r>
          <a:endParaRPr lang="en-US" sz="3700" kern="1200" dirty="0">
            <a:latin typeface="Cavolini" panose="03000502040302020204" pitchFamily="66" charset="0"/>
            <a:cs typeface="Cavolini" panose="03000502040302020204" pitchFamily="66" charset="0"/>
          </a:endParaRPr>
        </a:p>
      </dsp:txBody>
      <dsp:txXfrm>
        <a:off x="0" y="0"/>
        <a:ext cx="6383102" cy="1400178"/>
      </dsp:txXfrm>
    </dsp:sp>
    <dsp:sp modelId="{179DD2FF-8EE9-4877-9340-91B9F2C2A810}">
      <dsp:nvSpPr>
        <dsp:cNvPr id="0" name=""/>
        <dsp:cNvSpPr/>
      </dsp:nvSpPr>
      <dsp:spPr>
        <a:xfrm>
          <a:off x="0" y="1400178"/>
          <a:ext cx="638310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8E6923-07DD-4D36-8EB5-FDD76670B748}">
      <dsp:nvSpPr>
        <dsp:cNvPr id="0" name=""/>
        <dsp:cNvSpPr/>
      </dsp:nvSpPr>
      <dsp:spPr>
        <a:xfrm>
          <a:off x="0" y="1400178"/>
          <a:ext cx="6383102" cy="1400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l-GR" sz="3700" kern="1200" dirty="0">
              <a:latin typeface="Cavolini" panose="03000502040302020204" pitchFamily="66" charset="0"/>
              <a:cs typeface="Cavolini" panose="03000502040302020204" pitchFamily="66" charset="0"/>
            </a:rPr>
            <a:t>Εκεί κάθεται ένα αγόρι ο Φλιντ</a:t>
          </a:r>
          <a:endParaRPr lang="en-US" sz="3700" kern="1200" dirty="0">
            <a:latin typeface="Cavolini" panose="03000502040302020204" pitchFamily="66" charset="0"/>
            <a:cs typeface="Cavolini" panose="03000502040302020204" pitchFamily="66" charset="0"/>
          </a:endParaRPr>
        </a:p>
      </dsp:txBody>
      <dsp:txXfrm>
        <a:off x="0" y="1400178"/>
        <a:ext cx="6383102" cy="1400178"/>
      </dsp:txXfrm>
    </dsp:sp>
    <dsp:sp modelId="{9BA43C0B-7D53-436F-8A8B-BA0E23A061C4}">
      <dsp:nvSpPr>
        <dsp:cNvPr id="0" name=""/>
        <dsp:cNvSpPr/>
      </dsp:nvSpPr>
      <dsp:spPr>
        <a:xfrm>
          <a:off x="0" y="2800357"/>
          <a:ext cx="638310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8E8975-555D-4A0F-8928-FE2011BCA76A}">
      <dsp:nvSpPr>
        <dsp:cNvPr id="0" name=""/>
        <dsp:cNvSpPr/>
      </dsp:nvSpPr>
      <dsp:spPr>
        <a:xfrm>
          <a:off x="0" y="2800357"/>
          <a:ext cx="6383102" cy="1400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l-GR" sz="3700" kern="1200" dirty="0">
              <a:latin typeface="Cavolini" panose="03000502040302020204" pitchFamily="66" charset="0"/>
              <a:cs typeface="Cavolini" panose="03000502040302020204" pitchFamily="66" charset="0"/>
            </a:rPr>
            <a:t>Ξαναδοκιμάζει</a:t>
          </a:r>
          <a:endParaRPr lang="en-US" sz="3700" kern="1200" dirty="0">
            <a:latin typeface="Cavolini" panose="03000502040302020204" pitchFamily="66" charset="0"/>
            <a:cs typeface="Cavolini" panose="03000502040302020204" pitchFamily="66" charset="0"/>
          </a:endParaRPr>
        </a:p>
      </dsp:txBody>
      <dsp:txXfrm>
        <a:off x="0" y="2800357"/>
        <a:ext cx="6383102" cy="1400178"/>
      </dsp:txXfrm>
    </dsp:sp>
    <dsp:sp modelId="{F85EDF93-89EB-4F64-B0C6-6B2450E47999}">
      <dsp:nvSpPr>
        <dsp:cNvPr id="0" name=""/>
        <dsp:cNvSpPr/>
      </dsp:nvSpPr>
      <dsp:spPr>
        <a:xfrm>
          <a:off x="0" y="4200536"/>
          <a:ext cx="638310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32002C-C78D-4196-A0B8-29A53F130816}">
      <dsp:nvSpPr>
        <dsp:cNvPr id="0" name=""/>
        <dsp:cNvSpPr/>
      </dsp:nvSpPr>
      <dsp:spPr>
        <a:xfrm>
          <a:off x="0" y="4200536"/>
          <a:ext cx="6383102" cy="1400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l-GR" sz="3700" kern="1200" dirty="0">
              <a:latin typeface="Cavolini" panose="03000502040302020204" pitchFamily="66" charset="0"/>
              <a:cs typeface="Cavolini" panose="03000502040302020204" pitchFamily="66" charset="0"/>
            </a:rPr>
            <a:t>Κάθεται δίπλα του</a:t>
          </a:r>
          <a:endParaRPr lang="en-US" sz="3700" kern="1200" dirty="0">
            <a:latin typeface="Cavolini" panose="03000502040302020204" pitchFamily="66" charset="0"/>
            <a:cs typeface="Cavolini" panose="03000502040302020204" pitchFamily="66" charset="0"/>
          </a:endParaRPr>
        </a:p>
      </dsp:txBody>
      <dsp:txXfrm>
        <a:off x="0" y="4200536"/>
        <a:ext cx="6383102" cy="14001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07E2B-6D9B-4839-AC0D-CD2FF203CEF2}">
      <dsp:nvSpPr>
        <dsp:cNvPr id="0" name=""/>
        <dsp:cNvSpPr/>
      </dsp:nvSpPr>
      <dsp:spPr>
        <a:xfrm>
          <a:off x="0" y="2734"/>
          <a:ext cx="638310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ACAB8B-9B00-4BE5-9EB8-008CADE249F8}">
      <dsp:nvSpPr>
        <dsp:cNvPr id="0" name=""/>
        <dsp:cNvSpPr/>
      </dsp:nvSpPr>
      <dsp:spPr>
        <a:xfrm>
          <a:off x="0" y="2734"/>
          <a:ext cx="6383102" cy="1865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l-GR" sz="3600" kern="1200" dirty="0">
              <a:latin typeface="Cavolini" panose="03000502040302020204" pitchFamily="66" charset="0"/>
              <a:cs typeface="Cavolini" panose="03000502040302020204" pitchFamily="66" charset="0"/>
            </a:rPr>
            <a:t>Αυτός κοιτά τον ουρανό και αυτή τα παπούτσια της</a:t>
          </a:r>
          <a:endParaRPr lang="en-US" sz="3600" kern="1200" dirty="0">
            <a:latin typeface="Cavolini" panose="03000502040302020204" pitchFamily="66" charset="0"/>
            <a:cs typeface="Cavolini" panose="03000502040302020204" pitchFamily="66" charset="0"/>
          </a:endParaRPr>
        </a:p>
      </dsp:txBody>
      <dsp:txXfrm>
        <a:off x="0" y="2734"/>
        <a:ext cx="6383102" cy="1865082"/>
      </dsp:txXfrm>
    </dsp:sp>
    <dsp:sp modelId="{26482476-8ADC-47AB-947C-F7793F1CAB00}">
      <dsp:nvSpPr>
        <dsp:cNvPr id="0" name=""/>
        <dsp:cNvSpPr/>
      </dsp:nvSpPr>
      <dsp:spPr>
        <a:xfrm>
          <a:off x="0" y="1867816"/>
          <a:ext cx="638310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3D1166-1638-488E-A983-46388FC758B8}">
      <dsp:nvSpPr>
        <dsp:cNvPr id="0" name=""/>
        <dsp:cNvSpPr/>
      </dsp:nvSpPr>
      <dsp:spPr>
        <a:xfrm>
          <a:off x="0" y="1867816"/>
          <a:ext cx="6383102" cy="1865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l-GR" sz="3600" kern="1200" dirty="0">
              <a:latin typeface="Cavolini" panose="03000502040302020204" pitchFamily="66" charset="0"/>
              <a:cs typeface="Cavolini" panose="03000502040302020204" pitchFamily="66" charset="0"/>
            </a:rPr>
            <a:t>Αυτός κοιτά ένα γλάρο και αυτή το χορτάρι</a:t>
          </a:r>
          <a:endParaRPr lang="en-US" sz="3600" kern="1200" dirty="0">
            <a:latin typeface="Cavolini" panose="03000502040302020204" pitchFamily="66" charset="0"/>
            <a:cs typeface="Cavolini" panose="03000502040302020204" pitchFamily="66" charset="0"/>
          </a:endParaRPr>
        </a:p>
      </dsp:txBody>
      <dsp:txXfrm>
        <a:off x="0" y="1867816"/>
        <a:ext cx="6383102" cy="1865082"/>
      </dsp:txXfrm>
    </dsp:sp>
    <dsp:sp modelId="{4E218966-E6C7-4028-9A03-82A153FE309A}">
      <dsp:nvSpPr>
        <dsp:cNvPr id="0" name=""/>
        <dsp:cNvSpPr/>
      </dsp:nvSpPr>
      <dsp:spPr>
        <a:xfrm>
          <a:off x="0" y="3732899"/>
          <a:ext cx="638310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2355A1-5697-46D4-888F-727FDD251D43}">
      <dsp:nvSpPr>
        <dsp:cNvPr id="0" name=""/>
        <dsp:cNvSpPr/>
      </dsp:nvSpPr>
      <dsp:spPr>
        <a:xfrm>
          <a:off x="0" y="3732899"/>
          <a:ext cx="6383102" cy="1865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l-GR" sz="3600" kern="1200" dirty="0">
              <a:latin typeface="Cavolini" panose="03000502040302020204" pitchFamily="66" charset="0"/>
              <a:cs typeface="Cavolini" panose="03000502040302020204" pitchFamily="66" charset="0"/>
            </a:rPr>
            <a:t>Είναι χαλασμένο</a:t>
          </a:r>
          <a:r>
            <a:rPr lang="en-US" sz="3600" kern="1200" dirty="0">
              <a:latin typeface="Cavolini" panose="03000502040302020204" pitchFamily="66" charset="0"/>
              <a:cs typeface="Cavolini" panose="03000502040302020204" pitchFamily="66" charset="0"/>
            </a:rPr>
            <a:t>;</a:t>
          </a:r>
        </a:p>
      </dsp:txBody>
      <dsp:txXfrm>
        <a:off x="0" y="3732899"/>
        <a:ext cx="6383102" cy="18650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D3FBF-835A-4FC0-863D-80216D1DB9C3}">
      <dsp:nvSpPr>
        <dsp:cNvPr id="0" name=""/>
        <dsp:cNvSpPr/>
      </dsp:nvSpPr>
      <dsp:spPr>
        <a:xfrm>
          <a:off x="0" y="0"/>
          <a:ext cx="638310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06A0BD-A403-4E56-8579-22D9B265A5A2}">
      <dsp:nvSpPr>
        <dsp:cNvPr id="0" name=""/>
        <dsp:cNvSpPr/>
      </dsp:nvSpPr>
      <dsp:spPr>
        <a:xfrm>
          <a:off x="0" y="0"/>
          <a:ext cx="6383102" cy="1400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l-GR" sz="3700" kern="1200" dirty="0">
              <a:latin typeface="Cavolini" panose="03000502040302020204" pitchFamily="66" charset="0"/>
              <a:cs typeface="Cavolini" panose="03000502040302020204" pitchFamily="66" charset="0"/>
            </a:rPr>
            <a:t>Αποφασίζουν να το φτιάξουν</a:t>
          </a:r>
          <a:endParaRPr lang="en-US" sz="3700" kern="1200" dirty="0">
            <a:latin typeface="Cavolini" panose="03000502040302020204" pitchFamily="66" charset="0"/>
            <a:cs typeface="Cavolini" panose="03000502040302020204" pitchFamily="66" charset="0"/>
          </a:endParaRPr>
        </a:p>
      </dsp:txBody>
      <dsp:txXfrm>
        <a:off x="0" y="0"/>
        <a:ext cx="6383102" cy="1400178"/>
      </dsp:txXfrm>
    </dsp:sp>
    <dsp:sp modelId="{E13630A5-CDF8-4610-A38A-FD28A3E3D196}">
      <dsp:nvSpPr>
        <dsp:cNvPr id="0" name=""/>
        <dsp:cNvSpPr/>
      </dsp:nvSpPr>
      <dsp:spPr>
        <a:xfrm>
          <a:off x="0" y="1400178"/>
          <a:ext cx="638310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DE48B2-74CB-4097-90A6-E6122DA407CD}">
      <dsp:nvSpPr>
        <dsp:cNvPr id="0" name=""/>
        <dsp:cNvSpPr/>
      </dsp:nvSpPr>
      <dsp:spPr>
        <a:xfrm>
          <a:off x="0" y="1400178"/>
          <a:ext cx="6383102" cy="1400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l-GR" sz="3700" kern="1200" dirty="0">
              <a:latin typeface="Cavolini" panose="03000502040302020204" pitchFamily="66" charset="0"/>
              <a:cs typeface="Cavolini" panose="03000502040302020204" pitchFamily="66" charset="0"/>
            </a:rPr>
            <a:t>Το στολίζουν με άμμο, κλαδιά και φύλλα</a:t>
          </a:r>
          <a:endParaRPr lang="en-US" sz="3700" kern="1200" dirty="0">
            <a:latin typeface="Cavolini" panose="03000502040302020204" pitchFamily="66" charset="0"/>
            <a:cs typeface="Cavolini" panose="03000502040302020204" pitchFamily="66" charset="0"/>
          </a:endParaRPr>
        </a:p>
      </dsp:txBody>
      <dsp:txXfrm>
        <a:off x="0" y="1400178"/>
        <a:ext cx="6383102" cy="1400178"/>
      </dsp:txXfrm>
    </dsp:sp>
    <dsp:sp modelId="{94B2CBEF-A9C1-45BC-ADC6-51368D40C9CF}">
      <dsp:nvSpPr>
        <dsp:cNvPr id="0" name=""/>
        <dsp:cNvSpPr/>
      </dsp:nvSpPr>
      <dsp:spPr>
        <a:xfrm>
          <a:off x="0" y="2800357"/>
          <a:ext cx="638310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8D6F72-36A6-4168-9291-6CAEDA6B1321}">
      <dsp:nvSpPr>
        <dsp:cNvPr id="0" name=""/>
        <dsp:cNvSpPr/>
      </dsp:nvSpPr>
      <dsp:spPr>
        <a:xfrm>
          <a:off x="0" y="2800357"/>
          <a:ext cx="6383102" cy="1400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l-GR" sz="3700" kern="1200" dirty="0">
              <a:latin typeface="Cavolini" panose="03000502040302020204" pitchFamily="66" charset="0"/>
              <a:cs typeface="Cavolini" panose="03000502040302020204" pitchFamily="66" charset="0"/>
            </a:rPr>
            <a:t>Μοιράζονται τις ανησυχίες τους</a:t>
          </a:r>
          <a:endParaRPr lang="en-US" sz="3700" kern="1200" dirty="0">
            <a:latin typeface="Cavolini" panose="03000502040302020204" pitchFamily="66" charset="0"/>
            <a:cs typeface="Cavolini" panose="03000502040302020204" pitchFamily="66" charset="0"/>
          </a:endParaRPr>
        </a:p>
      </dsp:txBody>
      <dsp:txXfrm>
        <a:off x="0" y="2800357"/>
        <a:ext cx="6383102" cy="1400178"/>
      </dsp:txXfrm>
    </dsp:sp>
    <dsp:sp modelId="{872A074F-DE85-46A9-82B0-EED122EBB6C9}">
      <dsp:nvSpPr>
        <dsp:cNvPr id="0" name=""/>
        <dsp:cNvSpPr/>
      </dsp:nvSpPr>
      <dsp:spPr>
        <a:xfrm>
          <a:off x="0" y="4200536"/>
          <a:ext cx="638310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AC4DBF-5117-4C70-9053-5FBFF155A94B}">
      <dsp:nvSpPr>
        <dsp:cNvPr id="0" name=""/>
        <dsp:cNvSpPr/>
      </dsp:nvSpPr>
      <dsp:spPr>
        <a:xfrm>
          <a:off x="0" y="4200536"/>
          <a:ext cx="6383102" cy="1400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l-GR" sz="3700" kern="1200" dirty="0">
              <a:latin typeface="Cavolini" panose="03000502040302020204" pitchFamily="66" charset="0"/>
              <a:cs typeface="Cavolini" panose="03000502040302020204" pitchFamily="66" charset="0"/>
            </a:rPr>
            <a:t>Γίνονται φίλοι</a:t>
          </a:r>
          <a:endParaRPr lang="en-US" sz="3700" kern="1200" dirty="0">
            <a:latin typeface="Cavolini" panose="03000502040302020204" pitchFamily="66" charset="0"/>
            <a:cs typeface="Cavolini" panose="03000502040302020204" pitchFamily="66" charset="0"/>
          </a:endParaRPr>
        </a:p>
      </dsp:txBody>
      <dsp:txXfrm>
        <a:off x="0" y="4200536"/>
        <a:ext cx="6383102" cy="14001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F494DB-F04A-4A84-9F1E-23BAA05CFC9C}">
      <dsp:nvSpPr>
        <dsp:cNvPr id="0" name=""/>
        <dsp:cNvSpPr/>
      </dsp:nvSpPr>
      <dsp:spPr>
        <a:xfrm rot="16200000">
          <a:off x="2560" y="1636"/>
          <a:ext cx="3824448" cy="3824448"/>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l-GR" sz="1600" b="0" kern="1200" dirty="0">
              <a:latin typeface="Cavolini" panose="03000502040302020204" pitchFamily="66" charset="0"/>
              <a:cs typeface="Cavolini" panose="03000502040302020204" pitchFamily="66" charset="0"/>
            </a:rPr>
            <a:t>Δίνεται στα παιδιά ένα φύλλο εργασίας, το οποίο έχει στη μέση του μόνο ένα ασπρόμαυρο παγκάκι</a:t>
          </a:r>
          <a:endParaRPr lang="en-US" sz="1600" kern="1200" dirty="0">
            <a:latin typeface="Cavolini" panose="03000502040302020204" pitchFamily="66" charset="0"/>
            <a:cs typeface="Cavolini" panose="03000502040302020204" pitchFamily="66" charset="0"/>
          </a:endParaRPr>
        </a:p>
      </dsp:txBody>
      <dsp:txXfrm rot="5400000">
        <a:off x="2560" y="957748"/>
        <a:ext cx="3155170" cy="1912224"/>
      </dsp:txXfrm>
    </dsp:sp>
    <dsp:sp modelId="{E548573F-4BFF-4D7E-BEE5-78E04E56CB62}">
      <dsp:nvSpPr>
        <dsp:cNvPr id="0" name=""/>
        <dsp:cNvSpPr/>
      </dsp:nvSpPr>
      <dsp:spPr>
        <a:xfrm rot="5400000">
          <a:off x="6506065" y="1636"/>
          <a:ext cx="3824448" cy="3824448"/>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l-GR" sz="1600" b="0" kern="1200" dirty="0">
              <a:latin typeface="Cavolini" panose="03000502040302020204" pitchFamily="66" charset="0"/>
              <a:cs typeface="Cavolini" panose="03000502040302020204" pitchFamily="66" charset="0"/>
            </a:rPr>
            <a:t>Τα παιδιά καλούνται να διακοσμήσουν το παγκάκι και να επεκτείνουν το σκηνικό (πχ ζωγραφίζοντας τα παιδάκια που κάθονται πάνω κλπ)</a:t>
          </a:r>
          <a:endParaRPr lang="en-US" sz="1600" kern="1200" dirty="0">
            <a:latin typeface="Cavolini" panose="03000502040302020204" pitchFamily="66" charset="0"/>
            <a:cs typeface="Cavolini" panose="03000502040302020204" pitchFamily="66" charset="0"/>
          </a:endParaRPr>
        </a:p>
      </dsp:txBody>
      <dsp:txXfrm rot="-5400000">
        <a:off x="7175343" y="957748"/>
        <a:ext cx="3155170" cy="191222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6A35EAA-ED80-4FF1-942C-82B1D483AF60}"/>
              </a:ext>
            </a:extLst>
          </p:cNvPr>
          <p:cNvSpPr/>
          <p:nvPr/>
        </p:nvSpPr>
        <p:spPr>
          <a:xfrm rot="21133683" flipH="1">
            <a:off x="977627" y="481134"/>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415F49B-3CBC-46CF-AFB5-988852D0479E}"/>
              </a:ext>
            </a:extLst>
          </p:cNvPr>
          <p:cNvSpPr/>
          <p:nvPr/>
        </p:nvSpPr>
        <p:spPr>
          <a:xfrm rot="21133683" flipH="1">
            <a:off x="1010574" y="456230"/>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D80FF0C0-FC1A-4C5B-9FE5-09BA33FF7EE3}"/>
              </a:ext>
            </a:extLst>
          </p:cNvPr>
          <p:cNvSpPr>
            <a:spLocks noGrp="1"/>
          </p:cNvSpPr>
          <p:nvPr>
            <p:ph type="ctrTitle"/>
          </p:nvPr>
        </p:nvSpPr>
        <p:spPr>
          <a:xfrm>
            <a:off x="1956392" y="1398181"/>
            <a:ext cx="7134446" cy="2870791"/>
          </a:xfrm>
        </p:spPr>
        <p:txBody>
          <a:bodyPr anchor="ctr">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E989092-15F8-4341-8D94-9E799301C51A}"/>
              </a:ext>
            </a:extLst>
          </p:cNvPr>
          <p:cNvSpPr>
            <a:spLocks noGrp="1"/>
          </p:cNvSpPr>
          <p:nvPr>
            <p:ph type="subTitle" idx="1"/>
          </p:nvPr>
        </p:nvSpPr>
        <p:spPr>
          <a:xfrm>
            <a:off x="6270835" y="5135527"/>
            <a:ext cx="4397164" cy="1057938"/>
          </a:xfrm>
        </p:spPr>
        <p:txBody>
          <a:bodyPr anchor="ctr">
            <a:normAutofit/>
          </a:bodyPr>
          <a:lstStyle>
            <a:lvl1pPr marL="0" indent="0" algn="l">
              <a:lnSpc>
                <a:spcPct val="100000"/>
              </a:lnSpc>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97328B-E858-4921-99C2-3B0BE1724C6F}"/>
              </a:ext>
            </a:extLst>
          </p:cNvPr>
          <p:cNvSpPr>
            <a:spLocks noGrp="1"/>
          </p:cNvSpPr>
          <p:nvPr>
            <p:ph type="dt" sz="half" idx="10"/>
          </p:nvPr>
        </p:nvSpPr>
        <p:spPr/>
        <p:txBody>
          <a:bodyPr/>
          <a:lstStyle/>
          <a:p>
            <a:fld id="{C1691109-F4F8-4597-962C-A4F4B7960636}" type="datetimeFigureOut">
              <a:rPr lang="en-US" smtClean="0"/>
              <a:t>5/16/2023</a:t>
            </a:fld>
            <a:endParaRPr lang="en-US"/>
          </a:p>
        </p:txBody>
      </p:sp>
      <p:sp>
        <p:nvSpPr>
          <p:cNvPr id="5" name="Footer Placeholder 4">
            <a:extLst>
              <a:ext uri="{FF2B5EF4-FFF2-40B4-BE49-F238E27FC236}">
                <a16:creationId xmlns:a16="http://schemas.microsoft.com/office/drawing/2014/main" id="{ED381296-9B7B-4EF3-89B3-8B33E6070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2FE59-6CD1-4D0F-8A06-10CA2D3836CD}"/>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357218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39E3-FB89-4585-A22D-15851E8DE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94B498-70D2-4956-A576-83345B38DC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A84CB-FF9E-43D6-8805-B4ABB520D60C}"/>
              </a:ext>
            </a:extLst>
          </p:cNvPr>
          <p:cNvSpPr>
            <a:spLocks noGrp="1"/>
          </p:cNvSpPr>
          <p:nvPr>
            <p:ph type="dt" sz="half" idx="10"/>
          </p:nvPr>
        </p:nvSpPr>
        <p:spPr/>
        <p:txBody>
          <a:bodyPr/>
          <a:lstStyle/>
          <a:p>
            <a:fld id="{C1691109-F4F8-4597-962C-A4F4B7960636}" type="datetimeFigureOut">
              <a:rPr lang="en-US" smtClean="0"/>
              <a:t>5/16/2023</a:t>
            </a:fld>
            <a:endParaRPr lang="en-US"/>
          </a:p>
        </p:txBody>
      </p:sp>
      <p:sp>
        <p:nvSpPr>
          <p:cNvPr id="5" name="Footer Placeholder 4">
            <a:extLst>
              <a:ext uri="{FF2B5EF4-FFF2-40B4-BE49-F238E27FC236}">
                <a16:creationId xmlns:a16="http://schemas.microsoft.com/office/drawing/2014/main" id="{BCA7EE14-0A60-428B-BC0E-A50951E0E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A9A22-BBF2-4B23-B17F-B32AC87D290F}"/>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4023486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5CC51B-E0BE-4D50-A04A-571F8BCAE2A7}"/>
              </a:ext>
            </a:extLst>
          </p:cNvPr>
          <p:cNvSpPr>
            <a:spLocks noGrp="1"/>
          </p:cNvSpPr>
          <p:nvPr>
            <p:ph type="title" orient="vert"/>
          </p:nvPr>
        </p:nvSpPr>
        <p:spPr>
          <a:xfrm>
            <a:off x="9099550" y="692150"/>
            <a:ext cx="2254250" cy="530993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41F5607-7A89-4981-87F4-98BC7CE0A921}"/>
              </a:ext>
            </a:extLst>
          </p:cNvPr>
          <p:cNvSpPr>
            <a:spLocks noGrp="1"/>
          </p:cNvSpPr>
          <p:nvPr>
            <p:ph type="body" orient="vert" idx="1"/>
          </p:nvPr>
        </p:nvSpPr>
        <p:spPr>
          <a:xfrm>
            <a:off x="838200" y="692150"/>
            <a:ext cx="8108950" cy="53099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820D5BE-275A-42D5-BCE1-357D53FC50C3}"/>
              </a:ext>
            </a:extLst>
          </p:cNvPr>
          <p:cNvSpPr>
            <a:spLocks noGrp="1"/>
          </p:cNvSpPr>
          <p:nvPr>
            <p:ph type="dt" sz="half" idx="10"/>
          </p:nvPr>
        </p:nvSpPr>
        <p:spPr/>
        <p:txBody>
          <a:bodyPr/>
          <a:lstStyle/>
          <a:p>
            <a:fld id="{C1691109-F4F8-4597-962C-A4F4B7960636}" type="datetimeFigureOut">
              <a:rPr lang="en-US" smtClean="0"/>
              <a:t>5/16/2023</a:t>
            </a:fld>
            <a:endParaRPr lang="en-US"/>
          </a:p>
        </p:txBody>
      </p:sp>
      <p:sp>
        <p:nvSpPr>
          <p:cNvPr id="5" name="Footer Placeholder 4">
            <a:extLst>
              <a:ext uri="{FF2B5EF4-FFF2-40B4-BE49-F238E27FC236}">
                <a16:creationId xmlns:a16="http://schemas.microsoft.com/office/drawing/2014/main" id="{11525F9A-B406-4028-AC92-D12450519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70F0A-5147-4274-A0A1-BD21917945FE}"/>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257903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116EA-8CE1-A133-7CD0-E4042D9C01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Y"/>
          </a:p>
        </p:txBody>
      </p:sp>
      <p:sp>
        <p:nvSpPr>
          <p:cNvPr id="3" name="Subtitle 2">
            <a:extLst>
              <a:ext uri="{FF2B5EF4-FFF2-40B4-BE49-F238E27FC236}">
                <a16:creationId xmlns:a16="http://schemas.microsoft.com/office/drawing/2014/main" id="{E8968745-F30D-48B1-611F-EF805B2156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Y"/>
          </a:p>
        </p:txBody>
      </p:sp>
      <p:sp>
        <p:nvSpPr>
          <p:cNvPr id="4" name="Date Placeholder 3">
            <a:extLst>
              <a:ext uri="{FF2B5EF4-FFF2-40B4-BE49-F238E27FC236}">
                <a16:creationId xmlns:a16="http://schemas.microsoft.com/office/drawing/2014/main" id="{25166A29-AF8E-FF1B-180C-56F76C2C437C}"/>
              </a:ext>
            </a:extLst>
          </p:cNvPr>
          <p:cNvSpPr>
            <a:spLocks noGrp="1"/>
          </p:cNvSpPr>
          <p:nvPr>
            <p:ph type="dt" sz="half" idx="10"/>
          </p:nvPr>
        </p:nvSpPr>
        <p:spPr/>
        <p:txBody>
          <a:bodyPr/>
          <a:lstStyle/>
          <a:p>
            <a:fld id="{1D8BD707-D9CF-40AE-B4C6-C98DA3205C09}" type="datetimeFigureOut">
              <a:rPr lang="en-US" smtClean="0"/>
              <a:t>5/16/2023</a:t>
            </a:fld>
            <a:endParaRPr lang="en-US"/>
          </a:p>
        </p:txBody>
      </p:sp>
      <p:sp>
        <p:nvSpPr>
          <p:cNvPr id="5" name="Footer Placeholder 4">
            <a:extLst>
              <a:ext uri="{FF2B5EF4-FFF2-40B4-BE49-F238E27FC236}">
                <a16:creationId xmlns:a16="http://schemas.microsoft.com/office/drawing/2014/main" id="{AFA87E96-AE42-09E0-B27B-8E74BBBC6F71}"/>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BD795BA9-6383-DFAC-858F-F16BAF00CD91}"/>
              </a:ext>
            </a:extLst>
          </p:cNvPr>
          <p:cNvSpPr>
            <a:spLocks noGrp="1"/>
          </p:cNvSpPr>
          <p:nvPr>
            <p:ph type="sldNum" sz="quarter" idx="12"/>
          </p:nvPr>
        </p:nvSpPr>
        <p:spPr/>
        <p:txBody>
          <a:bodyPr/>
          <a:lstStyle/>
          <a:p>
            <a:pPr marL="158115">
              <a:lnSpc>
                <a:spcPts val="1240"/>
              </a:lnSpc>
            </a:pPr>
            <a:fld id="{81D60167-4931-47E6-BA6A-407CBD079E47}" type="slidenum">
              <a:rPr lang="en-CY" smtClean="0"/>
              <a:pPr marL="158115">
                <a:lnSpc>
                  <a:spcPts val="1240"/>
                </a:lnSpc>
              </a:pPr>
              <a:t>‹#›</a:t>
            </a:fld>
            <a:endParaRPr lang="en-CY" dirty="0"/>
          </a:p>
        </p:txBody>
      </p:sp>
    </p:spTree>
    <p:extLst>
      <p:ext uri="{BB962C8B-B14F-4D97-AF65-F5344CB8AC3E}">
        <p14:creationId xmlns:p14="http://schemas.microsoft.com/office/powerpoint/2010/main" val="3591784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29F10-6125-2E9F-D635-779C6EBE3133}"/>
              </a:ext>
            </a:extLst>
          </p:cNvPr>
          <p:cNvSpPr>
            <a:spLocks noGrp="1"/>
          </p:cNvSpPr>
          <p:nvPr>
            <p:ph type="title"/>
          </p:nvPr>
        </p:nvSpPr>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84D57412-D644-DE03-BBFB-84A6F696B6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D6D5B3E7-0F42-0C0C-E266-688A3746ABB5}"/>
              </a:ext>
            </a:extLst>
          </p:cNvPr>
          <p:cNvSpPr>
            <a:spLocks noGrp="1"/>
          </p:cNvSpPr>
          <p:nvPr>
            <p:ph type="dt" sz="half" idx="10"/>
          </p:nvPr>
        </p:nvSpPr>
        <p:spPr/>
        <p:txBody>
          <a:bodyPr/>
          <a:lstStyle/>
          <a:p>
            <a:fld id="{1D8BD707-D9CF-40AE-B4C6-C98DA3205C09}" type="datetimeFigureOut">
              <a:rPr lang="en-US" smtClean="0"/>
              <a:t>5/16/2023</a:t>
            </a:fld>
            <a:endParaRPr lang="en-US"/>
          </a:p>
        </p:txBody>
      </p:sp>
      <p:sp>
        <p:nvSpPr>
          <p:cNvPr id="5" name="Footer Placeholder 4">
            <a:extLst>
              <a:ext uri="{FF2B5EF4-FFF2-40B4-BE49-F238E27FC236}">
                <a16:creationId xmlns:a16="http://schemas.microsoft.com/office/drawing/2014/main" id="{7F6395D6-925F-698D-A994-A7089BCC43D8}"/>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5D6FEE73-EFA8-912E-2BB7-835CFD9DCE12}"/>
              </a:ext>
            </a:extLst>
          </p:cNvPr>
          <p:cNvSpPr>
            <a:spLocks noGrp="1"/>
          </p:cNvSpPr>
          <p:nvPr>
            <p:ph type="sldNum" sz="quarter" idx="12"/>
          </p:nvPr>
        </p:nvSpPr>
        <p:spPr/>
        <p:txBody>
          <a:bodyPr/>
          <a:lstStyle/>
          <a:p>
            <a:pPr marL="158115">
              <a:lnSpc>
                <a:spcPts val="1240"/>
              </a:lnSpc>
            </a:pPr>
            <a:fld id="{81D60167-4931-47E6-BA6A-407CBD079E47}" type="slidenum">
              <a:rPr lang="en-CY" smtClean="0"/>
              <a:pPr marL="158115">
                <a:lnSpc>
                  <a:spcPts val="1240"/>
                </a:lnSpc>
              </a:pPr>
              <a:t>‹#›</a:t>
            </a:fld>
            <a:endParaRPr lang="en-CY" dirty="0"/>
          </a:p>
        </p:txBody>
      </p:sp>
    </p:spTree>
    <p:extLst>
      <p:ext uri="{BB962C8B-B14F-4D97-AF65-F5344CB8AC3E}">
        <p14:creationId xmlns:p14="http://schemas.microsoft.com/office/powerpoint/2010/main" val="2635565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8BC83-FFBF-445F-BCCA-866BA4399C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Y"/>
          </a:p>
        </p:txBody>
      </p:sp>
      <p:sp>
        <p:nvSpPr>
          <p:cNvPr id="3" name="Text Placeholder 2">
            <a:extLst>
              <a:ext uri="{FF2B5EF4-FFF2-40B4-BE49-F238E27FC236}">
                <a16:creationId xmlns:a16="http://schemas.microsoft.com/office/drawing/2014/main" id="{FA33E59A-0534-B0B3-4754-36056CA5AE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74469C-4EB1-CE8B-4B68-FC9D5CACE327}"/>
              </a:ext>
            </a:extLst>
          </p:cNvPr>
          <p:cNvSpPr>
            <a:spLocks noGrp="1"/>
          </p:cNvSpPr>
          <p:nvPr>
            <p:ph type="dt" sz="half" idx="10"/>
          </p:nvPr>
        </p:nvSpPr>
        <p:spPr/>
        <p:txBody>
          <a:bodyPr/>
          <a:lstStyle/>
          <a:p>
            <a:fld id="{1D8BD707-D9CF-40AE-B4C6-C98DA3205C09}" type="datetimeFigureOut">
              <a:rPr lang="en-US" smtClean="0"/>
              <a:t>5/16/2023</a:t>
            </a:fld>
            <a:endParaRPr lang="en-US"/>
          </a:p>
        </p:txBody>
      </p:sp>
      <p:sp>
        <p:nvSpPr>
          <p:cNvPr id="5" name="Footer Placeholder 4">
            <a:extLst>
              <a:ext uri="{FF2B5EF4-FFF2-40B4-BE49-F238E27FC236}">
                <a16:creationId xmlns:a16="http://schemas.microsoft.com/office/drawing/2014/main" id="{0CA486C7-88DF-B8D8-731A-1586136AE40A}"/>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7D7B0192-C41D-547C-5E03-77AB6892A92A}"/>
              </a:ext>
            </a:extLst>
          </p:cNvPr>
          <p:cNvSpPr>
            <a:spLocks noGrp="1"/>
          </p:cNvSpPr>
          <p:nvPr>
            <p:ph type="sldNum" sz="quarter" idx="12"/>
          </p:nvPr>
        </p:nvSpPr>
        <p:spPr/>
        <p:txBody>
          <a:bodyPr/>
          <a:lstStyle/>
          <a:p>
            <a:pPr marL="158115">
              <a:lnSpc>
                <a:spcPts val="1240"/>
              </a:lnSpc>
            </a:pPr>
            <a:fld id="{81D60167-4931-47E6-BA6A-407CBD079E47}" type="slidenum">
              <a:rPr lang="en-CY" smtClean="0"/>
              <a:pPr marL="158115">
                <a:lnSpc>
                  <a:spcPts val="1240"/>
                </a:lnSpc>
              </a:pPr>
              <a:t>‹#›</a:t>
            </a:fld>
            <a:endParaRPr lang="en-CY" dirty="0"/>
          </a:p>
        </p:txBody>
      </p:sp>
    </p:spTree>
    <p:extLst>
      <p:ext uri="{BB962C8B-B14F-4D97-AF65-F5344CB8AC3E}">
        <p14:creationId xmlns:p14="http://schemas.microsoft.com/office/powerpoint/2010/main" val="1044158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FD62C-0F40-85A1-17B1-8FFD6A383314}"/>
              </a:ext>
            </a:extLst>
          </p:cNvPr>
          <p:cNvSpPr>
            <a:spLocks noGrp="1"/>
          </p:cNvSpPr>
          <p:nvPr>
            <p:ph type="title"/>
          </p:nvPr>
        </p:nvSpPr>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ACE466BE-B1A3-7E9A-C1A2-9747717B51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Content Placeholder 3">
            <a:extLst>
              <a:ext uri="{FF2B5EF4-FFF2-40B4-BE49-F238E27FC236}">
                <a16:creationId xmlns:a16="http://schemas.microsoft.com/office/drawing/2014/main" id="{4C1C7F8C-C0A9-89A7-29A3-9739386B84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Date Placeholder 4">
            <a:extLst>
              <a:ext uri="{FF2B5EF4-FFF2-40B4-BE49-F238E27FC236}">
                <a16:creationId xmlns:a16="http://schemas.microsoft.com/office/drawing/2014/main" id="{E776FEDC-1DBE-D780-7123-037254231E97}"/>
              </a:ext>
            </a:extLst>
          </p:cNvPr>
          <p:cNvSpPr>
            <a:spLocks noGrp="1"/>
          </p:cNvSpPr>
          <p:nvPr>
            <p:ph type="dt" sz="half" idx="10"/>
          </p:nvPr>
        </p:nvSpPr>
        <p:spPr/>
        <p:txBody>
          <a:bodyPr/>
          <a:lstStyle/>
          <a:p>
            <a:fld id="{1D8BD707-D9CF-40AE-B4C6-C98DA3205C09}" type="datetimeFigureOut">
              <a:rPr lang="en-US" smtClean="0"/>
              <a:t>5/16/2023</a:t>
            </a:fld>
            <a:endParaRPr lang="en-US"/>
          </a:p>
        </p:txBody>
      </p:sp>
      <p:sp>
        <p:nvSpPr>
          <p:cNvPr id="6" name="Footer Placeholder 5">
            <a:extLst>
              <a:ext uri="{FF2B5EF4-FFF2-40B4-BE49-F238E27FC236}">
                <a16:creationId xmlns:a16="http://schemas.microsoft.com/office/drawing/2014/main" id="{182F14FA-6571-6D54-3700-02125A1DDC70}"/>
              </a:ext>
            </a:extLst>
          </p:cNvPr>
          <p:cNvSpPr>
            <a:spLocks noGrp="1"/>
          </p:cNvSpPr>
          <p:nvPr>
            <p:ph type="ftr" sz="quarter" idx="11"/>
          </p:nvPr>
        </p:nvSpPr>
        <p:spPr/>
        <p:txBody>
          <a:bodyPr/>
          <a:lstStyle/>
          <a:p>
            <a:endParaRPr lang="en-CY"/>
          </a:p>
        </p:txBody>
      </p:sp>
      <p:sp>
        <p:nvSpPr>
          <p:cNvPr id="7" name="Slide Number Placeholder 6">
            <a:extLst>
              <a:ext uri="{FF2B5EF4-FFF2-40B4-BE49-F238E27FC236}">
                <a16:creationId xmlns:a16="http://schemas.microsoft.com/office/drawing/2014/main" id="{F247F387-6B9D-95C3-211C-951C9A7D910B}"/>
              </a:ext>
            </a:extLst>
          </p:cNvPr>
          <p:cNvSpPr>
            <a:spLocks noGrp="1"/>
          </p:cNvSpPr>
          <p:nvPr>
            <p:ph type="sldNum" sz="quarter" idx="12"/>
          </p:nvPr>
        </p:nvSpPr>
        <p:spPr/>
        <p:txBody>
          <a:bodyPr/>
          <a:lstStyle/>
          <a:p>
            <a:pPr marL="158115">
              <a:lnSpc>
                <a:spcPts val="1240"/>
              </a:lnSpc>
            </a:pPr>
            <a:fld id="{81D60167-4931-47E6-BA6A-407CBD079E47}" type="slidenum">
              <a:rPr lang="en-CY" smtClean="0"/>
              <a:pPr marL="158115">
                <a:lnSpc>
                  <a:spcPts val="1240"/>
                </a:lnSpc>
              </a:pPr>
              <a:t>‹#›</a:t>
            </a:fld>
            <a:endParaRPr lang="en-CY" dirty="0"/>
          </a:p>
        </p:txBody>
      </p:sp>
    </p:spTree>
    <p:extLst>
      <p:ext uri="{BB962C8B-B14F-4D97-AF65-F5344CB8AC3E}">
        <p14:creationId xmlns:p14="http://schemas.microsoft.com/office/powerpoint/2010/main" val="607783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C7A25-3FA9-A4ED-7FB1-399C09E0483C}"/>
              </a:ext>
            </a:extLst>
          </p:cNvPr>
          <p:cNvSpPr>
            <a:spLocks noGrp="1"/>
          </p:cNvSpPr>
          <p:nvPr>
            <p:ph type="title"/>
          </p:nvPr>
        </p:nvSpPr>
        <p:spPr>
          <a:xfrm>
            <a:off x="839788" y="365125"/>
            <a:ext cx="10515600" cy="1325563"/>
          </a:xfrm>
        </p:spPr>
        <p:txBody>
          <a:bodyPr/>
          <a:lstStyle/>
          <a:p>
            <a:r>
              <a:rPr lang="en-US"/>
              <a:t>Click to edit Master title style</a:t>
            </a:r>
            <a:endParaRPr lang="en-CY"/>
          </a:p>
        </p:txBody>
      </p:sp>
      <p:sp>
        <p:nvSpPr>
          <p:cNvPr id="3" name="Text Placeholder 2">
            <a:extLst>
              <a:ext uri="{FF2B5EF4-FFF2-40B4-BE49-F238E27FC236}">
                <a16:creationId xmlns:a16="http://schemas.microsoft.com/office/drawing/2014/main" id="{D430CC37-2970-DB51-FC6C-773086DB6B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38A32B-AADC-F143-376A-B97DDB8222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Text Placeholder 4">
            <a:extLst>
              <a:ext uri="{FF2B5EF4-FFF2-40B4-BE49-F238E27FC236}">
                <a16:creationId xmlns:a16="http://schemas.microsoft.com/office/drawing/2014/main" id="{419CC7F5-C63F-E723-9A1F-50A1D9783D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4118FE-40C4-5753-980B-D5EB11953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7" name="Date Placeholder 6">
            <a:extLst>
              <a:ext uri="{FF2B5EF4-FFF2-40B4-BE49-F238E27FC236}">
                <a16:creationId xmlns:a16="http://schemas.microsoft.com/office/drawing/2014/main" id="{03121F9A-734E-DB35-4600-6FC054C2D194}"/>
              </a:ext>
            </a:extLst>
          </p:cNvPr>
          <p:cNvSpPr>
            <a:spLocks noGrp="1"/>
          </p:cNvSpPr>
          <p:nvPr>
            <p:ph type="dt" sz="half" idx="10"/>
          </p:nvPr>
        </p:nvSpPr>
        <p:spPr/>
        <p:txBody>
          <a:bodyPr/>
          <a:lstStyle/>
          <a:p>
            <a:fld id="{1D8BD707-D9CF-40AE-B4C6-C98DA3205C09}" type="datetimeFigureOut">
              <a:rPr lang="en-US" smtClean="0"/>
              <a:t>5/16/2023</a:t>
            </a:fld>
            <a:endParaRPr lang="en-US"/>
          </a:p>
        </p:txBody>
      </p:sp>
      <p:sp>
        <p:nvSpPr>
          <p:cNvPr id="8" name="Footer Placeholder 7">
            <a:extLst>
              <a:ext uri="{FF2B5EF4-FFF2-40B4-BE49-F238E27FC236}">
                <a16:creationId xmlns:a16="http://schemas.microsoft.com/office/drawing/2014/main" id="{204BF876-6429-C335-C737-5BC6A8F3BF5C}"/>
              </a:ext>
            </a:extLst>
          </p:cNvPr>
          <p:cNvSpPr>
            <a:spLocks noGrp="1"/>
          </p:cNvSpPr>
          <p:nvPr>
            <p:ph type="ftr" sz="quarter" idx="11"/>
          </p:nvPr>
        </p:nvSpPr>
        <p:spPr/>
        <p:txBody>
          <a:bodyPr/>
          <a:lstStyle/>
          <a:p>
            <a:endParaRPr lang="en-CY"/>
          </a:p>
        </p:txBody>
      </p:sp>
      <p:sp>
        <p:nvSpPr>
          <p:cNvPr id="9" name="Slide Number Placeholder 8">
            <a:extLst>
              <a:ext uri="{FF2B5EF4-FFF2-40B4-BE49-F238E27FC236}">
                <a16:creationId xmlns:a16="http://schemas.microsoft.com/office/drawing/2014/main" id="{4FC08865-500E-0911-76E3-390DCE8B7B77}"/>
              </a:ext>
            </a:extLst>
          </p:cNvPr>
          <p:cNvSpPr>
            <a:spLocks noGrp="1"/>
          </p:cNvSpPr>
          <p:nvPr>
            <p:ph type="sldNum" sz="quarter" idx="12"/>
          </p:nvPr>
        </p:nvSpPr>
        <p:spPr/>
        <p:txBody>
          <a:bodyPr/>
          <a:lstStyle/>
          <a:p>
            <a:pPr marL="158115">
              <a:lnSpc>
                <a:spcPts val="1240"/>
              </a:lnSpc>
            </a:pPr>
            <a:fld id="{81D60167-4931-47E6-BA6A-407CBD079E47}" type="slidenum">
              <a:rPr lang="en-CY" smtClean="0"/>
              <a:pPr marL="158115">
                <a:lnSpc>
                  <a:spcPts val="1240"/>
                </a:lnSpc>
              </a:pPr>
              <a:t>‹#›</a:t>
            </a:fld>
            <a:endParaRPr lang="en-CY" dirty="0"/>
          </a:p>
        </p:txBody>
      </p:sp>
    </p:spTree>
    <p:extLst>
      <p:ext uri="{BB962C8B-B14F-4D97-AF65-F5344CB8AC3E}">
        <p14:creationId xmlns:p14="http://schemas.microsoft.com/office/powerpoint/2010/main" val="1581264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860D-D577-A9C9-485D-568CB4D5E12C}"/>
              </a:ext>
            </a:extLst>
          </p:cNvPr>
          <p:cNvSpPr>
            <a:spLocks noGrp="1"/>
          </p:cNvSpPr>
          <p:nvPr>
            <p:ph type="title"/>
          </p:nvPr>
        </p:nvSpPr>
        <p:spPr/>
        <p:txBody>
          <a:bodyPr/>
          <a:lstStyle/>
          <a:p>
            <a:r>
              <a:rPr lang="en-US"/>
              <a:t>Click to edit Master title style</a:t>
            </a:r>
            <a:endParaRPr lang="en-CY"/>
          </a:p>
        </p:txBody>
      </p:sp>
      <p:sp>
        <p:nvSpPr>
          <p:cNvPr id="3" name="Date Placeholder 2">
            <a:extLst>
              <a:ext uri="{FF2B5EF4-FFF2-40B4-BE49-F238E27FC236}">
                <a16:creationId xmlns:a16="http://schemas.microsoft.com/office/drawing/2014/main" id="{6B435F9C-0E4F-099D-00C5-0527C48B642A}"/>
              </a:ext>
            </a:extLst>
          </p:cNvPr>
          <p:cNvSpPr>
            <a:spLocks noGrp="1"/>
          </p:cNvSpPr>
          <p:nvPr>
            <p:ph type="dt" sz="half" idx="10"/>
          </p:nvPr>
        </p:nvSpPr>
        <p:spPr/>
        <p:txBody>
          <a:bodyPr/>
          <a:lstStyle/>
          <a:p>
            <a:fld id="{1D8BD707-D9CF-40AE-B4C6-C98DA3205C09}" type="datetimeFigureOut">
              <a:rPr lang="en-US" smtClean="0"/>
              <a:t>5/16/2023</a:t>
            </a:fld>
            <a:endParaRPr lang="en-US"/>
          </a:p>
        </p:txBody>
      </p:sp>
      <p:sp>
        <p:nvSpPr>
          <p:cNvPr id="4" name="Footer Placeholder 3">
            <a:extLst>
              <a:ext uri="{FF2B5EF4-FFF2-40B4-BE49-F238E27FC236}">
                <a16:creationId xmlns:a16="http://schemas.microsoft.com/office/drawing/2014/main" id="{F48DA943-EDCD-59D8-5493-8E84130AD07B}"/>
              </a:ext>
            </a:extLst>
          </p:cNvPr>
          <p:cNvSpPr>
            <a:spLocks noGrp="1"/>
          </p:cNvSpPr>
          <p:nvPr>
            <p:ph type="ftr" sz="quarter" idx="11"/>
          </p:nvPr>
        </p:nvSpPr>
        <p:spPr/>
        <p:txBody>
          <a:bodyPr/>
          <a:lstStyle/>
          <a:p>
            <a:endParaRPr lang="en-CY"/>
          </a:p>
        </p:txBody>
      </p:sp>
      <p:sp>
        <p:nvSpPr>
          <p:cNvPr id="5" name="Slide Number Placeholder 4">
            <a:extLst>
              <a:ext uri="{FF2B5EF4-FFF2-40B4-BE49-F238E27FC236}">
                <a16:creationId xmlns:a16="http://schemas.microsoft.com/office/drawing/2014/main" id="{BCD0126A-AB52-A19F-A278-63DD74633B5D}"/>
              </a:ext>
            </a:extLst>
          </p:cNvPr>
          <p:cNvSpPr>
            <a:spLocks noGrp="1"/>
          </p:cNvSpPr>
          <p:nvPr>
            <p:ph type="sldNum" sz="quarter" idx="12"/>
          </p:nvPr>
        </p:nvSpPr>
        <p:spPr/>
        <p:txBody>
          <a:bodyPr/>
          <a:lstStyle/>
          <a:p>
            <a:pPr marL="158115">
              <a:lnSpc>
                <a:spcPts val="1240"/>
              </a:lnSpc>
            </a:pPr>
            <a:fld id="{81D60167-4931-47E6-BA6A-407CBD079E47}" type="slidenum">
              <a:rPr lang="en-CY" smtClean="0"/>
              <a:pPr marL="158115">
                <a:lnSpc>
                  <a:spcPts val="1240"/>
                </a:lnSpc>
              </a:pPr>
              <a:t>‹#›</a:t>
            </a:fld>
            <a:endParaRPr lang="en-CY" dirty="0"/>
          </a:p>
        </p:txBody>
      </p:sp>
    </p:spTree>
    <p:extLst>
      <p:ext uri="{BB962C8B-B14F-4D97-AF65-F5344CB8AC3E}">
        <p14:creationId xmlns:p14="http://schemas.microsoft.com/office/powerpoint/2010/main" val="4204933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8C156C-6B06-96A8-7E56-50A2661D985F}"/>
              </a:ext>
            </a:extLst>
          </p:cNvPr>
          <p:cNvSpPr>
            <a:spLocks noGrp="1"/>
          </p:cNvSpPr>
          <p:nvPr>
            <p:ph type="dt" sz="half" idx="10"/>
          </p:nvPr>
        </p:nvSpPr>
        <p:spPr/>
        <p:txBody>
          <a:bodyPr/>
          <a:lstStyle/>
          <a:p>
            <a:fld id="{1D8BD707-D9CF-40AE-B4C6-C98DA3205C09}" type="datetimeFigureOut">
              <a:rPr lang="en-US" smtClean="0"/>
              <a:t>5/16/2023</a:t>
            </a:fld>
            <a:endParaRPr lang="en-US"/>
          </a:p>
        </p:txBody>
      </p:sp>
      <p:sp>
        <p:nvSpPr>
          <p:cNvPr id="3" name="Footer Placeholder 2">
            <a:extLst>
              <a:ext uri="{FF2B5EF4-FFF2-40B4-BE49-F238E27FC236}">
                <a16:creationId xmlns:a16="http://schemas.microsoft.com/office/drawing/2014/main" id="{6886478E-BA4A-C87F-A14C-E8C43CAB70A1}"/>
              </a:ext>
            </a:extLst>
          </p:cNvPr>
          <p:cNvSpPr>
            <a:spLocks noGrp="1"/>
          </p:cNvSpPr>
          <p:nvPr>
            <p:ph type="ftr" sz="quarter" idx="11"/>
          </p:nvPr>
        </p:nvSpPr>
        <p:spPr/>
        <p:txBody>
          <a:bodyPr/>
          <a:lstStyle/>
          <a:p>
            <a:endParaRPr lang="en-CY"/>
          </a:p>
        </p:txBody>
      </p:sp>
      <p:sp>
        <p:nvSpPr>
          <p:cNvPr id="4" name="Slide Number Placeholder 3">
            <a:extLst>
              <a:ext uri="{FF2B5EF4-FFF2-40B4-BE49-F238E27FC236}">
                <a16:creationId xmlns:a16="http://schemas.microsoft.com/office/drawing/2014/main" id="{626E1BE6-9F49-FA77-13E0-C3B1E854F1E3}"/>
              </a:ext>
            </a:extLst>
          </p:cNvPr>
          <p:cNvSpPr>
            <a:spLocks noGrp="1"/>
          </p:cNvSpPr>
          <p:nvPr>
            <p:ph type="sldNum" sz="quarter" idx="12"/>
          </p:nvPr>
        </p:nvSpPr>
        <p:spPr/>
        <p:txBody>
          <a:bodyPr/>
          <a:lstStyle/>
          <a:p>
            <a:pPr marL="158115">
              <a:lnSpc>
                <a:spcPts val="1240"/>
              </a:lnSpc>
            </a:pPr>
            <a:fld id="{81D60167-4931-47E6-BA6A-407CBD079E47}" type="slidenum">
              <a:rPr lang="en-CY" smtClean="0"/>
              <a:pPr marL="158115">
                <a:lnSpc>
                  <a:spcPts val="1240"/>
                </a:lnSpc>
              </a:pPr>
              <a:t>‹#›</a:t>
            </a:fld>
            <a:endParaRPr lang="en-CY" dirty="0"/>
          </a:p>
        </p:txBody>
      </p:sp>
    </p:spTree>
    <p:extLst>
      <p:ext uri="{BB962C8B-B14F-4D97-AF65-F5344CB8AC3E}">
        <p14:creationId xmlns:p14="http://schemas.microsoft.com/office/powerpoint/2010/main" val="4078723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F8852-47D1-ABAA-5C44-07BF0439F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Y"/>
          </a:p>
        </p:txBody>
      </p:sp>
      <p:sp>
        <p:nvSpPr>
          <p:cNvPr id="3" name="Content Placeholder 2">
            <a:extLst>
              <a:ext uri="{FF2B5EF4-FFF2-40B4-BE49-F238E27FC236}">
                <a16:creationId xmlns:a16="http://schemas.microsoft.com/office/drawing/2014/main" id="{EB54A2E2-F499-5BB0-52A5-456B45422A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Text Placeholder 3">
            <a:extLst>
              <a:ext uri="{FF2B5EF4-FFF2-40B4-BE49-F238E27FC236}">
                <a16:creationId xmlns:a16="http://schemas.microsoft.com/office/drawing/2014/main" id="{7CB6F727-5324-C0BB-C34C-41D4D33F1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8EBE02-4118-B4B6-E46D-4AC2642B5480}"/>
              </a:ext>
            </a:extLst>
          </p:cNvPr>
          <p:cNvSpPr>
            <a:spLocks noGrp="1"/>
          </p:cNvSpPr>
          <p:nvPr>
            <p:ph type="dt" sz="half" idx="10"/>
          </p:nvPr>
        </p:nvSpPr>
        <p:spPr/>
        <p:txBody>
          <a:bodyPr/>
          <a:lstStyle/>
          <a:p>
            <a:fld id="{1D8BD707-D9CF-40AE-B4C6-C98DA3205C09}" type="datetimeFigureOut">
              <a:rPr lang="en-US" smtClean="0"/>
              <a:t>5/16/2023</a:t>
            </a:fld>
            <a:endParaRPr lang="en-US"/>
          </a:p>
        </p:txBody>
      </p:sp>
      <p:sp>
        <p:nvSpPr>
          <p:cNvPr id="6" name="Footer Placeholder 5">
            <a:extLst>
              <a:ext uri="{FF2B5EF4-FFF2-40B4-BE49-F238E27FC236}">
                <a16:creationId xmlns:a16="http://schemas.microsoft.com/office/drawing/2014/main" id="{EAAB0F84-AEFD-90FF-A3ED-CD9138F59B36}"/>
              </a:ext>
            </a:extLst>
          </p:cNvPr>
          <p:cNvSpPr>
            <a:spLocks noGrp="1"/>
          </p:cNvSpPr>
          <p:nvPr>
            <p:ph type="ftr" sz="quarter" idx="11"/>
          </p:nvPr>
        </p:nvSpPr>
        <p:spPr/>
        <p:txBody>
          <a:bodyPr/>
          <a:lstStyle/>
          <a:p>
            <a:endParaRPr lang="en-CY"/>
          </a:p>
        </p:txBody>
      </p:sp>
      <p:sp>
        <p:nvSpPr>
          <p:cNvPr id="7" name="Slide Number Placeholder 6">
            <a:extLst>
              <a:ext uri="{FF2B5EF4-FFF2-40B4-BE49-F238E27FC236}">
                <a16:creationId xmlns:a16="http://schemas.microsoft.com/office/drawing/2014/main" id="{A374FBC9-6CAB-41F4-BFF3-ECFE1316DF78}"/>
              </a:ext>
            </a:extLst>
          </p:cNvPr>
          <p:cNvSpPr>
            <a:spLocks noGrp="1"/>
          </p:cNvSpPr>
          <p:nvPr>
            <p:ph type="sldNum" sz="quarter" idx="12"/>
          </p:nvPr>
        </p:nvSpPr>
        <p:spPr/>
        <p:txBody>
          <a:bodyPr/>
          <a:lstStyle/>
          <a:p>
            <a:pPr marL="158115">
              <a:lnSpc>
                <a:spcPts val="1240"/>
              </a:lnSpc>
            </a:pPr>
            <a:fld id="{81D60167-4931-47E6-BA6A-407CBD079E47}" type="slidenum">
              <a:rPr lang="en-CY" smtClean="0"/>
              <a:pPr marL="158115">
                <a:lnSpc>
                  <a:spcPts val="1240"/>
                </a:lnSpc>
              </a:pPr>
              <a:t>‹#›</a:t>
            </a:fld>
            <a:endParaRPr lang="en-CY" dirty="0"/>
          </a:p>
        </p:txBody>
      </p:sp>
    </p:spTree>
    <p:extLst>
      <p:ext uri="{BB962C8B-B14F-4D97-AF65-F5344CB8AC3E}">
        <p14:creationId xmlns:p14="http://schemas.microsoft.com/office/powerpoint/2010/main" val="3149645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C77D-9BA0-4A3B-B823-2059DC3C3D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B811DB-C16F-4CED-97C6-73ABD71F33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14D3C-7343-4DD7-B816-0D4D66BD61BF}"/>
              </a:ext>
            </a:extLst>
          </p:cNvPr>
          <p:cNvSpPr>
            <a:spLocks noGrp="1"/>
          </p:cNvSpPr>
          <p:nvPr>
            <p:ph type="dt" sz="half" idx="10"/>
          </p:nvPr>
        </p:nvSpPr>
        <p:spPr/>
        <p:txBody>
          <a:bodyPr/>
          <a:lstStyle/>
          <a:p>
            <a:fld id="{C1691109-F4F8-4597-962C-A4F4B7960636}" type="datetimeFigureOut">
              <a:rPr lang="en-US" smtClean="0"/>
              <a:t>5/16/2023</a:t>
            </a:fld>
            <a:endParaRPr lang="en-US"/>
          </a:p>
        </p:txBody>
      </p:sp>
      <p:sp>
        <p:nvSpPr>
          <p:cNvPr id="5" name="Footer Placeholder 4">
            <a:extLst>
              <a:ext uri="{FF2B5EF4-FFF2-40B4-BE49-F238E27FC236}">
                <a16:creationId xmlns:a16="http://schemas.microsoft.com/office/drawing/2014/main" id="{BE2409C8-4D7C-40EE-A12E-59CB555C7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222D5-7193-4F59-83B4-3C19E8B1495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460988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D84E1-FED3-74CA-7729-32E90B0E54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Y"/>
          </a:p>
        </p:txBody>
      </p:sp>
      <p:sp>
        <p:nvSpPr>
          <p:cNvPr id="3" name="Picture Placeholder 2">
            <a:extLst>
              <a:ext uri="{FF2B5EF4-FFF2-40B4-BE49-F238E27FC236}">
                <a16:creationId xmlns:a16="http://schemas.microsoft.com/office/drawing/2014/main" id="{B0EE39F7-45CB-C155-DF85-0B4BEF2AEE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Y"/>
          </a:p>
        </p:txBody>
      </p:sp>
      <p:sp>
        <p:nvSpPr>
          <p:cNvPr id="4" name="Text Placeholder 3">
            <a:extLst>
              <a:ext uri="{FF2B5EF4-FFF2-40B4-BE49-F238E27FC236}">
                <a16:creationId xmlns:a16="http://schemas.microsoft.com/office/drawing/2014/main" id="{026E1AA2-C440-6BB9-4BFF-DE30259BFD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BE1282-E532-AEB6-0C20-165B8DA229B3}"/>
              </a:ext>
            </a:extLst>
          </p:cNvPr>
          <p:cNvSpPr>
            <a:spLocks noGrp="1"/>
          </p:cNvSpPr>
          <p:nvPr>
            <p:ph type="dt" sz="half" idx="10"/>
          </p:nvPr>
        </p:nvSpPr>
        <p:spPr/>
        <p:txBody>
          <a:bodyPr/>
          <a:lstStyle/>
          <a:p>
            <a:fld id="{1D8BD707-D9CF-40AE-B4C6-C98DA3205C09}" type="datetimeFigureOut">
              <a:rPr lang="en-US" smtClean="0"/>
              <a:t>5/16/2023</a:t>
            </a:fld>
            <a:endParaRPr lang="en-US"/>
          </a:p>
        </p:txBody>
      </p:sp>
      <p:sp>
        <p:nvSpPr>
          <p:cNvPr id="6" name="Footer Placeholder 5">
            <a:extLst>
              <a:ext uri="{FF2B5EF4-FFF2-40B4-BE49-F238E27FC236}">
                <a16:creationId xmlns:a16="http://schemas.microsoft.com/office/drawing/2014/main" id="{0377569E-0746-B8C8-C23A-2AC4990B1157}"/>
              </a:ext>
            </a:extLst>
          </p:cNvPr>
          <p:cNvSpPr>
            <a:spLocks noGrp="1"/>
          </p:cNvSpPr>
          <p:nvPr>
            <p:ph type="ftr" sz="quarter" idx="11"/>
          </p:nvPr>
        </p:nvSpPr>
        <p:spPr/>
        <p:txBody>
          <a:bodyPr/>
          <a:lstStyle/>
          <a:p>
            <a:endParaRPr lang="en-CY"/>
          </a:p>
        </p:txBody>
      </p:sp>
      <p:sp>
        <p:nvSpPr>
          <p:cNvPr id="7" name="Slide Number Placeholder 6">
            <a:extLst>
              <a:ext uri="{FF2B5EF4-FFF2-40B4-BE49-F238E27FC236}">
                <a16:creationId xmlns:a16="http://schemas.microsoft.com/office/drawing/2014/main" id="{9E012D0D-90A8-76E4-DAA2-D0855C8CA91D}"/>
              </a:ext>
            </a:extLst>
          </p:cNvPr>
          <p:cNvSpPr>
            <a:spLocks noGrp="1"/>
          </p:cNvSpPr>
          <p:nvPr>
            <p:ph type="sldNum" sz="quarter" idx="12"/>
          </p:nvPr>
        </p:nvSpPr>
        <p:spPr/>
        <p:txBody>
          <a:bodyPr/>
          <a:lstStyle/>
          <a:p>
            <a:pPr marL="158115">
              <a:lnSpc>
                <a:spcPts val="1240"/>
              </a:lnSpc>
            </a:pPr>
            <a:fld id="{81D60167-4931-47E6-BA6A-407CBD079E47}" type="slidenum">
              <a:rPr lang="en-CY" smtClean="0"/>
              <a:pPr marL="158115">
                <a:lnSpc>
                  <a:spcPts val="1240"/>
                </a:lnSpc>
              </a:pPr>
              <a:t>‹#›</a:t>
            </a:fld>
            <a:endParaRPr lang="en-CY" dirty="0"/>
          </a:p>
        </p:txBody>
      </p:sp>
    </p:spTree>
    <p:extLst>
      <p:ext uri="{BB962C8B-B14F-4D97-AF65-F5344CB8AC3E}">
        <p14:creationId xmlns:p14="http://schemas.microsoft.com/office/powerpoint/2010/main" val="4258949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8F6C-B4D0-00B3-55EB-726EB3C73C8C}"/>
              </a:ext>
            </a:extLst>
          </p:cNvPr>
          <p:cNvSpPr>
            <a:spLocks noGrp="1"/>
          </p:cNvSpPr>
          <p:nvPr>
            <p:ph type="title"/>
          </p:nvPr>
        </p:nvSpPr>
        <p:spPr/>
        <p:txBody>
          <a:bodyPr/>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CDB7ACC1-005C-AEB9-9B4A-51CC9F8653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E903B0D2-1D72-85F3-87B9-BB5F38DE4A68}"/>
              </a:ext>
            </a:extLst>
          </p:cNvPr>
          <p:cNvSpPr>
            <a:spLocks noGrp="1"/>
          </p:cNvSpPr>
          <p:nvPr>
            <p:ph type="dt" sz="half" idx="10"/>
          </p:nvPr>
        </p:nvSpPr>
        <p:spPr/>
        <p:txBody>
          <a:bodyPr/>
          <a:lstStyle/>
          <a:p>
            <a:fld id="{1D8BD707-D9CF-40AE-B4C6-C98DA3205C09}" type="datetimeFigureOut">
              <a:rPr lang="en-US" smtClean="0"/>
              <a:t>5/16/2023</a:t>
            </a:fld>
            <a:endParaRPr lang="en-US"/>
          </a:p>
        </p:txBody>
      </p:sp>
      <p:sp>
        <p:nvSpPr>
          <p:cNvPr id="5" name="Footer Placeholder 4">
            <a:extLst>
              <a:ext uri="{FF2B5EF4-FFF2-40B4-BE49-F238E27FC236}">
                <a16:creationId xmlns:a16="http://schemas.microsoft.com/office/drawing/2014/main" id="{75D5519E-E9F3-E067-6FEC-58C8B8EA64C0}"/>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2D01F9C1-1A61-77C7-C240-CD9225E1970F}"/>
              </a:ext>
            </a:extLst>
          </p:cNvPr>
          <p:cNvSpPr>
            <a:spLocks noGrp="1"/>
          </p:cNvSpPr>
          <p:nvPr>
            <p:ph type="sldNum" sz="quarter" idx="12"/>
          </p:nvPr>
        </p:nvSpPr>
        <p:spPr/>
        <p:txBody>
          <a:bodyPr/>
          <a:lstStyle/>
          <a:p>
            <a:pPr marL="158115">
              <a:lnSpc>
                <a:spcPts val="1240"/>
              </a:lnSpc>
            </a:pPr>
            <a:fld id="{81D60167-4931-47E6-BA6A-407CBD079E47}" type="slidenum">
              <a:rPr lang="en-CY" smtClean="0"/>
              <a:pPr marL="158115">
                <a:lnSpc>
                  <a:spcPts val="1240"/>
                </a:lnSpc>
              </a:pPr>
              <a:t>‹#›</a:t>
            </a:fld>
            <a:endParaRPr lang="en-CY" dirty="0"/>
          </a:p>
        </p:txBody>
      </p:sp>
    </p:spTree>
    <p:extLst>
      <p:ext uri="{BB962C8B-B14F-4D97-AF65-F5344CB8AC3E}">
        <p14:creationId xmlns:p14="http://schemas.microsoft.com/office/powerpoint/2010/main" val="4145935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9FF30A-D953-78E4-3373-127FF7EF20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3C1043EA-A5E5-7581-62CB-30C435042C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8C5A3BED-0469-69A7-71D8-8C95FA2FA919}"/>
              </a:ext>
            </a:extLst>
          </p:cNvPr>
          <p:cNvSpPr>
            <a:spLocks noGrp="1"/>
          </p:cNvSpPr>
          <p:nvPr>
            <p:ph type="dt" sz="half" idx="10"/>
          </p:nvPr>
        </p:nvSpPr>
        <p:spPr/>
        <p:txBody>
          <a:bodyPr/>
          <a:lstStyle/>
          <a:p>
            <a:fld id="{1D8BD707-D9CF-40AE-B4C6-C98DA3205C09}" type="datetimeFigureOut">
              <a:rPr lang="en-US" smtClean="0"/>
              <a:t>5/16/2023</a:t>
            </a:fld>
            <a:endParaRPr lang="en-US"/>
          </a:p>
        </p:txBody>
      </p:sp>
      <p:sp>
        <p:nvSpPr>
          <p:cNvPr id="5" name="Footer Placeholder 4">
            <a:extLst>
              <a:ext uri="{FF2B5EF4-FFF2-40B4-BE49-F238E27FC236}">
                <a16:creationId xmlns:a16="http://schemas.microsoft.com/office/drawing/2014/main" id="{0C989372-C210-0285-3C15-C0D4FFCA8618}"/>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712B78C3-356F-0E32-8521-39552D9320C0}"/>
              </a:ext>
            </a:extLst>
          </p:cNvPr>
          <p:cNvSpPr>
            <a:spLocks noGrp="1"/>
          </p:cNvSpPr>
          <p:nvPr>
            <p:ph type="sldNum" sz="quarter" idx="12"/>
          </p:nvPr>
        </p:nvSpPr>
        <p:spPr/>
        <p:txBody>
          <a:bodyPr/>
          <a:lstStyle/>
          <a:p>
            <a:pPr marL="158115">
              <a:lnSpc>
                <a:spcPts val="1240"/>
              </a:lnSpc>
            </a:pPr>
            <a:fld id="{81D60167-4931-47E6-BA6A-407CBD079E47}" type="slidenum">
              <a:rPr lang="en-CY" smtClean="0"/>
              <a:pPr marL="158115">
                <a:lnSpc>
                  <a:spcPts val="1240"/>
                </a:lnSpc>
              </a:pPr>
              <a:t>‹#›</a:t>
            </a:fld>
            <a:endParaRPr lang="en-CY" dirty="0"/>
          </a:p>
        </p:txBody>
      </p:sp>
    </p:spTree>
    <p:extLst>
      <p:ext uri="{BB962C8B-B14F-4D97-AF65-F5344CB8AC3E}">
        <p14:creationId xmlns:p14="http://schemas.microsoft.com/office/powerpoint/2010/main" val="4045081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EFA1-A4AB-4CF4-B02E-57AAED5719D6}"/>
              </a:ext>
            </a:extLst>
          </p:cNvPr>
          <p:cNvSpPr>
            <a:spLocks noGrp="1"/>
          </p:cNvSpPr>
          <p:nvPr>
            <p:ph type="title"/>
          </p:nvPr>
        </p:nvSpPr>
        <p:spPr>
          <a:xfrm>
            <a:off x="1621971" y="1709738"/>
            <a:ext cx="9165772" cy="2963271"/>
          </a:xfrm>
        </p:spPr>
        <p:txBody>
          <a:bodyPr anchor="b"/>
          <a:lstStyle>
            <a:lvl1pPr algn="ct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0AB406C-F19A-4393-9AD1-A300A7E452E8}"/>
              </a:ext>
            </a:extLst>
          </p:cNvPr>
          <p:cNvSpPr>
            <a:spLocks noGrp="1"/>
          </p:cNvSpPr>
          <p:nvPr>
            <p:ph type="body" idx="1"/>
          </p:nvPr>
        </p:nvSpPr>
        <p:spPr>
          <a:xfrm>
            <a:off x="1621971" y="4875028"/>
            <a:ext cx="9165772" cy="1052623"/>
          </a:xfrm>
        </p:spPr>
        <p:txBody>
          <a:bodyPr>
            <a:normAutofit/>
          </a:bodyPr>
          <a:lstStyle>
            <a:lvl1pPr marL="0" indent="0" algn="ctr">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7D7AE7-47F6-4023-8D44-8BA1DAB05FF2}"/>
              </a:ext>
            </a:extLst>
          </p:cNvPr>
          <p:cNvSpPr>
            <a:spLocks noGrp="1"/>
          </p:cNvSpPr>
          <p:nvPr>
            <p:ph type="dt" sz="half" idx="10"/>
          </p:nvPr>
        </p:nvSpPr>
        <p:spPr/>
        <p:txBody>
          <a:bodyPr/>
          <a:lstStyle/>
          <a:p>
            <a:fld id="{C1691109-F4F8-4597-962C-A4F4B7960636}" type="datetimeFigureOut">
              <a:rPr lang="en-US" smtClean="0"/>
              <a:t>5/16/2023</a:t>
            </a:fld>
            <a:endParaRPr lang="en-US"/>
          </a:p>
        </p:txBody>
      </p:sp>
      <p:sp>
        <p:nvSpPr>
          <p:cNvPr id="5" name="Footer Placeholder 4">
            <a:extLst>
              <a:ext uri="{FF2B5EF4-FFF2-40B4-BE49-F238E27FC236}">
                <a16:creationId xmlns:a16="http://schemas.microsoft.com/office/drawing/2014/main" id="{57AB32FC-A974-44FC-9804-F871EE51D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9ADE9-F40E-4E3B-AB8D-68CB1F4854A5}"/>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423039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D816-3E01-4EFD-AD9C-783D674DA6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53D69-34A7-451D-A902-5F6CD13343FE}"/>
              </a:ext>
            </a:extLst>
          </p:cNvPr>
          <p:cNvSpPr>
            <a:spLocks noGrp="1"/>
          </p:cNvSpPr>
          <p:nvPr>
            <p:ph sz="half" idx="1"/>
          </p:nvPr>
        </p:nvSpPr>
        <p:spPr>
          <a:xfrm>
            <a:off x="1020722" y="2095500"/>
            <a:ext cx="4999077"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6E1E0E2-7D34-48E0-8795-546D2F00E2CF}"/>
              </a:ext>
            </a:extLst>
          </p:cNvPr>
          <p:cNvSpPr>
            <a:spLocks noGrp="1"/>
          </p:cNvSpPr>
          <p:nvPr>
            <p:ph sz="half" idx="2"/>
          </p:nvPr>
        </p:nvSpPr>
        <p:spPr>
          <a:xfrm>
            <a:off x="6281056" y="2095500"/>
            <a:ext cx="5072743"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005476-6B6D-4BA3-919B-5335D6429852}"/>
              </a:ext>
            </a:extLst>
          </p:cNvPr>
          <p:cNvSpPr>
            <a:spLocks noGrp="1"/>
          </p:cNvSpPr>
          <p:nvPr>
            <p:ph type="dt" sz="half" idx="10"/>
          </p:nvPr>
        </p:nvSpPr>
        <p:spPr/>
        <p:txBody>
          <a:bodyPr/>
          <a:lstStyle/>
          <a:p>
            <a:fld id="{C1691109-F4F8-4597-962C-A4F4B7960636}" type="datetimeFigureOut">
              <a:rPr lang="en-US" smtClean="0"/>
              <a:t>5/16/2023</a:t>
            </a:fld>
            <a:endParaRPr lang="en-US"/>
          </a:p>
        </p:txBody>
      </p:sp>
      <p:sp>
        <p:nvSpPr>
          <p:cNvPr id="6" name="Footer Placeholder 5">
            <a:extLst>
              <a:ext uri="{FF2B5EF4-FFF2-40B4-BE49-F238E27FC236}">
                <a16:creationId xmlns:a16="http://schemas.microsoft.com/office/drawing/2014/main" id="{F5DB6D41-07E2-4F6D-BB39-217957FE76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E0CA9C-BFED-484F-B765-EA8CE4B4B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787393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4AD2-5208-4201-90A7-F961876195F8}"/>
              </a:ext>
            </a:extLst>
          </p:cNvPr>
          <p:cNvSpPr>
            <a:spLocks noGrp="1"/>
          </p:cNvSpPr>
          <p:nvPr>
            <p:ph type="title"/>
          </p:nvPr>
        </p:nvSpPr>
        <p:spPr>
          <a:xfrm>
            <a:off x="1028700" y="702129"/>
            <a:ext cx="10326688" cy="11256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3A3FF53-BE24-42E9-BA12-BC5863CBFF1B}"/>
              </a:ext>
            </a:extLst>
          </p:cNvPr>
          <p:cNvSpPr>
            <a:spLocks noGrp="1"/>
          </p:cNvSpPr>
          <p:nvPr>
            <p:ph type="body" idx="1"/>
          </p:nvPr>
        </p:nvSpPr>
        <p:spPr>
          <a:xfrm>
            <a:off x="1028700" y="1827804"/>
            <a:ext cx="4968875"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7A84776-6678-4D27-9BE9-5D83FC9E884F}"/>
              </a:ext>
            </a:extLst>
          </p:cNvPr>
          <p:cNvSpPr>
            <a:spLocks noGrp="1"/>
          </p:cNvSpPr>
          <p:nvPr>
            <p:ph sz="half" idx="2"/>
          </p:nvPr>
        </p:nvSpPr>
        <p:spPr>
          <a:xfrm>
            <a:off x="1028700" y="2642191"/>
            <a:ext cx="4968875" cy="34024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8BCA2E2-5B30-43B4-8FCD-23015451F221}"/>
              </a:ext>
            </a:extLst>
          </p:cNvPr>
          <p:cNvSpPr>
            <a:spLocks noGrp="1"/>
          </p:cNvSpPr>
          <p:nvPr>
            <p:ph type="body" sz="quarter" idx="3"/>
          </p:nvPr>
        </p:nvSpPr>
        <p:spPr>
          <a:xfrm>
            <a:off x="6281054" y="1827804"/>
            <a:ext cx="5087034"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DA7B7A1-E670-4E7E-AEBA-340893DE8EE5}"/>
              </a:ext>
            </a:extLst>
          </p:cNvPr>
          <p:cNvSpPr>
            <a:spLocks noGrp="1"/>
          </p:cNvSpPr>
          <p:nvPr>
            <p:ph sz="quarter" idx="4"/>
          </p:nvPr>
        </p:nvSpPr>
        <p:spPr>
          <a:xfrm>
            <a:off x="6281054" y="2642191"/>
            <a:ext cx="5087034" cy="34024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244D3AE-982A-4CC3-8456-4D4B0E35D993}"/>
              </a:ext>
            </a:extLst>
          </p:cNvPr>
          <p:cNvSpPr>
            <a:spLocks noGrp="1"/>
          </p:cNvSpPr>
          <p:nvPr>
            <p:ph type="dt" sz="half" idx="10"/>
          </p:nvPr>
        </p:nvSpPr>
        <p:spPr/>
        <p:txBody>
          <a:bodyPr/>
          <a:lstStyle/>
          <a:p>
            <a:fld id="{C1691109-F4F8-4597-962C-A4F4B7960636}" type="datetimeFigureOut">
              <a:rPr lang="en-US" smtClean="0"/>
              <a:t>5/16/2023</a:t>
            </a:fld>
            <a:endParaRPr lang="en-US"/>
          </a:p>
        </p:txBody>
      </p:sp>
      <p:sp>
        <p:nvSpPr>
          <p:cNvPr id="8" name="Footer Placeholder 7">
            <a:extLst>
              <a:ext uri="{FF2B5EF4-FFF2-40B4-BE49-F238E27FC236}">
                <a16:creationId xmlns:a16="http://schemas.microsoft.com/office/drawing/2014/main" id="{56FE3087-09F9-4436-8236-8693EA4984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8413CB-0E24-4F96-AF8C-EE269ACCE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847325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5CAD1C-D319-4A48-8DF9-50699231C977}"/>
              </a:ext>
            </a:extLst>
          </p:cNvPr>
          <p:cNvSpPr>
            <a:spLocks noGrp="1"/>
          </p:cNvSpPr>
          <p:nvPr>
            <p:ph type="dt" sz="half" idx="10"/>
          </p:nvPr>
        </p:nvSpPr>
        <p:spPr/>
        <p:txBody>
          <a:bodyPr/>
          <a:lstStyle/>
          <a:p>
            <a:fld id="{C1691109-F4F8-4597-962C-A4F4B7960636}" type="datetimeFigureOut">
              <a:rPr lang="en-US" smtClean="0"/>
              <a:t>5/16/2023</a:t>
            </a:fld>
            <a:endParaRPr lang="en-US"/>
          </a:p>
        </p:txBody>
      </p:sp>
      <p:sp>
        <p:nvSpPr>
          <p:cNvPr id="4" name="Footer Placeholder 3">
            <a:extLst>
              <a:ext uri="{FF2B5EF4-FFF2-40B4-BE49-F238E27FC236}">
                <a16:creationId xmlns:a16="http://schemas.microsoft.com/office/drawing/2014/main" id="{FE3D0181-83E0-4AB1-B372-24D6C075B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50352C-6317-4DD0-84C4-AE7DDAC55F0A}"/>
              </a:ext>
            </a:extLst>
          </p:cNvPr>
          <p:cNvSpPr>
            <a:spLocks noGrp="1"/>
          </p:cNvSpPr>
          <p:nvPr>
            <p:ph type="sldNum" sz="quarter" idx="12"/>
          </p:nvPr>
        </p:nvSpPr>
        <p:spPr/>
        <p:txBody>
          <a:bodyPr/>
          <a:lstStyle/>
          <a:p>
            <a:fld id="{7C7FAD9F-AEE9-406E-B720-57D2B9DB2816}" type="slidenum">
              <a:rPr lang="en-US" smtClean="0"/>
              <a:t>‹#›</a:t>
            </a:fld>
            <a:endParaRPr lang="en-US"/>
          </a:p>
        </p:txBody>
      </p:sp>
      <p:sp>
        <p:nvSpPr>
          <p:cNvPr id="6" name="Freeform: Shape 5">
            <a:extLst>
              <a:ext uri="{FF2B5EF4-FFF2-40B4-BE49-F238E27FC236}">
                <a16:creationId xmlns:a16="http://schemas.microsoft.com/office/drawing/2014/main" id="{48F340C5-9EBB-43D9-91F5-F767DBD59BBF}"/>
              </a:ext>
              <a:ext uri="{C183D7F6-B498-43B3-948B-1728B52AA6E4}">
                <adec:decorative xmlns:adec="http://schemas.microsoft.com/office/drawing/2017/decorative" val="1"/>
              </a:ext>
            </a:extLst>
          </p:cNvPr>
          <p:cNvSpPr/>
          <p:nvPr/>
        </p:nvSpPr>
        <p:spPr>
          <a:xfrm rot="492880">
            <a:off x="2401240" y="1130240"/>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9ECC812-F2A9-46D4-9B78-6659C68ED4EE}"/>
              </a:ext>
            </a:extLst>
          </p:cNvPr>
          <p:cNvSpPr>
            <a:spLocks noGrp="1"/>
          </p:cNvSpPr>
          <p:nvPr>
            <p:ph type="title"/>
          </p:nvPr>
        </p:nvSpPr>
        <p:spPr>
          <a:xfrm>
            <a:off x="3412671" y="1932214"/>
            <a:ext cx="6966858" cy="3091544"/>
          </a:xfrm>
        </p:spPr>
        <p:txBody>
          <a:bodyPr/>
          <a:lstStyle>
            <a:lvl1pPr algn="ctr">
              <a:defRPr/>
            </a:lvl1pPr>
          </a:lstStyle>
          <a:p>
            <a:r>
              <a:rPr lang="en-US"/>
              <a:t>Click to edit Master title style</a:t>
            </a:r>
            <a:endParaRPr lang="en-US" dirty="0"/>
          </a:p>
        </p:txBody>
      </p:sp>
      <p:sp>
        <p:nvSpPr>
          <p:cNvPr id="7" name="Freeform: Shape 6">
            <a:extLst>
              <a:ext uri="{FF2B5EF4-FFF2-40B4-BE49-F238E27FC236}">
                <a16:creationId xmlns:a16="http://schemas.microsoft.com/office/drawing/2014/main" id="{B7A37F60-69E7-41AC-BC9A-9DBC3B577269}"/>
              </a:ext>
              <a:ext uri="{C183D7F6-B498-43B3-948B-1728B52AA6E4}">
                <adec:decorative xmlns:adec="http://schemas.microsoft.com/office/drawing/2017/decorative" val="1"/>
              </a:ext>
            </a:extLst>
          </p:cNvPr>
          <p:cNvSpPr/>
          <p:nvPr/>
        </p:nvSpPr>
        <p:spPr>
          <a:xfrm rot="492880">
            <a:off x="2455668" y="1103025"/>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4126704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D441F-9FBB-4F90-987A-39793DE0E7A0}"/>
              </a:ext>
            </a:extLst>
          </p:cNvPr>
          <p:cNvSpPr>
            <a:spLocks noGrp="1"/>
          </p:cNvSpPr>
          <p:nvPr>
            <p:ph type="dt" sz="half" idx="10"/>
          </p:nvPr>
        </p:nvSpPr>
        <p:spPr/>
        <p:txBody>
          <a:bodyPr/>
          <a:lstStyle/>
          <a:p>
            <a:fld id="{C1691109-F4F8-4597-962C-A4F4B7960636}" type="datetimeFigureOut">
              <a:rPr lang="en-US" smtClean="0"/>
              <a:t>5/16/2023</a:t>
            </a:fld>
            <a:endParaRPr lang="en-US"/>
          </a:p>
        </p:txBody>
      </p:sp>
      <p:sp>
        <p:nvSpPr>
          <p:cNvPr id="3" name="Footer Placeholder 2">
            <a:extLst>
              <a:ext uri="{FF2B5EF4-FFF2-40B4-BE49-F238E27FC236}">
                <a16:creationId xmlns:a16="http://schemas.microsoft.com/office/drawing/2014/main" id="{53C92B1E-8D5D-45CA-9A8B-53E3B7FEC4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489E71-49A9-4CE9-AD1D-780A876BC35A}"/>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11543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053A-B2EE-4E20-9723-6BB0BBD500FD}"/>
              </a:ext>
            </a:extLst>
          </p:cNvPr>
          <p:cNvSpPr>
            <a:spLocks noGrp="1"/>
          </p:cNvSpPr>
          <p:nvPr>
            <p:ph type="title"/>
          </p:nvPr>
        </p:nvSpPr>
        <p:spPr>
          <a:xfrm>
            <a:off x="839788" y="553272"/>
            <a:ext cx="3932237" cy="1732727"/>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7B065AB-0DF3-4C86-AB5F-EB65021FDB99}"/>
              </a:ext>
            </a:extLst>
          </p:cNvPr>
          <p:cNvSpPr>
            <a:spLocks noGrp="1"/>
          </p:cNvSpPr>
          <p:nvPr>
            <p:ph idx="1"/>
          </p:nvPr>
        </p:nvSpPr>
        <p:spPr>
          <a:xfrm>
            <a:off x="5415642" y="987425"/>
            <a:ext cx="593974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2D99FAE-8825-466D-9F1E-3B7BAED2C05B}"/>
              </a:ext>
            </a:extLst>
          </p:cNvPr>
          <p:cNvSpPr>
            <a:spLocks noGrp="1"/>
          </p:cNvSpPr>
          <p:nvPr>
            <p:ph type="body" sz="half" idx="2"/>
          </p:nvPr>
        </p:nvSpPr>
        <p:spPr>
          <a:xfrm>
            <a:off x="839788" y="2368550"/>
            <a:ext cx="3932237" cy="350043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3A6375-677F-4A58-B98D-18F3DEF8E623}"/>
              </a:ext>
            </a:extLst>
          </p:cNvPr>
          <p:cNvSpPr>
            <a:spLocks noGrp="1"/>
          </p:cNvSpPr>
          <p:nvPr>
            <p:ph type="dt" sz="half" idx="10"/>
          </p:nvPr>
        </p:nvSpPr>
        <p:spPr/>
        <p:txBody>
          <a:bodyPr/>
          <a:lstStyle/>
          <a:p>
            <a:fld id="{C1691109-F4F8-4597-962C-A4F4B7960636}" type="datetimeFigureOut">
              <a:rPr lang="en-US" smtClean="0"/>
              <a:t>5/16/2023</a:t>
            </a:fld>
            <a:endParaRPr lang="en-US"/>
          </a:p>
        </p:txBody>
      </p:sp>
      <p:sp>
        <p:nvSpPr>
          <p:cNvPr id="6" name="Footer Placeholder 5">
            <a:extLst>
              <a:ext uri="{FF2B5EF4-FFF2-40B4-BE49-F238E27FC236}">
                <a16:creationId xmlns:a16="http://schemas.microsoft.com/office/drawing/2014/main" id="{E6B40F2C-7AE7-481B-856A-B3E26AE8B9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7C48C-9BD9-41CB-915E-A905B8869B70}"/>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436029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6DE4-025D-4D93-A5D0-FB45897207DA}"/>
              </a:ext>
            </a:extLst>
          </p:cNvPr>
          <p:cNvSpPr>
            <a:spLocks noGrp="1"/>
          </p:cNvSpPr>
          <p:nvPr>
            <p:ph type="title"/>
          </p:nvPr>
        </p:nvSpPr>
        <p:spPr>
          <a:xfrm>
            <a:off x="839788" y="615915"/>
            <a:ext cx="3932237" cy="16700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993EE21-471F-4B7B-B7AF-192243A12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146B769-8E40-42E6-8F62-C4347B0CE929}"/>
              </a:ext>
            </a:extLst>
          </p:cNvPr>
          <p:cNvSpPr>
            <a:spLocks noGrp="1"/>
          </p:cNvSpPr>
          <p:nvPr>
            <p:ph type="body" sz="half" idx="2"/>
          </p:nvPr>
        </p:nvSpPr>
        <p:spPr>
          <a:xfrm>
            <a:off x="839788" y="2365744"/>
            <a:ext cx="3932237" cy="35032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384DC6-1AA3-4779-8EDF-F4A877508EE3}"/>
              </a:ext>
            </a:extLst>
          </p:cNvPr>
          <p:cNvSpPr>
            <a:spLocks noGrp="1"/>
          </p:cNvSpPr>
          <p:nvPr>
            <p:ph type="dt" sz="half" idx="10"/>
          </p:nvPr>
        </p:nvSpPr>
        <p:spPr/>
        <p:txBody>
          <a:bodyPr/>
          <a:lstStyle/>
          <a:p>
            <a:fld id="{C1691109-F4F8-4597-962C-A4F4B7960636}" type="datetimeFigureOut">
              <a:rPr lang="en-US" smtClean="0"/>
              <a:t>5/16/2023</a:t>
            </a:fld>
            <a:endParaRPr lang="en-US"/>
          </a:p>
        </p:txBody>
      </p:sp>
      <p:sp>
        <p:nvSpPr>
          <p:cNvPr id="6" name="Footer Placeholder 5">
            <a:extLst>
              <a:ext uri="{FF2B5EF4-FFF2-40B4-BE49-F238E27FC236}">
                <a16:creationId xmlns:a16="http://schemas.microsoft.com/office/drawing/2014/main" id="{CD47F83E-FAF9-43E1-95CC-6F4EDD76B3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D8C7B-B211-4BAF-9C05-09CF993B0DA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087813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AAE2DA9-9BAF-4D46-BC97-20425C5321FD}"/>
              </a:ext>
            </a:extLst>
          </p:cNvPr>
          <p:cNvSpPr/>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0C489E99-8A12-4C4F-92F9-95B01D8147E3}"/>
              </a:ext>
            </a:extLst>
          </p:cNvPr>
          <p:cNvSpPr>
            <a:spLocks noGrp="1"/>
          </p:cNvSpPr>
          <p:nvPr>
            <p:ph type="title"/>
          </p:nvPr>
        </p:nvSpPr>
        <p:spPr>
          <a:xfrm>
            <a:off x="1020724" y="558209"/>
            <a:ext cx="10333075" cy="141413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011B211-A6C3-4384-AA0B-7A8561A53C1B}"/>
              </a:ext>
            </a:extLst>
          </p:cNvPr>
          <p:cNvSpPr>
            <a:spLocks noGrp="1"/>
          </p:cNvSpPr>
          <p:nvPr>
            <p:ph type="body" idx="1"/>
          </p:nvPr>
        </p:nvSpPr>
        <p:spPr>
          <a:xfrm>
            <a:off x="1020726" y="2089298"/>
            <a:ext cx="10333074" cy="38277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6007E98-5ED3-41C2-BC39-EA8FB826AB1E}"/>
              </a:ext>
            </a:extLst>
          </p:cNvPr>
          <p:cNvSpPr>
            <a:spLocks noGrp="1"/>
          </p:cNvSpPr>
          <p:nvPr>
            <p:ph type="dt" sz="half" idx="2"/>
          </p:nvPr>
        </p:nvSpPr>
        <p:spPr>
          <a:xfrm>
            <a:off x="467834" y="6356350"/>
            <a:ext cx="2604976" cy="365125"/>
          </a:xfrm>
          <a:prstGeom prst="rect">
            <a:avLst/>
          </a:prstGeom>
        </p:spPr>
        <p:txBody>
          <a:bodyPr vert="horz" lIns="91440" tIns="45720" rIns="91440" bIns="45720" rtlCol="0" anchor="ctr"/>
          <a:lstStyle>
            <a:lvl1pPr algn="l">
              <a:defRPr sz="1200" b="1">
                <a:solidFill>
                  <a:schemeClr val="tx1"/>
                </a:solidFill>
              </a:defRPr>
            </a:lvl1pPr>
          </a:lstStyle>
          <a:p>
            <a:fld id="{C1691109-F4F8-4597-962C-A4F4B7960636}" type="datetimeFigureOut">
              <a:rPr lang="en-US" smtClean="0"/>
              <a:t>5/16/2023</a:t>
            </a:fld>
            <a:endParaRPr lang="en-US"/>
          </a:p>
        </p:txBody>
      </p:sp>
      <p:sp>
        <p:nvSpPr>
          <p:cNvPr id="5" name="Footer Placeholder 4">
            <a:extLst>
              <a:ext uri="{FF2B5EF4-FFF2-40B4-BE49-F238E27FC236}">
                <a16:creationId xmlns:a16="http://schemas.microsoft.com/office/drawing/2014/main" id="{B7493049-EC55-4ABD-8F77-F5A84AE384F5}"/>
              </a:ext>
            </a:extLst>
          </p:cNvPr>
          <p:cNvSpPr>
            <a:spLocks noGrp="1"/>
          </p:cNvSpPr>
          <p:nvPr>
            <p:ph type="ftr" sz="quarter" idx="3"/>
          </p:nvPr>
        </p:nvSpPr>
        <p:spPr>
          <a:xfrm>
            <a:off x="7756153" y="6356350"/>
            <a:ext cx="3444109" cy="365125"/>
          </a:xfrm>
          <a:prstGeom prst="rect">
            <a:avLst/>
          </a:prstGeom>
        </p:spPr>
        <p:txBody>
          <a:bodyPr vert="horz" lIns="91440" tIns="45720" rIns="91440" bIns="45720" rtlCol="0" anchor="ctr"/>
          <a:lstStyle>
            <a:lvl1pPr algn="r">
              <a:defRPr sz="1200" b="1" cap="all" spc="1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821B6DF-CCDC-4ED0-A4B2-1512B668F4E3}"/>
              </a:ext>
            </a:extLst>
          </p:cNvPr>
          <p:cNvSpPr>
            <a:spLocks noGrp="1"/>
          </p:cNvSpPr>
          <p:nvPr>
            <p:ph type="sldNum" sz="quarter" idx="4"/>
          </p:nvPr>
        </p:nvSpPr>
        <p:spPr>
          <a:xfrm>
            <a:off x="11200263" y="6356350"/>
            <a:ext cx="523902" cy="365125"/>
          </a:xfrm>
          <a:prstGeom prst="rect">
            <a:avLst/>
          </a:prstGeom>
        </p:spPr>
        <p:txBody>
          <a:bodyPr vert="horz" lIns="91440" tIns="45720" rIns="91440" bIns="45720" rtlCol="0" anchor="ctr"/>
          <a:lstStyle>
            <a:lvl1pPr algn="r">
              <a:defRPr sz="1200" b="1">
                <a:solidFill>
                  <a:schemeClr val="tx1"/>
                </a:solidFill>
              </a:defRPr>
            </a:lvl1pPr>
          </a:lstStyle>
          <a:p>
            <a:fld id="{7C7FAD9F-AEE9-406E-B720-57D2B9DB2816}" type="slidenum">
              <a:rPr lang="en-US" smtClean="0"/>
              <a:t>‹#›</a:t>
            </a:fld>
            <a:endParaRPr lang="en-US"/>
          </a:p>
        </p:txBody>
      </p:sp>
      <p:sp>
        <p:nvSpPr>
          <p:cNvPr id="14" name="Freeform: Shape 13">
            <a:extLst>
              <a:ext uri="{FF2B5EF4-FFF2-40B4-BE49-F238E27FC236}">
                <a16:creationId xmlns:a16="http://schemas.microsoft.com/office/drawing/2014/main" id="{42D2C6CA-56BB-4A08-A1E2-342F83955EDB}"/>
              </a:ext>
            </a:extLst>
          </p:cNvPr>
          <p:cNvSpPr/>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4225575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88" r:id="rId6"/>
    <p:sldLayoutId id="2147483793" r:id="rId7"/>
    <p:sldLayoutId id="2147483789" r:id="rId8"/>
    <p:sldLayoutId id="2147483790" r:id="rId9"/>
    <p:sldLayoutId id="2147483791" r:id="rId10"/>
    <p:sldLayoutId id="2147483792" r:id="rId11"/>
  </p:sldLayoutIdLst>
  <p:txStyles>
    <p:titleStyle>
      <a:lvl1pPr algn="l"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SzPct val="73000"/>
        <a:buFontTx/>
        <a:buNone/>
        <a:defRPr sz="3200" b="1" kern="1200" spc="50" baseline="0">
          <a:solidFill>
            <a:schemeClr val="tx1"/>
          </a:solidFill>
          <a:latin typeface="+mn-lt"/>
          <a:ea typeface="+mn-ea"/>
          <a:cs typeface="+mn-cs"/>
        </a:defRPr>
      </a:lvl1pPr>
      <a:lvl2pPr marL="228600" indent="-182880" algn="l" defTabSz="914400" rtl="0" eaLnBrk="1" latinLnBrk="0" hangingPunct="1">
        <a:lnSpc>
          <a:spcPct val="100000"/>
        </a:lnSpc>
        <a:spcBef>
          <a:spcPts val="500"/>
        </a:spcBef>
        <a:buSzPct val="70000"/>
        <a:buFont typeface="Arial" panose="020B0604020202020204" pitchFamily="34" charset="0"/>
        <a:buChar char="•"/>
        <a:defRPr sz="2800" b="1" kern="1200" spc="50" baseline="0">
          <a:solidFill>
            <a:schemeClr val="tx1"/>
          </a:solidFill>
          <a:latin typeface="+mn-lt"/>
          <a:ea typeface="+mn-ea"/>
          <a:cs typeface="+mn-cs"/>
        </a:defRPr>
      </a:lvl2pPr>
      <a:lvl3pPr marL="274320" indent="0" algn="l" defTabSz="914400" rtl="0" eaLnBrk="1" latinLnBrk="0" hangingPunct="1">
        <a:lnSpc>
          <a:spcPct val="100000"/>
        </a:lnSpc>
        <a:spcBef>
          <a:spcPts val="500"/>
        </a:spcBef>
        <a:buSzPct val="73000"/>
        <a:buFontTx/>
        <a:buNone/>
        <a:defRPr sz="2400" b="1" kern="1200" spc="50" baseline="0">
          <a:solidFill>
            <a:schemeClr val="tx1"/>
          </a:solidFill>
          <a:latin typeface="+mn-lt"/>
          <a:ea typeface="+mn-ea"/>
          <a:cs typeface="+mn-cs"/>
        </a:defRPr>
      </a:lvl3pPr>
      <a:lvl4pPr marL="548640" indent="-182880" algn="l" defTabSz="914400" rtl="0" eaLnBrk="1" latinLnBrk="0" hangingPunct="1">
        <a:lnSpc>
          <a:spcPct val="100000"/>
        </a:lnSpc>
        <a:spcBef>
          <a:spcPts val="500"/>
        </a:spcBef>
        <a:buSzPct val="73000"/>
        <a:buFont typeface="Arial" panose="020B0604020202020204" pitchFamily="34" charset="0"/>
        <a:buChar char="•"/>
        <a:defRPr sz="2000" b="1" kern="1200" spc="50" baseline="0">
          <a:solidFill>
            <a:schemeClr val="tx1"/>
          </a:solidFill>
          <a:latin typeface="+mn-lt"/>
          <a:ea typeface="+mn-ea"/>
          <a:cs typeface="+mn-cs"/>
        </a:defRPr>
      </a:lvl4pPr>
      <a:lvl5pPr marL="548640" indent="0" algn="l" defTabSz="914400" rtl="0" eaLnBrk="1" latinLnBrk="0" hangingPunct="1">
        <a:lnSpc>
          <a:spcPct val="100000"/>
        </a:lnSpc>
        <a:spcBef>
          <a:spcPts val="500"/>
        </a:spcBef>
        <a:buSzPct val="73000"/>
        <a:buFontTx/>
        <a:buNone/>
        <a:defRPr sz="20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AB8B5-C82A-4592-5121-D70D056800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Y"/>
          </a:p>
        </p:txBody>
      </p:sp>
      <p:sp>
        <p:nvSpPr>
          <p:cNvPr id="3" name="Text Placeholder 2">
            <a:extLst>
              <a:ext uri="{FF2B5EF4-FFF2-40B4-BE49-F238E27FC236}">
                <a16:creationId xmlns:a16="http://schemas.microsoft.com/office/drawing/2014/main" id="{D1A95999-7A25-A457-3186-D9F29C4CA4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388F85FE-3BBA-ED86-2668-043ABB5B8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5/16/2023</a:t>
            </a:fld>
            <a:endParaRPr lang="en-US"/>
          </a:p>
        </p:txBody>
      </p:sp>
      <p:sp>
        <p:nvSpPr>
          <p:cNvPr id="5" name="Footer Placeholder 4">
            <a:extLst>
              <a:ext uri="{FF2B5EF4-FFF2-40B4-BE49-F238E27FC236}">
                <a16:creationId xmlns:a16="http://schemas.microsoft.com/office/drawing/2014/main" id="{25C897EE-BAFF-8749-09AF-8A748726A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Y"/>
          </a:p>
        </p:txBody>
      </p:sp>
      <p:sp>
        <p:nvSpPr>
          <p:cNvPr id="6" name="Slide Number Placeholder 5">
            <a:extLst>
              <a:ext uri="{FF2B5EF4-FFF2-40B4-BE49-F238E27FC236}">
                <a16:creationId xmlns:a16="http://schemas.microsoft.com/office/drawing/2014/main" id="{58A2A72E-3621-F613-8D7F-6926074C36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158115">
              <a:lnSpc>
                <a:spcPts val="1240"/>
              </a:lnSpc>
            </a:pPr>
            <a:fld id="{81D60167-4931-47E6-BA6A-407CBD079E47}" type="slidenum">
              <a:rPr lang="en-CY" smtClean="0"/>
              <a:pPr marL="158115">
                <a:lnSpc>
                  <a:spcPts val="1240"/>
                </a:lnSpc>
              </a:pPr>
              <a:t>‹#›</a:t>
            </a:fld>
            <a:endParaRPr lang="en-CY" dirty="0"/>
          </a:p>
        </p:txBody>
      </p:sp>
    </p:spTree>
    <p:extLst>
      <p:ext uri="{BB962C8B-B14F-4D97-AF65-F5344CB8AC3E}">
        <p14:creationId xmlns:p14="http://schemas.microsoft.com/office/powerpoint/2010/main" val="1279468565"/>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10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10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Yeti_Activities_&#915;&#953;&#945;_&#915;&#959;&#957;&#949;&#943;&#962;_7_2022_low.pdf"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rqTJnwzF9jE" TargetMode="External"/><Relationship Id="rId2" Type="http://schemas.openxmlformats.org/officeDocument/2006/relationships/hyperlink" Target="https://www.youtube.com/watch?v=kJViIVs1KyU" TargetMode="Externa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0.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8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hyperlink" Target="&#932;&#959;%20&#946;&#953;&#946;&#955;&#943;&#959;%20&#964;&#959;&#965;%20&#934;&#959;&#943;&#946;&#959;&#965;%20&#954;&#945;&#953;%20&#964;&#951;&#962;%20&#923;&#941;&#957;&#945;&#962;_&#902;&#957;&#957;&#945;_&#922;&#959;&#965;&#960;&#960;&#940;&#957;&#959;&#965;.pdf"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928;&#961;&#959;&#947;&#961;&#945;&#956;&#956;&#945;&#964;&#953;&#963;&#956;&#972;&#962;%20&#948;&#953;&#949;&#961;&#949;&#973;&#957;&#951;&#963;&#951;&#962;%20&#952;&#941;&#956;&#945;&#964;&#959;&#962;%20&#956;&#941;&#963;&#969;%20&#964;&#951;&#962;%20&#956;&#949;&#952;&#959;&#955;&#959;&#947;&#943;&#945;&#962;%20&#964;&#959;&#965;%20Project.pdf" TargetMode="Externa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88.xml.rels><?xml version="1.0" encoding="UTF-8" standalone="yes"?>
<Relationships xmlns="http://schemas.openxmlformats.org/package/2006/relationships"><Relationship Id="rId3" Type="http://schemas.openxmlformats.org/officeDocument/2006/relationships/hyperlink" Target="../&#932;&#949;&#955;&#953;&#954;&#972;%20&#931;&#967;&#941;&#948;&#953;&#959;%20&#924;&#945;&#952;&#942;&#956;&#945;&#964;&#959;&#962;-&#934;&#972;&#946;&#959;&#962;.doc" TargetMode="External"/><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8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9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9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5.jpeg"/><Relationship Id="rId5" Type="http://schemas.microsoft.com/office/2007/relationships/hdphoto" Target="../media/hdphoto1.wdp"/><Relationship Id="rId4" Type="http://schemas.openxmlformats.org/officeDocument/2006/relationships/image" Target="../media/image54.png"/></Relationships>
</file>

<file path=ppt/slides/_rels/slide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9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9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9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9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473499" y="350316"/>
            <a:ext cx="1591224" cy="1209972"/>
          </a:xfrm>
          <a:prstGeom prst="rect">
            <a:avLst/>
          </a:prstGeom>
        </p:spPr>
      </p:pic>
      <p:sp>
        <p:nvSpPr>
          <p:cNvPr id="8" name="object 8"/>
          <p:cNvSpPr txBox="1"/>
          <p:nvPr/>
        </p:nvSpPr>
        <p:spPr>
          <a:xfrm>
            <a:off x="4204337" y="2752065"/>
            <a:ext cx="4177665" cy="387927"/>
          </a:xfrm>
          <a:prstGeom prst="rect">
            <a:avLst/>
          </a:prstGeom>
        </p:spPr>
        <p:txBody>
          <a:bodyPr vert="horz" wrap="square" lIns="0" tIns="53975" rIns="0" bIns="0" rtlCol="0">
            <a:spAutoFit/>
          </a:bodyPr>
          <a:lstStyle/>
          <a:p>
            <a:pPr marL="1315720" marR="5080" lvl="0" indent="-1303655" algn="l" defTabSz="914400" rtl="0" eaLnBrk="1" fontAlgn="auto" latinLnBrk="0" hangingPunct="1">
              <a:lnSpc>
                <a:spcPts val="2590"/>
              </a:lnSpc>
              <a:spcBef>
                <a:spcPts val="425"/>
              </a:spcBef>
              <a:spcAft>
                <a:spcPts val="0"/>
              </a:spcAft>
              <a:buClrTx/>
              <a:buSzTx/>
              <a:buFontTx/>
              <a:buNone/>
              <a:tabLst/>
              <a:defRPr/>
            </a:pPr>
            <a:r>
              <a:rPr kumimoji="0" sz="2400" b="1" i="0" u="none" strike="noStrike" kern="0" cap="none" spc="0" normalizeH="0" baseline="0" noProof="0" dirty="0">
                <a:ln>
                  <a:noFill/>
                </a:ln>
                <a:solidFill>
                  <a:srgbClr val="172948"/>
                </a:solidFill>
                <a:effectLst/>
                <a:uLnTx/>
                <a:uFillTx/>
                <a:latin typeface="Arial Narrow"/>
                <a:ea typeface="+mn-ea"/>
                <a:cs typeface="Arial Narrow"/>
              </a:rPr>
              <a:t>\</a:t>
            </a:r>
            <a:endParaRPr kumimoji="0" sz="2400" b="0" i="0" u="none" strike="noStrike" kern="0" cap="none" spc="0" normalizeH="0" baseline="0" noProof="0" dirty="0">
              <a:ln>
                <a:noFill/>
              </a:ln>
              <a:solidFill>
                <a:sysClr val="windowText" lastClr="000000"/>
              </a:solidFill>
              <a:effectLst/>
              <a:uLnTx/>
              <a:uFillTx/>
              <a:latin typeface="Arial Narrow"/>
              <a:ea typeface="+mn-ea"/>
              <a:cs typeface="Arial Narrow"/>
            </a:endParaRPr>
          </a:p>
        </p:txBody>
      </p:sp>
      <p:sp>
        <p:nvSpPr>
          <p:cNvPr id="32" name="Title 31"/>
          <p:cNvSpPr>
            <a:spLocks noGrp="1"/>
          </p:cNvSpPr>
          <p:nvPr>
            <p:ph type="title"/>
          </p:nvPr>
        </p:nvSpPr>
        <p:spPr/>
        <p:txBody>
          <a:bodyPr/>
          <a:lstStyle/>
          <a:p>
            <a:r>
              <a:rPr lang="en-CY" dirty="0"/>
              <a:t> </a:t>
            </a:r>
            <a:endParaRPr lang="en-US" dirty="0"/>
          </a:p>
        </p:txBody>
      </p:sp>
      <p:sp>
        <p:nvSpPr>
          <p:cNvPr id="35" name="Rectangle 34"/>
          <p:cNvSpPr/>
          <p:nvPr/>
        </p:nvSpPr>
        <p:spPr>
          <a:xfrm>
            <a:off x="2417056" y="2449609"/>
            <a:ext cx="7301101" cy="1877437"/>
          </a:xfrm>
          <a:prstGeom prst="rect">
            <a:avLst/>
          </a:prstGeom>
          <a:solidFill>
            <a:schemeClr val="tx2">
              <a:lumMod val="20000"/>
              <a:lumOff val="80000"/>
            </a:schemeClr>
          </a:solidFill>
        </p:spPr>
        <p:txBody>
          <a:bodyPr wrap="square">
            <a:spAutoFit/>
          </a:bodyPr>
          <a:lstStyle/>
          <a:p>
            <a:pPr marL="136525" marR="128905" lvl="0" indent="0" algn="ctr" defTabSz="914400" rtl="0" eaLnBrk="1" fontAlgn="auto" latinLnBrk="0" hangingPunct="1">
              <a:lnSpc>
                <a:spcPct val="100000"/>
              </a:lnSpc>
              <a:spcBef>
                <a:spcPts val="2775"/>
              </a:spcBef>
              <a:spcAft>
                <a:spcPts val="0"/>
              </a:spcAft>
              <a:buClrTx/>
              <a:buSzTx/>
              <a:buFontTx/>
              <a:buNone/>
              <a:tabLst/>
              <a:defRPr/>
            </a:pPr>
            <a:r>
              <a:rPr kumimoji="0" lang="el-GR" sz="2100" b="0" i="0" u="none" strike="noStrike" kern="1200" cap="none" spc="10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Ο ρόλος της Παιδικής Λογοτεχνίας στην ανάπτυξη της Συναισθηματικής Νοημοσύνης των παιδιών Προσχολικής Ηλικίας</a:t>
            </a:r>
            <a:br>
              <a:rPr kumimoji="0" lang="el-GR" sz="2100" b="0" i="0" u="none" strike="noStrike" kern="1200" cap="none" spc="10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br>
            <a:br>
              <a:rPr kumimoji="0" lang="el-GR" sz="2100" b="0" i="0" u="none" strike="noStrike" kern="1200" cap="none" spc="10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br>
            <a:r>
              <a:rPr kumimoji="0" lang="el-GR" sz="2100" b="1" i="1" u="none" strike="noStrike" kern="1200" cap="none" spc="10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Πρακτικές Εφαρμογές</a:t>
            </a:r>
            <a:r>
              <a:rPr kumimoji="0" lang="el-GR" sz="3200" b="0" i="0" u="none" strike="noStrike" kern="0" cap="none" spc="0" normalizeH="0" baseline="0" noProof="0" dirty="0">
                <a:ln>
                  <a:noFill/>
                </a:ln>
                <a:solidFill>
                  <a:sysClr val="windowText" lastClr="000000"/>
                </a:solidFill>
                <a:effectLst/>
                <a:uLnTx/>
                <a:uFillTx/>
                <a:latin typeface="Calibri"/>
                <a:ea typeface="+mn-ea"/>
                <a:cs typeface="Calibri"/>
              </a:rPr>
              <a:t> </a:t>
            </a:r>
          </a:p>
        </p:txBody>
      </p:sp>
      <p:sp>
        <p:nvSpPr>
          <p:cNvPr id="5" name="TextBox 4">
            <a:extLst>
              <a:ext uri="{FF2B5EF4-FFF2-40B4-BE49-F238E27FC236}">
                <a16:creationId xmlns:a16="http://schemas.microsoft.com/office/drawing/2014/main" id="{CA20A95F-9BC5-4C25-4418-72115045DDD5}"/>
              </a:ext>
            </a:extLst>
          </p:cNvPr>
          <p:cNvSpPr txBox="1"/>
          <p:nvPr/>
        </p:nvSpPr>
        <p:spPr>
          <a:xfrm>
            <a:off x="2348718" y="4503206"/>
            <a:ext cx="6473497"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Εισηγήτρια: </a:t>
            </a:r>
            <a:r>
              <a:rPr kumimoji="0" lang="el-GR" sz="1600" b="0"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Μαρκέλλα Πιτσιλλίδου</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Εκπαιδευτικός Προδημοτικής Εκπαίδευσης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Σχολιάστρια: </a:t>
            </a:r>
            <a:r>
              <a:rPr kumimoji="0" lang="el-GR" sz="1600" b="0"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Δρ Άννα Κουππάνου</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Y" sz="1800" b="0"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p:txBody>
      </p:sp>
      <p:pic>
        <p:nvPicPr>
          <p:cNvPr id="7" name="Picture 6">
            <a:extLst>
              <a:ext uri="{FF2B5EF4-FFF2-40B4-BE49-F238E27FC236}">
                <a16:creationId xmlns:a16="http://schemas.microsoft.com/office/drawing/2014/main" id="{AD7AD12B-B7D4-5B39-AB3B-E0FCC0E575BF}"/>
              </a:ext>
            </a:extLst>
          </p:cNvPr>
          <p:cNvPicPr>
            <a:picLocks noChangeAspect="1"/>
          </p:cNvPicPr>
          <p:nvPr/>
        </p:nvPicPr>
        <p:blipFill>
          <a:blip r:embed="rId3"/>
          <a:stretch>
            <a:fillRect/>
          </a:stretch>
        </p:blipFill>
        <p:spPr>
          <a:xfrm>
            <a:off x="3413761" y="739921"/>
            <a:ext cx="5266412" cy="979530"/>
          </a:xfrm>
          <a:prstGeom prst="rect">
            <a:avLst/>
          </a:prstGeom>
        </p:spPr>
      </p:pic>
      <p:pic>
        <p:nvPicPr>
          <p:cNvPr id="10" name="Picture 9">
            <a:extLst>
              <a:ext uri="{FF2B5EF4-FFF2-40B4-BE49-F238E27FC236}">
                <a16:creationId xmlns:a16="http://schemas.microsoft.com/office/drawing/2014/main" id="{C8ECDE8A-7690-84EB-D16A-5315C28E25F6}"/>
              </a:ext>
            </a:extLst>
          </p:cNvPr>
          <p:cNvPicPr>
            <a:picLocks noChangeAspect="1"/>
          </p:cNvPicPr>
          <p:nvPr/>
        </p:nvPicPr>
        <p:blipFill>
          <a:blip r:embed="rId4"/>
          <a:stretch>
            <a:fillRect/>
          </a:stretch>
        </p:blipFill>
        <p:spPr>
          <a:xfrm>
            <a:off x="9628161" y="377197"/>
            <a:ext cx="1811606" cy="11830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D9769A-E1A8-4890-A4B7-FF5D5C1DC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5030541-939E-4D9D-82AB-34D32FD16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79057" y="2200234"/>
            <a:ext cx="7166759" cy="4187342"/>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779" h="3793511">
                <a:moveTo>
                  <a:pt x="3798149" y="3417073"/>
                </a:moveTo>
                <a:cubicBezTo>
                  <a:pt x="4257694" y="3448903"/>
                  <a:pt x="4652464" y="3376665"/>
                  <a:pt x="4927311" y="3061336"/>
                </a:cubicBezTo>
                <a:cubicBezTo>
                  <a:pt x="5202158" y="2746007"/>
                  <a:pt x="5426837" y="1957540"/>
                  <a:pt x="5447234" y="1525101"/>
                </a:cubicBezTo>
                <a:cubicBezTo>
                  <a:pt x="5467631" y="1092662"/>
                  <a:pt x="5433316" y="716660"/>
                  <a:pt x="5049696" y="466701"/>
                </a:cubicBezTo>
                <a:cubicBezTo>
                  <a:pt x="4607927" y="262351"/>
                  <a:pt x="2070438" y="-86269"/>
                  <a:pt x="1020994" y="19557"/>
                </a:cubicBezTo>
                <a:cubicBezTo>
                  <a:pt x="535543" y="83769"/>
                  <a:pt x="235013" y="410480"/>
                  <a:pt x="151509" y="783491"/>
                </a:cubicBezTo>
                <a:cubicBezTo>
                  <a:pt x="36175" y="1298843"/>
                  <a:pt x="-191714" y="2499745"/>
                  <a:pt x="319343" y="2939564"/>
                </a:cubicBezTo>
                <a:cubicBezTo>
                  <a:pt x="830400" y="3379383"/>
                  <a:pt x="1915828" y="3438255"/>
                  <a:pt x="3217850" y="3422408"/>
                </a:cubicBezTo>
                <a:cubicBezTo>
                  <a:pt x="3251514" y="3541738"/>
                  <a:pt x="3263298" y="3609004"/>
                  <a:pt x="3232570" y="3793511"/>
                </a:cubicBezTo>
                <a:cubicBezTo>
                  <a:pt x="3517123" y="3635902"/>
                  <a:pt x="3798149" y="3417073"/>
                  <a:pt x="3798149" y="3417073"/>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2C72092-2B09-4FBA-B639-9D8632545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7520" y="2255022"/>
            <a:ext cx="7166759" cy="4187342"/>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779" h="3793511">
                <a:moveTo>
                  <a:pt x="3798149" y="3417073"/>
                </a:moveTo>
                <a:cubicBezTo>
                  <a:pt x="4257694" y="3448903"/>
                  <a:pt x="4652464" y="3376665"/>
                  <a:pt x="4927311" y="3061336"/>
                </a:cubicBezTo>
                <a:cubicBezTo>
                  <a:pt x="5202158" y="2746007"/>
                  <a:pt x="5426837" y="1957540"/>
                  <a:pt x="5447234" y="1525101"/>
                </a:cubicBezTo>
                <a:cubicBezTo>
                  <a:pt x="5467631" y="1092662"/>
                  <a:pt x="5433316" y="716660"/>
                  <a:pt x="5049696" y="466701"/>
                </a:cubicBezTo>
                <a:cubicBezTo>
                  <a:pt x="4607927" y="262351"/>
                  <a:pt x="2070438" y="-86269"/>
                  <a:pt x="1020994" y="19557"/>
                </a:cubicBezTo>
                <a:cubicBezTo>
                  <a:pt x="535543" y="83769"/>
                  <a:pt x="235013" y="410480"/>
                  <a:pt x="151509" y="783491"/>
                </a:cubicBezTo>
                <a:cubicBezTo>
                  <a:pt x="36175" y="1298843"/>
                  <a:pt x="-191714" y="2499745"/>
                  <a:pt x="319343" y="2939564"/>
                </a:cubicBezTo>
                <a:cubicBezTo>
                  <a:pt x="830400" y="3379383"/>
                  <a:pt x="1915828" y="3438255"/>
                  <a:pt x="3217850" y="3422408"/>
                </a:cubicBezTo>
                <a:cubicBezTo>
                  <a:pt x="3251514" y="3541738"/>
                  <a:pt x="3263298" y="3609004"/>
                  <a:pt x="3232570" y="3793511"/>
                </a:cubicBezTo>
                <a:cubicBezTo>
                  <a:pt x="3517123" y="3635902"/>
                  <a:pt x="3798149" y="3417073"/>
                  <a:pt x="3798149" y="3417073"/>
                </a:cubicBezTo>
                <a:close/>
              </a:path>
            </a:pathLst>
          </a:custGeom>
          <a:noFill/>
          <a:ln w="19050" cap="flat">
            <a:solidFill>
              <a:schemeClr val="tx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5DB81DD-8F8C-4933-94B4-0E5595C5A7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41748" y="618134"/>
            <a:ext cx="6247268" cy="2432162"/>
          </a:xfrm>
          <a:custGeom>
            <a:avLst/>
            <a:gdLst>
              <a:gd name="connsiteX0" fmla="*/ 702544 w 1731866"/>
              <a:gd name="connsiteY0" fmla="*/ 704513 h 898547"/>
              <a:gd name="connsiteX1" fmla="*/ 1151838 w 1731866"/>
              <a:gd name="connsiteY1" fmla="*/ 709752 h 898547"/>
              <a:gd name="connsiteX2" fmla="*/ 1632946 w 1731866"/>
              <a:gd name="connsiteY2" fmla="*/ 622027 h 898547"/>
              <a:gd name="connsiteX3" fmla="*/ 1678094 w 1731866"/>
              <a:gd name="connsiteY3" fmla="*/ 138252 h 898547"/>
              <a:gd name="connsiteX4" fmla="*/ 721213 w 1731866"/>
              <a:gd name="connsiteY4" fmla="*/ 2711 h 898547"/>
              <a:gd name="connsiteX5" fmla="*/ 29222 w 1731866"/>
              <a:gd name="connsiteY5" fmla="*/ 208261 h 898547"/>
              <a:gd name="connsiteX6" fmla="*/ 142569 w 1731866"/>
              <a:gd name="connsiteY6" fmla="*/ 668985 h 898547"/>
              <a:gd name="connsiteX7" fmla="*/ 426128 w 1731866"/>
              <a:gd name="connsiteY7" fmla="*/ 701846 h 898547"/>
              <a:gd name="connsiteX8" fmla="*/ 729119 w 1731866"/>
              <a:gd name="connsiteY8" fmla="*/ 898538 h 898547"/>
              <a:gd name="connsiteX9" fmla="*/ 670635 w 1731866"/>
              <a:gd name="connsiteY9" fmla="*/ 773570 h 898547"/>
              <a:gd name="connsiteX10" fmla="*/ 702544 w 1731866"/>
              <a:gd name="connsiteY10" fmla="*/ 704513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70673 w 1731865"/>
              <a:gd name="connsiteY9" fmla="*/ 773579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5472"/>
              <a:gd name="connsiteY0" fmla="*/ 718060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29450 w 1735472"/>
              <a:gd name="connsiteY10" fmla="*/ 718060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18115 w 1721742"/>
              <a:gd name="connsiteY0" fmla="*/ 725582 h 891586"/>
              <a:gd name="connsiteX1" fmla="*/ 1151317 w 1721742"/>
              <a:gd name="connsiteY1" fmla="*/ 724804 h 891586"/>
              <a:gd name="connsiteX2" fmla="*/ 1619254 w 1721742"/>
              <a:gd name="connsiteY2" fmla="*/ 622036 h 891586"/>
              <a:gd name="connsiteX3" fmla="*/ 1664402 w 1721742"/>
              <a:gd name="connsiteY3" fmla="*/ 138261 h 891586"/>
              <a:gd name="connsiteX4" fmla="*/ 707521 w 1721742"/>
              <a:gd name="connsiteY4" fmla="*/ 2720 h 891586"/>
              <a:gd name="connsiteX5" fmla="*/ 15530 w 1721742"/>
              <a:gd name="connsiteY5" fmla="*/ 208270 h 891586"/>
              <a:gd name="connsiteX6" fmla="*/ 128877 w 1721742"/>
              <a:gd name="connsiteY6" fmla="*/ 668994 h 891586"/>
              <a:gd name="connsiteX7" fmla="*/ 446999 w 1721742"/>
              <a:gd name="connsiteY7" fmla="*/ 710126 h 891586"/>
              <a:gd name="connsiteX8" fmla="*/ 709887 w 1721742"/>
              <a:gd name="connsiteY8" fmla="*/ 891586 h 891586"/>
              <a:gd name="connsiteX9" fmla="*/ 630529 w 1721742"/>
              <a:gd name="connsiteY9" fmla="*/ 796638 h 891586"/>
              <a:gd name="connsiteX10" fmla="*/ 618115 w 1721742"/>
              <a:gd name="connsiteY10" fmla="*/ 725582 h 891586"/>
              <a:gd name="connsiteX0" fmla="*/ 647607 w 1751234"/>
              <a:gd name="connsiteY0" fmla="*/ 725582 h 891586"/>
              <a:gd name="connsiteX1" fmla="*/ 1180809 w 1751234"/>
              <a:gd name="connsiteY1" fmla="*/ 724804 h 891586"/>
              <a:gd name="connsiteX2" fmla="*/ 1648746 w 1751234"/>
              <a:gd name="connsiteY2" fmla="*/ 622036 h 891586"/>
              <a:gd name="connsiteX3" fmla="*/ 1693894 w 1751234"/>
              <a:gd name="connsiteY3" fmla="*/ 138261 h 891586"/>
              <a:gd name="connsiteX4" fmla="*/ 737013 w 1751234"/>
              <a:gd name="connsiteY4" fmla="*/ 2720 h 891586"/>
              <a:gd name="connsiteX5" fmla="*/ 45022 w 1751234"/>
              <a:gd name="connsiteY5" fmla="*/ 208270 h 891586"/>
              <a:gd name="connsiteX6" fmla="*/ 112285 w 1751234"/>
              <a:gd name="connsiteY6" fmla="*/ 648316 h 891586"/>
              <a:gd name="connsiteX7" fmla="*/ 476491 w 1751234"/>
              <a:gd name="connsiteY7" fmla="*/ 710126 h 891586"/>
              <a:gd name="connsiteX8" fmla="*/ 739379 w 1751234"/>
              <a:gd name="connsiteY8" fmla="*/ 891586 h 891586"/>
              <a:gd name="connsiteX9" fmla="*/ 660021 w 1751234"/>
              <a:gd name="connsiteY9" fmla="*/ 796638 h 891586"/>
              <a:gd name="connsiteX10" fmla="*/ 647607 w 1751234"/>
              <a:gd name="connsiteY10" fmla="*/ 725582 h 891586"/>
              <a:gd name="connsiteX0" fmla="*/ 643800 w 1747427"/>
              <a:gd name="connsiteY0" fmla="*/ 725582 h 891586"/>
              <a:gd name="connsiteX1" fmla="*/ 1177002 w 1747427"/>
              <a:gd name="connsiteY1" fmla="*/ 724804 h 891586"/>
              <a:gd name="connsiteX2" fmla="*/ 1644939 w 1747427"/>
              <a:gd name="connsiteY2" fmla="*/ 622036 h 891586"/>
              <a:gd name="connsiteX3" fmla="*/ 1690087 w 1747427"/>
              <a:gd name="connsiteY3" fmla="*/ 138261 h 891586"/>
              <a:gd name="connsiteX4" fmla="*/ 733206 w 1747427"/>
              <a:gd name="connsiteY4" fmla="*/ 2720 h 891586"/>
              <a:gd name="connsiteX5" fmla="*/ 41215 w 1747427"/>
              <a:gd name="connsiteY5" fmla="*/ 208270 h 891586"/>
              <a:gd name="connsiteX6" fmla="*/ 121645 w 1747427"/>
              <a:gd name="connsiteY6" fmla="*/ 629706 h 891586"/>
              <a:gd name="connsiteX7" fmla="*/ 472684 w 1747427"/>
              <a:gd name="connsiteY7" fmla="*/ 710126 h 891586"/>
              <a:gd name="connsiteX8" fmla="*/ 735572 w 1747427"/>
              <a:gd name="connsiteY8" fmla="*/ 891586 h 891586"/>
              <a:gd name="connsiteX9" fmla="*/ 656214 w 1747427"/>
              <a:gd name="connsiteY9" fmla="*/ 796638 h 891586"/>
              <a:gd name="connsiteX10" fmla="*/ 643800 w 1747427"/>
              <a:gd name="connsiteY10" fmla="*/ 725582 h 891586"/>
              <a:gd name="connsiteX0" fmla="*/ 622547 w 1726174"/>
              <a:gd name="connsiteY0" fmla="*/ 723164 h 889168"/>
              <a:gd name="connsiteX1" fmla="*/ 1155749 w 1726174"/>
              <a:gd name="connsiteY1" fmla="*/ 722386 h 889168"/>
              <a:gd name="connsiteX2" fmla="*/ 1623686 w 1726174"/>
              <a:gd name="connsiteY2" fmla="*/ 619618 h 889168"/>
              <a:gd name="connsiteX3" fmla="*/ 1668834 w 1726174"/>
              <a:gd name="connsiteY3" fmla="*/ 135843 h 889168"/>
              <a:gd name="connsiteX4" fmla="*/ 711953 w 1726174"/>
              <a:gd name="connsiteY4" fmla="*/ 302 h 889168"/>
              <a:gd name="connsiteX5" fmla="*/ 46296 w 1726174"/>
              <a:gd name="connsiteY5" fmla="*/ 158293 h 889168"/>
              <a:gd name="connsiteX6" fmla="*/ 100392 w 1726174"/>
              <a:gd name="connsiteY6" fmla="*/ 627288 h 889168"/>
              <a:gd name="connsiteX7" fmla="*/ 451431 w 1726174"/>
              <a:gd name="connsiteY7" fmla="*/ 707708 h 889168"/>
              <a:gd name="connsiteX8" fmla="*/ 714319 w 1726174"/>
              <a:gd name="connsiteY8" fmla="*/ 889168 h 889168"/>
              <a:gd name="connsiteX9" fmla="*/ 634961 w 1726174"/>
              <a:gd name="connsiteY9" fmla="*/ 794220 h 889168"/>
              <a:gd name="connsiteX10" fmla="*/ 622547 w 1726174"/>
              <a:gd name="connsiteY10" fmla="*/ 723164 h 889168"/>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34961 w 1726174"/>
              <a:gd name="connsiteY9" fmla="*/ 794220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596213 w 1726174"/>
              <a:gd name="connsiteY10" fmla="*/ 719029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597107 w 1726174"/>
              <a:gd name="connsiteY9" fmla="*/ 790084 h 876761"/>
              <a:gd name="connsiteX10" fmla="*/ 596213 w 1726174"/>
              <a:gd name="connsiteY10" fmla="*/ 719029 h 876761"/>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7107 w 1726174"/>
              <a:gd name="connsiteY9" fmla="*/ 790084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603967 w 1726174"/>
              <a:gd name="connsiteY9" fmla="*/ 795371 h 843785"/>
              <a:gd name="connsiteX10" fmla="*/ 596213 w 1726174"/>
              <a:gd name="connsiteY10" fmla="*/ 719029 h 843785"/>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3967 w 1726174"/>
              <a:gd name="connsiteY9" fmla="*/ 795371 h 833928"/>
              <a:gd name="connsiteX10" fmla="*/ 596213 w 1726174"/>
              <a:gd name="connsiteY10" fmla="*/ 719029 h 833928"/>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2001 w 1726174"/>
              <a:gd name="connsiteY9" fmla="*/ 787961 h 833928"/>
              <a:gd name="connsiteX10" fmla="*/ 596213 w 1726174"/>
              <a:gd name="connsiteY10" fmla="*/ 719029 h 833928"/>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095 w 1726056"/>
              <a:gd name="connsiteY0" fmla="*/ 728944 h 843711"/>
              <a:gd name="connsiteX1" fmla="*/ 1155631 w 1726056"/>
              <a:gd name="connsiteY1" fmla="*/ 732301 h 843711"/>
              <a:gd name="connsiteX2" fmla="*/ 1623568 w 1726056"/>
              <a:gd name="connsiteY2" fmla="*/ 629533 h 843711"/>
              <a:gd name="connsiteX3" fmla="*/ 1668716 w 1726056"/>
              <a:gd name="connsiteY3" fmla="*/ 145758 h 843711"/>
              <a:gd name="connsiteX4" fmla="*/ 710246 w 1726056"/>
              <a:gd name="connsiteY4" fmla="*/ 236 h 843711"/>
              <a:gd name="connsiteX5" fmla="*/ 46178 w 1726056"/>
              <a:gd name="connsiteY5" fmla="*/ 168208 h 843711"/>
              <a:gd name="connsiteX6" fmla="*/ 100274 w 1726056"/>
              <a:gd name="connsiteY6" fmla="*/ 637203 h 843711"/>
              <a:gd name="connsiteX7" fmla="*/ 451313 w 1726056"/>
              <a:gd name="connsiteY7" fmla="*/ 717623 h 843711"/>
              <a:gd name="connsiteX8" fmla="*/ 629622 w 1726056"/>
              <a:gd name="connsiteY8" fmla="*/ 843711 h 843711"/>
              <a:gd name="connsiteX9" fmla="*/ 601883 w 1726056"/>
              <a:gd name="connsiteY9" fmla="*/ 797876 h 843711"/>
              <a:gd name="connsiteX10" fmla="*/ 596095 w 1726056"/>
              <a:gd name="connsiteY10" fmla="*/ 728944 h 843711"/>
              <a:gd name="connsiteX0" fmla="*/ 596095 w 1726056"/>
              <a:gd name="connsiteY0" fmla="*/ 728944 h 843711"/>
              <a:gd name="connsiteX1" fmla="*/ 1155631 w 1726056"/>
              <a:gd name="connsiteY1" fmla="*/ 732301 h 843711"/>
              <a:gd name="connsiteX2" fmla="*/ 1623568 w 1726056"/>
              <a:gd name="connsiteY2" fmla="*/ 629533 h 843711"/>
              <a:gd name="connsiteX3" fmla="*/ 1668716 w 1726056"/>
              <a:gd name="connsiteY3" fmla="*/ 145758 h 843711"/>
              <a:gd name="connsiteX4" fmla="*/ 710246 w 1726056"/>
              <a:gd name="connsiteY4" fmla="*/ 236 h 843711"/>
              <a:gd name="connsiteX5" fmla="*/ 46178 w 1726056"/>
              <a:gd name="connsiteY5" fmla="*/ 168208 h 843711"/>
              <a:gd name="connsiteX6" fmla="*/ 100274 w 1726056"/>
              <a:gd name="connsiteY6" fmla="*/ 637203 h 843711"/>
              <a:gd name="connsiteX7" fmla="*/ 451313 w 1726056"/>
              <a:gd name="connsiteY7" fmla="*/ 717623 h 843711"/>
              <a:gd name="connsiteX8" fmla="*/ 629622 w 1726056"/>
              <a:gd name="connsiteY8" fmla="*/ 843711 h 843711"/>
              <a:gd name="connsiteX9" fmla="*/ 601883 w 1726056"/>
              <a:gd name="connsiteY9" fmla="*/ 797876 h 843711"/>
              <a:gd name="connsiteX10" fmla="*/ 596095 w 1726056"/>
              <a:gd name="connsiteY10" fmla="*/ 728944 h 843711"/>
              <a:gd name="connsiteX0" fmla="*/ 596095 w 1726056"/>
              <a:gd name="connsiteY0" fmla="*/ 729476 h 844243"/>
              <a:gd name="connsiteX1" fmla="*/ 1155631 w 1726056"/>
              <a:gd name="connsiteY1" fmla="*/ 732833 h 844243"/>
              <a:gd name="connsiteX2" fmla="*/ 1623568 w 1726056"/>
              <a:gd name="connsiteY2" fmla="*/ 630065 h 844243"/>
              <a:gd name="connsiteX3" fmla="*/ 1668716 w 1726056"/>
              <a:gd name="connsiteY3" fmla="*/ 146290 h 844243"/>
              <a:gd name="connsiteX4" fmla="*/ 710246 w 1726056"/>
              <a:gd name="connsiteY4" fmla="*/ 768 h 844243"/>
              <a:gd name="connsiteX5" fmla="*/ 46178 w 1726056"/>
              <a:gd name="connsiteY5" fmla="*/ 168740 h 844243"/>
              <a:gd name="connsiteX6" fmla="*/ 100274 w 1726056"/>
              <a:gd name="connsiteY6" fmla="*/ 637735 h 844243"/>
              <a:gd name="connsiteX7" fmla="*/ 451313 w 1726056"/>
              <a:gd name="connsiteY7" fmla="*/ 718155 h 844243"/>
              <a:gd name="connsiteX8" fmla="*/ 629622 w 1726056"/>
              <a:gd name="connsiteY8" fmla="*/ 844243 h 844243"/>
              <a:gd name="connsiteX9" fmla="*/ 601883 w 1726056"/>
              <a:gd name="connsiteY9" fmla="*/ 798408 h 844243"/>
              <a:gd name="connsiteX10" fmla="*/ 596095 w 1726056"/>
              <a:gd name="connsiteY10" fmla="*/ 729476 h 844243"/>
              <a:gd name="connsiteX0" fmla="*/ 596095 w 1726056"/>
              <a:gd name="connsiteY0" fmla="*/ 729476 h 844243"/>
              <a:gd name="connsiteX1" fmla="*/ 1155631 w 1726056"/>
              <a:gd name="connsiteY1" fmla="*/ 732833 h 844243"/>
              <a:gd name="connsiteX2" fmla="*/ 1623568 w 1726056"/>
              <a:gd name="connsiteY2" fmla="*/ 630065 h 844243"/>
              <a:gd name="connsiteX3" fmla="*/ 1668716 w 1726056"/>
              <a:gd name="connsiteY3" fmla="*/ 146290 h 844243"/>
              <a:gd name="connsiteX4" fmla="*/ 710246 w 1726056"/>
              <a:gd name="connsiteY4" fmla="*/ 768 h 844243"/>
              <a:gd name="connsiteX5" fmla="*/ 46178 w 1726056"/>
              <a:gd name="connsiteY5" fmla="*/ 168740 h 844243"/>
              <a:gd name="connsiteX6" fmla="*/ 100274 w 1726056"/>
              <a:gd name="connsiteY6" fmla="*/ 637735 h 844243"/>
              <a:gd name="connsiteX7" fmla="*/ 451313 w 1726056"/>
              <a:gd name="connsiteY7" fmla="*/ 718155 h 844243"/>
              <a:gd name="connsiteX8" fmla="*/ 629622 w 1726056"/>
              <a:gd name="connsiteY8" fmla="*/ 844243 h 844243"/>
              <a:gd name="connsiteX9" fmla="*/ 601883 w 1726056"/>
              <a:gd name="connsiteY9" fmla="*/ 798408 h 844243"/>
              <a:gd name="connsiteX10" fmla="*/ 596095 w 1726056"/>
              <a:gd name="connsiteY10" fmla="*/ 729476 h 84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6056" h="844243">
                <a:moveTo>
                  <a:pt x="596095" y="729476"/>
                </a:moveTo>
                <a:cubicBezTo>
                  <a:pt x="661109" y="739868"/>
                  <a:pt x="981208" y="743412"/>
                  <a:pt x="1155631" y="732833"/>
                </a:cubicBezTo>
                <a:cubicBezTo>
                  <a:pt x="1330054" y="722254"/>
                  <a:pt x="1538054" y="727822"/>
                  <a:pt x="1623568" y="630065"/>
                </a:cubicBezTo>
                <a:cubicBezTo>
                  <a:pt x="1709082" y="532308"/>
                  <a:pt x="1780349" y="377557"/>
                  <a:pt x="1668716" y="146290"/>
                </a:cubicBezTo>
                <a:cubicBezTo>
                  <a:pt x="1577926" y="1391"/>
                  <a:pt x="980669" y="-2974"/>
                  <a:pt x="710246" y="768"/>
                </a:cubicBezTo>
                <a:cubicBezTo>
                  <a:pt x="439823" y="4510"/>
                  <a:pt x="147840" y="62579"/>
                  <a:pt x="46178" y="168740"/>
                </a:cubicBezTo>
                <a:cubicBezTo>
                  <a:pt x="-55484" y="274901"/>
                  <a:pt x="32752" y="546166"/>
                  <a:pt x="100274" y="637735"/>
                </a:cubicBezTo>
                <a:cubicBezTo>
                  <a:pt x="167796" y="729304"/>
                  <a:pt x="405212" y="718155"/>
                  <a:pt x="451313" y="718155"/>
                </a:cubicBezTo>
                <a:cubicBezTo>
                  <a:pt x="526895" y="793049"/>
                  <a:pt x="550644" y="827154"/>
                  <a:pt x="629622" y="844243"/>
                </a:cubicBezTo>
                <a:cubicBezTo>
                  <a:pt x="615010" y="820248"/>
                  <a:pt x="617853" y="832539"/>
                  <a:pt x="601883" y="798408"/>
                </a:cubicBezTo>
                <a:cubicBezTo>
                  <a:pt x="585219" y="769261"/>
                  <a:pt x="596095" y="729476"/>
                  <a:pt x="596095" y="729476"/>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10B73D1-A4C3-4A71-836A-5FD28F326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77662" y="659873"/>
            <a:ext cx="6247268" cy="2432162"/>
          </a:xfrm>
          <a:custGeom>
            <a:avLst/>
            <a:gdLst>
              <a:gd name="connsiteX0" fmla="*/ 702544 w 1731866"/>
              <a:gd name="connsiteY0" fmla="*/ 704513 h 898547"/>
              <a:gd name="connsiteX1" fmla="*/ 1151838 w 1731866"/>
              <a:gd name="connsiteY1" fmla="*/ 709752 h 898547"/>
              <a:gd name="connsiteX2" fmla="*/ 1632946 w 1731866"/>
              <a:gd name="connsiteY2" fmla="*/ 622027 h 898547"/>
              <a:gd name="connsiteX3" fmla="*/ 1678094 w 1731866"/>
              <a:gd name="connsiteY3" fmla="*/ 138252 h 898547"/>
              <a:gd name="connsiteX4" fmla="*/ 721213 w 1731866"/>
              <a:gd name="connsiteY4" fmla="*/ 2711 h 898547"/>
              <a:gd name="connsiteX5" fmla="*/ 29222 w 1731866"/>
              <a:gd name="connsiteY5" fmla="*/ 208261 h 898547"/>
              <a:gd name="connsiteX6" fmla="*/ 142569 w 1731866"/>
              <a:gd name="connsiteY6" fmla="*/ 668985 h 898547"/>
              <a:gd name="connsiteX7" fmla="*/ 426128 w 1731866"/>
              <a:gd name="connsiteY7" fmla="*/ 701846 h 898547"/>
              <a:gd name="connsiteX8" fmla="*/ 729119 w 1731866"/>
              <a:gd name="connsiteY8" fmla="*/ 898538 h 898547"/>
              <a:gd name="connsiteX9" fmla="*/ 670635 w 1731866"/>
              <a:gd name="connsiteY9" fmla="*/ 773570 h 898547"/>
              <a:gd name="connsiteX10" fmla="*/ 702544 w 1731866"/>
              <a:gd name="connsiteY10" fmla="*/ 704513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70673 w 1731865"/>
              <a:gd name="connsiteY9" fmla="*/ 773579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5472"/>
              <a:gd name="connsiteY0" fmla="*/ 718060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29450 w 1735472"/>
              <a:gd name="connsiteY10" fmla="*/ 718060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18115 w 1721742"/>
              <a:gd name="connsiteY0" fmla="*/ 725582 h 891586"/>
              <a:gd name="connsiteX1" fmla="*/ 1151317 w 1721742"/>
              <a:gd name="connsiteY1" fmla="*/ 724804 h 891586"/>
              <a:gd name="connsiteX2" fmla="*/ 1619254 w 1721742"/>
              <a:gd name="connsiteY2" fmla="*/ 622036 h 891586"/>
              <a:gd name="connsiteX3" fmla="*/ 1664402 w 1721742"/>
              <a:gd name="connsiteY3" fmla="*/ 138261 h 891586"/>
              <a:gd name="connsiteX4" fmla="*/ 707521 w 1721742"/>
              <a:gd name="connsiteY4" fmla="*/ 2720 h 891586"/>
              <a:gd name="connsiteX5" fmla="*/ 15530 w 1721742"/>
              <a:gd name="connsiteY5" fmla="*/ 208270 h 891586"/>
              <a:gd name="connsiteX6" fmla="*/ 128877 w 1721742"/>
              <a:gd name="connsiteY6" fmla="*/ 668994 h 891586"/>
              <a:gd name="connsiteX7" fmla="*/ 446999 w 1721742"/>
              <a:gd name="connsiteY7" fmla="*/ 710126 h 891586"/>
              <a:gd name="connsiteX8" fmla="*/ 709887 w 1721742"/>
              <a:gd name="connsiteY8" fmla="*/ 891586 h 891586"/>
              <a:gd name="connsiteX9" fmla="*/ 630529 w 1721742"/>
              <a:gd name="connsiteY9" fmla="*/ 796638 h 891586"/>
              <a:gd name="connsiteX10" fmla="*/ 618115 w 1721742"/>
              <a:gd name="connsiteY10" fmla="*/ 725582 h 891586"/>
              <a:gd name="connsiteX0" fmla="*/ 647607 w 1751234"/>
              <a:gd name="connsiteY0" fmla="*/ 725582 h 891586"/>
              <a:gd name="connsiteX1" fmla="*/ 1180809 w 1751234"/>
              <a:gd name="connsiteY1" fmla="*/ 724804 h 891586"/>
              <a:gd name="connsiteX2" fmla="*/ 1648746 w 1751234"/>
              <a:gd name="connsiteY2" fmla="*/ 622036 h 891586"/>
              <a:gd name="connsiteX3" fmla="*/ 1693894 w 1751234"/>
              <a:gd name="connsiteY3" fmla="*/ 138261 h 891586"/>
              <a:gd name="connsiteX4" fmla="*/ 737013 w 1751234"/>
              <a:gd name="connsiteY4" fmla="*/ 2720 h 891586"/>
              <a:gd name="connsiteX5" fmla="*/ 45022 w 1751234"/>
              <a:gd name="connsiteY5" fmla="*/ 208270 h 891586"/>
              <a:gd name="connsiteX6" fmla="*/ 112285 w 1751234"/>
              <a:gd name="connsiteY6" fmla="*/ 648316 h 891586"/>
              <a:gd name="connsiteX7" fmla="*/ 476491 w 1751234"/>
              <a:gd name="connsiteY7" fmla="*/ 710126 h 891586"/>
              <a:gd name="connsiteX8" fmla="*/ 739379 w 1751234"/>
              <a:gd name="connsiteY8" fmla="*/ 891586 h 891586"/>
              <a:gd name="connsiteX9" fmla="*/ 660021 w 1751234"/>
              <a:gd name="connsiteY9" fmla="*/ 796638 h 891586"/>
              <a:gd name="connsiteX10" fmla="*/ 647607 w 1751234"/>
              <a:gd name="connsiteY10" fmla="*/ 725582 h 891586"/>
              <a:gd name="connsiteX0" fmla="*/ 643800 w 1747427"/>
              <a:gd name="connsiteY0" fmla="*/ 725582 h 891586"/>
              <a:gd name="connsiteX1" fmla="*/ 1177002 w 1747427"/>
              <a:gd name="connsiteY1" fmla="*/ 724804 h 891586"/>
              <a:gd name="connsiteX2" fmla="*/ 1644939 w 1747427"/>
              <a:gd name="connsiteY2" fmla="*/ 622036 h 891586"/>
              <a:gd name="connsiteX3" fmla="*/ 1690087 w 1747427"/>
              <a:gd name="connsiteY3" fmla="*/ 138261 h 891586"/>
              <a:gd name="connsiteX4" fmla="*/ 733206 w 1747427"/>
              <a:gd name="connsiteY4" fmla="*/ 2720 h 891586"/>
              <a:gd name="connsiteX5" fmla="*/ 41215 w 1747427"/>
              <a:gd name="connsiteY5" fmla="*/ 208270 h 891586"/>
              <a:gd name="connsiteX6" fmla="*/ 121645 w 1747427"/>
              <a:gd name="connsiteY6" fmla="*/ 629706 h 891586"/>
              <a:gd name="connsiteX7" fmla="*/ 472684 w 1747427"/>
              <a:gd name="connsiteY7" fmla="*/ 710126 h 891586"/>
              <a:gd name="connsiteX8" fmla="*/ 735572 w 1747427"/>
              <a:gd name="connsiteY8" fmla="*/ 891586 h 891586"/>
              <a:gd name="connsiteX9" fmla="*/ 656214 w 1747427"/>
              <a:gd name="connsiteY9" fmla="*/ 796638 h 891586"/>
              <a:gd name="connsiteX10" fmla="*/ 643800 w 1747427"/>
              <a:gd name="connsiteY10" fmla="*/ 725582 h 891586"/>
              <a:gd name="connsiteX0" fmla="*/ 622547 w 1726174"/>
              <a:gd name="connsiteY0" fmla="*/ 723164 h 889168"/>
              <a:gd name="connsiteX1" fmla="*/ 1155749 w 1726174"/>
              <a:gd name="connsiteY1" fmla="*/ 722386 h 889168"/>
              <a:gd name="connsiteX2" fmla="*/ 1623686 w 1726174"/>
              <a:gd name="connsiteY2" fmla="*/ 619618 h 889168"/>
              <a:gd name="connsiteX3" fmla="*/ 1668834 w 1726174"/>
              <a:gd name="connsiteY3" fmla="*/ 135843 h 889168"/>
              <a:gd name="connsiteX4" fmla="*/ 711953 w 1726174"/>
              <a:gd name="connsiteY4" fmla="*/ 302 h 889168"/>
              <a:gd name="connsiteX5" fmla="*/ 46296 w 1726174"/>
              <a:gd name="connsiteY5" fmla="*/ 158293 h 889168"/>
              <a:gd name="connsiteX6" fmla="*/ 100392 w 1726174"/>
              <a:gd name="connsiteY6" fmla="*/ 627288 h 889168"/>
              <a:gd name="connsiteX7" fmla="*/ 451431 w 1726174"/>
              <a:gd name="connsiteY7" fmla="*/ 707708 h 889168"/>
              <a:gd name="connsiteX8" fmla="*/ 714319 w 1726174"/>
              <a:gd name="connsiteY8" fmla="*/ 889168 h 889168"/>
              <a:gd name="connsiteX9" fmla="*/ 634961 w 1726174"/>
              <a:gd name="connsiteY9" fmla="*/ 794220 h 889168"/>
              <a:gd name="connsiteX10" fmla="*/ 622547 w 1726174"/>
              <a:gd name="connsiteY10" fmla="*/ 723164 h 889168"/>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34961 w 1726174"/>
              <a:gd name="connsiteY9" fmla="*/ 794220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596213 w 1726174"/>
              <a:gd name="connsiteY10" fmla="*/ 719029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597107 w 1726174"/>
              <a:gd name="connsiteY9" fmla="*/ 790084 h 876761"/>
              <a:gd name="connsiteX10" fmla="*/ 596213 w 1726174"/>
              <a:gd name="connsiteY10" fmla="*/ 719029 h 876761"/>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7107 w 1726174"/>
              <a:gd name="connsiteY9" fmla="*/ 790084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603967 w 1726174"/>
              <a:gd name="connsiteY9" fmla="*/ 795371 h 843785"/>
              <a:gd name="connsiteX10" fmla="*/ 596213 w 1726174"/>
              <a:gd name="connsiteY10" fmla="*/ 719029 h 843785"/>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3967 w 1726174"/>
              <a:gd name="connsiteY9" fmla="*/ 795371 h 833928"/>
              <a:gd name="connsiteX10" fmla="*/ 596213 w 1726174"/>
              <a:gd name="connsiteY10" fmla="*/ 719029 h 833928"/>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2001 w 1726174"/>
              <a:gd name="connsiteY9" fmla="*/ 787961 h 833928"/>
              <a:gd name="connsiteX10" fmla="*/ 596213 w 1726174"/>
              <a:gd name="connsiteY10" fmla="*/ 719029 h 833928"/>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095 w 1726056"/>
              <a:gd name="connsiteY0" fmla="*/ 728944 h 843711"/>
              <a:gd name="connsiteX1" fmla="*/ 1155631 w 1726056"/>
              <a:gd name="connsiteY1" fmla="*/ 732301 h 843711"/>
              <a:gd name="connsiteX2" fmla="*/ 1623568 w 1726056"/>
              <a:gd name="connsiteY2" fmla="*/ 629533 h 843711"/>
              <a:gd name="connsiteX3" fmla="*/ 1668716 w 1726056"/>
              <a:gd name="connsiteY3" fmla="*/ 145758 h 843711"/>
              <a:gd name="connsiteX4" fmla="*/ 710246 w 1726056"/>
              <a:gd name="connsiteY4" fmla="*/ 236 h 843711"/>
              <a:gd name="connsiteX5" fmla="*/ 46178 w 1726056"/>
              <a:gd name="connsiteY5" fmla="*/ 168208 h 843711"/>
              <a:gd name="connsiteX6" fmla="*/ 100274 w 1726056"/>
              <a:gd name="connsiteY6" fmla="*/ 637203 h 843711"/>
              <a:gd name="connsiteX7" fmla="*/ 451313 w 1726056"/>
              <a:gd name="connsiteY7" fmla="*/ 717623 h 843711"/>
              <a:gd name="connsiteX8" fmla="*/ 629622 w 1726056"/>
              <a:gd name="connsiteY8" fmla="*/ 843711 h 843711"/>
              <a:gd name="connsiteX9" fmla="*/ 601883 w 1726056"/>
              <a:gd name="connsiteY9" fmla="*/ 797876 h 843711"/>
              <a:gd name="connsiteX10" fmla="*/ 596095 w 1726056"/>
              <a:gd name="connsiteY10" fmla="*/ 728944 h 843711"/>
              <a:gd name="connsiteX0" fmla="*/ 596095 w 1726056"/>
              <a:gd name="connsiteY0" fmla="*/ 728944 h 843711"/>
              <a:gd name="connsiteX1" fmla="*/ 1155631 w 1726056"/>
              <a:gd name="connsiteY1" fmla="*/ 732301 h 843711"/>
              <a:gd name="connsiteX2" fmla="*/ 1623568 w 1726056"/>
              <a:gd name="connsiteY2" fmla="*/ 629533 h 843711"/>
              <a:gd name="connsiteX3" fmla="*/ 1668716 w 1726056"/>
              <a:gd name="connsiteY3" fmla="*/ 145758 h 843711"/>
              <a:gd name="connsiteX4" fmla="*/ 710246 w 1726056"/>
              <a:gd name="connsiteY4" fmla="*/ 236 h 843711"/>
              <a:gd name="connsiteX5" fmla="*/ 46178 w 1726056"/>
              <a:gd name="connsiteY5" fmla="*/ 168208 h 843711"/>
              <a:gd name="connsiteX6" fmla="*/ 100274 w 1726056"/>
              <a:gd name="connsiteY6" fmla="*/ 637203 h 843711"/>
              <a:gd name="connsiteX7" fmla="*/ 451313 w 1726056"/>
              <a:gd name="connsiteY7" fmla="*/ 717623 h 843711"/>
              <a:gd name="connsiteX8" fmla="*/ 629622 w 1726056"/>
              <a:gd name="connsiteY8" fmla="*/ 843711 h 843711"/>
              <a:gd name="connsiteX9" fmla="*/ 601883 w 1726056"/>
              <a:gd name="connsiteY9" fmla="*/ 797876 h 843711"/>
              <a:gd name="connsiteX10" fmla="*/ 596095 w 1726056"/>
              <a:gd name="connsiteY10" fmla="*/ 728944 h 843711"/>
              <a:gd name="connsiteX0" fmla="*/ 596095 w 1726056"/>
              <a:gd name="connsiteY0" fmla="*/ 729476 h 844243"/>
              <a:gd name="connsiteX1" fmla="*/ 1155631 w 1726056"/>
              <a:gd name="connsiteY1" fmla="*/ 732833 h 844243"/>
              <a:gd name="connsiteX2" fmla="*/ 1623568 w 1726056"/>
              <a:gd name="connsiteY2" fmla="*/ 630065 h 844243"/>
              <a:gd name="connsiteX3" fmla="*/ 1668716 w 1726056"/>
              <a:gd name="connsiteY3" fmla="*/ 146290 h 844243"/>
              <a:gd name="connsiteX4" fmla="*/ 710246 w 1726056"/>
              <a:gd name="connsiteY4" fmla="*/ 768 h 844243"/>
              <a:gd name="connsiteX5" fmla="*/ 46178 w 1726056"/>
              <a:gd name="connsiteY5" fmla="*/ 168740 h 844243"/>
              <a:gd name="connsiteX6" fmla="*/ 100274 w 1726056"/>
              <a:gd name="connsiteY6" fmla="*/ 637735 h 844243"/>
              <a:gd name="connsiteX7" fmla="*/ 451313 w 1726056"/>
              <a:gd name="connsiteY7" fmla="*/ 718155 h 844243"/>
              <a:gd name="connsiteX8" fmla="*/ 629622 w 1726056"/>
              <a:gd name="connsiteY8" fmla="*/ 844243 h 844243"/>
              <a:gd name="connsiteX9" fmla="*/ 601883 w 1726056"/>
              <a:gd name="connsiteY9" fmla="*/ 798408 h 844243"/>
              <a:gd name="connsiteX10" fmla="*/ 596095 w 1726056"/>
              <a:gd name="connsiteY10" fmla="*/ 729476 h 844243"/>
              <a:gd name="connsiteX0" fmla="*/ 596095 w 1726056"/>
              <a:gd name="connsiteY0" fmla="*/ 729476 h 844243"/>
              <a:gd name="connsiteX1" fmla="*/ 1155631 w 1726056"/>
              <a:gd name="connsiteY1" fmla="*/ 732833 h 844243"/>
              <a:gd name="connsiteX2" fmla="*/ 1623568 w 1726056"/>
              <a:gd name="connsiteY2" fmla="*/ 630065 h 844243"/>
              <a:gd name="connsiteX3" fmla="*/ 1668716 w 1726056"/>
              <a:gd name="connsiteY3" fmla="*/ 146290 h 844243"/>
              <a:gd name="connsiteX4" fmla="*/ 710246 w 1726056"/>
              <a:gd name="connsiteY4" fmla="*/ 768 h 844243"/>
              <a:gd name="connsiteX5" fmla="*/ 46178 w 1726056"/>
              <a:gd name="connsiteY5" fmla="*/ 168740 h 844243"/>
              <a:gd name="connsiteX6" fmla="*/ 100274 w 1726056"/>
              <a:gd name="connsiteY6" fmla="*/ 637735 h 844243"/>
              <a:gd name="connsiteX7" fmla="*/ 451313 w 1726056"/>
              <a:gd name="connsiteY7" fmla="*/ 718155 h 844243"/>
              <a:gd name="connsiteX8" fmla="*/ 629622 w 1726056"/>
              <a:gd name="connsiteY8" fmla="*/ 844243 h 844243"/>
              <a:gd name="connsiteX9" fmla="*/ 601883 w 1726056"/>
              <a:gd name="connsiteY9" fmla="*/ 798408 h 844243"/>
              <a:gd name="connsiteX10" fmla="*/ 596095 w 1726056"/>
              <a:gd name="connsiteY10" fmla="*/ 729476 h 84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6056" h="844243">
                <a:moveTo>
                  <a:pt x="596095" y="729476"/>
                </a:moveTo>
                <a:cubicBezTo>
                  <a:pt x="661109" y="739868"/>
                  <a:pt x="981208" y="743412"/>
                  <a:pt x="1155631" y="732833"/>
                </a:cubicBezTo>
                <a:cubicBezTo>
                  <a:pt x="1330054" y="722254"/>
                  <a:pt x="1538054" y="727822"/>
                  <a:pt x="1623568" y="630065"/>
                </a:cubicBezTo>
                <a:cubicBezTo>
                  <a:pt x="1709082" y="532308"/>
                  <a:pt x="1780349" y="377557"/>
                  <a:pt x="1668716" y="146290"/>
                </a:cubicBezTo>
                <a:cubicBezTo>
                  <a:pt x="1577926" y="1391"/>
                  <a:pt x="980669" y="-2974"/>
                  <a:pt x="710246" y="768"/>
                </a:cubicBezTo>
                <a:cubicBezTo>
                  <a:pt x="439823" y="4510"/>
                  <a:pt x="147840" y="62579"/>
                  <a:pt x="46178" y="168740"/>
                </a:cubicBezTo>
                <a:cubicBezTo>
                  <a:pt x="-55484" y="274901"/>
                  <a:pt x="32752" y="546166"/>
                  <a:pt x="100274" y="637735"/>
                </a:cubicBezTo>
                <a:cubicBezTo>
                  <a:pt x="167796" y="729304"/>
                  <a:pt x="405212" y="718155"/>
                  <a:pt x="451313" y="718155"/>
                </a:cubicBezTo>
                <a:cubicBezTo>
                  <a:pt x="526895" y="793049"/>
                  <a:pt x="550644" y="827154"/>
                  <a:pt x="629622" y="844243"/>
                </a:cubicBezTo>
                <a:cubicBezTo>
                  <a:pt x="615010" y="820248"/>
                  <a:pt x="617853" y="832539"/>
                  <a:pt x="601883" y="798408"/>
                </a:cubicBezTo>
                <a:cubicBezTo>
                  <a:pt x="585219" y="769261"/>
                  <a:pt x="596095" y="729476"/>
                  <a:pt x="596095" y="729476"/>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D8341F4F-D385-DC0D-CE67-806C61865CCC}"/>
              </a:ext>
            </a:extLst>
          </p:cNvPr>
          <p:cNvSpPr>
            <a:spLocks noGrp="1"/>
          </p:cNvSpPr>
          <p:nvPr>
            <p:ph type="title"/>
          </p:nvPr>
        </p:nvSpPr>
        <p:spPr>
          <a:xfrm>
            <a:off x="5876598" y="1083379"/>
            <a:ext cx="4947424" cy="1364106"/>
          </a:xfrm>
        </p:spPr>
        <p:txBody>
          <a:bodyPr>
            <a:normAutofit/>
          </a:bodyPr>
          <a:lstStyle/>
          <a:p>
            <a:pPr algn="ctr"/>
            <a:r>
              <a:rPr kumimoji="0" lang="el-GR" sz="40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Τι είναι Παιδική Λογοτεχνία (3)</a:t>
            </a:r>
            <a:r>
              <a:rPr kumimoji="0" lang="en-US" sz="40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a:t>
            </a:r>
            <a:endParaRPr lang="en-US" dirty="0"/>
          </a:p>
        </p:txBody>
      </p:sp>
      <p:sp>
        <p:nvSpPr>
          <p:cNvPr id="3" name="Content Placeholder 2">
            <a:extLst>
              <a:ext uri="{FF2B5EF4-FFF2-40B4-BE49-F238E27FC236}">
                <a16:creationId xmlns:a16="http://schemas.microsoft.com/office/drawing/2014/main" id="{FDCF590A-BF7F-86BA-70AE-B7C5730769C7}"/>
              </a:ext>
            </a:extLst>
          </p:cNvPr>
          <p:cNvSpPr>
            <a:spLocks noGrp="1"/>
          </p:cNvSpPr>
          <p:nvPr>
            <p:ph idx="1"/>
          </p:nvPr>
        </p:nvSpPr>
        <p:spPr>
          <a:xfrm>
            <a:off x="2022053" y="2870991"/>
            <a:ext cx="5864379" cy="2643119"/>
          </a:xfrm>
        </p:spPr>
        <p:txBody>
          <a:bodyPr anchor="ctr">
            <a:normAutofit fontScale="32500" lnSpcReduction="20000"/>
          </a:bodyPr>
          <a:lstStyle/>
          <a:p>
            <a:pPr algn="ctr"/>
            <a:r>
              <a:rPr lang="el-GR" sz="5000" b="0" i="0" dirty="0">
                <a:solidFill>
                  <a:srgbClr val="000000"/>
                </a:solidFill>
                <a:effectLst/>
                <a:latin typeface="Cavolini" panose="03000502040302020204" pitchFamily="66" charset="0"/>
                <a:cs typeface="Cavolini" panose="03000502040302020204" pitchFamily="66" charset="0"/>
              </a:rPr>
              <a:t>Όπως μας λέει ο </a:t>
            </a:r>
            <a:r>
              <a:rPr lang="el-GR" sz="5000" i="0" dirty="0">
                <a:solidFill>
                  <a:srgbClr val="000000"/>
                </a:solidFill>
                <a:effectLst/>
                <a:latin typeface="Cavolini" panose="03000502040302020204" pitchFamily="66" charset="0"/>
                <a:cs typeface="Cavolini" panose="03000502040302020204" pitchFamily="66" charset="0"/>
              </a:rPr>
              <a:t>Αντώνης Δελώνης (1989) </a:t>
            </a:r>
          </a:p>
          <a:p>
            <a:pPr algn="ctr"/>
            <a:r>
              <a:rPr lang="el-GR" sz="5000" b="0" i="0" dirty="0">
                <a:solidFill>
                  <a:srgbClr val="000000"/>
                </a:solidFill>
                <a:effectLst/>
                <a:latin typeface="Cavolini" panose="03000502040302020204" pitchFamily="66" charset="0"/>
                <a:cs typeface="Cavolini" panose="03000502040302020204" pitchFamily="66" charset="0"/>
              </a:rPr>
              <a:t>«Παιδική Λογοτεχνία είναι ο σύνολος</a:t>
            </a:r>
            <a:br>
              <a:rPr lang="el-GR" sz="5000" b="0" i="0" dirty="0">
                <a:solidFill>
                  <a:srgbClr val="000000"/>
                </a:solidFill>
                <a:effectLst/>
                <a:latin typeface="Cavolini" panose="03000502040302020204" pitchFamily="66" charset="0"/>
                <a:cs typeface="Cavolini" panose="03000502040302020204" pitchFamily="66" charset="0"/>
              </a:rPr>
            </a:br>
            <a:r>
              <a:rPr lang="el-GR" sz="5000" b="0" i="0" dirty="0">
                <a:solidFill>
                  <a:srgbClr val="000000"/>
                </a:solidFill>
                <a:effectLst/>
                <a:latin typeface="Cavolini" panose="03000502040302020204" pitchFamily="66" charset="0"/>
                <a:cs typeface="Cavolini" panose="03000502040302020204" pitchFamily="66" charset="0"/>
              </a:rPr>
              <a:t>χώρος μέσα στον οποίο συνυπάρχουν και λειτουργούν όλα εκείνα τα άρτια λογοτεχνικά έργα που απευθύνονται, άμεσα ή έμμεσα, στις αισθητικές απαιτήσεις και τα διαφέροντα της νηπιακής, παιδικής και εφηβικής ηλικίας και που ανταποκρίνεται στο αντιληπτικό, γλωσσικό και</a:t>
            </a:r>
            <a:br>
              <a:rPr lang="el-GR" sz="5000" b="0" i="0" dirty="0">
                <a:solidFill>
                  <a:srgbClr val="000000"/>
                </a:solidFill>
                <a:effectLst/>
                <a:latin typeface="Cavolini" panose="03000502040302020204" pitchFamily="66" charset="0"/>
                <a:cs typeface="Cavolini" panose="03000502040302020204" pitchFamily="66" charset="0"/>
              </a:rPr>
            </a:br>
            <a:r>
              <a:rPr lang="el-GR" sz="5000" b="0" i="0" dirty="0">
                <a:solidFill>
                  <a:srgbClr val="000000"/>
                </a:solidFill>
                <a:effectLst/>
                <a:latin typeface="Cavolini" panose="03000502040302020204" pitchFamily="66" charset="0"/>
                <a:cs typeface="Cavolini" panose="03000502040302020204" pitchFamily="66" charset="0"/>
              </a:rPr>
              <a:t>συναισθηματικό τους επίπεδο» </a:t>
            </a:r>
          </a:p>
          <a:p>
            <a:pPr algn="ctr"/>
            <a:r>
              <a:rPr lang="el-GR" sz="5000" i="0" dirty="0">
                <a:solidFill>
                  <a:srgbClr val="000000"/>
                </a:solidFill>
                <a:effectLst/>
                <a:latin typeface="Cavolini" panose="03000502040302020204" pitchFamily="66" charset="0"/>
                <a:cs typeface="Cavolini" panose="03000502040302020204" pitchFamily="66" charset="0"/>
              </a:rPr>
              <a:t>(Παπανικολάου, Ρ., &amp; Τσιλιμένη, Τ., 1992:18)</a:t>
            </a:r>
            <a:r>
              <a:rPr lang="el-GR" sz="5000" dirty="0">
                <a:latin typeface="Cavolini" panose="03000502040302020204" pitchFamily="66" charset="0"/>
                <a:cs typeface="Cavolini" panose="03000502040302020204" pitchFamily="66" charset="0"/>
              </a:rPr>
              <a:t> </a:t>
            </a:r>
            <a:br>
              <a:rPr lang="el-GR" dirty="0">
                <a:latin typeface="Cavolini" panose="03000502040302020204" pitchFamily="66" charset="0"/>
                <a:cs typeface="Cavolini" panose="03000502040302020204" pitchFamily="66" charset="0"/>
              </a:rPr>
            </a:b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2296651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4" name="Rectangle 13">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0086" y="335066"/>
            <a:ext cx="7441203" cy="6013686"/>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9246" y="762711"/>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3F89D02D-5C88-6945-7EB8-70DFD9FC092C}"/>
              </a:ext>
            </a:extLst>
          </p:cNvPr>
          <p:cNvSpPr>
            <a:spLocks noGrp="1"/>
          </p:cNvSpPr>
          <p:nvPr>
            <p:ph type="title"/>
          </p:nvPr>
        </p:nvSpPr>
        <p:spPr>
          <a:xfrm>
            <a:off x="8151549" y="1407381"/>
            <a:ext cx="3330106" cy="2904121"/>
          </a:xfrm>
        </p:spPr>
        <p:txBody>
          <a:bodyPr vert="horz" lIns="91440" tIns="45720" rIns="91440" bIns="45720" rtlCol="0" anchor="ctr">
            <a:normAutofit fontScale="90000"/>
          </a:bodyPr>
          <a:lstStyle/>
          <a:p>
            <a:pPr algn="ctr"/>
            <a:r>
              <a:rPr lang="en-US" dirty="0" err="1">
                <a:latin typeface="Cavolini" panose="03000502040302020204" pitchFamily="66" charset="0"/>
                <a:cs typeface="Cavolini" panose="03000502040302020204" pitchFamily="66" charset="0"/>
              </a:rPr>
              <a:t>Τρ</a:t>
            </a:r>
            <a:r>
              <a:rPr lang="en-US" dirty="0">
                <a:latin typeface="Cavolini" panose="03000502040302020204" pitchFamily="66" charset="0"/>
                <a:cs typeface="Cavolini" panose="03000502040302020204" pitchFamily="66" charset="0"/>
              </a:rPr>
              <a:t>απεζάκι 2: </a:t>
            </a:r>
            <a:br>
              <a:rPr lang="el-GR" dirty="0">
                <a:latin typeface="Cavolini" panose="03000502040302020204" pitchFamily="66" charset="0"/>
                <a:cs typeface="Cavolini" panose="03000502040302020204" pitchFamily="66" charset="0"/>
              </a:rPr>
            </a:br>
            <a:r>
              <a:rPr lang="en-US" b="0" dirty="0" err="1">
                <a:latin typeface="Cavolini" panose="03000502040302020204" pitchFamily="66" charset="0"/>
                <a:cs typeface="Cavolini" panose="03000502040302020204" pitchFamily="66" charset="0"/>
              </a:rPr>
              <a:t>Σύνθεση</a:t>
            </a:r>
            <a:r>
              <a:rPr lang="en-US" b="0" dirty="0">
                <a:latin typeface="Cavolini" panose="03000502040302020204" pitchFamily="66" charset="0"/>
                <a:cs typeface="Cavolini" panose="03000502040302020204" pitchFamily="66" charset="0"/>
              </a:rPr>
              <a:t> </a:t>
            </a:r>
            <a:r>
              <a:rPr lang="el-GR" b="0" dirty="0">
                <a:latin typeface="Cavolini" panose="03000502040302020204" pitchFamily="66" charset="0"/>
                <a:cs typeface="Cavolini" panose="03000502040302020204" pitchFamily="66" charset="0"/>
              </a:rPr>
              <a:t>της λέξης Φόβος</a:t>
            </a:r>
            <a:endParaRPr lang="en-US" b="0" dirty="0">
              <a:latin typeface="Cavolini" panose="03000502040302020204" pitchFamily="66" charset="0"/>
              <a:cs typeface="Cavolini" panose="03000502040302020204" pitchFamily="66" charset="0"/>
            </a:endParaRPr>
          </a:p>
        </p:txBody>
      </p:sp>
      <p:pic>
        <p:nvPicPr>
          <p:cNvPr id="5" name="Content Placeholder 4" descr="A picture containing text, indoor&#10;&#10;Description automatically generated">
            <a:extLst>
              <a:ext uri="{FF2B5EF4-FFF2-40B4-BE49-F238E27FC236}">
                <a16:creationId xmlns:a16="http://schemas.microsoft.com/office/drawing/2014/main" id="{447F8172-D25D-8F0F-23C7-60D002DED4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4437" y="597925"/>
            <a:ext cx="4069065" cy="5425420"/>
          </a:xfrm>
          <a:prstGeom prst="rect">
            <a:avLst/>
          </a:prstGeom>
        </p:spPr>
      </p:pic>
      <p:sp>
        <p:nvSpPr>
          <p:cNvPr id="20" name="Freeform: Shape 19">
            <a:extLst>
              <a:ext uri="{FF2B5EF4-FFF2-40B4-BE49-F238E27FC236}">
                <a16:creationId xmlns:a16="http://schemas.microsoft.com/office/drawing/2014/main" id="{33366780-B46E-437C-812E-406B7500D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7663" y="782008"/>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21305310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6" name="Rectangle 15">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0084" y="499852"/>
            <a:ext cx="7215997" cy="5671839"/>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4042" y="762711"/>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08A5E25-4920-6747-CD99-3A834F464D82}"/>
              </a:ext>
            </a:extLst>
          </p:cNvPr>
          <p:cNvSpPr>
            <a:spLocks noGrp="1"/>
          </p:cNvSpPr>
          <p:nvPr>
            <p:ph type="title"/>
          </p:nvPr>
        </p:nvSpPr>
        <p:spPr>
          <a:xfrm>
            <a:off x="7926344" y="1407381"/>
            <a:ext cx="3732255" cy="2904121"/>
          </a:xfrm>
        </p:spPr>
        <p:txBody>
          <a:bodyPr vert="horz" lIns="91440" tIns="45720" rIns="91440" bIns="45720" rtlCol="0" anchor="ctr">
            <a:normAutofit/>
          </a:bodyPr>
          <a:lstStyle/>
          <a:p>
            <a:pPr algn="ctr"/>
            <a:r>
              <a:rPr lang="el-GR" dirty="0">
                <a:latin typeface="Cavolini" panose="03000502040302020204" pitchFamily="66" charset="0"/>
                <a:cs typeface="Cavolini" panose="03000502040302020204" pitchFamily="66" charset="0"/>
              </a:rPr>
              <a:t>Τραπεζάκι 2β</a:t>
            </a:r>
            <a:r>
              <a:rPr lang="en-US" dirty="0">
                <a:latin typeface="Cavolini" panose="03000502040302020204" pitchFamily="66" charset="0"/>
                <a:cs typeface="Cavolini" panose="03000502040302020204" pitchFamily="66" charset="0"/>
              </a:rPr>
              <a:t>:</a:t>
            </a:r>
            <a:r>
              <a:rPr lang="el-GR" b="0" dirty="0">
                <a:latin typeface="Cavolini" panose="03000502040302020204" pitchFamily="66" charset="0"/>
                <a:cs typeface="Cavolini" panose="03000502040302020204" pitchFamily="66" charset="0"/>
              </a:rPr>
              <a:t> Μοτίβα</a:t>
            </a:r>
            <a:endParaRPr lang="en-US" b="0" dirty="0">
              <a:latin typeface="Cavolini" panose="03000502040302020204" pitchFamily="66" charset="0"/>
              <a:cs typeface="Cavolini" panose="03000502040302020204" pitchFamily="66" charset="0"/>
            </a:endParaRPr>
          </a:p>
        </p:txBody>
      </p:sp>
      <p:pic>
        <p:nvPicPr>
          <p:cNvPr id="5" name="Content Placeholder 4" descr="A group of children playing a board game on a wooden table&#10;&#10;Description automatically generated with low confidence">
            <a:extLst>
              <a:ext uri="{FF2B5EF4-FFF2-40B4-BE49-F238E27FC236}">
                <a16:creationId xmlns:a16="http://schemas.microsoft.com/office/drawing/2014/main" id="{31AFE0BD-A457-DA3F-360C-B1A19834ED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2606" y="1252000"/>
            <a:ext cx="3112854" cy="4150472"/>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D49D0170-4245-44D0-7CAE-D096679EC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724" y="1252000"/>
            <a:ext cx="3112854" cy="4150472"/>
          </a:xfrm>
          <a:prstGeom prst="rect">
            <a:avLst/>
          </a:prstGeom>
        </p:spPr>
      </p:pic>
      <p:sp>
        <p:nvSpPr>
          <p:cNvPr id="22" name="Freeform: Shape 21">
            <a:extLst>
              <a:ext uri="{FF2B5EF4-FFF2-40B4-BE49-F238E27FC236}">
                <a16:creationId xmlns:a16="http://schemas.microsoft.com/office/drawing/2014/main" id="{33366780-B46E-437C-812E-406B7500D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2459" y="782008"/>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19224999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4" name="Rectangle 13">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0086" y="335066"/>
            <a:ext cx="7441203" cy="6013686"/>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9246" y="762711"/>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D800FCF6-4FA0-4042-F61C-8184C40F95E5}"/>
              </a:ext>
            </a:extLst>
          </p:cNvPr>
          <p:cNvSpPr>
            <a:spLocks noGrp="1"/>
          </p:cNvSpPr>
          <p:nvPr>
            <p:ph type="title"/>
          </p:nvPr>
        </p:nvSpPr>
        <p:spPr>
          <a:xfrm>
            <a:off x="7561201" y="1407381"/>
            <a:ext cx="4190714" cy="2904121"/>
          </a:xfrm>
        </p:spPr>
        <p:txBody>
          <a:bodyPr vert="horz" lIns="91440" tIns="45720" rIns="91440" bIns="45720" rtlCol="0" anchor="ctr">
            <a:normAutofit/>
          </a:bodyPr>
          <a:lstStyle/>
          <a:p>
            <a:pPr algn="ctr"/>
            <a:r>
              <a:rPr lang="el-GR" dirty="0">
                <a:latin typeface="Cavolini" panose="03000502040302020204" pitchFamily="66" charset="0"/>
                <a:cs typeface="Cavolini" panose="03000502040302020204" pitchFamily="66" charset="0"/>
              </a:rPr>
              <a:t>Τραπεζάκι 3</a:t>
            </a:r>
            <a:r>
              <a:rPr lang="en-US" dirty="0">
                <a:latin typeface="Cavolini" panose="03000502040302020204" pitchFamily="66" charset="0"/>
                <a:cs typeface="Cavolini" panose="03000502040302020204" pitchFamily="66" charset="0"/>
              </a:rPr>
              <a:t>:</a:t>
            </a:r>
            <a:br>
              <a:rPr lang="el-GR" b="0" dirty="0">
                <a:latin typeface="Cavolini" panose="03000502040302020204" pitchFamily="66" charset="0"/>
                <a:cs typeface="Cavolini" panose="03000502040302020204" pitchFamily="66" charset="0"/>
              </a:rPr>
            </a:br>
            <a:r>
              <a:rPr lang="el-GR" b="0" dirty="0">
                <a:latin typeface="Cavolini" panose="03000502040302020204" pitchFamily="66" charset="0"/>
                <a:cs typeface="Cavolini" panose="03000502040302020204" pitchFamily="66" charset="0"/>
              </a:rPr>
              <a:t>Παζλ</a:t>
            </a:r>
            <a:endParaRPr lang="en-US" b="0" dirty="0">
              <a:latin typeface="Cavolini" panose="03000502040302020204" pitchFamily="66" charset="0"/>
              <a:cs typeface="Cavolini" panose="03000502040302020204" pitchFamily="66" charset="0"/>
            </a:endParaRPr>
          </a:p>
        </p:txBody>
      </p:sp>
      <p:pic>
        <p:nvPicPr>
          <p:cNvPr id="5" name="Content Placeholder 4" descr="Children playing a board game&#10;&#10;Description automatically generated with low confidence">
            <a:extLst>
              <a:ext uri="{FF2B5EF4-FFF2-40B4-BE49-F238E27FC236}">
                <a16:creationId xmlns:a16="http://schemas.microsoft.com/office/drawing/2014/main" id="{82710736-876E-D923-5AA6-232052375A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4437" y="597925"/>
            <a:ext cx="4069065" cy="5425420"/>
          </a:xfrm>
          <a:prstGeom prst="rect">
            <a:avLst/>
          </a:prstGeom>
        </p:spPr>
      </p:pic>
      <p:sp>
        <p:nvSpPr>
          <p:cNvPr id="20" name="Freeform: Shape 19">
            <a:extLst>
              <a:ext uri="{FF2B5EF4-FFF2-40B4-BE49-F238E27FC236}">
                <a16:creationId xmlns:a16="http://schemas.microsoft.com/office/drawing/2014/main" id="{33366780-B46E-437C-812E-406B7500D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7663" y="782008"/>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2032542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5" name="Rectangle 14">
            <a:extLst>
              <a:ext uri="{FF2B5EF4-FFF2-40B4-BE49-F238E27FC236}">
                <a16:creationId xmlns:a16="http://schemas.microsoft.com/office/drawing/2014/main" id="{4293528E-0CA3-4E56-B7A0-091C0AB0C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7C57C6-FC02-6FF9-AA5F-3B1AA2608238}"/>
              </a:ext>
            </a:extLst>
          </p:cNvPr>
          <p:cNvSpPr>
            <a:spLocks noGrp="1"/>
          </p:cNvSpPr>
          <p:nvPr>
            <p:ph type="title"/>
          </p:nvPr>
        </p:nvSpPr>
        <p:spPr>
          <a:xfrm>
            <a:off x="766940" y="4863993"/>
            <a:ext cx="10658121" cy="875980"/>
          </a:xfrm>
        </p:spPr>
        <p:txBody>
          <a:bodyPr vert="horz" lIns="91440" tIns="45720" rIns="91440" bIns="45720" rtlCol="0" anchor="ctr">
            <a:normAutofit fontScale="90000"/>
          </a:bodyPr>
          <a:lstStyle/>
          <a:p>
            <a:pPr algn="ctr"/>
            <a:r>
              <a:rPr lang="el-GR" dirty="0">
                <a:latin typeface="Cavolini" panose="03000502040302020204" pitchFamily="66" charset="0"/>
                <a:cs typeface="Cavolini" panose="03000502040302020204" pitchFamily="66" charset="0"/>
              </a:rPr>
              <a:t>Τραπεζάκι 4</a:t>
            </a:r>
            <a:r>
              <a:rPr lang="en-US" dirty="0">
                <a:latin typeface="Cavolini" panose="03000502040302020204" pitchFamily="66" charset="0"/>
                <a:cs typeface="Cavolini" panose="03000502040302020204" pitchFamily="66" charset="0"/>
              </a:rPr>
              <a:t>:</a:t>
            </a:r>
            <a:r>
              <a:rPr lang="el-GR" dirty="0">
                <a:latin typeface="Cavolini" panose="03000502040302020204" pitchFamily="66" charset="0"/>
                <a:cs typeface="Cavolini" panose="03000502040302020204" pitchFamily="66" charset="0"/>
              </a:rPr>
              <a:t> </a:t>
            </a:r>
            <a:br>
              <a:rPr lang="el-GR" dirty="0">
                <a:latin typeface="Cavolini" panose="03000502040302020204" pitchFamily="66" charset="0"/>
                <a:cs typeface="Cavolini" panose="03000502040302020204" pitchFamily="66" charset="0"/>
              </a:rPr>
            </a:br>
            <a:r>
              <a:rPr lang="el-GR" b="0" dirty="0">
                <a:latin typeface="Cavolini" panose="03000502040302020204" pitchFamily="66" charset="0"/>
                <a:cs typeface="Cavolini" panose="03000502040302020204" pitchFamily="66" charset="0"/>
              </a:rPr>
              <a:t>Οι φόβοι...</a:t>
            </a:r>
            <a:endParaRPr lang="en-US" b="0" dirty="0">
              <a:latin typeface="Cavolini" panose="03000502040302020204" pitchFamily="66" charset="0"/>
              <a:cs typeface="Cavolini" panose="03000502040302020204" pitchFamily="66" charset="0"/>
            </a:endParaRPr>
          </a:p>
        </p:txBody>
      </p:sp>
      <p:sp>
        <p:nvSpPr>
          <p:cNvPr id="17" name="Freeform: Shape 16">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86801" y="534571"/>
            <a:ext cx="11418399" cy="3938131"/>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0 w 7680682"/>
              <a:gd name="connsiteY4" fmla="*/ 60538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42138 w 7680682"/>
              <a:gd name="connsiteY4" fmla="*/ 40219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9875 w 7688439"/>
              <a:gd name="connsiteY0" fmla="*/ 6433518 h 6433552"/>
              <a:gd name="connsiteX1" fmla="*/ 6560587 w 7688439"/>
              <a:gd name="connsiteY1" fmla="*/ 6424418 h 6433552"/>
              <a:gd name="connsiteX2" fmla="*/ 995539 w 7688439"/>
              <a:gd name="connsiteY2" fmla="*/ 6393888 h 6433552"/>
              <a:gd name="connsiteX3" fmla="*/ 7757 w 7688439"/>
              <a:gd name="connsiteY3" fmla="*/ 6365104 h 6433552"/>
              <a:gd name="connsiteX4" fmla="*/ 49895 w 7688439"/>
              <a:gd name="connsiteY4" fmla="*/ 40219 h 6433552"/>
              <a:gd name="connsiteX5" fmla="*/ 241539 w 7688439"/>
              <a:gd name="connsiteY5" fmla="*/ 0 h 6433552"/>
              <a:gd name="connsiteX6" fmla="*/ 6439076 w 7688439"/>
              <a:gd name="connsiteY6" fmla="*/ 28166 h 6433552"/>
              <a:gd name="connsiteX7" fmla="*/ 7639227 w 7688439"/>
              <a:gd name="connsiteY7" fmla="*/ 58697 h 6433552"/>
              <a:gd name="connsiteX8" fmla="*/ 7567789 w 7688439"/>
              <a:gd name="connsiteY8" fmla="*/ 6302294 h 6433552"/>
              <a:gd name="connsiteX9" fmla="*/ 7402081 w 7688439"/>
              <a:gd name="connsiteY9" fmla="*/ 6430320 h 6433552"/>
              <a:gd name="connsiteX10" fmla="*/ 7149875 w 7688439"/>
              <a:gd name="connsiteY10" fmla="*/ 6433518 h 6433552"/>
              <a:gd name="connsiteX0" fmla="*/ 7149875 w 7664186"/>
              <a:gd name="connsiteY0" fmla="*/ 6433518 h 6433552"/>
              <a:gd name="connsiteX1" fmla="*/ 6560587 w 7664186"/>
              <a:gd name="connsiteY1" fmla="*/ 6424418 h 6433552"/>
              <a:gd name="connsiteX2" fmla="*/ 995539 w 7664186"/>
              <a:gd name="connsiteY2" fmla="*/ 6393888 h 6433552"/>
              <a:gd name="connsiteX3" fmla="*/ 7757 w 7664186"/>
              <a:gd name="connsiteY3" fmla="*/ 6365104 h 6433552"/>
              <a:gd name="connsiteX4" fmla="*/ 49895 w 7664186"/>
              <a:gd name="connsiteY4" fmla="*/ 40219 h 6433552"/>
              <a:gd name="connsiteX5" fmla="*/ 241539 w 7664186"/>
              <a:gd name="connsiteY5" fmla="*/ 0 h 6433552"/>
              <a:gd name="connsiteX6" fmla="*/ 6439076 w 7664186"/>
              <a:gd name="connsiteY6" fmla="*/ 28166 h 6433552"/>
              <a:gd name="connsiteX7" fmla="*/ 7639227 w 7664186"/>
              <a:gd name="connsiteY7" fmla="*/ 58697 h 6433552"/>
              <a:gd name="connsiteX8" fmla="*/ 7567789 w 7664186"/>
              <a:gd name="connsiteY8" fmla="*/ 6302294 h 6433552"/>
              <a:gd name="connsiteX9" fmla="*/ 7402081 w 7664186"/>
              <a:gd name="connsiteY9" fmla="*/ 6430320 h 6433552"/>
              <a:gd name="connsiteX10" fmla="*/ 7149875 w 7664186"/>
              <a:gd name="connsiteY10" fmla="*/ 6433518 h 6433552"/>
              <a:gd name="connsiteX0" fmla="*/ 7149875 w 7657158"/>
              <a:gd name="connsiteY0" fmla="*/ 6433518 h 6433552"/>
              <a:gd name="connsiteX1" fmla="*/ 6560587 w 7657158"/>
              <a:gd name="connsiteY1" fmla="*/ 6424418 h 6433552"/>
              <a:gd name="connsiteX2" fmla="*/ 995539 w 7657158"/>
              <a:gd name="connsiteY2" fmla="*/ 6393888 h 6433552"/>
              <a:gd name="connsiteX3" fmla="*/ 7757 w 7657158"/>
              <a:gd name="connsiteY3" fmla="*/ 6365104 h 6433552"/>
              <a:gd name="connsiteX4" fmla="*/ 49895 w 7657158"/>
              <a:gd name="connsiteY4" fmla="*/ 40219 h 6433552"/>
              <a:gd name="connsiteX5" fmla="*/ 241539 w 7657158"/>
              <a:gd name="connsiteY5" fmla="*/ 0 h 6433552"/>
              <a:gd name="connsiteX6" fmla="*/ 6439076 w 7657158"/>
              <a:gd name="connsiteY6" fmla="*/ 28166 h 6433552"/>
              <a:gd name="connsiteX7" fmla="*/ 7639227 w 7657158"/>
              <a:gd name="connsiteY7" fmla="*/ 58697 h 6433552"/>
              <a:gd name="connsiteX8" fmla="*/ 7567789 w 7657158"/>
              <a:gd name="connsiteY8" fmla="*/ 6302294 h 6433552"/>
              <a:gd name="connsiteX9" fmla="*/ 7402081 w 7657158"/>
              <a:gd name="connsiteY9" fmla="*/ 6430320 h 6433552"/>
              <a:gd name="connsiteX10" fmla="*/ 7149875 w 7657158"/>
              <a:gd name="connsiteY10" fmla="*/ 6433518 h 6433552"/>
              <a:gd name="connsiteX0" fmla="*/ 7149875 w 7661310"/>
              <a:gd name="connsiteY0" fmla="*/ 6433518 h 6452113"/>
              <a:gd name="connsiteX1" fmla="*/ 6560587 w 7661310"/>
              <a:gd name="connsiteY1" fmla="*/ 6424418 h 6452113"/>
              <a:gd name="connsiteX2" fmla="*/ 995539 w 7661310"/>
              <a:gd name="connsiteY2" fmla="*/ 6393888 h 6452113"/>
              <a:gd name="connsiteX3" fmla="*/ 7757 w 7661310"/>
              <a:gd name="connsiteY3" fmla="*/ 6365104 h 6452113"/>
              <a:gd name="connsiteX4" fmla="*/ 49895 w 7661310"/>
              <a:gd name="connsiteY4" fmla="*/ 40219 h 6452113"/>
              <a:gd name="connsiteX5" fmla="*/ 241539 w 7661310"/>
              <a:gd name="connsiteY5" fmla="*/ 0 h 6452113"/>
              <a:gd name="connsiteX6" fmla="*/ 6439076 w 7661310"/>
              <a:gd name="connsiteY6" fmla="*/ 28166 h 6452113"/>
              <a:gd name="connsiteX7" fmla="*/ 7639227 w 7661310"/>
              <a:gd name="connsiteY7" fmla="*/ 58697 h 6452113"/>
              <a:gd name="connsiteX8" fmla="*/ 7589645 w 7661310"/>
              <a:gd name="connsiteY8" fmla="*/ 6366021 h 6452113"/>
              <a:gd name="connsiteX9" fmla="*/ 7402081 w 7661310"/>
              <a:gd name="connsiteY9" fmla="*/ 6430320 h 6452113"/>
              <a:gd name="connsiteX10" fmla="*/ 7149875 w 7661310"/>
              <a:gd name="connsiteY10" fmla="*/ 6433518 h 6452113"/>
              <a:gd name="connsiteX0" fmla="*/ 7149875 w 7657523"/>
              <a:gd name="connsiteY0" fmla="*/ 6433518 h 6452112"/>
              <a:gd name="connsiteX1" fmla="*/ 6560587 w 7657523"/>
              <a:gd name="connsiteY1" fmla="*/ 6424418 h 6452112"/>
              <a:gd name="connsiteX2" fmla="*/ 995539 w 7657523"/>
              <a:gd name="connsiteY2" fmla="*/ 6393888 h 6452112"/>
              <a:gd name="connsiteX3" fmla="*/ 7757 w 7657523"/>
              <a:gd name="connsiteY3" fmla="*/ 6365104 h 6452112"/>
              <a:gd name="connsiteX4" fmla="*/ 49895 w 7657523"/>
              <a:gd name="connsiteY4" fmla="*/ 40219 h 6452112"/>
              <a:gd name="connsiteX5" fmla="*/ 241539 w 7657523"/>
              <a:gd name="connsiteY5" fmla="*/ 0 h 6452112"/>
              <a:gd name="connsiteX6" fmla="*/ 6439076 w 7657523"/>
              <a:gd name="connsiteY6" fmla="*/ 28166 h 6452112"/>
              <a:gd name="connsiteX7" fmla="*/ 7639227 w 7657523"/>
              <a:gd name="connsiteY7" fmla="*/ 58697 h 6452112"/>
              <a:gd name="connsiteX8" fmla="*/ 7589645 w 7657523"/>
              <a:gd name="connsiteY8" fmla="*/ 6366021 h 6452112"/>
              <a:gd name="connsiteX9" fmla="*/ 7402081 w 7657523"/>
              <a:gd name="connsiteY9" fmla="*/ 6430320 h 6452112"/>
              <a:gd name="connsiteX10" fmla="*/ 7149875 w 7657523"/>
              <a:gd name="connsiteY10" fmla="*/ 6433518 h 6452112"/>
              <a:gd name="connsiteX0" fmla="*/ 7149875 w 7639227"/>
              <a:gd name="connsiteY0" fmla="*/ 6433518 h 6452112"/>
              <a:gd name="connsiteX1" fmla="*/ 6560587 w 7639227"/>
              <a:gd name="connsiteY1" fmla="*/ 6424418 h 6452112"/>
              <a:gd name="connsiteX2" fmla="*/ 995539 w 7639227"/>
              <a:gd name="connsiteY2" fmla="*/ 6393888 h 6452112"/>
              <a:gd name="connsiteX3" fmla="*/ 7757 w 7639227"/>
              <a:gd name="connsiteY3" fmla="*/ 6365104 h 6452112"/>
              <a:gd name="connsiteX4" fmla="*/ 49895 w 7639227"/>
              <a:gd name="connsiteY4" fmla="*/ 40219 h 6452112"/>
              <a:gd name="connsiteX5" fmla="*/ 241539 w 7639227"/>
              <a:gd name="connsiteY5" fmla="*/ 0 h 6452112"/>
              <a:gd name="connsiteX6" fmla="*/ 6439076 w 7639227"/>
              <a:gd name="connsiteY6" fmla="*/ 28166 h 6452112"/>
              <a:gd name="connsiteX7" fmla="*/ 7639227 w 7639227"/>
              <a:gd name="connsiteY7" fmla="*/ 58697 h 6452112"/>
              <a:gd name="connsiteX8" fmla="*/ 7589645 w 7639227"/>
              <a:gd name="connsiteY8" fmla="*/ 6366021 h 6452112"/>
              <a:gd name="connsiteX9" fmla="*/ 7402081 w 7639227"/>
              <a:gd name="connsiteY9" fmla="*/ 6430320 h 6452112"/>
              <a:gd name="connsiteX10" fmla="*/ 7149875 w 7639227"/>
              <a:gd name="connsiteY10" fmla="*/ 6433518 h 6452112"/>
              <a:gd name="connsiteX0" fmla="*/ 7149875 w 7641711"/>
              <a:gd name="connsiteY0" fmla="*/ 6433518 h 6473199"/>
              <a:gd name="connsiteX1" fmla="*/ 6560587 w 7641711"/>
              <a:gd name="connsiteY1" fmla="*/ 6424418 h 6473199"/>
              <a:gd name="connsiteX2" fmla="*/ 995539 w 7641711"/>
              <a:gd name="connsiteY2" fmla="*/ 6393888 h 6473199"/>
              <a:gd name="connsiteX3" fmla="*/ 7757 w 7641711"/>
              <a:gd name="connsiteY3" fmla="*/ 6365104 h 6473199"/>
              <a:gd name="connsiteX4" fmla="*/ 49895 w 7641711"/>
              <a:gd name="connsiteY4" fmla="*/ 40219 h 6473199"/>
              <a:gd name="connsiteX5" fmla="*/ 241539 w 7641711"/>
              <a:gd name="connsiteY5" fmla="*/ 0 h 6473199"/>
              <a:gd name="connsiteX6" fmla="*/ 6439076 w 7641711"/>
              <a:gd name="connsiteY6" fmla="*/ 28166 h 6473199"/>
              <a:gd name="connsiteX7" fmla="*/ 7639227 w 7641711"/>
              <a:gd name="connsiteY7" fmla="*/ 58697 h 6473199"/>
              <a:gd name="connsiteX8" fmla="*/ 7618786 w 7641711"/>
              <a:gd name="connsiteY8" fmla="*/ 6397885 h 6473199"/>
              <a:gd name="connsiteX9" fmla="*/ 7402081 w 7641711"/>
              <a:gd name="connsiteY9" fmla="*/ 6430320 h 6473199"/>
              <a:gd name="connsiteX10" fmla="*/ 7149875 w 7641711"/>
              <a:gd name="connsiteY10" fmla="*/ 6433518 h 6473199"/>
              <a:gd name="connsiteX0" fmla="*/ 7149875 w 7641711"/>
              <a:gd name="connsiteY0" fmla="*/ 6433518 h 6438168"/>
              <a:gd name="connsiteX1" fmla="*/ 6560587 w 7641711"/>
              <a:gd name="connsiteY1" fmla="*/ 6424418 h 6438168"/>
              <a:gd name="connsiteX2" fmla="*/ 995539 w 7641711"/>
              <a:gd name="connsiteY2" fmla="*/ 6393888 h 6438168"/>
              <a:gd name="connsiteX3" fmla="*/ 7757 w 7641711"/>
              <a:gd name="connsiteY3" fmla="*/ 6365104 h 6438168"/>
              <a:gd name="connsiteX4" fmla="*/ 49895 w 7641711"/>
              <a:gd name="connsiteY4" fmla="*/ 40219 h 6438168"/>
              <a:gd name="connsiteX5" fmla="*/ 241539 w 7641711"/>
              <a:gd name="connsiteY5" fmla="*/ 0 h 6438168"/>
              <a:gd name="connsiteX6" fmla="*/ 6439076 w 7641711"/>
              <a:gd name="connsiteY6" fmla="*/ 28166 h 6438168"/>
              <a:gd name="connsiteX7" fmla="*/ 7639227 w 7641711"/>
              <a:gd name="connsiteY7" fmla="*/ 58697 h 6438168"/>
              <a:gd name="connsiteX8" fmla="*/ 7618786 w 7641711"/>
              <a:gd name="connsiteY8" fmla="*/ 6397885 h 6438168"/>
              <a:gd name="connsiteX9" fmla="*/ 7402081 w 7641711"/>
              <a:gd name="connsiteY9" fmla="*/ 6430320 h 6438168"/>
              <a:gd name="connsiteX10" fmla="*/ 7149875 w 7641711"/>
              <a:gd name="connsiteY10" fmla="*/ 6433518 h 643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41711" h="6438168">
                <a:moveTo>
                  <a:pt x="7149875" y="6433518"/>
                </a:moveTo>
                <a:cubicBezTo>
                  <a:pt x="6975114" y="6433129"/>
                  <a:pt x="6756136" y="6429491"/>
                  <a:pt x="6560587" y="6424418"/>
                </a:cubicBezTo>
                <a:lnTo>
                  <a:pt x="995539" y="6393888"/>
                </a:lnTo>
                <a:lnTo>
                  <a:pt x="7757" y="6365104"/>
                </a:lnTo>
                <a:cubicBezTo>
                  <a:pt x="-20334" y="4216169"/>
                  <a:pt x="35849" y="2148514"/>
                  <a:pt x="49895" y="40219"/>
                </a:cubicBezTo>
                <a:lnTo>
                  <a:pt x="241539" y="0"/>
                </a:lnTo>
                <a:lnTo>
                  <a:pt x="6439076" y="28166"/>
                </a:lnTo>
                <a:cubicBezTo>
                  <a:pt x="6939139" y="58697"/>
                  <a:pt x="7296327" y="28165"/>
                  <a:pt x="7639227" y="58697"/>
                </a:cubicBezTo>
                <a:cubicBezTo>
                  <a:pt x="7638435" y="2070139"/>
                  <a:pt x="7653203" y="4107561"/>
                  <a:pt x="7618786" y="6397885"/>
                </a:cubicBezTo>
                <a:cubicBezTo>
                  <a:pt x="7625166" y="6478264"/>
                  <a:pt x="7566387" y="6409966"/>
                  <a:pt x="7402081" y="6430320"/>
                </a:cubicBezTo>
                <a:cubicBezTo>
                  <a:pt x="7343671" y="6432816"/>
                  <a:pt x="7254732" y="6433752"/>
                  <a:pt x="7149875" y="6433518"/>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descr="An Earthquake Scene with Cartoon Character Stock Vector - Illustration of  earthquake, apocalypse: 220785850">
            <a:extLst>
              <a:ext uri="{FF2B5EF4-FFF2-40B4-BE49-F238E27FC236}">
                <a16:creationId xmlns:a16="http://schemas.microsoft.com/office/drawing/2014/main" id="{D57685F9-AAB8-C4A5-1157-E335FB79B89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0765"/>
          <a:stretch/>
        </p:blipFill>
        <p:spPr bwMode="auto">
          <a:xfrm>
            <a:off x="820641" y="944253"/>
            <a:ext cx="3306086" cy="3113652"/>
          </a:xfrm>
          <a:prstGeom prst="rect">
            <a:avLst/>
          </a:prstGeom>
          <a:noFill/>
          <a:extLst>
            <a:ext uri="{53640926-AAD7-44D8-BBD7-CCE9431645EC}">
              <a14:shadowObscured xmlns:a14="http://schemas.microsoft.com/office/drawing/2010/main"/>
            </a:ext>
          </a:extLst>
        </p:spPr>
      </p:pic>
      <p:pic>
        <p:nvPicPr>
          <p:cNvPr id="6" name="Picture 5" descr="Cartoon Illustration of Cute Baby and Teddy Stock Vector - Illustration of  crying, baby: 137897016">
            <a:extLst>
              <a:ext uri="{FF2B5EF4-FFF2-40B4-BE49-F238E27FC236}">
                <a16:creationId xmlns:a16="http://schemas.microsoft.com/office/drawing/2014/main" id="{290F6E7E-0BE8-79F3-EDEF-5C88626138A0}"/>
              </a:ext>
            </a:extLst>
          </p:cNvPr>
          <p:cNvPicPr>
            <a:picLocks noChangeAspect="1"/>
          </p:cNvPicPr>
          <p:nvPr/>
        </p:nvPicPr>
        <p:blipFill rotWithShape="1">
          <a:blip r:embed="rId3">
            <a:extLst>
              <a:ext uri="{28A0092B-C50C-407E-A947-70E740481C1C}">
                <a14:useLocalDpi xmlns:a14="http://schemas.microsoft.com/office/drawing/2010/main" val="0"/>
              </a:ext>
            </a:extLst>
          </a:blip>
          <a:srcRect l="23077" r="23974"/>
          <a:stretch/>
        </p:blipFill>
        <p:spPr bwMode="auto">
          <a:xfrm>
            <a:off x="4801119" y="838121"/>
            <a:ext cx="2589762" cy="3325916"/>
          </a:xfrm>
          <a:prstGeom prst="rect">
            <a:avLst/>
          </a:prstGeom>
          <a:noFill/>
          <a:extLst>
            <a:ext uri="{53640926-AAD7-44D8-BBD7-CCE9431645EC}">
              <a14:shadowObscured xmlns:a14="http://schemas.microsoft.com/office/drawing/2010/main"/>
            </a:ext>
          </a:extLst>
        </p:spPr>
      </p:pic>
      <p:pic>
        <p:nvPicPr>
          <p:cNvPr id="5" name="Picture 4" descr="the fear of being judged.. Two days ago I shared something very… | by Thali  Sugisawa | Thali Sugisawa | Medium">
            <a:extLst>
              <a:ext uri="{FF2B5EF4-FFF2-40B4-BE49-F238E27FC236}">
                <a16:creationId xmlns:a16="http://schemas.microsoft.com/office/drawing/2014/main" id="{A5791563-087F-EBA1-6B02-D65399EDAB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065273" y="1622848"/>
            <a:ext cx="3306086" cy="1793551"/>
          </a:xfrm>
          <a:prstGeom prst="rect">
            <a:avLst/>
          </a:prstGeom>
          <a:noFill/>
        </p:spPr>
      </p:pic>
    </p:spTree>
    <p:extLst>
      <p:ext uri="{BB962C8B-B14F-4D97-AF65-F5344CB8AC3E}">
        <p14:creationId xmlns:p14="http://schemas.microsoft.com/office/powerpoint/2010/main" val="33819874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5" name="Rectangle 14">
            <a:extLst>
              <a:ext uri="{FF2B5EF4-FFF2-40B4-BE49-F238E27FC236}">
                <a16:creationId xmlns:a16="http://schemas.microsoft.com/office/drawing/2014/main" id="{4293528E-0CA3-4E56-B7A0-091C0AB0C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D791D-28C9-B9E8-D219-CFFFB8376FF9}"/>
              </a:ext>
            </a:extLst>
          </p:cNvPr>
          <p:cNvSpPr>
            <a:spLocks noGrp="1"/>
          </p:cNvSpPr>
          <p:nvPr>
            <p:ph type="title"/>
          </p:nvPr>
        </p:nvSpPr>
        <p:spPr>
          <a:xfrm>
            <a:off x="766940" y="4863993"/>
            <a:ext cx="10658121" cy="875980"/>
          </a:xfrm>
        </p:spPr>
        <p:txBody>
          <a:bodyPr vert="horz" lIns="91440" tIns="45720" rIns="91440" bIns="45720" rtlCol="0" anchor="ctr">
            <a:normAutofit fontScale="90000"/>
          </a:bodyPr>
          <a:lstStyle/>
          <a:p>
            <a:pPr algn="ctr"/>
            <a:r>
              <a:rPr kumimoji="0" lang="el-GR" sz="43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Τραπεζάκι 4</a:t>
            </a:r>
            <a:r>
              <a:rPr kumimoji="0" lang="en-US" sz="43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a:t>
            </a:r>
            <a:r>
              <a:rPr kumimoji="0" lang="el-GR" sz="43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 </a:t>
            </a:r>
            <a:br>
              <a:rPr kumimoji="0" lang="el-GR" sz="43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br>
            <a:r>
              <a:rPr kumimoji="0" lang="el-GR" sz="4300" b="0"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Οι τρόποι διαχείρισης...</a:t>
            </a:r>
            <a:endParaRPr lang="en-US" dirty="0"/>
          </a:p>
        </p:txBody>
      </p:sp>
      <p:sp>
        <p:nvSpPr>
          <p:cNvPr id="17" name="Freeform: Shape 16">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86801" y="534571"/>
            <a:ext cx="11418399" cy="3938131"/>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0 w 7680682"/>
              <a:gd name="connsiteY4" fmla="*/ 60538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42138 w 7680682"/>
              <a:gd name="connsiteY4" fmla="*/ 40219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9875 w 7688439"/>
              <a:gd name="connsiteY0" fmla="*/ 6433518 h 6433552"/>
              <a:gd name="connsiteX1" fmla="*/ 6560587 w 7688439"/>
              <a:gd name="connsiteY1" fmla="*/ 6424418 h 6433552"/>
              <a:gd name="connsiteX2" fmla="*/ 995539 w 7688439"/>
              <a:gd name="connsiteY2" fmla="*/ 6393888 h 6433552"/>
              <a:gd name="connsiteX3" fmla="*/ 7757 w 7688439"/>
              <a:gd name="connsiteY3" fmla="*/ 6365104 h 6433552"/>
              <a:gd name="connsiteX4" fmla="*/ 49895 w 7688439"/>
              <a:gd name="connsiteY4" fmla="*/ 40219 h 6433552"/>
              <a:gd name="connsiteX5" fmla="*/ 241539 w 7688439"/>
              <a:gd name="connsiteY5" fmla="*/ 0 h 6433552"/>
              <a:gd name="connsiteX6" fmla="*/ 6439076 w 7688439"/>
              <a:gd name="connsiteY6" fmla="*/ 28166 h 6433552"/>
              <a:gd name="connsiteX7" fmla="*/ 7639227 w 7688439"/>
              <a:gd name="connsiteY7" fmla="*/ 58697 h 6433552"/>
              <a:gd name="connsiteX8" fmla="*/ 7567789 w 7688439"/>
              <a:gd name="connsiteY8" fmla="*/ 6302294 h 6433552"/>
              <a:gd name="connsiteX9" fmla="*/ 7402081 w 7688439"/>
              <a:gd name="connsiteY9" fmla="*/ 6430320 h 6433552"/>
              <a:gd name="connsiteX10" fmla="*/ 7149875 w 7688439"/>
              <a:gd name="connsiteY10" fmla="*/ 6433518 h 6433552"/>
              <a:gd name="connsiteX0" fmla="*/ 7149875 w 7664186"/>
              <a:gd name="connsiteY0" fmla="*/ 6433518 h 6433552"/>
              <a:gd name="connsiteX1" fmla="*/ 6560587 w 7664186"/>
              <a:gd name="connsiteY1" fmla="*/ 6424418 h 6433552"/>
              <a:gd name="connsiteX2" fmla="*/ 995539 w 7664186"/>
              <a:gd name="connsiteY2" fmla="*/ 6393888 h 6433552"/>
              <a:gd name="connsiteX3" fmla="*/ 7757 w 7664186"/>
              <a:gd name="connsiteY3" fmla="*/ 6365104 h 6433552"/>
              <a:gd name="connsiteX4" fmla="*/ 49895 w 7664186"/>
              <a:gd name="connsiteY4" fmla="*/ 40219 h 6433552"/>
              <a:gd name="connsiteX5" fmla="*/ 241539 w 7664186"/>
              <a:gd name="connsiteY5" fmla="*/ 0 h 6433552"/>
              <a:gd name="connsiteX6" fmla="*/ 6439076 w 7664186"/>
              <a:gd name="connsiteY6" fmla="*/ 28166 h 6433552"/>
              <a:gd name="connsiteX7" fmla="*/ 7639227 w 7664186"/>
              <a:gd name="connsiteY7" fmla="*/ 58697 h 6433552"/>
              <a:gd name="connsiteX8" fmla="*/ 7567789 w 7664186"/>
              <a:gd name="connsiteY8" fmla="*/ 6302294 h 6433552"/>
              <a:gd name="connsiteX9" fmla="*/ 7402081 w 7664186"/>
              <a:gd name="connsiteY9" fmla="*/ 6430320 h 6433552"/>
              <a:gd name="connsiteX10" fmla="*/ 7149875 w 7664186"/>
              <a:gd name="connsiteY10" fmla="*/ 6433518 h 6433552"/>
              <a:gd name="connsiteX0" fmla="*/ 7149875 w 7657158"/>
              <a:gd name="connsiteY0" fmla="*/ 6433518 h 6433552"/>
              <a:gd name="connsiteX1" fmla="*/ 6560587 w 7657158"/>
              <a:gd name="connsiteY1" fmla="*/ 6424418 h 6433552"/>
              <a:gd name="connsiteX2" fmla="*/ 995539 w 7657158"/>
              <a:gd name="connsiteY2" fmla="*/ 6393888 h 6433552"/>
              <a:gd name="connsiteX3" fmla="*/ 7757 w 7657158"/>
              <a:gd name="connsiteY3" fmla="*/ 6365104 h 6433552"/>
              <a:gd name="connsiteX4" fmla="*/ 49895 w 7657158"/>
              <a:gd name="connsiteY4" fmla="*/ 40219 h 6433552"/>
              <a:gd name="connsiteX5" fmla="*/ 241539 w 7657158"/>
              <a:gd name="connsiteY5" fmla="*/ 0 h 6433552"/>
              <a:gd name="connsiteX6" fmla="*/ 6439076 w 7657158"/>
              <a:gd name="connsiteY6" fmla="*/ 28166 h 6433552"/>
              <a:gd name="connsiteX7" fmla="*/ 7639227 w 7657158"/>
              <a:gd name="connsiteY7" fmla="*/ 58697 h 6433552"/>
              <a:gd name="connsiteX8" fmla="*/ 7567789 w 7657158"/>
              <a:gd name="connsiteY8" fmla="*/ 6302294 h 6433552"/>
              <a:gd name="connsiteX9" fmla="*/ 7402081 w 7657158"/>
              <a:gd name="connsiteY9" fmla="*/ 6430320 h 6433552"/>
              <a:gd name="connsiteX10" fmla="*/ 7149875 w 7657158"/>
              <a:gd name="connsiteY10" fmla="*/ 6433518 h 6433552"/>
              <a:gd name="connsiteX0" fmla="*/ 7149875 w 7661310"/>
              <a:gd name="connsiteY0" fmla="*/ 6433518 h 6452113"/>
              <a:gd name="connsiteX1" fmla="*/ 6560587 w 7661310"/>
              <a:gd name="connsiteY1" fmla="*/ 6424418 h 6452113"/>
              <a:gd name="connsiteX2" fmla="*/ 995539 w 7661310"/>
              <a:gd name="connsiteY2" fmla="*/ 6393888 h 6452113"/>
              <a:gd name="connsiteX3" fmla="*/ 7757 w 7661310"/>
              <a:gd name="connsiteY3" fmla="*/ 6365104 h 6452113"/>
              <a:gd name="connsiteX4" fmla="*/ 49895 w 7661310"/>
              <a:gd name="connsiteY4" fmla="*/ 40219 h 6452113"/>
              <a:gd name="connsiteX5" fmla="*/ 241539 w 7661310"/>
              <a:gd name="connsiteY5" fmla="*/ 0 h 6452113"/>
              <a:gd name="connsiteX6" fmla="*/ 6439076 w 7661310"/>
              <a:gd name="connsiteY6" fmla="*/ 28166 h 6452113"/>
              <a:gd name="connsiteX7" fmla="*/ 7639227 w 7661310"/>
              <a:gd name="connsiteY7" fmla="*/ 58697 h 6452113"/>
              <a:gd name="connsiteX8" fmla="*/ 7589645 w 7661310"/>
              <a:gd name="connsiteY8" fmla="*/ 6366021 h 6452113"/>
              <a:gd name="connsiteX9" fmla="*/ 7402081 w 7661310"/>
              <a:gd name="connsiteY9" fmla="*/ 6430320 h 6452113"/>
              <a:gd name="connsiteX10" fmla="*/ 7149875 w 7661310"/>
              <a:gd name="connsiteY10" fmla="*/ 6433518 h 6452113"/>
              <a:gd name="connsiteX0" fmla="*/ 7149875 w 7657523"/>
              <a:gd name="connsiteY0" fmla="*/ 6433518 h 6452112"/>
              <a:gd name="connsiteX1" fmla="*/ 6560587 w 7657523"/>
              <a:gd name="connsiteY1" fmla="*/ 6424418 h 6452112"/>
              <a:gd name="connsiteX2" fmla="*/ 995539 w 7657523"/>
              <a:gd name="connsiteY2" fmla="*/ 6393888 h 6452112"/>
              <a:gd name="connsiteX3" fmla="*/ 7757 w 7657523"/>
              <a:gd name="connsiteY3" fmla="*/ 6365104 h 6452112"/>
              <a:gd name="connsiteX4" fmla="*/ 49895 w 7657523"/>
              <a:gd name="connsiteY4" fmla="*/ 40219 h 6452112"/>
              <a:gd name="connsiteX5" fmla="*/ 241539 w 7657523"/>
              <a:gd name="connsiteY5" fmla="*/ 0 h 6452112"/>
              <a:gd name="connsiteX6" fmla="*/ 6439076 w 7657523"/>
              <a:gd name="connsiteY6" fmla="*/ 28166 h 6452112"/>
              <a:gd name="connsiteX7" fmla="*/ 7639227 w 7657523"/>
              <a:gd name="connsiteY7" fmla="*/ 58697 h 6452112"/>
              <a:gd name="connsiteX8" fmla="*/ 7589645 w 7657523"/>
              <a:gd name="connsiteY8" fmla="*/ 6366021 h 6452112"/>
              <a:gd name="connsiteX9" fmla="*/ 7402081 w 7657523"/>
              <a:gd name="connsiteY9" fmla="*/ 6430320 h 6452112"/>
              <a:gd name="connsiteX10" fmla="*/ 7149875 w 7657523"/>
              <a:gd name="connsiteY10" fmla="*/ 6433518 h 6452112"/>
              <a:gd name="connsiteX0" fmla="*/ 7149875 w 7639227"/>
              <a:gd name="connsiteY0" fmla="*/ 6433518 h 6452112"/>
              <a:gd name="connsiteX1" fmla="*/ 6560587 w 7639227"/>
              <a:gd name="connsiteY1" fmla="*/ 6424418 h 6452112"/>
              <a:gd name="connsiteX2" fmla="*/ 995539 w 7639227"/>
              <a:gd name="connsiteY2" fmla="*/ 6393888 h 6452112"/>
              <a:gd name="connsiteX3" fmla="*/ 7757 w 7639227"/>
              <a:gd name="connsiteY3" fmla="*/ 6365104 h 6452112"/>
              <a:gd name="connsiteX4" fmla="*/ 49895 w 7639227"/>
              <a:gd name="connsiteY4" fmla="*/ 40219 h 6452112"/>
              <a:gd name="connsiteX5" fmla="*/ 241539 w 7639227"/>
              <a:gd name="connsiteY5" fmla="*/ 0 h 6452112"/>
              <a:gd name="connsiteX6" fmla="*/ 6439076 w 7639227"/>
              <a:gd name="connsiteY6" fmla="*/ 28166 h 6452112"/>
              <a:gd name="connsiteX7" fmla="*/ 7639227 w 7639227"/>
              <a:gd name="connsiteY7" fmla="*/ 58697 h 6452112"/>
              <a:gd name="connsiteX8" fmla="*/ 7589645 w 7639227"/>
              <a:gd name="connsiteY8" fmla="*/ 6366021 h 6452112"/>
              <a:gd name="connsiteX9" fmla="*/ 7402081 w 7639227"/>
              <a:gd name="connsiteY9" fmla="*/ 6430320 h 6452112"/>
              <a:gd name="connsiteX10" fmla="*/ 7149875 w 7639227"/>
              <a:gd name="connsiteY10" fmla="*/ 6433518 h 6452112"/>
              <a:gd name="connsiteX0" fmla="*/ 7149875 w 7641711"/>
              <a:gd name="connsiteY0" fmla="*/ 6433518 h 6473199"/>
              <a:gd name="connsiteX1" fmla="*/ 6560587 w 7641711"/>
              <a:gd name="connsiteY1" fmla="*/ 6424418 h 6473199"/>
              <a:gd name="connsiteX2" fmla="*/ 995539 w 7641711"/>
              <a:gd name="connsiteY2" fmla="*/ 6393888 h 6473199"/>
              <a:gd name="connsiteX3" fmla="*/ 7757 w 7641711"/>
              <a:gd name="connsiteY3" fmla="*/ 6365104 h 6473199"/>
              <a:gd name="connsiteX4" fmla="*/ 49895 w 7641711"/>
              <a:gd name="connsiteY4" fmla="*/ 40219 h 6473199"/>
              <a:gd name="connsiteX5" fmla="*/ 241539 w 7641711"/>
              <a:gd name="connsiteY5" fmla="*/ 0 h 6473199"/>
              <a:gd name="connsiteX6" fmla="*/ 6439076 w 7641711"/>
              <a:gd name="connsiteY6" fmla="*/ 28166 h 6473199"/>
              <a:gd name="connsiteX7" fmla="*/ 7639227 w 7641711"/>
              <a:gd name="connsiteY7" fmla="*/ 58697 h 6473199"/>
              <a:gd name="connsiteX8" fmla="*/ 7618786 w 7641711"/>
              <a:gd name="connsiteY8" fmla="*/ 6397885 h 6473199"/>
              <a:gd name="connsiteX9" fmla="*/ 7402081 w 7641711"/>
              <a:gd name="connsiteY9" fmla="*/ 6430320 h 6473199"/>
              <a:gd name="connsiteX10" fmla="*/ 7149875 w 7641711"/>
              <a:gd name="connsiteY10" fmla="*/ 6433518 h 6473199"/>
              <a:gd name="connsiteX0" fmla="*/ 7149875 w 7641711"/>
              <a:gd name="connsiteY0" fmla="*/ 6433518 h 6438168"/>
              <a:gd name="connsiteX1" fmla="*/ 6560587 w 7641711"/>
              <a:gd name="connsiteY1" fmla="*/ 6424418 h 6438168"/>
              <a:gd name="connsiteX2" fmla="*/ 995539 w 7641711"/>
              <a:gd name="connsiteY2" fmla="*/ 6393888 h 6438168"/>
              <a:gd name="connsiteX3" fmla="*/ 7757 w 7641711"/>
              <a:gd name="connsiteY3" fmla="*/ 6365104 h 6438168"/>
              <a:gd name="connsiteX4" fmla="*/ 49895 w 7641711"/>
              <a:gd name="connsiteY4" fmla="*/ 40219 h 6438168"/>
              <a:gd name="connsiteX5" fmla="*/ 241539 w 7641711"/>
              <a:gd name="connsiteY5" fmla="*/ 0 h 6438168"/>
              <a:gd name="connsiteX6" fmla="*/ 6439076 w 7641711"/>
              <a:gd name="connsiteY6" fmla="*/ 28166 h 6438168"/>
              <a:gd name="connsiteX7" fmla="*/ 7639227 w 7641711"/>
              <a:gd name="connsiteY7" fmla="*/ 58697 h 6438168"/>
              <a:gd name="connsiteX8" fmla="*/ 7618786 w 7641711"/>
              <a:gd name="connsiteY8" fmla="*/ 6397885 h 6438168"/>
              <a:gd name="connsiteX9" fmla="*/ 7402081 w 7641711"/>
              <a:gd name="connsiteY9" fmla="*/ 6430320 h 6438168"/>
              <a:gd name="connsiteX10" fmla="*/ 7149875 w 7641711"/>
              <a:gd name="connsiteY10" fmla="*/ 6433518 h 643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41711" h="6438168">
                <a:moveTo>
                  <a:pt x="7149875" y="6433518"/>
                </a:moveTo>
                <a:cubicBezTo>
                  <a:pt x="6975114" y="6433129"/>
                  <a:pt x="6756136" y="6429491"/>
                  <a:pt x="6560587" y="6424418"/>
                </a:cubicBezTo>
                <a:lnTo>
                  <a:pt x="995539" y="6393888"/>
                </a:lnTo>
                <a:lnTo>
                  <a:pt x="7757" y="6365104"/>
                </a:lnTo>
                <a:cubicBezTo>
                  <a:pt x="-20334" y="4216169"/>
                  <a:pt x="35849" y="2148514"/>
                  <a:pt x="49895" y="40219"/>
                </a:cubicBezTo>
                <a:lnTo>
                  <a:pt x="241539" y="0"/>
                </a:lnTo>
                <a:lnTo>
                  <a:pt x="6439076" y="28166"/>
                </a:lnTo>
                <a:cubicBezTo>
                  <a:pt x="6939139" y="58697"/>
                  <a:pt x="7296327" y="28165"/>
                  <a:pt x="7639227" y="58697"/>
                </a:cubicBezTo>
                <a:cubicBezTo>
                  <a:pt x="7638435" y="2070139"/>
                  <a:pt x="7653203" y="4107561"/>
                  <a:pt x="7618786" y="6397885"/>
                </a:cubicBezTo>
                <a:cubicBezTo>
                  <a:pt x="7625166" y="6478264"/>
                  <a:pt x="7566387" y="6409966"/>
                  <a:pt x="7402081" y="6430320"/>
                </a:cubicBezTo>
                <a:cubicBezTo>
                  <a:pt x="7343671" y="6432816"/>
                  <a:pt x="7254732" y="6433752"/>
                  <a:pt x="7149875" y="6433518"/>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descr="Black Painted Pattern Baby Mama, Hand Painted, Brunette, Mom PNG  Transparent Clipart Image and PSD File for Free Download | Baby  illustration, Unique children books, Painting patterns">
            <a:extLst>
              <a:ext uri="{FF2B5EF4-FFF2-40B4-BE49-F238E27FC236}">
                <a16:creationId xmlns:a16="http://schemas.microsoft.com/office/drawing/2014/main" id="{0D858F6E-A3B2-3F7D-FE47-9B83D5918C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324643" y="838121"/>
            <a:ext cx="2802084" cy="3325916"/>
          </a:xfrm>
          <a:prstGeom prst="rect">
            <a:avLst/>
          </a:prstGeom>
          <a:noFill/>
        </p:spPr>
      </p:pic>
      <p:pic>
        <p:nvPicPr>
          <p:cNvPr id="6" name="Picture 5" descr="To Turn on the Light. the Man Presses the Switch Button with His Finger  Stock Vector - Illustration of hand, cartoon: 212778191">
            <a:extLst>
              <a:ext uri="{FF2B5EF4-FFF2-40B4-BE49-F238E27FC236}">
                <a16:creationId xmlns:a16="http://schemas.microsoft.com/office/drawing/2014/main" id="{C46951A8-2CAE-028E-2C4C-D17B51074EE8}"/>
              </a:ext>
            </a:extLst>
          </p:cNvPr>
          <p:cNvPicPr>
            <a:picLocks noChangeAspect="1"/>
          </p:cNvPicPr>
          <p:nvPr/>
        </p:nvPicPr>
        <p:blipFill rotWithShape="1">
          <a:blip r:embed="rId3">
            <a:extLst>
              <a:ext uri="{28A0092B-C50C-407E-A947-70E740481C1C}">
                <a14:useLocalDpi xmlns:a14="http://schemas.microsoft.com/office/drawing/2010/main" val="0"/>
              </a:ext>
            </a:extLst>
          </a:blip>
          <a:srcRect l="23846"/>
          <a:stretch/>
        </p:blipFill>
        <p:spPr bwMode="auto">
          <a:xfrm>
            <a:off x="4829591" y="838121"/>
            <a:ext cx="2532818" cy="3325916"/>
          </a:xfrm>
          <a:prstGeom prst="rect">
            <a:avLst/>
          </a:prstGeom>
          <a:noFill/>
          <a:extLst>
            <a:ext uri="{53640926-AAD7-44D8-BBD7-CCE9431645EC}">
              <a14:shadowObscured xmlns:a14="http://schemas.microsoft.com/office/drawing/2010/main"/>
            </a:ext>
          </a:extLst>
        </p:spPr>
      </p:pic>
      <p:pic>
        <p:nvPicPr>
          <p:cNvPr id="5" name="Picture 4" descr="Preposition Table Stock Illustrations – 51 Preposition Table Stock  Illustrations, Vectors &amp; Clipart - Dreamstime">
            <a:extLst>
              <a:ext uri="{FF2B5EF4-FFF2-40B4-BE49-F238E27FC236}">
                <a16:creationId xmlns:a16="http://schemas.microsoft.com/office/drawing/2014/main" id="{E65F58FA-63FF-84DD-426E-55087F54156F}"/>
              </a:ext>
            </a:extLst>
          </p:cNvPr>
          <p:cNvPicPr>
            <a:picLocks noChangeAspect="1"/>
          </p:cNvPicPr>
          <p:nvPr/>
        </p:nvPicPr>
        <p:blipFill rotWithShape="1">
          <a:blip r:embed="rId4">
            <a:extLst>
              <a:ext uri="{28A0092B-C50C-407E-A947-70E740481C1C}">
                <a14:useLocalDpi xmlns:a14="http://schemas.microsoft.com/office/drawing/2010/main" val="0"/>
              </a:ext>
            </a:extLst>
          </a:blip>
          <a:srcRect b="31166"/>
          <a:stretch/>
        </p:blipFill>
        <p:spPr bwMode="auto">
          <a:xfrm>
            <a:off x="8065273" y="1424438"/>
            <a:ext cx="3306086" cy="2190371"/>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1044461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4" name="Rectangle 13">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0086" y="335066"/>
            <a:ext cx="7441203" cy="6013686"/>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9246" y="762711"/>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BB6BB9A-6B6F-C849-AF6A-F1811FA2D484}"/>
              </a:ext>
            </a:extLst>
          </p:cNvPr>
          <p:cNvSpPr>
            <a:spLocks noGrp="1"/>
          </p:cNvSpPr>
          <p:nvPr>
            <p:ph type="title"/>
          </p:nvPr>
        </p:nvSpPr>
        <p:spPr>
          <a:xfrm>
            <a:off x="8001000" y="1407381"/>
            <a:ext cx="3895725" cy="2904121"/>
          </a:xfrm>
        </p:spPr>
        <p:txBody>
          <a:bodyPr vert="horz" lIns="91440" tIns="45720" rIns="91440" bIns="45720" rtlCol="0" anchor="ctr">
            <a:normAutofit/>
          </a:bodyPr>
          <a:lstStyle/>
          <a:p>
            <a:pPr algn="ctr"/>
            <a:r>
              <a:rPr lang="el-GR" dirty="0">
                <a:latin typeface="Cavolini" panose="03000502040302020204" pitchFamily="66" charset="0"/>
                <a:cs typeface="Cavolini" panose="03000502040302020204" pitchFamily="66" charset="0"/>
              </a:rPr>
              <a:t>Τραπεζάκι 5</a:t>
            </a:r>
            <a:r>
              <a:rPr lang="en-US" dirty="0">
                <a:latin typeface="Cavolini" panose="03000502040302020204" pitchFamily="66" charset="0"/>
                <a:cs typeface="Cavolini" panose="03000502040302020204" pitchFamily="66" charset="0"/>
              </a:rPr>
              <a:t>: </a:t>
            </a:r>
            <a:br>
              <a:rPr lang="el-GR" b="0" dirty="0">
                <a:latin typeface="Cavolini" panose="03000502040302020204" pitchFamily="66" charset="0"/>
                <a:cs typeface="Cavolini" panose="03000502040302020204" pitchFamily="66" charset="0"/>
              </a:rPr>
            </a:br>
            <a:r>
              <a:rPr lang="el-GR" b="0" dirty="0">
                <a:latin typeface="Cavolini" panose="03000502040302020204" pitchFamily="66" charset="0"/>
                <a:cs typeface="Cavolini" panose="03000502040302020204" pitchFamily="66" charset="0"/>
              </a:rPr>
              <a:t>Φιλμ</a:t>
            </a:r>
            <a:endParaRPr lang="en-US" b="0" dirty="0">
              <a:latin typeface="Cavolini" panose="03000502040302020204" pitchFamily="66" charset="0"/>
              <a:cs typeface="Cavolini" panose="03000502040302020204" pitchFamily="66" charset="0"/>
            </a:endParaRPr>
          </a:p>
        </p:txBody>
      </p:sp>
      <p:pic>
        <p:nvPicPr>
          <p:cNvPr id="5" name="Content Placeholder 4" descr="A picture containing text, indoor, floor, toy&#10;&#10;Description automatically generated">
            <a:extLst>
              <a:ext uri="{FF2B5EF4-FFF2-40B4-BE49-F238E27FC236}">
                <a16:creationId xmlns:a16="http://schemas.microsoft.com/office/drawing/2014/main" id="{2B92BDD3-1D7B-8BD3-BF25-F223F8CB59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4437" y="597925"/>
            <a:ext cx="4069065" cy="5425420"/>
          </a:xfrm>
          <a:prstGeom prst="rect">
            <a:avLst/>
          </a:prstGeom>
        </p:spPr>
      </p:pic>
      <p:sp>
        <p:nvSpPr>
          <p:cNvPr id="20" name="Freeform: Shape 19">
            <a:extLst>
              <a:ext uri="{FF2B5EF4-FFF2-40B4-BE49-F238E27FC236}">
                <a16:creationId xmlns:a16="http://schemas.microsoft.com/office/drawing/2014/main" id="{33366780-B46E-437C-812E-406B7500D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7663" y="782008"/>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32488255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4" name="Rectangle 13">
            <a:extLst>
              <a:ext uri="{FF2B5EF4-FFF2-40B4-BE49-F238E27FC236}">
                <a16:creationId xmlns:a16="http://schemas.microsoft.com/office/drawing/2014/main" id="{D0940C6F-9A54-410C-9BCD-203E8D97F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646C6CE-72A6-48A2-BAA1-A9BD9AE02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121080" y="0"/>
            <a:ext cx="7070920" cy="6858000"/>
          </a:xfrm>
          <a:custGeom>
            <a:avLst/>
            <a:gdLst>
              <a:gd name="connsiteX0" fmla="*/ 7430701 w 7551955"/>
              <a:gd name="connsiteY0" fmla="*/ 6858000 h 6858000"/>
              <a:gd name="connsiteX1" fmla="*/ 0 w 7551955"/>
              <a:gd name="connsiteY1" fmla="*/ 6858000 h 6858000"/>
              <a:gd name="connsiteX2" fmla="*/ 0 w 7551955"/>
              <a:gd name="connsiteY2" fmla="*/ 0 h 6858000"/>
              <a:gd name="connsiteX3" fmla="*/ 7505795 w 7551955"/>
              <a:gd name="connsiteY3" fmla="*/ 0 h 6858000"/>
              <a:gd name="connsiteX4" fmla="*/ 7520785 w 7551955"/>
              <a:gd name="connsiteY4" fmla="*/ 379063 h 6858000"/>
              <a:gd name="connsiteX5" fmla="*/ 7433327 w 7551955"/>
              <a:gd name="connsiteY5" fmla="*/ 68036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955" h="6858000">
                <a:moveTo>
                  <a:pt x="7430701" y="6858000"/>
                </a:moveTo>
                <a:lnTo>
                  <a:pt x="0" y="6858000"/>
                </a:lnTo>
                <a:lnTo>
                  <a:pt x="0" y="0"/>
                </a:lnTo>
                <a:lnTo>
                  <a:pt x="7505795" y="0"/>
                </a:lnTo>
                <a:lnTo>
                  <a:pt x="7520785" y="379063"/>
                </a:lnTo>
                <a:cubicBezTo>
                  <a:pt x="7596581" y="2601669"/>
                  <a:pt x="7521128" y="5461844"/>
                  <a:pt x="7433327" y="6803646"/>
                </a:cubicBezTo>
                <a:close/>
              </a:path>
            </a:pathLst>
          </a:cu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6AFF5CE-B67C-4572-A244-872A4D90E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91907" y="958118"/>
            <a:ext cx="4266483"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E254C472-1A11-A15D-BFCC-B117CD695197}"/>
              </a:ext>
            </a:extLst>
          </p:cNvPr>
          <p:cNvSpPr>
            <a:spLocks noGrp="1"/>
          </p:cNvSpPr>
          <p:nvPr>
            <p:ph type="title"/>
          </p:nvPr>
        </p:nvSpPr>
        <p:spPr>
          <a:xfrm>
            <a:off x="895350" y="1589343"/>
            <a:ext cx="3907749" cy="2628672"/>
          </a:xfrm>
        </p:spPr>
        <p:txBody>
          <a:bodyPr vert="horz" lIns="91440" tIns="45720" rIns="91440" bIns="45720" rtlCol="0" anchor="ctr">
            <a:noAutofit/>
          </a:bodyPr>
          <a:lstStyle/>
          <a:p>
            <a:pPr algn="ctr"/>
            <a:r>
              <a:rPr lang="el-GR" sz="3200" b="0" dirty="0">
                <a:latin typeface="Cavolini" panose="03000502040302020204" pitchFamily="66" charset="0"/>
                <a:cs typeface="Cavolini" panose="03000502040302020204" pitchFamily="66" charset="0"/>
                <a:hlinkClick r:id="rId2" action="ppaction://hlinkfile"/>
              </a:rPr>
              <a:t>Προτεινόμενες δραστηριότητες από Μαρίνα Γιώτη</a:t>
            </a:r>
            <a:endParaRPr lang="en-US" sz="3200" b="0" dirty="0">
              <a:latin typeface="Cavolini" panose="03000502040302020204" pitchFamily="66" charset="0"/>
              <a:cs typeface="Cavolini" panose="03000502040302020204" pitchFamily="66" charset="0"/>
              <a:hlinkClick r:id="rId2" action="ppaction://hlinkfile"/>
            </a:endParaRPr>
          </a:p>
        </p:txBody>
      </p:sp>
      <p:sp>
        <p:nvSpPr>
          <p:cNvPr id="20" name="Freeform: Shape 19">
            <a:extLst>
              <a:ext uri="{FF2B5EF4-FFF2-40B4-BE49-F238E27FC236}">
                <a16:creationId xmlns:a16="http://schemas.microsoft.com/office/drawing/2014/main" id="{FB69A980-D397-4383-991D-6DC2FB1C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35556" y="935488"/>
            <a:ext cx="4587669"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65ECCD1-CF5E-4EE6-837B-F9A6958B1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37159" y="912857"/>
            <a:ext cx="4266483"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solidFill>
              <a:schemeClr val="tx1"/>
            </a:solidFill>
            <a:prstDash val="solid"/>
            <a:miter/>
          </a:ln>
        </p:spPr>
        <p:txBody>
          <a:bodyPr rtlCol="0" anchor="ctr"/>
          <a:lstStyle/>
          <a:p>
            <a:endParaRPr lang="en-US"/>
          </a:p>
        </p:txBody>
      </p:sp>
      <p:pic>
        <p:nvPicPr>
          <p:cNvPr id="5" name="Content Placeholder 4" descr="Text, whiteboard&#10;&#10;Description automatically generated">
            <a:extLst>
              <a:ext uri="{FF2B5EF4-FFF2-40B4-BE49-F238E27FC236}">
                <a16:creationId xmlns:a16="http://schemas.microsoft.com/office/drawing/2014/main" id="{94D6A311-6350-C22E-52FF-D216F2D07C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44862" y="548672"/>
            <a:ext cx="5765657" cy="5765657"/>
          </a:xfrm>
          <a:prstGeom prst="rect">
            <a:avLst/>
          </a:prstGeom>
        </p:spPr>
      </p:pic>
    </p:spTree>
    <p:extLst>
      <p:ext uri="{BB962C8B-B14F-4D97-AF65-F5344CB8AC3E}">
        <p14:creationId xmlns:p14="http://schemas.microsoft.com/office/powerpoint/2010/main" val="9837016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D30EFE3-9611-4841-9BC3-E51D7A359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04630F-6921-D025-F885-E2312725A13D}"/>
              </a:ext>
            </a:extLst>
          </p:cNvPr>
          <p:cNvSpPr>
            <a:spLocks noGrp="1"/>
          </p:cNvSpPr>
          <p:nvPr>
            <p:ph type="title"/>
          </p:nvPr>
        </p:nvSpPr>
        <p:spPr>
          <a:xfrm>
            <a:off x="1020723" y="1351856"/>
            <a:ext cx="10000521" cy="1731909"/>
          </a:xfrm>
        </p:spPr>
        <p:txBody>
          <a:bodyPr>
            <a:noAutofit/>
          </a:bodyPr>
          <a:lstStyle/>
          <a:p>
            <a:pPr marL="0" marR="0" lvl="0" indent="0" algn="ctr" defTabSz="914400" rtl="0" eaLnBrk="1" fontAlgn="auto" latinLnBrk="0" hangingPunct="1">
              <a:lnSpc>
                <a:spcPct val="90000"/>
              </a:lnSpc>
              <a:spcBef>
                <a:spcPts val="1000"/>
              </a:spcBef>
              <a:spcAft>
                <a:spcPts val="0"/>
              </a:spcAft>
              <a:tabLst/>
              <a:defRPr/>
            </a:pPr>
            <a:r>
              <a:rPr kumimoji="0" lang="el-GR" sz="5400" i="0" u="none" strike="noStrike" kern="1200" cap="none" spc="50" normalizeH="0" baseline="0" noProof="0" dirty="0">
                <a:ln>
                  <a:noFill/>
                </a:ln>
                <a:effectLst/>
                <a:uLnTx/>
                <a:uFillTx/>
                <a:latin typeface="Cavolini" panose="03000502040302020204" pitchFamily="66" charset="0"/>
                <a:ea typeface="+mn-ea"/>
                <a:cs typeface="Cavolini" panose="03000502040302020204" pitchFamily="66" charset="0"/>
              </a:rPr>
              <a:t>Σας ευχαριστώ...</a:t>
            </a:r>
            <a:br>
              <a:rPr kumimoji="0" lang="el-GR" sz="5400" b="0" i="0" u="none" strike="noStrike" kern="1200" cap="none" spc="50" normalizeH="0" baseline="0" noProof="0" dirty="0">
                <a:ln>
                  <a:noFill/>
                </a:ln>
                <a:effectLst/>
                <a:uLnTx/>
                <a:uFillTx/>
                <a:latin typeface="Cavolini" panose="03000502040302020204" pitchFamily="66" charset="0"/>
                <a:ea typeface="+mn-ea"/>
                <a:cs typeface="Cavolini" panose="03000502040302020204" pitchFamily="66" charset="0"/>
              </a:rPr>
            </a:br>
            <a:br>
              <a:rPr kumimoji="0" lang="el-GR" sz="5400" b="0" i="0" u="none" strike="noStrike" kern="1200" cap="none" spc="50" normalizeH="0" baseline="0" noProof="0" dirty="0">
                <a:ln>
                  <a:noFill/>
                </a:ln>
                <a:effectLst/>
                <a:uLnTx/>
                <a:uFillTx/>
                <a:latin typeface="Cavolini" panose="03000502040302020204" pitchFamily="66" charset="0"/>
                <a:ea typeface="+mn-ea"/>
                <a:cs typeface="Cavolini" panose="03000502040302020204" pitchFamily="66" charset="0"/>
              </a:rPr>
            </a:br>
            <a:r>
              <a:rPr kumimoji="0" lang="el-GR" sz="3600" b="0" i="0" u="none" strike="noStrike" kern="1200" cap="none" spc="50" normalizeH="0" baseline="0" noProof="0" dirty="0">
                <a:ln>
                  <a:noFill/>
                </a:ln>
                <a:effectLst/>
                <a:uLnTx/>
                <a:uFillTx/>
                <a:latin typeface="Cavolini" panose="03000502040302020204" pitchFamily="66" charset="0"/>
                <a:ea typeface="+mn-ea"/>
                <a:cs typeface="Cavolini" panose="03000502040302020204" pitchFamily="66" charset="0"/>
              </a:rPr>
              <a:t>Μαρκέλλα Πιτσιλλίδου</a:t>
            </a:r>
            <a:br>
              <a:rPr kumimoji="0" lang="el-GR" sz="5400" b="1" i="0" u="none" strike="noStrike" kern="1200" cap="none" spc="50" normalizeH="0" baseline="0" noProof="0" dirty="0">
                <a:ln>
                  <a:noFill/>
                </a:ln>
                <a:effectLst/>
                <a:uLnTx/>
                <a:uFillTx/>
                <a:ea typeface="+mn-ea"/>
                <a:cs typeface="+mn-cs"/>
              </a:rPr>
            </a:br>
            <a:endParaRPr lang="en-US" sz="5400" dirty="0"/>
          </a:p>
        </p:txBody>
      </p:sp>
      <p:graphicFrame>
        <p:nvGraphicFramePr>
          <p:cNvPr id="5" name="Content Placeholder 2">
            <a:extLst>
              <a:ext uri="{FF2B5EF4-FFF2-40B4-BE49-F238E27FC236}">
                <a16:creationId xmlns:a16="http://schemas.microsoft.com/office/drawing/2014/main" id="{0EF51A52-018B-8E8E-6466-D4B1DC0CAF9F}"/>
              </a:ext>
            </a:extLst>
          </p:cNvPr>
          <p:cNvGraphicFramePr>
            <a:graphicFrameLocks noGrp="1"/>
          </p:cNvGraphicFramePr>
          <p:nvPr>
            <p:ph idx="1"/>
            <p:extLst>
              <p:ext uri="{D42A27DB-BD31-4B8C-83A1-F6EECF244321}">
                <p14:modId xmlns:p14="http://schemas.microsoft.com/office/powerpoint/2010/main" val="1235372288"/>
              </p:ext>
            </p:extLst>
          </p:nvPr>
        </p:nvGraphicFramePr>
        <p:xfrm>
          <a:off x="763009" y="2658421"/>
          <a:ext cx="10723035" cy="3512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7700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D9769A-E1A8-4890-A4B7-FF5D5C1DC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5030541-939E-4D9D-82AB-34D32FD16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79057" y="2200234"/>
            <a:ext cx="7166759" cy="4187342"/>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779" h="3793511">
                <a:moveTo>
                  <a:pt x="3798149" y="3417073"/>
                </a:moveTo>
                <a:cubicBezTo>
                  <a:pt x="4257694" y="3448903"/>
                  <a:pt x="4652464" y="3376665"/>
                  <a:pt x="4927311" y="3061336"/>
                </a:cubicBezTo>
                <a:cubicBezTo>
                  <a:pt x="5202158" y="2746007"/>
                  <a:pt x="5426837" y="1957540"/>
                  <a:pt x="5447234" y="1525101"/>
                </a:cubicBezTo>
                <a:cubicBezTo>
                  <a:pt x="5467631" y="1092662"/>
                  <a:pt x="5433316" y="716660"/>
                  <a:pt x="5049696" y="466701"/>
                </a:cubicBezTo>
                <a:cubicBezTo>
                  <a:pt x="4607927" y="262351"/>
                  <a:pt x="2070438" y="-86269"/>
                  <a:pt x="1020994" y="19557"/>
                </a:cubicBezTo>
                <a:cubicBezTo>
                  <a:pt x="535543" y="83769"/>
                  <a:pt x="235013" y="410480"/>
                  <a:pt x="151509" y="783491"/>
                </a:cubicBezTo>
                <a:cubicBezTo>
                  <a:pt x="36175" y="1298843"/>
                  <a:pt x="-191714" y="2499745"/>
                  <a:pt x="319343" y="2939564"/>
                </a:cubicBezTo>
                <a:cubicBezTo>
                  <a:pt x="830400" y="3379383"/>
                  <a:pt x="1915828" y="3438255"/>
                  <a:pt x="3217850" y="3422408"/>
                </a:cubicBezTo>
                <a:cubicBezTo>
                  <a:pt x="3251514" y="3541738"/>
                  <a:pt x="3263298" y="3609004"/>
                  <a:pt x="3232570" y="3793511"/>
                </a:cubicBezTo>
                <a:cubicBezTo>
                  <a:pt x="3517123" y="3635902"/>
                  <a:pt x="3798149" y="3417073"/>
                  <a:pt x="3798149" y="3417073"/>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2C72092-2B09-4FBA-B639-9D8632545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7520" y="2255022"/>
            <a:ext cx="7166759" cy="4187342"/>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779" h="3793511">
                <a:moveTo>
                  <a:pt x="3798149" y="3417073"/>
                </a:moveTo>
                <a:cubicBezTo>
                  <a:pt x="4257694" y="3448903"/>
                  <a:pt x="4652464" y="3376665"/>
                  <a:pt x="4927311" y="3061336"/>
                </a:cubicBezTo>
                <a:cubicBezTo>
                  <a:pt x="5202158" y="2746007"/>
                  <a:pt x="5426837" y="1957540"/>
                  <a:pt x="5447234" y="1525101"/>
                </a:cubicBezTo>
                <a:cubicBezTo>
                  <a:pt x="5467631" y="1092662"/>
                  <a:pt x="5433316" y="716660"/>
                  <a:pt x="5049696" y="466701"/>
                </a:cubicBezTo>
                <a:cubicBezTo>
                  <a:pt x="4607927" y="262351"/>
                  <a:pt x="2070438" y="-86269"/>
                  <a:pt x="1020994" y="19557"/>
                </a:cubicBezTo>
                <a:cubicBezTo>
                  <a:pt x="535543" y="83769"/>
                  <a:pt x="235013" y="410480"/>
                  <a:pt x="151509" y="783491"/>
                </a:cubicBezTo>
                <a:cubicBezTo>
                  <a:pt x="36175" y="1298843"/>
                  <a:pt x="-191714" y="2499745"/>
                  <a:pt x="319343" y="2939564"/>
                </a:cubicBezTo>
                <a:cubicBezTo>
                  <a:pt x="830400" y="3379383"/>
                  <a:pt x="1915828" y="3438255"/>
                  <a:pt x="3217850" y="3422408"/>
                </a:cubicBezTo>
                <a:cubicBezTo>
                  <a:pt x="3251514" y="3541738"/>
                  <a:pt x="3263298" y="3609004"/>
                  <a:pt x="3232570" y="3793511"/>
                </a:cubicBezTo>
                <a:cubicBezTo>
                  <a:pt x="3517123" y="3635902"/>
                  <a:pt x="3798149" y="3417073"/>
                  <a:pt x="3798149" y="3417073"/>
                </a:cubicBezTo>
                <a:close/>
              </a:path>
            </a:pathLst>
          </a:custGeom>
          <a:noFill/>
          <a:ln w="19050" cap="flat">
            <a:solidFill>
              <a:schemeClr val="tx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5DB81DD-8F8C-4933-94B4-0E5595C5A7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41748" y="618134"/>
            <a:ext cx="6247268" cy="2432162"/>
          </a:xfrm>
          <a:custGeom>
            <a:avLst/>
            <a:gdLst>
              <a:gd name="connsiteX0" fmla="*/ 702544 w 1731866"/>
              <a:gd name="connsiteY0" fmla="*/ 704513 h 898547"/>
              <a:gd name="connsiteX1" fmla="*/ 1151838 w 1731866"/>
              <a:gd name="connsiteY1" fmla="*/ 709752 h 898547"/>
              <a:gd name="connsiteX2" fmla="*/ 1632946 w 1731866"/>
              <a:gd name="connsiteY2" fmla="*/ 622027 h 898547"/>
              <a:gd name="connsiteX3" fmla="*/ 1678094 w 1731866"/>
              <a:gd name="connsiteY3" fmla="*/ 138252 h 898547"/>
              <a:gd name="connsiteX4" fmla="*/ 721213 w 1731866"/>
              <a:gd name="connsiteY4" fmla="*/ 2711 h 898547"/>
              <a:gd name="connsiteX5" fmla="*/ 29222 w 1731866"/>
              <a:gd name="connsiteY5" fmla="*/ 208261 h 898547"/>
              <a:gd name="connsiteX6" fmla="*/ 142569 w 1731866"/>
              <a:gd name="connsiteY6" fmla="*/ 668985 h 898547"/>
              <a:gd name="connsiteX7" fmla="*/ 426128 w 1731866"/>
              <a:gd name="connsiteY7" fmla="*/ 701846 h 898547"/>
              <a:gd name="connsiteX8" fmla="*/ 729119 w 1731866"/>
              <a:gd name="connsiteY8" fmla="*/ 898538 h 898547"/>
              <a:gd name="connsiteX9" fmla="*/ 670635 w 1731866"/>
              <a:gd name="connsiteY9" fmla="*/ 773570 h 898547"/>
              <a:gd name="connsiteX10" fmla="*/ 702544 w 1731866"/>
              <a:gd name="connsiteY10" fmla="*/ 704513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70673 w 1731865"/>
              <a:gd name="connsiteY9" fmla="*/ 773579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5472"/>
              <a:gd name="connsiteY0" fmla="*/ 718060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29450 w 1735472"/>
              <a:gd name="connsiteY10" fmla="*/ 718060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18115 w 1721742"/>
              <a:gd name="connsiteY0" fmla="*/ 725582 h 891586"/>
              <a:gd name="connsiteX1" fmla="*/ 1151317 w 1721742"/>
              <a:gd name="connsiteY1" fmla="*/ 724804 h 891586"/>
              <a:gd name="connsiteX2" fmla="*/ 1619254 w 1721742"/>
              <a:gd name="connsiteY2" fmla="*/ 622036 h 891586"/>
              <a:gd name="connsiteX3" fmla="*/ 1664402 w 1721742"/>
              <a:gd name="connsiteY3" fmla="*/ 138261 h 891586"/>
              <a:gd name="connsiteX4" fmla="*/ 707521 w 1721742"/>
              <a:gd name="connsiteY4" fmla="*/ 2720 h 891586"/>
              <a:gd name="connsiteX5" fmla="*/ 15530 w 1721742"/>
              <a:gd name="connsiteY5" fmla="*/ 208270 h 891586"/>
              <a:gd name="connsiteX6" fmla="*/ 128877 w 1721742"/>
              <a:gd name="connsiteY6" fmla="*/ 668994 h 891586"/>
              <a:gd name="connsiteX7" fmla="*/ 446999 w 1721742"/>
              <a:gd name="connsiteY7" fmla="*/ 710126 h 891586"/>
              <a:gd name="connsiteX8" fmla="*/ 709887 w 1721742"/>
              <a:gd name="connsiteY8" fmla="*/ 891586 h 891586"/>
              <a:gd name="connsiteX9" fmla="*/ 630529 w 1721742"/>
              <a:gd name="connsiteY9" fmla="*/ 796638 h 891586"/>
              <a:gd name="connsiteX10" fmla="*/ 618115 w 1721742"/>
              <a:gd name="connsiteY10" fmla="*/ 725582 h 891586"/>
              <a:gd name="connsiteX0" fmla="*/ 647607 w 1751234"/>
              <a:gd name="connsiteY0" fmla="*/ 725582 h 891586"/>
              <a:gd name="connsiteX1" fmla="*/ 1180809 w 1751234"/>
              <a:gd name="connsiteY1" fmla="*/ 724804 h 891586"/>
              <a:gd name="connsiteX2" fmla="*/ 1648746 w 1751234"/>
              <a:gd name="connsiteY2" fmla="*/ 622036 h 891586"/>
              <a:gd name="connsiteX3" fmla="*/ 1693894 w 1751234"/>
              <a:gd name="connsiteY3" fmla="*/ 138261 h 891586"/>
              <a:gd name="connsiteX4" fmla="*/ 737013 w 1751234"/>
              <a:gd name="connsiteY4" fmla="*/ 2720 h 891586"/>
              <a:gd name="connsiteX5" fmla="*/ 45022 w 1751234"/>
              <a:gd name="connsiteY5" fmla="*/ 208270 h 891586"/>
              <a:gd name="connsiteX6" fmla="*/ 112285 w 1751234"/>
              <a:gd name="connsiteY6" fmla="*/ 648316 h 891586"/>
              <a:gd name="connsiteX7" fmla="*/ 476491 w 1751234"/>
              <a:gd name="connsiteY7" fmla="*/ 710126 h 891586"/>
              <a:gd name="connsiteX8" fmla="*/ 739379 w 1751234"/>
              <a:gd name="connsiteY8" fmla="*/ 891586 h 891586"/>
              <a:gd name="connsiteX9" fmla="*/ 660021 w 1751234"/>
              <a:gd name="connsiteY9" fmla="*/ 796638 h 891586"/>
              <a:gd name="connsiteX10" fmla="*/ 647607 w 1751234"/>
              <a:gd name="connsiteY10" fmla="*/ 725582 h 891586"/>
              <a:gd name="connsiteX0" fmla="*/ 643800 w 1747427"/>
              <a:gd name="connsiteY0" fmla="*/ 725582 h 891586"/>
              <a:gd name="connsiteX1" fmla="*/ 1177002 w 1747427"/>
              <a:gd name="connsiteY1" fmla="*/ 724804 h 891586"/>
              <a:gd name="connsiteX2" fmla="*/ 1644939 w 1747427"/>
              <a:gd name="connsiteY2" fmla="*/ 622036 h 891586"/>
              <a:gd name="connsiteX3" fmla="*/ 1690087 w 1747427"/>
              <a:gd name="connsiteY3" fmla="*/ 138261 h 891586"/>
              <a:gd name="connsiteX4" fmla="*/ 733206 w 1747427"/>
              <a:gd name="connsiteY4" fmla="*/ 2720 h 891586"/>
              <a:gd name="connsiteX5" fmla="*/ 41215 w 1747427"/>
              <a:gd name="connsiteY5" fmla="*/ 208270 h 891586"/>
              <a:gd name="connsiteX6" fmla="*/ 121645 w 1747427"/>
              <a:gd name="connsiteY6" fmla="*/ 629706 h 891586"/>
              <a:gd name="connsiteX7" fmla="*/ 472684 w 1747427"/>
              <a:gd name="connsiteY7" fmla="*/ 710126 h 891586"/>
              <a:gd name="connsiteX8" fmla="*/ 735572 w 1747427"/>
              <a:gd name="connsiteY8" fmla="*/ 891586 h 891586"/>
              <a:gd name="connsiteX9" fmla="*/ 656214 w 1747427"/>
              <a:gd name="connsiteY9" fmla="*/ 796638 h 891586"/>
              <a:gd name="connsiteX10" fmla="*/ 643800 w 1747427"/>
              <a:gd name="connsiteY10" fmla="*/ 725582 h 891586"/>
              <a:gd name="connsiteX0" fmla="*/ 622547 w 1726174"/>
              <a:gd name="connsiteY0" fmla="*/ 723164 h 889168"/>
              <a:gd name="connsiteX1" fmla="*/ 1155749 w 1726174"/>
              <a:gd name="connsiteY1" fmla="*/ 722386 h 889168"/>
              <a:gd name="connsiteX2" fmla="*/ 1623686 w 1726174"/>
              <a:gd name="connsiteY2" fmla="*/ 619618 h 889168"/>
              <a:gd name="connsiteX3" fmla="*/ 1668834 w 1726174"/>
              <a:gd name="connsiteY3" fmla="*/ 135843 h 889168"/>
              <a:gd name="connsiteX4" fmla="*/ 711953 w 1726174"/>
              <a:gd name="connsiteY4" fmla="*/ 302 h 889168"/>
              <a:gd name="connsiteX5" fmla="*/ 46296 w 1726174"/>
              <a:gd name="connsiteY5" fmla="*/ 158293 h 889168"/>
              <a:gd name="connsiteX6" fmla="*/ 100392 w 1726174"/>
              <a:gd name="connsiteY6" fmla="*/ 627288 h 889168"/>
              <a:gd name="connsiteX7" fmla="*/ 451431 w 1726174"/>
              <a:gd name="connsiteY7" fmla="*/ 707708 h 889168"/>
              <a:gd name="connsiteX8" fmla="*/ 714319 w 1726174"/>
              <a:gd name="connsiteY8" fmla="*/ 889168 h 889168"/>
              <a:gd name="connsiteX9" fmla="*/ 634961 w 1726174"/>
              <a:gd name="connsiteY9" fmla="*/ 794220 h 889168"/>
              <a:gd name="connsiteX10" fmla="*/ 622547 w 1726174"/>
              <a:gd name="connsiteY10" fmla="*/ 723164 h 889168"/>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34961 w 1726174"/>
              <a:gd name="connsiteY9" fmla="*/ 794220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596213 w 1726174"/>
              <a:gd name="connsiteY10" fmla="*/ 719029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597107 w 1726174"/>
              <a:gd name="connsiteY9" fmla="*/ 790084 h 876761"/>
              <a:gd name="connsiteX10" fmla="*/ 596213 w 1726174"/>
              <a:gd name="connsiteY10" fmla="*/ 719029 h 876761"/>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7107 w 1726174"/>
              <a:gd name="connsiteY9" fmla="*/ 790084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603967 w 1726174"/>
              <a:gd name="connsiteY9" fmla="*/ 795371 h 843785"/>
              <a:gd name="connsiteX10" fmla="*/ 596213 w 1726174"/>
              <a:gd name="connsiteY10" fmla="*/ 719029 h 843785"/>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3967 w 1726174"/>
              <a:gd name="connsiteY9" fmla="*/ 795371 h 833928"/>
              <a:gd name="connsiteX10" fmla="*/ 596213 w 1726174"/>
              <a:gd name="connsiteY10" fmla="*/ 719029 h 833928"/>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2001 w 1726174"/>
              <a:gd name="connsiteY9" fmla="*/ 787961 h 833928"/>
              <a:gd name="connsiteX10" fmla="*/ 596213 w 1726174"/>
              <a:gd name="connsiteY10" fmla="*/ 719029 h 833928"/>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095 w 1726056"/>
              <a:gd name="connsiteY0" fmla="*/ 728944 h 843711"/>
              <a:gd name="connsiteX1" fmla="*/ 1155631 w 1726056"/>
              <a:gd name="connsiteY1" fmla="*/ 732301 h 843711"/>
              <a:gd name="connsiteX2" fmla="*/ 1623568 w 1726056"/>
              <a:gd name="connsiteY2" fmla="*/ 629533 h 843711"/>
              <a:gd name="connsiteX3" fmla="*/ 1668716 w 1726056"/>
              <a:gd name="connsiteY3" fmla="*/ 145758 h 843711"/>
              <a:gd name="connsiteX4" fmla="*/ 710246 w 1726056"/>
              <a:gd name="connsiteY4" fmla="*/ 236 h 843711"/>
              <a:gd name="connsiteX5" fmla="*/ 46178 w 1726056"/>
              <a:gd name="connsiteY5" fmla="*/ 168208 h 843711"/>
              <a:gd name="connsiteX6" fmla="*/ 100274 w 1726056"/>
              <a:gd name="connsiteY6" fmla="*/ 637203 h 843711"/>
              <a:gd name="connsiteX7" fmla="*/ 451313 w 1726056"/>
              <a:gd name="connsiteY7" fmla="*/ 717623 h 843711"/>
              <a:gd name="connsiteX8" fmla="*/ 629622 w 1726056"/>
              <a:gd name="connsiteY8" fmla="*/ 843711 h 843711"/>
              <a:gd name="connsiteX9" fmla="*/ 601883 w 1726056"/>
              <a:gd name="connsiteY9" fmla="*/ 797876 h 843711"/>
              <a:gd name="connsiteX10" fmla="*/ 596095 w 1726056"/>
              <a:gd name="connsiteY10" fmla="*/ 728944 h 843711"/>
              <a:gd name="connsiteX0" fmla="*/ 596095 w 1726056"/>
              <a:gd name="connsiteY0" fmla="*/ 728944 h 843711"/>
              <a:gd name="connsiteX1" fmla="*/ 1155631 w 1726056"/>
              <a:gd name="connsiteY1" fmla="*/ 732301 h 843711"/>
              <a:gd name="connsiteX2" fmla="*/ 1623568 w 1726056"/>
              <a:gd name="connsiteY2" fmla="*/ 629533 h 843711"/>
              <a:gd name="connsiteX3" fmla="*/ 1668716 w 1726056"/>
              <a:gd name="connsiteY3" fmla="*/ 145758 h 843711"/>
              <a:gd name="connsiteX4" fmla="*/ 710246 w 1726056"/>
              <a:gd name="connsiteY4" fmla="*/ 236 h 843711"/>
              <a:gd name="connsiteX5" fmla="*/ 46178 w 1726056"/>
              <a:gd name="connsiteY5" fmla="*/ 168208 h 843711"/>
              <a:gd name="connsiteX6" fmla="*/ 100274 w 1726056"/>
              <a:gd name="connsiteY6" fmla="*/ 637203 h 843711"/>
              <a:gd name="connsiteX7" fmla="*/ 451313 w 1726056"/>
              <a:gd name="connsiteY7" fmla="*/ 717623 h 843711"/>
              <a:gd name="connsiteX8" fmla="*/ 629622 w 1726056"/>
              <a:gd name="connsiteY8" fmla="*/ 843711 h 843711"/>
              <a:gd name="connsiteX9" fmla="*/ 601883 w 1726056"/>
              <a:gd name="connsiteY9" fmla="*/ 797876 h 843711"/>
              <a:gd name="connsiteX10" fmla="*/ 596095 w 1726056"/>
              <a:gd name="connsiteY10" fmla="*/ 728944 h 843711"/>
              <a:gd name="connsiteX0" fmla="*/ 596095 w 1726056"/>
              <a:gd name="connsiteY0" fmla="*/ 729476 h 844243"/>
              <a:gd name="connsiteX1" fmla="*/ 1155631 w 1726056"/>
              <a:gd name="connsiteY1" fmla="*/ 732833 h 844243"/>
              <a:gd name="connsiteX2" fmla="*/ 1623568 w 1726056"/>
              <a:gd name="connsiteY2" fmla="*/ 630065 h 844243"/>
              <a:gd name="connsiteX3" fmla="*/ 1668716 w 1726056"/>
              <a:gd name="connsiteY3" fmla="*/ 146290 h 844243"/>
              <a:gd name="connsiteX4" fmla="*/ 710246 w 1726056"/>
              <a:gd name="connsiteY4" fmla="*/ 768 h 844243"/>
              <a:gd name="connsiteX5" fmla="*/ 46178 w 1726056"/>
              <a:gd name="connsiteY5" fmla="*/ 168740 h 844243"/>
              <a:gd name="connsiteX6" fmla="*/ 100274 w 1726056"/>
              <a:gd name="connsiteY6" fmla="*/ 637735 h 844243"/>
              <a:gd name="connsiteX7" fmla="*/ 451313 w 1726056"/>
              <a:gd name="connsiteY7" fmla="*/ 718155 h 844243"/>
              <a:gd name="connsiteX8" fmla="*/ 629622 w 1726056"/>
              <a:gd name="connsiteY8" fmla="*/ 844243 h 844243"/>
              <a:gd name="connsiteX9" fmla="*/ 601883 w 1726056"/>
              <a:gd name="connsiteY9" fmla="*/ 798408 h 844243"/>
              <a:gd name="connsiteX10" fmla="*/ 596095 w 1726056"/>
              <a:gd name="connsiteY10" fmla="*/ 729476 h 844243"/>
              <a:gd name="connsiteX0" fmla="*/ 596095 w 1726056"/>
              <a:gd name="connsiteY0" fmla="*/ 729476 h 844243"/>
              <a:gd name="connsiteX1" fmla="*/ 1155631 w 1726056"/>
              <a:gd name="connsiteY1" fmla="*/ 732833 h 844243"/>
              <a:gd name="connsiteX2" fmla="*/ 1623568 w 1726056"/>
              <a:gd name="connsiteY2" fmla="*/ 630065 h 844243"/>
              <a:gd name="connsiteX3" fmla="*/ 1668716 w 1726056"/>
              <a:gd name="connsiteY3" fmla="*/ 146290 h 844243"/>
              <a:gd name="connsiteX4" fmla="*/ 710246 w 1726056"/>
              <a:gd name="connsiteY4" fmla="*/ 768 h 844243"/>
              <a:gd name="connsiteX5" fmla="*/ 46178 w 1726056"/>
              <a:gd name="connsiteY5" fmla="*/ 168740 h 844243"/>
              <a:gd name="connsiteX6" fmla="*/ 100274 w 1726056"/>
              <a:gd name="connsiteY6" fmla="*/ 637735 h 844243"/>
              <a:gd name="connsiteX7" fmla="*/ 451313 w 1726056"/>
              <a:gd name="connsiteY7" fmla="*/ 718155 h 844243"/>
              <a:gd name="connsiteX8" fmla="*/ 629622 w 1726056"/>
              <a:gd name="connsiteY8" fmla="*/ 844243 h 844243"/>
              <a:gd name="connsiteX9" fmla="*/ 601883 w 1726056"/>
              <a:gd name="connsiteY9" fmla="*/ 798408 h 844243"/>
              <a:gd name="connsiteX10" fmla="*/ 596095 w 1726056"/>
              <a:gd name="connsiteY10" fmla="*/ 729476 h 84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6056" h="844243">
                <a:moveTo>
                  <a:pt x="596095" y="729476"/>
                </a:moveTo>
                <a:cubicBezTo>
                  <a:pt x="661109" y="739868"/>
                  <a:pt x="981208" y="743412"/>
                  <a:pt x="1155631" y="732833"/>
                </a:cubicBezTo>
                <a:cubicBezTo>
                  <a:pt x="1330054" y="722254"/>
                  <a:pt x="1538054" y="727822"/>
                  <a:pt x="1623568" y="630065"/>
                </a:cubicBezTo>
                <a:cubicBezTo>
                  <a:pt x="1709082" y="532308"/>
                  <a:pt x="1780349" y="377557"/>
                  <a:pt x="1668716" y="146290"/>
                </a:cubicBezTo>
                <a:cubicBezTo>
                  <a:pt x="1577926" y="1391"/>
                  <a:pt x="980669" y="-2974"/>
                  <a:pt x="710246" y="768"/>
                </a:cubicBezTo>
                <a:cubicBezTo>
                  <a:pt x="439823" y="4510"/>
                  <a:pt x="147840" y="62579"/>
                  <a:pt x="46178" y="168740"/>
                </a:cubicBezTo>
                <a:cubicBezTo>
                  <a:pt x="-55484" y="274901"/>
                  <a:pt x="32752" y="546166"/>
                  <a:pt x="100274" y="637735"/>
                </a:cubicBezTo>
                <a:cubicBezTo>
                  <a:pt x="167796" y="729304"/>
                  <a:pt x="405212" y="718155"/>
                  <a:pt x="451313" y="718155"/>
                </a:cubicBezTo>
                <a:cubicBezTo>
                  <a:pt x="526895" y="793049"/>
                  <a:pt x="550644" y="827154"/>
                  <a:pt x="629622" y="844243"/>
                </a:cubicBezTo>
                <a:cubicBezTo>
                  <a:pt x="615010" y="820248"/>
                  <a:pt x="617853" y="832539"/>
                  <a:pt x="601883" y="798408"/>
                </a:cubicBezTo>
                <a:cubicBezTo>
                  <a:pt x="585219" y="769261"/>
                  <a:pt x="596095" y="729476"/>
                  <a:pt x="596095" y="729476"/>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10B73D1-A4C3-4A71-836A-5FD28F326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77662" y="659873"/>
            <a:ext cx="6247268" cy="2432162"/>
          </a:xfrm>
          <a:custGeom>
            <a:avLst/>
            <a:gdLst>
              <a:gd name="connsiteX0" fmla="*/ 702544 w 1731866"/>
              <a:gd name="connsiteY0" fmla="*/ 704513 h 898547"/>
              <a:gd name="connsiteX1" fmla="*/ 1151838 w 1731866"/>
              <a:gd name="connsiteY1" fmla="*/ 709752 h 898547"/>
              <a:gd name="connsiteX2" fmla="*/ 1632946 w 1731866"/>
              <a:gd name="connsiteY2" fmla="*/ 622027 h 898547"/>
              <a:gd name="connsiteX3" fmla="*/ 1678094 w 1731866"/>
              <a:gd name="connsiteY3" fmla="*/ 138252 h 898547"/>
              <a:gd name="connsiteX4" fmla="*/ 721213 w 1731866"/>
              <a:gd name="connsiteY4" fmla="*/ 2711 h 898547"/>
              <a:gd name="connsiteX5" fmla="*/ 29222 w 1731866"/>
              <a:gd name="connsiteY5" fmla="*/ 208261 h 898547"/>
              <a:gd name="connsiteX6" fmla="*/ 142569 w 1731866"/>
              <a:gd name="connsiteY6" fmla="*/ 668985 h 898547"/>
              <a:gd name="connsiteX7" fmla="*/ 426128 w 1731866"/>
              <a:gd name="connsiteY7" fmla="*/ 701846 h 898547"/>
              <a:gd name="connsiteX8" fmla="*/ 729119 w 1731866"/>
              <a:gd name="connsiteY8" fmla="*/ 898538 h 898547"/>
              <a:gd name="connsiteX9" fmla="*/ 670635 w 1731866"/>
              <a:gd name="connsiteY9" fmla="*/ 773570 h 898547"/>
              <a:gd name="connsiteX10" fmla="*/ 702544 w 1731866"/>
              <a:gd name="connsiteY10" fmla="*/ 704513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70673 w 1731865"/>
              <a:gd name="connsiteY9" fmla="*/ 773579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5472"/>
              <a:gd name="connsiteY0" fmla="*/ 718060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29450 w 1735472"/>
              <a:gd name="connsiteY10" fmla="*/ 718060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18115 w 1721742"/>
              <a:gd name="connsiteY0" fmla="*/ 725582 h 891586"/>
              <a:gd name="connsiteX1" fmla="*/ 1151317 w 1721742"/>
              <a:gd name="connsiteY1" fmla="*/ 724804 h 891586"/>
              <a:gd name="connsiteX2" fmla="*/ 1619254 w 1721742"/>
              <a:gd name="connsiteY2" fmla="*/ 622036 h 891586"/>
              <a:gd name="connsiteX3" fmla="*/ 1664402 w 1721742"/>
              <a:gd name="connsiteY3" fmla="*/ 138261 h 891586"/>
              <a:gd name="connsiteX4" fmla="*/ 707521 w 1721742"/>
              <a:gd name="connsiteY4" fmla="*/ 2720 h 891586"/>
              <a:gd name="connsiteX5" fmla="*/ 15530 w 1721742"/>
              <a:gd name="connsiteY5" fmla="*/ 208270 h 891586"/>
              <a:gd name="connsiteX6" fmla="*/ 128877 w 1721742"/>
              <a:gd name="connsiteY6" fmla="*/ 668994 h 891586"/>
              <a:gd name="connsiteX7" fmla="*/ 446999 w 1721742"/>
              <a:gd name="connsiteY7" fmla="*/ 710126 h 891586"/>
              <a:gd name="connsiteX8" fmla="*/ 709887 w 1721742"/>
              <a:gd name="connsiteY8" fmla="*/ 891586 h 891586"/>
              <a:gd name="connsiteX9" fmla="*/ 630529 w 1721742"/>
              <a:gd name="connsiteY9" fmla="*/ 796638 h 891586"/>
              <a:gd name="connsiteX10" fmla="*/ 618115 w 1721742"/>
              <a:gd name="connsiteY10" fmla="*/ 725582 h 891586"/>
              <a:gd name="connsiteX0" fmla="*/ 647607 w 1751234"/>
              <a:gd name="connsiteY0" fmla="*/ 725582 h 891586"/>
              <a:gd name="connsiteX1" fmla="*/ 1180809 w 1751234"/>
              <a:gd name="connsiteY1" fmla="*/ 724804 h 891586"/>
              <a:gd name="connsiteX2" fmla="*/ 1648746 w 1751234"/>
              <a:gd name="connsiteY2" fmla="*/ 622036 h 891586"/>
              <a:gd name="connsiteX3" fmla="*/ 1693894 w 1751234"/>
              <a:gd name="connsiteY3" fmla="*/ 138261 h 891586"/>
              <a:gd name="connsiteX4" fmla="*/ 737013 w 1751234"/>
              <a:gd name="connsiteY4" fmla="*/ 2720 h 891586"/>
              <a:gd name="connsiteX5" fmla="*/ 45022 w 1751234"/>
              <a:gd name="connsiteY5" fmla="*/ 208270 h 891586"/>
              <a:gd name="connsiteX6" fmla="*/ 112285 w 1751234"/>
              <a:gd name="connsiteY6" fmla="*/ 648316 h 891586"/>
              <a:gd name="connsiteX7" fmla="*/ 476491 w 1751234"/>
              <a:gd name="connsiteY7" fmla="*/ 710126 h 891586"/>
              <a:gd name="connsiteX8" fmla="*/ 739379 w 1751234"/>
              <a:gd name="connsiteY8" fmla="*/ 891586 h 891586"/>
              <a:gd name="connsiteX9" fmla="*/ 660021 w 1751234"/>
              <a:gd name="connsiteY9" fmla="*/ 796638 h 891586"/>
              <a:gd name="connsiteX10" fmla="*/ 647607 w 1751234"/>
              <a:gd name="connsiteY10" fmla="*/ 725582 h 891586"/>
              <a:gd name="connsiteX0" fmla="*/ 643800 w 1747427"/>
              <a:gd name="connsiteY0" fmla="*/ 725582 h 891586"/>
              <a:gd name="connsiteX1" fmla="*/ 1177002 w 1747427"/>
              <a:gd name="connsiteY1" fmla="*/ 724804 h 891586"/>
              <a:gd name="connsiteX2" fmla="*/ 1644939 w 1747427"/>
              <a:gd name="connsiteY2" fmla="*/ 622036 h 891586"/>
              <a:gd name="connsiteX3" fmla="*/ 1690087 w 1747427"/>
              <a:gd name="connsiteY3" fmla="*/ 138261 h 891586"/>
              <a:gd name="connsiteX4" fmla="*/ 733206 w 1747427"/>
              <a:gd name="connsiteY4" fmla="*/ 2720 h 891586"/>
              <a:gd name="connsiteX5" fmla="*/ 41215 w 1747427"/>
              <a:gd name="connsiteY5" fmla="*/ 208270 h 891586"/>
              <a:gd name="connsiteX6" fmla="*/ 121645 w 1747427"/>
              <a:gd name="connsiteY6" fmla="*/ 629706 h 891586"/>
              <a:gd name="connsiteX7" fmla="*/ 472684 w 1747427"/>
              <a:gd name="connsiteY7" fmla="*/ 710126 h 891586"/>
              <a:gd name="connsiteX8" fmla="*/ 735572 w 1747427"/>
              <a:gd name="connsiteY8" fmla="*/ 891586 h 891586"/>
              <a:gd name="connsiteX9" fmla="*/ 656214 w 1747427"/>
              <a:gd name="connsiteY9" fmla="*/ 796638 h 891586"/>
              <a:gd name="connsiteX10" fmla="*/ 643800 w 1747427"/>
              <a:gd name="connsiteY10" fmla="*/ 725582 h 891586"/>
              <a:gd name="connsiteX0" fmla="*/ 622547 w 1726174"/>
              <a:gd name="connsiteY0" fmla="*/ 723164 h 889168"/>
              <a:gd name="connsiteX1" fmla="*/ 1155749 w 1726174"/>
              <a:gd name="connsiteY1" fmla="*/ 722386 h 889168"/>
              <a:gd name="connsiteX2" fmla="*/ 1623686 w 1726174"/>
              <a:gd name="connsiteY2" fmla="*/ 619618 h 889168"/>
              <a:gd name="connsiteX3" fmla="*/ 1668834 w 1726174"/>
              <a:gd name="connsiteY3" fmla="*/ 135843 h 889168"/>
              <a:gd name="connsiteX4" fmla="*/ 711953 w 1726174"/>
              <a:gd name="connsiteY4" fmla="*/ 302 h 889168"/>
              <a:gd name="connsiteX5" fmla="*/ 46296 w 1726174"/>
              <a:gd name="connsiteY5" fmla="*/ 158293 h 889168"/>
              <a:gd name="connsiteX6" fmla="*/ 100392 w 1726174"/>
              <a:gd name="connsiteY6" fmla="*/ 627288 h 889168"/>
              <a:gd name="connsiteX7" fmla="*/ 451431 w 1726174"/>
              <a:gd name="connsiteY7" fmla="*/ 707708 h 889168"/>
              <a:gd name="connsiteX8" fmla="*/ 714319 w 1726174"/>
              <a:gd name="connsiteY8" fmla="*/ 889168 h 889168"/>
              <a:gd name="connsiteX9" fmla="*/ 634961 w 1726174"/>
              <a:gd name="connsiteY9" fmla="*/ 794220 h 889168"/>
              <a:gd name="connsiteX10" fmla="*/ 622547 w 1726174"/>
              <a:gd name="connsiteY10" fmla="*/ 723164 h 889168"/>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34961 w 1726174"/>
              <a:gd name="connsiteY9" fmla="*/ 794220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596213 w 1726174"/>
              <a:gd name="connsiteY10" fmla="*/ 719029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597107 w 1726174"/>
              <a:gd name="connsiteY9" fmla="*/ 790084 h 876761"/>
              <a:gd name="connsiteX10" fmla="*/ 596213 w 1726174"/>
              <a:gd name="connsiteY10" fmla="*/ 719029 h 876761"/>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7107 w 1726174"/>
              <a:gd name="connsiteY9" fmla="*/ 790084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603967 w 1726174"/>
              <a:gd name="connsiteY9" fmla="*/ 795371 h 843785"/>
              <a:gd name="connsiteX10" fmla="*/ 596213 w 1726174"/>
              <a:gd name="connsiteY10" fmla="*/ 719029 h 843785"/>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3967 w 1726174"/>
              <a:gd name="connsiteY9" fmla="*/ 795371 h 833928"/>
              <a:gd name="connsiteX10" fmla="*/ 596213 w 1726174"/>
              <a:gd name="connsiteY10" fmla="*/ 719029 h 833928"/>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2001 w 1726174"/>
              <a:gd name="connsiteY9" fmla="*/ 787961 h 833928"/>
              <a:gd name="connsiteX10" fmla="*/ 596213 w 1726174"/>
              <a:gd name="connsiteY10" fmla="*/ 719029 h 833928"/>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095 w 1726056"/>
              <a:gd name="connsiteY0" fmla="*/ 728944 h 843711"/>
              <a:gd name="connsiteX1" fmla="*/ 1155631 w 1726056"/>
              <a:gd name="connsiteY1" fmla="*/ 732301 h 843711"/>
              <a:gd name="connsiteX2" fmla="*/ 1623568 w 1726056"/>
              <a:gd name="connsiteY2" fmla="*/ 629533 h 843711"/>
              <a:gd name="connsiteX3" fmla="*/ 1668716 w 1726056"/>
              <a:gd name="connsiteY3" fmla="*/ 145758 h 843711"/>
              <a:gd name="connsiteX4" fmla="*/ 710246 w 1726056"/>
              <a:gd name="connsiteY4" fmla="*/ 236 h 843711"/>
              <a:gd name="connsiteX5" fmla="*/ 46178 w 1726056"/>
              <a:gd name="connsiteY5" fmla="*/ 168208 h 843711"/>
              <a:gd name="connsiteX6" fmla="*/ 100274 w 1726056"/>
              <a:gd name="connsiteY6" fmla="*/ 637203 h 843711"/>
              <a:gd name="connsiteX7" fmla="*/ 451313 w 1726056"/>
              <a:gd name="connsiteY7" fmla="*/ 717623 h 843711"/>
              <a:gd name="connsiteX8" fmla="*/ 629622 w 1726056"/>
              <a:gd name="connsiteY8" fmla="*/ 843711 h 843711"/>
              <a:gd name="connsiteX9" fmla="*/ 601883 w 1726056"/>
              <a:gd name="connsiteY9" fmla="*/ 797876 h 843711"/>
              <a:gd name="connsiteX10" fmla="*/ 596095 w 1726056"/>
              <a:gd name="connsiteY10" fmla="*/ 728944 h 843711"/>
              <a:gd name="connsiteX0" fmla="*/ 596095 w 1726056"/>
              <a:gd name="connsiteY0" fmla="*/ 728944 h 843711"/>
              <a:gd name="connsiteX1" fmla="*/ 1155631 w 1726056"/>
              <a:gd name="connsiteY1" fmla="*/ 732301 h 843711"/>
              <a:gd name="connsiteX2" fmla="*/ 1623568 w 1726056"/>
              <a:gd name="connsiteY2" fmla="*/ 629533 h 843711"/>
              <a:gd name="connsiteX3" fmla="*/ 1668716 w 1726056"/>
              <a:gd name="connsiteY3" fmla="*/ 145758 h 843711"/>
              <a:gd name="connsiteX4" fmla="*/ 710246 w 1726056"/>
              <a:gd name="connsiteY4" fmla="*/ 236 h 843711"/>
              <a:gd name="connsiteX5" fmla="*/ 46178 w 1726056"/>
              <a:gd name="connsiteY5" fmla="*/ 168208 h 843711"/>
              <a:gd name="connsiteX6" fmla="*/ 100274 w 1726056"/>
              <a:gd name="connsiteY6" fmla="*/ 637203 h 843711"/>
              <a:gd name="connsiteX7" fmla="*/ 451313 w 1726056"/>
              <a:gd name="connsiteY7" fmla="*/ 717623 h 843711"/>
              <a:gd name="connsiteX8" fmla="*/ 629622 w 1726056"/>
              <a:gd name="connsiteY8" fmla="*/ 843711 h 843711"/>
              <a:gd name="connsiteX9" fmla="*/ 601883 w 1726056"/>
              <a:gd name="connsiteY9" fmla="*/ 797876 h 843711"/>
              <a:gd name="connsiteX10" fmla="*/ 596095 w 1726056"/>
              <a:gd name="connsiteY10" fmla="*/ 728944 h 843711"/>
              <a:gd name="connsiteX0" fmla="*/ 596095 w 1726056"/>
              <a:gd name="connsiteY0" fmla="*/ 729476 h 844243"/>
              <a:gd name="connsiteX1" fmla="*/ 1155631 w 1726056"/>
              <a:gd name="connsiteY1" fmla="*/ 732833 h 844243"/>
              <a:gd name="connsiteX2" fmla="*/ 1623568 w 1726056"/>
              <a:gd name="connsiteY2" fmla="*/ 630065 h 844243"/>
              <a:gd name="connsiteX3" fmla="*/ 1668716 w 1726056"/>
              <a:gd name="connsiteY3" fmla="*/ 146290 h 844243"/>
              <a:gd name="connsiteX4" fmla="*/ 710246 w 1726056"/>
              <a:gd name="connsiteY4" fmla="*/ 768 h 844243"/>
              <a:gd name="connsiteX5" fmla="*/ 46178 w 1726056"/>
              <a:gd name="connsiteY5" fmla="*/ 168740 h 844243"/>
              <a:gd name="connsiteX6" fmla="*/ 100274 w 1726056"/>
              <a:gd name="connsiteY6" fmla="*/ 637735 h 844243"/>
              <a:gd name="connsiteX7" fmla="*/ 451313 w 1726056"/>
              <a:gd name="connsiteY7" fmla="*/ 718155 h 844243"/>
              <a:gd name="connsiteX8" fmla="*/ 629622 w 1726056"/>
              <a:gd name="connsiteY8" fmla="*/ 844243 h 844243"/>
              <a:gd name="connsiteX9" fmla="*/ 601883 w 1726056"/>
              <a:gd name="connsiteY9" fmla="*/ 798408 h 844243"/>
              <a:gd name="connsiteX10" fmla="*/ 596095 w 1726056"/>
              <a:gd name="connsiteY10" fmla="*/ 729476 h 844243"/>
              <a:gd name="connsiteX0" fmla="*/ 596095 w 1726056"/>
              <a:gd name="connsiteY0" fmla="*/ 729476 h 844243"/>
              <a:gd name="connsiteX1" fmla="*/ 1155631 w 1726056"/>
              <a:gd name="connsiteY1" fmla="*/ 732833 h 844243"/>
              <a:gd name="connsiteX2" fmla="*/ 1623568 w 1726056"/>
              <a:gd name="connsiteY2" fmla="*/ 630065 h 844243"/>
              <a:gd name="connsiteX3" fmla="*/ 1668716 w 1726056"/>
              <a:gd name="connsiteY3" fmla="*/ 146290 h 844243"/>
              <a:gd name="connsiteX4" fmla="*/ 710246 w 1726056"/>
              <a:gd name="connsiteY4" fmla="*/ 768 h 844243"/>
              <a:gd name="connsiteX5" fmla="*/ 46178 w 1726056"/>
              <a:gd name="connsiteY5" fmla="*/ 168740 h 844243"/>
              <a:gd name="connsiteX6" fmla="*/ 100274 w 1726056"/>
              <a:gd name="connsiteY6" fmla="*/ 637735 h 844243"/>
              <a:gd name="connsiteX7" fmla="*/ 451313 w 1726056"/>
              <a:gd name="connsiteY7" fmla="*/ 718155 h 844243"/>
              <a:gd name="connsiteX8" fmla="*/ 629622 w 1726056"/>
              <a:gd name="connsiteY8" fmla="*/ 844243 h 844243"/>
              <a:gd name="connsiteX9" fmla="*/ 601883 w 1726056"/>
              <a:gd name="connsiteY9" fmla="*/ 798408 h 844243"/>
              <a:gd name="connsiteX10" fmla="*/ 596095 w 1726056"/>
              <a:gd name="connsiteY10" fmla="*/ 729476 h 84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6056" h="844243">
                <a:moveTo>
                  <a:pt x="596095" y="729476"/>
                </a:moveTo>
                <a:cubicBezTo>
                  <a:pt x="661109" y="739868"/>
                  <a:pt x="981208" y="743412"/>
                  <a:pt x="1155631" y="732833"/>
                </a:cubicBezTo>
                <a:cubicBezTo>
                  <a:pt x="1330054" y="722254"/>
                  <a:pt x="1538054" y="727822"/>
                  <a:pt x="1623568" y="630065"/>
                </a:cubicBezTo>
                <a:cubicBezTo>
                  <a:pt x="1709082" y="532308"/>
                  <a:pt x="1780349" y="377557"/>
                  <a:pt x="1668716" y="146290"/>
                </a:cubicBezTo>
                <a:cubicBezTo>
                  <a:pt x="1577926" y="1391"/>
                  <a:pt x="980669" y="-2974"/>
                  <a:pt x="710246" y="768"/>
                </a:cubicBezTo>
                <a:cubicBezTo>
                  <a:pt x="439823" y="4510"/>
                  <a:pt x="147840" y="62579"/>
                  <a:pt x="46178" y="168740"/>
                </a:cubicBezTo>
                <a:cubicBezTo>
                  <a:pt x="-55484" y="274901"/>
                  <a:pt x="32752" y="546166"/>
                  <a:pt x="100274" y="637735"/>
                </a:cubicBezTo>
                <a:cubicBezTo>
                  <a:pt x="167796" y="729304"/>
                  <a:pt x="405212" y="718155"/>
                  <a:pt x="451313" y="718155"/>
                </a:cubicBezTo>
                <a:cubicBezTo>
                  <a:pt x="526895" y="793049"/>
                  <a:pt x="550644" y="827154"/>
                  <a:pt x="629622" y="844243"/>
                </a:cubicBezTo>
                <a:cubicBezTo>
                  <a:pt x="615010" y="820248"/>
                  <a:pt x="617853" y="832539"/>
                  <a:pt x="601883" y="798408"/>
                </a:cubicBezTo>
                <a:cubicBezTo>
                  <a:pt x="585219" y="769261"/>
                  <a:pt x="596095" y="729476"/>
                  <a:pt x="596095" y="729476"/>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83F2A418-37F6-86CE-2D53-CE300E69BD32}"/>
              </a:ext>
            </a:extLst>
          </p:cNvPr>
          <p:cNvSpPr>
            <a:spLocks noGrp="1"/>
          </p:cNvSpPr>
          <p:nvPr>
            <p:ph type="title"/>
          </p:nvPr>
        </p:nvSpPr>
        <p:spPr>
          <a:xfrm>
            <a:off x="5876598" y="1083379"/>
            <a:ext cx="4947424" cy="1364106"/>
          </a:xfrm>
        </p:spPr>
        <p:txBody>
          <a:bodyPr>
            <a:normAutofit/>
          </a:bodyPr>
          <a:lstStyle/>
          <a:p>
            <a:pPr algn="ctr"/>
            <a:r>
              <a:rPr kumimoji="0" lang="el-GR" sz="40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Τι είναι Παιδική Λογοτεχνία (4)</a:t>
            </a:r>
            <a:r>
              <a:rPr kumimoji="0" lang="en-US" sz="40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a:t>
            </a:r>
            <a:endParaRPr lang="en-US" dirty="0"/>
          </a:p>
        </p:txBody>
      </p:sp>
      <p:sp>
        <p:nvSpPr>
          <p:cNvPr id="3" name="Content Placeholder 2">
            <a:extLst>
              <a:ext uri="{FF2B5EF4-FFF2-40B4-BE49-F238E27FC236}">
                <a16:creationId xmlns:a16="http://schemas.microsoft.com/office/drawing/2014/main" id="{FCB7A5DE-BEA5-0F63-4776-985BFEF07859}"/>
              </a:ext>
            </a:extLst>
          </p:cNvPr>
          <p:cNvSpPr>
            <a:spLocks noGrp="1"/>
          </p:cNvSpPr>
          <p:nvPr>
            <p:ph idx="1"/>
          </p:nvPr>
        </p:nvSpPr>
        <p:spPr>
          <a:xfrm>
            <a:off x="2022053" y="2870991"/>
            <a:ext cx="5864379" cy="2643119"/>
          </a:xfrm>
        </p:spPr>
        <p:txBody>
          <a:bodyPr anchor="ctr">
            <a:normAutofit fontScale="62500" lnSpcReduction="20000"/>
          </a:bodyPr>
          <a:lstStyle/>
          <a:p>
            <a:pPr algn="ctr"/>
            <a:r>
              <a:rPr lang="el-GR" b="0" dirty="0">
                <a:solidFill>
                  <a:srgbClr val="000000"/>
                </a:solidFill>
                <a:latin typeface="Cavolini" panose="03000502040302020204" pitchFamily="66" charset="0"/>
                <a:cs typeface="Cavolini" panose="03000502040302020204" pitchFamily="66" charset="0"/>
              </a:rPr>
              <a:t>Η</a:t>
            </a:r>
            <a:r>
              <a:rPr lang="el-GR" sz="3200" b="0" i="0" dirty="0">
                <a:solidFill>
                  <a:srgbClr val="000000"/>
                </a:solidFill>
                <a:effectLst/>
                <a:latin typeface="Cavolini" panose="03000502040302020204" pitchFamily="66" charset="0"/>
                <a:cs typeface="Cavolini" panose="03000502040302020204" pitchFamily="66" charset="0"/>
              </a:rPr>
              <a:t> παιδική λογοτεχνία έχει τη δυνατότητα να καλλιεργεί μέσα από</a:t>
            </a:r>
            <a:br>
              <a:rPr lang="el-GR" sz="3200" b="0" i="0" dirty="0">
                <a:solidFill>
                  <a:srgbClr val="000000"/>
                </a:solidFill>
                <a:effectLst/>
                <a:latin typeface="Cavolini" panose="03000502040302020204" pitchFamily="66" charset="0"/>
                <a:cs typeface="Cavolini" panose="03000502040302020204" pitchFamily="66" charset="0"/>
              </a:rPr>
            </a:br>
            <a:r>
              <a:rPr lang="el-GR" sz="3200" b="0" i="0" dirty="0">
                <a:solidFill>
                  <a:srgbClr val="000000"/>
                </a:solidFill>
                <a:effectLst/>
                <a:latin typeface="Cavolini" panose="03000502040302020204" pitchFamily="66" charset="0"/>
                <a:cs typeface="Cavolini" panose="03000502040302020204" pitchFamily="66" charset="0"/>
              </a:rPr>
              <a:t>το κείμενο και την εικονογράφηση τη </a:t>
            </a:r>
            <a:r>
              <a:rPr lang="el-GR" sz="3200" i="0" dirty="0">
                <a:solidFill>
                  <a:srgbClr val="000000"/>
                </a:solidFill>
                <a:effectLst/>
                <a:latin typeface="Cavolini" panose="03000502040302020204" pitchFamily="66" charset="0"/>
                <a:cs typeface="Cavolini" panose="03000502040302020204" pitchFamily="66" charset="0"/>
              </a:rPr>
              <a:t>δημιουργική φαντασία </a:t>
            </a:r>
            <a:r>
              <a:rPr lang="el-GR" sz="3200" b="0" i="0" dirty="0">
                <a:solidFill>
                  <a:srgbClr val="000000"/>
                </a:solidFill>
                <a:effectLst/>
                <a:latin typeface="Cavolini" panose="03000502040302020204" pitchFamily="66" charset="0"/>
                <a:cs typeface="Cavolini" panose="03000502040302020204" pitchFamily="66" charset="0"/>
              </a:rPr>
              <a:t>των παιδιών ώστε να </a:t>
            </a:r>
            <a:r>
              <a:rPr lang="el-GR" sz="3200" i="0" dirty="0">
                <a:solidFill>
                  <a:srgbClr val="000000"/>
                </a:solidFill>
                <a:effectLst/>
                <a:latin typeface="Cavolini" panose="03000502040302020204" pitchFamily="66" charset="0"/>
                <a:cs typeface="Cavolini" panose="03000502040302020204" pitchFamily="66" charset="0"/>
              </a:rPr>
              <a:t>εκφράζουν ελεύθερα </a:t>
            </a:r>
            <a:r>
              <a:rPr lang="el-GR" sz="3200" b="0" i="0" dirty="0">
                <a:solidFill>
                  <a:srgbClr val="000000"/>
                </a:solidFill>
                <a:effectLst/>
                <a:latin typeface="Cavolini" panose="03000502040302020204" pitchFamily="66" charset="0"/>
                <a:cs typeface="Cavolini" panose="03000502040302020204" pitchFamily="66" charset="0"/>
              </a:rPr>
              <a:t>τις απόψεις και τις παρατηρήσεις τους, αναπτύσσοντας παράλληλα</a:t>
            </a:r>
            <a:br>
              <a:rPr lang="el-GR" sz="3200" b="0" i="0" dirty="0">
                <a:solidFill>
                  <a:srgbClr val="000000"/>
                </a:solidFill>
                <a:effectLst/>
                <a:latin typeface="Cavolini" panose="03000502040302020204" pitchFamily="66" charset="0"/>
                <a:cs typeface="Cavolini" panose="03000502040302020204" pitchFamily="66" charset="0"/>
              </a:rPr>
            </a:br>
            <a:r>
              <a:rPr lang="el-GR" sz="3200" b="0" i="0" dirty="0">
                <a:solidFill>
                  <a:srgbClr val="000000"/>
                </a:solidFill>
                <a:effectLst/>
                <a:latin typeface="Cavolini" panose="03000502040302020204" pitchFamily="66" charset="0"/>
                <a:cs typeface="Cavolini" panose="03000502040302020204" pitchFamily="66" charset="0"/>
              </a:rPr>
              <a:t>την </a:t>
            </a:r>
            <a:r>
              <a:rPr lang="el-GR" sz="3200" i="0" dirty="0">
                <a:solidFill>
                  <a:srgbClr val="000000"/>
                </a:solidFill>
                <a:effectLst/>
                <a:latin typeface="Cavolini" panose="03000502040302020204" pitchFamily="66" charset="0"/>
                <a:cs typeface="Cavolini" panose="03000502040302020204" pitchFamily="66" charset="0"/>
              </a:rPr>
              <a:t>κριτική τους σκέψη</a:t>
            </a:r>
            <a:r>
              <a:rPr lang="el-GR" sz="3200" b="0" i="0" dirty="0">
                <a:solidFill>
                  <a:srgbClr val="000000"/>
                </a:solidFill>
                <a:effectLst/>
                <a:latin typeface="Cavolini" panose="03000502040302020204" pitchFamily="66" charset="0"/>
                <a:cs typeface="Cavolini" panose="03000502040302020204" pitchFamily="66" charset="0"/>
              </a:rPr>
              <a:t>.</a:t>
            </a:r>
            <a:r>
              <a:rPr lang="el-GR" dirty="0">
                <a:latin typeface="Cavolini" panose="03000502040302020204" pitchFamily="66" charset="0"/>
                <a:cs typeface="Cavolini" panose="03000502040302020204" pitchFamily="66" charset="0"/>
              </a:rPr>
              <a:t> </a:t>
            </a:r>
            <a:br>
              <a:rPr lang="el-GR" dirty="0"/>
            </a:br>
            <a:endParaRPr lang="en-US" dirty="0"/>
          </a:p>
        </p:txBody>
      </p:sp>
    </p:spTree>
    <p:extLst>
      <p:ext uri="{BB962C8B-B14F-4D97-AF65-F5344CB8AC3E}">
        <p14:creationId xmlns:p14="http://schemas.microsoft.com/office/powerpoint/2010/main" val="1489300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3296414-C354-4038-A008-70976D294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E7FF5CE3-B741-44C1-98BA-1DF33DD0D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8251" y="1"/>
            <a:ext cx="7773910" cy="6480535"/>
          </a:xfrm>
          <a:custGeom>
            <a:avLst/>
            <a:gdLst>
              <a:gd name="connsiteX0" fmla="*/ 1936967 w 7773910"/>
              <a:gd name="connsiteY0" fmla="*/ 0 h 6480535"/>
              <a:gd name="connsiteX1" fmla="*/ 7189009 w 7773910"/>
              <a:gd name="connsiteY1" fmla="*/ 0 h 6480535"/>
              <a:gd name="connsiteX2" fmla="*/ 7253472 w 7773910"/>
              <a:gd name="connsiteY2" fmla="*/ 92985 h 6480535"/>
              <a:gd name="connsiteX3" fmla="*/ 7329111 w 7773910"/>
              <a:gd name="connsiteY3" fmla="*/ 246089 h 6480535"/>
              <a:gd name="connsiteX4" fmla="*/ 7108006 w 7773910"/>
              <a:gd name="connsiteY4" fmla="*/ 4792035 h 6480535"/>
              <a:gd name="connsiteX5" fmla="*/ 4760021 w 7773910"/>
              <a:gd name="connsiteY5" fmla="*/ 6261757 h 6480535"/>
              <a:gd name="connsiteX6" fmla="*/ 1872238 w 7773910"/>
              <a:gd name="connsiteY6" fmla="*/ 6370095 h 6480535"/>
              <a:gd name="connsiteX7" fmla="*/ 720996 w 7773910"/>
              <a:gd name="connsiteY7" fmla="*/ 5225936 h 6480535"/>
              <a:gd name="connsiteX8" fmla="*/ 0 w 7773910"/>
              <a:gd name="connsiteY8" fmla="*/ 4891879 h 6480535"/>
              <a:gd name="connsiteX9" fmla="*/ 373222 w 7773910"/>
              <a:gd name="connsiteY9" fmla="*/ 4461158 h 6480535"/>
              <a:gd name="connsiteX10" fmla="*/ 430620 w 7773910"/>
              <a:gd name="connsiteY10" fmla="*/ 3248145 h 6480535"/>
              <a:gd name="connsiteX11" fmla="*/ 1467980 w 7773910"/>
              <a:gd name="connsiteY11" fmla="*/ 278642 h 6480535"/>
              <a:gd name="connsiteX12" fmla="*/ 1792897 w 7773910"/>
              <a:gd name="connsiteY12" fmla="*/ 67661 h 648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73910" h="6480535">
                <a:moveTo>
                  <a:pt x="1936967" y="0"/>
                </a:moveTo>
                <a:lnTo>
                  <a:pt x="7189009" y="0"/>
                </a:lnTo>
                <a:lnTo>
                  <a:pt x="7253472" y="92985"/>
                </a:lnTo>
                <a:cubicBezTo>
                  <a:pt x="7281254" y="140208"/>
                  <a:pt x="7306529" y="191148"/>
                  <a:pt x="7329111" y="246089"/>
                </a:cubicBezTo>
                <a:cubicBezTo>
                  <a:pt x="7690423" y="1125148"/>
                  <a:pt x="8212752" y="2950682"/>
                  <a:pt x="7108006" y="4792035"/>
                </a:cubicBezTo>
                <a:cubicBezTo>
                  <a:pt x="6603335" y="5633263"/>
                  <a:pt x="5674812" y="5991577"/>
                  <a:pt x="4760021" y="6261757"/>
                </a:cubicBezTo>
                <a:cubicBezTo>
                  <a:pt x="4002399" y="6517651"/>
                  <a:pt x="2516836" y="6542732"/>
                  <a:pt x="1872238" y="6370095"/>
                </a:cubicBezTo>
                <a:cubicBezTo>
                  <a:pt x="1227640" y="6197459"/>
                  <a:pt x="1024577" y="5453286"/>
                  <a:pt x="720996" y="5225936"/>
                </a:cubicBezTo>
                <a:cubicBezTo>
                  <a:pt x="478621" y="4884394"/>
                  <a:pt x="0" y="4891879"/>
                  <a:pt x="0" y="4891879"/>
                </a:cubicBezTo>
                <a:cubicBezTo>
                  <a:pt x="1172" y="4832100"/>
                  <a:pt x="301315" y="4615311"/>
                  <a:pt x="373222" y="4461158"/>
                </a:cubicBezTo>
                <a:cubicBezTo>
                  <a:pt x="445129" y="4307004"/>
                  <a:pt x="349597" y="3945235"/>
                  <a:pt x="430620" y="3248145"/>
                </a:cubicBezTo>
                <a:cubicBezTo>
                  <a:pt x="511643" y="2551055"/>
                  <a:pt x="716391" y="900384"/>
                  <a:pt x="1467980" y="278642"/>
                </a:cubicBezTo>
                <a:cubicBezTo>
                  <a:pt x="1561928" y="200925"/>
                  <a:pt x="1671379" y="130832"/>
                  <a:pt x="1792897" y="67661"/>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DEC0F4EA-80E8-4830-A80E-AEFD38ADA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979779" flipH="1">
            <a:off x="4597333" y="-996389"/>
            <a:ext cx="6567616" cy="8067356"/>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59010"/>
              <a:gd name="connsiteY0" fmla="*/ 725435 h 725435"/>
              <a:gd name="connsiteX1" fmla="*/ 408106 w 959010"/>
              <a:gd name="connsiteY1" fmla="*/ 662779 h 725435"/>
              <a:gd name="connsiteX2" fmla="*/ 805685 w 959010"/>
              <a:gd name="connsiteY2" fmla="*/ 523410 h 725435"/>
              <a:gd name="connsiteX3" fmla="*/ 954560 w 959010"/>
              <a:gd name="connsiteY3" fmla="*/ 257282 h 725435"/>
              <a:gd name="connsiteX4" fmla="*/ 674525 w 959010"/>
              <a:gd name="connsiteY4" fmla="*/ 5631 h 725435"/>
              <a:gd name="connsiteX5" fmla="*/ 15300 w 959010"/>
              <a:gd name="connsiteY5" fmla="*/ 246614 h 725435"/>
              <a:gd name="connsiteX6" fmla="*/ 217325 w 959010"/>
              <a:gd name="connsiteY6" fmla="*/ 650664 h 725435"/>
              <a:gd name="connsiteX7" fmla="*/ 284667 w 959010"/>
              <a:gd name="connsiteY7" fmla="*/ 725435 h 725435"/>
              <a:gd name="connsiteX0" fmla="*/ 284667 w 967667"/>
              <a:gd name="connsiteY0" fmla="*/ 725435 h 725435"/>
              <a:gd name="connsiteX1" fmla="*/ 408106 w 967667"/>
              <a:gd name="connsiteY1" fmla="*/ 662779 h 725435"/>
              <a:gd name="connsiteX2" fmla="*/ 868683 w 967667"/>
              <a:gd name="connsiteY2" fmla="*/ 556279 h 725435"/>
              <a:gd name="connsiteX3" fmla="*/ 954560 w 967667"/>
              <a:gd name="connsiteY3" fmla="*/ 257282 h 725435"/>
              <a:gd name="connsiteX4" fmla="*/ 674525 w 967667"/>
              <a:gd name="connsiteY4" fmla="*/ 5631 h 725435"/>
              <a:gd name="connsiteX5" fmla="*/ 15300 w 967667"/>
              <a:gd name="connsiteY5" fmla="*/ 246614 h 725435"/>
              <a:gd name="connsiteX6" fmla="*/ 217325 w 967667"/>
              <a:gd name="connsiteY6" fmla="*/ 650664 h 725435"/>
              <a:gd name="connsiteX7" fmla="*/ 284667 w 967667"/>
              <a:gd name="connsiteY7" fmla="*/ 725435 h 725435"/>
              <a:gd name="connsiteX0" fmla="*/ 284667 w 966979"/>
              <a:gd name="connsiteY0" fmla="*/ 685615 h 685615"/>
              <a:gd name="connsiteX1" fmla="*/ 408106 w 966979"/>
              <a:gd name="connsiteY1" fmla="*/ 622959 h 685615"/>
              <a:gd name="connsiteX2" fmla="*/ 868683 w 966979"/>
              <a:gd name="connsiteY2" fmla="*/ 516459 h 685615"/>
              <a:gd name="connsiteX3" fmla="*/ 954560 w 966979"/>
              <a:gd name="connsiteY3" fmla="*/ 217462 h 685615"/>
              <a:gd name="connsiteX4" fmla="*/ 684112 w 966979"/>
              <a:gd name="connsiteY4" fmla="*/ 9636 h 685615"/>
              <a:gd name="connsiteX5" fmla="*/ 15300 w 966979"/>
              <a:gd name="connsiteY5" fmla="*/ 206794 h 685615"/>
              <a:gd name="connsiteX6" fmla="*/ 217325 w 966979"/>
              <a:gd name="connsiteY6" fmla="*/ 610844 h 685615"/>
              <a:gd name="connsiteX7" fmla="*/ 284667 w 966979"/>
              <a:gd name="connsiteY7" fmla="*/ 685615 h 685615"/>
              <a:gd name="connsiteX0" fmla="*/ 283787 w 966099"/>
              <a:gd name="connsiteY0" fmla="*/ 685615 h 685615"/>
              <a:gd name="connsiteX1" fmla="*/ 407226 w 966099"/>
              <a:gd name="connsiteY1" fmla="*/ 622959 h 685615"/>
              <a:gd name="connsiteX2" fmla="*/ 867803 w 966099"/>
              <a:gd name="connsiteY2" fmla="*/ 516459 h 685615"/>
              <a:gd name="connsiteX3" fmla="*/ 953680 w 966099"/>
              <a:gd name="connsiteY3" fmla="*/ 217462 h 685615"/>
              <a:gd name="connsiteX4" fmla="*/ 683232 w 966099"/>
              <a:gd name="connsiteY4" fmla="*/ 9636 h 685615"/>
              <a:gd name="connsiteX5" fmla="*/ 14420 w 966099"/>
              <a:gd name="connsiteY5" fmla="*/ 206794 h 685615"/>
              <a:gd name="connsiteX6" fmla="*/ 221923 w 966099"/>
              <a:gd name="connsiteY6" fmla="*/ 610844 h 685615"/>
              <a:gd name="connsiteX7" fmla="*/ 283787 w 966099"/>
              <a:gd name="connsiteY7" fmla="*/ 685615 h 685615"/>
              <a:gd name="connsiteX0" fmla="*/ 282418 w 966099"/>
              <a:gd name="connsiteY0" fmla="*/ 671920 h 671920"/>
              <a:gd name="connsiteX1" fmla="*/ 407226 w 966099"/>
              <a:gd name="connsiteY1" fmla="*/ 622959 h 671920"/>
              <a:gd name="connsiteX2" fmla="*/ 867803 w 966099"/>
              <a:gd name="connsiteY2" fmla="*/ 516459 h 671920"/>
              <a:gd name="connsiteX3" fmla="*/ 953680 w 966099"/>
              <a:gd name="connsiteY3" fmla="*/ 217462 h 671920"/>
              <a:gd name="connsiteX4" fmla="*/ 683232 w 966099"/>
              <a:gd name="connsiteY4" fmla="*/ 9636 h 671920"/>
              <a:gd name="connsiteX5" fmla="*/ 14420 w 966099"/>
              <a:gd name="connsiteY5" fmla="*/ 206794 h 671920"/>
              <a:gd name="connsiteX6" fmla="*/ 221923 w 966099"/>
              <a:gd name="connsiteY6" fmla="*/ 610844 h 671920"/>
              <a:gd name="connsiteX7" fmla="*/ 282418 w 966099"/>
              <a:gd name="connsiteY7" fmla="*/ 671920 h 671920"/>
              <a:gd name="connsiteX0" fmla="*/ 282418 w 966099"/>
              <a:gd name="connsiteY0" fmla="*/ 671920 h 672429"/>
              <a:gd name="connsiteX1" fmla="*/ 338878 w 966099"/>
              <a:gd name="connsiteY1" fmla="*/ 639121 h 672429"/>
              <a:gd name="connsiteX2" fmla="*/ 407226 w 966099"/>
              <a:gd name="connsiteY2" fmla="*/ 622959 h 672429"/>
              <a:gd name="connsiteX3" fmla="*/ 867803 w 966099"/>
              <a:gd name="connsiteY3" fmla="*/ 516459 h 672429"/>
              <a:gd name="connsiteX4" fmla="*/ 953680 w 966099"/>
              <a:gd name="connsiteY4" fmla="*/ 217462 h 672429"/>
              <a:gd name="connsiteX5" fmla="*/ 683232 w 966099"/>
              <a:gd name="connsiteY5" fmla="*/ 9636 h 672429"/>
              <a:gd name="connsiteX6" fmla="*/ 14420 w 966099"/>
              <a:gd name="connsiteY6" fmla="*/ 206794 h 672429"/>
              <a:gd name="connsiteX7" fmla="*/ 221923 w 966099"/>
              <a:gd name="connsiteY7" fmla="*/ 610844 h 672429"/>
              <a:gd name="connsiteX8" fmla="*/ 282418 w 966099"/>
              <a:gd name="connsiteY8" fmla="*/ 671920 h 672429"/>
              <a:gd name="connsiteX0" fmla="*/ 282418 w 966099"/>
              <a:gd name="connsiteY0" fmla="*/ 671920 h 672356"/>
              <a:gd name="connsiteX1" fmla="*/ 337508 w 966099"/>
              <a:gd name="connsiteY1" fmla="*/ 633643 h 672356"/>
              <a:gd name="connsiteX2" fmla="*/ 407226 w 966099"/>
              <a:gd name="connsiteY2" fmla="*/ 622959 h 672356"/>
              <a:gd name="connsiteX3" fmla="*/ 867803 w 966099"/>
              <a:gd name="connsiteY3" fmla="*/ 516459 h 672356"/>
              <a:gd name="connsiteX4" fmla="*/ 953680 w 966099"/>
              <a:gd name="connsiteY4" fmla="*/ 217462 h 672356"/>
              <a:gd name="connsiteX5" fmla="*/ 683232 w 966099"/>
              <a:gd name="connsiteY5" fmla="*/ 9636 h 672356"/>
              <a:gd name="connsiteX6" fmla="*/ 14420 w 966099"/>
              <a:gd name="connsiteY6" fmla="*/ 206794 h 672356"/>
              <a:gd name="connsiteX7" fmla="*/ 221923 w 966099"/>
              <a:gd name="connsiteY7" fmla="*/ 610844 h 672356"/>
              <a:gd name="connsiteX8" fmla="*/ 282418 w 966099"/>
              <a:gd name="connsiteY8" fmla="*/ 671920 h 672356"/>
              <a:gd name="connsiteX0" fmla="*/ 282418 w 966099"/>
              <a:gd name="connsiteY0" fmla="*/ 671920 h 671920"/>
              <a:gd name="connsiteX1" fmla="*/ 337508 w 966099"/>
              <a:gd name="connsiteY1" fmla="*/ 633643 h 671920"/>
              <a:gd name="connsiteX2" fmla="*/ 407226 w 966099"/>
              <a:gd name="connsiteY2" fmla="*/ 622959 h 671920"/>
              <a:gd name="connsiteX3" fmla="*/ 867803 w 966099"/>
              <a:gd name="connsiteY3" fmla="*/ 516459 h 671920"/>
              <a:gd name="connsiteX4" fmla="*/ 953680 w 966099"/>
              <a:gd name="connsiteY4" fmla="*/ 217462 h 671920"/>
              <a:gd name="connsiteX5" fmla="*/ 683232 w 966099"/>
              <a:gd name="connsiteY5" fmla="*/ 9636 h 671920"/>
              <a:gd name="connsiteX6" fmla="*/ 14420 w 966099"/>
              <a:gd name="connsiteY6" fmla="*/ 206794 h 671920"/>
              <a:gd name="connsiteX7" fmla="*/ 221923 w 966099"/>
              <a:gd name="connsiteY7" fmla="*/ 610844 h 671920"/>
              <a:gd name="connsiteX8" fmla="*/ 282418 w 966099"/>
              <a:gd name="connsiteY8" fmla="*/ 671920 h 671920"/>
              <a:gd name="connsiteX0" fmla="*/ 282418 w 965409"/>
              <a:gd name="connsiteY0" fmla="*/ 671920 h 671920"/>
              <a:gd name="connsiteX1" fmla="*/ 337508 w 965409"/>
              <a:gd name="connsiteY1" fmla="*/ 633643 h 671920"/>
              <a:gd name="connsiteX2" fmla="*/ 434616 w 965409"/>
              <a:gd name="connsiteY2" fmla="*/ 627068 h 671920"/>
              <a:gd name="connsiteX3" fmla="*/ 867803 w 965409"/>
              <a:gd name="connsiteY3" fmla="*/ 516459 h 671920"/>
              <a:gd name="connsiteX4" fmla="*/ 953680 w 965409"/>
              <a:gd name="connsiteY4" fmla="*/ 217462 h 671920"/>
              <a:gd name="connsiteX5" fmla="*/ 683232 w 965409"/>
              <a:gd name="connsiteY5" fmla="*/ 9636 h 671920"/>
              <a:gd name="connsiteX6" fmla="*/ 14420 w 965409"/>
              <a:gd name="connsiteY6" fmla="*/ 206794 h 671920"/>
              <a:gd name="connsiteX7" fmla="*/ 221923 w 965409"/>
              <a:gd name="connsiteY7" fmla="*/ 610844 h 671920"/>
              <a:gd name="connsiteX8" fmla="*/ 282418 w 965409"/>
              <a:gd name="connsiteY8" fmla="*/ 671920 h 671920"/>
              <a:gd name="connsiteX0" fmla="*/ 282418 w 965409"/>
              <a:gd name="connsiteY0" fmla="*/ 671920 h 671920"/>
              <a:gd name="connsiteX1" fmla="*/ 337508 w 965409"/>
              <a:gd name="connsiteY1" fmla="*/ 633643 h 671920"/>
              <a:gd name="connsiteX2" fmla="*/ 434616 w 965409"/>
              <a:gd name="connsiteY2" fmla="*/ 627068 h 671920"/>
              <a:gd name="connsiteX3" fmla="*/ 867803 w 965409"/>
              <a:gd name="connsiteY3" fmla="*/ 516459 h 671920"/>
              <a:gd name="connsiteX4" fmla="*/ 953680 w 965409"/>
              <a:gd name="connsiteY4" fmla="*/ 217462 h 671920"/>
              <a:gd name="connsiteX5" fmla="*/ 683232 w 965409"/>
              <a:gd name="connsiteY5" fmla="*/ 9636 h 671920"/>
              <a:gd name="connsiteX6" fmla="*/ 14420 w 965409"/>
              <a:gd name="connsiteY6" fmla="*/ 206794 h 671920"/>
              <a:gd name="connsiteX7" fmla="*/ 221923 w 965409"/>
              <a:gd name="connsiteY7" fmla="*/ 610844 h 671920"/>
              <a:gd name="connsiteX8" fmla="*/ 282418 w 965409"/>
              <a:gd name="connsiteY8" fmla="*/ 671920 h 671920"/>
              <a:gd name="connsiteX0" fmla="*/ 282418 w 965409"/>
              <a:gd name="connsiteY0" fmla="*/ 671920 h 671920"/>
              <a:gd name="connsiteX1" fmla="*/ 337508 w 965409"/>
              <a:gd name="connsiteY1" fmla="*/ 633643 h 671920"/>
              <a:gd name="connsiteX2" fmla="*/ 434616 w 965409"/>
              <a:gd name="connsiteY2" fmla="*/ 627068 h 671920"/>
              <a:gd name="connsiteX3" fmla="*/ 867803 w 965409"/>
              <a:gd name="connsiteY3" fmla="*/ 516459 h 671920"/>
              <a:gd name="connsiteX4" fmla="*/ 953680 w 965409"/>
              <a:gd name="connsiteY4" fmla="*/ 217462 h 671920"/>
              <a:gd name="connsiteX5" fmla="*/ 683232 w 965409"/>
              <a:gd name="connsiteY5" fmla="*/ 9636 h 671920"/>
              <a:gd name="connsiteX6" fmla="*/ 14420 w 965409"/>
              <a:gd name="connsiteY6" fmla="*/ 206794 h 671920"/>
              <a:gd name="connsiteX7" fmla="*/ 221923 w 965409"/>
              <a:gd name="connsiteY7" fmla="*/ 610844 h 671920"/>
              <a:gd name="connsiteX8" fmla="*/ 282418 w 965409"/>
              <a:gd name="connsiteY8" fmla="*/ 671920 h 671920"/>
              <a:gd name="connsiteX0" fmla="*/ 282418 w 965343"/>
              <a:gd name="connsiteY0" fmla="*/ 671920 h 671920"/>
              <a:gd name="connsiteX1" fmla="*/ 337508 w 965343"/>
              <a:gd name="connsiteY1" fmla="*/ 633643 h 671920"/>
              <a:gd name="connsiteX2" fmla="*/ 437355 w 965343"/>
              <a:gd name="connsiteY2" fmla="*/ 631177 h 671920"/>
              <a:gd name="connsiteX3" fmla="*/ 867803 w 965343"/>
              <a:gd name="connsiteY3" fmla="*/ 516459 h 671920"/>
              <a:gd name="connsiteX4" fmla="*/ 953680 w 965343"/>
              <a:gd name="connsiteY4" fmla="*/ 217462 h 671920"/>
              <a:gd name="connsiteX5" fmla="*/ 683232 w 965343"/>
              <a:gd name="connsiteY5" fmla="*/ 9636 h 671920"/>
              <a:gd name="connsiteX6" fmla="*/ 14420 w 965343"/>
              <a:gd name="connsiteY6" fmla="*/ 206794 h 671920"/>
              <a:gd name="connsiteX7" fmla="*/ 221923 w 965343"/>
              <a:gd name="connsiteY7" fmla="*/ 610844 h 671920"/>
              <a:gd name="connsiteX8" fmla="*/ 282418 w 965343"/>
              <a:gd name="connsiteY8" fmla="*/ 671920 h 671920"/>
              <a:gd name="connsiteX0" fmla="*/ 282418 w 964893"/>
              <a:gd name="connsiteY0" fmla="*/ 664870 h 664870"/>
              <a:gd name="connsiteX1" fmla="*/ 337508 w 964893"/>
              <a:gd name="connsiteY1" fmla="*/ 626593 h 664870"/>
              <a:gd name="connsiteX2" fmla="*/ 437355 w 964893"/>
              <a:gd name="connsiteY2" fmla="*/ 624127 h 664870"/>
              <a:gd name="connsiteX3" fmla="*/ 867803 w 964893"/>
              <a:gd name="connsiteY3" fmla="*/ 509409 h 664870"/>
              <a:gd name="connsiteX4" fmla="*/ 953680 w 964893"/>
              <a:gd name="connsiteY4" fmla="*/ 210412 h 664870"/>
              <a:gd name="connsiteX5" fmla="*/ 689605 w 964893"/>
              <a:gd name="connsiteY5" fmla="*/ 10843 h 664870"/>
              <a:gd name="connsiteX6" fmla="*/ 14420 w 964893"/>
              <a:gd name="connsiteY6" fmla="*/ 199744 h 664870"/>
              <a:gd name="connsiteX7" fmla="*/ 221923 w 964893"/>
              <a:gd name="connsiteY7" fmla="*/ 603794 h 664870"/>
              <a:gd name="connsiteX8" fmla="*/ 282418 w 964893"/>
              <a:gd name="connsiteY8" fmla="*/ 664870 h 664870"/>
              <a:gd name="connsiteX0" fmla="*/ 288372 w 970847"/>
              <a:gd name="connsiteY0" fmla="*/ 654213 h 654213"/>
              <a:gd name="connsiteX1" fmla="*/ 343462 w 970847"/>
              <a:gd name="connsiteY1" fmla="*/ 615936 h 654213"/>
              <a:gd name="connsiteX2" fmla="*/ 443309 w 970847"/>
              <a:gd name="connsiteY2" fmla="*/ 613470 h 654213"/>
              <a:gd name="connsiteX3" fmla="*/ 873757 w 970847"/>
              <a:gd name="connsiteY3" fmla="*/ 498752 h 654213"/>
              <a:gd name="connsiteX4" fmla="*/ 959634 w 970847"/>
              <a:gd name="connsiteY4" fmla="*/ 199755 h 654213"/>
              <a:gd name="connsiteX5" fmla="*/ 695559 w 970847"/>
              <a:gd name="connsiteY5" fmla="*/ 186 h 654213"/>
              <a:gd name="connsiteX6" fmla="*/ 13395 w 970847"/>
              <a:gd name="connsiteY6" fmla="*/ 233317 h 654213"/>
              <a:gd name="connsiteX7" fmla="*/ 227877 w 970847"/>
              <a:gd name="connsiteY7" fmla="*/ 593137 h 654213"/>
              <a:gd name="connsiteX8" fmla="*/ 288372 w 970847"/>
              <a:gd name="connsiteY8" fmla="*/ 654213 h 654213"/>
              <a:gd name="connsiteX0" fmla="*/ 291425 w 973900"/>
              <a:gd name="connsiteY0" fmla="*/ 654213 h 654213"/>
              <a:gd name="connsiteX1" fmla="*/ 346515 w 973900"/>
              <a:gd name="connsiteY1" fmla="*/ 615936 h 654213"/>
              <a:gd name="connsiteX2" fmla="*/ 446362 w 973900"/>
              <a:gd name="connsiteY2" fmla="*/ 613470 h 654213"/>
              <a:gd name="connsiteX3" fmla="*/ 876810 w 973900"/>
              <a:gd name="connsiteY3" fmla="*/ 498752 h 654213"/>
              <a:gd name="connsiteX4" fmla="*/ 962687 w 973900"/>
              <a:gd name="connsiteY4" fmla="*/ 199755 h 654213"/>
              <a:gd name="connsiteX5" fmla="*/ 698612 w 973900"/>
              <a:gd name="connsiteY5" fmla="*/ 186 h 654213"/>
              <a:gd name="connsiteX6" fmla="*/ 16448 w 973900"/>
              <a:gd name="connsiteY6" fmla="*/ 233317 h 654213"/>
              <a:gd name="connsiteX7" fmla="*/ 230930 w 973900"/>
              <a:gd name="connsiteY7" fmla="*/ 593137 h 654213"/>
              <a:gd name="connsiteX8" fmla="*/ 291425 w 973900"/>
              <a:gd name="connsiteY8" fmla="*/ 654213 h 654213"/>
              <a:gd name="connsiteX0" fmla="*/ 291425 w 973900"/>
              <a:gd name="connsiteY0" fmla="*/ 655114 h 655114"/>
              <a:gd name="connsiteX1" fmla="*/ 346515 w 973900"/>
              <a:gd name="connsiteY1" fmla="*/ 616837 h 655114"/>
              <a:gd name="connsiteX2" fmla="*/ 446362 w 973900"/>
              <a:gd name="connsiteY2" fmla="*/ 614371 h 655114"/>
              <a:gd name="connsiteX3" fmla="*/ 876810 w 973900"/>
              <a:gd name="connsiteY3" fmla="*/ 499653 h 655114"/>
              <a:gd name="connsiteX4" fmla="*/ 962687 w 973900"/>
              <a:gd name="connsiteY4" fmla="*/ 200656 h 655114"/>
              <a:gd name="connsiteX5" fmla="*/ 698612 w 973900"/>
              <a:gd name="connsiteY5" fmla="*/ 1087 h 655114"/>
              <a:gd name="connsiteX6" fmla="*/ 16448 w 973900"/>
              <a:gd name="connsiteY6" fmla="*/ 234218 h 655114"/>
              <a:gd name="connsiteX7" fmla="*/ 230930 w 973900"/>
              <a:gd name="connsiteY7" fmla="*/ 594038 h 655114"/>
              <a:gd name="connsiteX8" fmla="*/ 291425 w 973900"/>
              <a:gd name="connsiteY8" fmla="*/ 655114 h 655114"/>
              <a:gd name="connsiteX0" fmla="*/ 291425 w 975164"/>
              <a:gd name="connsiteY0" fmla="*/ 647870 h 647870"/>
              <a:gd name="connsiteX1" fmla="*/ 346515 w 975164"/>
              <a:gd name="connsiteY1" fmla="*/ 609593 h 647870"/>
              <a:gd name="connsiteX2" fmla="*/ 446362 w 975164"/>
              <a:gd name="connsiteY2" fmla="*/ 607127 h 647870"/>
              <a:gd name="connsiteX3" fmla="*/ 876810 w 975164"/>
              <a:gd name="connsiteY3" fmla="*/ 492409 h 647870"/>
              <a:gd name="connsiteX4" fmla="*/ 962687 w 975164"/>
              <a:gd name="connsiteY4" fmla="*/ 193412 h 647870"/>
              <a:gd name="connsiteX5" fmla="*/ 680730 w 975164"/>
              <a:gd name="connsiteY5" fmla="*/ 1283 h 647870"/>
              <a:gd name="connsiteX6" fmla="*/ 16448 w 975164"/>
              <a:gd name="connsiteY6" fmla="*/ 226974 h 647870"/>
              <a:gd name="connsiteX7" fmla="*/ 230930 w 975164"/>
              <a:gd name="connsiteY7" fmla="*/ 586794 h 647870"/>
              <a:gd name="connsiteX8" fmla="*/ 291425 w 975164"/>
              <a:gd name="connsiteY8" fmla="*/ 647870 h 647870"/>
              <a:gd name="connsiteX0" fmla="*/ 291425 w 975164"/>
              <a:gd name="connsiteY0" fmla="*/ 651964 h 651964"/>
              <a:gd name="connsiteX1" fmla="*/ 346515 w 975164"/>
              <a:gd name="connsiteY1" fmla="*/ 613687 h 651964"/>
              <a:gd name="connsiteX2" fmla="*/ 446362 w 975164"/>
              <a:gd name="connsiteY2" fmla="*/ 611221 h 651964"/>
              <a:gd name="connsiteX3" fmla="*/ 876810 w 975164"/>
              <a:gd name="connsiteY3" fmla="*/ 496503 h 651964"/>
              <a:gd name="connsiteX4" fmla="*/ 962687 w 975164"/>
              <a:gd name="connsiteY4" fmla="*/ 197506 h 651964"/>
              <a:gd name="connsiteX5" fmla="*/ 680730 w 975164"/>
              <a:gd name="connsiteY5" fmla="*/ 5377 h 651964"/>
              <a:gd name="connsiteX6" fmla="*/ 218522 w 975164"/>
              <a:gd name="connsiteY6" fmla="*/ 68738 h 651964"/>
              <a:gd name="connsiteX7" fmla="*/ 16448 w 975164"/>
              <a:gd name="connsiteY7" fmla="*/ 231068 h 651964"/>
              <a:gd name="connsiteX8" fmla="*/ 230930 w 975164"/>
              <a:gd name="connsiteY8" fmla="*/ 590888 h 651964"/>
              <a:gd name="connsiteX9" fmla="*/ 291425 w 975164"/>
              <a:gd name="connsiteY9" fmla="*/ 651964 h 651964"/>
              <a:gd name="connsiteX0" fmla="*/ 291425 w 975164"/>
              <a:gd name="connsiteY0" fmla="*/ 651964 h 651964"/>
              <a:gd name="connsiteX1" fmla="*/ 346515 w 975164"/>
              <a:gd name="connsiteY1" fmla="*/ 613687 h 651964"/>
              <a:gd name="connsiteX2" fmla="*/ 446362 w 975164"/>
              <a:gd name="connsiteY2" fmla="*/ 611221 h 651964"/>
              <a:gd name="connsiteX3" fmla="*/ 876810 w 975164"/>
              <a:gd name="connsiteY3" fmla="*/ 496503 h 651964"/>
              <a:gd name="connsiteX4" fmla="*/ 962687 w 975164"/>
              <a:gd name="connsiteY4" fmla="*/ 197506 h 651964"/>
              <a:gd name="connsiteX5" fmla="*/ 680730 w 975164"/>
              <a:gd name="connsiteY5" fmla="*/ 5377 h 651964"/>
              <a:gd name="connsiteX6" fmla="*/ 218522 w 975164"/>
              <a:gd name="connsiteY6" fmla="*/ 68738 h 651964"/>
              <a:gd name="connsiteX7" fmla="*/ 16448 w 975164"/>
              <a:gd name="connsiteY7" fmla="*/ 231068 h 651964"/>
              <a:gd name="connsiteX8" fmla="*/ 230930 w 975164"/>
              <a:gd name="connsiteY8" fmla="*/ 590888 h 651964"/>
              <a:gd name="connsiteX9" fmla="*/ 291425 w 975164"/>
              <a:gd name="connsiteY9" fmla="*/ 651964 h 651964"/>
              <a:gd name="connsiteX0" fmla="*/ 291425 w 975164"/>
              <a:gd name="connsiteY0" fmla="*/ 651767 h 651767"/>
              <a:gd name="connsiteX1" fmla="*/ 346515 w 975164"/>
              <a:gd name="connsiteY1" fmla="*/ 613490 h 651767"/>
              <a:gd name="connsiteX2" fmla="*/ 446362 w 975164"/>
              <a:gd name="connsiteY2" fmla="*/ 611024 h 651767"/>
              <a:gd name="connsiteX3" fmla="*/ 876810 w 975164"/>
              <a:gd name="connsiteY3" fmla="*/ 496306 h 651767"/>
              <a:gd name="connsiteX4" fmla="*/ 962687 w 975164"/>
              <a:gd name="connsiteY4" fmla="*/ 197309 h 651767"/>
              <a:gd name="connsiteX5" fmla="*/ 680730 w 975164"/>
              <a:gd name="connsiteY5" fmla="*/ 5180 h 651767"/>
              <a:gd name="connsiteX6" fmla="*/ 201924 w 975164"/>
              <a:gd name="connsiteY6" fmla="*/ 69993 h 651767"/>
              <a:gd name="connsiteX7" fmla="*/ 16448 w 975164"/>
              <a:gd name="connsiteY7" fmla="*/ 230871 h 651767"/>
              <a:gd name="connsiteX8" fmla="*/ 230930 w 975164"/>
              <a:gd name="connsiteY8" fmla="*/ 590691 h 651767"/>
              <a:gd name="connsiteX9" fmla="*/ 291425 w 975164"/>
              <a:gd name="connsiteY9" fmla="*/ 651767 h 651767"/>
              <a:gd name="connsiteX0" fmla="*/ 291319 w 975058"/>
              <a:gd name="connsiteY0" fmla="*/ 651767 h 651767"/>
              <a:gd name="connsiteX1" fmla="*/ 346409 w 975058"/>
              <a:gd name="connsiteY1" fmla="*/ 613490 h 651767"/>
              <a:gd name="connsiteX2" fmla="*/ 446256 w 975058"/>
              <a:gd name="connsiteY2" fmla="*/ 611024 h 651767"/>
              <a:gd name="connsiteX3" fmla="*/ 876704 w 975058"/>
              <a:gd name="connsiteY3" fmla="*/ 496306 h 651767"/>
              <a:gd name="connsiteX4" fmla="*/ 962581 w 975058"/>
              <a:gd name="connsiteY4" fmla="*/ 197309 h 651767"/>
              <a:gd name="connsiteX5" fmla="*/ 680624 w 975058"/>
              <a:gd name="connsiteY5" fmla="*/ 5180 h 651767"/>
              <a:gd name="connsiteX6" fmla="*/ 201818 w 975058"/>
              <a:gd name="connsiteY6" fmla="*/ 69993 h 651767"/>
              <a:gd name="connsiteX7" fmla="*/ 16468 w 975058"/>
              <a:gd name="connsiteY7" fmla="*/ 247811 h 651767"/>
              <a:gd name="connsiteX8" fmla="*/ 230824 w 975058"/>
              <a:gd name="connsiteY8" fmla="*/ 590691 h 651767"/>
              <a:gd name="connsiteX9" fmla="*/ 291319 w 975058"/>
              <a:gd name="connsiteY9" fmla="*/ 651767 h 651767"/>
              <a:gd name="connsiteX0" fmla="*/ 294026 w 977765"/>
              <a:gd name="connsiteY0" fmla="*/ 651767 h 651767"/>
              <a:gd name="connsiteX1" fmla="*/ 349116 w 977765"/>
              <a:gd name="connsiteY1" fmla="*/ 613490 h 651767"/>
              <a:gd name="connsiteX2" fmla="*/ 448963 w 977765"/>
              <a:gd name="connsiteY2" fmla="*/ 611024 h 651767"/>
              <a:gd name="connsiteX3" fmla="*/ 879411 w 977765"/>
              <a:gd name="connsiteY3" fmla="*/ 496306 h 651767"/>
              <a:gd name="connsiteX4" fmla="*/ 965288 w 977765"/>
              <a:gd name="connsiteY4" fmla="*/ 197309 h 651767"/>
              <a:gd name="connsiteX5" fmla="*/ 683331 w 977765"/>
              <a:gd name="connsiteY5" fmla="*/ 5180 h 651767"/>
              <a:gd name="connsiteX6" fmla="*/ 204525 w 977765"/>
              <a:gd name="connsiteY6" fmla="*/ 69993 h 651767"/>
              <a:gd name="connsiteX7" fmla="*/ 19175 w 977765"/>
              <a:gd name="connsiteY7" fmla="*/ 247811 h 651767"/>
              <a:gd name="connsiteX8" fmla="*/ 233531 w 977765"/>
              <a:gd name="connsiteY8" fmla="*/ 590691 h 651767"/>
              <a:gd name="connsiteX9" fmla="*/ 294026 w 977765"/>
              <a:gd name="connsiteY9" fmla="*/ 651767 h 651767"/>
              <a:gd name="connsiteX0" fmla="*/ 292584 w 976323"/>
              <a:gd name="connsiteY0" fmla="*/ 651767 h 651767"/>
              <a:gd name="connsiteX1" fmla="*/ 347674 w 976323"/>
              <a:gd name="connsiteY1" fmla="*/ 613490 h 651767"/>
              <a:gd name="connsiteX2" fmla="*/ 447521 w 976323"/>
              <a:gd name="connsiteY2" fmla="*/ 611024 h 651767"/>
              <a:gd name="connsiteX3" fmla="*/ 877969 w 976323"/>
              <a:gd name="connsiteY3" fmla="*/ 496306 h 651767"/>
              <a:gd name="connsiteX4" fmla="*/ 963846 w 976323"/>
              <a:gd name="connsiteY4" fmla="*/ 197309 h 651767"/>
              <a:gd name="connsiteX5" fmla="*/ 681889 w 976323"/>
              <a:gd name="connsiteY5" fmla="*/ 5180 h 651767"/>
              <a:gd name="connsiteX6" fmla="*/ 203083 w 976323"/>
              <a:gd name="connsiteY6" fmla="*/ 69993 h 651767"/>
              <a:gd name="connsiteX7" fmla="*/ 19443 w 976323"/>
              <a:gd name="connsiteY7" fmla="*/ 254442 h 651767"/>
              <a:gd name="connsiteX8" fmla="*/ 232089 w 976323"/>
              <a:gd name="connsiteY8" fmla="*/ 590691 h 651767"/>
              <a:gd name="connsiteX9" fmla="*/ 292584 w 976323"/>
              <a:gd name="connsiteY9" fmla="*/ 651767 h 651767"/>
              <a:gd name="connsiteX0" fmla="*/ 292584 w 974891"/>
              <a:gd name="connsiteY0" fmla="*/ 651767 h 651767"/>
              <a:gd name="connsiteX1" fmla="*/ 347674 w 974891"/>
              <a:gd name="connsiteY1" fmla="*/ 613490 h 651767"/>
              <a:gd name="connsiteX2" fmla="*/ 447521 w 974891"/>
              <a:gd name="connsiteY2" fmla="*/ 611024 h 651767"/>
              <a:gd name="connsiteX3" fmla="*/ 871513 w 974891"/>
              <a:gd name="connsiteY3" fmla="*/ 476756 h 651767"/>
              <a:gd name="connsiteX4" fmla="*/ 963846 w 974891"/>
              <a:gd name="connsiteY4" fmla="*/ 197309 h 651767"/>
              <a:gd name="connsiteX5" fmla="*/ 681889 w 974891"/>
              <a:gd name="connsiteY5" fmla="*/ 5180 h 651767"/>
              <a:gd name="connsiteX6" fmla="*/ 203083 w 974891"/>
              <a:gd name="connsiteY6" fmla="*/ 69993 h 651767"/>
              <a:gd name="connsiteX7" fmla="*/ 19443 w 974891"/>
              <a:gd name="connsiteY7" fmla="*/ 254442 h 651767"/>
              <a:gd name="connsiteX8" fmla="*/ 232089 w 974891"/>
              <a:gd name="connsiteY8" fmla="*/ 590691 h 651767"/>
              <a:gd name="connsiteX9" fmla="*/ 292584 w 974891"/>
              <a:gd name="connsiteY9" fmla="*/ 651767 h 651767"/>
              <a:gd name="connsiteX0" fmla="*/ 292584 w 973991"/>
              <a:gd name="connsiteY0" fmla="*/ 651767 h 651767"/>
              <a:gd name="connsiteX1" fmla="*/ 347674 w 973991"/>
              <a:gd name="connsiteY1" fmla="*/ 613490 h 651767"/>
              <a:gd name="connsiteX2" fmla="*/ 492610 w 973991"/>
              <a:gd name="connsiteY2" fmla="*/ 599395 h 651767"/>
              <a:gd name="connsiteX3" fmla="*/ 871513 w 973991"/>
              <a:gd name="connsiteY3" fmla="*/ 476756 h 651767"/>
              <a:gd name="connsiteX4" fmla="*/ 963846 w 973991"/>
              <a:gd name="connsiteY4" fmla="*/ 197309 h 651767"/>
              <a:gd name="connsiteX5" fmla="*/ 681889 w 973991"/>
              <a:gd name="connsiteY5" fmla="*/ 5180 h 651767"/>
              <a:gd name="connsiteX6" fmla="*/ 203083 w 973991"/>
              <a:gd name="connsiteY6" fmla="*/ 69993 h 651767"/>
              <a:gd name="connsiteX7" fmla="*/ 19443 w 973991"/>
              <a:gd name="connsiteY7" fmla="*/ 254442 h 651767"/>
              <a:gd name="connsiteX8" fmla="*/ 232089 w 973991"/>
              <a:gd name="connsiteY8" fmla="*/ 590691 h 651767"/>
              <a:gd name="connsiteX9" fmla="*/ 292584 w 973991"/>
              <a:gd name="connsiteY9" fmla="*/ 651767 h 651767"/>
              <a:gd name="connsiteX0" fmla="*/ 292584 w 973991"/>
              <a:gd name="connsiteY0" fmla="*/ 651767 h 651767"/>
              <a:gd name="connsiteX1" fmla="*/ 347674 w 973991"/>
              <a:gd name="connsiteY1" fmla="*/ 613490 h 651767"/>
              <a:gd name="connsiteX2" fmla="*/ 492610 w 973991"/>
              <a:gd name="connsiteY2" fmla="*/ 599395 h 651767"/>
              <a:gd name="connsiteX3" fmla="*/ 871513 w 973991"/>
              <a:gd name="connsiteY3" fmla="*/ 476756 h 651767"/>
              <a:gd name="connsiteX4" fmla="*/ 963846 w 973991"/>
              <a:gd name="connsiteY4" fmla="*/ 197309 h 651767"/>
              <a:gd name="connsiteX5" fmla="*/ 681889 w 973991"/>
              <a:gd name="connsiteY5" fmla="*/ 5180 h 651767"/>
              <a:gd name="connsiteX6" fmla="*/ 203083 w 973991"/>
              <a:gd name="connsiteY6" fmla="*/ 69993 h 651767"/>
              <a:gd name="connsiteX7" fmla="*/ 19443 w 973991"/>
              <a:gd name="connsiteY7" fmla="*/ 254442 h 651767"/>
              <a:gd name="connsiteX8" fmla="*/ 232089 w 973991"/>
              <a:gd name="connsiteY8" fmla="*/ 590691 h 651767"/>
              <a:gd name="connsiteX9" fmla="*/ 292584 w 973991"/>
              <a:gd name="connsiteY9" fmla="*/ 651767 h 651767"/>
              <a:gd name="connsiteX0" fmla="*/ 292584 w 947259"/>
              <a:gd name="connsiteY0" fmla="*/ 652072 h 652072"/>
              <a:gd name="connsiteX1" fmla="*/ 347674 w 947259"/>
              <a:gd name="connsiteY1" fmla="*/ 613795 h 652072"/>
              <a:gd name="connsiteX2" fmla="*/ 492610 w 947259"/>
              <a:gd name="connsiteY2" fmla="*/ 599700 h 652072"/>
              <a:gd name="connsiteX3" fmla="*/ 871513 w 947259"/>
              <a:gd name="connsiteY3" fmla="*/ 477061 h 652072"/>
              <a:gd name="connsiteX4" fmla="*/ 932661 w 947259"/>
              <a:gd name="connsiteY4" fmla="*/ 202828 h 652072"/>
              <a:gd name="connsiteX5" fmla="*/ 681889 w 947259"/>
              <a:gd name="connsiteY5" fmla="*/ 5485 h 652072"/>
              <a:gd name="connsiteX6" fmla="*/ 203083 w 947259"/>
              <a:gd name="connsiteY6" fmla="*/ 70298 h 652072"/>
              <a:gd name="connsiteX7" fmla="*/ 19443 w 947259"/>
              <a:gd name="connsiteY7" fmla="*/ 254747 h 652072"/>
              <a:gd name="connsiteX8" fmla="*/ 232089 w 947259"/>
              <a:gd name="connsiteY8" fmla="*/ 590996 h 652072"/>
              <a:gd name="connsiteX9" fmla="*/ 292584 w 947259"/>
              <a:gd name="connsiteY9" fmla="*/ 652072 h 652072"/>
              <a:gd name="connsiteX0" fmla="*/ 292584 w 935943"/>
              <a:gd name="connsiteY0" fmla="*/ 652294 h 652294"/>
              <a:gd name="connsiteX1" fmla="*/ 347674 w 935943"/>
              <a:gd name="connsiteY1" fmla="*/ 614017 h 652294"/>
              <a:gd name="connsiteX2" fmla="*/ 492610 w 935943"/>
              <a:gd name="connsiteY2" fmla="*/ 599922 h 652294"/>
              <a:gd name="connsiteX3" fmla="*/ 871513 w 935943"/>
              <a:gd name="connsiteY3" fmla="*/ 477283 h 652294"/>
              <a:gd name="connsiteX4" fmla="*/ 918074 w 935943"/>
              <a:gd name="connsiteY4" fmla="*/ 206812 h 652294"/>
              <a:gd name="connsiteX5" fmla="*/ 681889 w 935943"/>
              <a:gd name="connsiteY5" fmla="*/ 5707 h 652294"/>
              <a:gd name="connsiteX6" fmla="*/ 203083 w 935943"/>
              <a:gd name="connsiteY6" fmla="*/ 70520 h 652294"/>
              <a:gd name="connsiteX7" fmla="*/ 19443 w 935943"/>
              <a:gd name="connsiteY7" fmla="*/ 254969 h 652294"/>
              <a:gd name="connsiteX8" fmla="*/ 232089 w 935943"/>
              <a:gd name="connsiteY8" fmla="*/ 591218 h 652294"/>
              <a:gd name="connsiteX9" fmla="*/ 292584 w 935943"/>
              <a:gd name="connsiteY9" fmla="*/ 652294 h 652294"/>
              <a:gd name="connsiteX0" fmla="*/ 292584 w 935943"/>
              <a:gd name="connsiteY0" fmla="*/ 651279 h 651279"/>
              <a:gd name="connsiteX1" fmla="*/ 347674 w 935943"/>
              <a:gd name="connsiteY1" fmla="*/ 613002 h 651279"/>
              <a:gd name="connsiteX2" fmla="*/ 492610 w 935943"/>
              <a:gd name="connsiteY2" fmla="*/ 598907 h 651279"/>
              <a:gd name="connsiteX3" fmla="*/ 871513 w 935943"/>
              <a:gd name="connsiteY3" fmla="*/ 476268 h 651279"/>
              <a:gd name="connsiteX4" fmla="*/ 918074 w 935943"/>
              <a:gd name="connsiteY4" fmla="*/ 205797 h 651279"/>
              <a:gd name="connsiteX5" fmla="*/ 681889 w 935943"/>
              <a:gd name="connsiteY5" fmla="*/ 4692 h 651279"/>
              <a:gd name="connsiteX6" fmla="*/ 205135 w 935943"/>
              <a:gd name="connsiteY6" fmla="*/ 77462 h 651279"/>
              <a:gd name="connsiteX7" fmla="*/ 19443 w 935943"/>
              <a:gd name="connsiteY7" fmla="*/ 253954 h 651279"/>
              <a:gd name="connsiteX8" fmla="*/ 232089 w 935943"/>
              <a:gd name="connsiteY8" fmla="*/ 590203 h 651279"/>
              <a:gd name="connsiteX9" fmla="*/ 292584 w 935943"/>
              <a:gd name="connsiteY9" fmla="*/ 651279 h 651279"/>
              <a:gd name="connsiteX0" fmla="*/ 292584 w 935229"/>
              <a:gd name="connsiteY0" fmla="*/ 641781 h 641781"/>
              <a:gd name="connsiteX1" fmla="*/ 347674 w 935229"/>
              <a:gd name="connsiteY1" fmla="*/ 603504 h 641781"/>
              <a:gd name="connsiteX2" fmla="*/ 492610 w 935229"/>
              <a:gd name="connsiteY2" fmla="*/ 589409 h 641781"/>
              <a:gd name="connsiteX3" fmla="*/ 871513 w 935229"/>
              <a:gd name="connsiteY3" fmla="*/ 466770 h 641781"/>
              <a:gd name="connsiteX4" fmla="*/ 918074 w 935229"/>
              <a:gd name="connsiteY4" fmla="*/ 196299 h 641781"/>
              <a:gd name="connsiteX5" fmla="*/ 691598 w 935229"/>
              <a:gd name="connsiteY5" fmla="*/ 5419 h 641781"/>
              <a:gd name="connsiteX6" fmla="*/ 205135 w 935229"/>
              <a:gd name="connsiteY6" fmla="*/ 67964 h 641781"/>
              <a:gd name="connsiteX7" fmla="*/ 19443 w 935229"/>
              <a:gd name="connsiteY7" fmla="*/ 244456 h 641781"/>
              <a:gd name="connsiteX8" fmla="*/ 232089 w 935229"/>
              <a:gd name="connsiteY8" fmla="*/ 580705 h 641781"/>
              <a:gd name="connsiteX9" fmla="*/ 292584 w 935229"/>
              <a:gd name="connsiteY9" fmla="*/ 641781 h 641781"/>
              <a:gd name="connsiteX0" fmla="*/ 295652 w 938297"/>
              <a:gd name="connsiteY0" fmla="*/ 641781 h 641781"/>
              <a:gd name="connsiteX1" fmla="*/ 350742 w 938297"/>
              <a:gd name="connsiteY1" fmla="*/ 603504 h 641781"/>
              <a:gd name="connsiteX2" fmla="*/ 495678 w 938297"/>
              <a:gd name="connsiteY2" fmla="*/ 589409 h 641781"/>
              <a:gd name="connsiteX3" fmla="*/ 874581 w 938297"/>
              <a:gd name="connsiteY3" fmla="*/ 466770 h 641781"/>
              <a:gd name="connsiteX4" fmla="*/ 921142 w 938297"/>
              <a:gd name="connsiteY4" fmla="*/ 196299 h 641781"/>
              <a:gd name="connsiteX5" fmla="*/ 694666 w 938297"/>
              <a:gd name="connsiteY5" fmla="*/ 5419 h 641781"/>
              <a:gd name="connsiteX6" fmla="*/ 208203 w 938297"/>
              <a:gd name="connsiteY6" fmla="*/ 67964 h 641781"/>
              <a:gd name="connsiteX7" fmla="*/ 18881 w 938297"/>
              <a:gd name="connsiteY7" fmla="*/ 244736 h 641781"/>
              <a:gd name="connsiteX8" fmla="*/ 235157 w 938297"/>
              <a:gd name="connsiteY8" fmla="*/ 580705 h 641781"/>
              <a:gd name="connsiteX9" fmla="*/ 295652 w 938297"/>
              <a:gd name="connsiteY9" fmla="*/ 641781 h 641781"/>
              <a:gd name="connsiteX0" fmla="*/ 286894 w 929539"/>
              <a:gd name="connsiteY0" fmla="*/ 641781 h 641781"/>
              <a:gd name="connsiteX1" fmla="*/ 341984 w 929539"/>
              <a:gd name="connsiteY1" fmla="*/ 603504 h 641781"/>
              <a:gd name="connsiteX2" fmla="*/ 486920 w 929539"/>
              <a:gd name="connsiteY2" fmla="*/ 589409 h 641781"/>
              <a:gd name="connsiteX3" fmla="*/ 865823 w 929539"/>
              <a:gd name="connsiteY3" fmla="*/ 466770 h 641781"/>
              <a:gd name="connsiteX4" fmla="*/ 912384 w 929539"/>
              <a:gd name="connsiteY4" fmla="*/ 196299 h 641781"/>
              <a:gd name="connsiteX5" fmla="*/ 685908 w 929539"/>
              <a:gd name="connsiteY5" fmla="*/ 5419 h 641781"/>
              <a:gd name="connsiteX6" fmla="*/ 199445 w 929539"/>
              <a:gd name="connsiteY6" fmla="*/ 67964 h 641781"/>
              <a:gd name="connsiteX7" fmla="*/ 10123 w 929539"/>
              <a:gd name="connsiteY7" fmla="*/ 244736 h 641781"/>
              <a:gd name="connsiteX8" fmla="*/ 42381 w 929539"/>
              <a:gd name="connsiteY8" fmla="*/ 489922 h 641781"/>
              <a:gd name="connsiteX9" fmla="*/ 226399 w 929539"/>
              <a:gd name="connsiteY9" fmla="*/ 580705 h 641781"/>
              <a:gd name="connsiteX10" fmla="*/ 286894 w 929539"/>
              <a:gd name="connsiteY10" fmla="*/ 641781 h 641781"/>
              <a:gd name="connsiteX0" fmla="*/ 286894 w 929539"/>
              <a:gd name="connsiteY0" fmla="*/ 648665 h 648665"/>
              <a:gd name="connsiteX1" fmla="*/ 341984 w 929539"/>
              <a:gd name="connsiteY1" fmla="*/ 610388 h 648665"/>
              <a:gd name="connsiteX2" fmla="*/ 486920 w 929539"/>
              <a:gd name="connsiteY2" fmla="*/ 596293 h 648665"/>
              <a:gd name="connsiteX3" fmla="*/ 865823 w 929539"/>
              <a:gd name="connsiteY3" fmla="*/ 473654 h 648665"/>
              <a:gd name="connsiteX4" fmla="*/ 912384 w 929539"/>
              <a:gd name="connsiteY4" fmla="*/ 203183 h 648665"/>
              <a:gd name="connsiteX5" fmla="*/ 685908 w 929539"/>
              <a:gd name="connsiteY5" fmla="*/ 12303 h 648665"/>
              <a:gd name="connsiteX6" fmla="*/ 193202 w 929539"/>
              <a:gd name="connsiteY6" fmla="*/ 42960 h 648665"/>
              <a:gd name="connsiteX7" fmla="*/ 10123 w 929539"/>
              <a:gd name="connsiteY7" fmla="*/ 251620 h 648665"/>
              <a:gd name="connsiteX8" fmla="*/ 42381 w 929539"/>
              <a:gd name="connsiteY8" fmla="*/ 496806 h 648665"/>
              <a:gd name="connsiteX9" fmla="*/ 226399 w 929539"/>
              <a:gd name="connsiteY9" fmla="*/ 587589 h 648665"/>
              <a:gd name="connsiteX10" fmla="*/ 286894 w 929539"/>
              <a:gd name="connsiteY10" fmla="*/ 648665 h 648665"/>
              <a:gd name="connsiteX0" fmla="*/ 286894 w 924871"/>
              <a:gd name="connsiteY0" fmla="*/ 660064 h 660064"/>
              <a:gd name="connsiteX1" fmla="*/ 341984 w 924871"/>
              <a:gd name="connsiteY1" fmla="*/ 621787 h 660064"/>
              <a:gd name="connsiteX2" fmla="*/ 486920 w 924871"/>
              <a:gd name="connsiteY2" fmla="*/ 607692 h 660064"/>
              <a:gd name="connsiteX3" fmla="*/ 865823 w 924871"/>
              <a:gd name="connsiteY3" fmla="*/ 485053 h 660064"/>
              <a:gd name="connsiteX4" fmla="*/ 912384 w 924871"/>
              <a:gd name="connsiteY4" fmla="*/ 214582 h 660064"/>
              <a:gd name="connsiteX5" fmla="*/ 749459 w 924871"/>
              <a:gd name="connsiteY5" fmla="*/ 9554 h 660064"/>
              <a:gd name="connsiteX6" fmla="*/ 193202 w 924871"/>
              <a:gd name="connsiteY6" fmla="*/ 54359 h 660064"/>
              <a:gd name="connsiteX7" fmla="*/ 10123 w 924871"/>
              <a:gd name="connsiteY7" fmla="*/ 263019 h 660064"/>
              <a:gd name="connsiteX8" fmla="*/ 42381 w 924871"/>
              <a:gd name="connsiteY8" fmla="*/ 508205 h 660064"/>
              <a:gd name="connsiteX9" fmla="*/ 226399 w 924871"/>
              <a:gd name="connsiteY9" fmla="*/ 598988 h 660064"/>
              <a:gd name="connsiteX10" fmla="*/ 286894 w 924871"/>
              <a:gd name="connsiteY10" fmla="*/ 660064 h 660064"/>
              <a:gd name="connsiteX0" fmla="*/ 286894 w 957276"/>
              <a:gd name="connsiteY0" fmla="*/ 660064 h 660064"/>
              <a:gd name="connsiteX1" fmla="*/ 341984 w 957276"/>
              <a:gd name="connsiteY1" fmla="*/ 621787 h 660064"/>
              <a:gd name="connsiteX2" fmla="*/ 486920 w 957276"/>
              <a:gd name="connsiteY2" fmla="*/ 607692 h 660064"/>
              <a:gd name="connsiteX3" fmla="*/ 921414 w 957276"/>
              <a:gd name="connsiteY3" fmla="*/ 477299 h 660064"/>
              <a:gd name="connsiteX4" fmla="*/ 912384 w 957276"/>
              <a:gd name="connsiteY4" fmla="*/ 214582 h 660064"/>
              <a:gd name="connsiteX5" fmla="*/ 749459 w 957276"/>
              <a:gd name="connsiteY5" fmla="*/ 9554 h 660064"/>
              <a:gd name="connsiteX6" fmla="*/ 193202 w 957276"/>
              <a:gd name="connsiteY6" fmla="*/ 54359 h 660064"/>
              <a:gd name="connsiteX7" fmla="*/ 10123 w 957276"/>
              <a:gd name="connsiteY7" fmla="*/ 263019 h 660064"/>
              <a:gd name="connsiteX8" fmla="*/ 42381 w 957276"/>
              <a:gd name="connsiteY8" fmla="*/ 508205 h 660064"/>
              <a:gd name="connsiteX9" fmla="*/ 226399 w 957276"/>
              <a:gd name="connsiteY9" fmla="*/ 598988 h 660064"/>
              <a:gd name="connsiteX10" fmla="*/ 286894 w 957276"/>
              <a:gd name="connsiteY10" fmla="*/ 660064 h 660064"/>
              <a:gd name="connsiteX0" fmla="*/ 286894 w 987970"/>
              <a:gd name="connsiteY0" fmla="*/ 656091 h 656091"/>
              <a:gd name="connsiteX1" fmla="*/ 341984 w 987970"/>
              <a:gd name="connsiteY1" fmla="*/ 617814 h 656091"/>
              <a:gd name="connsiteX2" fmla="*/ 486920 w 987970"/>
              <a:gd name="connsiteY2" fmla="*/ 603719 h 656091"/>
              <a:gd name="connsiteX3" fmla="*/ 921414 w 987970"/>
              <a:gd name="connsiteY3" fmla="*/ 473326 h 656091"/>
              <a:gd name="connsiteX4" fmla="*/ 969277 w 987970"/>
              <a:gd name="connsiteY4" fmla="*/ 153045 h 656091"/>
              <a:gd name="connsiteX5" fmla="*/ 749459 w 987970"/>
              <a:gd name="connsiteY5" fmla="*/ 5581 h 656091"/>
              <a:gd name="connsiteX6" fmla="*/ 193202 w 987970"/>
              <a:gd name="connsiteY6" fmla="*/ 50386 h 656091"/>
              <a:gd name="connsiteX7" fmla="*/ 10123 w 987970"/>
              <a:gd name="connsiteY7" fmla="*/ 259046 h 656091"/>
              <a:gd name="connsiteX8" fmla="*/ 42381 w 987970"/>
              <a:gd name="connsiteY8" fmla="*/ 504232 h 656091"/>
              <a:gd name="connsiteX9" fmla="*/ 226399 w 987970"/>
              <a:gd name="connsiteY9" fmla="*/ 595015 h 656091"/>
              <a:gd name="connsiteX10" fmla="*/ 286894 w 987970"/>
              <a:gd name="connsiteY10" fmla="*/ 656091 h 656091"/>
              <a:gd name="connsiteX0" fmla="*/ 286894 w 986708"/>
              <a:gd name="connsiteY0" fmla="*/ 656091 h 656091"/>
              <a:gd name="connsiteX1" fmla="*/ 341984 w 986708"/>
              <a:gd name="connsiteY1" fmla="*/ 617814 h 656091"/>
              <a:gd name="connsiteX2" fmla="*/ 514604 w 986708"/>
              <a:gd name="connsiteY2" fmla="*/ 599273 h 656091"/>
              <a:gd name="connsiteX3" fmla="*/ 921414 w 986708"/>
              <a:gd name="connsiteY3" fmla="*/ 473326 h 656091"/>
              <a:gd name="connsiteX4" fmla="*/ 969277 w 986708"/>
              <a:gd name="connsiteY4" fmla="*/ 153045 h 656091"/>
              <a:gd name="connsiteX5" fmla="*/ 749459 w 986708"/>
              <a:gd name="connsiteY5" fmla="*/ 5581 h 656091"/>
              <a:gd name="connsiteX6" fmla="*/ 193202 w 986708"/>
              <a:gd name="connsiteY6" fmla="*/ 50386 h 656091"/>
              <a:gd name="connsiteX7" fmla="*/ 10123 w 986708"/>
              <a:gd name="connsiteY7" fmla="*/ 259046 h 656091"/>
              <a:gd name="connsiteX8" fmla="*/ 42381 w 986708"/>
              <a:gd name="connsiteY8" fmla="*/ 504232 h 656091"/>
              <a:gd name="connsiteX9" fmla="*/ 226399 w 986708"/>
              <a:gd name="connsiteY9" fmla="*/ 595015 h 656091"/>
              <a:gd name="connsiteX10" fmla="*/ 286894 w 986708"/>
              <a:gd name="connsiteY10" fmla="*/ 656091 h 656091"/>
              <a:gd name="connsiteX0" fmla="*/ 286894 w 986708"/>
              <a:gd name="connsiteY0" fmla="*/ 656091 h 656091"/>
              <a:gd name="connsiteX1" fmla="*/ 341984 w 986708"/>
              <a:gd name="connsiteY1" fmla="*/ 617814 h 656091"/>
              <a:gd name="connsiteX2" fmla="*/ 514604 w 986708"/>
              <a:gd name="connsiteY2" fmla="*/ 599273 h 656091"/>
              <a:gd name="connsiteX3" fmla="*/ 921414 w 986708"/>
              <a:gd name="connsiteY3" fmla="*/ 473326 h 656091"/>
              <a:gd name="connsiteX4" fmla="*/ 969277 w 986708"/>
              <a:gd name="connsiteY4" fmla="*/ 153045 h 656091"/>
              <a:gd name="connsiteX5" fmla="*/ 749459 w 986708"/>
              <a:gd name="connsiteY5" fmla="*/ 5581 h 656091"/>
              <a:gd name="connsiteX6" fmla="*/ 193202 w 986708"/>
              <a:gd name="connsiteY6" fmla="*/ 50386 h 656091"/>
              <a:gd name="connsiteX7" fmla="*/ 10123 w 986708"/>
              <a:gd name="connsiteY7" fmla="*/ 259046 h 656091"/>
              <a:gd name="connsiteX8" fmla="*/ 42381 w 986708"/>
              <a:gd name="connsiteY8" fmla="*/ 504232 h 656091"/>
              <a:gd name="connsiteX9" fmla="*/ 226399 w 986708"/>
              <a:gd name="connsiteY9" fmla="*/ 595015 h 656091"/>
              <a:gd name="connsiteX10" fmla="*/ 286894 w 986708"/>
              <a:gd name="connsiteY10" fmla="*/ 656091 h 656091"/>
              <a:gd name="connsiteX0" fmla="*/ 286894 w 983269"/>
              <a:gd name="connsiteY0" fmla="*/ 678508 h 678508"/>
              <a:gd name="connsiteX1" fmla="*/ 341984 w 983269"/>
              <a:gd name="connsiteY1" fmla="*/ 640231 h 678508"/>
              <a:gd name="connsiteX2" fmla="*/ 514604 w 983269"/>
              <a:gd name="connsiteY2" fmla="*/ 621690 h 678508"/>
              <a:gd name="connsiteX3" fmla="*/ 921414 w 983269"/>
              <a:gd name="connsiteY3" fmla="*/ 495743 h 678508"/>
              <a:gd name="connsiteX4" fmla="*/ 969277 w 983269"/>
              <a:gd name="connsiteY4" fmla="*/ 175462 h 678508"/>
              <a:gd name="connsiteX5" fmla="*/ 796567 w 983269"/>
              <a:gd name="connsiteY5" fmla="*/ 3523 h 678508"/>
              <a:gd name="connsiteX6" fmla="*/ 193202 w 983269"/>
              <a:gd name="connsiteY6" fmla="*/ 72803 h 678508"/>
              <a:gd name="connsiteX7" fmla="*/ 10123 w 983269"/>
              <a:gd name="connsiteY7" fmla="*/ 281463 h 678508"/>
              <a:gd name="connsiteX8" fmla="*/ 42381 w 983269"/>
              <a:gd name="connsiteY8" fmla="*/ 526649 h 678508"/>
              <a:gd name="connsiteX9" fmla="*/ 226399 w 983269"/>
              <a:gd name="connsiteY9" fmla="*/ 617432 h 678508"/>
              <a:gd name="connsiteX10" fmla="*/ 286894 w 983269"/>
              <a:gd name="connsiteY10" fmla="*/ 678508 h 678508"/>
              <a:gd name="connsiteX0" fmla="*/ 286894 w 983269"/>
              <a:gd name="connsiteY0" fmla="*/ 683142 h 683142"/>
              <a:gd name="connsiteX1" fmla="*/ 341984 w 983269"/>
              <a:gd name="connsiteY1" fmla="*/ 644865 h 683142"/>
              <a:gd name="connsiteX2" fmla="*/ 514604 w 983269"/>
              <a:gd name="connsiteY2" fmla="*/ 626324 h 683142"/>
              <a:gd name="connsiteX3" fmla="*/ 921414 w 983269"/>
              <a:gd name="connsiteY3" fmla="*/ 500377 h 683142"/>
              <a:gd name="connsiteX4" fmla="*/ 969277 w 983269"/>
              <a:gd name="connsiteY4" fmla="*/ 180096 h 683142"/>
              <a:gd name="connsiteX5" fmla="*/ 796567 w 983269"/>
              <a:gd name="connsiteY5" fmla="*/ 8157 h 683142"/>
              <a:gd name="connsiteX6" fmla="*/ 191765 w 983269"/>
              <a:gd name="connsiteY6" fmla="*/ 48888 h 683142"/>
              <a:gd name="connsiteX7" fmla="*/ 10123 w 983269"/>
              <a:gd name="connsiteY7" fmla="*/ 286097 h 683142"/>
              <a:gd name="connsiteX8" fmla="*/ 42381 w 983269"/>
              <a:gd name="connsiteY8" fmla="*/ 531283 h 683142"/>
              <a:gd name="connsiteX9" fmla="*/ 226399 w 983269"/>
              <a:gd name="connsiteY9" fmla="*/ 622066 h 683142"/>
              <a:gd name="connsiteX10" fmla="*/ 286894 w 983269"/>
              <a:gd name="connsiteY10" fmla="*/ 683142 h 683142"/>
              <a:gd name="connsiteX0" fmla="*/ 286894 w 983269"/>
              <a:gd name="connsiteY0" fmla="*/ 707821 h 707821"/>
              <a:gd name="connsiteX1" fmla="*/ 341984 w 983269"/>
              <a:gd name="connsiteY1" fmla="*/ 669544 h 707821"/>
              <a:gd name="connsiteX2" fmla="*/ 514604 w 983269"/>
              <a:gd name="connsiteY2" fmla="*/ 651003 h 707821"/>
              <a:gd name="connsiteX3" fmla="*/ 921414 w 983269"/>
              <a:gd name="connsiteY3" fmla="*/ 525056 h 707821"/>
              <a:gd name="connsiteX4" fmla="*/ 969277 w 983269"/>
              <a:gd name="connsiteY4" fmla="*/ 204775 h 707821"/>
              <a:gd name="connsiteX5" fmla="*/ 796567 w 983269"/>
              <a:gd name="connsiteY5" fmla="*/ 32836 h 707821"/>
              <a:gd name="connsiteX6" fmla="*/ 191765 w 983269"/>
              <a:gd name="connsiteY6" fmla="*/ 73567 h 707821"/>
              <a:gd name="connsiteX7" fmla="*/ 10123 w 983269"/>
              <a:gd name="connsiteY7" fmla="*/ 310776 h 707821"/>
              <a:gd name="connsiteX8" fmla="*/ 42381 w 983269"/>
              <a:gd name="connsiteY8" fmla="*/ 555962 h 707821"/>
              <a:gd name="connsiteX9" fmla="*/ 226399 w 983269"/>
              <a:gd name="connsiteY9" fmla="*/ 646745 h 707821"/>
              <a:gd name="connsiteX10" fmla="*/ 286894 w 983269"/>
              <a:gd name="connsiteY10" fmla="*/ 707821 h 707821"/>
              <a:gd name="connsiteX0" fmla="*/ 286894 w 981369"/>
              <a:gd name="connsiteY0" fmla="*/ 721224 h 721224"/>
              <a:gd name="connsiteX1" fmla="*/ 341984 w 981369"/>
              <a:gd name="connsiteY1" fmla="*/ 682947 h 721224"/>
              <a:gd name="connsiteX2" fmla="*/ 514604 w 981369"/>
              <a:gd name="connsiteY2" fmla="*/ 664406 h 721224"/>
              <a:gd name="connsiteX3" fmla="*/ 921414 w 981369"/>
              <a:gd name="connsiteY3" fmla="*/ 538459 h 721224"/>
              <a:gd name="connsiteX4" fmla="*/ 969277 w 981369"/>
              <a:gd name="connsiteY4" fmla="*/ 218178 h 721224"/>
              <a:gd name="connsiteX5" fmla="*/ 822721 w 981369"/>
              <a:gd name="connsiteY5" fmla="*/ 20774 h 721224"/>
              <a:gd name="connsiteX6" fmla="*/ 191765 w 981369"/>
              <a:gd name="connsiteY6" fmla="*/ 86970 h 721224"/>
              <a:gd name="connsiteX7" fmla="*/ 10123 w 981369"/>
              <a:gd name="connsiteY7" fmla="*/ 324179 h 721224"/>
              <a:gd name="connsiteX8" fmla="*/ 42381 w 981369"/>
              <a:gd name="connsiteY8" fmla="*/ 569365 h 721224"/>
              <a:gd name="connsiteX9" fmla="*/ 226399 w 981369"/>
              <a:gd name="connsiteY9" fmla="*/ 660148 h 721224"/>
              <a:gd name="connsiteX10" fmla="*/ 286894 w 981369"/>
              <a:gd name="connsiteY10" fmla="*/ 721224 h 721224"/>
              <a:gd name="connsiteX0" fmla="*/ 286894 w 981369"/>
              <a:gd name="connsiteY0" fmla="*/ 723982 h 723982"/>
              <a:gd name="connsiteX1" fmla="*/ 341984 w 981369"/>
              <a:gd name="connsiteY1" fmla="*/ 685705 h 723982"/>
              <a:gd name="connsiteX2" fmla="*/ 514604 w 981369"/>
              <a:gd name="connsiteY2" fmla="*/ 667164 h 723982"/>
              <a:gd name="connsiteX3" fmla="*/ 921414 w 981369"/>
              <a:gd name="connsiteY3" fmla="*/ 541217 h 723982"/>
              <a:gd name="connsiteX4" fmla="*/ 969277 w 981369"/>
              <a:gd name="connsiteY4" fmla="*/ 220936 h 723982"/>
              <a:gd name="connsiteX5" fmla="*/ 822721 w 981369"/>
              <a:gd name="connsiteY5" fmla="*/ 23532 h 723982"/>
              <a:gd name="connsiteX6" fmla="*/ 191765 w 981369"/>
              <a:gd name="connsiteY6" fmla="*/ 89728 h 723982"/>
              <a:gd name="connsiteX7" fmla="*/ 10123 w 981369"/>
              <a:gd name="connsiteY7" fmla="*/ 326937 h 723982"/>
              <a:gd name="connsiteX8" fmla="*/ 42381 w 981369"/>
              <a:gd name="connsiteY8" fmla="*/ 572123 h 723982"/>
              <a:gd name="connsiteX9" fmla="*/ 226399 w 981369"/>
              <a:gd name="connsiteY9" fmla="*/ 662906 h 723982"/>
              <a:gd name="connsiteX10" fmla="*/ 286894 w 981369"/>
              <a:gd name="connsiteY10" fmla="*/ 723982 h 723982"/>
              <a:gd name="connsiteX0" fmla="*/ 286894 w 981348"/>
              <a:gd name="connsiteY0" fmla="*/ 729811 h 729811"/>
              <a:gd name="connsiteX1" fmla="*/ 341984 w 981348"/>
              <a:gd name="connsiteY1" fmla="*/ 691534 h 729811"/>
              <a:gd name="connsiteX2" fmla="*/ 514604 w 981348"/>
              <a:gd name="connsiteY2" fmla="*/ 672993 h 729811"/>
              <a:gd name="connsiteX3" fmla="*/ 921414 w 981348"/>
              <a:gd name="connsiteY3" fmla="*/ 547046 h 729811"/>
              <a:gd name="connsiteX4" fmla="*/ 969277 w 981348"/>
              <a:gd name="connsiteY4" fmla="*/ 226765 h 729811"/>
              <a:gd name="connsiteX5" fmla="*/ 823008 w 981348"/>
              <a:gd name="connsiteY5" fmla="*/ 20220 h 729811"/>
              <a:gd name="connsiteX6" fmla="*/ 191765 w 981348"/>
              <a:gd name="connsiteY6" fmla="*/ 95557 h 729811"/>
              <a:gd name="connsiteX7" fmla="*/ 10123 w 981348"/>
              <a:gd name="connsiteY7" fmla="*/ 332766 h 729811"/>
              <a:gd name="connsiteX8" fmla="*/ 42381 w 981348"/>
              <a:gd name="connsiteY8" fmla="*/ 577952 h 729811"/>
              <a:gd name="connsiteX9" fmla="*/ 226399 w 981348"/>
              <a:gd name="connsiteY9" fmla="*/ 668735 h 729811"/>
              <a:gd name="connsiteX10" fmla="*/ 286894 w 981348"/>
              <a:gd name="connsiteY10" fmla="*/ 729811 h 729811"/>
              <a:gd name="connsiteX0" fmla="*/ 286894 w 981348"/>
              <a:gd name="connsiteY0" fmla="*/ 728673 h 728673"/>
              <a:gd name="connsiteX1" fmla="*/ 341984 w 981348"/>
              <a:gd name="connsiteY1" fmla="*/ 690396 h 728673"/>
              <a:gd name="connsiteX2" fmla="*/ 514604 w 981348"/>
              <a:gd name="connsiteY2" fmla="*/ 671855 h 728673"/>
              <a:gd name="connsiteX3" fmla="*/ 921414 w 981348"/>
              <a:gd name="connsiteY3" fmla="*/ 545908 h 728673"/>
              <a:gd name="connsiteX4" fmla="*/ 969277 w 981348"/>
              <a:gd name="connsiteY4" fmla="*/ 225627 h 728673"/>
              <a:gd name="connsiteX5" fmla="*/ 823008 w 981348"/>
              <a:gd name="connsiteY5" fmla="*/ 19082 h 728673"/>
              <a:gd name="connsiteX6" fmla="*/ 193057 w 981348"/>
              <a:gd name="connsiteY6" fmla="*/ 90411 h 728673"/>
              <a:gd name="connsiteX7" fmla="*/ 10123 w 981348"/>
              <a:gd name="connsiteY7" fmla="*/ 331628 h 728673"/>
              <a:gd name="connsiteX8" fmla="*/ 42381 w 981348"/>
              <a:gd name="connsiteY8" fmla="*/ 576814 h 728673"/>
              <a:gd name="connsiteX9" fmla="*/ 226399 w 981348"/>
              <a:gd name="connsiteY9" fmla="*/ 667597 h 728673"/>
              <a:gd name="connsiteX10" fmla="*/ 286894 w 981348"/>
              <a:gd name="connsiteY10" fmla="*/ 728673 h 728673"/>
              <a:gd name="connsiteX0" fmla="*/ 286894 w 981348"/>
              <a:gd name="connsiteY0" fmla="*/ 728673 h 728673"/>
              <a:gd name="connsiteX1" fmla="*/ 341984 w 981348"/>
              <a:gd name="connsiteY1" fmla="*/ 690396 h 728673"/>
              <a:gd name="connsiteX2" fmla="*/ 514604 w 981348"/>
              <a:gd name="connsiteY2" fmla="*/ 671855 h 728673"/>
              <a:gd name="connsiteX3" fmla="*/ 921414 w 981348"/>
              <a:gd name="connsiteY3" fmla="*/ 545908 h 728673"/>
              <a:gd name="connsiteX4" fmla="*/ 969277 w 981348"/>
              <a:gd name="connsiteY4" fmla="*/ 225627 h 728673"/>
              <a:gd name="connsiteX5" fmla="*/ 823008 w 981348"/>
              <a:gd name="connsiteY5" fmla="*/ 19082 h 728673"/>
              <a:gd name="connsiteX6" fmla="*/ 193057 w 981348"/>
              <a:gd name="connsiteY6" fmla="*/ 90411 h 728673"/>
              <a:gd name="connsiteX7" fmla="*/ 10123 w 981348"/>
              <a:gd name="connsiteY7" fmla="*/ 331628 h 728673"/>
              <a:gd name="connsiteX8" fmla="*/ 42381 w 981348"/>
              <a:gd name="connsiteY8" fmla="*/ 576814 h 728673"/>
              <a:gd name="connsiteX9" fmla="*/ 226399 w 981348"/>
              <a:gd name="connsiteY9" fmla="*/ 667597 h 728673"/>
              <a:gd name="connsiteX10" fmla="*/ 286894 w 981348"/>
              <a:gd name="connsiteY10" fmla="*/ 728673 h 728673"/>
              <a:gd name="connsiteX0" fmla="*/ 286894 w 981348"/>
              <a:gd name="connsiteY0" fmla="*/ 729251 h 729251"/>
              <a:gd name="connsiteX1" fmla="*/ 341984 w 981348"/>
              <a:gd name="connsiteY1" fmla="*/ 690974 h 729251"/>
              <a:gd name="connsiteX2" fmla="*/ 514604 w 981348"/>
              <a:gd name="connsiteY2" fmla="*/ 672433 h 729251"/>
              <a:gd name="connsiteX3" fmla="*/ 921414 w 981348"/>
              <a:gd name="connsiteY3" fmla="*/ 546486 h 729251"/>
              <a:gd name="connsiteX4" fmla="*/ 969277 w 981348"/>
              <a:gd name="connsiteY4" fmla="*/ 226205 h 729251"/>
              <a:gd name="connsiteX5" fmla="*/ 823008 w 981348"/>
              <a:gd name="connsiteY5" fmla="*/ 19660 h 729251"/>
              <a:gd name="connsiteX6" fmla="*/ 176194 w 981348"/>
              <a:gd name="connsiteY6" fmla="*/ 89684 h 729251"/>
              <a:gd name="connsiteX7" fmla="*/ 10123 w 981348"/>
              <a:gd name="connsiteY7" fmla="*/ 332206 h 729251"/>
              <a:gd name="connsiteX8" fmla="*/ 42381 w 981348"/>
              <a:gd name="connsiteY8" fmla="*/ 577392 h 729251"/>
              <a:gd name="connsiteX9" fmla="*/ 226399 w 981348"/>
              <a:gd name="connsiteY9" fmla="*/ 668175 h 729251"/>
              <a:gd name="connsiteX10" fmla="*/ 286894 w 981348"/>
              <a:gd name="connsiteY10" fmla="*/ 729251 h 729251"/>
              <a:gd name="connsiteX0" fmla="*/ 289291 w 983745"/>
              <a:gd name="connsiteY0" fmla="*/ 729251 h 729251"/>
              <a:gd name="connsiteX1" fmla="*/ 344381 w 983745"/>
              <a:gd name="connsiteY1" fmla="*/ 690974 h 729251"/>
              <a:gd name="connsiteX2" fmla="*/ 517001 w 983745"/>
              <a:gd name="connsiteY2" fmla="*/ 672433 h 729251"/>
              <a:gd name="connsiteX3" fmla="*/ 923811 w 983745"/>
              <a:gd name="connsiteY3" fmla="*/ 546486 h 729251"/>
              <a:gd name="connsiteX4" fmla="*/ 971674 w 983745"/>
              <a:gd name="connsiteY4" fmla="*/ 226205 h 729251"/>
              <a:gd name="connsiteX5" fmla="*/ 825405 w 983745"/>
              <a:gd name="connsiteY5" fmla="*/ 19660 h 729251"/>
              <a:gd name="connsiteX6" fmla="*/ 178591 w 983745"/>
              <a:gd name="connsiteY6" fmla="*/ 89684 h 729251"/>
              <a:gd name="connsiteX7" fmla="*/ 9505 w 983745"/>
              <a:gd name="connsiteY7" fmla="*/ 316806 h 729251"/>
              <a:gd name="connsiteX8" fmla="*/ 44778 w 983745"/>
              <a:gd name="connsiteY8" fmla="*/ 577392 h 729251"/>
              <a:gd name="connsiteX9" fmla="*/ 228796 w 983745"/>
              <a:gd name="connsiteY9" fmla="*/ 668175 h 729251"/>
              <a:gd name="connsiteX10" fmla="*/ 289291 w 983745"/>
              <a:gd name="connsiteY10" fmla="*/ 729251 h 729251"/>
              <a:gd name="connsiteX0" fmla="*/ 289291 w 983745"/>
              <a:gd name="connsiteY0" fmla="*/ 729251 h 729251"/>
              <a:gd name="connsiteX1" fmla="*/ 344381 w 983745"/>
              <a:gd name="connsiteY1" fmla="*/ 690974 h 729251"/>
              <a:gd name="connsiteX2" fmla="*/ 517001 w 983745"/>
              <a:gd name="connsiteY2" fmla="*/ 672433 h 729251"/>
              <a:gd name="connsiteX3" fmla="*/ 923811 w 983745"/>
              <a:gd name="connsiteY3" fmla="*/ 546486 h 729251"/>
              <a:gd name="connsiteX4" fmla="*/ 971674 w 983745"/>
              <a:gd name="connsiteY4" fmla="*/ 226205 h 729251"/>
              <a:gd name="connsiteX5" fmla="*/ 825405 w 983745"/>
              <a:gd name="connsiteY5" fmla="*/ 19660 h 729251"/>
              <a:gd name="connsiteX6" fmla="*/ 178591 w 983745"/>
              <a:gd name="connsiteY6" fmla="*/ 89684 h 729251"/>
              <a:gd name="connsiteX7" fmla="*/ 9505 w 983745"/>
              <a:gd name="connsiteY7" fmla="*/ 316806 h 729251"/>
              <a:gd name="connsiteX8" fmla="*/ 44778 w 983745"/>
              <a:gd name="connsiteY8" fmla="*/ 577392 h 729251"/>
              <a:gd name="connsiteX9" fmla="*/ 228796 w 983745"/>
              <a:gd name="connsiteY9" fmla="*/ 668175 h 729251"/>
              <a:gd name="connsiteX10" fmla="*/ 289291 w 983745"/>
              <a:gd name="connsiteY10" fmla="*/ 729251 h 729251"/>
              <a:gd name="connsiteX0" fmla="*/ 923811 w 983745"/>
              <a:gd name="connsiteY0" fmla="*/ 546486 h 729251"/>
              <a:gd name="connsiteX1" fmla="*/ 971674 w 983745"/>
              <a:gd name="connsiteY1" fmla="*/ 226205 h 729251"/>
              <a:gd name="connsiteX2" fmla="*/ 825405 w 983745"/>
              <a:gd name="connsiteY2" fmla="*/ 19660 h 729251"/>
              <a:gd name="connsiteX3" fmla="*/ 178591 w 983745"/>
              <a:gd name="connsiteY3" fmla="*/ 89684 h 729251"/>
              <a:gd name="connsiteX4" fmla="*/ 9505 w 983745"/>
              <a:gd name="connsiteY4" fmla="*/ 316806 h 729251"/>
              <a:gd name="connsiteX5" fmla="*/ 44778 w 983745"/>
              <a:gd name="connsiteY5" fmla="*/ 577392 h 729251"/>
              <a:gd name="connsiteX6" fmla="*/ 228796 w 983745"/>
              <a:gd name="connsiteY6" fmla="*/ 668175 h 729251"/>
              <a:gd name="connsiteX7" fmla="*/ 289291 w 983745"/>
              <a:gd name="connsiteY7" fmla="*/ 729251 h 729251"/>
              <a:gd name="connsiteX8" fmla="*/ 344381 w 983745"/>
              <a:gd name="connsiteY8" fmla="*/ 690974 h 729251"/>
              <a:gd name="connsiteX9" fmla="*/ 517001 w 983745"/>
              <a:gd name="connsiteY9" fmla="*/ 672433 h 729251"/>
              <a:gd name="connsiteX10" fmla="*/ 936998 w 983745"/>
              <a:gd name="connsiteY10" fmla="*/ 554761 h 729251"/>
              <a:gd name="connsiteX0" fmla="*/ 971674 w 971674"/>
              <a:gd name="connsiteY0" fmla="*/ 226205 h 729251"/>
              <a:gd name="connsiteX1" fmla="*/ 825405 w 971674"/>
              <a:gd name="connsiteY1" fmla="*/ 19660 h 729251"/>
              <a:gd name="connsiteX2" fmla="*/ 178591 w 971674"/>
              <a:gd name="connsiteY2" fmla="*/ 89684 h 729251"/>
              <a:gd name="connsiteX3" fmla="*/ 9505 w 971674"/>
              <a:gd name="connsiteY3" fmla="*/ 316806 h 729251"/>
              <a:gd name="connsiteX4" fmla="*/ 44778 w 971674"/>
              <a:gd name="connsiteY4" fmla="*/ 577392 h 729251"/>
              <a:gd name="connsiteX5" fmla="*/ 228796 w 971674"/>
              <a:gd name="connsiteY5" fmla="*/ 668175 h 729251"/>
              <a:gd name="connsiteX6" fmla="*/ 289291 w 971674"/>
              <a:gd name="connsiteY6" fmla="*/ 729251 h 729251"/>
              <a:gd name="connsiteX7" fmla="*/ 344381 w 971674"/>
              <a:gd name="connsiteY7" fmla="*/ 690974 h 729251"/>
              <a:gd name="connsiteX8" fmla="*/ 517001 w 971674"/>
              <a:gd name="connsiteY8" fmla="*/ 672433 h 729251"/>
              <a:gd name="connsiteX9" fmla="*/ 936998 w 971674"/>
              <a:gd name="connsiteY9" fmla="*/ 554761 h 729251"/>
              <a:gd name="connsiteX0" fmla="*/ 825405 w 936998"/>
              <a:gd name="connsiteY0" fmla="*/ 19660 h 729251"/>
              <a:gd name="connsiteX1" fmla="*/ 178591 w 936998"/>
              <a:gd name="connsiteY1" fmla="*/ 89684 h 729251"/>
              <a:gd name="connsiteX2" fmla="*/ 9505 w 936998"/>
              <a:gd name="connsiteY2" fmla="*/ 316806 h 729251"/>
              <a:gd name="connsiteX3" fmla="*/ 44778 w 936998"/>
              <a:gd name="connsiteY3" fmla="*/ 577392 h 729251"/>
              <a:gd name="connsiteX4" fmla="*/ 228796 w 936998"/>
              <a:gd name="connsiteY4" fmla="*/ 668175 h 729251"/>
              <a:gd name="connsiteX5" fmla="*/ 289291 w 936998"/>
              <a:gd name="connsiteY5" fmla="*/ 729251 h 729251"/>
              <a:gd name="connsiteX6" fmla="*/ 344381 w 936998"/>
              <a:gd name="connsiteY6" fmla="*/ 690974 h 729251"/>
              <a:gd name="connsiteX7" fmla="*/ 517001 w 936998"/>
              <a:gd name="connsiteY7" fmla="*/ 672433 h 729251"/>
              <a:gd name="connsiteX8" fmla="*/ 936998 w 936998"/>
              <a:gd name="connsiteY8" fmla="*/ 554761 h 729251"/>
              <a:gd name="connsiteX0" fmla="*/ 848743 w 936998"/>
              <a:gd name="connsiteY0" fmla="*/ 6966 h 708147"/>
              <a:gd name="connsiteX1" fmla="*/ 178591 w 936998"/>
              <a:gd name="connsiteY1" fmla="*/ 68580 h 708147"/>
              <a:gd name="connsiteX2" fmla="*/ 9505 w 936998"/>
              <a:gd name="connsiteY2" fmla="*/ 295702 h 708147"/>
              <a:gd name="connsiteX3" fmla="*/ 44778 w 936998"/>
              <a:gd name="connsiteY3" fmla="*/ 556288 h 708147"/>
              <a:gd name="connsiteX4" fmla="*/ 228796 w 936998"/>
              <a:gd name="connsiteY4" fmla="*/ 647071 h 708147"/>
              <a:gd name="connsiteX5" fmla="*/ 289291 w 936998"/>
              <a:gd name="connsiteY5" fmla="*/ 708147 h 708147"/>
              <a:gd name="connsiteX6" fmla="*/ 344381 w 936998"/>
              <a:gd name="connsiteY6" fmla="*/ 669870 h 708147"/>
              <a:gd name="connsiteX7" fmla="*/ 517001 w 936998"/>
              <a:gd name="connsiteY7" fmla="*/ 651329 h 708147"/>
              <a:gd name="connsiteX8" fmla="*/ 936998 w 936998"/>
              <a:gd name="connsiteY8" fmla="*/ 533657 h 708147"/>
              <a:gd name="connsiteX0" fmla="*/ 848743 w 936998"/>
              <a:gd name="connsiteY0" fmla="*/ 26368 h 727549"/>
              <a:gd name="connsiteX1" fmla="*/ 178591 w 936998"/>
              <a:gd name="connsiteY1" fmla="*/ 87982 h 727549"/>
              <a:gd name="connsiteX2" fmla="*/ 9505 w 936998"/>
              <a:gd name="connsiteY2" fmla="*/ 315104 h 727549"/>
              <a:gd name="connsiteX3" fmla="*/ 44778 w 936998"/>
              <a:gd name="connsiteY3" fmla="*/ 575690 h 727549"/>
              <a:gd name="connsiteX4" fmla="*/ 228796 w 936998"/>
              <a:gd name="connsiteY4" fmla="*/ 666473 h 727549"/>
              <a:gd name="connsiteX5" fmla="*/ 289291 w 936998"/>
              <a:gd name="connsiteY5" fmla="*/ 727549 h 727549"/>
              <a:gd name="connsiteX6" fmla="*/ 344381 w 936998"/>
              <a:gd name="connsiteY6" fmla="*/ 689272 h 727549"/>
              <a:gd name="connsiteX7" fmla="*/ 517001 w 936998"/>
              <a:gd name="connsiteY7" fmla="*/ 670731 h 727549"/>
              <a:gd name="connsiteX8" fmla="*/ 936998 w 936998"/>
              <a:gd name="connsiteY8" fmla="*/ 553059 h 727549"/>
              <a:gd name="connsiteX0" fmla="*/ 848743 w 936998"/>
              <a:gd name="connsiteY0" fmla="*/ 27613 h 728794"/>
              <a:gd name="connsiteX1" fmla="*/ 178591 w 936998"/>
              <a:gd name="connsiteY1" fmla="*/ 89227 h 728794"/>
              <a:gd name="connsiteX2" fmla="*/ 9505 w 936998"/>
              <a:gd name="connsiteY2" fmla="*/ 316349 h 728794"/>
              <a:gd name="connsiteX3" fmla="*/ 44778 w 936998"/>
              <a:gd name="connsiteY3" fmla="*/ 576935 h 728794"/>
              <a:gd name="connsiteX4" fmla="*/ 228796 w 936998"/>
              <a:gd name="connsiteY4" fmla="*/ 667718 h 728794"/>
              <a:gd name="connsiteX5" fmla="*/ 289291 w 936998"/>
              <a:gd name="connsiteY5" fmla="*/ 728794 h 728794"/>
              <a:gd name="connsiteX6" fmla="*/ 344381 w 936998"/>
              <a:gd name="connsiteY6" fmla="*/ 690517 h 728794"/>
              <a:gd name="connsiteX7" fmla="*/ 517001 w 936998"/>
              <a:gd name="connsiteY7" fmla="*/ 671976 h 728794"/>
              <a:gd name="connsiteX8" fmla="*/ 936998 w 936998"/>
              <a:gd name="connsiteY8" fmla="*/ 554304 h 728794"/>
              <a:gd name="connsiteX0" fmla="*/ 848743 w 936998"/>
              <a:gd name="connsiteY0" fmla="*/ 27613 h 728794"/>
              <a:gd name="connsiteX1" fmla="*/ 178591 w 936998"/>
              <a:gd name="connsiteY1" fmla="*/ 89227 h 728794"/>
              <a:gd name="connsiteX2" fmla="*/ 9505 w 936998"/>
              <a:gd name="connsiteY2" fmla="*/ 316349 h 728794"/>
              <a:gd name="connsiteX3" fmla="*/ 44778 w 936998"/>
              <a:gd name="connsiteY3" fmla="*/ 576935 h 728794"/>
              <a:gd name="connsiteX4" fmla="*/ 228796 w 936998"/>
              <a:gd name="connsiteY4" fmla="*/ 667718 h 728794"/>
              <a:gd name="connsiteX5" fmla="*/ 289291 w 936998"/>
              <a:gd name="connsiteY5" fmla="*/ 728794 h 728794"/>
              <a:gd name="connsiteX6" fmla="*/ 344381 w 936998"/>
              <a:gd name="connsiteY6" fmla="*/ 690517 h 728794"/>
              <a:gd name="connsiteX7" fmla="*/ 517001 w 936998"/>
              <a:gd name="connsiteY7" fmla="*/ 671976 h 728794"/>
              <a:gd name="connsiteX8" fmla="*/ 936998 w 936998"/>
              <a:gd name="connsiteY8" fmla="*/ 554304 h 728794"/>
              <a:gd name="connsiteX0" fmla="*/ 848743 w 936998"/>
              <a:gd name="connsiteY0" fmla="*/ 27613 h 728794"/>
              <a:gd name="connsiteX1" fmla="*/ 178591 w 936998"/>
              <a:gd name="connsiteY1" fmla="*/ 89227 h 728794"/>
              <a:gd name="connsiteX2" fmla="*/ 9505 w 936998"/>
              <a:gd name="connsiteY2" fmla="*/ 316349 h 728794"/>
              <a:gd name="connsiteX3" fmla="*/ 44778 w 936998"/>
              <a:gd name="connsiteY3" fmla="*/ 576935 h 728794"/>
              <a:gd name="connsiteX4" fmla="*/ 228796 w 936998"/>
              <a:gd name="connsiteY4" fmla="*/ 667718 h 728794"/>
              <a:gd name="connsiteX5" fmla="*/ 289291 w 936998"/>
              <a:gd name="connsiteY5" fmla="*/ 728794 h 728794"/>
              <a:gd name="connsiteX6" fmla="*/ 344381 w 936998"/>
              <a:gd name="connsiteY6" fmla="*/ 690517 h 728794"/>
              <a:gd name="connsiteX7" fmla="*/ 517001 w 936998"/>
              <a:gd name="connsiteY7" fmla="*/ 671976 h 728794"/>
              <a:gd name="connsiteX8" fmla="*/ 936998 w 936998"/>
              <a:gd name="connsiteY8" fmla="*/ 554304 h 728794"/>
              <a:gd name="connsiteX0" fmla="*/ 848743 w 947149"/>
              <a:gd name="connsiteY0" fmla="*/ 27613 h 728794"/>
              <a:gd name="connsiteX1" fmla="*/ 178591 w 947149"/>
              <a:gd name="connsiteY1" fmla="*/ 89227 h 728794"/>
              <a:gd name="connsiteX2" fmla="*/ 9505 w 947149"/>
              <a:gd name="connsiteY2" fmla="*/ 316349 h 728794"/>
              <a:gd name="connsiteX3" fmla="*/ 44778 w 947149"/>
              <a:gd name="connsiteY3" fmla="*/ 576935 h 728794"/>
              <a:gd name="connsiteX4" fmla="*/ 228796 w 947149"/>
              <a:gd name="connsiteY4" fmla="*/ 667718 h 728794"/>
              <a:gd name="connsiteX5" fmla="*/ 289291 w 947149"/>
              <a:gd name="connsiteY5" fmla="*/ 728794 h 728794"/>
              <a:gd name="connsiteX6" fmla="*/ 344381 w 947149"/>
              <a:gd name="connsiteY6" fmla="*/ 690517 h 728794"/>
              <a:gd name="connsiteX7" fmla="*/ 517001 w 947149"/>
              <a:gd name="connsiteY7" fmla="*/ 671976 h 728794"/>
              <a:gd name="connsiteX8" fmla="*/ 947149 w 947149"/>
              <a:gd name="connsiteY8" fmla="*/ 513820 h 728794"/>
              <a:gd name="connsiteX0" fmla="*/ 848743 w 947149"/>
              <a:gd name="connsiteY0" fmla="*/ 27613 h 728794"/>
              <a:gd name="connsiteX1" fmla="*/ 178591 w 947149"/>
              <a:gd name="connsiteY1" fmla="*/ 89227 h 728794"/>
              <a:gd name="connsiteX2" fmla="*/ 9505 w 947149"/>
              <a:gd name="connsiteY2" fmla="*/ 316349 h 728794"/>
              <a:gd name="connsiteX3" fmla="*/ 44778 w 947149"/>
              <a:gd name="connsiteY3" fmla="*/ 576935 h 728794"/>
              <a:gd name="connsiteX4" fmla="*/ 228796 w 947149"/>
              <a:gd name="connsiteY4" fmla="*/ 667718 h 728794"/>
              <a:gd name="connsiteX5" fmla="*/ 289291 w 947149"/>
              <a:gd name="connsiteY5" fmla="*/ 728794 h 728794"/>
              <a:gd name="connsiteX6" fmla="*/ 344381 w 947149"/>
              <a:gd name="connsiteY6" fmla="*/ 690517 h 728794"/>
              <a:gd name="connsiteX7" fmla="*/ 517001 w 947149"/>
              <a:gd name="connsiteY7" fmla="*/ 671976 h 728794"/>
              <a:gd name="connsiteX8" fmla="*/ 947149 w 947149"/>
              <a:gd name="connsiteY8" fmla="*/ 513820 h 728794"/>
              <a:gd name="connsiteX0" fmla="*/ 848743 w 947149"/>
              <a:gd name="connsiteY0" fmla="*/ 27613 h 728794"/>
              <a:gd name="connsiteX1" fmla="*/ 178591 w 947149"/>
              <a:gd name="connsiteY1" fmla="*/ 89227 h 728794"/>
              <a:gd name="connsiteX2" fmla="*/ 9505 w 947149"/>
              <a:gd name="connsiteY2" fmla="*/ 316349 h 728794"/>
              <a:gd name="connsiteX3" fmla="*/ 44778 w 947149"/>
              <a:gd name="connsiteY3" fmla="*/ 576935 h 728794"/>
              <a:gd name="connsiteX4" fmla="*/ 228796 w 947149"/>
              <a:gd name="connsiteY4" fmla="*/ 667718 h 728794"/>
              <a:gd name="connsiteX5" fmla="*/ 289291 w 947149"/>
              <a:gd name="connsiteY5" fmla="*/ 728794 h 728794"/>
              <a:gd name="connsiteX6" fmla="*/ 344381 w 947149"/>
              <a:gd name="connsiteY6" fmla="*/ 690517 h 728794"/>
              <a:gd name="connsiteX7" fmla="*/ 517001 w 947149"/>
              <a:gd name="connsiteY7" fmla="*/ 671976 h 728794"/>
              <a:gd name="connsiteX8" fmla="*/ 947149 w 947149"/>
              <a:gd name="connsiteY8" fmla="*/ 513820 h 728794"/>
              <a:gd name="connsiteX0" fmla="*/ 848743 w 947149"/>
              <a:gd name="connsiteY0" fmla="*/ 29356 h 730537"/>
              <a:gd name="connsiteX1" fmla="*/ 178591 w 947149"/>
              <a:gd name="connsiteY1" fmla="*/ 90970 h 730537"/>
              <a:gd name="connsiteX2" fmla="*/ 9505 w 947149"/>
              <a:gd name="connsiteY2" fmla="*/ 318092 h 730537"/>
              <a:gd name="connsiteX3" fmla="*/ 44778 w 947149"/>
              <a:gd name="connsiteY3" fmla="*/ 578678 h 730537"/>
              <a:gd name="connsiteX4" fmla="*/ 228796 w 947149"/>
              <a:gd name="connsiteY4" fmla="*/ 669461 h 730537"/>
              <a:gd name="connsiteX5" fmla="*/ 289291 w 947149"/>
              <a:gd name="connsiteY5" fmla="*/ 730537 h 730537"/>
              <a:gd name="connsiteX6" fmla="*/ 344381 w 947149"/>
              <a:gd name="connsiteY6" fmla="*/ 692260 h 730537"/>
              <a:gd name="connsiteX7" fmla="*/ 517001 w 947149"/>
              <a:gd name="connsiteY7" fmla="*/ 673719 h 730537"/>
              <a:gd name="connsiteX8" fmla="*/ 947149 w 947149"/>
              <a:gd name="connsiteY8" fmla="*/ 515563 h 730537"/>
              <a:gd name="connsiteX0" fmla="*/ 848743 w 947149"/>
              <a:gd name="connsiteY0" fmla="*/ 28904 h 730085"/>
              <a:gd name="connsiteX1" fmla="*/ 180809 w 947149"/>
              <a:gd name="connsiteY1" fmla="*/ 92616 h 730085"/>
              <a:gd name="connsiteX2" fmla="*/ 9505 w 947149"/>
              <a:gd name="connsiteY2" fmla="*/ 317640 h 730085"/>
              <a:gd name="connsiteX3" fmla="*/ 44778 w 947149"/>
              <a:gd name="connsiteY3" fmla="*/ 578226 h 730085"/>
              <a:gd name="connsiteX4" fmla="*/ 228796 w 947149"/>
              <a:gd name="connsiteY4" fmla="*/ 669009 h 730085"/>
              <a:gd name="connsiteX5" fmla="*/ 289291 w 947149"/>
              <a:gd name="connsiteY5" fmla="*/ 730085 h 730085"/>
              <a:gd name="connsiteX6" fmla="*/ 344381 w 947149"/>
              <a:gd name="connsiteY6" fmla="*/ 691808 h 730085"/>
              <a:gd name="connsiteX7" fmla="*/ 517001 w 947149"/>
              <a:gd name="connsiteY7" fmla="*/ 673267 h 730085"/>
              <a:gd name="connsiteX8" fmla="*/ 947149 w 947149"/>
              <a:gd name="connsiteY8" fmla="*/ 515111 h 73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149" h="730085">
                <a:moveTo>
                  <a:pt x="848743" y="28904"/>
                </a:moveTo>
                <a:cubicBezTo>
                  <a:pt x="476154" y="-39974"/>
                  <a:pt x="313673" y="27597"/>
                  <a:pt x="180809" y="92616"/>
                </a:cubicBezTo>
                <a:cubicBezTo>
                  <a:pt x="46217" y="158481"/>
                  <a:pt x="32092" y="232489"/>
                  <a:pt x="9505" y="317640"/>
                </a:cubicBezTo>
                <a:cubicBezTo>
                  <a:pt x="-13801" y="388516"/>
                  <a:pt x="8732" y="522231"/>
                  <a:pt x="44778" y="578226"/>
                </a:cubicBezTo>
                <a:cubicBezTo>
                  <a:pt x="80824" y="634221"/>
                  <a:pt x="190915" y="644249"/>
                  <a:pt x="228796" y="669009"/>
                </a:cubicBezTo>
                <a:cubicBezTo>
                  <a:pt x="281946" y="687011"/>
                  <a:pt x="289291" y="730085"/>
                  <a:pt x="289291" y="730085"/>
                </a:cubicBezTo>
                <a:cubicBezTo>
                  <a:pt x="297827" y="729320"/>
                  <a:pt x="323580" y="699968"/>
                  <a:pt x="344381" y="691808"/>
                </a:cubicBezTo>
                <a:cubicBezTo>
                  <a:pt x="365182" y="683648"/>
                  <a:pt x="415477" y="688053"/>
                  <a:pt x="517001" y="673267"/>
                </a:cubicBezTo>
                <a:cubicBezTo>
                  <a:pt x="618525" y="658481"/>
                  <a:pt x="840411" y="638160"/>
                  <a:pt x="947149" y="515111"/>
                </a:cubicBezTo>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0DC1005A-FA70-D573-ED5F-B2CD9DBCA6D7}"/>
              </a:ext>
            </a:extLst>
          </p:cNvPr>
          <p:cNvSpPr>
            <a:spLocks noGrp="1"/>
          </p:cNvSpPr>
          <p:nvPr>
            <p:ph type="title"/>
          </p:nvPr>
        </p:nvSpPr>
        <p:spPr>
          <a:xfrm>
            <a:off x="257452" y="2395469"/>
            <a:ext cx="3800799" cy="3438661"/>
          </a:xfrm>
        </p:spPr>
        <p:txBody>
          <a:bodyPr anchor="b">
            <a:normAutofit/>
          </a:bodyPr>
          <a:lstStyle/>
          <a:p>
            <a:r>
              <a:rPr lang="el-GR" sz="3200" dirty="0">
                <a:latin typeface="Cavolini" panose="03000502040302020204" pitchFamily="66" charset="0"/>
                <a:cs typeface="Cavolini" panose="03000502040302020204" pitchFamily="66" charset="0"/>
              </a:rPr>
              <a:t>Γιατί Φιλαναγνωσία</a:t>
            </a:r>
            <a:r>
              <a:rPr lang="en-US" sz="3200" dirty="0">
                <a:latin typeface="Cavolini" panose="03000502040302020204" pitchFamily="66" charset="0"/>
                <a:cs typeface="Cavolini" panose="03000502040302020204" pitchFamily="66" charset="0"/>
              </a:rPr>
              <a:t>;</a:t>
            </a:r>
          </a:p>
        </p:txBody>
      </p:sp>
      <p:sp>
        <p:nvSpPr>
          <p:cNvPr id="3" name="Content Placeholder 2">
            <a:extLst>
              <a:ext uri="{FF2B5EF4-FFF2-40B4-BE49-F238E27FC236}">
                <a16:creationId xmlns:a16="http://schemas.microsoft.com/office/drawing/2014/main" id="{7F00740D-98F8-82E0-0DA6-80BFA1030E64}"/>
              </a:ext>
            </a:extLst>
          </p:cNvPr>
          <p:cNvSpPr>
            <a:spLocks noGrp="1"/>
          </p:cNvSpPr>
          <p:nvPr>
            <p:ph idx="1"/>
          </p:nvPr>
        </p:nvSpPr>
        <p:spPr>
          <a:xfrm>
            <a:off x="5447762" y="628261"/>
            <a:ext cx="5447765" cy="4948291"/>
          </a:xfrm>
        </p:spPr>
        <p:txBody>
          <a:bodyPr anchor="ctr">
            <a:normAutofit/>
          </a:bodyPr>
          <a:lstStyle/>
          <a:p>
            <a:pPr algn="ctr">
              <a:lnSpc>
                <a:spcPct val="90000"/>
              </a:lnSpc>
            </a:pPr>
            <a:r>
              <a:rPr lang="el-GR" sz="2200" b="0" i="0" dirty="0">
                <a:effectLst/>
                <a:latin typeface="Cavolini" panose="03000502040302020204" pitchFamily="66" charset="0"/>
                <a:cs typeface="Cavolini" panose="03000502040302020204" pitchFamily="66" charset="0"/>
              </a:rPr>
              <a:t>Στη σύγχρονη εποχή που χαρακτηρίζεται από την </a:t>
            </a:r>
            <a:r>
              <a:rPr lang="el-GR" sz="2200" i="0" dirty="0">
                <a:effectLst/>
                <a:latin typeface="Cavolini" panose="03000502040302020204" pitchFamily="66" charset="0"/>
                <a:cs typeface="Cavolini" panose="03000502040302020204" pitchFamily="66" charset="0"/>
              </a:rPr>
              <a:t>κυριαρχία της τεχνολογίας</a:t>
            </a:r>
            <a:r>
              <a:rPr lang="el-GR" sz="2200" b="0" i="0" dirty="0">
                <a:effectLst/>
                <a:latin typeface="Cavolini" panose="03000502040302020204" pitchFamily="66" charset="0"/>
                <a:cs typeface="Cavolini" panose="03000502040302020204" pitchFamily="66" charset="0"/>
              </a:rPr>
              <a:t>, της </a:t>
            </a:r>
            <a:r>
              <a:rPr lang="el-GR" sz="2200" i="0" dirty="0">
                <a:effectLst/>
                <a:latin typeface="Cavolini" panose="03000502040302020204" pitchFamily="66" charset="0"/>
                <a:cs typeface="Cavolini" panose="03000502040302020204" pitchFamily="66" charset="0"/>
              </a:rPr>
              <a:t>παγκοσμιοποίησης</a:t>
            </a:r>
            <a:r>
              <a:rPr lang="el-GR" sz="2200" b="0" i="0" dirty="0">
                <a:effectLst/>
                <a:latin typeface="Cavolini" panose="03000502040302020204" pitchFamily="66" charset="0"/>
                <a:cs typeface="Cavolini" panose="03000502040302020204" pitchFamily="66" charset="0"/>
              </a:rPr>
              <a:t>, της </a:t>
            </a:r>
            <a:r>
              <a:rPr lang="el-GR" sz="2200" i="0" dirty="0">
                <a:effectLst/>
                <a:latin typeface="Cavolini" panose="03000502040302020204" pitchFamily="66" charset="0"/>
                <a:cs typeface="Cavolini" panose="03000502040302020204" pitchFamily="66" charset="0"/>
              </a:rPr>
              <a:t>οικονομικό-πολιτικής κρίσης </a:t>
            </a:r>
            <a:r>
              <a:rPr lang="el-GR" sz="2200" b="0" i="0" dirty="0">
                <a:effectLst/>
                <a:latin typeface="Cavolini" panose="03000502040302020204" pitchFamily="66" charset="0"/>
                <a:cs typeface="Cavolini" panose="03000502040302020204" pitchFamily="66" charset="0"/>
              </a:rPr>
              <a:t>και της </a:t>
            </a:r>
            <a:r>
              <a:rPr lang="el-GR" sz="2200" i="0" dirty="0">
                <a:effectLst/>
                <a:latin typeface="Cavolini" panose="03000502040302020204" pitchFamily="66" charset="0"/>
                <a:cs typeface="Cavolini" panose="03000502040302020204" pitchFamily="66" charset="0"/>
              </a:rPr>
              <a:t>πολυπολιτισμικότητας</a:t>
            </a:r>
            <a:r>
              <a:rPr lang="el-GR" sz="2200" b="0" i="0" dirty="0">
                <a:effectLst/>
                <a:latin typeface="Cavolini" panose="03000502040302020204" pitchFamily="66" charset="0"/>
                <a:cs typeface="Cavolini" panose="03000502040302020204" pitchFamily="66" charset="0"/>
              </a:rPr>
              <a:t>, το βιβλίο κατέχει σημαντική θέση στη ζωή του ανθρώπου καθώς ψυχαγωγεί, προβληματίζει, αγγίζει και δίνει την απαραίτητη γνώση στον αναγνώστη, καλλιεργώντας την κριτική του σκέψη και έκφραση, ώστε να ανταποκριθεί στις δύσκολες συνθήκες της πραγματικότητας.</a:t>
            </a:r>
            <a:br>
              <a:rPr lang="el-GR" sz="2200" dirty="0">
                <a:latin typeface="Cavolini" panose="03000502040302020204" pitchFamily="66" charset="0"/>
                <a:cs typeface="Cavolini" panose="03000502040302020204" pitchFamily="66" charset="0"/>
              </a:rPr>
            </a:br>
            <a:endParaRPr lang="en-US" sz="2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723198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ED3D3F92-A42A-4783-8E68-3EA4940D8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08806B02-335B-4B6E-B86F-D9FCF2E04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1732"/>
            <a:ext cx="8582787" cy="5958985"/>
          </a:xfrm>
          <a:custGeom>
            <a:avLst/>
            <a:gdLst>
              <a:gd name="connsiteX0" fmla="*/ 5536268 w 8582787"/>
              <a:gd name="connsiteY0" fmla="*/ 639 h 5951132"/>
              <a:gd name="connsiteX1" fmla="*/ 5778044 w 8582787"/>
              <a:gd name="connsiteY1" fmla="*/ 6086 h 5951132"/>
              <a:gd name="connsiteX2" fmla="*/ 8038102 w 8582787"/>
              <a:gd name="connsiteY2" fmla="*/ 1081190 h 5951132"/>
              <a:gd name="connsiteX3" fmla="*/ 6942561 w 8582787"/>
              <a:gd name="connsiteY3" fmla="*/ 4768552 h 5951132"/>
              <a:gd name="connsiteX4" fmla="*/ 7063610 w 8582787"/>
              <a:gd name="connsiteY4" fmla="*/ 5404000 h 5951132"/>
              <a:gd name="connsiteX5" fmla="*/ 5844719 w 8582787"/>
              <a:gd name="connsiteY5" fmla="*/ 5361006 h 5951132"/>
              <a:gd name="connsiteX6" fmla="*/ 3911437 w 8582787"/>
              <a:gd name="connsiteY6" fmla="*/ 5888175 h 5951132"/>
              <a:gd name="connsiteX7" fmla="*/ 529190 w 8582787"/>
              <a:gd name="connsiteY7" fmla="*/ 5577971 h 5951132"/>
              <a:gd name="connsiteX8" fmla="*/ 22956 w 8582787"/>
              <a:gd name="connsiteY8" fmla="*/ 5074657 h 5951132"/>
              <a:gd name="connsiteX9" fmla="*/ 0 w 8582787"/>
              <a:gd name="connsiteY9" fmla="*/ 5040008 h 5951132"/>
              <a:gd name="connsiteX10" fmla="*/ 0 w 8582787"/>
              <a:gd name="connsiteY10" fmla="*/ 1220901 h 5951132"/>
              <a:gd name="connsiteX11" fmla="*/ 23024 w 8582787"/>
              <a:gd name="connsiteY11" fmla="*/ 1202608 h 5951132"/>
              <a:gd name="connsiteX12" fmla="*/ 705292 w 8582787"/>
              <a:gd name="connsiteY12" fmla="*/ 821089 h 5951132"/>
              <a:gd name="connsiteX13" fmla="*/ 5536268 w 8582787"/>
              <a:gd name="connsiteY13" fmla="*/ 639 h 5951132"/>
              <a:gd name="connsiteX0" fmla="*/ 5536268 w 8582787"/>
              <a:gd name="connsiteY0" fmla="*/ 639 h 5915698"/>
              <a:gd name="connsiteX1" fmla="*/ 5778044 w 8582787"/>
              <a:gd name="connsiteY1" fmla="*/ 6086 h 5915698"/>
              <a:gd name="connsiteX2" fmla="*/ 8038102 w 8582787"/>
              <a:gd name="connsiteY2" fmla="*/ 1081190 h 5915698"/>
              <a:gd name="connsiteX3" fmla="*/ 6942561 w 8582787"/>
              <a:gd name="connsiteY3" fmla="*/ 4768552 h 5915698"/>
              <a:gd name="connsiteX4" fmla="*/ 7063610 w 8582787"/>
              <a:gd name="connsiteY4" fmla="*/ 5404000 h 5915698"/>
              <a:gd name="connsiteX5" fmla="*/ 5844719 w 8582787"/>
              <a:gd name="connsiteY5" fmla="*/ 5361006 h 5915698"/>
              <a:gd name="connsiteX6" fmla="*/ 3911437 w 8582787"/>
              <a:gd name="connsiteY6" fmla="*/ 5888175 h 5915698"/>
              <a:gd name="connsiteX7" fmla="*/ 591395 w 8582787"/>
              <a:gd name="connsiteY7" fmla="*/ 5528208 h 5915698"/>
              <a:gd name="connsiteX8" fmla="*/ 22956 w 8582787"/>
              <a:gd name="connsiteY8" fmla="*/ 5074657 h 5915698"/>
              <a:gd name="connsiteX9" fmla="*/ 0 w 8582787"/>
              <a:gd name="connsiteY9" fmla="*/ 5040008 h 5915698"/>
              <a:gd name="connsiteX10" fmla="*/ 0 w 8582787"/>
              <a:gd name="connsiteY10" fmla="*/ 1220901 h 5915698"/>
              <a:gd name="connsiteX11" fmla="*/ 23024 w 8582787"/>
              <a:gd name="connsiteY11" fmla="*/ 1202608 h 5915698"/>
              <a:gd name="connsiteX12" fmla="*/ 705292 w 8582787"/>
              <a:gd name="connsiteY12" fmla="*/ 821089 h 5915698"/>
              <a:gd name="connsiteX13" fmla="*/ 5536268 w 8582787"/>
              <a:gd name="connsiteY13" fmla="*/ 639 h 5915698"/>
              <a:gd name="connsiteX0" fmla="*/ 5536268 w 8582787"/>
              <a:gd name="connsiteY0" fmla="*/ 639 h 5931942"/>
              <a:gd name="connsiteX1" fmla="*/ 5778044 w 8582787"/>
              <a:gd name="connsiteY1" fmla="*/ 6086 h 5931942"/>
              <a:gd name="connsiteX2" fmla="*/ 8038102 w 8582787"/>
              <a:gd name="connsiteY2" fmla="*/ 1081190 h 5931942"/>
              <a:gd name="connsiteX3" fmla="*/ 6942561 w 8582787"/>
              <a:gd name="connsiteY3" fmla="*/ 4768552 h 5931942"/>
              <a:gd name="connsiteX4" fmla="*/ 7063610 w 8582787"/>
              <a:gd name="connsiteY4" fmla="*/ 5404000 h 5931942"/>
              <a:gd name="connsiteX5" fmla="*/ 5844719 w 8582787"/>
              <a:gd name="connsiteY5" fmla="*/ 5361006 h 5931942"/>
              <a:gd name="connsiteX6" fmla="*/ 3911437 w 8582787"/>
              <a:gd name="connsiteY6" fmla="*/ 5888175 h 5931942"/>
              <a:gd name="connsiteX7" fmla="*/ 591395 w 8582787"/>
              <a:gd name="connsiteY7" fmla="*/ 5528208 h 5931942"/>
              <a:gd name="connsiteX8" fmla="*/ 22956 w 8582787"/>
              <a:gd name="connsiteY8" fmla="*/ 5074657 h 5931942"/>
              <a:gd name="connsiteX9" fmla="*/ 0 w 8582787"/>
              <a:gd name="connsiteY9" fmla="*/ 5040008 h 5931942"/>
              <a:gd name="connsiteX10" fmla="*/ 0 w 8582787"/>
              <a:gd name="connsiteY10" fmla="*/ 1220901 h 5931942"/>
              <a:gd name="connsiteX11" fmla="*/ 23024 w 8582787"/>
              <a:gd name="connsiteY11" fmla="*/ 1202608 h 5931942"/>
              <a:gd name="connsiteX12" fmla="*/ 705292 w 8582787"/>
              <a:gd name="connsiteY12" fmla="*/ 821089 h 5931942"/>
              <a:gd name="connsiteX13" fmla="*/ 5536268 w 8582787"/>
              <a:gd name="connsiteY13" fmla="*/ 639 h 5931942"/>
              <a:gd name="connsiteX0" fmla="*/ 5536268 w 8582787"/>
              <a:gd name="connsiteY0" fmla="*/ 639 h 5931942"/>
              <a:gd name="connsiteX1" fmla="*/ 5778044 w 8582787"/>
              <a:gd name="connsiteY1" fmla="*/ 6086 h 5931942"/>
              <a:gd name="connsiteX2" fmla="*/ 8038102 w 8582787"/>
              <a:gd name="connsiteY2" fmla="*/ 1081190 h 5931942"/>
              <a:gd name="connsiteX3" fmla="*/ 6942561 w 8582787"/>
              <a:gd name="connsiteY3" fmla="*/ 4768552 h 5931942"/>
              <a:gd name="connsiteX4" fmla="*/ 7063610 w 8582787"/>
              <a:gd name="connsiteY4" fmla="*/ 5404000 h 5931942"/>
              <a:gd name="connsiteX5" fmla="*/ 5844719 w 8582787"/>
              <a:gd name="connsiteY5" fmla="*/ 5361006 h 5931942"/>
              <a:gd name="connsiteX6" fmla="*/ 3911437 w 8582787"/>
              <a:gd name="connsiteY6" fmla="*/ 5888175 h 5931942"/>
              <a:gd name="connsiteX7" fmla="*/ 591395 w 8582787"/>
              <a:gd name="connsiteY7" fmla="*/ 5528208 h 5931942"/>
              <a:gd name="connsiteX8" fmla="*/ 22956 w 8582787"/>
              <a:gd name="connsiteY8" fmla="*/ 5074657 h 5931942"/>
              <a:gd name="connsiteX9" fmla="*/ 0 w 8582787"/>
              <a:gd name="connsiteY9" fmla="*/ 5040008 h 5931942"/>
              <a:gd name="connsiteX10" fmla="*/ 0 w 8582787"/>
              <a:gd name="connsiteY10" fmla="*/ 1220901 h 5931942"/>
              <a:gd name="connsiteX11" fmla="*/ 23024 w 8582787"/>
              <a:gd name="connsiteY11" fmla="*/ 1202608 h 5931942"/>
              <a:gd name="connsiteX12" fmla="*/ 705292 w 8582787"/>
              <a:gd name="connsiteY12" fmla="*/ 821089 h 5931942"/>
              <a:gd name="connsiteX13" fmla="*/ 5536268 w 8582787"/>
              <a:gd name="connsiteY13" fmla="*/ 639 h 5931942"/>
              <a:gd name="connsiteX0" fmla="*/ 5536268 w 8582787"/>
              <a:gd name="connsiteY0" fmla="*/ 639 h 5953554"/>
              <a:gd name="connsiteX1" fmla="*/ 5778044 w 8582787"/>
              <a:gd name="connsiteY1" fmla="*/ 6086 h 5953554"/>
              <a:gd name="connsiteX2" fmla="*/ 8038102 w 8582787"/>
              <a:gd name="connsiteY2" fmla="*/ 1081190 h 5953554"/>
              <a:gd name="connsiteX3" fmla="*/ 6942561 w 8582787"/>
              <a:gd name="connsiteY3" fmla="*/ 4768552 h 5953554"/>
              <a:gd name="connsiteX4" fmla="*/ 7063610 w 8582787"/>
              <a:gd name="connsiteY4" fmla="*/ 5404000 h 5953554"/>
              <a:gd name="connsiteX5" fmla="*/ 5844719 w 8582787"/>
              <a:gd name="connsiteY5" fmla="*/ 5361006 h 5953554"/>
              <a:gd name="connsiteX6" fmla="*/ 3911437 w 8582787"/>
              <a:gd name="connsiteY6" fmla="*/ 5888175 h 5953554"/>
              <a:gd name="connsiteX7" fmla="*/ 591395 w 8582787"/>
              <a:gd name="connsiteY7" fmla="*/ 5528208 h 5953554"/>
              <a:gd name="connsiteX8" fmla="*/ 22956 w 8582787"/>
              <a:gd name="connsiteY8" fmla="*/ 5074657 h 5953554"/>
              <a:gd name="connsiteX9" fmla="*/ 0 w 8582787"/>
              <a:gd name="connsiteY9" fmla="*/ 5040008 h 5953554"/>
              <a:gd name="connsiteX10" fmla="*/ 0 w 8582787"/>
              <a:gd name="connsiteY10" fmla="*/ 1220901 h 5953554"/>
              <a:gd name="connsiteX11" fmla="*/ 23024 w 8582787"/>
              <a:gd name="connsiteY11" fmla="*/ 1202608 h 5953554"/>
              <a:gd name="connsiteX12" fmla="*/ 705292 w 8582787"/>
              <a:gd name="connsiteY12" fmla="*/ 821089 h 5953554"/>
              <a:gd name="connsiteX13" fmla="*/ 5536268 w 8582787"/>
              <a:gd name="connsiteY13" fmla="*/ 639 h 5953554"/>
              <a:gd name="connsiteX0" fmla="*/ 5536268 w 8582787"/>
              <a:gd name="connsiteY0" fmla="*/ 639 h 5958985"/>
              <a:gd name="connsiteX1" fmla="*/ 5778044 w 8582787"/>
              <a:gd name="connsiteY1" fmla="*/ 6086 h 5958985"/>
              <a:gd name="connsiteX2" fmla="*/ 8038102 w 8582787"/>
              <a:gd name="connsiteY2" fmla="*/ 1081190 h 5958985"/>
              <a:gd name="connsiteX3" fmla="*/ 6942561 w 8582787"/>
              <a:gd name="connsiteY3" fmla="*/ 4768552 h 5958985"/>
              <a:gd name="connsiteX4" fmla="*/ 7063610 w 8582787"/>
              <a:gd name="connsiteY4" fmla="*/ 5404000 h 5958985"/>
              <a:gd name="connsiteX5" fmla="*/ 5844719 w 8582787"/>
              <a:gd name="connsiteY5" fmla="*/ 5361006 h 5958985"/>
              <a:gd name="connsiteX6" fmla="*/ 3911437 w 8582787"/>
              <a:gd name="connsiteY6" fmla="*/ 5888175 h 5958985"/>
              <a:gd name="connsiteX7" fmla="*/ 591395 w 8582787"/>
              <a:gd name="connsiteY7" fmla="*/ 5528208 h 5958985"/>
              <a:gd name="connsiteX8" fmla="*/ 22956 w 8582787"/>
              <a:gd name="connsiteY8" fmla="*/ 5074657 h 5958985"/>
              <a:gd name="connsiteX9" fmla="*/ 0 w 8582787"/>
              <a:gd name="connsiteY9" fmla="*/ 5040008 h 5958985"/>
              <a:gd name="connsiteX10" fmla="*/ 0 w 8582787"/>
              <a:gd name="connsiteY10" fmla="*/ 1220901 h 5958985"/>
              <a:gd name="connsiteX11" fmla="*/ 23024 w 8582787"/>
              <a:gd name="connsiteY11" fmla="*/ 1202608 h 5958985"/>
              <a:gd name="connsiteX12" fmla="*/ 705292 w 8582787"/>
              <a:gd name="connsiteY12" fmla="*/ 821089 h 5958985"/>
              <a:gd name="connsiteX13" fmla="*/ 5536268 w 8582787"/>
              <a:gd name="connsiteY13" fmla="*/ 639 h 595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82787" h="5958985">
                <a:moveTo>
                  <a:pt x="5536268" y="639"/>
                </a:moveTo>
                <a:cubicBezTo>
                  <a:pt x="5620910" y="1539"/>
                  <a:pt x="5701661" y="3377"/>
                  <a:pt x="5778044" y="6086"/>
                </a:cubicBezTo>
                <a:cubicBezTo>
                  <a:pt x="7000176" y="49432"/>
                  <a:pt x="7247305" y="292480"/>
                  <a:pt x="8038102" y="1081190"/>
                </a:cubicBezTo>
                <a:cubicBezTo>
                  <a:pt x="8887336" y="2189684"/>
                  <a:pt x="8898968" y="3432638"/>
                  <a:pt x="6942561" y="4768552"/>
                </a:cubicBezTo>
                <a:cubicBezTo>
                  <a:pt x="6485637" y="5086824"/>
                  <a:pt x="7063610" y="5404000"/>
                  <a:pt x="7063610" y="5404000"/>
                </a:cubicBezTo>
                <a:cubicBezTo>
                  <a:pt x="6980090" y="5421711"/>
                  <a:pt x="6370084" y="5280312"/>
                  <a:pt x="5844719" y="5361006"/>
                </a:cubicBezTo>
                <a:cubicBezTo>
                  <a:pt x="5319355" y="5441701"/>
                  <a:pt x="4650142" y="5798103"/>
                  <a:pt x="3911437" y="5888175"/>
                </a:cubicBezTo>
                <a:cubicBezTo>
                  <a:pt x="3172732" y="5978247"/>
                  <a:pt x="1498816" y="6078337"/>
                  <a:pt x="591395" y="5528208"/>
                </a:cubicBezTo>
                <a:cubicBezTo>
                  <a:pt x="398656" y="5411359"/>
                  <a:pt x="170148" y="5280966"/>
                  <a:pt x="22956" y="5074657"/>
                </a:cubicBezTo>
                <a:lnTo>
                  <a:pt x="0" y="5040008"/>
                </a:lnTo>
                <a:lnTo>
                  <a:pt x="0" y="1220901"/>
                </a:lnTo>
                <a:lnTo>
                  <a:pt x="23024" y="1202608"/>
                </a:lnTo>
                <a:cubicBezTo>
                  <a:pt x="198914" y="1075212"/>
                  <a:pt x="422087" y="948337"/>
                  <a:pt x="705292" y="821089"/>
                </a:cubicBezTo>
                <a:cubicBezTo>
                  <a:pt x="2121318" y="184849"/>
                  <a:pt x="4266630" y="-12850"/>
                  <a:pt x="5536268" y="639"/>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84B31A5-5E2D-B99A-679C-487EF7E50AB2}"/>
              </a:ext>
            </a:extLst>
          </p:cNvPr>
          <p:cNvSpPr>
            <a:spLocks noGrp="1"/>
          </p:cNvSpPr>
          <p:nvPr>
            <p:ph type="title"/>
          </p:nvPr>
        </p:nvSpPr>
        <p:spPr>
          <a:xfrm>
            <a:off x="7501812" y="4660711"/>
            <a:ext cx="4447532" cy="1695639"/>
          </a:xfrm>
        </p:spPr>
        <p:txBody>
          <a:bodyPr anchor="ctr">
            <a:normAutofit/>
          </a:bodyPr>
          <a:lstStyle/>
          <a:p>
            <a:pPr algn="ctr"/>
            <a:r>
              <a:rPr lang="el-GR" sz="3600" dirty="0">
                <a:latin typeface="Cavolini" panose="03000502040302020204" pitchFamily="66" charset="0"/>
                <a:cs typeface="Cavolini" panose="03000502040302020204" pitchFamily="66" charset="0"/>
              </a:rPr>
              <a:t>Γιατί Φιλαναγνωσία</a:t>
            </a:r>
            <a:r>
              <a:rPr lang="en-US" sz="3600" dirty="0">
                <a:latin typeface="Cavolini" panose="03000502040302020204" pitchFamily="66" charset="0"/>
                <a:cs typeface="Cavolini" panose="03000502040302020204" pitchFamily="66" charset="0"/>
              </a:rPr>
              <a:t>;</a:t>
            </a:r>
          </a:p>
        </p:txBody>
      </p:sp>
      <p:sp>
        <p:nvSpPr>
          <p:cNvPr id="3" name="Content Placeholder 2">
            <a:extLst>
              <a:ext uri="{FF2B5EF4-FFF2-40B4-BE49-F238E27FC236}">
                <a16:creationId xmlns:a16="http://schemas.microsoft.com/office/drawing/2014/main" id="{F47F2FE2-0DD9-B3C4-CD57-9DA400A01E81}"/>
              </a:ext>
            </a:extLst>
          </p:cNvPr>
          <p:cNvSpPr>
            <a:spLocks noGrp="1"/>
          </p:cNvSpPr>
          <p:nvPr>
            <p:ph idx="1"/>
          </p:nvPr>
        </p:nvSpPr>
        <p:spPr>
          <a:xfrm>
            <a:off x="792066" y="1335819"/>
            <a:ext cx="6537739" cy="3909619"/>
          </a:xfrm>
        </p:spPr>
        <p:txBody>
          <a:bodyPr anchor="ctr">
            <a:normAutofit/>
          </a:bodyPr>
          <a:lstStyle/>
          <a:p>
            <a:pPr algn="ctr">
              <a:lnSpc>
                <a:spcPct val="90000"/>
              </a:lnSpc>
            </a:pPr>
            <a:r>
              <a:rPr lang="el-GR" sz="1800" b="0" i="0" dirty="0">
                <a:effectLst/>
                <a:latin typeface="Cavolini" panose="03000502040302020204" pitchFamily="66" charset="0"/>
                <a:cs typeface="Cavolini" panose="03000502040302020204" pitchFamily="66" charset="0"/>
              </a:rPr>
              <a:t>Ο άνθρωπος, για να γίνει αποδέκτης αυτής της πολυσύνθετης προσφοράς του βιβλίου, αποκτά την ικανότητα της ανάγνωσης από τη μικρή του ηλικία.</a:t>
            </a:r>
          </a:p>
          <a:p>
            <a:pPr algn="ctr">
              <a:lnSpc>
                <a:spcPct val="90000"/>
              </a:lnSpc>
            </a:pPr>
            <a:r>
              <a:rPr lang="el-GR" sz="1800" b="0" i="0" dirty="0">
                <a:effectLst/>
                <a:latin typeface="Cavolini" panose="03000502040302020204" pitchFamily="66" charset="0"/>
                <a:cs typeface="Cavolini" panose="03000502040302020204" pitchFamily="66" charset="0"/>
              </a:rPr>
              <a:t> Σύμφωνα με την Αγγελοπούλου, η φιλαναγνωσία δεν είναι μία ιδιότητα που είναι έμφυτη στον άνθρωπο, η φιλαναγνωσία είναι επίκτητη και καλλιεργείται όταν το παιδί αποκτά την οικειότητα</a:t>
            </a:r>
            <a:br>
              <a:rPr lang="el-GR" sz="1800" b="0" i="0" dirty="0">
                <a:effectLst/>
                <a:latin typeface="Cavolini" panose="03000502040302020204" pitchFamily="66" charset="0"/>
                <a:cs typeface="Cavolini" panose="03000502040302020204" pitchFamily="66" charset="0"/>
              </a:rPr>
            </a:br>
            <a:r>
              <a:rPr lang="el-GR" sz="1800" b="0" i="0" dirty="0">
                <a:effectLst/>
                <a:latin typeface="Cavolini" panose="03000502040302020204" pitchFamily="66" charset="0"/>
                <a:cs typeface="Cavolini" panose="03000502040302020204" pitchFamily="66" charset="0"/>
              </a:rPr>
              <a:t>του γραπτού λόγου ήδη από τα πρώτα χρόνια της σχολικής του ζωής. </a:t>
            </a:r>
          </a:p>
          <a:p>
            <a:pPr algn="ctr">
              <a:lnSpc>
                <a:spcPct val="90000"/>
              </a:lnSpc>
            </a:pPr>
            <a:r>
              <a:rPr lang="el-GR" sz="1800" i="0" dirty="0">
                <a:effectLst/>
                <a:latin typeface="Cavolini" panose="03000502040302020204" pitchFamily="66" charset="0"/>
                <a:cs typeface="Cavolini" panose="03000502040302020204" pitchFamily="66" charset="0"/>
              </a:rPr>
              <a:t>(Κατσίκη-Γκίβαλου,2013)</a:t>
            </a:r>
            <a:r>
              <a:rPr lang="el-GR" sz="1800" dirty="0">
                <a:latin typeface="Cavolini" panose="03000502040302020204" pitchFamily="66" charset="0"/>
                <a:cs typeface="Cavolini" panose="03000502040302020204" pitchFamily="66" charset="0"/>
              </a:rPr>
              <a:t> </a:t>
            </a:r>
            <a:br>
              <a:rPr lang="el-GR" sz="1800" dirty="0">
                <a:latin typeface="Cavolini" panose="03000502040302020204" pitchFamily="66" charset="0"/>
                <a:cs typeface="Cavolini" panose="03000502040302020204" pitchFamily="66" charset="0"/>
              </a:rPr>
            </a:br>
            <a:endParaRPr lang="en-US" sz="1800" dirty="0">
              <a:latin typeface="Cavolini" panose="03000502040302020204" pitchFamily="66" charset="0"/>
              <a:cs typeface="Cavolini" panose="03000502040302020204" pitchFamily="66" charset="0"/>
            </a:endParaRPr>
          </a:p>
        </p:txBody>
      </p:sp>
      <p:sp>
        <p:nvSpPr>
          <p:cNvPr id="38" name="Freeform: Shape 37">
            <a:extLst>
              <a:ext uri="{FF2B5EF4-FFF2-40B4-BE49-F238E27FC236}">
                <a16:creationId xmlns:a16="http://schemas.microsoft.com/office/drawing/2014/main" id="{59B8D541-F0F1-448D-B481-76E8390D3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587144" flipH="1">
            <a:off x="-409095" y="235656"/>
            <a:ext cx="9030630" cy="63058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59010"/>
              <a:gd name="connsiteY0" fmla="*/ 725435 h 725435"/>
              <a:gd name="connsiteX1" fmla="*/ 408106 w 959010"/>
              <a:gd name="connsiteY1" fmla="*/ 662779 h 725435"/>
              <a:gd name="connsiteX2" fmla="*/ 805685 w 959010"/>
              <a:gd name="connsiteY2" fmla="*/ 523410 h 725435"/>
              <a:gd name="connsiteX3" fmla="*/ 954560 w 959010"/>
              <a:gd name="connsiteY3" fmla="*/ 257282 h 725435"/>
              <a:gd name="connsiteX4" fmla="*/ 674525 w 959010"/>
              <a:gd name="connsiteY4" fmla="*/ 5631 h 725435"/>
              <a:gd name="connsiteX5" fmla="*/ 15300 w 959010"/>
              <a:gd name="connsiteY5" fmla="*/ 246614 h 725435"/>
              <a:gd name="connsiteX6" fmla="*/ 217325 w 959010"/>
              <a:gd name="connsiteY6" fmla="*/ 650664 h 725435"/>
              <a:gd name="connsiteX7" fmla="*/ 284667 w 959010"/>
              <a:gd name="connsiteY7" fmla="*/ 725435 h 725435"/>
              <a:gd name="connsiteX0" fmla="*/ 284667 w 967667"/>
              <a:gd name="connsiteY0" fmla="*/ 725435 h 725435"/>
              <a:gd name="connsiteX1" fmla="*/ 408106 w 967667"/>
              <a:gd name="connsiteY1" fmla="*/ 662779 h 725435"/>
              <a:gd name="connsiteX2" fmla="*/ 868683 w 967667"/>
              <a:gd name="connsiteY2" fmla="*/ 556279 h 725435"/>
              <a:gd name="connsiteX3" fmla="*/ 954560 w 967667"/>
              <a:gd name="connsiteY3" fmla="*/ 257282 h 725435"/>
              <a:gd name="connsiteX4" fmla="*/ 674525 w 967667"/>
              <a:gd name="connsiteY4" fmla="*/ 5631 h 725435"/>
              <a:gd name="connsiteX5" fmla="*/ 15300 w 967667"/>
              <a:gd name="connsiteY5" fmla="*/ 246614 h 725435"/>
              <a:gd name="connsiteX6" fmla="*/ 217325 w 967667"/>
              <a:gd name="connsiteY6" fmla="*/ 650664 h 725435"/>
              <a:gd name="connsiteX7" fmla="*/ 284667 w 967667"/>
              <a:gd name="connsiteY7" fmla="*/ 725435 h 725435"/>
              <a:gd name="connsiteX0" fmla="*/ 284667 w 966979"/>
              <a:gd name="connsiteY0" fmla="*/ 685615 h 685615"/>
              <a:gd name="connsiteX1" fmla="*/ 408106 w 966979"/>
              <a:gd name="connsiteY1" fmla="*/ 622959 h 685615"/>
              <a:gd name="connsiteX2" fmla="*/ 868683 w 966979"/>
              <a:gd name="connsiteY2" fmla="*/ 516459 h 685615"/>
              <a:gd name="connsiteX3" fmla="*/ 954560 w 966979"/>
              <a:gd name="connsiteY3" fmla="*/ 217462 h 685615"/>
              <a:gd name="connsiteX4" fmla="*/ 684112 w 966979"/>
              <a:gd name="connsiteY4" fmla="*/ 9636 h 685615"/>
              <a:gd name="connsiteX5" fmla="*/ 15300 w 966979"/>
              <a:gd name="connsiteY5" fmla="*/ 206794 h 685615"/>
              <a:gd name="connsiteX6" fmla="*/ 217325 w 966979"/>
              <a:gd name="connsiteY6" fmla="*/ 610844 h 685615"/>
              <a:gd name="connsiteX7" fmla="*/ 284667 w 966979"/>
              <a:gd name="connsiteY7" fmla="*/ 685615 h 685615"/>
              <a:gd name="connsiteX0" fmla="*/ 283787 w 966099"/>
              <a:gd name="connsiteY0" fmla="*/ 685615 h 685615"/>
              <a:gd name="connsiteX1" fmla="*/ 407226 w 966099"/>
              <a:gd name="connsiteY1" fmla="*/ 622959 h 685615"/>
              <a:gd name="connsiteX2" fmla="*/ 867803 w 966099"/>
              <a:gd name="connsiteY2" fmla="*/ 516459 h 685615"/>
              <a:gd name="connsiteX3" fmla="*/ 953680 w 966099"/>
              <a:gd name="connsiteY3" fmla="*/ 217462 h 685615"/>
              <a:gd name="connsiteX4" fmla="*/ 683232 w 966099"/>
              <a:gd name="connsiteY4" fmla="*/ 9636 h 685615"/>
              <a:gd name="connsiteX5" fmla="*/ 14420 w 966099"/>
              <a:gd name="connsiteY5" fmla="*/ 206794 h 685615"/>
              <a:gd name="connsiteX6" fmla="*/ 221923 w 966099"/>
              <a:gd name="connsiteY6" fmla="*/ 610844 h 685615"/>
              <a:gd name="connsiteX7" fmla="*/ 283787 w 966099"/>
              <a:gd name="connsiteY7" fmla="*/ 685615 h 685615"/>
              <a:gd name="connsiteX0" fmla="*/ 282418 w 966099"/>
              <a:gd name="connsiteY0" fmla="*/ 671920 h 671920"/>
              <a:gd name="connsiteX1" fmla="*/ 407226 w 966099"/>
              <a:gd name="connsiteY1" fmla="*/ 622959 h 671920"/>
              <a:gd name="connsiteX2" fmla="*/ 867803 w 966099"/>
              <a:gd name="connsiteY2" fmla="*/ 516459 h 671920"/>
              <a:gd name="connsiteX3" fmla="*/ 953680 w 966099"/>
              <a:gd name="connsiteY3" fmla="*/ 217462 h 671920"/>
              <a:gd name="connsiteX4" fmla="*/ 683232 w 966099"/>
              <a:gd name="connsiteY4" fmla="*/ 9636 h 671920"/>
              <a:gd name="connsiteX5" fmla="*/ 14420 w 966099"/>
              <a:gd name="connsiteY5" fmla="*/ 206794 h 671920"/>
              <a:gd name="connsiteX6" fmla="*/ 221923 w 966099"/>
              <a:gd name="connsiteY6" fmla="*/ 610844 h 671920"/>
              <a:gd name="connsiteX7" fmla="*/ 282418 w 966099"/>
              <a:gd name="connsiteY7" fmla="*/ 671920 h 671920"/>
              <a:gd name="connsiteX0" fmla="*/ 282418 w 966099"/>
              <a:gd name="connsiteY0" fmla="*/ 671920 h 672429"/>
              <a:gd name="connsiteX1" fmla="*/ 338878 w 966099"/>
              <a:gd name="connsiteY1" fmla="*/ 639121 h 672429"/>
              <a:gd name="connsiteX2" fmla="*/ 407226 w 966099"/>
              <a:gd name="connsiteY2" fmla="*/ 622959 h 672429"/>
              <a:gd name="connsiteX3" fmla="*/ 867803 w 966099"/>
              <a:gd name="connsiteY3" fmla="*/ 516459 h 672429"/>
              <a:gd name="connsiteX4" fmla="*/ 953680 w 966099"/>
              <a:gd name="connsiteY4" fmla="*/ 217462 h 672429"/>
              <a:gd name="connsiteX5" fmla="*/ 683232 w 966099"/>
              <a:gd name="connsiteY5" fmla="*/ 9636 h 672429"/>
              <a:gd name="connsiteX6" fmla="*/ 14420 w 966099"/>
              <a:gd name="connsiteY6" fmla="*/ 206794 h 672429"/>
              <a:gd name="connsiteX7" fmla="*/ 221923 w 966099"/>
              <a:gd name="connsiteY7" fmla="*/ 610844 h 672429"/>
              <a:gd name="connsiteX8" fmla="*/ 282418 w 966099"/>
              <a:gd name="connsiteY8" fmla="*/ 671920 h 672429"/>
              <a:gd name="connsiteX0" fmla="*/ 282418 w 966099"/>
              <a:gd name="connsiteY0" fmla="*/ 671920 h 672356"/>
              <a:gd name="connsiteX1" fmla="*/ 337508 w 966099"/>
              <a:gd name="connsiteY1" fmla="*/ 633643 h 672356"/>
              <a:gd name="connsiteX2" fmla="*/ 407226 w 966099"/>
              <a:gd name="connsiteY2" fmla="*/ 622959 h 672356"/>
              <a:gd name="connsiteX3" fmla="*/ 867803 w 966099"/>
              <a:gd name="connsiteY3" fmla="*/ 516459 h 672356"/>
              <a:gd name="connsiteX4" fmla="*/ 953680 w 966099"/>
              <a:gd name="connsiteY4" fmla="*/ 217462 h 672356"/>
              <a:gd name="connsiteX5" fmla="*/ 683232 w 966099"/>
              <a:gd name="connsiteY5" fmla="*/ 9636 h 672356"/>
              <a:gd name="connsiteX6" fmla="*/ 14420 w 966099"/>
              <a:gd name="connsiteY6" fmla="*/ 206794 h 672356"/>
              <a:gd name="connsiteX7" fmla="*/ 221923 w 966099"/>
              <a:gd name="connsiteY7" fmla="*/ 610844 h 672356"/>
              <a:gd name="connsiteX8" fmla="*/ 282418 w 966099"/>
              <a:gd name="connsiteY8" fmla="*/ 671920 h 672356"/>
              <a:gd name="connsiteX0" fmla="*/ 282418 w 966099"/>
              <a:gd name="connsiteY0" fmla="*/ 671920 h 671920"/>
              <a:gd name="connsiteX1" fmla="*/ 337508 w 966099"/>
              <a:gd name="connsiteY1" fmla="*/ 633643 h 671920"/>
              <a:gd name="connsiteX2" fmla="*/ 407226 w 966099"/>
              <a:gd name="connsiteY2" fmla="*/ 622959 h 671920"/>
              <a:gd name="connsiteX3" fmla="*/ 867803 w 966099"/>
              <a:gd name="connsiteY3" fmla="*/ 516459 h 671920"/>
              <a:gd name="connsiteX4" fmla="*/ 953680 w 966099"/>
              <a:gd name="connsiteY4" fmla="*/ 217462 h 671920"/>
              <a:gd name="connsiteX5" fmla="*/ 683232 w 966099"/>
              <a:gd name="connsiteY5" fmla="*/ 9636 h 671920"/>
              <a:gd name="connsiteX6" fmla="*/ 14420 w 966099"/>
              <a:gd name="connsiteY6" fmla="*/ 206794 h 671920"/>
              <a:gd name="connsiteX7" fmla="*/ 221923 w 966099"/>
              <a:gd name="connsiteY7" fmla="*/ 610844 h 671920"/>
              <a:gd name="connsiteX8" fmla="*/ 282418 w 966099"/>
              <a:gd name="connsiteY8" fmla="*/ 671920 h 671920"/>
              <a:gd name="connsiteX0" fmla="*/ 282418 w 965409"/>
              <a:gd name="connsiteY0" fmla="*/ 671920 h 671920"/>
              <a:gd name="connsiteX1" fmla="*/ 337508 w 965409"/>
              <a:gd name="connsiteY1" fmla="*/ 633643 h 671920"/>
              <a:gd name="connsiteX2" fmla="*/ 434616 w 965409"/>
              <a:gd name="connsiteY2" fmla="*/ 627068 h 671920"/>
              <a:gd name="connsiteX3" fmla="*/ 867803 w 965409"/>
              <a:gd name="connsiteY3" fmla="*/ 516459 h 671920"/>
              <a:gd name="connsiteX4" fmla="*/ 953680 w 965409"/>
              <a:gd name="connsiteY4" fmla="*/ 217462 h 671920"/>
              <a:gd name="connsiteX5" fmla="*/ 683232 w 965409"/>
              <a:gd name="connsiteY5" fmla="*/ 9636 h 671920"/>
              <a:gd name="connsiteX6" fmla="*/ 14420 w 965409"/>
              <a:gd name="connsiteY6" fmla="*/ 206794 h 671920"/>
              <a:gd name="connsiteX7" fmla="*/ 221923 w 965409"/>
              <a:gd name="connsiteY7" fmla="*/ 610844 h 671920"/>
              <a:gd name="connsiteX8" fmla="*/ 282418 w 965409"/>
              <a:gd name="connsiteY8" fmla="*/ 671920 h 671920"/>
              <a:gd name="connsiteX0" fmla="*/ 282418 w 965409"/>
              <a:gd name="connsiteY0" fmla="*/ 671920 h 671920"/>
              <a:gd name="connsiteX1" fmla="*/ 337508 w 965409"/>
              <a:gd name="connsiteY1" fmla="*/ 633643 h 671920"/>
              <a:gd name="connsiteX2" fmla="*/ 434616 w 965409"/>
              <a:gd name="connsiteY2" fmla="*/ 627068 h 671920"/>
              <a:gd name="connsiteX3" fmla="*/ 867803 w 965409"/>
              <a:gd name="connsiteY3" fmla="*/ 516459 h 671920"/>
              <a:gd name="connsiteX4" fmla="*/ 953680 w 965409"/>
              <a:gd name="connsiteY4" fmla="*/ 217462 h 671920"/>
              <a:gd name="connsiteX5" fmla="*/ 683232 w 965409"/>
              <a:gd name="connsiteY5" fmla="*/ 9636 h 671920"/>
              <a:gd name="connsiteX6" fmla="*/ 14420 w 965409"/>
              <a:gd name="connsiteY6" fmla="*/ 206794 h 671920"/>
              <a:gd name="connsiteX7" fmla="*/ 221923 w 965409"/>
              <a:gd name="connsiteY7" fmla="*/ 610844 h 671920"/>
              <a:gd name="connsiteX8" fmla="*/ 282418 w 965409"/>
              <a:gd name="connsiteY8" fmla="*/ 671920 h 671920"/>
              <a:gd name="connsiteX0" fmla="*/ 282418 w 965409"/>
              <a:gd name="connsiteY0" fmla="*/ 671920 h 671920"/>
              <a:gd name="connsiteX1" fmla="*/ 337508 w 965409"/>
              <a:gd name="connsiteY1" fmla="*/ 633643 h 671920"/>
              <a:gd name="connsiteX2" fmla="*/ 434616 w 965409"/>
              <a:gd name="connsiteY2" fmla="*/ 627068 h 671920"/>
              <a:gd name="connsiteX3" fmla="*/ 867803 w 965409"/>
              <a:gd name="connsiteY3" fmla="*/ 516459 h 671920"/>
              <a:gd name="connsiteX4" fmla="*/ 953680 w 965409"/>
              <a:gd name="connsiteY4" fmla="*/ 217462 h 671920"/>
              <a:gd name="connsiteX5" fmla="*/ 683232 w 965409"/>
              <a:gd name="connsiteY5" fmla="*/ 9636 h 671920"/>
              <a:gd name="connsiteX6" fmla="*/ 14420 w 965409"/>
              <a:gd name="connsiteY6" fmla="*/ 206794 h 671920"/>
              <a:gd name="connsiteX7" fmla="*/ 221923 w 965409"/>
              <a:gd name="connsiteY7" fmla="*/ 610844 h 671920"/>
              <a:gd name="connsiteX8" fmla="*/ 282418 w 965409"/>
              <a:gd name="connsiteY8" fmla="*/ 671920 h 671920"/>
              <a:gd name="connsiteX0" fmla="*/ 282418 w 965343"/>
              <a:gd name="connsiteY0" fmla="*/ 671920 h 671920"/>
              <a:gd name="connsiteX1" fmla="*/ 337508 w 965343"/>
              <a:gd name="connsiteY1" fmla="*/ 633643 h 671920"/>
              <a:gd name="connsiteX2" fmla="*/ 437355 w 965343"/>
              <a:gd name="connsiteY2" fmla="*/ 631177 h 671920"/>
              <a:gd name="connsiteX3" fmla="*/ 867803 w 965343"/>
              <a:gd name="connsiteY3" fmla="*/ 516459 h 671920"/>
              <a:gd name="connsiteX4" fmla="*/ 953680 w 965343"/>
              <a:gd name="connsiteY4" fmla="*/ 217462 h 671920"/>
              <a:gd name="connsiteX5" fmla="*/ 683232 w 965343"/>
              <a:gd name="connsiteY5" fmla="*/ 9636 h 671920"/>
              <a:gd name="connsiteX6" fmla="*/ 14420 w 965343"/>
              <a:gd name="connsiteY6" fmla="*/ 206794 h 671920"/>
              <a:gd name="connsiteX7" fmla="*/ 221923 w 965343"/>
              <a:gd name="connsiteY7" fmla="*/ 610844 h 671920"/>
              <a:gd name="connsiteX8" fmla="*/ 282418 w 965343"/>
              <a:gd name="connsiteY8" fmla="*/ 671920 h 671920"/>
              <a:gd name="connsiteX0" fmla="*/ 282418 w 964893"/>
              <a:gd name="connsiteY0" fmla="*/ 664870 h 664870"/>
              <a:gd name="connsiteX1" fmla="*/ 337508 w 964893"/>
              <a:gd name="connsiteY1" fmla="*/ 626593 h 664870"/>
              <a:gd name="connsiteX2" fmla="*/ 437355 w 964893"/>
              <a:gd name="connsiteY2" fmla="*/ 624127 h 664870"/>
              <a:gd name="connsiteX3" fmla="*/ 867803 w 964893"/>
              <a:gd name="connsiteY3" fmla="*/ 509409 h 664870"/>
              <a:gd name="connsiteX4" fmla="*/ 953680 w 964893"/>
              <a:gd name="connsiteY4" fmla="*/ 210412 h 664870"/>
              <a:gd name="connsiteX5" fmla="*/ 689605 w 964893"/>
              <a:gd name="connsiteY5" fmla="*/ 10843 h 664870"/>
              <a:gd name="connsiteX6" fmla="*/ 14420 w 964893"/>
              <a:gd name="connsiteY6" fmla="*/ 199744 h 664870"/>
              <a:gd name="connsiteX7" fmla="*/ 221923 w 964893"/>
              <a:gd name="connsiteY7" fmla="*/ 603794 h 664870"/>
              <a:gd name="connsiteX8" fmla="*/ 282418 w 964893"/>
              <a:gd name="connsiteY8" fmla="*/ 664870 h 664870"/>
              <a:gd name="connsiteX0" fmla="*/ 288372 w 970847"/>
              <a:gd name="connsiteY0" fmla="*/ 654213 h 654213"/>
              <a:gd name="connsiteX1" fmla="*/ 343462 w 970847"/>
              <a:gd name="connsiteY1" fmla="*/ 615936 h 654213"/>
              <a:gd name="connsiteX2" fmla="*/ 443309 w 970847"/>
              <a:gd name="connsiteY2" fmla="*/ 613470 h 654213"/>
              <a:gd name="connsiteX3" fmla="*/ 873757 w 970847"/>
              <a:gd name="connsiteY3" fmla="*/ 498752 h 654213"/>
              <a:gd name="connsiteX4" fmla="*/ 959634 w 970847"/>
              <a:gd name="connsiteY4" fmla="*/ 199755 h 654213"/>
              <a:gd name="connsiteX5" fmla="*/ 695559 w 970847"/>
              <a:gd name="connsiteY5" fmla="*/ 186 h 654213"/>
              <a:gd name="connsiteX6" fmla="*/ 13395 w 970847"/>
              <a:gd name="connsiteY6" fmla="*/ 233317 h 654213"/>
              <a:gd name="connsiteX7" fmla="*/ 227877 w 970847"/>
              <a:gd name="connsiteY7" fmla="*/ 593137 h 654213"/>
              <a:gd name="connsiteX8" fmla="*/ 288372 w 970847"/>
              <a:gd name="connsiteY8" fmla="*/ 654213 h 654213"/>
              <a:gd name="connsiteX0" fmla="*/ 291425 w 973900"/>
              <a:gd name="connsiteY0" fmla="*/ 654213 h 654213"/>
              <a:gd name="connsiteX1" fmla="*/ 346515 w 973900"/>
              <a:gd name="connsiteY1" fmla="*/ 615936 h 654213"/>
              <a:gd name="connsiteX2" fmla="*/ 446362 w 973900"/>
              <a:gd name="connsiteY2" fmla="*/ 613470 h 654213"/>
              <a:gd name="connsiteX3" fmla="*/ 876810 w 973900"/>
              <a:gd name="connsiteY3" fmla="*/ 498752 h 654213"/>
              <a:gd name="connsiteX4" fmla="*/ 962687 w 973900"/>
              <a:gd name="connsiteY4" fmla="*/ 199755 h 654213"/>
              <a:gd name="connsiteX5" fmla="*/ 698612 w 973900"/>
              <a:gd name="connsiteY5" fmla="*/ 186 h 654213"/>
              <a:gd name="connsiteX6" fmla="*/ 16448 w 973900"/>
              <a:gd name="connsiteY6" fmla="*/ 233317 h 654213"/>
              <a:gd name="connsiteX7" fmla="*/ 230930 w 973900"/>
              <a:gd name="connsiteY7" fmla="*/ 593137 h 654213"/>
              <a:gd name="connsiteX8" fmla="*/ 291425 w 973900"/>
              <a:gd name="connsiteY8" fmla="*/ 654213 h 654213"/>
              <a:gd name="connsiteX0" fmla="*/ 291425 w 973900"/>
              <a:gd name="connsiteY0" fmla="*/ 655114 h 655114"/>
              <a:gd name="connsiteX1" fmla="*/ 346515 w 973900"/>
              <a:gd name="connsiteY1" fmla="*/ 616837 h 655114"/>
              <a:gd name="connsiteX2" fmla="*/ 446362 w 973900"/>
              <a:gd name="connsiteY2" fmla="*/ 614371 h 655114"/>
              <a:gd name="connsiteX3" fmla="*/ 876810 w 973900"/>
              <a:gd name="connsiteY3" fmla="*/ 499653 h 655114"/>
              <a:gd name="connsiteX4" fmla="*/ 962687 w 973900"/>
              <a:gd name="connsiteY4" fmla="*/ 200656 h 655114"/>
              <a:gd name="connsiteX5" fmla="*/ 698612 w 973900"/>
              <a:gd name="connsiteY5" fmla="*/ 1087 h 655114"/>
              <a:gd name="connsiteX6" fmla="*/ 16448 w 973900"/>
              <a:gd name="connsiteY6" fmla="*/ 234218 h 655114"/>
              <a:gd name="connsiteX7" fmla="*/ 230930 w 973900"/>
              <a:gd name="connsiteY7" fmla="*/ 594038 h 655114"/>
              <a:gd name="connsiteX8" fmla="*/ 291425 w 973900"/>
              <a:gd name="connsiteY8" fmla="*/ 655114 h 655114"/>
              <a:gd name="connsiteX0" fmla="*/ 291425 w 975164"/>
              <a:gd name="connsiteY0" fmla="*/ 647870 h 647870"/>
              <a:gd name="connsiteX1" fmla="*/ 346515 w 975164"/>
              <a:gd name="connsiteY1" fmla="*/ 609593 h 647870"/>
              <a:gd name="connsiteX2" fmla="*/ 446362 w 975164"/>
              <a:gd name="connsiteY2" fmla="*/ 607127 h 647870"/>
              <a:gd name="connsiteX3" fmla="*/ 876810 w 975164"/>
              <a:gd name="connsiteY3" fmla="*/ 492409 h 647870"/>
              <a:gd name="connsiteX4" fmla="*/ 962687 w 975164"/>
              <a:gd name="connsiteY4" fmla="*/ 193412 h 647870"/>
              <a:gd name="connsiteX5" fmla="*/ 680730 w 975164"/>
              <a:gd name="connsiteY5" fmla="*/ 1283 h 647870"/>
              <a:gd name="connsiteX6" fmla="*/ 16448 w 975164"/>
              <a:gd name="connsiteY6" fmla="*/ 226974 h 647870"/>
              <a:gd name="connsiteX7" fmla="*/ 230930 w 975164"/>
              <a:gd name="connsiteY7" fmla="*/ 586794 h 647870"/>
              <a:gd name="connsiteX8" fmla="*/ 291425 w 975164"/>
              <a:gd name="connsiteY8" fmla="*/ 647870 h 647870"/>
              <a:gd name="connsiteX0" fmla="*/ 291425 w 975164"/>
              <a:gd name="connsiteY0" fmla="*/ 651964 h 651964"/>
              <a:gd name="connsiteX1" fmla="*/ 346515 w 975164"/>
              <a:gd name="connsiteY1" fmla="*/ 613687 h 651964"/>
              <a:gd name="connsiteX2" fmla="*/ 446362 w 975164"/>
              <a:gd name="connsiteY2" fmla="*/ 611221 h 651964"/>
              <a:gd name="connsiteX3" fmla="*/ 876810 w 975164"/>
              <a:gd name="connsiteY3" fmla="*/ 496503 h 651964"/>
              <a:gd name="connsiteX4" fmla="*/ 962687 w 975164"/>
              <a:gd name="connsiteY4" fmla="*/ 197506 h 651964"/>
              <a:gd name="connsiteX5" fmla="*/ 680730 w 975164"/>
              <a:gd name="connsiteY5" fmla="*/ 5377 h 651964"/>
              <a:gd name="connsiteX6" fmla="*/ 218522 w 975164"/>
              <a:gd name="connsiteY6" fmla="*/ 68738 h 651964"/>
              <a:gd name="connsiteX7" fmla="*/ 16448 w 975164"/>
              <a:gd name="connsiteY7" fmla="*/ 231068 h 651964"/>
              <a:gd name="connsiteX8" fmla="*/ 230930 w 975164"/>
              <a:gd name="connsiteY8" fmla="*/ 590888 h 651964"/>
              <a:gd name="connsiteX9" fmla="*/ 291425 w 975164"/>
              <a:gd name="connsiteY9" fmla="*/ 651964 h 651964"/>
              <a:gd name="connsiteX0" fmla="*/ 291425 w 975164"/>
              <a:gd name="connsiteY0" fmla="*/ 651964 h 651964"/>
              <a:gd name="connsiteX1" fmla="*/ 346515 w 975164"/>
              <a:gd name="connsiteY1" fmla="*/ 613687 h 651964"/>
              <a:gd name="connsiteX2" fmla="*/ 446362 w 975164"/>
              <a:gd name="connsiteY2" fmla="*/ 611221 h 651964"/>
              <a:gd name="connsiteX3" fmla="*/ 876810 w 975164"/>
              <a:gd name="connsiteY3" fmla="*/ 496503 h 651964"/>
              <a:gd name="connsiteX4" fmla="*/ 962687 w 975164"/>
              <a:gd name="connsiteY4" fmla="*/ 197506 h 651964"/>
              <a:gd name="connsiteX5" fmla="*/ 680730 w 975164"/>
              <a:gd name="connsiteY5" fmla="*/ 5377 h 651964"/>
              <a:gd name="connsiteX6" fmla="*/ 218522 w 975164"/>
              <a:gd name="connsiteY6" fmla="*/ 68738 h 651964"/>
              <a:gd name="connsiteX7" fmla="*/ 16448 w 975164"/>
              <a:gd name="connsiteY7" fmla="*/ 231068 h 651964"/>
              <a:gd name="connsiteX8" fmla="*/ 230930 w 975164"/>
              <a:gd name="connsiteY8" fmla="*/ 590888 h 651964"/>
              <a:gd name="connsiteX9" fmla="*/ 291425 w 975164"/>
              <a:gd name="connsiteY9" fmla="*/ 651964 h 651964"/>
              <a:gd name="connsiteX0" fmla="*/ 291425 w 975164"/>
              <a:gd name="connsiteY0" fmla="*/ 651767 h 651767"/>
              <a:gd name="connsiteX1" fmla="*/ 346515 w 975164"/>
              <a:gd name="connsiteY1" fmla="*/ 613490 h 651767"/>
              <a:gd name="connsiteX2" fmla="*/ 446362 w 975164"/>
              <a:gd name="connsiteY2" fmla="*/ 611024 h 651767"/>
              <a:gd name="connsiteX3" fmla="*/ 876810 w 975164"/>
              <a:gd name="connsiteY3" fmla="*/ 496306 h 651767"/>
              <a:gd name="connsiteX4" fmla="*/ 962687 w 975164"/>
              <a:gd name="connsiteY4" fmla="*/ 197309 h 651767"/>
              <a:gd name="connsiteX5" fmla="*/ 680730 w 975164"/>
              <a:gd name="connsiteY5" fmla="*/ 5180 h 651767"/>
              <a:gd name="connsiteX6" fmla="*/ 201924 w 975164"/>
              <a:gd name="connsiteY6" fmla="*/ 69993 h 651767"/>
              <a:gd name="connsiteX7" fmla="*/ 16448 w 975164"/>
              <a:gd name="connsiteY7" fmla="*/ 230871 h 651767"/>
              <a:gd name="connsiteX8" fmla="*/ 230930 w 975164"/>
              <a:gd name="connsiteY8" fmla="*/ 590691 h 651767"/>
              <a:gd name="connsiteX9" fmla="*/ 291425 w 975164"/>
              <a:gd name="connsiteY9" fmla="*/ 651767 h 651767"/>
              <a:gd name="connsiteX0" fmla="*/ 291319 w 975058"/>
              <a:gd name="connsiteY0" fmla="*/ 651767 h 651767"/>
              <a:gd name="connsiteX1" fmla="*/ 346409 w 975058"/>
              <a:gd name="connsiteY1" fmla="*/ 613490 h 651767"/>
              <a:gd name="connsiteX2" fmla="*/ 446256 w 975058"/>
              <a:gd name="connsiteY2" fmla="*/ 611024 h 651767"/>
              <a:gd name="connsiteX3" fmla="*/ 876704 w 975058"/>
              <a:gd name="connsiteY3" fmla="*/ 496306 h 651767"/>
              <a:gd name="connsiteX4" fmla="*/ 962581 w 975058"/>
              <a:gd name="connsiteY4" fmla="*/ 197309 h 651767"/>
              <a:gd name="connsiteX5" fmla="*/ 680624 w 975058"/>
              <a:gd name="connsiteY5" fmla="*/ 5180 h 651767"/>
              <a:gd name="connsiteX6" fmla="*/ 201818 w 975058"/>
              <a:gd name="connsiteY6" fmla="*/ 69993 h 651767"/>
              <a:gd name="connsiteX7" fmla="*/ 16468 w 975058"/>
              <a:gd name="connsiteY7" fmla="*/ 247811 h 651767"/>
              <a:gd name="connsiteX8" fmla="*/ 230824 w 975058"/>
              <a:gd name="connsiteY8" fmla="*/ 590691 h 651767"/>
              <a:gd name="connsiteX9" fmla="*/ 291319 w 975058"/>
              <a:gd name="connsiteY9" fmla="*/ 651767 h 651767"/>
              <a:gd name="connsiteX0" fmla="*/ 294026 w 977765"/>
              <a:gd name="connsiteY0" fmla="*/ 651767 h 651767"/>
              <a:gd name="connsiteX1" fmla="*/ 349116 w 977765"/>
              <a:gd name="connsiteY1" fmla="*/ 613490 h 651767"/>
              <a:gd name="connsiteX2" fmla="*/ 448963 w 977765"/>
              <a:gd name="connsiteY2" fmla="*/ 611024 h 651767"/>
              <a:gd name="connsiteX3" fmla="*/ 879411 w 977765"/>
              <a:gd name="connsiteY3" fmla="*/ 496306 h 651767"/>
              <a:gd name="connsiteX4" fmla="*/ 965288 w 977765"/>
              <a:gd name="connsiteY4" fmla="*/ 197309 h 651767"/>
              <a:gd name="connsiteX5" fmla="*/ 683331 w 977765"/>
              <a:gd name="connsiteY5" fmla="*/ 5180 h 651767"/>
              <a:gd name="connsiteX6" fmla="*/ 204525 w 977765"/>
              <a:gd name="connsiteY6" fmla="*/ 69993 h 651767"/>
              <a:gd name="connsiteX7" fmla="*/ 19175 w 977765"/>
              <a:gd name="connsiteY7" fmla="*/ 247811 h 651767"/>
              <a:gd name="connsiteX8" fmla="*/ 233531 w 977765"/>
              <a:gd name="connsiteY8" fmla="*/ 590691 h 651767"/>
              <a:gd name="connsiteX9" fmla="*/ 294026 w 977765"/>
              <a:gd name="connsiteY9" fmla="*/ 651767 h 651767"/>
              <a:gd name="connsiteX0" fmla="*/ 292584 w 976323"/>
              <a:gd name="connsiteY0" fmla="*/ 651767 h 651767"/>
              <a:gd name="connsiteX1" fmla="*/ 347674 w 976323"/>
              <a:gd name="connsiteY1" fmla="*/ 613490 h 651767"/>
              <a:gd name="connsiteX2" fmla="*/ 447521 w 976323"/>
              <a:gd name="connsiteY2" fmla="*/ 611024 h 651767"/>
              <a:gd name="connsiteX3" fmla="*/ 877969 w 976323"/>
              <a:gd name="connsiteY3" fmla="*/ 496306 h 651767"/>
              <a:gd name="connsiteX4" fmla="*/ 963846 w 976323"/>
              <a:gd name="connsiteY4" fmla="*/ 197309 h 651767"/>
              <a:gd name="connsiteX5" fmla="*/ 681889 w 976323"/>
              <a:gd name="connsiteY5" fmla="*/ 5180 h 651767"/>
              <a:gd name="connsiteX6" fmla="*/ 203083 w 976323"/>
              <a:gd name="connsiteY6" fmla="*/ 69993 h 651767"/>
              <a:gd name="connsiteX7" fmla="*/ 19443 w 976323"/>
              <a:gd name="connsiteY7" fmla="*/ 254442 h 651767"/>
              <a:gd name="connsiteX8" fmla="*/ 232089 w 976323"/>
              <a:gd name="connsiteY8" fmla="*/ 590691 h 651767"/>
              <a:gd name="connsiteX9" fmla="*/ 292584 w 976323"/>
              <a:gd name="connsiteY9" fmla="*/ 651767 h 651767"/>
              <a:gd name="connsiteX0" fmla="*/ 292584 w 974891"/>
              <a:gd name="connsiteY0" fmla="*/ 651767 h 651767"/>
              <a:gd name="connsiteX1" fmla="*/ 347674 w 974891"/>
              <a:gd name="connsiteY1" fmla="*/ 613490 h 651767"/>
              <a:gd name="connsiteX2" fmla="*/ 447521 w 974891"/>
              <a:gd name="connsiteY2" fmla="*/ 611024 h 651767"/>
              <a:gd name="connsiteX3" fmla="*/ 871513 w 974891"/>
              <a:gd name="connsiteY3" fmla="*/ 476756 h 651767"/>
              <a:gd name="connsiteX4" fmla="*/ 963846 w 974891"/>
              <a:gd name="connsiteY4" fmla="*/ 197309 h 651767"/>
              <a:gd name="connsiteX5" fmla="*/ 681889 w 974891"/>
              <a:gd name="connsiteY5" fmla="*/ 5180 h 651767"/>
              <a:gd name="connsiteX6" fmla="*/ 203083 w 974891"/>
              <a:gd name="connsiteY6" fmla="*/ 69993 h 651767"/>
              <a:gd name="connsiteX7" fmla="*/ 19443 w 974891"/>
              <a:gd name="connsiteY7" fmla="*/ 254442 h 651767"/>
              <a:gd name="connsiteX8" fmla="*/ 232089 w 974891"/>
              <a:gd name="connsiteY8" fmla="*/ 590691 h 651767"/>
              <a:gd name="connsiteX9" fmla="*/ 292584 w 974891"/>
              <a:gd name="connsiteY9" fmla="*/ 651767 h 651767"/>
              <a:gd name="connsiteX0" fmla="*/ 292584 w 973991"/>
              <a:gd name="connsiteY0" fmla="*/ 651767 h 651767"/>
              <a:gd name="connsiteX1" fmla="*/ 347674 w 973991"/>
              <a:gd name="connsiteY1" fmla="*/ 613490 h 651767"/>
              <a:gd name="connsiteX2" fmla="*/ 492610 w 973991"/>
              <a:gd name="connsiteY2" fmla="*/ 599395 h 651767"/>
              <a:gd name="connsiteX3" fmla="*/ 871513 w 973991"/>
              <a:gd name="connsiteY3" fmla="*/ 476756 h 651767"/>
              <a:gd name="connsiteX4" fmla="*/ 963846 w 973991"/>
              <a:gd name="connsiteY4" fmla="*/ 197309 h 651767"/>
              <a:gd name="connsiteX5" fmla="*/ 681889 w 973991"/>
              <a:gd name="connsiteY5" fmla="*/ 5180 h 651767"/>
              <a:gd name="connsiteX6" fmla="*/ 203083 w 973991"/>
              <a:gd name="connsiteY6" fmla="*/ 69993 h 651767"/>
              <a:gd name="connsiteX7" fmla="*/ 19443 w 973991"/>
              <a:gd name="connsiteY7" fmla="*/ 254442 h 651767"/>
              <a:gd name="connsiteX8" fmla="*/ 232089 w 973991"/>
              <a:gd name="connsiteY8" fmla="*/ 590691 h 651767"/>
              <a:gd name="connsiteX9" fmla="*/ 292584 w 973991"/>
              <a:gd name="connsiteY9" fmla="*/ 651767 h 651767"/>
              <a:gd name="connsiteX0" fmla="*/ 292584 w 973991"/>
              <a:gd name="connsiteY0" fmla="*/ 651767 h 651767"/>
              <a:gd name="connsiteX1" fmla="*/ 347674 w 973991"/>
              <a:gd name="connsiteY1" fmla="*/ 613490 h 651767"/>
              <a:gd name="connsiteX2" fmla="*/ 492610 w 973991"/>
              <a:gd name="connsiteY2" fmla="*/ 599395 h 651767"/>
              <a:gd name="connsiteX3" fmla="*/ 871513 w 973991"/>
              <a:gd name="connsiteY3" fmla="*/ 476756 h 651767"/>
              <a:gd name="connsiteX4" fmla="*/ 963846 w 973991"/>
              <a:gd name="connsiteY4" fmla="*/ 197309 h 651767"/>
              <a:gd name="connsiteX5" fmla="*/ 681889 w 973991"/>
              <a:gd name="connsiteY5" fmla="*/ 5180 h 651767"/>
              <a:gd name="connsiteX6" fmla="*/ 203083 w 973991"/>
              <a:gd name="connsiteY6" fmla="*/ 69993 h 651767"/>
              <a:gd name="connsiteX7" fmla="*/ 19443 w 973991"/>
              <a:gd name="connsiteY7" fmla="*/ 254442 h 651767"/>
              <a:gd name="connsiteX8" fmla="*/ 232089 w 973991"/>
              <a:gd name="connsiteY8" fmla="*/ 590691 h 651767"/>
              <a:gd name="connsiteX9" fmla="*/ 292584 w 973991"/>
              <a:gd name="connsiteY9" fmla="*/ 651767 h 651767"/>
              <a:gd name="connsiteX0" fmla="*/ 292584 w 947259"/>
              <a:gd name="connsiteY0" fmla="*/ 652072 h 652072"/>
              <a:gd name="connsiteX1" fmla="*/ 347674 w 947259"/>
              <a:gd name="connsiteY1" fmla="*/ 613795 h 652072"/>
              <a:gd name="connsiteX2" fmla="*/ 492610 w 947259"/>
              <a:gd name="connsiteY2" fmla="*/ 599700 h 652072"/>
              <a:gd name="connsiteX3" fmla="*/ 871513 w 947259"/>
              <a:gd name="connsiteY3" fmla="*/ 477061 h 652072"/>
              <a:gd name="connsiteX4" fmla="*/ 932661 w 947259"/>
              <a:gd name="connsiteY4" fmla="*/ 202828 h 652072"/>
              <a:gd name="connsiteX5" fmla="*/ 681889 w 947259"/>
              <a:gd name="connsiteY5" fmla="*/ 5485 h 652072"/>
              <a:gd name="connsiteX6" fmla="*/ 203083 w 947259"/>
              <a:gd name="connsiteY6" fmla="*/ 70298 h 652072"/>
              <a:gd name="connsiteX7" fmla="*/ 19443 w 947259"/>
              <a:gd name="connsiteY7" fmla="*/ 254747 h 652072"/>
              <a:gd name="connsiteX8" fmla="*/ 232089 w 947259"/>
              <a:gd name="connsiteY8" fmla="*/ 590996 h 652072"/>
              <a:gd name="connsiteX9" fmla="*/ 292584 w 947259"/>
              <a:gd name="connsiteY9" fmla="*/ 652072 h 652072"/>
              <a:gd name="connsiteX0" fmla="*/ 292584 w 935943"/>
              <a:gd name="connsiteY0" fmla="*/ 652294 h 652294"/>
              <a:gd name="connsiteX1" fmla="*/ 347674 w 935943"/>
              <a:gd name="connsiteY1" fmla="*/ 614017 h 652294"/>
              <a:gd name="connsiteX2" fmla="*/ 492610 w 935943"/>
              <a:gd name="connsiteY2" fmla="*/ 599922 h 652294"/>
              <a:gd name="connsiteX3" fmla="*/ 871513 w 935943"/>
              <a:gd name="connsiteY3" fmla="*/ 477283 h 652294"/>
              <a:gd name="connsiteX4" fmla="*/ 918074 w 935943"/>
              <a:gd name="connsiteY4" fmla="*/ 206812 h 652294"/>
              <a:gd name="connsiteX5" fmla="*/ 681889 w 935943"/>
              <a:gd name="connsiteY5" fmla="*/ 5707 h 652294"/>
              <a:gd name="connsiteX6" fmla="*/ 203083 w 935943"/>
              <a:gd name="connsiteY6" fmla="*/ 70520 h 652294"/>
              <a:gd name="connsiteX7" fmla="*/ 19443 w 935943"/>
              <a:gd name="connsiteY7" fmla="*/ 254969 h 652294"/>
              <a:gd name="connsiteX8" fmla="*/ 232089 w 935943"/>
              <a:gd name="connsiteY8" fmla="*/ 591218 h 652294"/>
              <a:gd name="connsiteX9" fmla="*/ 292584 w 935943"/>
              <a:gd name="connsiteY9" fmla="*/ 652294 h 652294"/>
              <a:gd name="connsiteX0" fmla="*/ 292584 w 935943"/>
              <a:gd name="connsiteY0" fmla="*/ 651279 h 651279"/>
              <a:gd name="connsiteX1" fmla="*/ 347674 w 935943"/>
              <a:gd name="connsiteY1" fmla="*/ 613002 h 651279"/>
              <a:gd name="connsiteX2" fmla="*/ 492610 w 935943"/>
              <a:gd name="connsiteY2" fmla="*/ 598907 h 651279"/>
              <a:gd name="connsiteX3" fmla="*/ 871513 w 935943"/>
              <a:gd name="connsiteY3" fmla="*/ 476268 h 651279"/>
              <a:gd name="connsiteX4" fmla="*/ 918074 w 935943"/>
              <a:gd name="connsiteY4" fmla="*/ 205797 h 651279"/>
              <a:gd name="connsiteX5" fmla="*/ 681889 w 935943"/>
              <a:gd name="connsiteY5" fmla="*/ 4692 h 651279"/>
              <a:gd name="connsiteX6" fmla="*/ 205135 w 935943"/>
              <a:gd name="connsiteY6" fmla="*/ 77462 h 651279"/>
              <a:gd name="connsiteX7" fmla="*/ 19443 w 935943"/>
              <a:gd name="connsiteY7" fmla="*/ 253954 h 651279"/>
              <a:gd name="connsiteX8" fmla="*/ 232089 w 935943"/>
              <a:gd name="connsiteY8" fmla="*/ 590203 h 651279"/>
              <a:gd name="connsiteX9" fmla="*/ 292584 w 935943"/>
              <a:gd name="connsiteY9" fmla="*/ 651279 h 651279"/>
              <a:gd name="connsiteX0" fmla="*/ 292584 w 935229"/>
              <a:gd name="connsiteY0" fmla="*/ 641781 h 641781"/>
              <a:gd name="connsiteX1" fmla="*/ 347674 w 935229"/>
              <a:gd name="connsiteY1" fmla="*/ 603504 h 641781"/>
              <a:gd name="connsiteX2" fmla="*/ 492610 w 935229"/>
              <a:gd name="connsiteY2" fmla="*/ 589409 h 641781"/>
              <a:gd name="connsiteX3" fmla="*/ 871513 w 935229"/>
              <a:gd name="connsiteY3" fmla="*/ 466770 h 641781"/>
              <a:gd name="connsiteX4" fmla="*/ 918074 w 935229"/>
              <a:gd name="connsiteY4" fmla="*/ 196299 h 641781"/>
              <a:gd name="connsiteX5" fmla="*/ 691598 w 935229"/>
              <a:gd name="connsiteY5" fmla="*/ 5419 h 641781"/>
              <a:gd name="connsiteX6" fmla="*/ 205135 w 935229"/>
              <a:gd name="connsiteY6" fmla="*/ 67964 h 641781"/>
              <a:gd name="connsiteX7" fmla="*/ 19443 w 935229"/>
              <a:gd name="connsiteY7" fmla="*/ 244456 h 641781"/>
              <a:gd name="connsiteX8" fmla="*/ 232089 w 935229"/>
              <a:gd name="connsiteY8" fmla="*/ 580705 h 641781"/>
              <a:gd name="connsiteX9" fmla="*/ 292584 w 935229"/>
              <a:gd name="connsiteY9" fmla="*/ 641781 h 641781"/>
              <a:gd name="connsiteX0" fmla="*/ 292584 w 944778"/>
              <a:gd name="connsiteY0" fmla="*/ 641781 h 641781"/>
              <a:gd name="connsiteX1" fmla="*/ 347674 w 944778"/>
              <a:gd name="connsiteY1" fmla="*/ 603504 h 641781"/>
              <a:gd name="connsiteX2" fmla="*/ 492610 w 944778"/>
              <a:gd name="connsiteY2" fmla="*/ 589409 h 641781"/>
              <a:gd name="connsiteX3" fmla="*/ 871513 w 944778"/>
              <a:gd name="connsiteY3" fmla="*/ 466770 h 641781"/>
              <a:gd name="connsiteX4" fmla="*/ 918074 w 944778"/>
              <a:gd name="connsiteY4" fmla="*/ 196299 h 641781"/>
              <a:gd name="connsiteX5" fmla="*/ 691598 w 944778"/>
              <a:gd name="connsiteY5" fmla="*/ 5419 h 641781"/>
              <a:gd name="connsiteX6" fmla="*/ 205135 w 944778"/>
              <a:gd name="connsiteY6" fmla="*/ 67964 h 641781"/>
              <a:gd name="connsiteX7" fmla="*/ 19443 w 944778"/>
              <a:gd name="connsiteY7" fmla="*/ 244456 h 641781"/>
              <a:gd name="connsiteX8" fmla="*/ 232089 w 944778"/>
              <a:gd name="connsiteY8" fmla="*/ 580705 h 641781"/>
              <a:gd name="connsiteX9" fmla="*/ 292584 w 944778"/>
              <a:gd name="connsiteY9" fmla="*/ 641781 h 641781"/>
              <a:gd name="connsiteX0" fmla="*/ 292584 w 940808"/>
              <a:gd name="connsiteY0" fmla="*/ 641781 h 641781"/>
              <a:gd name="connsiteX1" fmla="*/ 347674 w 940808"/>
              <a:gd name="connsiteY1" fmla="*/ 603504 h 641781"/>
              <a:gd name="connsiteX2" fmla="*/ 492610 w 940808"/>
              <a:gd name="connsiteY2" fmla="*/ 589409 h 641781"/>
              <a:gd name="connsiteX3" fmla="*/ 871513 w 940808"/>
              <a:gd name="connsiteY3" fmla="*/ 466770 h 641781"/>
              <a:gd name="connsiteX4" fmla="*/ 918074 w 940808"/>
              <a:gd name="connsiteY4" fmla="*/ 196299 h 641781"/>
              <a:gd name="connsiteX5" fmla="*/ 691598 w 940808"/>
              <a:gd name="connsiteY5" fmla="*/ 5419 h 641781"/>
              <a:gd name="connsiteX6" fmla="*/ 205135 w 940808"/>
              <a:gd name="connsiteY6" fmla="*/ 67964 h 641781"/>
              <a:gd name="connsiteX7" fmla="*/ 19443 w 940808"/>
              <a:gd name="connsiteY7" fmla="*/ 244456 h 641781"/>
              <a:gd name="connsiteX8" fmla="*/ 232089 w 940808"/>
              <a:gd name="connsiteY8" fmla="*/ 580705 h 641781"/>
              <a:gd name="connsiteX9" fmla="*/ 292584 w 940808"/>
              <a:gd name="connsiteY9" fmla="*/ 641781 h 641781"/>
              <a:gd name="connsiteX0" fmla="*/ 292584 w 936876"/>
              <a:gd name="connsiteY0" fmla="*/ 640201 h 640201"/>
              <a:gd name="connsiteX1" fmla="*/ 347674 w 936876"/>
              <a:gd name="connsiteY1" fmla="*/ 601924 h 640201"/>
              <a:gd name="connsiteX2" fmla="*/ 492610 w 936876"/>
              <a:gd name="connsiteY2" fmla="*/ 587829 h 640201"/>
              <a:gd name="connsiteX3" fmla="*/ 871513 w 936876"/>
              <a:gd name="connsiteY3" fmla="*/ 465190 h 640201"/>
              <a:gd name="connsiteX4" fmla="*/ 907259 w 936876"/>
              <a:gd name="connsiteY4" fmla="*/ 167385 h 640201"/>
              <a:gd name="connsiteX5" fmla="*/ 691598 w 936876"/>
              <a:gd name="connsiteY5" fmla="*/ 3839 h 640201"/>
              <a:gd name="connsiteX6" fmla="*/ 205135 w 936876"/>
              <a:gd name="connsiteY6" fmla="*/ 66384 h 640201"/>
              <a:gd name="connsiteX7" fmla="*/ 19443 w 936876"/>
              <a:gd name="connsiteY7" fmla="*/ 242876 h 640201"/>
              <a:gd name="connsiteX8" fmla="*/ 232089 w 936876"/>
              <a:gd name="connsiteY8" fmla="*/ 579125 h 640201"/>
              <a:gd name="connsiteX9" fmla="*/ 292584 w 936876"/>
              <a:gd name="connsiteY9" fmla="*/ 640201 h 640201"/>
              <a:gd name="connsiteX0" fmla="*/ 292584 w 927257"/>
              <a:gd name="connsiteY0" fmla="*/ 654530 h 654530"/>
              <a:gd name="connsiteX1" fmla="*/ 347674 w 927257"/>
              <a:gd name="connsiteY1" fmla="*/ 616253 h 654530"/>
              <a:gd name="connsiteX2" fmla="*/ 492610 w 927257"/>
              <a:gd name="connsiteY2" fmla="*/ 602158 h 654530"/>
              <a:gd name="connsiteX3" fmla="*/ 871513 w 927257"/>
              <a:gd name="connsiteY3" fmla="*/ 479519 h 654530"/>
              <a:gd name="connsiteX4" fmla="*/ 907259 w 927257"/>
              <a:gd name="connsiteY4" fmla="*/ 181714 h 654530"/>
              <a:gd name="connsiteX5" fmla="*/ 695909 w 927257"/>
              <a:gd name="connsiteY5" fmla="*/ 3250 h 654530"/>
              <a:gd name="connsiteX6" fmla="*/ 205135 w 927257"/>
              <a:gd name="connsiteY6" fmla="*/ 80713 h 654530"/>
              <a:gd name="connsiteX7" fmla="*/ 19443 w 927257"/>
              <a:gd name="connsiteY7" fmla="*/ 257205 h 654530"/>
              <a:gd name="connsiteX8" fmla="*/ 232089 w 927257"/>
              <a:gd name="connsiteY8" fmla="*/ 593454 h 654530"/>
              <a:gd name="connsiteX9" fmla="*/ 292584 w 927257"/>
              <a:gd name="connsiteY9" fmla="*/ 654530 h 654530"/>
              <a:gd name="connsiteX0" fmla="*/ 292584 w 927257"/>
              <a:gd name="connsiteY0" fmla="*/ 656183 h 656183"/>
              <a:gd name="connsiteX1" fmla="*/ 347674 w 927257"/>
              <a:gd name="connsiteY1" fmla="*/ 617906 h 656183"/>
              <a:gd name="connsiteX2" fmla="*/ 492610 w 927257"/>
              <a:gd name="connsiteY2" fmla="*/ 603811 h 656183"/>
              <a:gd name="connsiteX3" fmla="*/ 871513 w 927257"/>
              <a:gd name="connsiteY3" fmla="*/ 481172 h 656183"/>
              <a:gd name="connsiteX4" fmla="*/ 907259 w 927257"/>
              <a:gd name="connsiteY4" fmla="*/ 183367 h 656183"/>
              <a:gd name="connsiteX5" fmla="*/ 695909 w 927257"/>
              <a:gd name="connsiteY5" fmla="*/ 4903 h 656183"/>
              <a:gd name="connsiteX6" fmla="*/ 205135 w 927257"/>
              <a:gd name="connsiteY6" fmla="*/ 82366 h 656183"/>
              <a:gd name="connsiteX7" fmla="*/ 19443 w 927257"/>
              <a:gd name="connsiteY7" fmla="*/ 258858 h 656183"/>
              <a:gd name="connsiteX8" fmla="*/ 232089 w 927257"/>
              <a:gd name="connsiteY8" fmla="*/ 595107 h 656183"/>
              <a:gd name="connsiteX9" fmla="*/ 292584 w 927257"/>
              <a:gd name="connsiteY9" fmla="*/ 656183 h 656183"/>
              <a:gd name="connsiteX0" fmla="*/ 292584 w 925838"/>
              <a:gd name="connsiteY0" fmla="*/ 651595 h 651595"/>
              <a:gd name="connsiteX1" fmla="*/ 347674 w 925838"/>
              <a:gd name="connsiteY1" fmla="*/ 613318 h 651595"/>
              <a:gd name="connsiteX2" fmla="*/ 492610 w 925838"/>
              <a:gd name="connsiteY2" fmla="*/ 599223 h 651595"/>
              <a:gd name="connsiteX3" fmla="*/ 871513 w 925838"/>
              <a:gd name="connsiteY3" fmla="*/ 476584 h 651595"/>
              <a:gd name="connsiteX4" fmla="*/ 907259 w 925838"/>
              <a:gd name="connsiteY4" fmla="*/ 178779 h 651595"/>
              <a:gd name="connsiteX5" fmla="*/ 715990 w 925838"/>
              <a:gd name="connsiteY5" fmla="*/ 5177 h 651595"/>
              <a:gd name="connsiteX6" fmla="*/ 205135 w 925838"/>
              <a:gd name="connsiteY6" fmla="*/ 77778 h 651595"/>
              <a:gd name="connsiteX7" fmla="*/ 19443 w 925838"/>
              <a:gd name="connsiteY7" fmla="*/ 254270 h 651595"/>
              <a:gd name="connsiteX8" fmla="*/ 232089 w 925838"/>
              <a:gd name="connsiteY8" fmla="*/ 590519 h 651595"/>
              <a:gd name="connsiteX9" fmla="*/ 292584 w 925838"/>
              <a:gd name="connsiteY9" fmla="*/ 651595 h 651595"/>
              <a:gd name="connsiteX0" fmla="*/ 262897 w 925838"/>
              <a:gd name="connsiteY0" fmla="*/ 663017 h 663017"/>
              <a:gd name="connsiteX1" fmla="*/ 347674 w 925838"/>
              <a:gd name="connsiteY1" fmla="*/ 613318 h 663017"/>
              <a:gd name="connsiteX2" fmla="*/ 492610 w 925838"/>
              <a:gd name="connsiteY2" fmla="*/ 599223 h 663017"/>
              <a:gd name="connsiteX3" fmla="*/ 871513 w 925838"/>
              <a:gd name="connsiteY3" fmla="*/ 476584 h 663017"/>
              <a:gd name="connsiteX4" fmla="*/ 907259 w 925838"/>
              <a:gd name="connsiteY4" fmla="*/ 178779 h 663017"/>
              <a:gd name="connsiteX5" fmla="*/ 715990 w 925838"/>
              <a:gd name="connsiteY5" fmla="*/ 5177 h 663017"/>
              <a:gd name="connsiteX6" fmla="*/ 205135 w 925838"/>
              <a:gd name="connsiteY6" fmla="*/ 77778 h 663017"/>
              <a:gd name="connsiteX7" fmla="*/ 19443 w 925838"/>
              <a:gd name="connsiteY7" fmla="*/ 254270 h 663017"/>
              <a:gd name="connsiteX8" fmla="*/ 232089 w 925838"/>
              <a:gd name="connsiteY8" fmla="*/ 590519 h 663017"/>
              <a:gd name="connsiteX9" fmla="*/ 262897 w 925838"/>
              <a:gd name="connsiteY9" fmla="*/ 663017 h 663017"/>
              <a:gd name="connsiteX0" fmla="*/ 238982 w 925838"/>
              <a:gd name="connsiteY0" fmla="*/ 657889 h 657889"/>
              <a:gd name="connsiteX1" fmla="*/ 347674 w 925838"/>
              <a:gd name="connsiteY1" fmla="*/ 613318 h 657889"/>
              <a:gd name="connsiteX2" fmla="*/ 492610 w 925838"/>
              <a:gd name="connsiteY2" fmla="*/ 599223 h 657889"/>
              <a:gd name="connsiteX3" fmla="*/ 871513 w 925838"/>
              <a:gd name="connsiteY3" fmla="*/ 476584 h 657889"/>
              <a:gd name="connsiteX4" fmla="*/ 907259 w 925838"/>
              <a:gd name="connsiteY4" fmla="*/ 178779 h 657889"/>
              <a:gd name="connsiteX5" fmla="*/ 715990 w 925838"/>
              <a:gd name="connsiteY5" fmla="*/ 5177 h 657889"/>
              <a:gd name="connsiteX6" fmla="*/ 205135 w 925838"/>
              <a:gd name="connsiteY6" fmla="*/ 77778 h 657889"/>
              <a:gd name="connsiteX7" fmla="*/ 19443 w 925838"/>
              <a:gd name="connsiteY7" fmla="*/ 254270 h 657889"/>
              <a:gd name="connsiteX8" fmla="*/ 232089 w 925838"/>
              <a:gd name="connsiteY8" fmla="*/ 590519 h 657889"/>
              <a:gd name="connsiteX9" fmla="*/ 238982 w 925838"/>
              <a:gd name="connsiteY9" fmla="*/ 657889 h 657889"/>
              <a:gd name="connsiteX0" fmla="*/ 238982 w 925838"/>
              <a:gd name="connsiteY0" fmla="*/ 657889 h 657889"/>
              <a:gd name="connsiteX1" fmla="*/ 354772 w 925838"/>
              <a:gd name="connsiteY1" fmla="*/ 616508 h 657889"/>
              <a:gd name="connsiteX2" fmla="*/ 492610 w 925838"/>
              <a:gd name="connsiteY2" fmla="*/ 599223 h 657889"/>
              <a:gd name="connsiteX3" fmla="*/ 871513 w 925838"/>
              <a:gd name="connsiteY3" fmla="*/ 476584 h 657889"/>
              <a:gd name="connsiteX4" fmla="*/ 907259 w 925838"/>
              <a:gd name="connsiteY4" fmla="*/ 178779 h 657889"/>
              <a:gd name="connsiteX5" fmla="*/ 715990 w 925838"/>
              <a:gd name="connsiteY5" fmla="*/ 5177 h 657889"/>
              <a:gd name="connsiteX6" fmla="*/ 205135 w 925838"/>
              <a:gd name="connsiteY6" fmla="*/ 77778 h 657889"/>
              <a:gd name="connsiteX7" fmla="*/ 19443 w 925838"/>
              <a:gd name="connsiteY7" fmla="*/ 254270 h 657889"/>
              <a:gd name="connsiteX8" fmla="*/ 232089 w 925838"/>
              <a:gd name="connsiteY8" fmla="*/ 590519 h 657889"/>
              <a:gd name="connsiteX9" fmla="*/ 238982 w 925838"/>
              <a:gd name="connsiteY9" fmla="*/ 657889 h 657889"/>
              <a:gd name="connsiteX0" fmla="*/ 238982 w 924637"/>
              <a:gd name="connsiteY0" fmla="*/ 657889 h 657889"/>
              <a:gd name="connsiteX1" fmla="*/ 354772 w 924637"/>
              <a:gd name="connsiteY1" fmla="*/ 616508 h 657889"/>
              <a:gd name="connsiteX2" fmla="*/ 516487 w 924637"/>
              <a:gd name="connsiteY2" fmla="*/ 599340 h 657889"/>
              <a:gd name="connsiteX3" fmla="*/ 871513 w 924637"/>
              <a:gd name="connsiteY3" fmla="*/ 476584 h 657889"/>
              <a:gd name="connsiteX4" fmla="*/ 907259 w 924637"/>
              <a:gd name="connsiteY4" fmla="*/ 178779 h 657889"/>
              <a:gd name="connsiteX5" fmla="*/ 715990 w 924637"/>
              <a:gd name="connsiteY5" fmla="*/ 5177 h 657889"/>
              <a:gd name="connsiteX6" fmla="*/ 205135 w 924637"/>
              <a:gd name="connsiteY6" fmla="*/ 77778 h 657889"/>
              <a:gd name="connsiteX7" fmla="*/ 19443 w 924637"/>
              <a:gd name="connsiteY7" fmla="*/ 254270 h 657889"/>
              <a:gd name="connsiteX8" fmla="*/ 232089 w 924637"/>
              <a:gd name="connsiteY8" fmla="*/ 590519 h 657889"/>
              <a:gd name="connsiteX9" fmla="*/ 238982 w 924637"/>
              <a:gd name="connsiteY9" fmla="*/ 657889 h 657889"/>
              <a:gd name="connsiteX0" fmla="*/ 238982 w 924262"/>
              <a:gd name="connsiteY0" fmla="*/ 657889 h 657889"/>
              <a:gd name="connsiteX1" fmla="*/ 354772 w 924262"/>
              <a:gd name="connsiteY1" fmla="*/ 616508 h 657889"/>
              <a:gd name="connsiteX2" fmla="*/ 524192 w 924262"/>
              <a:gd name="connsiteY2" fmla="*/ 604883 h 657889"/>
              <a:gd name="connsiteX3" fmla="*/ 871513 w 924262"/>
              <a:gd name="connsiteY3" fmla="*/ 476584 h 657889"/>
              <a:gd name="connsiteX4" fmla="*/ 907259 w 924262"/>
              <a:gd name="connsiteY4" fmla="*/ 178779 h 657889"/>
              <a:gd name="connsiteX5" fmla="*/ 715990 w 924262"/>
              <a:gd name="connsiteY5" fmla="*/ 5177 h 657889"/>
              <a:gd name="connsiteX6" fmla="*/ 205135 w 924262"/>
              <a:gd name="connsiteY6" fmla="*/ 77778 h 657889"/>
              <a:gd name="connsiteX7" fmla="*/ 19443 w 924262"/>
              <a:gd name="connsiteY7" fmla="*/ 254270 h 657889"/>
              <a:gd name="connsiteX8" fmla="*/ 232089 w 924262"/>
              <a:gd name="connsiteY8" fmla="*/ 590519 h 657889"/>
              <a:gd name="connsiteX9" fmla="*/ 238982 w 924262"/>
              <a:gd name="connsiteY9" fmla="*/ 657889 h 657889"/>
              <a:gd name="connsiteX0" fmla="*/ 238982 w 924262"/>
              <a:gd name="connsiteY0" fmla="*/ 657889 h 657889"/>
              <a:gd name="connsiteX1" fmla="*/ 354772 w 924262"/>
              <a:gd name="connsiteY1" fmla="*/ 616508 h 657889"/>
              <a:gd name="connsiteX2" fmla="*/ 524192 w 924262"/>
              <a:gd name="connsiteY2" fmla="*/ 604883 h 657889"/>
              <a:gd name="connsiteX3" fmla="*/ 871513 w 924262"/>
              <a:gd name="connsiteY3" fmla="*/ 476584 h 657889"/>
              <a:gd name="connsiteX4" fmla="*/ 907259 w 924262"/>
              <a:gd name="connsiteY4" fmla="*/ 178779 h 657889"/>
              <a:gd name="connsiteX5" fmla="*/ 715990 w 924262"/>
              <a:gd name="connsiteY5" fmla="*/ 5177 h 657889"/>
              <a:gd name="connsiteX6" fmla="*/ 205135 w 924262"/>
              <a:gd name="connsiteY6" fmla="*/ 77778 h 657889"/>
              <a:gd name="connsiteX7" fmla="*/ 19443 w 924262"/>
              <a:gd name="connsiteY7" fmla="*/ 254270 h 657889"/>
              <a:gd name="connsiteX8" fmla="*/ 232089 w 924262"/>
              <a:gd name="connsiteY8" fmla="*/ 590519 h 657889"/>
              <a:gd name="connsiteX9" fmla="*/ 238982 w 924262"/>
              <a:gd name="connsiteY9" fmla="*/ 657889 h 657889"/>
              <a:gd name="connsiteX0" fmla="*/ 238982 w 923327"/>
              <a:gd name="connsiteY0" fmla="*/ 657889 h 657889"/>
              <a:gd name="connsiteX1" fmla="*/ 354772 w 923327"/>
              <a:gd name="connsiteY1" fmla="*/ 616508 h 657889"/>
              <a:gd name="connsiteX2" fmla="*/ 543969 w 923327"/>
              <a:gd name="connsiteY2" fmla="*/ 608568 h 657889"/>
              <a:gd name="connsiteX3" fmla="*/ 871513 w 923327"/>
              <a:gd name="connsiteY3" fmla="*/ 476584 h 657889"/>
              <a:gd name="connsiteX4" fmla="*/ 907259 w 923327"/>
              <a:gd name="connsiteY4" fmla="*/ 178779 h 657889"/>
              <a:gd name="connsiteX5" fmla="*/ 715990 w 923327"/>
              <a:gd name="connsiteY5" fmla="*/ 5177 h 657889"/>
              <a:gd name="connsiteX6" fmla="*/ 205135 w 923327"/>
              <a:gd name="connsiteY6" fmla="*/ 77778 h 657889"/>
              <a:gd name="connsiteX7" fmla="*/ 19443 w 923327"/>
              <a:gd name="connsiteY7" fmla="*/ 254270 h 657889"/>
              <a:gd name="connsiteX8" fmla="*/ 232089 w 923327"/>
              <a:gd name="connsiteY8" fmla="*/ 590519 h 657889"/>
              <a:gd name="connsiteX9" fmla="*/ 238982 w 923327"/>
              <a:gd name="connsiteY9" fmla="*/ 657889 h 657889"/>
              <a:gd name="connsiteX0" fmla="*/ 238982 w 922789"/>
              <a:gd name="connsiteY0" fmla="*/ 657889 h 657889"/>
              <a:gd name="connsiteX1" fmla="*/ 354772 w 922789"/>
              <a:gd name="connsiteY1" fmla="*/ 616508 h 657889"/>
              <a:gd name="connsiteX2" fmla="*/ 555775 w 922789"/>
              <a:gd name="connsiteY2" fmla="*/ 610544 h 657889"/>
              <a:gd name="connsiteX3" fmla="*/ 871513 w 922789"/>
              <a:gd name="connsiteY3" fmla="*/ 476584 h 657889"/>
              <a:gd name="connsiteX4" fmla="*/ 907259 w 922789"/>
              <a:gd name="connsiteY4" fmla="*/ 178779 h 657889"/>
              <a:gd name="connsiteX5" fmla="*/ 715990 w 922789"/>
              <a:gd name="connsiteY5" fmla="*/ 5177 h 657889"/>
              <a:gd name="connsiteX6" fmla="*/ 205135 w 922789"/>
              <a:gd name="connsiteY6" fmla="*/ 77778 h 657889"/>
              <a:gd name="connsiteX7" fmla="*/ 19443 w 922789"/>
              <a:gd name="connsiteY7" fmla="*/ 254270 h 657889"/>
              <a:gd name="connsiteX8" fmla="*/ 232089 w 922789"/>
              <a:gd name="connsiteY8" fmla="*/ 590519 h 657889"/>
              <a:gd name="connsiteX9" fmla="*/ 238982 w 922789"/>
              <a:gd name="connsiteY9" fmla="*/ 657889 h 657889"/>
              <a:gd name="connsiteX0" fmla="*/ 907259 w 925253"/>
              <a:gd name="connsiteY0" fmla="*/ 178779 h 657889"/>
              <a:gd name="connsiteX1" fmla="*/ 715990 w 925253"/>
              <a:gd name="connsiteY1" fmla="*/ 5177 h 657889"/>
              <a:gd name="connsiteX2" fmla="*/ 205135 w 925253"/>
              <a:gd name="connsiteY2" fmla="*/ 77778 h 657889"/>
              <a:gd name="connsiteX3" fmla="*/ 19443 w 925253"/>
              <a:gd name="connsiteY3" fmla="*/ 254270 h 657889"/>
              <a:gd name="connsiteX4" fmla="*/ 232089 w 925253"/>
              <a:gd name="connsiteY4" fmla="*/ 590519 h 657889"/>
              <a:gd name="connsiteX5" fmla="*/ 238982 w 925253"/>
              <a:gd name="connsiteY5" fmla="*/ 657889 h 657889"/>
              <a:gd name="connsiteX6" fmla="*/ 354772 w 925253"/>
              <a:gd name="connsiteY6" fmla="*/ 616508 h 657889"/>
              <a:gd name="connsiteX7" fmla="*/ 555775 w 925253"/>
              <a:gd name="connsiteY7" fmla="*/ 610544 h 657889"/>
              <a:gd name="connsiteX8" fmla="*/ 871513 w 925253"/>
              <a:gd name="connsiteY8" fmla="*/ 476584 h 657889"/>
              <a:gd name="connsiteX9" fmla="*/ 916435 w 925253"/>
              <a:gd name="connsiteY9" fmla="*/ 188356 h 657889"/>
              <a:gd name="connsiteX0" fmla="*/ 715990 w 925253"/>
              <a:gd name="connsiteY0" fmla="*/ 5177 h 657889"/>
              <a:gd name="connsiteX1" fmla="*/ 205135 w 925253"/>
              <a:gd name="connsiteY1" fmla="*/ 77778 h 657889"/>
              <a:gd name="connsiteX2" fmla="*/ 19443 w 925253"/>
              <a:gd name="connsiteY2" fmla="*/ 254270 h 657889"/>
              <a:gd name="connsiteX3" fmla="*/ 232089 w 925253"/>
              <a:gd name="connsiteY3" fmla="*/ 590519 h 657889"/>
              <a:gd name="connsiteX4" fmla="*/ 238982 w 925253"/>
              <a:gd name="connsiteY4" fmla="*/ 657889 h 657889"/>
              <a:gd name="connsiteX5" fmla="*/ 354772 w 925253"/>
              <a:gd name="connsiteY5" fmla="*/ 616508 h 657889"/>
              <a:gd name="connsiteX6" fmla="*/ 555775 w 925253"/>
              <a:gd name="connsiteY6" fmla="*/ 610544 h 657889"/>
              <a:gd name="connsiteX7" fmla="*/ 871513 w 925253"/>
              <a:gd name="connsiteY7" fmla="*/ 476584 h 657889"/>
              <a:gd name="connsiteX8" fmla="*/ 916435 w 925253"/>
              <a:gd name="connsiteY8" fmla="*/ 188356 h 657889"/>
              <a:gd name="connsiteX0" fmla="*/ 796516 w 925253"/>
              <a:gd name="connsiteY0" fmla="*/ 6385 h 642389"/>
              <a:gd name="connsiteX1" fmla="*/ 205135 w 925253"/>
              <a:gd name="connsiteY1" fmla="*/ 62278 h 642389"/>
              <a:gd name="connsiteX2" fmla="*/ 19443 w 925253"/>
              <a:gd name="connsiteY2" fmla="*/ 238770 h 642389"/>
              <a:gd name="connsiteX3" fmla="*/ 232089 w 925253"/>
              <a:gd name="connsiteY3" fmla="*/ 575019 h 642389"/>
              <a:gd name="connsiteX4" fmla="*/ 238982 w 925253"/>
              <a:gd name="connsiteY4" fmla="*/ 642389 h 642389"/>
              <a:gd name="connsiteX5" fmla="*/ 354772 w 925253"/>
              <a:gd name="connsiteY5" fmla="*/ 601008 h 642389"/>
              <a:gd name="connsiteX6" fmla="*/ 555775 w 925253"/>
              <a:gd name="connsiteY6" fmla="*/ 595044 h 642389"/>
              <a:gd name="connsiteX7" fmla="*/ 871513 w 925253"/>
              <a:gd name="connsiteY7" fmla="*/ 461084 h 642389"/>
              <a:gd name="connsiteX8" fmla="*/ 916435 w 925253"/>
              <a:gd name="connsiteY8" fmla="*/ 172856 h 642389"/>
              <a:gd name="connsiteX0" fmla="*/ 796516 w 925253"/>
              <a:gd name="connsiteY0" fmla="*/ 21300 h 657304"/>
              <a:gd name="connsiteX1" fmla="*/ 205135 w 925253"/>
              <a:gd name="connsiteY1" fmla="*/ 77193 h 657304"/>
              <a:gd name="connsiteX2" fmla="*/ 19443 w 925253"/>
              <a:gd name="connsiteY2" fmla="*/ 253685 h 657304"/>
              <a:gd name="connsiteX3" fmla="*/ 232089 w 925253"/>
              <a:gd name="connsiteY3" fmla="*/ 589934 h 657304"/>
              <a:gd name="connsiteX4" fmla="*/ 238982 w 925253"/>
              <a:gd name="connsiteY4" fmla="*/ 657304 h 657304"/>
              <a:gd name="connsiteX5" fmla="*/ 354772 w 925253"/>
              <a:gd name="connsiteY5" fmla="*/ 615923 h 657304"/>
              <a:gd name="connsiteX6" fmla="*/ 555775 w 925253"/>
              <a:gd name="connsiteY6" fmla="*/ 609959 h 657304"/>
              <a:gd name="connsiteX7" fmla="*/ 871513 w 925253"/>
              <a:gd name="connsiteY7" fmla="*/ 475999 h 657304"/>
              <a:gd name="connsiteX8" fmla="*/ 916435 w 925253"/>
              <a:gd name="connsiteY8" fmla="*/ 187771 h 657304"/>
              <a:gd name="connsiteX0" fmla="*/ 796516 w 925253"/>
              <a:gd name="connsiteY0" fmla="*/ 23028 h 659032"/>
              <a:gd name="connsiteX1" fmla="*/ 205135 w 925253"/>
              <a:gd name="connsiteY1" fmla="*/ 78921 h 659032"/>
              <a:gd name="connsiteX2" fmla="*/ 19443 w 925253"/>
              <a:gd name="connsiteY2" fmla="*/ 255413 h 659032"/>
              <a:gd name="connsiteX3" fmla="*/ 232089 w 925253"/>
              <a:gd name="connsiteY3" fmla="*/ 591662 h 659032"/>
              <a:gd name="connsiteX4" fmla="*/ 238982 w 925253"/>
              <a:gd name="connsiteY4" fmla="*/ 659032 h 659032"/>
              <a:gd name="connsiteX5" fmla="*/ 354772 w 925253"/>
              <a:gd name="connsiteY5" fmla="*/ 617651 h 659032"/>
              <a:gd name="connsiteX6" fmla="*/ 555775 w 925253"/>
              <a:gd name="connsiteY6" fmla="*/ 611687 h 659032"/>
              <a:gd name="connsiteX7" fmla="*/ 871513 w 925253"/>
              <a:gd name="connsiteY7" fmla="*/ 477727 h 659032"/>
              <a:gd name="connsiteX8" fmla="*/ 916435 w 925253"/>
              <a:gd name="connsiteY8" fmla="*/ 189499 h 659032"/>
              <a:gd name="connsiteX0" fmla="*/ 796516 w 925253"/>
              <a:gd name="connsiteY0" fmla="*/ 24296 h 660300"/>
              <a:gd name="connsiteX1" fmla="*/ 205135 w 925253"/>
              <a:gd name="connsiteY1" fmla="*/ 80189 h 660300"/>
              <a:gd name="connsiteX2" fmla="*/ 19443 w 925253"/>
              <a:gd name="connsiteY2" fmla="*/ 256681 h 660300"/>
              <a:gd name="connsiteX3" fmla="*/ 232089 w 925253"/>
              <a:gd name="connsiteY3" fmla="*/ 592930 h 660300"/>
              <a:gd name="connsiteX4" fmla="*/ 238982 w 925253"/>
              <a:gd name="connsiteY4" fmla="*/ 660300 h 660300"/>
              <a:gd name="connsiteX5" fmla="*/ 354772 w 925253"/>
              <a:gd name="connsiteY5" fmla="*/ 618919 h 660300"/>
              <a:gd name="connsiteX6" fmla="*/ 555775 w 925253"/>
              <a:gd name="connsiteY6" fmla="*/ 612955 h 660300"/>
              <a:gd name="connsiteX7" fmla="*/ 871513 w 925253"/>
              <a:gd name="connsiteY7" fmla="*/ 478995 h 660300"/>
              <a:gd name="connsiteX8" fmla="*/ 916435 w 925253"/>
              <a:gd name="connsiteY8" fmla="*/ 190767 h 660300"/>
              <a:gd name="connsiteX0" fmla="*/ 796516 w 925253"/>
              <a:gd name="connsiteY0" fmla="*/ 24296 h 660300"/>
              <a:gd name="connsiteX1" fmla="*/ 205135 w 925253"/>
              <a:gd name="connsiteY1" fmla="*/ 80189 h 660300"/>
              <a:gd name="connsiteX2" fmla="*/ 19443 w 925253"/>
              <a:gd name="connsiteY2" fmla="*/ 256681 h 660300"/>
              <a:gd name="connsiteX3" fmla="*/ 232089 w 925253"/>
              <a:gd name="connsiteY3" fmla="*/ 592930 h 660300"/>
              <a:gd name="connsiteX4" fmla="*/ 238982 w 925253"/>
              <a:gd name="connsiteY4" fmla="*/ 660300 h 660300"/>
              <a:gd name="connsiteX5" fmla="*/ 354772 w 925253"/>
              <a:gd name="connsiteY5" fmla="*/ 618919 h 660300"/>
              <a:gd name="connsiteX6" fmla="*/ 555775 w 925253"/>
              <a:gd name="connsiteY6" fmla="*/ 612955 h 660300"/>
              <a:gd name="connsiteX7" fmla="*/ 871513 w 925253"/>
              <a:gd name="connsiteY7" fmla="*/ 478995 h 660300"/>
              <a:gd name="connsiteX8" fmla="*/ 916435 w 925253"/>
              <a:gd name="connsiteY8" fmla="*/ 190767 h 660300"/>
              <a:gd name="connsiteX0" fmla="*/ 796516 w 925253"/>
              <a:gd name="connsiteY0" fmla="*/ 24462 h 660466"/>
              <a:gd name="connsiteX1" fmla="*/ 203578 w 925253"/>
              <a:gd name="connsiteY1" fmla="*/ 79486 h 660466"/>
              <a:gd name="connsiteX2" fmla="*/ 19443 w 925253"/>
              <a:gd name="connsiteY2" fmla="*/ 256847 h 660466"/>
              <a:gd name="connsiteX3" fmla="*/ 232089 w 925253"/>
              <a:gd name="connsiteY3" fmla="*/ 593096 h 660466"/>
              <a:gd name="connsiteX4" fmla="*/ 238982 w 925253"/>
              <a:gd name="connsiteY4" fmla="*/ 660466 h 660466"/>
              <a:gd name="connsiteX5" fmla="*/ 354772 w 925253"/>
              <a:gd name="connsiteY5" fmla="*/ 619085 h 660466"/>
              <a:gd name="connsiteX6" fmla="*/ 555775 w 925253"/>
              <a:gd name="connsiteY6" fmla="*/ 613121 h 660466"/>
              <a:gd name="connsiteX7" fmla="*/ 871513 w 925253"/>
              <a:gd name="connsiteY7" fmla="*/ 479161 h 660466"/>
              <a:gd name="connsiteX8" fmla="*/ 916435 w 925253"/>
              <a:gd name="connsiteY8" fmla="*/ 190933 h 660466"/>
              <a:gd name="connsiteX0" fmla="*/ 796516 w 871513"/>
              <a:gd name="connsiteY0" fmla="*/ 24462 h 660466"/>
              <a:gd name="connsiteX1" fmla="*/ 203578 w 871513"/>
              <a:gd name="connsiteY1" fmla="*/ 79486 h 660466"/>
              <a:gd name="connsiteX2" fmla="*/ 19443 w 871513"/>
              <a:gd name="connsiteY2" fmla="*/ 256847 h 660466"/>
              <a:gd name="connsiteX3" fmla="*/ 232089 w 871513"/>
              <a:gd name="connsiteY3" fmla="*/ 593096 h 660466"/>
              <a:gd name="connsiteX4" fmla="*/ 238982 w 871513"/>
              <a:gd name="connsiteY4" fmla="*/ 660466 h 660466"/>
              <a:gd name="connsiteX5" fmla="*/ 354772 w 871513"/>
              <a:gd name="connsiteY5" fmla="*/ 619085 h 660466"/>
              <a:gd name="connsiteX6" fmla="*/ 555775 w 871513"/>
              <a:gd name="connsiteY6" fmla="*/ 613121 h 660466"/>
              <a:gd name="connsiteX7" fmla="*/ 871513 w 871513"/>
              <a:gd name="connsiteY7" fmla="*/ 479161 h 660466"/>
              <a:gd name="connsiteX0" fmla="*/ 796516 w 907656"/>
              <a:gd name="connsiteY0" fmla="*/ 24462 h 660466"/>
              <a:gd name="connsiteX1" fmla="*/ 203578 w 907656"/>
              <a:gd name="connsiteY1" fmla="*/ 79486 h 660466"/>
              <a:gd name="connsiteX2" fmla="*/ 19443 w 907656"/>
              <a:gd name="connsiteY2" fmla="*/ 256847 h 660466"/>
              <a:gd name="connsiteX3" fmla="*/ 232089 w 907656"/>
              <a:gd name="connsiteY3" fmla="*/ 593096 h 660466"/>
              <a:gd name="connsiteX4" fmla="*/ 238982 w 907656"/>
              <a:gd name="connsiteY4" fmla="*/ 660466 h 660466"/>
              <a:gd name="connsiteX5" fmla="*/ 354772 w 907656"/>
              <a:gd name="connsiteY5" fmla="*/ 619085 h 660466"/>
              <a:gd name="connsiteX6" fmla="*/ 555775 w 907656"/>
              <a:gd name="connsiteY6" fmla="*/ 613121 h 660466"/>
              <a:gd name="connsiteX7" fmla="*/ 907656 w 907656"/>
              <a:gd name="connsiteY7" fmla="*/ 410521 h 660466"/>
              <a:gd name="connsiteX0" fmla="*/ 796516 w 907656"/>
              <a:gd name="connsiteY0" fmla="*/ 24462 h 660466"/>
              <a:gd name="connsiteX1" fmla="*/ 203578 w 907656"/>
              <a:gd name="connsiteY1" fmla="*/ 79486 h 660466"/>
              <a:gd name="connsiteX2" fmla="*/ 19443 w 907656"/>
              <a:gd name="connsiteY2" fmla="*/ 256847 h 660466"/>
              <a:gd name="connsiteX3" fmla="*/ 232089 w 907656"/>
              <a:gd name="connsiteY3" fmla="*/ 593096 h 660466"/>
              <a:gd name="connsiteX4" fmla="*/ 238982 w 907656"/>
              <a:gd name="connsiteY4" fmla="*/ 660466 h 660466"/>
              <a:gd name="connsiteX5" fmla="*/ 354772 w 907656"/>
              <a:gd name="connsiteY5" fmla="*/ 619085 h 660466"/>
              <a:gd name="connsiteX6" fmla="*/ 555775 w 907656"/>
              <a:gd name="connsiteY6" fmla="*/ 613121 h 660466"/>
              <a:gd name="connsiteX7" fmla="*/ 907656 w 907656"/>
              <a:gd name="connsiteY7" fmla="*/ 410521 h 660466"/>
              <a:gd name="connsiteX0" fmla="*/ 796516 w 907656"/>
              <a:gd name="connsiteY0" fmla="*/ 24462 h 660466"/>
              <a:gd name="connsiteX1" fmla="*/ 203578 w 907656"/>
              <a:gd name="connsiteY1" fmla="*/ 79486 h 660466"/>
              <a:gd name="connsiteX2" fmla="*/ 19443 w 907656"/>
              <a:gd name="connsiteY2" fmla="*/ 256847 h 660466"/>
              <a:gd name="connsiteX3" fmla="*/ 232089 w 907656"/>
              <a:gd name="connsiteY3" fmla="*/ 593096 h 660466"/>
              <a:gd name="connsiteX4" fmla="*/ 238982 w 907656"/>
              <a:gd name="connsiteY4" fmla="*/ 660466 h 660466"/>
              <a:gd name="connsiteX5" fmla="*/ 354772 w 907656"/>
              <a:gd name="connsiteY5" fmla="*/ 619085 h 660466"/>
              <a:gd name="connsiteX6" fmla="*/ 555775 w 907656"/>
              <a:gd name="connsiteY6" fmla="*/ 613121 h 660466"/>
              <a:gd name="connsiteX7" fmla="*/ 907656 w 907656"/>
              <a:gd name="connsiteY7" fmla="*/ 410521 h 660466"/>
              <a:gd name="connsiteX0" fmla="*/ 796516 w 907656"/>
              <a:gd name="connsiteY0" fmla="*/ 24462 h 660466"/>
              <a:gd name="connsiteX1" fmla="*/ 203578 w 907656"/>
              <a:gd name="connsiteY1" fmla="*/ 79486 h 660466"/>
              <a:gd name="connsiteX2" fmla="*/ 19443 w 907656"/>
              <a:gd name="connsiteY2" fmla="*/ 256847 h 660466"/>
              <a:gd name="connsiteX3" fmla="*/ 232089 w 907656"/>
              <a:gd name="connsiteY3" fmla="*/ 593096 h 660466"/>
              <a:gd name="connsiteX4" fmla="*/ 238982 w 907656"/>
              <a:gd name="connsiteY4" fmla="*/ 660466 h 660466"/>
              <a:gd name="connsiteX5" fmla="*/ 354772 w 907656"/>
              <a:gd name="connsiteY5" fmla="*/ 619085 h 660466"/>
              <a:gd name="connsiteX6" fmla="*/ 555775 w 907656"/>
              <a:gd name="connsiteY6" fmla="*/ 613121 h 660466"/>
              <a:gd name="connsiteX7" fmla="*/ 907656 w 907656"/>
              <a:gd name="connsiteY7" fmla="*/ 410521 h 660466"/>
              <a:gd name="connsiteX0" fmla="*/ 796516 w 906206"/>
              <a:gd name="connsiteY0" fmla="*/ 24462 h 660466"/>
              <a:gd name="connsiteX1" fmla="*/ 203578 w 906206"/>
              <a:gd name="connsiteY1" fmla="*/ 79486 h 660466"/>
              <a:gd name="connsiteX2" fmla="*/ 19443 w 906206"/>
              <a:gd name="connsiteY2" fmla="*/ 256847 h 660466"/>
              <a:gd name="connsiteX3" fmla="*/ 232089 w 906206"/>
              <a:gd name="connsiteY3" fmla="*/ 593096 h 660466"/>
              <a:gd name="connsiteX4" fmla="*/ 238982 w 906206"/>
              <a:gd name="connsiteY4" fmla="*/ 660466 h 660466"/>
              <a:gd name="connsiteX5" fmla="*/ 354772 w 906206"/>
              <a:gd name="connsiteY5" fmla="*/ 619085 h 660466"/>
              <a:gd name="connsiteX6" fmla="*/ 555775 w 906206"/>
              <a:gd name="connsiteY6" fmla="*/ 613121 h 660466"/>
              <a:gd name="connsiteX7" fmla="*/ 906206 w 906206"/>
              <a:gd name="connsiteY7" fmla="*/ 405534 h 660466"/>
              <a:gd name="connsiteX0" fmla="*/ 796516 w 906206"/>
              <a:gd name="connsiteY0" fmla="*/ 24462 h 660466"/>
              <a:gd name="connsiteX1" fmla="*/ 203578 w 906206"/>
              <a:gd name="connsiteY1" fmla="*/ 79486 h 660466"/>
              <a:gd name="connsiteX2" fmla="*/ 19443 w 906206"/>
              <a:gd name="connsiteY2" fmla="*/ 256847 h 660466"/>
              <a:gd name="connsiteX3" fmla="*/ 232089 w 906206"/>
              <a:gd name="connsiteY3" fmla="*/ 593096 h 660466"/>
              <a:gd name="connsiteX4" fmla="*/ 238982 w 906206"/>
              <a:gd name="connsiteY4" fmla="*/ 660466 h 660466"/>
              <a:gd name="connsiteX5" fmla="*/ 354772 w 906206"/>
              <a:gd name="connsiteY5" fmla="*/ 619085 h 660466"/>
              <a:gd name="connsiteX6" fmla="*/ 555775 w 906206"/>
              <a:gd name="connsiteY6" fmla="*/ 613121 h 660466"/>
              <a:gd name="connsiteX7" fmla="*/ 906206 w 906206"/>
              <a:gd name="connsiteY7" fmla="*/ 405534 h 660466"/>
              <a:gd name="connsiteX0" fmla="*/ 796516 w 906206"/>
              <a:gd name="connsiteY0" fmla="*/ 24462 h 660466"/>
              <a:gd name="connsiteX1" fmla="*/ 203578 w 906206"/>
              <a:gd name="connsiteY1" fmla="*/ 79486 h 660466"/>
              <a:gd name="connsiteX2" fmla="*/ 19443 w 906206"/>
              <a:gd name="connsiteY2" fmla="*/ 256847 h 660466"/>
              <a:gd name="connsiteX3" fmla="*/ 232089 w 906206"/>
              <a:gd name="connsiteY3" fmla="*/ 593096 h 660466"/>
              <a:gd name="connsiteX4" fmla="*/ 238982 w 906206"/>
              <a:gd name="connsiteY4" fmla="*/ 660466 h 660466"/>
              <a:gd name="connsiteX5" fmla="*/ 354772 w 906206"/>
              <a:gd name="connsiteY5" fmla="*/ 619085 h 660466"/>
              <a:gd name="connsiteX6" fmla="*/ 555775 w 906206"/>
              <a:gd name="connsiteY6" fmla="*/ 613121 h 660466"/>
              <a:gd name="connsiteX7" fmla="*/ 906206 w 906206"/>
              <a:gd name="connsiteY7" fmla="*/ 405534 h 660466"/>
              <a:gd name="connsiteX0" fmla="*/ 796516 w 906206"/>
              <a:gd name="connsiteY0" fmla="*/ 24462 h 660466"/>
              <a:gd name="connsiteX1" fmla="*/ 203578 w 906206"/>
              <a:gd name="connsiteY1" fmla="*/ 79486 h 660466"/>
              <a:gd name="connsiteX2" fmla="*/ 19443 w 906206"/>
              <a:gd name="connsiteY2" fmla="*/ 256847 h 660466"/>
              <a:gd name="connsiteX3" fmla="*/ 232089 w 906206"/>
              <a:gd name="connsiteY3" fmla="*/ 593096 h 660466"/>
              <a:gd name="connsiteX4" fmla="*/ 238982 w 906206"/>
              <a:gd name="connsiteY4" fmla="*/ 660466 h 660466"/>
              <a:gd name="connsiteX5" fmla="*/ 354772 w 906206"/>
              <a:gd name="connsiteY5" fmla="*/ 619085 h 660466"/>
              <a:gd name="connsiteX6" fmla="*/ 555775 w 906206"/>
              <a:gd name="connsiteY6" fmla="*/ 613121 h 660466"/>
              <a:gd name="connsiteX7" fmla="*/ 906206 w 906206"/>
              <a:gd name="connsiteY7" fmla="*/ 405534 h 660466"/>
              <a:gd name="connsiteX0" fmla="*/ 796516 w 906206"/>
              <a:gd name="connsiteY0" fmla="*/ 24462 h 660466"/>
              <a:gd name="connsiteX1" fmla="*/ 203578 w 906206"/>
              <a:gd name="connsiteY1" fmla="*/ 79486 h 660466"/>
              <a:gd name="connsiteX2" fmla="*/ 19443 w 906206"/>
              <a:gd name="connsiteY2" fmla="*/ 256847 h 660466"/>
              <a:gd name="connsiteX3" fmla="*/ 232089 w 906206"/>
              <a:gd name="connsiteY3" fmla="*/ 593096 h 660466"/>
              <a:gd name="connsiteX4" fmla="*/ 238982 w 906206"/>
              <a:gd name="connsiteY4" fmla="*/ 660466 h 660466"/>
              <a:gd name="connsiteX5" fmla="*/ 354772 w 906206"/>
              <a:gd name="connsiteY5" fmla="*/ 619085 h 660466"/>
              <a:gd name="connsiteX6" fmla="*/ 555775 w 906206"/>
              <a:gd name="connsiteY6" fmla="*/ 613121 h 660466"/>
              <a:gd name="connsiteX7" fmla="*/ 906206 w 906206"/>
              <a:gd name="connsiteY7" fmla="*/ 405534 h 660466"/>
              <a:gd name="connsiteX0" fmla="*/ 796516 w 906206"/>
              <a:gd name="connsiteY0" fmla="*/ 24462 h 660466"/>
              <a:gd name="connsiteX1" fmla="*/ 203578 w 906206"/>
              <a:gd name="connsiteY1" fmla="*/ 79486 h 660466"/>
              <a:gd name="connsiteX2" fmla="*/ 19443 w 906206"/>
              <a:gd name="connsiteY2" fmla="*/ 256847 h 660466"/>
              <a:gd name="connsiteX3" fmla="*/ 232089 w 906206"/>
              <a:gd name="connsiteY3" fmla="*/ 593096 h 660466"/>
              <a:gd name="connsiteX4" fmla="*/ 238982 w 906206"/>
              <a:gd name="connsiteY4" fmla="*/ 660466 h 660466"/>
              <a:gd name="connsiteX5" fmla="*/ 354772 w 906206"/>
              <a:gd name="connsiteY5" fmla="*/ 619085 h 660466"/>
              <a:gd name="connsiteX6" fmla="*/ 555775 w 906206"/>
              <a:gd name="connsiteY6" fmla="*/ 613121 h 660466"/>
              <a:gd name="connsiteX7" fmla="*/ 906206 w 906206"/>
              <a:gd name="connsiteY7" fmla="*/ 405534 h 660466"/>
              <a:gd name="connsiteX0" fmla="*/ 796516 w 906206"/>
              <a:gd name="connsiteY0" fmla="*/ 24462 h 660466"/>
              <a:gd name="connsiteX1" fmla="*/ 203578 w 906206"/>
              <a:gd name="connsiteY1" fmla="*/ 79486 h 660466"/>
              <a:gd name="connsiteX2" fmla="*/ 19443 w 906206"/>
              <a:gd name="connsiteY2" fmla="*/ 256847 h 660466"/>
              <a:gd name="connsiteX3" fmla="*/ 232089 w 906206"/>
              <a:gd name="connsiteY3" fmla="*/ 593096 h 660466"/>
              <a:gd name="connsiteX4" fmla="*/ 238982 w 906206"/>
              <a:gd name="connsiteY4" fmla="*/ 660466 h 660466"/>
              <a:gd name="connsiteX5" fmla="*/ 354772 w 906206"/>
              <a:gd name="connsiteY5" fmla="*/ 619085 h 660466"/>
              <a:gd name="connsiteX6" fmla="*/ 555775 w 906206"/>
              <a:gd name="connsiteY6" fmla="*/ 613121 h 660466"/>
              <a:gd name="connsiteX7" fmla="*/ 906206 w 906206"/>
              <a:gd name="connsiteY7" fmla="*/ 405534 h 66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206" h="660466">
                <a:moveTo>
                  <a:pt x="796516" y="24462"/>
                </a:moveTo>
                <a:cubicBezTo>
                  <a:pt x="582196" y="-37768"/>
                  <a:pt x="332110" y="32895"/>
                  <a:pt x="203578" y="79486"/>
                </a:cubicBezTo>
                <a:cubicBezTo>
                  <a:pt x="75046" y="126077"/>
                  <a:pt x="65228" y="156016"/>
                  <a:pt x="19443" y="256847"/>
                </a:cubicBezTo>
                <a:cubicBezTo>
                  <a:pt x="-29803" y="393776"/>
                  <a:pt x="5299" y="518706"/>
                  <a:pt x="232089" y="593096"/>
                </a:cubicBezTo>
                <a:cubicBezTo>
                  <a:pt x="285239" y="611098"/>
                  <a:pt x="238982" y="660466"/>
                  <a:pt x="238982" y="660466"/>
                </a:cubicBezTo>
                <a:cubicBezTo>
                  <a:pt x="247518" y="659701"/>
                  <a:pt x="301973" y="626976"/>
                  <a:pt x="354772" y="619085"/>
                </a:cubicBezTo>
                <a:cubicBezTo>
                  <a:pt x="407571" y="611194"/>
                  <a:pt x="483775" y="627430"/>
                  <a:pt x="555775" y="613121"/>
                </a:cubicBezTo>
                <a:cubicBezTo>
                  <a:pt x="627775" y="598812"/>
                  <a:pt x="866839" y="543580"/>
                  <a:pt x="906206" y="405534"/>
                </a:cubicBezTo>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4036482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2E56E1E-D82A-4FF7-99CE-83AE9A18FC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EC9417-E6C1-C30D-63DE-835F2309C28B}"/>
              </a:ext>
            </a:extLst>
          </p:cNvPr>
          <p:cNvSpPr>
            <a:spLocks noGrp="1"/>
          </p:cNvSpPr>
          <p:nvPr>
            <p:ph type="title"/>
          </p:nvPr>
        </p:nvSpPr>
        <p:spPr>
          <a:xfrm>
            <a:off x="294216" y="703943"/>
            <a:ext cx="3713377" cy="1284655"/>
          </a:xfrm>
        </p:spPr>
        <p:txBody>
          <a:bodyPr anchor="t">
            <a:normAutofit/>
          </a:bodyPr>
          <a:lstStyle/>
          <a:p>
            <a:pPr algn="r"/>
            <a:r>
              <a:rPr lang="el-GR" sz="3200" dirty="0">
                <a:latin typeface="Cavolini" panose="03000502040302020204" pitchFamily="66" charset="0"/>
                <a:cs typeface="Cavolini" panose="03000502040302020204" pitchFamily="66" charset="0"/>
              </a:rPr>
              <a:t>Γιατί Φιλαναγνωσία</a:t>
            </a:r>
            <a:r>
              <a:rPr lang="en-US" sz="3200" dirty="0">
                <a:latin typeface="Cavolini" panose="03000502040302020204" pitchFamily="66" charset="0"/>
                <a:cs typeface="Cavolini" panose="03000502040302020204" pitchFamily="66" charset="0"/>
              </a:rPr>
              <a:t>;</a:t>
            </a:r>
          </a:p>
        </p:txBody>
      </p:sp>
      <p:sp>
        <p:nvSpPr>
          <p:cNvPr id="23" name="Freeform: Shape 22">
            <a:extLst>
              <a:ext uri="{FF2B5EF4-FFF2-40B4-BE49-F238E27FC236}">
                <a16:creationId xmlns:a16="http://schemas.microsoft.com/office/drawing/2014/main" id="{FCE4B1E6-EC5B-432F-90D0-898FA5296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588667" flipH="1">
            <a:off x="4301693" y="485426"/>
            <a:ext cx="7484484" cy="5843743"/>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05831"/>
              <a:gd name="connsiteY0" fmla="*/ 731902 h 758856"/>
              <a:gd name="connsiteX1" fmla="*/ 373741 w 805831"/>
              <a:gd name="connsiteY1" fmla="*/ 757848 h 758856"/>
              <a:gd name="connsiteX2" fmla="*/ 683896 w 805831"/>
              <a:gd name="connsiteY2" fmla="*/ 696479 h 758856"/>
              <a:gd name="connsiteX3" fmla="*/ 803316 w 805831"/>
              <a:gd name="connsiteY3" fmla="*/ 453428 h 758856"/>
              <a:gd name="connsiteX4" fmla="*/ 588282 w 805831"/>
              <a:gd name="connsiteY4" fmla="*/ 3537 h 758856"/>
              <a:gd name="connsiteX5" fmla="*/ 59263 w 805831"/>
              <a:gd name="connsiteY5" fmla="*/ 319863 h 758856"/>
              <a:gd name="connsiteX6" fmla="*/ 56596 w 805831"/>
              <a:gd name="connsiteY6" fmla="*/ 630854 h 758856"/>
              <a:gd name="connsiteX7" fmla="*/ 0 w 805831"/>
              <a:gd name="connsiteY7" fmla="*/ 731902 h 758856"/>
              <a:gd name="connsiteX0" fmla="*/ 0 w 822941"/>
              <a:gd name="connsiteY0" fmla="*/ 731902 h 758856"/>
              <a:gd name="connsiteX1" fmla="*/ 373741 w 822941"/>
              <a:gd name="connsiteY1" fmla="*/ 757848 h 758856"/>
              <a:gd name="connsiteX2" fmla="*/ 683896 w 822941"/>
              <a:gd name="connsiteY2" fmla="*/ 696479 h 758856"/>
              <a:gd name="connsiteX3" fmla="*/ 820887 w 822941"/>
              <a:gd name="connsiteY3" fmla="*/ 468892 h 758856"/>
              <a:gd name="connsiteX4" fmla="*/ 588282 w 822941"/>
              <a:gd name="connsiteY4" fmla="*/ 3537 h 758856"/>
              <a:gd name="connsiteX5" fmla="*/ 59263 w 822941"/>
              <a:gd name="connsiteY5" fmla="*/ 319863 h 758856"/>
              <a:gd name="connsiteX6" fmla="*/ 56596 w 822941"/>
              <a:gd name="connsiteY6" fmla="*/ 630854 h 758856"/>
              <a:gd name="connsiteX7" fmla="*/ 0 w 822941"/>
              <a:gd name="connsiteY7" fmla="*/ 731902 h 758856"/>
              <a:gd name="connsiteX0" fmla="*/ 0 w 823675"/>
              <a:gd name="connsiteY0" fmla="*/ 731902 h 760400"/>
              <a:gd name="connsiteX1" fmla="*/ 373741 w 823675"/>
              <a:gd name="connsiteY1" fmla="*/ 757848 h 760400"/>
              <a:gd name="connsiteX2" fmla="*/ 695077 w 823675"/>
              <a:gd name="connsiteY2" fmla="*/ 729340 h 760400"/>
              <a:gd name="connsiteX3" fmla="*/ 820887 w 823675"/>
              <a:gd name="connsiteY3" fmla="*/ 468892 h 760400"/>
              <a:gd name="connsiteX4" fmla="*/ 588282 w 823675"/>
              <a:gd name="connsiteY4" fmla="*/ 3537 h 760400"/>
              <a:gd name="connsiteX5" fmla="*/ 59263 w 823675"/>
              <a:gd name="connsiteY5" fmla="*/ 319863 h 760400"/>
              <a:gd name="connsiteX6" fmla="*/ 56596 w 823675"/>
              <a:gd name="connsiteY6" fmla="*/ 630854 h 760400"/>
              <a:gd name="connsiteX7" fmla="*/ 0 w 823675"/>
              <a:gd name="connsiteY7" fmla="*/ 731902 h 760400"/>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86869"/>
              <a:gd name="connsiteX1" fmla="*/ 166906 w 823675"/>
              <a:gd name="connsiteY1" fmla="*/ 737073 h 786869"/>
              <a:gd name="connsiteX2" fmla="*/ 381728 w 823675"/>
              <a:gd name="connsiteY2" fmla="*/ 786843 h 786869"/>
              <a:gd name="connsiteX3" fmla="*/ 695077 w 823675"/>
              <a:gd name="connsiteY3" fmla="*/ 729340 h 786869"/>
              <a:gd name="connsiteX4" fmla="*/ 820887 w 823675"/>
              <a:gd name="connsiteY4" fmla="*/ 468892 h 786869"/>
              <a:gd name="connsiteX5" fmla="*/ 588282 w 823675"/>
              <a:gd name="connsiteY5" fmla="*/ 3537 h 786869"/>
              <a:gd name="connsiteX6" fmla="*/ 59263 w 823675"/>
              <a:gd name="connsiteY6" fmla="*/ 319863 h 786869"/>
              <a:gd name="connsiteX7" fmla="*/ 56596 w 823675"/>
              <a:gd name="connsiteY7" fmla="*/ 630854 h 786869"/>
              <a:gd name="connsiteX8" fmla="*/ 0 w 823675"/>
              <a:gd name="connsiteY8" fmla="*/ 731902 h 786869"/>
              <a:gd name="connsiteX0" fmla="*/ 0 w 823675"/>
              <a:gd name="connsiteY0" fmla="*/ 731902 h 792665"/>
              <a:gd name="connsiteX1" fmla="*/ 166906 w 823675"/>
              <a:gd name="connsiteY1" fmla="*/ 737073 h 792665"/>
              <a:gd name="connsiteX2" fmla="*/ 391312 w 823675"/>
              <a:gd name="connsiteY2" fmla="*/ 792642 h 792665"/>
              <a:gd name="connsiteX3" fmla="*/ 695077 w 823675"/>
              <a:gd name="connsiteY3" fmla="*/ 729340 h 792665"/>
              <a:gd name="connsiteX4" fmla="*/ 820887 w 823675"/>
              <a:gd name="connsiteY4" fmla="*/ 468892 h 792665"/>
              <a:gd name="connsiteX5" fmla="*/ 588282 w 823675"/>
              <a:gd name="connsiteY5" fmla="*/ 3537 h 792665"/>
              <a:gd name="connsiteX6" fmla="*/ 59263 w 823675"/>
              <a:gd name="connsiteY6" fmla="*/ 319863 h 792665"/>
              <a:gd name="connsiteX7" fmla="*/ 56596 w 823675"/>
              <a:gd name="connsiteY7" fmla="*/ 630854 h 792665"/>
              <a:gd name="connsiteX8" fmla="*/ 0 w 823675"/>
              <a:gd name="connsiteY8" fmla="*/ 731902 h 792665"/>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6596 w 823675"/>
              <a:gd name="connsiteY7" fmla="*/ 630854 h 777210"/>
              <a:gd name="connsiteX8" fmla="*/ 0 w 823675"/>
              <a:gd name="connsiteY8" fmla="*/ 731902 h 777210"/>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1617 w 823675"/>
              <a:gd name="connsiteY7" fmla="*/ 627352 h 777210"/>
              <a:gd name="connsiteX8" fmla="*/ 0 w 823675"/>
              <a:gd name="connsiteY8" fmla="*/ 731902 h 777210"/>
              <a:gd name="connsiteX0" fmla="*/ 0 w 823675"/>
              <a:gd name="connsiteY0" fmla="*/ 732801 h 778109"/>
              <a:gd name="connsiteX1" fmla="*/ 166906 w 823675"/>
              <a:gd name="connsiteY1" fmla="*/ 737972 h 778109"/>
              <a:gd name="connsiteX2" fmla="*/ 391312 w 823675"/>
              <a:gd name="connsiteY2" fmla="*/ 778077 h 778109"/>
              <a:gd name="connsiteX3" fmla="*/ 695077 w 823675"/>
              <a:gd name="connsiteY3" fmla="*/ 730239 h 778109"/>
              <a:gd name="connsiteX4" fmla="*/ 820887 w 823675"/>
              <a:gd name="connsiteY4" fmla="*/ 469791 h 778109"/>
              <a:gd name="connsiteX5" fmla="*/ 588282 w 823675"/>
              <a:gd name="connsiteY5" fmla="*/ 4436 h 778109"/>
              <a:gd name="connsiteX6" fmla="*/ 39641 w 823675"/>
              <a:gd name="connsiteY6" fmla="*/ 312540 h 778109"/>
              <a:gd name="connsiteX7" fmla="*/ 51617 w 823675"/>
              <a:gd name="connsiteY7" fmla="*/ 628251 h 778109"/>
              <a:gd name="connsiteX8" fmla="*/ 0 w 823675"/>
              <a:gd name="connsiteY8" fmla="*/ 732801 h 778109"/>
              <a:gd name="connsiteX0" fmla="*/ 0 w 823675"/>
              <a:gd name="connsiteY0" fmla="*/ 732965 h 778273"/>
              <a:gd name="connsiteX1" fmla="*/ 166906 w 823675"/>
              <a:gd name="connsiteY1" fmla="*/ 738136 h 778273"/>
              <a:gd name="connsiteX2" fmla="*/ 391312 w 823675"/>
              <a:gd name="connsiteY2" fmla="*/ 778241 h 778273"/>
              <a:gd name="connsiteX3" fmla="*/ 695077 w 823675"/>
              <a:gd name="connsiteY3" fmla="*/ 730403 h 778273"/>
              <a:gd name="connsiteX4" fmla="*/ 820887 w 823675"/>
              <a:gd name="connsiteY4" fmla="*/ 469955 h 778273"/>
              <a:gd name="connsiteX5" fmla="*/ 588282 w 823675"/>
              <a:gd name="connsiteY5" fmla="*/ 4600 h 778273"/>
              <a:gd name="connsiteX6" fmla="*/ 31572 w 823675"/>
              <a:gd name="connsiteY6" fmla="*/ 311368 h 778273"/>
              <a:gd name="connsiteX7" fmla="*/ 51617 w 823675"/>
              <a:gd name="connsiteY7" fmla="*/ 628415 h 778273"/>
              <a:gd name="connsiteX8" fmla="*/ 0 w 823675"/>
              <a:gd name="connsiteY8" fmla="*/ 732965 h 77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675" h="778273">
                <a:moveTo>
                  <a:pt x="0" y="732965"/>
                </a:moveTo>
                <a:cubicBezTo>
                  <a:pt x="17853" y="736493"/>
                  <a:pt x="104616" y="733812"/>
                  <a:pt x="166906" y="738136"/>
                </a:cubicBezTo>
                <a:cubicBezTo>
                  <a:pt x="229196" y="742460"/>
                  <a:pt x="303284" y="779530"/>
                  <a:pt x="391312" y="778241"/>
                </a:cubicBezTo>
                <a:cubicBezTo>
                  <a:pt x="479340" y="776952"/>
                  <a:pt x="621884" y="774696"/>
                  <a:pt x="695077" y="730403"/>
                </a:cubicBezTo>
                <a:cubicBezTo>
                  <a:pt x="768270" y="686110"/>
                  <a:pt x="838686" y="590922"/>
                  <a:pt x="820887" y="469955"/>
                </a:cubicBezTo>
                <a:cubicBezTo>
                  <a:pt x="803088" y="348988"/>
                  <a:pt x="795207" y="48292"/>
                  <a:pt x="588282" y="4600"/>
                </a:cubicBezTo>
                <a:cubicBezTo>
                  <a:pt x="492555" y="-2543"/>
                  <a:pt x="66148" y="-39533"/>
                  <a:pt x="31572" y="311368"/>
                </a:cubicBezTo>
                <a:cubicBezTo>
                  <a:pt x="15666" y="420334"/>
                  <a:pt x="51617" y="565074"/>
                  <a:pt x="51617" y="628415"/>
                </a:cubicBezTo>
                <a:cubicBezTo>
                  <a:pt x="52094" y="700138"/>
                  <a:pt x="0" y="732965"/>
                  <a:pt x="0" y="732965"/>
                </a:cubicBezTo>
                <a:close/>
              </a:path>
            </a:pathLst>
          </a:custGeom>
          <a:solidFill>
            <a:schemeClr val="bg1"/>
          </a:solidFill>
          <a:ln w="19050"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0DE7B688-3086-D512-E700-0945089413AC}"/>
              </a:ext>
            </a:extLst>
          </p:cNvPr>
          <p:cNvSpPr>
            <a:spLocks noGrp="1"/>
          </p:cNvSpPr>
          <p:nvPr>
            <p:ph idx="1"/>
          </p:nvPr>
        </p:nvSpPr>
        <p:spPr>
          <a:xfrm>
            <a:off x="5225143" y="1342571"/>
            <a:ext cx="5646057" cy="4368800"/>
          </a:xfrm>
        </p:spPr>
        <p:txBody>
          <a:bodyPr anchor="ctr">
            <a:normAutofit/>
          </a:bodyPr>
          <a:lstStyle/>
          <a:p>
            <a:pPr algn="ctr">
              <a:lnSpc>
                <a:spcPct val="90000"/>
              </a:lnSpc>
            </a:pPr>
            <a:r>
              <a:rPr lang="el-GR" sz="1800" b="0" i="0" dirty="0">
                <a:effectLst/>
                <a:latin typeface="Cavolini" panose="03000502040302020204" pitchFamily="66" charset="0"/>
                <a:cs typeface="Cavolini" panose="03000502040302020204" pitchFamily="66" charset="0"/>
              </a:rPr>
              <a:t>Στην ανάγνωση εμπλοκής, το παιδί συσχετίζει και συνδέει τον προσωπικό του κόσμο με τον κόσμο του βιβλίου. </a:t>
            </a:r>
          </a:p>
          <a:p>
            <a:pPr algn="ctr">
              <a:lnSpc>
                <a:spcPct val="90000"/>
              </a:lnSpc>
            </a:pPr>
            <a:r>
              <a:rPr lang="el-GR" sz="1800" b="0" i="0" dirty="0">
                <a:effectLst/>
                <a:latin typeface="Cavolini" panose="03000502040302020204" pitchFamily="66" charset="0"/>
                <a:cs typeface="Cavolini" panose="03000502040302020204" pitchFamily="66" charset="0"/>
              </a:rPr>
              <a:t>Για παράδειγμα, ξεφυλλίζοντας το παιδί ένα βιβλίο, μπορεί να δει ένα ζωάκι και να το συνδέσει με το δικό του κατοικίδιο χωρίς να είναι απαραίτητο ότι μοιάζει στο χρώμα και στη ράτσα. Το παιδί συνδέει και συσχετίζει τα βιώματα του με την εικόνα και τα συναισθήματα που πηγάζουν από το βιβλίο.</a:t>
            </a:r>
          </a:p>
          <a:p>
            <a:pPr algn="ctr">
              <a:lnSpc>
                <a:spcPct val="90000"/>
              </a:lnSpc>
            </a:pPr>
            <a:r>
              <a:rPr lang="el-GR" sz="1800" b="0" i="0" dirty="0">
                <a:effectLst/>
                <a:latin typeface="Cavolini" panose="03000502040302020204" pitchFamily="66" charset="0"/>
                <a:cs typeface="Cavolini" panose="03000502040302020204" pitchFamily="66" charset="0"/>
              </a:rPr>
              <a:t> </a:t>
            </a:r>
            <a:r>
              <a:rPr lang="el-GR" sz="1800" i="0" dirty="0">
                <a:effectLst/>
                <a:latin typeface="Cavolini" panose="03000502040302020204" pitchFamily="66" charset="0"/>
                <a:cs typeface="Cavolini" panose="03000502040302020204" pitchFamily="66" charset="0"/>
              </a:rPr>
              <a:t>(Αρτζανίδου, Γουλής, Γρόσδος και Καρακίτσιος,2011. Καρακίτσιος, 2012)</a:t>
            </a:r>
            <a:r>
              <a:rPr lang="el-GR" sz="1800" dirty="0">
                <a:latin typeface="Cavolini" panose="03000502040302020204" pitchFamily="66" charset="0"/>
                <a:cs typeface="Cavolini" panose="03000502040302020204" pitchFamily="66" charset="0"/>
              </a:rPr>
              <a:t> </a:t>
            </a:r>
            <a:br>
              <a:rPr lang="el-GR" sz="1800" dirty="0">
                <a:latin typeface="Cavolini" panose="03000502040302020204" pitchFamily="66" charset="0"/>
                <a:cs typeface="Cavolini" panose="03000502040302020204" pitchFamily="66" charset="0"/>
              </a:rPr>
            </a:br>
            <a:endParaRPr lang="en-US" sz="1800" dirty="0">
              <a:latin typeface="Cavolini" panose="03000502040302020204" pitchFamily="66" charset="0"/>
              <a:cs typeface="Cavolini" panose="03000502040302020204" pitchFamily="66" charset="0"/>
            </a:endParaRPr>
          </a:p>
        </p:txBody>
      </p:sp>
      <p:sp>
        <p:nvSpPr>
          <p:cNvPr id="25" name="Freeform: Shape 24">
            <a:extLst>
              <a:ext uri="{FF2B5EF4-FFF2-40B4-BE49-F238E27FC236}">
                <a16:creationId xmlns:a16="http://schemas.microsoft.com/office/drawing/2014/main" id="{B9940E64-4719-4E36-8FFD-748B552B35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588667" flipH="1">
            <a:off x="4240862" y="539430"/>
            <a:ext cx="7484484" cy="5843743"/>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05831"/>
              <a:gd name="connsiteY0" fmla="*/ 731902 h 758856"/>
              <a:gd name="connsiteX1" fmla="*/ 373741 w 805831"/>
              <a:gd name="connsiteY1" fmla="*/ 757848 h 758856"/>
              <a:gd name="connsiteX2" fmla="*/ 683896 w 805831"/>
              <a:gd name="connsiteY2" fmla="*/ 696479 h 758856"/>
              <a:gd name="connsiteX3" fmla="*/ 803316 w 805831"/>
              <a:gd name="connsiteY3" fmla="*/ 453428 h 758856"/>
              <a:gd name="connsiteX4" fmla="*/ 588282 w 805831"/>
              <a:gd name="connsiteY4" fmla="*/ 3537 h 758856"/>
              <a:gd name="connsiteX5" fmla="*/ 59263 w 805831"/>
              <a:gd name="connsiteY5" fmla="*/ 319863 h 758856"/>
              <a:gd name="connsiteX6" fmla="*/ 56596 w 805831"/>
              <a:gd name="connsiteY6" fmla="*/ 630854 h 758856"/>
              <a:gd name="connsiteX7" fmla="*/ 0 w 805831"/>
              <a:gd name="connsiteY7" fmla="*/ 731902 h 758856"/>
              <a:gd name="connsiteX0" fmla="*/ 0 w 822941"/>
              <a:gd name="connsiteY0" fmla="*/ 731902 h 758856"/>
              <a:gd name="connsiteX1" fmla="*/ 373741 w 822941"/>
              <a:gd name="connsiteY1" fmla="*/ 757848 h 758856"/>
              <a:gd name="connsiteX2" fmla="*/ 683896 w 822941"/>
              <a:gd name="connsiteY2" fmla="*/ 696479 h 758856"/>
              <a:gd name="connsiteX3" fmla="*/ 820887 w 822941"/>
              <a:gd name="connsiteY3" fmla="*/ 468892 h 758856"/>
              <a:gd name="connsiteX4" fmla="*/ 588282 w 822941"/>
              <a:gd name="connsiteY4" fmla="*/ 3537 h 758856"/>
              <a:gd name="connsiteX5" fmla="*/ 59263 w 822941"/>
              <a:gd name="connsiteY5" fmla="*/ 319863 h 758856"/>
              <a:gd name="connsiteX6" fmla="*/ 56596 w 822941"/>
              <a:gd name="connsiteY6" fmla="*/ 630854 h 758856"/>
              <a:gd name="connsiteX7" fmla="*/ 0 w 822941"/>
              <a:gd name="connsiteY7" fmla="*/ 731902 h 758856"/>
              <a:gd name="connsiteX0" fmla="*/ 0 w 823675"/>
              <a:gd name="connsiteY0" fmla="*/ 731902 h 760400"/>
              <a:gd name="connsiteX1" fmla="*/ 373741 w 823675"/>
              <a:gd name="connsiteY1" fmla="*/ 757848 h 760400"/>
              <a:gd name="connsiteX2" fmla="*/ 695077 w 823675"/>
              <a:gd name="connsiteY2" fmla="*/ 729340 h 760400"/>
              <a:gd name="connsiteX3" fmla="*/ 820887 w 823675"/>
              <a:gd name="connsiteY3" fmla="*/ 468892 h 760400"/>
              <a:gd name="connsiteX4" fmla="*/ 588282 w 823675"/>
              <a:gd name="connsiteY4" fmla="*/ 3537 h 760400"/>
              <a:gd name="connsiteX5" fmla="*/ 59263 w 823675"/>
              <a:gd name="connsiteY5" fmla="*/ 319863 h 760400"/>
              <a:gd name="connsiteX6" fmla="*/ 56596 w 823675"/>
              <a:gd name="connsiteY6" fmla="*/ 630854 h 760400"/>
              <a:gd name="connsiteX7" fmla="*/ 0 w 823675"/>
              <a:gd name="connsiteY7" fmla="*/ 731902 h 760400"/>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86869"/>
              <a:gd name="connsiteX1" fmla="*/ 166906 w 823675"/>
              <a:gd name="connsiteY1" fmla="*/ 737073 h 786869"/>
              <a:gd name="connsiteX2" fmla="*/ 381728 w 823675"/>
              <a:gd name="connsiteY2" fmla="*/ 786843 h 786869"/>
              <a:gd name="connsiteX3" fmla="*/ 695077 w 823675"/>
              <a:gd name="connsiteY3" fmla="*/ 729340 h 786869"/>
              <a:gd name="connsiteX4" fmla="*/ 820887 w 823675"/>
              <a:gd name="connsiteY4" fmla="*/ 468892 h 786869"/>
              <a:gd name="connsiteX5" fmla="*/ 588282 w 823675"/>
              <a:gd name="connsiteY5" fmla="*/ 3537 h 786869"/>
              <a:gd name="connsiteX6" fmla="*/ 59263 w 823675"/>
              <a:gd name="connsiteY6" fmla="*/ 319863 h 786869"/>
              <a:gd name="connsiteX7" fmla="*/ 56596 w 823675"/>
              <a:gd name="connsiteY7" fmla="*/ 630854 h 786869"/>
              <a:gd name="connsiteX8" fmla="*/ 0 w 823675"/>
              <a:gd name="connsiteY8" fmla="*/ 731902 h 786869"/>
              <a:gd name="connsiteX0" fmla="*/ 0 w 823675"/>
              <a:gd name="connsiteY0" fmla="*/ 731902 h 792665"/>
              <a:gd name="connsiteX1" fmla="*/ 166906 w 823675"/>
              <a:gd name="connsiteY1" fmla="*/ 737073 h 792665"/>
              <a:gd name="connsiteX2" fmla="*/ 391312 w 823675"/>
              <a:gd name="connsiteY2" fmla="*/ 792642 h 792665"/>
              <a:gd name="connsiteX3" fmla="*/ 695077 w 823675"/>
              <a:gd name="connsiteY3" fmla="*/ 729340 h 792665"/>
              <a:gd name="connsiteX4" fmla="*/ 820887 w 823675"/>
              <a:gd name="connsiteY4" fmla="*/ 468892 h 792665"/>
              <a:gd name="connsiteX5" fmla="*/ 588282 w 823675"/>
              <a:gd name="connsiteY5" fmla="*/ 3537 h 792665"/>
              <a:gd name="connsiteX6" fmla="*/ 59263 w 823675"/>
              <a:gd name="connsiteY6" fmla="*/ 319863 h 792665"/>
              <a:gd name="connsiteX7" fmla="*/ 56596 w 823675"/>
              <a:gd name="connsiteY7" fmla="*/ 630854 h 792665"/>
              <a:gd name="connsiteX8" fmla="*/ 0 w 823675"/>
              <a:gd name="connsiteY8" fmla="*/ 731902 h 792665"/>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6596 w 823675"/>
              <a:gd name="connsiteY7" fmla="*/ 630854 h 777210"/>
              <a:gd name="connsiteX8" fmla="*/ 0 w 823675"/>
              <a:gd name="connsiteY8" fmla="*/ 731902 h 777210"/>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1617 w 823675"/>
              <a:gd name="connsiteY7" fmla="*/ 627352 h 777210"/>
              <a:gd name="connsiteX8" fmla="*/ 0 w 823675"/>
              <a:gd name="connsiteY8" fmla="*/ 731902 h 777210"/>
              <a:gd name="connsiteX0" fmla="*/ 0 w 823675"/>
              <a:gd name="connsiteY0" fmla="*/ 732801 h 778109"/>
              <a:gd name="connsiteX1" fmla="*/ 166906 w 823675"/>
              <a:gd name="connsiteY1" fmla="*/ 737972 h 778109"/>
              <a:gd name="connsiteX2" fmla="*/ 391312 w 823675"/>
              <a:gd name="connsiteY2" fmla="*/ 778077 h 778109"/>
              <a:gd name="connsiteX3" fmla="*/ 695077 w 823675"/>
              <a:gd name="connsiteY3" fmla="*/ 730239 h 778109"/>
              <a:gd name="connsiteX4" fmla="*/ 820887 w 823675"/>
              <a:gd name="connsiteY4" fmla="*/ 469791 h 778109"/>
              <a:gd name="connsiteX5" fmla="*/ 588282 w 823675"/>
              <a:gd name="connsiteY5" fmla="*/ 4436 h 778109"/>
              <a:gd name="connsiteX6" fmla="*/ 39641 w 823675"/>
              <a:gd name="connsiteY6" fmla="*/ 312540 h 778109"/>
              <a:gd name="connsiteX7" fmla="*/ 51617 w 823675"/>
              <a:gd name="connsiteY7" fmla="*/ 628251 h 778109"/>
              <a:gd name="connsiteX8" fmla="*/ 0 w 823675"/>
              <a:gd name="connsiteY8" fmla="*/ 732801 h 778109"/>
              <a:gd name="connsiteX0" fmla="*/ 0 w 823675"/>
              <a:gd name="connsiteY0" fmla="*/ 732965 h 778273"/>
              <a:gd name="connsiteX1" fmla="*/ 166906 w 823675"/>
              <a:gd name="connsiteY1" fmla="*/ 738136 h 778273"/>
              <a:gd name="connsiteX2" fmla="*/ 391312 w 823675"/>
              <a:gd name="connsiteY2" fmla="*/ 778241 h 778273"/>
              <a:gd name="connsiteX3" fmla="*/ 695077 w 823675"/>
              <a:gd name="connsiteY3" fmla="*/ 730403 h 778273"/>
              <a:gd name="connsiteX4" fmla="*/ 820887 w 823675"/>
              <a:gd name="connsiteY4" fmla="*/ 469955 h 778273"/>
              <a:gd name="connsiteX5" fmla="*/ 588282 w 823675"/>
              <a:gd name="connsiteY5" fmla="*/ 4600 h 778273"/>
              <a:gd name="connsiteX6" fmla="*/ 31572 w 823675"/>
              <a:gd name="connsiteY6" fmla="*/ 311368 h 778273"/>
              <a:gd name="connsiteX7" fmla="*/ 51617 w 823675"/>
              <a:gd name="connsiteY7" fmla="*/ 628415 h 778273"/>
              <a:gd name="connsiteX8" fmla="*/ 0 w 823675"/>
              <a:gd name="connsiteY8" fmla="*/ 732965 h 77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675" h="778273">
                <a:moveTo>
                  <a:pt x="0" y="732965"/>
                </a:moveTo>
                <a:cubicBezTo>
                  <a:pt x="17853" y="736493"/>
                  <a:pt x="104616" y="733812"/>
                  <a:pt x="166906" y="738136"/>
                </a:cubicBezTo>
                <a:cubicBezTo>
                  <a:pt x="229196" y="742460"/>
                  <a:pt x="303284" y="779530"/>
                  <a:pt x="391312" y="778241"/>
                </a:cubicBezTo>
                <a:cubicBezTo>
                  <a:pt x="479340" y="776952"/>
                  <a:pt x="621884" y="774696"/>
                  <a:pt x="695077" y="730403"/>
                </a:cubicBezTo>
                <a:cubicBezTo>
                  <a:pt x="768270" y="686110"/>
                  <a:pt x="838686" y="590922"/>
                  <a:pt x="820887" y="469955"/>
                </a:cubicBezTo>
                <a:cubicBezTo>
                  <a:pt x="803088" y="348988"/>
                  <a:pt x="795207" y="48292"/>
                  <a:pt x="588282" y="4600"/>
                </a:cubicBezTo>
                <a:cubicBezTo>
                  <a:pt x="492555" y="-2543"/>
                  <a:pt x="66148" y="-39533"/>
                  <a:pt x="31572" y="311368"/>
                </a:cubicBezTo>
                <a:cubicBezTo>
                  <a:pt x="15666" y="420334"/>
                  <a:pt x="51617" y="565074"/>
                  <a:pt x="51617" y="628415"/>
                </a:cubicBezTo>
                <a:cubicBezTo>
                  <a:pt x="52094" y="700138"/>
                  <a:pt x="0" y="732965"/>
                  <a:pt x="0" y="732965"/>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1089276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2" name="Rectangle 11">
            <a:extLst>
              <a:ext uri="{FF2B5EF4-FFF2-40B4-BE49-F238E27FC236}">
                <a16:creationId xmlns:a16="http://schemas.microsoft.com/office/drawing/2014/main" id="{57FDDC53-8DE6-4F4C-B6B4-4FA2A876C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3AD053B-137E-47B4-997C-C91AE70CE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000" flipH="1">
            <a:off x="1441932" y="958443"/>
            <a:ext cx="9361145" cy="4365520"/>
          </a:xfrm>
          <a:custGeom>
            <a:avLst/>
            <a:gdLst>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405213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3171"/>
              <a:gd name="connsiteX1" fmla="*/ 9719033 w 9735159"/>
              <a:gd name="connsiteY1" fmla="*/ 122134 h 4583171"/>
              <a:gd name="connsiteX2" fmla="*/ 9675361 w 9735159"/>
              <a:gd name="connsiteY2" fmla="*/ 1854278 h 4583171"/>
              <a:gd name="connsiteX3" fmla="*/ 9667887 w 9735159"/>
              <a:gd name="connsiteY3" fmla="*/ 4129680 h 4583171"/>
              <a:gd name="connsiteX4" fmla="*/ 9156509 w 9735159"/>
              <a:gd name="connsiteY4" fmla="*/ 4179051 h 4583171"/>
              <a:gd name="connsiteX5" fmla="*/ 8374371 w 9735159"/>
              <a:gd name="connsiteY5" fmla="*/ 4200672 h 4583171"/>
              <a:gd name="connsiteX6" fmla="*/ 7989742 w 9735159"/>
              <a:gd name="connsiteY6" fmla="*/ 4205904 h 4583171"/>
              <a:gd name="connsiteX7" fmla="*/ 7685624 w 9735159"/>
              <a:gd name="connsiteY7" fmla="*/ 4466489 h 4583171"/>
              <a:gd name="connsiteX8" fmla="*/ 7189698 w 9735159"/>
              <a:gd name="connsiteY8" fmla="*/ 4582555 h 4583171"/>
              <a:gd name="connsiteX9" fmla="*/ 7423142 w 9735159"/>
              <a:gd name="connsiteY9" fmla="*/ 4218401 h 4583171"/>
              <a:gd name="connsiteX10" fmla="*/ 7322085 w 9735159"/>
              <a:gd name="connsiteY10" fmla="*/ 4198994 h 4583171"/>
              <a:gd name="connsiteX11" fmla="*/ 5976239 w 9735159"/>
              <a:gd name="connsiteY11" fmla="*/ 4198994 h 4583171"/>
              <a:gd name="connsiteX12" fmla="*/ 5703149 w 9735159"/>
              <a:gd name="connsiteY12" fmla="*/ 4203217 h 4583171"/>
              <a:gd name="connsiteX13" fmla="*/ 204518 w 9735159"/>
              <a:gd name="connsiteY13" fmla="*/ 4241988 h 4583171"/>
              <a:gd name="connsiteX14" fmla="*/ 45709 w 9735159"/>
              <a:gd name="connsiteY14" fmla="*/ 2519688 h 4583171"/>
              <a:gd name="connsiteX15" fmla="*/ 0 w 9735159"/>
              <a:gd name="connsiteY15" fmla="*/ 105770 h 4583171"/>
              <a:gd name="connsiteX16" fmla="*/ 6334131 w 9735159"/>
              <a:gd name="connsiteY16" fmla="*/ 49746 h 4583171"/>
              <a:gd name="connsiteX17" fmla="*/ 8936301 w 9735159"/>
              <a:gd name="connsiteY17" fmla="*/ 9904 h 4583171"/>
              <a:gd name="connsiteX18" fmla="*/ 9439106 w 9735159"/>
              <a:gd name="connsiteY18" fmla="*/ 1 h 4583171"/>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23142 w 9735159"/>
              <a:gd name="connsiteY9" fmla="*/ 4218401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169685 w 9735159"/>
              <a:gd name="connsiteY10" fmla="*/ 4210283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29680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78"/>
              <a:gd name="connsiteX1" fmla="*/ 9719033 w 9735159"/>
              <a:gd name="connsiteY1" fmla="*/ 122134 h 4583178"/>
              <a:gd name="connsiteX2" fmla="*/ 9675361 w 9735159"/>
              <a:gd name="connsiteY2" fmla="*/ 1854278 h 4583178"/>
              <a:gd name="connsiteX3" fmla="*/ 9667887 w 9735159"/>
              <a:gd name="connsiteY3" fmla="*/ 4157902 h 4583178"/>
              <a:gd name="connsiteX4" fmla="*/ 9156509 w 9735159"/>
              <a:gd name="connsiteY4" fmla="*/ 4179051 h 4583178"/>
              <a:gd name="connsiteX5" fmla="*/ 8374371 w 9735159"/>
              <a:gd name="connsiteY5" fmla="*/ 4200672 h 4583178"/>
              <a:gd name="connsiteX6" fmla="*/ 7989742 w 9735159"/>
              <a:gd name="connsiteY6" fmla="*/ 4205904 h 4583178"/>
              <a:gd name="connsiteX7" fmla="*/ 7189698 w 9735159"/>
              <a:gd name="connsiteY7" fmla="*/ 4582555 h 4583178"/>
              <a:gd name="connsiteX8" fmla="*/ 7389118 w 9735159"/>
              <a:gd name="connsiteY8" fmla="*/ 4221461 h 4583178"/>
              <a:gd name="connsiteX9" fmla="*/ 7169685 w 9735159"/>
              <a:gd name="connsiteY9" fmla="*/ 4210283 h 4583178"/>
              <a:gd name="connsiteX10" fmla="*/ 5703149 w 9735159"/>
              <a:gd name="connsiteY10" fmla="*/ 4203217 h 4583178"/>
              <a:gd name="connsiteX11" fmla="*/ 204518 w 9735159"/>
              <a:gd name="connsiteY11" fmla="*/ 4241988 h 4583178"/>
              <a:gd name="connsiteX12" fmla="*/ 45709 w 9735159"/>
              <a:gd name="connsiteY12" fmla="*/ 2519688 h 4583178"/>
              <a:gd name="connsiteX13" fmla="*/ 0 w 9735159"/>
              <a:gd name="connsiteY13" fmla="*/ 105770 h 4583178"/>
              <a:gd name="connsiteX14" fmla="*/ 6334131 w 9735159"/>
              <a:gd name="connsiteY14" fmla="*/ 49746 h 4583178"/>
              <a:gd name="connsiteX15" fmla="*/ 8936301 w 9735159"/>
              <a:gd name="connsiteY15" fmla="*/ 9904 h 4583178"/>
              <a:gd name="connsiteX16" fmla="*/ 9439106 w 9735159"/>
              <a:gd name="connsiteY16" fmla="*/ 1 h 4583178"/>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204518 w 9702102"/>
              <a:gd name="connsiteY11" fmla="*/ 4245444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941688 w 9702102"/>
              <a:gd name="connsiteY10" fmla="*/ 4246430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52358 w 9715354"/>
              <a:gd name="connsiteY0" fmla="*/ 3457 h 4586634"/>
              <a:gd name="connsiteX1" fmla="*/ 9680769 w 9715354"/>
              <a:gd name="connsiteY1" fmla="*/ 99832 h 4586634"/>
              <a:gd name="connsiteX2" fmla="*/ 9688613 w 9715354"/>
              <a:gd name="connsiteY2" fmla="*/ 1857734 h 4586634"/>
              <a:gd name="connsiteX3" fmla="*/ 9681139 w 9715354"/>
              <a:gd name="connsiteY3" fmla="*/ 4161358 h 4586634"/>
              <a:gd name="connsiteX4" fmla="*/ 9169761 w 9715354"/>
              <a:gd name="connsiteY4" fmla="*/ 4182507 h 4586634"/>
              <a:gd name="connsiteX5" fmla="*/ 8387623 w 9715354"/>
              <a:gd name="connsiteY5" fmla="*/ 4204128 h 4586634"/>
              <a:gd name="connsiteX6" fmla="*/ 8002994 w 9715354"/>
              <a:gd name="connsiteY6" fmla="*/ 4209360 h 4586634"/>
              <a:gd name="connsiteX7" fmla="*/ 7202950 w 9715354"/>
              <a:gd name="connsiteY7" fmla="*/ 4586011 h 4586634"/>
              <a:gd name="connsiteX8" fmla="*/ 7402370 w 9715354"/>
              <a:gd name="connsiteY8" fmla="*/ 4224917 h 4586634"/>
              <a:gd name="connsiteX9" fmla="*/ 7182937 w 9715354"/>
              <a:gd name="connsiteY9" fmla="*/ 4213739 h 4586634"/>
              <a:gd name="connsiteX10" fmla="*/ 5954940 w 9715354"/>
              <a:gd name="connsiteY10" fmla="*/ 4246430 h 4586634"/>
              <a:gd name="connsiteX11" fmla="*/ 204518 w 9715354"/>
              <a:gd name="connsiteY11" fmla="*/ 4298452 h 4586634"/>
              <a:gd name="connsiteX12" fmla="*/ 58961 w 9715354"/>
              <a:gd name="connsiteY12" fmla="*/ 2523144 h 4586634"/>
              <a:gd name="connsiteX13" fmla="*/ 0 w 9715354"/>
              <a:gd name="connsiteY13" fmla="*/ 29712 h 4586634"/>
              <a:gd name="connsiteX14" fmla="*/ 6347383 w 9715354"/>
              <a:gd name="connsiteY14" fmla="*/ 53202 h 4586634"/>
              <a:gd name="connsiteX15" fmla="*/ 8949553 w 9715354"/>
              <a:gd name="connsiteY15" fmla="*/ 13360 h 4586634"/>
              <a:gd name="connsiteX16" fmla="*/ 9452358 w 9715354"/>
              <a:gd name="connsiteY16" fmla="*/ 3457 h 4586634"/>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530791 w 9793787"/>
              <a:gd name="connsiteY0" fmla="*/ 166219 h 4749355"/>
              <a:gd name="connsiteX1" fmla="*/ 9759202 w 9793787"/>
              <a:gd name="connsiteY1" fmla="*/ 262594 h 4749355"/>
              <a:gd name="connsiteX2" fmla="*/ 9767046 w 9793787"/>
              <a:gd name="connsiteY2" fmla="*/ 2020496 h 4749355"/>
              <a:gd name="connsiteX3" fmla="*/ 9759572 w 9793787"/>
              <a:gd name="connsiteY3" fmla="*/ 4324120 h 4749355"/>
              <a:gd name="connsiteX4" fmla="*/ 9248194 w 9793787"/>
              <a:gd name="connsiteY4" fmla="*/ 4345269 h 4749355"/>
              <a:gd name="connsiteX5" fmla="*/ 8466056 w 9793787"/>
              <a:gd name="connsiteY5" fmla="*/ 4366890 h 4749355"/>
              <a:gd name="connsiteX6" fmla="*/ 8081427 w 9793787"/>
              <a:gd name="connsiteY6" fmla="*/ 4372122 h 4749355"/>
              <a:gd name="connsiteX7" fmla="*/ 7281383 w 9793787"/>
              <a:gd name="connsiteY7" fmla="*/ 4748773 h 4749355"/>
              <a:gd name="connsiteX8" fmla="*/ 7451928 w 9793787"/>
              <a:gd name="connsiteY8" fmla="*/ 4368428 h 4749355"/>
              <a:gd name="connsiteX9" fmla="*/ 7261370 w 9793787"/>
              <a:gd name="connsiteY9" fmla="*/ 4376501 h 4749355"/>
              <a:gd name="connsiteX10" fmla="*/ 6033373 w 9793787"/>
              <a:gd name="connsiteY10" fmla="*/ 4409192 h 4749355"/>
              <a:gd name="connsiteX11" fmla="*/ 282951 w 9793787"/>
              <a:gd name="connsiteY11" fmla="*/ 4461214 h 4749355"/>
              <a:gd name="connsiteX12" fmla="*/ 137394 w 9793787"/>
              <a:gd name="connsiteY12" fmla="*/ 2685906 h 4749355"/>
              <a:gd name="connsiteX13" fmla="*/ 78433 w 9793787"/>
              <a:gd name="connsiteY13" fmla="*/ 192474 h 4749355"/>
              <a:gd name="connsiteX14" fmla="*/ 650812 w 9793787"/>
              <a:gd name="connsiteY14" fmla="*/ 172339 h 4749355"/>
              <a:gd name="connsiteX15" fmla="*/ 6425816 w 9793787"/>
              <a:gd name="connsiteY15" fmla="*/ 215964 h 4749355"/>
              <a:gd name="connsiteX16" fmla="*/ 9027986 w 9793787"/>
              <a:gd name="connsiteY16" fmla="*/ 176122 h 4749355"/>
              <a:gd name="connsiteX17" fmla="*/ 9530791 w 9793787"/>
              <a:gd name="connsiteY17" fmla="*/ 166219 h 4749355"/>
              <a:gd name="connsiteX0" fmla="*/ 9543478 w 9806474"/>
              <a:gd name="connsiteY0" fmla="*/ 3458 h 4586594"/>
              <a:gd name="connsiteX1" fmla="*/ 9771889 w 9806474"/>
              <a:gd name="connsiteY1" fmla="*/ 99833 h 4586594"/>
              <a:gd name="connsiteX2" fmla="*/ 9779733 w 9806474"/>
              <a:gd name="connsiteY2" fmla="*/ 1857735 h 4586594"/>
              <a:gd name="connsiteX3" fmla="*/ 9772259 w 9806474"/>
              <a:gd name="connsiteY3" fmla="*/ 4161359 h 4586594"/>
              <a:gd name="connsiteX4" fmla="*/ 9260881 w 9806474"/>
              <a:gd name="connsiteY4" fmla="*/ 4182508 h 4586594"/>
              <a:gd name="connsiteX5" fmla="*/ 8478743 w 9806474"/>
              <a:gd name="connsiteY5" fmla="*/ 4204129 h 4586594"/>
              <a:gd name="connsiteX6" fmla="*/ 8094114 w 9806474"/>
              <a:gd name="connsiteY6" fmla="*/ 4209361 h 4586594"/>
              <a:gd name="connsiteX7" fmla="*/ 7294070 w 9806474"/>
              <a:gd name="connsiteY7" fmla="*/ 4586012 h 4586594"/>
              <a:gd name="connsiteX8" fmla="*/ 7464615 w 9806474"/>
              <a:gd name="connsiteY8" fmla="*/ 4205667 h 4586594"/>
              <a:gd name="connsiteX9" fmla="*/ 7274057 w 9806474"/>
              <a:gd name="connsiteY9" fmla="*/ 4213740 h 4586594"/>
              <a:gd name="connsiteX10" fmla="*/ 6046060 w 9806474"/>
              <a:gd name="connsiteY10" fmla="*/ 4246431 h 4586594"/>
              <a:gd name="connsiteX11" fmla="*/ 295638 w 9806474"/>
              <a:gd name="connsiteY11" fmla="*/ 4298453 h 4586594"/>
              <a:gd name="connsiteX12" fmla="*/ 150081 w 9806474"/>
              <a:gd name="connsiteY12" fmla="*/ 2523145 h 4586594"/>
              <a:gd name="connsiteX13" fmla="*/ 66257 w 9806474"/>
              <a:gd name="connsiteY13" fmla="*/ 476529 h 4586594"/>
              <a:gd name="connsiteX14" fmla="*/ 663499 w 9806474"/>
              <a:gd name="connsiteY14" fmla="*/ 9578 h 4586594"/>
              <a:gd name="connsiteX15" fmla="*/ 6438503 w 9806474"/>
              <a:gd name="connsiteY15" fmla="*/ 53203 h 4586594"/>
              <a:gd name="connsiteX16" fmla="*/ 9040673 w 9806474"/>
              <a:gd name="connsiteY16" fmla="*/ 13361 h 4586594"/>
              <a:gd name="connsiteX17" fmla="*/ 9543478 w 9806474"/>
              <a:gd name="connsiteY17" fmla="*/ 3458 h 4586594"/>
              <a:gd name="connsiteX0" fmla="*/ 9502853 w 9765849"/>
              <a:gd name="connsiteY0" fmla="*/ 3458 h 4586594"/>
              <a:gd name="connsiteX1" fmla="*/ 9731264 w 9765849"/>
              <a:gd name="connsiteY1" fmla="*/ 99833 h 4586594"/>
              <a:gd name="connsiteX2" fmla="*/ 9739108 w 9765849"/>
              <a:gd name="connsiteY2" fmla="*/ 1857735 h 4586594"/>
              <a:gd name="connsiteX3" fmla="*/ 9731634 w 9765849"/>
              <a:gd name="connsiteY3" fmla="*/ 4161359 h 4586594"/>
              <a:gd name="connsiteX4" fmla="*/ 9220256 w 9765849"/>
              <a:gd name="connsiteY4" fmla="*/ 4182508 h 4586594"/>
              <a:gd name="connsiteX5" fmla="*/ 8438118 w 9765849"/>
              <a:gd name="connsiteY5" fmla="*/ 4204129 h 4586594"/>
              <a:gd name="connsiteX6" fmla="*/ 8053489 w 9765849"/>
              <a:gd name="connsiteY6" fmla="*/ 4209361 h 4586594"/>
              <a:gd name="connsiteX7" fmla="*/ 7253445 w 9765849"/>
              <a:gd name="connsiteY7" fmla="*/ 4586012 h 4586594"/>
              <a:gd name="connsiteX8" fmla="*/ 7423990 w 9765849"/>
              <a:gd name="connsiteY8" fmla="*/ 4205667 h 4586594"/>
              <a:gd name="connsiteX9" fmla="*/ 7233432 w 9765849"/>
              <a:gd name="connsiteY9" fmla="*/ 4213740 h 4586594"/>
              <a:gd name="connsiteX10" fmla="*/ 6005435 w 9765849"/>
              <a:gd name="connsiteY10" fmla="*/ 4246431 h 4586594"/>
              <a:gd name="connsiteX11" fmla="*/ 255013 w 9765849"/>
              <a:gd name="connsiteY11" fmla="*/ 4298453 h 4586594"/>
              <a:gd name="connsiteX12" fmla="*/ 109456 w 9765849"/>
              <a:gd name="connsiteY12" fmla="*/ 2523145 h 4586594"/>
              <a:gd name="connsiteX13" fmla="*/ 25632 w 9765849"/>
              <a:gd name="connsiteY13" fmla="*/ 476529 h 4586594"/>
              <a:gd name="connsiteX14" fmla="*/ 622874 w 9765849"/>
              <a:gd name="connsiteY14" fmla="*/ 9578 h 4586594"/>
              <a:gd name="connsiteX15" fmla="*/ 6397878 w 9765849"/>
              <a:gd name="connsiteY15" fmla="*/ 53203 h 4586594"/>
              <a:gd name="connsiteX16" fmla="*/ 9000048 w 9765849"/>
              <a:gd name="connsiteY16" fmla="*/ 13361 h 4586594"/>
              <a:gd name="connsiteX17" fmla="*/ 9502853 w 9765849"/>
              <a:gd name="connsiteY17" fmla="*/ 3458 h 4586594"/>
              <a:gd name="connsiteX0" fmla="*/ 9693055 w 9956051"/>
              <a:gd name="connsiteY0" fmla="*/ 3458 h 4586594"/>
              <a:gd name="connsiteX1" fmla="*/ 9921466 w 9956051"/>
              <a:gd name="connsiteY1" fmla="*/ 99833 h 4586594"/>
              <a:gd name="connsiteX2" fmla="*/ 9929310 w 9956051"/>
              <a:gd name="connsiteY2" fmla="*/ 1857735 h 4586594"/>
              <a:gd name="connsiteX3" fmla="*/ 9921836 w 9956051"/>
              <a:gd name="connsiteY3" fmla="*/ 4161359 h 4586594"/>
              <a:gd name="connsiteX4" fmla="*/ 9410458 w 9956051"/>
              <a:gd name="connsiteY4" fmla="*/ 4182508 h 4586594"/>
              <a:gd name="connsiteX5" fmla="*/ 8628320 w 9956051"/>
              <a:gd name="connsiteY5" fmla="*/ 4204129 h 4586594"/>
              <a:gd name="connsiteX6" fmla="*/ 8243691 w 9956051"/>
              <a:gd name="connsiteY6" fmla="*/ 4209361 h 4586594"/>
              <a:gd name="connsiteX7" fmla="*/ 7443647 w 9956051"/>
              <a:gd name="connsiteY7" fmla="*/ 4586012 h 4586594"/>
              <a:gd name="connsiteX8" fmla="*/ 7614192 w 9956051"/>
              <a:gd name="connsiteY8" fmla="*/ 4205667 h 4586594"/>
              <a:gd name="connsiteX9" fmla="*/ 7423634 w 9956051"/>
              <a:gd name="connsiteY9" fmla="*/ 4213740 h 4586594"/>
              <a:gd name="connsiteX10" fmla="*/ 6195637 w 9956051"/>
              <a:gd name="connsiteY10" fmla="*/ 4246431 h 4586594"/>
              <a:gd name="connsiteX11" fmla="*/ 445215 w 9956051"/>
              <a:gd name="connsiteY11" fmla="*/ 4298453 h 4586594"/>
              <a:gd name="connsiteX12" fmla="*/ 299658 w 9956051"/>
              <a:gd name="connsiteY12" fmla="*/ 2523145 h 4586594"/>
              <a:gd name="connsiteX13" fmla="*/ 215834 w 9956051"/>
              <a:gd name="connsiteY13" fmla="*/ 476529 h 4586594"/>
              <a:gd name="connsiteX14" fmla="*/ 399481 w 9956051"/>
              <a:gd name="connsiteY14" fmla="*/ 16797 h 4586594"/>
              <a:gd name="connsiteX15" fmla="*/ 6588080 w 9956051"/>
              <a:gd name="connsiteY15" fmla="*/ 53203 h 4586594"/>
              <a:gd name="connsiteX16" fmla="*/ 9190250 w 9956051"/>
              <a:gd name="connsiteY16" fmla="*/ 13361 h 4586594"/>
              <a:gd name="connsiteX17" fmla="*/ 9693055 w 9956051"/>
              <a:gd name="connsiteY17" fmla="*/ 3458 h 4586594"/>
              <a:gd name="connsiteX0" fmla="*/ 9494966 w 9757962"/>
              <a:gd name="connsiteY0" fmla="*/ 3458 h 4586594"/>
              <a:gd name="connsiteX1" fmla="*/ 9723377 w 9757962"/>
              <a:gd name="connsiteY1" fmla="*/ 99833 h 4586594"/>
              <a:gd name="connsiteX2" fmla="*/ 9731221 w 9757962"/>
              <a:gd name="connsiteY2" fmla="*/ 1857735 h 4586594"/>
              <a:gd name="connsiteX3" fmla="*/ 9723747 w 9757962"/>
              <a:gd name="connsiteY3" fmla="*/ 4161359 h 4586594"/>
              <a:gd name="connsiteX4" fmla="*/ 9212369 w 9757962"/>
              <a:gd name="connsiteY4" fmla="*/ 4182508 h 4586594"/>
              <a:gd name="connsiteX5" fmla="*/ 8430231 w 9757962"/>
              <a:gd name="connsiteY5" fmla="*/ 4204129 h 4586594"/>
              <a:gd name="connsiteX6" fmla="*/ 8045602 w 9757962"/>
              <a:gd name="connsiteY6" fmla="*/ 4209361 h 4586594"/>
              <a:gd name="connsiteX7" fmla="*/ 7245558 w 9757962"/>
              <a:gd name="connsiteY7" fmla="*/ 4586012 h 4586594"/>
              <a:gd name="connsiteX8" fmla="*/ 7416103 w 9757962"/>
              <a:gd name="connsiteY8" fmla="*/ 4205667 h 4586594"/>
              <a:gd name="connsiteX9" fmla="*/ 7225545 w 9757962"/>
              <a:gd name="connsiteY9" fmla="*/ 4213740 h 4586594"/>
              <a:gd name="connsiteX10" fmla="*/ 5997548 w 9757962"/>
              <a:gd name="connsiteY10" fmla="*/ 4246431 h 4586594"/>
              <a:gd name="connsiteX11" fmla="*/ 247126 w 9757962"/>
              <a:gd name="connsiteY11" fmla="*/ 4298453 h 4586594"/>
              <a:gd name="connsiteX12" fmla="*/ 101569 w 9757962"/>
              <a:gd name="connsiteY12" fmla="*/ 2523145 h 4586594"/>
              <a:gd name="connsiteX13" fmla="*/ 17745 w 9757962"/>
              <a:gd name="connsiteY13" fmla="*/ 476529 h 4586594"/>
              <a:gd name="connsiteX14" fmla="*/ 201392 w 9757962"/>
              <a:gd name="connsiteY14" fmla="*/ 16797 h 4586594"/>
              <a:gd name="connsiteX15" fmla="*/ 6389991 w 9757962"/>
              <a:gd name="connsiteY15" fmla="*/ 53203 h 4586594"/>
              <a:gd name="connsiteX16" fmla="*/ 8992161 w 9757962"/>
              <a:gd name="connsiteY16" fmla="*/ 13361 h 4586594"/>
              <a:gd name="connsiteX17" fmla="*/ 9494966 w 9757962"/>
              <a:gd name="connsiteY17" fmla="*/ 3458 h 4586594"/>
              <a:gd name="connsiteX0" fmla="*/ 9494966 w 9757962"/>
              <a:gd name="connsiteY0" fmla="*/ 3458 h 4586594"/>
              <a:gd name="connsiteX1" fmla="*/ 9723377 w 9757962"/>
              <a:gd name="connsiteY1" fmla="*/ 99833 h 4586594"/>
              <a:gd name="connsiteX2" fmla="*/ 9731221 w 9757962"/>
              <a:gd name="connsiteY2" fmla="*/ 1857735 h 4586594"/>
              <a:gd name="connsiteX3" fmla="*/ 9723747 w 9757962"/>
              <a:gd name="connsiteY3" fmla="*/ 4161359 h 4586594"/>
              <a:gd name="connsiteX4" fmla="*/ 9212369 w 9757962"/>
              <a:gd name="connsiteY4" fmla="*/ 4182508 h 4586594"/>
              <a:gd name="connsiteX5" fmla="*/ 8430231 w 9757962"/>
              <a:gd name="connsiteY5" fmla="*/ 4204129 h 4586594"/>
              <a:gd name="connsiteX6" fmla="*/ 8045602 w 9757962"/>
              <a:gd name="connsiteY6" fmla="*/ 4209361 h 4586594"/>
              <a:gd name="connsiteX7" fmla="*/ 7245558 w 9757962"/>
              <a:gd name="connsiteY7" fmla="*/ 4586012 h 4586594"/>
              <a:gd name="connsiteX8" fmla="*/ 7416103 w 9757962"/>
              <a:gd name="connsiteY8" fmla="*/ 4205667 h 4586594"/>
              <a:gd name="connsiteX9" fmla="*/ 7225545 w 9757962"/>
              <a:gd name="connsiteY9" fmla="*/ 4213740 h 4586594"/>
              <a:gd name="connsiteX10" fmla="*/ 5997548 w 9757962"/>
              <a:gd name="connsiteY10" fmla="*/ 4246431 h 4586594"/>
              <a:gd name="connsiteX11" fmla="*/ 247126 w 9757962"/>
              <a:gd name="connsiteY11" fmla="*/ 4298453 h 4586594"/>
              <a:gd name="connsiteX12" fmla="*/ 101569 w 9757962"/>
              <a:gd name="connsiteY12" fmla="*/ 2523145 h 4586594"/>
              <a:gd name="connsiteX13" fmla="*/ 17745 w 9757962"/>
              <a:gd name="connsiteY13" fmla="*/ 476529 h 4586594"/>
              <a:gd name="connsiteX14" fmla="*/ 201392 w 9757962"/>
              <a:gd name="connsiteY14" fmla="*/ 16797 h 4586594"/>
              <a:gd name="connsiteX15" fmla="*/ 6389991 w 9757962"/>
              <a:gd name="connsiteY15" fmla="*/ 53203 h 4586594"/>
              <a:gd name="connsiteX16" fmla="*/ 8992161 w 9757962"/>
              <a:gd name="connsiteY16" fmla="*/ 13361 h 4586594"/>
              <a:gd name="connsiteX17" fmla="*/ 9494966 w 9757962"/>
              <a:gd name="connsiteY17" fmla="*/ 3458 h 4586594"/>
              <a:gd name="connsiteX0" fmla="*/ 9511995 w 9774991"/>
              <a:gd name="connsiteY0" fmla="*/ 3458 h 4586594"/>
              <a:gd name="connsiteX1" fmla="*/ 9740406 w 9774991"/>
              <a:gd name="connsiteY1" fmla="*/ 99833 h 4586594"/>
              <a:gd name="connsiteX2" fmla="*/ 9748250 w 9774991"/>
              <a:gd name="connsiteY2" fmla="*/ 1857735 h 4586594"/>
              <a:gd name="connsiteX3" fmla="*/ 9740776 w 9774991"/>
              <a:gd name="connsiteY3" fmla="*/ 4161359 h 4586594"/>
              <a:gd name="connsiteX4" fmla="*/ 9229398 w 9774991"/>
              <a:gd name="connsiteY4" fmla="*/ 4182508 h 4586594"/>
              <a:gd name="connsiteX5" fmla="*/ 8447260 w 9774991"/>
              <a:gd name="connsiteY5" fmla="*/ 4204129 h 4586594"/>
              <a:gd name="connsiteX6" fmla="*/ 8062631 w 9774991"/>
              <a:gd name="connsiteY6" fmla="*/ 4209361 h 4586594"/>
              <a:gd name="connsiteX7" fmla="*/ 7262587 w 9774991"/>
              <a:gd name="connsiteY7" fmla="*/ 4586012 h 4586594"/>
              <a:gd name="connsiteX8" fmla="*/ 7433132 w 9774991"/>
              <a:gd name="connsiteY8" fmla="*/ 4205667 h 4586594"/>
              <a:gd name="connsiteX9" fmla="*/ 7242574 w 9774991"/>
              <a:gd name="connsiteY9" fmla="*/ 4213740 h 4586594"/>
              <a:gd name="connsiteX10" fmla="*/ 6014577 w 9774991"/>
              <a:gd name="connsiteY10" fmla="*/ 4246431 h 4586594"/>
              <a:gd name="connsiteX11" fmla="*/ 264155 w 9774991"/>
              <a:gd name="connsiteY11" fmla="*/ 4298453 h 4586594"/>
              <a:gd name="connsiteX12" fmla="*/ 118598 w 9774991"/>
              <a:gd name="connsiteY12" fmla="*/ 2523145 h 4586594"/>
              <a:gd name="connsiteX13" fmla="*/ 34774 w 9774991"/>
              <a:gd name="connsiteY13" fmla="*/ 476529 h 4586594"/>
              <a:gd name="connsiteX14" fmla="*/ 187098 w 9774991"/>
              <a:gd name="connsiteY14" fmla="*/ 93555 h 4586594"/>
              <a:gd name="connsiteX15" fmla="*/ 6407020 w 9774991"/>
              <a:gd name="connsiteY15" fmla="*/ 53203 h 4586594"/>
              <a:gd name="connsiteX16" fmla="*/ 9009190 w 9774991"/>
              <a:gd name="connsiteY16" fmla="*/ 13361 h 4586594"/>
              <a:gd name="connsiteX17" fmla="*/ 9511995 w 9774991"/>
              <a:gd name="connsiteY17" fmla="*/ 3458 h 4586594"/>
              <a:gd name="connsiteX0" fmla="*/ 9482057 w 9745053"/>
              <a:gd name="connsiteY0" fmla="*/ 3458 h 4586594"/>
              <a:gd name="connsiteX1" fmla="*/ 9710468 w 9745053"/>
              <a:gd name="connsiteY1" fmla="*/ 99833 h 4586594"/>
              <a:gd name="connsiteX2" fmla="*/ 9718312 w 9745053"/>
              <a:gd name="connsiteY2" fmla="*/ 1857735 h 4586594"/>
              <a:gd name="connsiteX3" fmla="*/ 9710838 w 9745053"/>
              <a:gd name="connsiteY3" fmla="*/ 4161359 h 4586594"/>
              <a:gd name="connsiteX4" fmla="*/ 9199460 w 9745053"/>
              <a:gd name="connsiteY4" fmla="*/ 4182508 h 4586594"/>
              <a:gd name="connsiteX5" fmla="*/ 8417322 w 9745053"/>
              <a:gd name="connsiteY5" fmla="*/ 4204129 h 4586594"/>
              <a:gd name="connsiteX6" fmla="*/ 8032693 w 9745053"/>
              <a:gd name="connsiteY6" fmla="*/ 4209361 h 4586594"/>
              <a:gd name="connsiteX7" fmla="*/ 7232649 w 9745053"/>
              <a:gd name="connsiteY7" fmla="*/ 4586012 h 4586594"/>
              <a:gd name="connsiteX8" fmla="*/ 7403194 w 9745053"/>
              <a:gd name="connsiteY8" fmla="*/ 4205667 h 4586594"/>
              <a:gd name="connsiteX9" fmla="*/ 7212636 w 9745053"/>
              <a:gd name="connsiteY9" fmla="*/ 4213740 h 4586594"/>
              <a:gd name="connsiteX10" fmla="*/ 5984639 w 9745053"/>
              <a:gd name="connsiteY10" fmla="*/ 4246431 h 4586594"/>
              <a:gd name="connsiteX11" fmla="*/ 234217 w 9745053"/>
              <a:gd name="connsiteY11" fmla="*/ 4298453 h 4586594"/>
              <a:gd name="connsiteX12" fmla="*/ 88660 w 9745053"/>
              <a:gd name="connsiteY12" fmla="*/ 2523145 h 4586594"/>
              <a:gd name="connsiteX13" fmla="*/ 4836 w 9745053"/>
              <a:gd name="connsiteY13" fmla="*/ 476529 h 4586594"/>
              <a:gd name="connsiteX14" fmla="*/ 157160 w 9745053"/>
              <a:gd name="connsiteY14" fmla="*/ 93555 h 4586594"/>
              <a:gd name="connsiteX15" fmla="*/ 6377082 w 9745053"/>
              <a:gd name="connsiteY15" fmla="*/ 53203 h 4586594"/>
              <a:gd name="connsiteX16" fmla="*/ 8979252 w 9745053"/>
              <a:gd name="connsiteY16" fmla="*/ 13361 h 4586594"/>
              <a:gd name="connsiteX17" fmla="*/ 9482057 w 9745053"/>
              <a:gd name="connsiteY17" fmla="*/ 3458 h 4586594"/>
              <a:gd name="connsiteX0" fmla="*/ 9482057 w 9745053"/>
              <a:gd name="connsiteY0" fmla="*/ 3458 h 4586594"/>
              <a:gd name="connsiteX1" fmla="*/ 9710468 w 9745053"/>
              <a:gd name="connsiteY1" fmla="*/ 99833 h 4586594"/>
              <a:gd name="connsiteX2" fmla="*/ 9718312 w 9745053"/>
              <a:gd name="connsiteY2" fmla="*/ 1857735 h 4586594"/>
              <a:gd name="connsiteX3" fmla="*/ 9710838 w 9745053"/>
              <a:gd name="connsiteY3" fmla="*/ 4161359 h 4586594"/>
              <a:gd name="connsiteX4" fmla="*/ 9199460 w 9745053"/>
              <a:gd name="connsiteY4" fmla="*/ 4182508 h 4586594"/>
              <a:gd name="connsiteX5" fmla="*/ 8417322 w 9745053"/>
              <a:gd name="connsiteY5" fmla="*/ 4204129 h 4586594"/>
              <a:gd name="connsiteX6" fmla="*/ 8032693 w 9745053"/>
              <a:gd name="connsiteY6" fmla="*/ 4209361 h 4586594"/>
              <a:gd name="connsiteX7" fmla="*/ 7232649 w 9745053"/>
              <a:gd name="connsiteY7" fmla="*/ 4586012 h 4586594"/>
              <a:gd name="connsiteX8" fmla="*/ 7403194 w 9745053"/>
              <a:gd name="connsiteY8" fmla="*/ 4205667 h 4586594"/>
              <a:gd name="connsiteX9" fmla="*/ 7212636 w 9745053"/>
              <a:gd name="connsiteY9" fmla="*/ 4213740 h 4586594"/>
              <a:gd name="connsiteX10" fmla="*/ 5984639 w 9745053"/>
              <a:gd name="connsiteY10" fmla="*/ 4246431 h 4586594"/>
              <a:gd name="connsiteX11" fmla="*/ 234217 w 9745053"/>
              <a:gd name="connsiteY11" fmla="*/ 4298453 h 4586594"/>
              <a:gd name="connsiteX12" fmla="*/ 88660 w 9745053"/>
              <a:gd name="connsiteY12" fmla="*/ 2523145 h 4586594"/>
              <a:gd name="connsiteX13" fmla="*/ 4836 w 9745053"/>
              <a:gd name="connsiteY13" fmla="*/ 476529 h 4586594"/>
              <a:gd name="connsiteX14" fmla="*/ 157160 w 9745053"/>
              <a:gd name="connsiteY14" fmla="*/ 93555 h 4586594"/>
              <a:gd name="connsiteX15" fmla="*/ 6387207 w 9745053"/>
              <a:gd name="connsiteY15" fmla="*/ 9477 h 4586594"/>
              <a:gd name="connsiteX16" fmla="*/ 8979252 w 9745053"/>
              <a:gd name="connsiteY16" fmla="*/ 13361 h 4586594"/>
              <a:gd name="connsiteX17" fmla="*/ 9482057 w 9745053"/>
              <a:gd name="connsiteY17" fmla="*/ 3458 h 4586594"/>
              <a:gd name="connsiteX0" fmla="*/ 9481430 w 9744426"/>
              <a:gd name="connsiteY0" fmla="*/ 3458 h 4586594"/>
              <a:gd name="connsiteX1" fmla="*/ 9709841 w 9744426"/>
              <a:gd name="connsiteY1" fmla="*/ 99833 h 4586594"/>
              <a:gd name="connsiteX2" fmla="*/ 9717685 w 9744426"/>
              <a:gd name="connsiteY2" fmla="*/ 1857735 h 4586594"/>
              <a:gd name="connsiteX3" fmla="*/ 9710211 w 9744426"/>
              <a:gd name="connsiteY3" fmla="*/ 4161359 h 4586594"/>
              <a:gd name="connsiteX4" fmla="*/ 9198833 w 9744426"/>
              <a:gd name="connsiteY4" fmla="*/ 4182508 h 4586594"/>
              <a:gd name="connsiteX5" fmla="*/ 8416695 w 9744426"/>
              <a:gd name="connsiteY5" fmla="*/ 4204129 h 4586594"/>
              <a:gd name="connsiteX6" fmla="*/ 8032066 w 9744426"/>
              <a:gd name="connsiteY6" fmla="*/ 4209361 h 4586594"/>
              <a:gd name="connsiteX7" fmla="*/ 7232022 w 9744426"/>
              <a:gd name="connsiteY7" fmla="*/ 4586012 h 4586594"/>
              <a:gd name="connsiteX8" fmla="*/ 7402567 w 9744426"/>
              <a:gd name="connsiteY8" fmla="*/ 4205667 h 4586594"/>
              <a:gd name="connsiteX9" fmla="*/ 7212009 w 9744426"/>
              <a:gd name="connsiteY9" fmla="*/ 4213740 h 4586594"/>
              <a:gd name="connsiteX10" fmla="*/ 5984012 w 9744426"/>
              <a:gd name="connsiteY10" fmla="*/ 4246431 h 4586594"/>
              <a:gd name="connsiteX11" fmla="*/ 233590 w 9744426"/>
              <a:gd name="connsiteY11" fmla="*/ 4298453 h 4586594"/>
              <a:gd name="connsiteX12" fmla="*/ 88033 w 9744426"/>
              <a:gd name="connsiteY12" fmla="*/ 2523145 h 4586594"/>
              <a:gd name="connsiteX13" fmla="*/ 5158 w 9744426"/>
              <a:gd name="connsiteY13" fmla="*/ 530948 h 4586594"/>
              <a:gd name="connsiteX14" fmla="*/ 156533 w 9744426"/>
              <a:gd name="connsiteY14" fmla="*/ 93555 h 4586594"/>
              <a:gd name="connsiteX15" fmla="*/ 6386580 w 9744426"/>
              <a:gd name="connsiteY15" fmla="*/ 9477 h 4586594"/>
              <a:gd name="connsiteX16" fmla="*/ 8978625 w 9744426"/>
              <a:gd name="connsiteY16" fmla="*/ 13361 h 4586594"/>
              <a:gd name="connsiteX17" fmla="*/ 9481430 w 9744426"/>
              <a:gd name="connsiteY17" fmla="*/ 3458 h 4586594"/>
              <a:gd name="connsiteX0" fmla="*/ 9481117 w 9744113"/>
              <a:gd name="connsiteY0" fmla="*/ 3458 h 4586594"/>
              <a:gd name="connsiteX1" fmla="*/ 9709528 w 9744113"/>
              <a:gd name="connsiteY1" fmla="*/ 99833 h 4586594"/>
              <a:gd name="connsiteX2" fmla="*/ 9717372 w 9744113"/>
              <a:gd name="connsiteY2" fmla="*/ 1857735 h 4586594"/>
              <a:gd name="connsiteX3" fmla="*/ 9709898 w 9744113"/>
              <a:gd name="connsiteY3" fmla="*/ 4161359 h 4586594"/>
              <a:gd name="connsiteX4" fmla="*/ 9198520 w 9744113"/>
              <a:gd name="connsiteY4" fmla="*/ 4182508 h 4586594"/>
              <a:gd name="connsiteX5" fmla="*/ 8416382 w 9744113"/>
              <a:gd name="connsiteY5" fmla="*/ 4204129 h 4586594"/>
              <a:gd name="connsiteX6" fmla="*/ 8031753 w 9744113"/>
              <a:gd name="connsiteY6" fmla="*/ 4209361 h 4586594"/>
              <a:gd name="connsiteX7" fmla="*/ 7231709 w 9744113"/>
              <a:gd name="connsiteY7" fmla="*/ 4586012 h 4586594"/>
              <a:gd name="connsiteX8" fmla="*/ 7402254 w 9744113"/>
              <a:gd name="connsiteY8" fmla="*/ 4205667 h 4586594"/>
              <a:gd name="connsiteX9" fmla="*/ 7211696 w 9744113"/>
              <a:gd name="connsiteY9" fmla="*/ 4213740 h 4586594"/>
              <a:gd name="connsiteX10" fmla="*/ 5983699 w 9744113"/>
              <a:gd name="connsiteY10" fmla="*/ 4246431 h 4586594"/>
              <a:gd name="connsiteX11" fmla="*/ 233277 w 9744113"/>
              <a:gd name="connsiteY11" fmla="*/ 4298453 h 4586594"/>
              <a:gd name="connsiteX12" fmla="*/ 87720 w 9744113"/>
              <a:gd name="connsiteY12" fmla="*/ 2523145 h 4586594"/>
              <a:gd name="connsiteX13" fmla="*/ 4845 w 9744113"/>
              <a:gd name="connsiteY13" fmla="*/ 530948 h 4586594"/>
              <a:gd name="connsiteX14" fmla="*/ 156980 w 9744113"/>
              <a:gd name="connsiteY14" fmla="*/ 137092 h 4586594"/>
              <a:gd name="connsiteX15" fmla="*/ 6386267 w 9744113"/>
              <a:gd name="connsiteY15" fmla="*/ 9477 h 4586594"/>
              <a:gd name="connsiteX16" fmla="*/ 8978312 w 9744113"/>
              <a:gd name="connsiteY16" fmla="*/ 13361 h 4586594"/>
              <a:gd name="connsiteX17" fmla="*/ 9481117 w 9744113"/>
              <a:gd name="connsiteY17" fmla="*/ 3458 h 4586594"/>
              <a:gd name="connsiteX0" fmla="*/ 9477408 w 9740404"/>
              <a:gd name="connsiteY0" fmla="*/ 3458 h 4586594"/>
              <a:gd name="connsiteX1" fmla="*/ 9705819 w 9740404"/>
              <a:gd name="connsiteY1" fmla="*/ 99833 h 4586594"/>
              <a:gd name="connsiteX2" fmla="*/ 9713663 w 9740404"/>
              <a:gd name="connsiteY2" fmla="*/ 1857735 h 4586594"/>
              <a:gd name="connsiteX3" fmla="*/ 9706189 w 9740404"/>
              <a:gd name="connsiteY3" fmla="*/ 4161359 h 4586594"/>
              <a:gd name="connsiteX4" fmla="*/ 9194811 w 9740404"/>
              <a:gd name="connsiteY4" fmla="*/ 4182508 h 4586594"/>
              <a:gd name="connsiteX5" fmla="*/ 8412673 w 9740404"/>
              <a:gd name="connsiteY5" fmla="*/ 4204129 h 4586594"/>
              <a:gd name="connsiteX6" fmla="*/ 8028044 w 9740404"/>
              <a:gd name="connsiteY6" fmla="*/ 4209361 h 4586594"/>
              <a:gd name="connsiteX7" fmla="*/ 7228000 w 9740404"/>
              <a:gd name="connsiteY7" fmla="*/ 4586012 h 4586594"/>
              <a:gd name="connsiteX8" fmla="*/ 7398545 w 9740404"/>
              <a:gd name="connsiteY8" fmla="*/ 4205667 h 4586594"/>
              <a:gd name="connsiteX9" fmla="*/ 7207987 w 9740404"/>
              <a:gd name="connsiteY9" fmla="*/ 4213740 h 4586594"/>
              <a:gd name="connsiteX10" fmla="*/ 5979990 w 9740404"/>
              <a:gd name="connsiteY10" fmla="*/ 4246431 h 4586594"/>
              <a:gd name="connsiteX11" fmla="*/ 229568 w 9740404"/>
              <a:gd name="connsiteY11" fmla="*/ 4298453 h 4586594"/>
              <a:gd name="connsiteX12" fmla="*/ 84011 w 9740404"/>
              <a:gd name="connsiteY12" fmla="*/ 2523145 h 4586594"/>
              <a:gd name="connsiteX13" fmla="*/ 1136 w 9740404"/>
              <a:gd name="connsiteY13" fmla="*/ 530948 h 4586594"/>
              <a:gd name="connsiteX14" fmla="*/ 153271 w 9740404"/>
              <a:gd name="connsiteY14" fmla="*/ 137092 h 4586594"/>
              <a:gd name="connsiteX15" fmla="*/ 6382558 w 9740404"/>
              <a:gd name="connsiteY15" fmla="*/ 9477 h 4586594"/>
              <a:gd name="connsiteX16" fmla="*/ 8974603 w 9740404"/>
              <a:gd name="connsiteY16" fmla="*/ 13361 h 4586594"/>
              <a:gd name="connsiteX17" fmla="*/ 9477408 w 9740404"/>
              <a:gd name="connsiteY17" fmla="*/ 3458 h 4586594"/>
              <a:gd name="connsiteX0" fmla="*/ 9486740 w 9749736"/>
              <a:gd name="connsiteY0" fmla="*/ 3458 h 4586594"/>
              <a:gd name="connsiteX1" fmla="*/ 9715151 w 9749736"/>
              <a:gd name="connsiteY1" fmla="*/ 99833 h 4586594"/>
              <a:gd name="connsiteX2" fmla="*/ 9722995 w 9749736"/>
              <a:gd name="connsiteY2" fmla="*/ 1857735 h 4586594"/>
              <a:gd name="connsiteX3" fmla="*/ 9715521 w 9749736"/>
              <a:gd name="connsiteY3" fmla="*/ 4161359 h 4586594"/>
              <a:gd name="connsiteX4" fmla="*/ 9204143 w 9749736"/>
              <a:gd name="connsiteY4" fmla="*/ 4182508 h 4586594"/>
              <a:gd name="connsiteX5" fmla="*/ 8422005 w 9749736"/>
              <a:gd name="connsiteY5" fmla="*/ 4204129 h 4586594"/>
              <a:gd name="connsiteX6" fmla="*/ 8037376 w 9749736"/>
              <a:gd name="connsiteY6" fmla="*/ 4209361 h 4586594"/>
              <a:gd name="connsiteX7" fmla="*/ 7237332 w 9749736"/>
              <a:gd name="connsiteY7" fmla="*/ 4586012 h 4586594"/>
              <a:gd name="connsiteX8" fmla="*/ 7407877 w 9749736"/>
              <a:gd name="connsiteY8" fmla="*/ 4205667 h 4586594"/>
              <a:gd name="connsiteX9" fmla="*/ 7217319 w 9749736"/>
              <a:gd name="connsiteY9" fmla="*/ 4213740 h 4586594"/>
              <a:gd name="connsiteX10" fmla="*/ 5989322 w 9749736"/>
              <a:gd name="connsiteY10" fmla="*/ 4246431 h 4586594"/>
              <a:gd name="connsiteX11" fmla="*/ 238900 w 9749736"/>
              <a:gd name="connsiteY11" fmla="*/ 4298453 h 4586594"/>
              <a:gd name="connsiteX12" fmla="*/ 93343 w 9749736"/>
              <a:gd name="connsiteY12" fmla="*/ 2523145 h 4586594"/>
              <a:gd name="connsiteX13" fmla="*/ 10468 w 9749736"/>
              <a:gd name="connsiteY13" fmla="*/ 530948 h 4586594"/>
              <a:gd name="connsiteX14" fmla="*/ 97489 w 9749736"/>
              <a:gd name="connsiteY14" fmla="*/ 149115 h 4586594"/>
              <a:gd name="connsiteX15" fmla="*/ 6391890 w 9749736"/>
              <a:gd name="connsiteY15" fmla="*/ 9477 h 4586594"/>
              <a:gd name="connsiteX16" fmla="*/ 8983935 w 9749736"/>
              <a:gd name="connsiteY16" fmla="*/ 13361 h 4586594"/>
              <a:gd name="connsiteX17" fmla="*/ 9486740 w 9749736"/>
              <a:gd name="connsiteY17" fmla="*/ 3458 h 4586594"/>
              <a:gd name="connsiteX0" fmla="*/ 9486740 w 9793439"/>
              <a:gd name="connsiteY0" fmla="*/ 75473 h 4658609"/>
              <a:gd name="connsiteX1" fmla="*/ 9715151 w 9793439"/>
              <a:gd name="connsiteY1" fmla="*/ 171848 h 4658609"/>
              <a:gd name="connsiteX2" fmla="*/ 9779506 w 9793439"/>
              <a:gd name="connsiteY2" fmla="*/ 2048524 h 4658609"/>
              <a:gd name="connsiteX3" fmla="*/ 9715521 w 9793439"/>
              <a:gd name="connsiteY3" fmla="*/ 4233374 h 4658609"/>
              <a:gd name="connsiteX4" fmla="*/ 9204143 w 9793439"/>
              <a:gd name="connsiteY4" fmla="*/ 4254523 h 4658609"/>
              <a:gd name="connsiteX5" fmla="*/ 8422005 w 9793439"/>
              <a:gd name="connsiteY5" fmla="*/ 4276144 h 4658609"/>
              <a:gd name="connsiteX6" fmla="*/ 8037376 w 9793439"/>
              <a:gd name="connsiteY6" fmla="*/ 4281376 h 4658609"/>
              <a:gd name="connsiteX7" fmla="*/ 7237332 w 9793439"/>
              <a:gd name="connsiteY7" fmla="*/ 4658027 h 4658609"/>
              <a:gd name="connsiteX8" fmla="*/ 7407877 w 9793439"/>
              <a:gd name="connsiteY8" fmla="*/ 4277682 h 4658609"/>
              <a:gd name="connsiteX9" fmla="*/ 7217319 w 9793439"/>
              <a:gd name="connsiteY9" fmla="*/ 4285755 h 4658609"/>
              <a:gd name="connsiteX10" fmla="*/ 5989322 w 9793439"/>
              <a:gd name="connsiteY10" fmla="*/ 4318446 h 4658609"/>
              <a:gd name="connsiteX11" fmla="*/ 238900 w 9793439"/>
              <a:gd name="connsiteY11" fmla="*/ 4370468 h 4658609"/>
              <a:gd name="connsiteX12" fmla="*/ 93343 w 9793439"/>
              <a:gd name="connsiteY12" fmla="*/ 2595160 h 4658609"/>
              <a:gd name="connsiteX13" fmla="*/ 10468 w 9793439"/>
              <a:gd name="connsiteY13" fmla="*/ 602963 h 4658609"/>
              <a:gd name="connsiteX14" fmla="*/ 97489 w 9793439"/>
              <a:gd name="connsiteY14" fmla="*/ 221130 h 4658609"/>
              <a:gd name="connsiteX15" fmla="*/ 6391890 w 9793439"/>
              <a:gd name="connsiteY15" fmla="*/ 81492 h 4658609"/>
              <a:gd name="connsiteX16" fmla="*/ 8983935 w 9793439"/>
              <a:gd name="connsiteY16" fmla="*/ 85376 h 4658609"/>
              <a:gd name="connsiteX17" fmla="*/ 9486740 w 9793439"/>
              <a:gd name="connsiteY17" fmla="*/ 75473 h 4658609"/>
              <a:gd name="connsiteX0" fmla="*/ 9486740 w 9792089"/>
              <a:gd name="connsiteY0" fmla="*/ 3458 h 4586594"/>
              <a:gd name="connsiteX1" fmla="*/ 9715151 w 9792089"/>
              <a:gd name="connsiteY1" fmla="*/ 99833 h 4586594"/>
              <a:gd name="connsiteX2" fmla="*/ 9779506 w 9792089"/>
              <a:gd name="connsiteY2" fmla="*/ 1976509 h 4586594"/>
              <a:gd name="connsiteX3" fmla="*/ 9715521 w 9792089"/>
              <a:gd name="connsiteY3" fmla="*/ 4161359 h 4586594"/>
              <a:gd name="connsiteX4" fmla="*/ 9204143 w 9792089"/>
              <a:gd name="connsiteY4" fmla="*/ 4182508 h 4586594"/>
              <a:gd name="connsiteX5" fmla="*/ 8422005 w 9792089"/>
              <a:gd name="connsiteY5" fmla="*/ 4204129 h 4586594"/>
              <a:gd name="connsiteX6" fmla="*/ 8037376 w 9792089"/>
              <a:gd name="connsiteY6" fmla="*/ 4209361 h 4586594"/>
              <a:gd name="connsiteX7" fmla="*/ 7237332 w 9792089"/>
              <a:gd name="connsiteY7" fmla="*/ 4586012 h 4586594"/>
              <a:gd name="connsiteX8" fmla="*/ 7407877 w 9792089"/>
              <a:gd name="connsiteY8" fmla="*/ 4205667 h 4586594"/>
              <a:gd name="connsiteX9" fmla="*/ 7217319 w 9792089"/>
              <a:gd name="connsiteY9" fmla="*/ 4213740 h 4586594"/>
              <a:gd name="connsiteX10" fmla="*/ 5989322 w 9792089"/>
              <a:gd name="connsiteY10" fmla="*/ 4246431 h 4586594"/>
              <a:gd name="connsiteX11" fmla="*/ 238900 w 9792089"/>
              <a:gd name="connsiteY11" fmla="*/ 4298453 h 4586594"/>
              <a:gd name="connsiteX12" fmla="*/ 93343 w 9792089"/>
              <a:gd name="connsiteY12" fmla="*/ 2523145 h 4586594"/>
              <a:gd name="connsiteX13" fmla="*/ 10468 w 9792089"/>
              <a:gd name="connsiteY13" fmla="*/ 530948 h 4586594"/>
              <a:gd name="connsiteX14" fmla="*/ 97489 w 9792089"/>
              <a:gd name="connsiteY14" fmla="*/ 149115 h 4586594"/>
              <a:gd name="connsiteX15" fmla="*/ 6391890 w 9792089"/>
              <a:gd name="connsiteY15" fmla="*/ 9477 h 4586594"/>
              <a:gd name="connsiteX16" fmla="*/ 8983935 w 9792089"/>
              <a:gd name="connsiteY16" fmla="*/ 13361 h 4586594"/>
              <a:gd name="connsiteX17" fmla="*/ 9486740 w 9792089"/>
              <a:gd name="connsiteY17" fmla="*/ 3458 h 45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92089" h="4586594">
                <a:moveTo>
                  <a:pt x="9486740" y="3458"/>
                </a:moveTo>
                <a:cubicBezTo>
                  <a:pt x="9608609" y="17870"/>
                  <a:pt x="9702239" y="-44549"/>
                  <a:pt x="9715151" y="99833"/>
                </a:cubicBezTo>
                <a:cubicBezTo>
                  <a:pt x="9744763" y="430954"/>
                  <a:pt x="9820064" y="1179006"/>
                  <a:pt x="9779506" y="1976509"/>
                </a:cubicBezTo>
                <a:cubicBezTo>
                  <a:pt x="9821453" y="2872786"/>
                  <a:pt x="9747762" y="4009775"/>
                  <a:pt x="9715521" y="4161359"/>
                </a:cubicBezTo>
                <a:cubicBezTo>
                  <a:pt x="9446860" y="4212001"/>
                  <a:pt x="9419729" y="4175380"/>
                  <a:pt x="9204143" y="4182508"/>
                </a:cubicBezTo>
                <a:lnTo>
                  <a:pt x="8422005" y="4204129"/>
                </a:lnTo>
                <a:lnTo>
                  <a:pt x="8037376" y="4209361"/>
                </a:lnTo>
                <a:cubicBezTo>
                  <a:pt x="7952820" y="4216563"/>
                  <a:pt x="7868491" y="4404455"/>
                  <a:pt x="7237332" y="4586012"/>
                </a:cubicBezTo>
                <a:cubicBezTo>
                  <a:pt x="7212892" y="4601135"/>
                  <a:pt x="7434449" y="4317853"/>
                  <a:pt x="7407877" y="4205667"/>
                </a:cubicBezTo>
                <a:lnTo>
                  <a:pt x="7217319" y="4213740"/>
                </a:lnTo>
                <a:lnTo>
                  <a:pt x="5989322" y="4246431"/>
                </a:lnTo>
                <a:cubicBezTo>
                  <a:pt x="4635231" y="4269266"/>
                  <a:pt x="2061843" y="4343979"/>
                  <a:pt x="238900" y="4298453"/>
                </a:cubicBezTo>
                <a:cubicBezTo>
                  <a:pt x="67346" y="4318795"/>
                  <a:pt x="106883" y="4077771"/>
                  <a:pt x="93343" y="2523145"/>
                </a:cubicBezTo>
                <a:cubicBezTo>
                  <a:pt x="78840" y="1882752"/>
                  <a:pt x="9777" y="926620"/>
                  <a:pt x="10468" y="530948"/>
                </a:cubicBezTo>
                <a:cubicBezTo>
                  <a:pt x="11159" y="135276"/>
                  <a:pt x="-45388" y="172775"/>
                  <a:pt x="97489" y="149115"/>
                </a:cubicBezTo>
                <a:cubicBezTo>
                  <a:pt x="1625900" y="105255"/>
                  <a:pt x="4329024" y="-2658"/>
                  <a:pt x="6391890" y="9477"/>
                </a:cubicBezTo>
                <a:lnTo>
                  <a:pt x="8983935" y="13361"/>
                </a:lnTo>
                <a:cubicBezTo>
                  <a:pt x="9151710" y="25102"/>
                  <a:pt x="9364871" y="-10954"/>
                  <a:pt x="9486740" y="3458"/>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009E72EC-1178-47C7-A287-A05A6D497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000" flipH="1">
            <a:off x="1390656" y="1015766"/>
            <a:ext cx="9361145" cy="4365520"/>
          </a:xfrm>
          <a:custGeom>
            <a:avLst/>
            <a:gdLst>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405213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3171"/>
              <a:gd name="connsiteX1" fmla="*/ 9719033 w 9735159"/>
              <a:gd name="connsiteY1" fmla="*/ 122134 h 4583171"/>
              <a:gd name="connsiteX2" fmla="*/ 9675361 w 9735159"/>
              <a:gd name="connsiteY2" fmla="*/ 1854278 h 4583171"/>
              <a:gd name="connsiteX3" fmla="*/ 9667887 w 9735159"/>
              <a:gd name="connsiteY3" fmla="*/ 4129680 h 4583171"/>
              <a:gd name="connsiteX4" fmla="*/ 9156509 w 9735159"/>
              <a:gd name="connsiteY4" fmla="*/ 4179051 h 4583171"/>
              <a:gd name="connsiteX5" fmla="*/ 8374371 w 9735159"/>
              <a:gd name="connsiteY5" fmla="*/ 4200672 h 4583171"/>
              <a:gd name="connsiteX6" fmla="*/ 7989742 w 9735159"/>
              <a:gd name="connsiteY6" fmla="*/ 4205904 h 4583171"/>
              <a:gd name="connsiteX7" fmla="*/ 7685624 w 9735159"/>
              <a:gd name="connsiteY7" fmla="*/ 4466489 h 4583171"/>
              <a:gd name="connsiteX8" fmla="*/ 7189698 w 9735159"/>
              <a:gd name="connsiteY8" fmla="*/ 4582555 h 4583171"/>
              <a:gd name="connsiteX9" fmla="*/ 7423142 w 9735159"/>
              <a:gd name="connsiteY9" fmla="*/ 4218401 h 4583171"/>
              <a:gd name="connsiteX10" fmla="*/ 7322085 w 9735159"/>
              <a:gd name="connsiteY10" fmla="*/ 4198994 h 4583171"/>
              <a:gd name="connsiteX11" fmla="*/ 5976239 w 9735159"/>
              <a:gd name="connsiteY11" fmla="*/ 4198994 h 4583171"/>
              <a:gd name="connsiteX12" fmla="*/ 5703149 w 9735159"/>
              <a:gd name="connsiteY12" fmla="*/ 4203217 h 4583171"/>
              <a:gd name="connsiteX13" fmla="*/ 204518 w 9735159"/>
              <a:gd name="connsiteY13" fmla="*/ 4241988 h 4583171"/>
              <a:gd name="connsiteX14" fmla="*/ 45709 w 9735159"/>
              <a:gd name="connsiteY14" fmla="*/ 2519688 h 4583171"/>
              <a:gd name="connsiteX15" fmla="*/ 0 w 9735159"/>
              <a:gd name="connsiteY15" fmla="*/ 105770 h 4583171"/>
              <a:gd name="connsiteX16" fmla="*/ 6334131 w 9735159"/>
              <a:gd name="connsiteY16" fmla="*/ 49746 h 4583171"/>
              <a:gd name="connsiteX17" fmla="*/ 8936301 w 9735159"/>
              <a:gd name="connsiteY17" fmla="*/ 9904 h 4583171"/>
              <a:gd name="connsiteX18" fmla="*/ 9439106 w 9735159"/>
              <a:gd name="connsiteY18" fmla="*/ 1 h 4583171"/>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23142 w 9735159"/>
              <a:gd name="connsiteY9" fmla="*/ 4218401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169685 w 9735159"/>
              <a:gd name="connsiteY10" fmla="*/ 4210283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29680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78"/>
              <a:gd name="connsiteX1" fmla="*/ 9719033 w 9735159"/>
              <a:gd name="connsiteY1" fmla="*/ 122134 h 4583178"/>
              <a:gd name="connsiteX2" fmla="*/ 9675361 w 9735159"/>
              <a:gd name="connsiteY2" fmla="*/ 1854278 h 4583178"/>
              <a:gd name="connsiteX3" fmla="*/ 9667887 w 9735159"/>
              <a:gd name="connsiteY3" fmla="*/ 4157902 h 4583178"/>
              <a:gd name="connsiteX4" fmla="*/ 9156509 w 9735159"/>
              <a:gd name="connsiteY4" fmla="*/ 4179051 h 4583178"/>
              <a:gd name="connsiteX5" fmla="*/ 8374371 w 9735159"/>
              <a:gd name="connsiteY5" fmla="*/ 4200672 h 4583178"/>
              <a:gd name="connsiteX6" fmla="*/ 7989742 w 9735159"/>
              <a:gd name="connsiteY6" fmla="*/ 4205904 h 4583178"/>
              <a:gd name="connsiteX7" fmla="*/ 7189698 w 9735159"/>
              <a:gd name="connsiteY7" fmla="*/ 4582555 h 4583178"/>
              <a:gd name="connsiteX8" fmla="*/ 7389118 w 9735159"/>
              <a:gd name="connsiteY8" fmla="*/ 4221461 h 4583178"/>
              <a:gd name="connsiteX9" fmla="*/ 7169685 w 9735159"/>
              <a:gd name="connsiteY9" fmla="*/ 4210283 h 4583178"/>
              <a:gd name="connsiteX10" fmla="*/ 5703149 w 9735159"/>
              <a:gd name="connsiteY10" fmla="*/ 4203217 h 4583178"/>
              <a:gd name="connsiteX11" fmla="*/ 204518 w 9735159"/>
              <a:gd name="connsiteY11" fmla="*/ 4241988 h 4583178"/>
              <a:gd name="connsiteX12" fmla="*/ 45709 w 9735159"/>
              <a:gd name="connsiteY12" fmla="*/ 2519688 h 4583178"/>
              <a:gd name="connsiteX13" fmla="*/ 0 w 9735159"/>
              <a:gd name="connsiteY13" fmla="*/ 105770 h 4583178"/>
              <a:gd name="connsiteX14" fmla="*/ 6334131 w 9735159"/>
              <a:gd name="connsiteY14" fmla="*/ 49746 h 4583178"/>
              <a:gd name="connsiteX15" fmla="*/ 8936301 w 9735159"/>
              <a:gd name="connsiteY15" fmla="*/ 9904 h 4583178"/>
              <a:gd name="connsiteX16" fmla="*/ 9439106 w 9735159"/>
              <a:gd name="connsiteY16" fmla="*/ 1 h 4583178"/>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204518 w 9702102"/>
              <a:gd name="connsiteY11" fmla="*/ 4245444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941688 w 9702102"/>
              <a:gd name="connsiteY10" fmla="*/ 4246430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52358 w 9715354"/>
              <a:gd name="connsiteY0" fmla="*/ 3457 h 4586634"/>
              <a:gd name="connsiteX1" fmla="*/ 9680769 w 9715354"/>
              <a:gd name="connsiteY1" fmla="*/ 99832 h 4586634"/>
              <a:gd name="connsiteX2" fmla="*/ 9688613 w 9715354"/>
              <a:gd name="connsiteY2" fmla="*/ 1857734 h 4586634"/>
              <a:gd name="connsiteX3" fmla="*/ 9681139 w 9715354"/>
              <a:gd name="connsiteY3" fmla="*/ 4161358 h 4586634"/>
              <a:gd name="connsiteX4" fmla="*/ 9169761 w 9715354"/>
              <a:gd name="connsiteY4" fmla="*/ 4182507 h 4586634"/>
              <a:gd name="connsiteX5" fmla="*/ 8387623 w 9715354"/>
              <a:gd name="connsiteY5" fmla="*/ 4204128 h 4586634"/>
              <a:gd name="connsiteX6" fmla="*/ 8002994 w 9715354"/>
              <a:gd name="connsiteY6" fmla="*/ 4209360 h 4586634"/>
              <a:gd name="connsiteX7" fmla="*/ 7202950 w 9715354"/>
              <a:gd name="connsiteY7" fmla="*/ 4586011 h 4586634"/>
              <a:gd name="connsiteX8" fmla="*/ 7402370 w 9715354"/>
              <a:gd name="connsiteY8" fmla="*/ 4224917 h 4586634"/>
              <a:gd name="connsiteX9" fmla="*/ 7182937 w 9715354"/>
              <a:gd name="connsiteY9" fmla="*/ 4213739 h 4586634"/>
              <a:gd name="connsiteX10" fmla="*/ 5954940 w 9715354"/>
              <a:gd name="connsiteY10" fmla="*/ 4246430 h 4586634"/>
              <a:gd name="connsiteX11" fmla="*/ 204518 w 9715354"/>
              <a:gd name="connsiteY11" fmla="*/ 4298452 h 4586634"/>
              <a:gd name="connsiteX12" fmla="*/ 58961 w 9715354"/>
              <a:gd name="connsiteY12" fmla="*/ 2523144 h 4586634"/>
              <a:gd name="connsiteX13" fmla="*/ 0 w 9715354"/>
              <a:gd name="connsiteY13" fmla="*/ 29712 h 4586634"/>
              <a:gd name="connsiteX14" fmla="*/ 6347383 w 9715354"/>
              <a:gd name="connsiteY14" fmla="*/ 53202 h 4586634"/>
              <a:gd name="connsiteX15" fmla="*/ 8949553 w 9715354"/>
              <a:gd name="connsiteY15" fmla="*/ 13360 h 4586634"/>
              <a:gd name="connsiteX16" fmla="*/ 9452358 w 9715354"/>
              <a:gd name="connsiteY16" fmla="*/ 3457 h 4586634"/>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530791 w 9793787"/>
              <a:gd name="connsiteY0" fmla="*/ 166219 h 4749355"/>
              <a:gd name="connsiteX1" fmla="*/ 9759202 w 9793787"/>
              <a:gd name="connsiteY1" fmla="*/ 262594 h 4749355"/>
              <a:gd name="connsiteX2" fmla="*/ 9767046 w 9793787"/>
              <a:gd name="connsiteY2" fmla="*/ 2020496 h 4749355"/>
              <a:gd name="connsiteX3" fmla="*/ 9759572 w 9793787"/>
              <a:gd name="connsiteY3" fmla="*/ 4324120 h 4749355"/>
              <a:gd name="connsiteX4" fmla="*/ 9248194 w 9793787"/>
              <a:gd name="connsiteY4" fmla="*/ 4345269 h 4749355"/>
              <a:gd name="connsiteX5" fmla="*/ 8466056 w 9793787"/>
              <a:gd name="connsiteY5" fmla="*/ 4366890 h 4749355"/>
              <a:gd name="connsiteX6" fmla="*/ 8081427 w 9793787"/>
              <a:gd name="connsiteY6" fmla="*/ 4372122 h 4749355"/>
              <a:gd name="connsiteX7" fmla="*/ 7281383 w 9793787"/>
              <a:gd name="connsiteY7" fmla="*/ 4748773 h 4749355"/>
              <a:gd name="connsiteX8" fmla="*/ 7451928 w 9793787"/>
              <a:gd name="connsiteY8" fmla="*/ 4368428 h 4749355"/>
              <a:gd name="connsiteX9" fmla="*/ 7261370 w 9793787"/>
              <a:gd name="connsiteY9" fmla="*/ 4376501 h 4749355"/>
              <a:gd name="connsiteX10" fmla="*/ 6033373 w 9793787"/>
              <a:gd name="connsiteY10" fmla="*/ 4409192 h 4749355"/>
              <a:gd name="connsiteX11" fmla="*/ 282951 w 9793787"/>
              <a:gd name="connsiteY11" fmla="*/ 4461214 h 4749355"/>
              <a:gd name="connsiteX12" fmla="*/ 137394 w 9793787"/>
              <a:gd name="connsiteY12" fmla="*/ 2685906 h 4749355"/>
              <a:gd name="connsiteX13" fmla="*/ 78433 w 9793787"/>
              <a:gd name="connsiteY13" fmla="*/ 192474 h 4749355"/>
              <a:gd name="connsiteX14" fmla="*/ 650812 w 9793787"/>
              <a:gd name="connsiteY14" fmla="*/ 172339 h 4749355"/>
              <a:gd name="connsiteX15" fmla="*/ 6425816 w 9793787"/>
              <a:gd name="connsiteY15" fmla="*/ 215964 h 4749355"/>
              <a:gd name="connsiteX16" fmla="*/ 9027986 w 9793787"/>
              <a:gd name="connsiteY16" fmla="*/ 176122 h 4749355"/>
              <a:gd name="connsiteX17" fmla="*/ 9530791 w 9793787"/>
              <a:gd name="connsiteY17" fmla="*/ 166219 h 4749355"/>
              <a:gd name="connsiteX0" fmla="*/ 9543478 w 9806474"/>
              <a:gd name="connsiteY0" fmla="*/ 3458 h 4586594"/>
              <a:gd name="connsiteX1" fmla="*/ 9771889 w 9806474"/>
              <a:gd name="connsiteY1" fmla="*/ 99833 h 4586594"/>
              <a:gd name="connsiteX2" fmla="*/ 9779733 w 9806474"/>
              <a:gd name="connsiteY2" fmla="*/ 1857735 h 4586594"/>
              <a:gd name="connsiteX3" fmla="*/ 9772259 w 9806474"/>
              <a:gd name="connsiteY3" fmla="*/ 4161359 h 4586594"/>
              <a:gd name="connsiteX4" fmla="*/ 9260881 w 9806474"/>
              <a:gd name="connsiteY4" fmla="*/ 4182508 h 4586594"/>
              <a:gd name="connsiteX5" fmla="*/ 8478743 w 9806474"/>
              <a:gd name="connsiteY5" fmla="*/ 4204129 h 4586594"/>
              <a:gd name="connsiteX6" fmla="*/ 8094114 w 9806474"/>
              <a:gd name="connsiteY6" fmla="*/ 4209361 h 4586594"/>
              <a:gd name="connsiteX7" fmla="*/ 7294070 w 9806474"/>
              <a:gd name="connsiteY7" fmla="*/ 4586012 h 4586594"/>
              <a:gd name="connsiteX8" fmla="*/ 7464615 w 9806474"/>
              <a:gd name="connsiteY8" fmla="*/ 4205667 h 4586594"/>
              <a:gd name="connsiteX9" fmla="*/ 7274057 w 9806474"/>
              <a:gd name="connsiteY9" fmla="*/ 4213740 h 4586594"/>
              <a:gd name="connsiteX10" fmla="*/ 6046060 w 9806474"/>
              <a:gd name="connsiteY10" fmla="*/ 4246431 h 4586594"/>
              <a:gd name="connsiteX11" fmla="*/ 295638 w 9806474"/>
              <a:gd name="connsiteY11" fmla="*/ 4298453 h 4586594"/>
              <a:gd name="connsiteX12" fmla="*/ 150081 w 9806474"/>
              <a:gd name="connsiteY12" fmla="*/ 2523145 h 4586594"/>
              <a:gd name="connsiteX13" fmla="*/ 66257 w 9806474"/>
              <a:gd name="connsiteY13" fmla="*/ 476529 h 4586594"/>
              <a:gd name="connsiteX14" fmla="*/ 663499 w 9806474"/>
              <a:gd name="connsiteY14" fmla="*/ 9578 h 4586594"/>
              <a:gd name="connsiteX15" fmla="*/ 6438503 w 9806474"/>
              <a:gd name="connsiteY15" fmla="*/ 53203 h 4586594"/>
              <a:gd name="connsiteX16" fmla="*/ 9040673 w 9806474"/>
              <a:gd name="connsiteY16" fmla="*/ 13361 h 4586594"/>
              <a:gd name="connsiteX17" fmla="*/ 9543478 w 9806474"/>
              <a:gd name="connsiteY17" fmla="*/ 3458 h 4586594"/>
              <a:gd name="connsiteX0" fmla="*/ 9502853 w 9765849"/>
              <a:gd name="connsiteY0" fmla="*/ 3458 h 4586594"/>
              <a:gd name="connsiteX1" fmla="*/ 9731264 w 9765849"/>
              <a:gd name="connsiteY1" fmla="*/ 99833 h 4586594"/>
              <a:gd name="connsiteX2" fmla="*/ 9739108 w 9765849"/>
              <a:gd name="connsiteY2" fmla="*/ 1857735 h 4586594"/>
              <a:gd name="connsiteX3" fmla="*/ 9731634 w 9765849"/>
              <a:gd name="connsiteY3" fmla="*/ 4161359 h 4586594"/>
              <a:gd name="connsiteX4" fmla="*/ 9220256 w 9765849"/>
              <a:gd name="connsiteY4" fmla="*/ 4182508 h 4586594"/>
              <a:gd name="connsiteX5" fmla="*/ 8438118 w 9765849"/>
              <a:gd name="connsiteY5" fmla="*/ 4204129 h 4586594"/>
              <a:gd name="connsiteX6" fmla="*/ 8053489 w 9765849"/>
              <a:gd name="connsiteY6" fmla="*/ 4209361 h 4586594"/>
              <a:gd name="connsiteX7" fmla="*/ 7253445 w 9765849"/>
              <a:gd name="connsiteY7" fmla="*/ 4586012 h 4586594"/>
              <a:gd name="connsiteX8" fmla="*/ 7423990 w 9765849"/>
              <a:gd name="connsiteY8" fmla="*/ 4205667 h 4586594"/>
              <a:gd name="connsiteX9" fmla="*/ 7233432 w 9765849"/>
              <a:gd name="connsiteY9" fmla="*/ 4213740 h 4586594"/>
              <a:gd name="connsiteX10" fmla="*/ 6005435 w 9765849"/>
              <a:gd name="connsiteY10" fmla="*/ 4246431 h 4586594"/>
              <a:gd name="connsiteX11" fmla="*/ 255013 w 9765849"/>
              <a:gd name="connsiteY11" fmla="*/ 4298453 h 4586594"/>
              <a:gd name="connsiteX12" fmla="*/ 109456 w 9765849"/>
              <a:gd name="connsiteY12" fmla="*/ 2523145 h 4586594"/>
              <a:gd name="connsiteX13" fmla="*/ 25632 w 9765849"/>
              <a:gd name="connsiteY13" fmla="*/ 476529 h 4586594"/>
              <a:gd name="connsiteX14" fmla="*/ 622874 w 9765849"/>
              <a:gd name="connsiteY14" fmla="*/ 9578 h 4586594"/>
              <a:gd name="connsiteX15" fmla="*/ 6397878 w 9765849"/>
              <a:gd name="connsiteY15" fmla="*/ 53203 h 4586594"/>
              <a:gd name="connsiteX16" fmla="*/ 9000048 w 9765849"/>
              <a:gd name="connsiteY16" fmla="*/ 13361 h 4586594"/>
              <a:gd name="connsiteX17" fmla="*/ 9502853 w 9765849"/>
              <a:gd name="connsiteY17" fmla="*/ 3458 h 4586594"/>
              <a:gd name="connsiteX0" fmla="*/ 9693055 w 9956051"/>
              <a:gd name="connsiteY0" fmla="*/ 3458 h 4586594"/>
              <a:gd name="connsiteX1" fmla="*/ 9921466 w 9956051"/>
              <a:gd name="connsiteY1" fmla="*/ 99833 h 4586594"/>
              <a:gd name="connsiteX2" fmla="*/ 9929310 w 9956051"/>
              <a:gd name="connsiteY2" fmla="*/ 1857735 h 4586594"/>
              <a:gd name="connsiteX3" fmla="*/ 9921836 w 9956051"/>
              <a:gd name="connsiteY3" fmla="*/ 4161359 h 4586594"/>
              <a:gd name="connsiteX4" fmla="*/ 9410458 w 9956051"/>
              <a:gd name="connsiteY4" fmla="*/ 4182508 h 4586594"/>
              <a:gd name="connsiteX5" fmla="*/ 8628320 w 9956051"/>
              <a:gd name="connsiteY5" fmla="*/ 4204129 h 4586594"/>
              <a:gd name="connsiteX6" fmla="*/ 8243691 w 9956051"/>
              <a:gd name="connsiteY6" fmla="*/ 4209361 h 4586594"/>
              <a:gd name="connsiteX7" fmla="*/ 7443647 w 9956051"/>
              <a:gd name="connsiteY7" fmla="*/ 4586012 h 4586594"/>
              <a:gd name="connsiteX8" fmla="*/ 7614192 w 9956051"/>
              <a:gd name="connsiteY8" fmla="*/ 4205667 h 4586594"/>
              <a:gd name="connsiteX9" fmla="*/ 7423634 w 9956051"/>
              <a:gd name="connsiteY9" fmla="*/ 4213740 h 4586594"/>
              <a:gd name="connsiteX10" fmla="*/ 6195637 w 9956051"/>
              <a:gd name="connsiteY10" fmla="*/ 4246431 h 4586594"/>
              <a:gd name="connsiteX11" fmla="*/ 445215 w 9956051"/>
              <a:gd name="connsiteY11" fmla="*/ 4298453 h 4586594"/>
              <a:gd name="connsiteX12" fmla="*/ 299658 w 9956051"/>
              <a:gd name="connsiteY12" fmla="*/ 2523145 h 4586594"/>
              <a:gd name="connsiteX13" fmla="*/ 215834 w 9956051"/>
              <a:gd name="connsiteY13" fmla="*/ 476529 h 4586594"/>
              <a:gd name="connsiteX14" fmla="*/ 399481 w 9956051"/>
              <a:gd name="connsiteY14" fmla="*/ 16797 h 4586594"/>
              <a:gd name="connsiteX15" fmla="*/ 6588080 w 9956051"/>
              <a:gd name="connsiteY15" fmla="*/ 53203 h 4586594"/>
              <a:gd name="connsiteX16" fmla="*/ 9190250 w 9956051"/>
              <a:gd name="connsiteY16" fmla="*/ 13361 h 4586594"/>
              <a:gd name="connsiteX17" fmla="*/ 9693055 w 9956051"/>
              <a:gd name="connsiteY17" fmla="*/ 3458 h 4586594"/>
              <a:gd name="connsiteX0" fmla="*/ 9494966 w 9757962"/>
              <a:gd name="connsiteY0" fmla="*/ 3458 h 4586594"/>
              <a:gd name="connsiteX1" fmla="*/ 9723377 w 9757962"/>
              <a:gd name="connsiteY1" fmla="*/ 99833 h 4586594"/>
              <a:gd name="connsiteX2" fmla="*/ 9731221 w 9757962"/>
              <a:gd name="connsiteY2" fmla="*/ 1857735 h 4586594"/>
              <a:gd name="connsiteX3" fmla="*/ 9723747 w 9757962"/>
              <a:gd name="connsiteY3" fmla="*/ 4161359 h 4586594"/>
              <a:gd name="connsiteX4" fmla="*/ 9212369 w 9757962"/>
              <a:gd name="connsiteY4" fmla="*/ 4182508 h 4586594"/>
              <a:gd name="connsiteX5" fmla="*/ 8430231 w 9757962"/>
              <a:gd name="connsiteY5" fmla="*/ 4204129 h 4586594"/>
              <a:gd name="connsiteX6" fmla="*/ 8045602 w 9757962"/>
              <a:gd name="connsiteY6" fmla="*/ 4209361 h 4586594"/>
              <a:gd name="connsiteX7" fmla="*/ 7245558 w 9757962"/>
              <a:gd name="connsiteY7" fmla="*/ 4586012 h 4586594"/>
              <a:gd name="connsiteX8" fmla="*/ 7416103 w 9757962"/>
              <a:gd name="connsiteY8" fmla="*/ 4205667 h 4586594"/>
              <a:gd name="connsiteX9" fmla="*/ 7225545 w 9757962"/>
              <a:gd name="connsiteY9" fmla="*/ 4213740 h 4586594"/>
              <a:gd name="connsiteX10" fmla="*/ 5997548 w 9757962"/>
              <a:gd name="connsiteY10" fmla="*/ 4246431 h 4586594"/>
              <a:gd name="connsiteX11" fmla="*/ 247126 w 9757962"/>
              <a:gd name="connsiteY11" fmla="*/ 4298453 h 4586594"/>
              <a:gd name="connsiteX12" fmla="*/ 101569 w 9757962"/>
              <a:gd name="connsiteY12" fmla="*/ 2523145 h 4586594"/>
              <a:gd name="connsiteX13" fmla="*/ 17745 w 9757962"/>
              <a:gd name="connsiteY13" fmla="*/ 476529 h 4586594"/>
              <a:gd name="connsiteX14" fmla="*/ 201392 w 9757962"/>
              <a:gd name="connsiteY14" fmla="*/ 16797 h 4586594"/>
              <a:gd name="connsiteX15" fmla="*/ 6389991 w 9757962"/>
              <a:gd name="connsiteY15" fmla="*/ 53203 h 4586594"/>
              <a:gd name="connsiteX16" fmla="*/ 8992161 w 9757962"/>
              <a:gd name="connsiteY16" fmla="*/ 13361 h 4586594"/>
              <a:gd name="connsiteX17" fmla="*/ 9494966 w 9757962"/>
              <a:gd name="connsiteY17" fmla="*/ 3458 h 4586594"/>
              <a:gd name="connsiteX0" fmla="*/ 9494966 w 9757962"/>
              <a:gd name="connsiteY0" fmla="*/ 3458 h 4586594"/>
              <a:gd name="connsiteX1" fmla="*/ 9723377 w 9757962"/>
              <a:gd name="connsiteY1" fmla="*/ 99833 h 4586594"/>
              <a:gd name="connsiteX2" fmla="*/ 9731221 w 9757962"/>
              <a:gd name="connsiteY2" fmla="*/ 1857735 h 4586594"/>
              <a:gd name="connsiteX3" fmla="*/ 9723747 w 9757962"/>
              <a:gd name="connsiteY3" fmla="*/ 4161359 h 4586594"/>
              <a:gd name="connsiteX4" fmla="*/ 9212369 w 9757962"/>
              <a:gd name="connsiteY4" fmla="*/ 4182508 h 4586594"/>
              <a:gd name="connsiteX5" fmla="*/ 8430231 w 9757962"/>
              <a:gd name="connsiteY5" fmla="*/ 4204129 h 4586594"/>
              <a:gd name="connsiteX6" fmla="*/ 8045602 w 9757962"/>
              <a:gd name="connsiteY6" fmla="*/ 4209361 h 4586594"/>
              <a:gd name="connsiteX7" fmla="*/ 7245558 w 9757962"/>
              <a:gd name="connsiteY7" fmla="*/ 4586012 h 4586594"/>
              <a:gd name="connsiteX8" fmla="*/ 7416103 w 9757962"/>
              <a:gd name="connsiteY8" fmla="*/ 4205667 h 4586594"/>
              <a:gd name="connsiteX9" fmla="*/ 7225545 w 9757962"/>
              <a:gd name="connsiteY9" fmla="*/ 4213740 h 4586594"/>
              <a:gd name="connsiteX10" fmla="*/ 5997548 w 9757962"/>
              <a:gd name="connsiteY10" fmla="*/ 4246431 h 4586594"/>
              <a:gd name="connsiteX11" fmla="*/ 247126 w 9757962"/>
              <a:gd name="connsiteY11" fmla="*/ 4298453 h 4586594"/>
              <a:gd name="connsiteX12" fmla="*/ 101569 w 9757962"/>
              <a:gd name="connsiteY12" fmla="*/ 2523145 h 4586594"/>
              <a:gd name="connsiteX13" fmla="*/ 17745 w 9757962"/>
              <a:gd name="connsiteY13" fmla="*/ 476529 h 4586594"/>
              <a:gd name="connsiteX14" fmla="*/ 201392 w 9757962"/>
              <a:gd name="connsiteY14" fmla="*/ 16797 h 4586594"/>
              <a:gd name="connsiteX15" fmla="*/ 6389991 w 9757962"/>
              <a:gd name="connsiteY15" fmla="*/ 53203 h 4586594"/>
              <a:gd name="connsiteX16" fmla="*/ 8992161 w 9757962"/>
              <a:gd name="connsiteY16" fmla="*/ 13361 h 4586594"/>
              <a:gd name="connsiteX17" fmla="*/ 9494966 w 9757962"/>
              <a:gd name="connsiteY17" fmla="*/ 3458 h 4586594"/>
              <a:gd name="connsiteX0" fmla="*/ 9511995 w 9774991"/>
              <a:gd name="connsiteY0" fmla="*/ 3458 h 4586594"/>
              <a:gd name="connsiteX1" fmla="*/ 9740406 w 9774991"/>
              <a:gd name="connsiteY1" fmla="*/ 99833 h 4586594"/>
              <a:gd name="connsiteX2" fmla="*/ 9748250 w 9774991"/>
              <a:gd name="connsiteY2" fmla="*/ 1857735 h 4586594"/>
              <a:gd name="connsiteX3" fmla="*/ 9740776 w 9774991"/>
              <a:gd name="connsiteY3" fmla="*/ 4161359 h 4586594"/>
              <a:gd name="connsiteX4" fmla="*/ 9229398 w 9774991"/>
              <a:gd name="connsiteY4" fmla="*/ 4182508 h 4586594"/>
              <a:gd name="connsiteX5" fmla="*/ 8447260 w 9774991"/>
              <a:gd name="connsiteY5" fmla="*/ 4204129 h 4586594"/>
              <a:gd name="connsiteX6" fmla="*/ 8062631 w 9774991"/>
              <a:gd name="connsiteY6" fmla="*/ 4209361 h 4586594"/>
              <a:gd name="connsiteX7" fmla="*/ 7262587 w 9774991"/>
              <a:gd name="connsiteY7" fmla="*/ 4586012 h 4586594"/>
              <a:gd name="connsiteX8" fmla="*/ 7433132 w 9774991"/>
              <a:gd name="connsiteY8" fmla="*/ 4205667 h 4586594"/>
              <a:gd name="connsiteX9" fmla="*/ 7242574 w 9774991"/>
              <a:gd name="connsiteY9" fmla="*/ 4213740 h 4586594"/>
              <a:gd name="connsiteX10" fmla="*/ 6014577 w 9774991"/>
              <a:gd name="connsiteY10" fmla="*/ 4246431 h 4586594"/>
              <a:gd name="connsiteX11" fmla="*/ 264155 w 9774991"/>
              <a:gd name="connsiteY11" fmla="*/ 4298453 h 4586594"/>
              <a:gd name="connsiteX12" fmla="*/ 118598 w 9774991"/>
              <a:gd name="connsiteY12" fmla="*/ 2523145 h 4586594"/>
              <a:gd name="connsiteX13" fmla="*/ 34774 w 9774991"/>
              <a:gd name="connsiteY13" fmla="*/ 476529 h 4586594"/>
              <a:gd name="connsiteX14" fmla="*/ 187098 w 9774991"/>
              <a:gd name="connsiteY14" fmla="*/ 93555 h 4586594"/>
              <a:gd name="connsiteX15" fmla="*/ 6407020 w 9774991"/>
              <a:gd name="connsiteY15" fmla="*/ 53203 h 4586594"/>
              <a:gd name="connsiteX16" fmla="*/ 9009190 w 9774991"/>
              <a:gd name="connsiteY16" fmla="*/ 13361 h 4586594"/>
              <a:gd name="connsiteX17" fmla="*/ 9511995 w 9774991"/>
              <a:gd name="connsiteY17" fmla="*/ 3458 h 4586594"/>
              <a:gd name="connsiteX0" fmla="*/ 9482057 w 9745053"/>
              <a:gd name="connsiteY0" fmla="*/ 3458 h 4586594"/>
              <a:gd name="connsiteX1" fmla="*/ 9710468 w 9745053"/>
              <a:gd name="connsiteY1" fmla="*/ 99833 h 4586594"/>
              <a:gd name="connsiteX2" fmla="*/ 9718312 w 9745053"/>
              <a:gd name="connsiteY2" fmla="*/ 1857735 h 4586594"/>
              <a:gd name="connsiteX3" fmla="*/ 9710838 w 9745053"/>
              <a:gd name="connsiteY3" fmla="*/ 4161359 h 4586594"/>
              <a:gd name="connsiteX4" fmla="*/ 9199460 w 9745053"/>
              <a:gd name="connsiteY4" fmla="*/ 4182508 h 4586594"/>
              <a:gd name="connsiteX5" fmla="*/ 8417322 w 9745053"/>
              <a:gd name="connsiteY5" fmla="*/ 4204129 h 4586594"/>
              <a:gd name="connsiteX6" fmla="*/ 8032693 w 9745053"/>
              <a:gd name="connsiteY6" fmla="*/ 4209361 h 4586594"/>
              <a:gd name="connsiteX7" fmla="*/ 7232649 w 9745053"/>
              <a:gd name="connsiteY7" fmla="*/ 4586012 h 4586594"/>
              <a:gd name="connsiteX8" fmla="*/ 7403194 w 9745053"/>
              <a:gd name="connsiteY8" fmla="*/ 4205667 h 4586594"/>
              <a:gd name="connsiteX9" fmla="*/ 7212636 w 9745053"/>
              <a:gd name="connsiteY9" fmla="*/ 4213740 h 4586594"/>
              <a:gd name="connsiteX10" fmla="*/ 5984639 w 9745053"/>
              <a:gd name="connsiteY10" fmla="*/ 4246431 h 4586594"/>
              <a:gd name="connsiteX11" fmla="*/ 234217 w 9745053"/>
              <a:gd name="connsiteY11" fmla="*/ 4298453 h 4586594"/>
              <a:gd name="connsiteX12" fmla="*/ 88660 w 9745053"/>
              <a:gd name="connsiteY12" fmla="*/ 2523145 h 4586594"/>
              <a:gd name="connsiteX13" fmla="*/ 4836 w 9745053"/>
              <a:gd name="connsiteY13" fmla="*/ 476529 h 4586594"/>
              <a:gd name="connsiteX14" fmla="*/ 157160 w 9745053"/>
              <a:gd name="connsiteY14" fmla="*/ 93555 h 4586594"/>
              <a:gd name="connsiteX15" fmla="*/ 6377082 w 9745053"/>
              <a:gd name="connsiteY15" fmla="*/ 53203 h 4586594"/>
              <a:gd name="connsiteX16" fmla="*/ 8979252 w 9745053"/>
              <a:gd name="connsiteY16" fmla="*/ 13361 h 4586594"/>
              <a:gd name="connsiteX17" fmla="*/ 9482057 w 9745053"/>
              <a:gd name="connsiteY17" fmla="*/ 3458 h 4586594"/>
              <a:gd name="connsiteX0" fmla="*/ 9482057 w 9745053"/>
              <a:gd name="connsiteY0" fmla="*/ 3458 h 4586594"/>
              <a:gd name="connsiteX1" fmla="*/ 9710468 w 9745053"/>
              <a:gd name="connsiteY1" fmla="*/ 99833 h 4586594"/>
              <a:gd name="connsiteX2" fmla="*/ 9718312 w 9745053"/>
              <a:gd name="connsiteY2" fmla="*/ 1857735 h 4586594"/>
              <a:gd name="connsiteX3" fmla="*/ 9710838 w 9745053"/>
              <a:gd name="connsiteY3" fmla="*/ 4161359 h 4586594"/>
              <a:gd name="connsiteX4" fmla="*/ 9199460 w 9745053"/>
              <a:gd name="connsiteY4" fmla="*/ 4182508 h 4586594"/>
              <a:gd name="connsiteX5" fmla="*/ 8417322 w 9745053"/>
              <a:gd name="connsiteY5" fmla="*/ 4204129 h 4586594"/>
              <a:gd name="connsiteX6" fmla="*/ 8032693 w 9745053"/>
              <a:gd name="connsiteY6" fmla="*/ 4209361 h 4586594"/>
              <a:gd name="connsiteX7" fmla="*/ 7232649 w 9745053"/>
              <a:gd name="connsiteY7" fmla="*/ 4586012 h 4586594"/>
              <a:gd name="connsiteX8" fmla="*/ 7403194 w 9745053"/>
              <a:gd name="connsiteY8" fmla="*/ 4205667 h 4586594"/>
              <a:gd name="connsiteX9" fmla="*/ 7212636 w 9745053"/>
              <a:gd name="connsiteY9" fmla="*/ 4213740 h 4586594"/>
              <a:gd name="connsiteX10" fmla="*/ 5984639 w 9745053"/>
              <a:gd name="connsiteY10" fmla="*/ 4246431 h 4586594"/>
              <a:gd name="connsiteX11" fmla="*/ 234217 w 9745053"/>
              <a:gd name="connsiteY11" fmla="*/ 4298453 h 4586594"/>
              <a:gd name="connsiteX12" fmla="*/ 88660 w 9745053"/>
              <a:gd name="connsiteY12" fmla="*/ 2523145 h 4586594"/>
              <a:gd name="connsiteX13" fmla="*/ 4836 w 9745053"/>
              <a:gd name="connsiteY13" fmla="*/ 476529 h 4586594"/>
              <a:gd name="connsiteX14" fmla="*/ 157160 w 9745053"/>
              <a:gd name="connsiteY14" fmla="*/ 93555 h 4586594"/>
              <a:gd name="connsiteX15" fmla="*/ 6387207 w 9745053"/>
              <a:gd name="connsiteY15" fmla="*/ 9477 h 4586594"/>
              <a:gd name="connsiteX16" fmla="*/ 8979252 w 9745053"/>
              <a:gd name="connsiteY16" fmla="*/ 13361 h 4586594"/>
              <a:gd name="connsiteX17" fmla="*/ 9482057 w 9745053"/>
              <a:gd name="connsiteY17" fmla="*/ 3458 h 4586594"/>
              <a:gd name="connsiteX0" fmla="*/ 9481430 w 9744426"/>
              <a:gd name="connsiteY0" fmla="*/ 3458 h 4586594"/>
              <a:gd name="connsiteX1" fmla="*/ 9709841 w 9744426"/>
              <a:gd name="connsiteY1" fmla="*/ 99833 h 4586594"/>
              <a:gd name="connsiteX2" fmla="*/ 9717685 w 9744426"/>
              <a:gd name="connsiteY2" fmla="*/ 1857735 h 4586594"/>
              <a:gd name="connsiteX3" fmla="*/ 9710211 w 9744426"/>
              <a:gd name="connsiteY3" fmla="*/ 4161359 h 4586594"/>
              <a:gd name="connsiteX4" fmla="*/ 9198833 w 9744426"/>
              <a:gd name="connsiteY4" fmla="*/ 4182508 h 4586594"/>
              <a:gd name="connsiteX5" fmla="*/ 8416695 w 9744426"/>
              <a:gd name="connsiteY5" fmla="*/ 4204129 h 4586594"/>
              <a:gd name="connsiteX6" fmla="*/ 8032066 w 9744426"/>
              <a:gd name="connsiteY6" fmla="*/ 4209361 h 4586594"/>
              <a:gd name="connsiteX7" fmla="*/ 7232022 w 9744426"/>
              <a:gd name="connsiteY7" fmla="*/ 4586012 h 4586594"/>
              <a:gd name="connsiteX8" fmla="*/ 7402567 w 9744426"/>
              <a:gd name="connsiteY8" fmla="*/ 4205667 h 4586594"/>
              <a:gd name="connsiteX9" fmla="*/ 7212009 w 9744426"/>
              <a:gd name="connsiteY9" fmla="*/ 4213740 h 4586594"/>
              <a:gd name="connsiteX10" fmla="*/ 5984012 w 9744426"/>
              <a:gd name="connsiteY10" fmla="*/ 4246431 h 4586594"/>
              <a:gd name="connsiteX11" fmla="*/ 233590 w 9744426"/>
              <a:gd name="connsiteY11" fmla="*/ 4298453 h 4586594"/>
              <a:gd name="connsiteX12" fmla="*/ 88033 w 9744426"/>
              <a:gd name="connsiteY12" fmla="*/ 2523145 h 4586594"/>
              <a:gd name="connsiteX13" fmla="*/ 5158 w 9744426"/>
              <a:gd name="connsiteY13" fmla="*/ 530948 h 4586594"/>
              <a:gd name="connsiteX14" fmla="*/ 156533 w 9744426"/>
              <a:gd name="connsiteY14" fmla="*/ 93555 h 4586594"/>
              <a:gd name="connsiteX15" fmla="*/ 6386580 w 9744426"/>
              <a:gd name="connsiteY15" fmla="*/ 9477 h 4586594"/>
              <a:gd name="connsiteX16" fmla="*/ 8978625 w 9744426"/>
              <a:gd name="connsiteY16" fmla="*/ 13361 h 4586594"/>
              <a:gd name="connsiteX17" fmla="*/ 9481430 w 9744426"/>
              <a:gd name="connsiteY17" fmla="*/ 3458 h 4586594"/>
              <a:gd name="connsiteX0" fmla="*/ 9481117 w 9744113"/>
              <a:gd name="connsiteY0" fmla="*/ 3458 h 4586594"/>
              <a:gd name="connsiteX1" fmla="*/ 9709528 w 9744113"/>
              <a:gd name="connsiteY1" fmla="*/ 99833 h 4586594"/>
              <a:gd name="connsiteX2" fmla="*/ 9717372 w 9744113"/>
              <a:gd name="connsiteY2" fmla="*/ 1857735 h 4586594"/>
              <a:gd name="connsiteX3" fmla="*/ 9709898 w 9744113"/>
              <a:gd name="connsiteY3" fmla="*/ 4161359 h 4586594"/>
              <a:gd name="connsiteX4" fmla="*/ 9198520 w 9744113"/>
              <a:gd name="connsiteY4" fmla="*/ 4182508 h 4586594"/>
              <a:gd name="connsiteX5" fmla="*/ 8416382 w 9744113"/>
              <a:gd name="connsiteY5" fmla="*/ 4204129 h 4586594"/>
              <a:gd name="connsiteX6" fmla="*/ 8031753 w 9744113"/>
              <a:gd name="connsiteY6" fmla="*/ 4209361 h 4586594"/>
              <a:gd name="connsiteX7" fmla="*/ 7231709 w 9744113"/>
              <a:gd name="connsiteY7" fmla="*/ 4586012 h 4586594"/>
              <a:gd name="connsiteX8" fmla="*/ 7402254 w 9744113"/>
              <a:gd name="connsiteY8" fmla="*/ 4205667 h 4586594"/>
              <a:gd name="connsiteX9" fmla="*/ 7211696 w 9744113"/>
              <a:gd name="connsiteY9" fmla="*/ 4213740 h 4586594"/>
              <a:gd name="connsiteX10" fmla="*/ 5983699 w 9744113"/>
              <a:gd name="connsiteY10" fmla="*/ 4246431 h 4586594"/>
              <a:gd name="connsiteX11" fmla="*/ 233277 w 9744113"/>
              <a:gd name="connsiteY11" fmla="*/ 4298453 h 4586594"/>
              <a:gd name="connsiteX12" fmla="*/ 87720 w 9744113"/>
              <a:gd name="connsiteY12" fmla="*/ 2523145 h 4586594"/>
              <a:gd name="connsiteX13" fmla="*/ 4845 w 9744113"/>
              <a:gd name="connsiteY13" fmla="*/ 530948 h 4586594"/>
              <a:gd name="connsiteX14" fmla="*/ 156980 w 9744113"/>
              <a:gd name="connsiteY14" fmla="*/ 137092 h 4586594"/>
              <a:gd name="connsiteX15" fmla="*/ 6386267 w 9744113"/>
              <a:gd name="connsiteY15" fmla="*/ 9477 h 4586594"/>
              <a:gd name="connsiteX16" fmla="*/ 8978312 w 9744113"/>
              <a:gd name="connsiteY16" fmla="*/ 13361 h 4586594"/>
              <a:gd name="connsiteX17" fmla="*/ 9481117 w 9744113"/>
              <a:gd name="connsiteY17" fmla="*/ 3458 h 4586594"/>
              <a:gd name="connsiteX0" fmla="*/ 9477408 w 9740404"/>
              <a:gd name="connsiteY0" fmla="*/ 3458 h 4586594"/>
              <a:gd name="connsiteX1" fmla="*/ 9705819 w 9740404"/>
              <a:gd name="connsiteY1" fmla="*/ 99833 h 4586594"/>
              <a:gd name="connsiteX2" fmla="*/ 9713663 w 9740404"/>
              <a:gd name="connsiteY2" fmla="*/ 1857735 h 4586594"/>
              <a:gd name="connsiteX3" fmla="*/ 9706189 w 9740404"/>
              <a:gd name="connsiteY3" fmla="*/ 4161359 h 4586594"/>
              <a:gd name="connsiteX4" fmla="*/ 9194811 w 9740404"/>
              <a:gd name="connsiteY4" fmla="*/ 4182508 h 4586594"/>
              <a:gd name="connsiteX5" fmla="*/ 8412673 w 9740404"/>
              <a:gd name="connsiteY5" fmla="*/ 4204129 h 4586594"/>
              <a:gd name="connsiteX6" fmla="*/ 8028044 w 9740404"/>
              <a:gd name="connsiteY6" fmla="*/ 4209361 h 4586594"/>
              <a:gd name="connsiteX7" fmla="*/ 7228000 w 9740404"/>
              <a:gd name="connsiteY7" fmla="*/ 4586012 h 4586594"/>
              <a:gd name="connsiteX8" fmla="*/ 7398545 w 9740404"/>
              <a:gd name="connsiteY8" fmla="*/ 4205667 h 4586594"/>
              <a:gd name="connsiteX9" fmla="*/ 7207987 w 9740404"/>
              <a:gd name="connsiteY9" fmla="*/ 4213740 h 4586594"/>
              <a:gd name="connsiteX10" fmla="*/ 5979990 w 9740404"/>
              <a:gd name="connsiteY10" fmla="*/ 4246431 h 4586594"/>
              <a:gd name="connsiteX11" fmla="*/ 229568 w 9740404"/>
              <a:gd name="connsiteY11" fmla="*/ 4298453 h 4586594"/>
              <a:gd name="connsiteX12" fmla="*/ 84011 w 9740404"/>
              <a:gd name="connsiteY12" fmla="*/ 2523145 h 4586594"/>
              <a:gd name="connsiteX13" fmla="*/ 1136 w 9740404"/>
              <a:gd name="connsiteY13" fmla="*/ 530948 h 4586594"/>
              <a:gd name="connsiteX14" fmla="*/ 153271 w 9740404"/>
              <a:gd name="connsiteY14" fmla="*/ 137092 h 4586594"/>
              <a:gd name="connsiteX15" fmla="*/ 6382558 w 9740404"/>
              <a:gd name="connsiteY15" fmla="*/ 9477 h 4586594"/>
              <a:gd name="connsiteX16" fmla="*/ 8974603 w 9740404"/>
              <a:gd name="connsiteY16" fmla="*/ 13361 h 4586594"/>
              <a:gd name="connsiteX17" fmla="*/ 9477408 w 9740404"/>
              <a:gd name="connsiteY17" fmla="*/ 3458 h 4586594"/>
              <a:gd name="connsiteX0" fmla="*/ 9486740 w 9749736"/>
              <a:gd name="connsiteY0" fmla="*/ 3458 h 4586594"/>
              <a:gd name="connsiteX1" fmla="*/ 9715151 w 9749736"/>
              <a:gd name="connsiteY1" fmla="*/ 99833 h 4586594"/>
              <a:gd name="connsiteX2" fmla="*/ 9722995 w 9749736"/>
              <a:gd name="connsiteY2" fmla="*/ 1857735 h 4586594"/>
              <a:gd name="connsiteX3" fmla="*/ 9715521 w 9749736"/>
              <a:gd name="connsiteY3" fmla="*/ 4161359 h 4586594"/>
              <a:gd name="connsiteX4" fmla="*/ 9204143 w 9749736"/>
              <a:gd name="connsiteY4" fmla="*/ 4182508 h 4586594"/>
              <a:gd name="connsiteX5" fmla="*/ 8422005 w 9749736"/>
              <a:gd name="connsiteY5" fmla="*/ 4204129 h 4586594"/>
              <a:gd name="connsiteX6" fmla="*/ 8037376 w 9749736"/>
              <a:gd name="connsiteY6" fmla="*/ 4209361 h 4586594"/>
              <a:gd name="connsiteX7" fmla="*/ 7237332 w 9749736"/>
              <a:gd name="connsiteY7" fmla="*/ 4586012 h 4586594"/>
              <a:gd name="connsiteX8" fmla="*/ 7407877 w 9749736"/>
              <a:gd name="connsiteY8" fmla="*/ 4205667 h 4586594"/>
              <a:gd name="connsiteX9" fmla="*/ 7217319 w 9749736"/>
              <a:gd name="connsiteY9" fmla="*/ 4213740 h 4586594"/>
              <a:gd name="connsiteX10" fmla="*/ 5989322 w 9749736"/>
              <a:gd name="connsiteY10" fmla="*/ 4246431 h 4586594"/>
              <a:gd name="connsiteX11" fmla="*/ 238900 w 9749736"/>
              <a:gd name="connsiteY11" fmla="*/ 4298453 h 4586594"/>
              <a:gd name="connsiteX12" fmla="*/ 93343 w 9749736"/>
              <a:gd name="connsiteY12" fmla="*/ 2523145 h 4586594"/>
              <a:gd name="connsiteX13" fmla="*/ 10468 w 9749736"/>
              <a:gd name="connsiteY13" fmla="*/ 530948 h 4586594"/>
              <a:gd name="connsiteX14" fmla="*/ 97489 w 9749736"/>
              <a:gd name="connsiteY14" fmla="*/ 149115 h 4586594"/>
              <a:gd name="connsiteX15" fmla="*/ 6391890 w 9749736"/>
              <a:gd name="connsiteY15" fmla="*/ 9477 h 4586594"/>
              <a:gd name="connsiteX16" fmla="*/ 8983935 w 9749736"/>
              <a:gd name="connsiteY16" fmla="*/ 13361 h 4586594"/>
              <a:gd name="connsiteX17" fmla="*/ 9486740 w 9749736"/>
              <a:gd name="connsiteY17" fmla="*/ 3458 h 4586594"/>
              <a:gd name="connsiteX0" fmla="*/ 9486740 w 9793439"/>
              <a:gd name="connsiteY0" fmla="*/ 75473 h 4658609"/>
              <a:gd name="connsiteX1" fmla="*/ 9715151 w 9793439"/>
              <a:gd name="connsiteY1" fmla="*/ 171848 h 4658609"/>
              <a:gd name="connsiteX2" fmla="*/ 9779506 w 9793439"/>
              <a:gd name="connsiteY2" fmla="*/ 2048524 h 4658609"/>
              <a:gd name="connsiteX3" fmla="*/ 9715521 w 9793439"/>
              <a:gd name="connsiteY3" fmla="*/ 4233374 h 4658609"/>
              <a:gd name="connsiteX4" fmla="*/ 9204143 w 9793439"/>
              <a:gd name="connsiteY4" fmla="*/ 4254523 h 4658609"/>
              <a:gd name="connsiteX5" fmla="*/ 8422005 w 9793439"/>
              <a:gd name="connsiteY5" fmla="*/ 4276144 h 4658609"/>
              <a:gd name="connsiteX6" fmla="*/ 8037376 w 9793439"/>
              <a:gd name="connsiteY6" fmla="*/ 4281376 h 4658609"/>
              <a:gd name="connsiteX7" fmla="*/ 7237332 w 9793439"/>
              <a:gd name="connsiteY7" fmla="*/ 4658027 h 4658609"/>
              <a:gd name="connsiteX8" fmla="*/ 7407877 w 9793439"/>
              <a:gd name="connsiteY8" fmla="*/ 4277682 h 4658609"/>
              <a:gd name="connsiteX9" fmla="*/ 7217319 w 9793439"/>
              <a:gd name="connsiteY9" fmla="*/ 4285755 h 4658609"/>
              <a:gd name="connsiteX10" fmla="*/ 5989322 w 9793439"/>
              <a:gd name="connsiteY10" fmla="*/ 4318446 h 4658609"/>
              <a:gd name="connsiteX11" fmla="*/ 238900 w 9793439"/>
              <a:gd name="connsiteY11" fmla="*/ 4370468 h 4658609"/>
              <a:gd name="connsiteX12" fmla="*/ 93343 w 9793439"/>
              <a:gd name="connsiteY12" fmla="*/ 2595160 h 4658609"/>
              <a:gd name="connsiteX13" fmla="*/ 10468 w 9793439"/>
              <a:gd name="connsiteY13" fmla="*/ 602963 h 4658609"/>
              <a:gd name="connsiteX14" fmla="*/ 97489 w 9793439"/>
              <a:gd name="connsiteY14" fmla="*/ 221130 h 4658609"/>
              <a:gd name="connsiteX15" fmla="*/ 6391890 w 9793439"/>
              <a:gd name="connsiteY15" fmla="*/ 81492 h 4658609"/>
              <a:gd name="connsiteX16" fmla="*/ 8983935 w 9793439"/>
              <a:gd name="connsiteY16" fmla="*/ 85376 h 4658609"/>
              <a:gd name="connsiteX17" fmla="*/ 9486740 w 9793439"/>
              <a:gd name="connsiteY17" fmla="*/ 75473 h 4658609"/>
              <a:gd name="connsiteX0" fmla="*/ 9486740 w 9792089"/>
              <a:gd name="connsiteY0" fmla="*/ 3458 h 4586594"/>
              <a:gd name="connsiteX1" fmla="*/ 9715151 w 9792089"/>
              <a:gd name="connsiteY1" fmla="*/ 99833 h 4586594"/>
              <a:gd name="connsiteX2" fmla="*/ 9779506 w 9792089"/>
              <a:gd name="connsiteY2" fmla="*/ 1976509 h 4586594"/>
              <a:gd name="connsiteX3" fmla="*/ 9715521 w 9792089"/>
              <a:gd name="connsiteY3" fmla="*/ 4161359 h 4586594"/>
              <a:gd name="connsiteX4" fmla="*/ 9204143 w 9792089"/>
              <a:gd name="connsiteY4" fmla="*/ 4182508 h 4586594"/>
              <a:gd name="connsiteX5" fmla="*/ 8422005 w 9792089"/>
              <a:gd name="connsiteY5" fmla="*/ 4204129 h 4586594"/>
              <a:gd name="connsiteX6" fmla="*/ 8037376 w 9792089"/>
              <a:gd name="connsiteY6" fmla="*/ 4209361 h 4586594"/>
              <a:gd name="connsiteX7" fmla="*/ 7237332 w 9792089"/>
              <a:gd name="connsiteY7" fmla="*/ 4586012 h 4586594"/>
              <a:gd name="connsiteX8" fmla="*/ 7407877 w 9792089"/>
              <a:gd name="connsiteY8" fmla="*/ 4205667 h 4586594"/>
              <a:gd name="connsiteX9" fmla="*/ 7217319 w 9792089"/>
              <a:gd name="connsiteY9" fmla="*/ 4213740 h 4586594"/>
              <a:gd name="connsiteX10" fmla="*/ 5989322 w 9792089"/>
              <a:gd name="connsiteY10" fmla="*/ 4246431 h 4586594"/>
              <a:gd name="connsiteX11" fmla="*/ 238900 w 9792089"/>
              <a:gd name="connsiteY11" fmla="*/ 4298453 h 4586594"/>
              <a:gd name="connsiteX12" fmla="*/ 93343 w 9792089"/>
              <a:gd name="connsiteY12" fmla="*/ 2523145 h 4586594"/>
              <a:gd name="connsiteX13" fmla="*/ 10468 w 9792089"/>
              <a:gd name="connsiteY13" fmla="*/ 530948 h 4586594"/>
              <a:gd name="connsiteX14" fmla="*/ 97489 w 9792089"/>
              <a:gd name="connsiteY14" fmla="*/ 149115 h 4586594"/>
              <a:gd name="connsiteX15" fmla="*/ 6391890 w 9792089"/>
              <a:gd name="connsiteY15" fmla="*/ 9477 h 4586594"/>
              <a:gd name="connsiteX16" fmla="*/ 8983935 w 9792089"/>
              <a:gd name="connsiteY16" fmla="*/ 13361 h 4586594"/>
              <a:gd name="connsiteX17" fmla="*/ 9486740 w 9792089"/>
              <a:gd name="connsiteY17" fmla="*/ 3458 h 45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92089" h="4586594">
                <a:moveTo>
                  <a:pt x="9486740" y="3458"/>
                </a:moveTo>
                <a:cubicBezTo>
                  <a:pt x="9608609" y="17870"/>
                  <a:pt x="9702239" y="-44549"/>
                  <a:pt x="9715151" y="99833"/>
                </a:cubicBezTo>
                <a:cubicBezTo>
                  <a:pt x="9744763" y="430954"/>
                  <a:pt x="9820064" y="1179006"/>
                  <a:pt x="9779506" y="1976509"/>
                </a:cubicBezTo>
                <a:cubicBezTo>
                  <a:pt x="9821453" y="2872786"/>
                  <a:pt x="9747762" y="4009775"/>
                  <a:pt x="9715521" y="4161359"/>
                </a:cubicBezTo>
                <a:cubicBezTo>
                  <a:pt x="9446860" y="4212001"/>
                  <a:pt x="9419729" y="4175380"/>
                  <a:pt x="9204143" y="4182508"/>
                </a:cubicBezTo>
                <a:lnTo>
                  <a:pt x="8422005" y="4204129"/>
                </a:lnTo>
                <a:lnTo>
                  <a:pt x="8037376" y="4209361"/>
                </a:lnTo>
                <a:cubicBezTo>
                  <a:pt x="7952820" y="4216563"/>
                  <a:pt x="7868491" y="4404455"/>
                  <a:pt x="7237332" y="4586012"/>
                </a:cubicBezTo>
                <a:cubicBezTo>
                  <a:pt x="7212892" y="4601135"/>
                  <a:pt x="7434449" y="4317853"/>
                  <a:pt x="7407877" y="4205667"/>
                </a:cubicBezTo>
                <a:lnTo>
                  <a:pt x="7217319" y="4213740"/>
                </a:lnTo>
                <a:lnTo>
                  <a:pt x="5989322" y="4246431"/>
                </a:lnTo>
                <a:cubicBezTo>
                  <a:pt x="4635231" y="4269266"/>
                  <a:pt x="2061843" y="4343979"/>
                  <a:pt x="238900" y="4298453"/>
                </a:cubicBezTo>
                <a:cubicBezTo>
                  <a:pt x="67346" y="4318795"/>
                  <a:pt x="106883" y="4077771"/>
                  <a:pt x="93343" y="2523145"/>
                </a:cubicBezTo>
                <a:cubicBezTo>
                  <a:pt x="78840" y="1882752"/>
                  <a:pt x="9777" y="926620"/>
                  <a:pt x="10468" y="530948"/>
                </a:cubicBezTo>
                <a:cubicBezTo>
                  <a:pt x="11159" y="135276"/>
                  <a:pt x="-45388" y="172775"/>
                  <a:pt x="97489" y="149115"/>
                </a:cubicBezTo>
                <a:cubicBezTo>
                  <a:pt x="1625900" y="105255"/>
                  <a:pt x="4329024" y="-2658"/>
                  <a:pt x="6391890" y="9477"/>
                </a:cubicBezTo>
                <a:lnTo>
                  <a:pt x="8983935" y="13361"/>
                </a:lnTo>
                <a:cubicBezTo>
                  <a:pt x="9151710" y="25102"/>
                  <a:pt x="9364871" y="-10954"/>
                  <a:pt x="9486740" y="345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EDF9FED-4FFA-903B-860B-3558835D4D0E}"/>
              </a:ext>
            </a:extLst>
          </p:cNvPr>
          <p:cNvSpPr>
            <a:spLocks noGrp="1"/>
          </p:cNvSpPr>
          <p:nvPr>
            <p:ph type="title"/>
          </p:nvPr>
        </p:nvSpPr>
        <p:spPr>
          <a:xfrm>
            <a:off x="2306385" y="1764734"/>
            <a:ext cx="7559817" cy="2551001"/>
          </a:xfrm>
        </p:spPr>
        <p:txBody>
          <a:bodyPr vert="horz" lIns="91440" tIns="45720" rIns="91440" bIns="45720" rtlCol="0" anchor="ctr">
            <a:normAutofit fontScale="90000"/>
          </a:bodyPr>
          <a:lstStyle/>
          <a:p>
            <a:pPr algn="ctr"/>
            <a:r>
              <a:rPr lang="el-GR" dirty="0">
                <a:latin typeface="Cavolini" panose="03000502040302020204" pitchFamily="66" charset="0"/>
                <a:cs typeface="Cavolini" panose="03000502040302020204" pitchFamily="66" charset="0"/>
              </a:rPr>
              <a:t>Η συμβολή της Παιδικής Λογοτεχνίας στους Τομείς Ανάπτυξης του παιδιού</a:t>
            </a: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938094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C4A5A-5768-0D0F-7B55-DF0752F861D6}"/>
              </a:ext>
            </a:extLst>
          </p:cNvPr>
          <p:cNvSpPr>
            <a:spLocks noGrp="1"/>
          </p:cNvSpPr>
          <p:nvPr>
            <p:ph type="title"/>
          </p:nvPr>
        </p:nvSpPr>
        <p:spPr/>
        <p:txBody>
          <a:bodyPr>
            <a:normAutofit/>
          </a:bodyPr>
          <a:lstStyle/>
          <a:p>
            <a:r>
              <a:rPr lang="el-GR" sz="3600" dirty="0">
                <a:latin typeface="Cavolini" panose="03000502040302020204" pitchFamily="66" charset="0"/>
                <a:cs typeface="Cavolini" panose="03000502040302020204" pitchFamily="66" charset="0"/>
              </a:rPr>
              <a:t>Μέσω της επαφής με τη Λογοτεχνία...</a:t>
            </a:r>
            <a:endParaRPr lang="en-US" sz="3600" dirty="0">
              <a:latin typeface="Cavolini" panose="03000502040302020204" pitchFamily="66" charset="0"/>
              <a:cs typeface="Cavolini" panose="03000502040302020204" pitchFamily="66" charset="0"/>
            </a:endParaRPr>
          </a:p>
        </p:txBody>
      </p:sp>
      <p:sp>
        <p:nvSpPr>
          <p:cNvPr id="3" name="Content Placeholder 2">
            <a:extLst>
              <a:ext uri="{FF2B5EF4-FFF2-40B4-BE49-F238E27FC236}">
                <a16:creationId xmlns:a16="http://schemas.microsoft.com/office/drawing/2014/main" id="{B07978B3-8C04-AB60-A9F2-0B3650E02C22}"/>
              </a:ext>
            </a:extLst>
          </p:cNvPr>
          <p:cNvSpPr>
            <a:spLocks noGrp="1"/>
          </p:cNvSpPr>
          <p:nvPr>
            <p:ph idx="1"/>
          </p:nvPr>
        </p:nvSpPr>
        <p:spPr/>
        <p:txBody>
          <a:bodyPr>
            <a:normAutofit fontScale="62500" lnSpcReduction="20000"/>
          </a:bodyPr>
          <a:lstStyle/>
          <a:p>
            <a:pPr marL="457200" indent="-457200">
              <a:buFont typeface="Wingdings" panose="05000000000000000000" pitchFamily="2" charset="2"/>
              <a:buChar char="ü"/>
            </a:pPr>
            <a:r>
              <a:rPr lang="el-GR" sz="3400" dirty="0">
                <a:solidFill>
                  <a:srgbClr val="000000"/>
                </a:solidFill>
                <a:latin typeface="Cavolini" panose="03000502040302020204" pitchFamily="66" charset="0"/>
                <a:cs typeface="Cavolini" panose="03000502040302020204" pitchFamily="66" charset="0"/>
              </a:rPr>
              <a:t>Γ</a:t>
            </a:r>
            <a:r>
              <a:rPr lang="el-GR" sz="3400" i="0" dirty="0">
                <a:solidFill>
                  <a:srgbClr val="000000"/>
                </a:solidFill>
                <a:effectLst/>
                <a:latin typeface="Cavolini" panose="03000502040302020204" pitchFamily="66" charset="0"/>
                <a:cs typeface="Cavolini" panose="03000502040302020204" pitchFamily="66" charset="0"/>
              </a:rPr>
              <a:t>λωσσική</a:t>
            </a:r>
            <a:r>
              <a:rPr lang="el-GR" sz="3400" b="0" i="0" dirty="0">
                <a:solidFill>
                  <a:srgbClr val="000000"/>
                </a:solidFill>
                <a:effectLst/>
                <a:latin typeface="Cavolini" panose="03000502040302020204" pitchFamily="66" charset="0"/>
                <a:cs typeface="Cavolini" panose="03000502040302020204" pitchFamily="66" charset="0"/>
              </a:rPr>
              <a:t> και </a:t>
            </a:r>
            <a:r>
              <a:rPr lang="el-GR" sz="3400" i="0" dirty="0">
                <a:solidFill>
                  <a:srgbClr val="000000"/>
                </a:solidFill>
                <a:effectLst/>
                <a:latin typeface="Cavolini" panose="03000502040302020204" pitchFamily="66" charset="0"/>
                <a:cs typeface="Cavolini" panose="03000502040302020204" pitchFamily="66" charset="0"/>
              </a:rPr>
              <a:t>εκφραστική</a:t>
            </a:r>
            <a:r>
              <a:rPr lang="el-GR" sz="3400" b="0" i="0" dirty="0">
                <a:solidFill>
                  <a:srgbClr val="000000"/>
                </a:solidFill>
                <a:effectLst/>
                <a:latin typeface="Cavolini" panose="03000502040302020204" pitchFamily="66" charset="0"/>
                <a:cs typeface="Cavolini" panose="03000502040302020204" pitchFamily="66" charset="0"/>
              </a:rPr>
              <a:t> ανάπτυξη του παιδιού, στη σωστή </a:t>
            </a:r>
            <a:r>
              <a:rPr lang="el-GR" sz="3400" i="0" dirty="0">
                <a:solidFill>
                  <a:srgbClr val="000000"/>
                </a:solidFill>
                <a:effectLst/>
                <a:latin typeface="Cavolini" panose="03000502040302020204" pitchFamily="66" charset="0"/>
                <a:cs typeface="Cavolini" panose="03000502040302020204" pitchFamily="66" charset="0"/>
              </a:rPr>
              <a:t>προφορά</a:t>
            </a:r>
            <a:r>
              <a:rPr lang="el-GR" sz="3400" b="0" i="0" dirty="0">
                <a:solidFill>
                  <a:srgbClr val="000000"/>
                </a:solidFill>
                <a:effectLst/>
                <a:latin typeface="Cavolini" panose="03000502040302020204" pitchFamily="66" charset="0"/>
                <a:cs typeface="Cavolini" panose="03000502040302020204" pitchFamily="66" charset="0"/>
              </a:rPr>
              <a:t> και </a:t>
            </a:r>
            <a:r>
              <a:rPr lang="el-GR" sz="3400" i="0" dirty="0">
                <a:solidFill>
                  <a:srgbClr val="000000"/>
                </a:solidFill>
                <a:effectLst/>
                <a:latin typeface="Cavolini" panose="03000502040302020204" pitchFamily="66" charset="0"/>
                <a:cs typeface="Cavolini" panose="03000502040302020204" pitchFamily="66" charset="0"/>
              </a:rPr>
              <a:t>άρθρωση</a:t>
            </a:r>
            <a:r>
              <a:rPr lang="el-GR" sz="3400" b="0" i="0" dirty="0">
                <a:solidFill>
                  <a:srgbClr val="000000"/>
                </a:solidFill>
                <a:effectLst/>
                <a:latin typeface="Cavolini" panose="03000502040302020204" pitchFamily="66" charset="0"/>
                <a:cs typeface="Cavolini" panose="03000502040302020204" pitchFamily="66" charset="0"/>
              </a:rPr>
              <a:t> των λέξεων και στον </a:t>
            </a:r>
            <a:r>
              <a:rPr lang="el-GR" sz="3400" i="0" dirty="0">
                <a:solidFill>
                  <a:srgbClr val="000000"/>
                </a:solidFill>
                <a:effectLst/>
                <a:latin typeface="Cavolini" panose="03000502040302020204" pitchFamily="66" charset="0"/>
                <a:cs typeface="Cavolini" panose="03000502040302020204" pitchFamily="66" charset="0"/>
              </a:rPr>
              <a:t>εμπλουτισμό του λεξιλογίου</a:t>
            </a:r>
            <a:r>
              <a:rPr lang="el-GR" sz="3400" b="0" i="0" dirty="0">
                <a:solidFill>
                  <a:srgbClr val="000000"/>
                </a:solidFill>
                <a:effectLst/>
                <a:latin typeface="Cavolini" panose="03000502040302020204" pitchFamily="66" charset="0"/>
                <a:cs typeface="Cavolini" panose="03000502040302020204" pitchFamily="66" charset="0"/>
              </a:rPr>
              <a:t> που χρησιμοποιεί.</a:t>
            </a:r>
            <a:r>
              <a:rPr lang="el-GR" sz="3400" dirty="0">
                <a:latin typeface="Cavolini" panose="03000502040302020204" pitchFamily="66" charset="0"/>
                <a:cs typeface="Cavolini" panose="03000502040302020204" pitchFamily="66" charset="0"/>
              </a:rPr>
              <a:t> </a:t>
            </a:r>
          </a:p>
          <a:p>
            <a:pPr marL="457200" indent="-457200">
              <a:buFont typeface="Wingdings" panose="05000000000000000000" pitchFamily="2" charset="2"/>
              <a:buChar char="ü"/>
            </a:pPr>
            <a:r>
              <a:rPr lang="el-GR" sz="3400" dirty="0">
                <a:solidFill>
                  <a:srgbClr val="000000"/>
                </a:solidFill>
                <a:latin typeface="Cavolini" panose="03000502040302020204" pitchFamily="66" charset="0"/>
                <a:cs typeface="Cavolini" panose="03000502040302020204" pitchFamily="66" charset="0"/>
              </a:rPr>
              <a:t>Γ</a:t>
            </a:r>
            <a:r>
              <a:rPr lang="el-GR" sz="3400" i="0" dirty="0">
                <a:solidFill>
                  <a:srgbClr val="000000"/>
                </a:solidFill>
                <a:effectLst/>
                <a:latin typeface="Cavolini" panose="03000502040302020204" pitchFamily="66" charset="0"/>
                <a:cs typeface="Cavolini" panose="03000502040302020204" pitchFamily="66" charset="0"/>
              </a:rPr>
              <a:t>νωστική</a:t>
            </a:r>
            <a:r>
              <a:rPr lang="el-GR" sz="3400" b="0" i="0" dirty="0">
                <a:solidFill>
                  <a:srgbClr val="000000"/>
                </a:solidFill>
                <a:effectLst/>
                <a:latin typeface="Cavolini" panose="03000502040302020204" pitchFamily="66" charset="0"/>
                <a:cs typeface="Cavolini" panose="03000502040302020204" pitchFamily="66" charset="0"/>
              </a:rPr>
              <a:t> δεξιότητα.</a:t>
            </a:r>
            <a:r>
              <a:rPr lang="el-GR" sz="3400" dirty="0">
                <a:latin typeface="Cavolini" panose="03000502040302020204" pitchFamily="66" charset="0"/>
                <a:cs typeface="Cavolini" panose="03000502040302020204" pitchFamily="66" charset="0"/>
              </a:rPr>
              <a:t> </a:t>
            </a:r>
          </a:p>
          <a:p>
            <a:pPr marL="457200" indent="-457200">
              <a:buFont typeface="Wingdings" panose="05000000000000000000" pitchFamily="2" charset="2"/>
              <a:buChar char="ü"/>
            </a:pPr>
            <a:r>
              <a:rPr lang="el-GR" sz="3400" b="0" dirty="0">
                <a:solidFill>
                  <a:srgbClr val="000000"/>
                </a:solidFill>
                <a:latin typeface="Cavolini" panose="03000502040302020204" pitchFamily="66" charset="0"/>
                <a:cs typeface="Cavolini" panose="03000502040302020204" pitchFamily="66" charset="0"/>
              </a:rPr>
              <a:t>Κ</a:t>
            </a:r>
            <a:r>
              <a:rPr lang="el-GR" sz="3400" b="0" i="0" dirty="0">
                <a:solidFill>
                  <a:srgbClr val="000000"/>
                </a:solidFill>
                <a:effectLst/>
                <a:latin typeface="Cavolini" panose="03000502040302020204" pitchFamily="66" charset="0"/>
                <a:cs typeface="Cavolini" panose="03000502040302020204" pitchFamily="66" charset="0"/>
              </a:rPr>
              <a:t>αλλιέργεια της </a:t>
            </a:r>
            <a:r>
              <a:rPr lang="el-GR" sz="3400" i="0" dirty="0">
                <a:solidFill>
                  <a:srgbClr val="000000"/>
                </a:solidFill>
                <a:effectLst/>
                <a:latin typeface="Cavolini" panose="03000502040302020204" pitchFamily="66" charset="0"/>
                <a:cs typeface="Cavolini" panose="03000502040302020204" pitchFamily="66" charset="0"/>
              </a:rPr>
              <a:t>παρατήρησης</a:t>
            </a:r>
            <a:r>
              <a:rPr lang="el-GR" sz="3400" b="0" i="0" dirty="0">
                <a:solidFill>
                  <a:srgbClr val="000000"/>
                </a:solidFill>
                <a:effectLst/>
                <a:latin typeface="Cavolini" panose="03000502040302020204" pitchFamily="66" charset="0"/>
                <a:cs typeface="Cavolini" panose="03000502040302020204" pitchFamily="66" charset="0"/>
              </a:rPr>
              <a:t> και της </a:t>
            </a:r>
            <a:r>
              <a:rPr lang="el-GR" sz="3400" i="0" dirty="0">
                <a:solidFill>
                  <a:srgbClr val="000000"/>
                </a:solidFill>
                <a:effectLst/>
                <a:latin typeface="Cavolini" panose="03000502040302020204" pitchFamily="66" charset="0"/>
                <a:cs typeface="Cavolini" panose="03000502040302020204" pitchFamily="66" charset="0"/>
              </a:rPr>
              <a:t>κριτικής σκέψης.</a:t>
            </a:r>
          </a:p>
          <a:p>
            <a:pPr marL="457200" indent="-457200">
              <a:buFont typeface="Wingdings" panose="05000000000000000000" pitchFamily="2" charset="2"/>
              <a:buChar char="ü"/>
            </a:pPr>
            <a:r>
              <a:rPr lang="el-GR" sz="3400" b="0" dirty="0">
                <a:solidFill>
                  <a:srgbClr val="000000"/>
                </a:solidFill>
                <a:latin typeface="Cavolini" panose="03000502040302020204" pitchFamily="66" charset="0"/>
                <a:cs typeface="Cavolini" panose="03000502040302020204" pitchFamily="66" charset="0"/>
              </a:rPr>
              <a:t>Τ</a:t>
            </a:r>
            <a:r>
              <a:rPr lang="el-GR" sz="3400" b="0" i="0" dirty="0">
                <a:solidFill>
                  <a:srgbClr val="000000"/>
                </a:solidFill>
                <a:effectLst/>
                <a:latin typeface="Cavolini" panose="03000502040302020204" pitchFamily="66" charset="0"/>
                <a:cs typeface="Cavolini" panose="03000502040302020204" pitchFamily="66" charset="0"/>
              </a:rPr>
              <a:t>ο παιδί αναπτύσσεται </a:t>
            </a:r>
            <a:r>
              <a:rPr lang="el-GR" sz="3400" i="0" dirty="0">
                <a:solidFill>
                  <a:srgbClr val="000000"/>
                </a:solidFill>
                <a:effectLst/>
                <a:latin typeface="Cavolini" panose="03000502040302020204" pitchFamily="66" charset="0"/>
                <a:cs typeface="Cavolini" panose="03000502040302020204" pitchFamily="66" charset="0"/>
              </a:rPr>
              <a:t>συναισθηματικά</a:t>
            </a:r>
            <a:r>
              <a:rPr lang="el-GR" sz="3400" b="0" i="0" dirty="0">
                <a:solidFill>
                  <a:srgbClr val="000000"/>
                </a:solidFill>
                <a:effectLst/>
                <a:latin typeface="Cavolini" panose="03000502040302020204" pitchFamily="66" charset="0"/>
                <a:cs typeface="Cavolini" panose="03000502040302020204" pitchFamily="66" charset="0"/>
              </a:rPr>
              <a:t> και αναπτύσσει την προσωπικότητά του, μέσω ενός σχεδιασμένου προγράμματος φιλαναγνωσίας, </a:t>
            </a:r>
            <a:r>
              <a:rPr lang="el-GR" sz="3400" i="0" dirty="0">
                <a:solidFill>
                  <a:srgbClr val="000000"/>
                </a:solidFill>
                <a:effectLst/>
                <a:latin typeface="Cavolini" panose="03000502040302020204" pitchFamily="66" charset="0"/>
                <a:cs typeface="Cavolini" panose="03000502040302020204" pitchFamily="66" charset="0"/>
              </a:rPr>
              <a:t>γνωρίζει τον κόσμο και κοινωνικοποιείται</a:t>
            </a:r>
            <a:r>
              <a:rPr lang="el-GR" sz="3400" b="0" i="0" dirty="0">
                <a:solidFill>
                  <a:srgbClr val="000000"/>
                </a:solidFill>
                <a:effectLst/>
                <a:latin typeface="Cavolini" panose="03000502040302020204" pitchFamily="66" charset="0"/>
                <a:cs typeface="Cavolini" panose="03000502040302020204" pitchFamily="66" charset="0"/>
              </a:rPr>
              <a:t> μιας και αλληλεπιδρά με την ομάδα.</a:t>
            </a:r>
            <a:r>
              <a:rPr lang="el-GR" sz="3400" dirty="0">
                <a:latin typeface="Cavolini" panose="03000502040302020204" pitchFamily="66" charset="0"/>
                <a:cs typeface="Cavolini" panose="03000502040302020204" pitchFamily="66" charset="0"/>
              </a:rPr>
              <a:t> </a:t>
            </a:r>
            <a:br>
              <a:rPr lang="el-GR" dirty="0"/>
            </a:br>
            <a:br>
              <a:rPr lang="el-GR" dirty="0"/>
            </a:br>
            <a:br>
              <a:rPr lang="el-GR" dirty="0"/>
            </a:br>
            <a:br>
              <a:rPr lang="el-GR" dirty="0"/>
            </a:br>
            <a:endParaRPr lang="en-US" dirty="0"/>
          </a:p>
        </p:txBody>
      </p:sp>
    </p:spTree>
    <p:extLst>
      <p:ext uri="{BB962C8B-B14F-4D97-AF65-F5344CB8AC3E}">
        <p14:creationId xmlns:p14="http://schemas.microsoft.com/office/powerpoint/2010/main" val="2076091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709A4-10DA-7DCE-1C0E-672D9951B10F}"/>
              </a:ext>
            </a:extLst>
          </p:cNvPr>
          <p:cNvSpPr>
            <a:spLocks noGrp="1"/>
          </p:cNvSpPr>
          <p:nvPr>
            <p:ph type="title"/>
          </p:nvPr>
        </p:nvSpPr>
        <p:spPr/>
        <p:txBody>
          <a:bodyPr>
            <a:noAutofit/>
          </a:bodyPr>
          <a:lstStyle/>
          <a:p>
            <a:pPr algn="ctr"/>
            <a:r>
              <a:rPr lang="el-GR" sz="3200" dirty="0">
                <a:latin typeface="Cavolini" panose="03000502040302020204" pitchFamily="66" charset="0"/>
                <a:cs typeface="Cavolini" panose="03000502040302020204" pitchFamily="66" charset="0"/>
              </a:rPr>
              <a:t>Με βάση το Αναλυτικό Πρόγραμμα Προσχολικής Εκπαίδευσης (3 χρονών-Προδημοτική)</a:t>
            </a:r>
            <a:endParaRPr lang="en-US" sz="3200" dirty="0">
              <a:latin typeface="Cavolini" panose="03000502040302020204" pitchFamily="66" charset="0"/>
              <a:cs typeface="Cavolini" panose="03000502040302020204" pitchFamily="66" charset="0"/>
            </a:endParaRPr>
          </a:p>
        </p:txBody>
      </p:sp>
      <p:graphicFrame>
        <p:nvGraphicFramePr>
          <p:cNvPr id="5" name="Content Placeholder 2">
            <a:extLst>
              <a:ext uri="{FF2B5EF4-FFF2-40B4-BE49-F238E27FC236}">
                <a16:creationId xmlns:a16="http://schemas.microsoft.com/office/drawing/2014/main" id="{FD39E604-F105-972A-0D61-8221C50C23B3}"/>
              </a:ext>
            </a:extLst>
          </p:cNvPr>
          <p:cNvGraphicFramePr>
            <a:graphicFrameLocks noGrp="1"/>
          </p:cNvGraphicFramePr>
          <p:nvPr>
            <p:ph idx="1"/>
            <p:extLst>
              <p:ext uri="{D42A27DB-BD31-4B8C-83A1-F6EECF244321}">
                <p14:modId xmlns:p14="http://schemas.microsoft.com/office/powerpoint/2010/main" val="3446648969"/>
              </p:ext>
            </p:extLst>
          </p:nvPr>
        </p:nvGraphicFramePr>
        <p:xfrm>
          <a:off x="929463" y="2320117"/>
          <a:ext cx="10333074" cy="3827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8666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CA0B-0BC5-61C2-C0AB-CD61A2E24066}"/>
              </a:ext>
            </a:extLst>
          </p:cNvPr>
          <p:cNvSpPr>
            <a:spLocks noGrp="1"/>
          </p:cNvSpPr>
          <p:nvPr>
            <p:ph type="title"/>
          </p:nvPr>
        </p:nvSpPr>
        <p:spPr/>
        <p:txBody>
          <a:bodyPr>
            <a:normAutofit/>
          </a:bodyPr>
          <a:lstStyle/>
          <a:p>
            <a:pPr algn="ctr"/>
            <a:r>
              <a:rPr lang="el-GR" sz="3600" dirty="0">
                <a:latin typeface="Cavolini" panose="03000502040302020204" pitchFamily="66" charset="0"/>
                <a:cs typeface="Cavolini" panose="03000502040302020204" pitchFamily="66" charset="0"/>
              </a:rPr>
              <a:t>Ενδεικτικές πρακτικές για επίτευξη επιδιώξεων</a:t>
            </a:r>
            <a:endParaRPr lang="en-US" sz="3600" dirty="0">
              <a:latin typeface="Cavolini" panose="03000502040302020204" pitchFamily="66" charset="0"/>
              <a:cs typeface="Cavolini" panose="03000502040302020204" pitchFamily="66" charset="0"/>
            </a:endParaRPr>
          </a:p>
        </p:txBody>
      </p:sp>
      <p:graphicFrame>
        <p:nvGraphicFramePr>
          <p:cNvPr id="5" name="Content Placeholder 2">
            <a:extLst>
              <a:ext uri="{FF2B5EF4-FFF2-40B4-BE49-F238E27FC236}">
                <a16:creationId xmlns:a16="http://schemas.microsoft.com/office/drawing/2014/main" id="{CFF1474F-4142-2A8F-54EB-F85A463BDA59}"/>
              </a:ext>
            </a:extLst>
          </p:cNvPr>
          <p:cNvGraphicFramePr>
            <a:graphicFrameLocks noGrp="1"/>
          </p:cNvGraphicFramePr>
          <p:nvPr>
            <p:ph idx="1"/>
            <p:extLst>
              <p:ext uri="{D42A27DB-BD31-4B8C-83A1-F6EECF244321}">
                <p14:modId xmlns:p14="http://schemas.microsoft.com/office/powerpoint/2010/main" val="2562664579"/>
              </p:ext>
            </p:extLst>
          </p:nvPr>
        </p:nvGraphicFramePr>
        <p:xfrm>
          <a:off x="1020726" y="2089298"/>
          <a:ext cx="10333074" cy="3827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0553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1D9F6-D4A9-A9BB-9143-89087E9BBBFE}"/>
              </a:ext>
            </a:extLst>
          </p:cNvPr>
          <p:cNvSpPr>
            <a:spLocks noGrp="1"/>
          </p:cNvSpPr>
          <p:nvPr>
            <p:ph type="title"/>
          </p:nvPr>
        </p:nvSpPr>
        <p:spPr/>
        <p:txBody>
          <a:bodyPr/>
          <a:lstStyle/>
          <a:p>
            <a:pPr algn="ctr"/>
            <a:r>
              <a:rPr kumimoji="0" lang="el-GR" sz="36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Ενδεικτικές πρακτικές για επίτευξη επιδιώξεων</a:t>
            </a:r>
            <a:endParaRPr lang="en-US" dirty="0"/>
          </a:p>
        </p:txBody>
      </p:sp>
      <p:graphicFrame>
        <p:nvGraphicFramePr>
          <p:cNvPr id="5" name="Content Placeholder 2">
            <a:extLst>
              <a:ext uri="{FF2B5EF4-FFF2-40B4-BE49-F238E27FC236}">
                <a16:creationId xmlns:a16="http://schemas.microsoft.com/office/drawing/2014/main" id="{DCF09D3C-28BC-E821-49D0-0428E481E298}"/>
              </a:ext>
            </a:extLst>
          </p:cNvPr>
          <p:cNvGraphicFramePr>
            <a:graphicFrameLocks noGrp="1"/>
          </p:cNvGraphicFramePr>
          <p:nvPr>
            <p:ph idx="1"/>
            <p:extLst>
              <p:ext uri="{D42A27DB-BD31-4B8C-83A1-F6EECF244321}">
                <p14:modId xmlns:p14="http://schemas.microsoft.com/office/powerpoint/2010/main" val="1067839573"/>
              </p:ext>
            </p:extLst>
          </p:nvPr>
        </p:nvGraphicFramePr>
        <p:xfrm>
          <a:off x="1020726" y="2089298"/>
          <a:ext cx="10333074" cy="3827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9255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0" name="Rectangle 52">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art, map, scatter chart&#10;&#10;Description automatically generated">
            <a:extLst>
              <a:ext uri="{FF2B5EF4-FFF2-40B4-BE49-F238E27FC236}">
                <a16:creationId xmlns:a16="http://schemas.microsoft.com/office/drawing/2014/main" id="{1747ABA1-9942-7BA8-CA82-E360C04BBE2B}"/>
              </a:ext>
            </a:extLst>
          </p:cNvPr>
          <p:cNvPicPr>
            <a:picLocks noChangeAspect="1"/>
          </p:cNvPicPr>
          <p:nvPr/>
        </p:nvPicPr>
        <p:blipFill rotWithShape="1">
          <a:blip r:embed="rId2"/>
          <a:srcRect l="3598" r="3599" b="1"/>
          <a:stretch/>
        </p:blipFill>
        <p:spPr>
          <a:xfrm>
            <a:off x="4442492" y="393121"/>
            <a:ext cx="7281673" cy="5884760"/>
          </a:xfrm>
          <a:custGeom>
            <a:avLst/>
            <a:gdLst/>
            <a:ahLst/>
            <a:cxnLst/>
            <a:rect l="l" t="t" r="r" b="b"/>
            <a:pathLst>
              <a:path w="7441204" h="6013687">
                <a:moveTo>
                  <a:pt x="521773" y="33"/>
                </a:moveTo>
                <a:cubicBezTo>
                  <a:pt x="691085" y="398"/>
                  <a:pt x="903236" y="3814"/>
                  <a:pt x="1092688" y="8577"/>
                </a:cubicBezTo>
                <a:lnTo>
                  <a:pt x="6484220" y="37240"/>
                </a:lnTo>
                <a:lnTo>
                  <a:pt x="7441204" y="64264"/>
                </a:lnTo>
                <a:lnTo>
                  <a:pt x="7441204" y="5983295"/>
                </a:lnTo>
                <a:lnTo>
                  <a:pt x="7288194" y="5982896"/>
                </a:lnTo>
                <a:cubicBezTo>
                  <a:pt x="5457820" y="5980096"/>
                  <a:pt x="2920476" y="6013687"/>
                  <a:pt x="1210410" y="6013687"/>
                </a:cubicBezTo>
                <a:cubicBezTo>
                  <a:pt x="725939" y="5985023"/>
                  <a:pt x="379887" y="6013688"/>
                  <a:pt x="47679" y="5985023"/>
                </a:cubicBezTo>
                <a:cubicBezTo>
                  <a:pt x="-53829" y="4045425"/>
                  <a:pt x="24608" y="1346230"/>
                  <a:pt x="116889" y="123233"/>
                </a:cubicBezTo>
                <a:cubicBezTo>
                  <a:pt x="124824" y="-27018"/>
                  <a:pt x="118248" y="22145"/>
                  <a:pt x="277431" y="3036"/>
                </a:cubicBezTo>
                <a:cubicBezTo>
                  <a:pt x="334020" y="692"/>
                  <a:pt x="420186" y="-187"/>
                  <a:pt x="521773" y="33"/>
                </a:cubicBezTo>
                <a:close/>
              </a:path>
            </a:pathLst>
          </a:custGeom>
        </p:spPr>
      </p:pic>
      <p:sp>
        <p:nvSpPr>
          <p:cNvPr id="61" name="Freeform: Shape 54">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47470" y="403281"/>
            <a:ext cx="7281672" cy="5884759"/>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Shape 56">
            <a:extLst>
              <a:ext uri="{FF2B5EF4-FFF2-40B4-BE49-F238E27FC236}">
                <a16:creationId xmlns:a16="http://schemas.microsoft.com/office/drawing/2014/main" id="{631CD342-6DAC-49CD-BD8C-EC611F346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7363" y="1029432"/>
            <a:ext cx="4639490" cy="3819791"/>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779" h="3663685">
                <a:moveTo>
                  <a:pt x="3850484" y="3417073"/>
                </a:moveTo>
                <a:cubicBezTo>
                  <a:pt x="4310029" y="3448903"/>
                  <a:pt x="4661186" y="3376665"/>
                  <a:pt x="4927311" y="3061336"/>
                </a:cubicBezTo>
                <a:cubicBezTo>
                  <a:pt x="5193436" y="2746007"/>
                  <a:pt x="5426837" y="1957540"/>
                  <a:pt x="5447234" y="1525101"/>
                </a:cubicBezTo>
                <a:cubicBezTo>
                  <a:pt x="5467631" y="1092662"/>
                  <a:pt x="5433316" y="716660"/>
                  <a:pt x="5049696" y="466701"/>
                </a:cubicBezTo>
                <a:cubicBezTo>
                  <a:pt x="4607927" y="262351"/>
                  <a:pt x="2070438" y="-86269"/>
                  <a:pt x="1020994" y="19557"/>
                </a:cubicBezTo>
                <a:cubicBezTo>
                  <a:pt x="535543" y="83769"/>
                  <a:pt x="235013" y="410480"/>
                  <a:pt x="151509" y="783491"/>
                </a:cubicBezTo>
                <a:cubicBezTo>
                  <a:pt x="36175" y="1298843"/>
                  <a:pt x="-191714" y="2499745"/>
                  <a:pt x="319343" y="2939564"/>
                </a:cubicBezTo>
                <a:cubicBezTo>
                  <a:pt x="830400" y="3379383"/>
                  <a:pt x="1915828" y="3438255"/>
                  <a:pt x="3217850" y="3422408"/>
                </a:cubicBezTo>
                <a:cubicBezTo>
                  <a:pt x="3251514" y="3541738"/>
                  <a:pt x="3248347" y="3539098"/>
                  <a:pt x="3195190" y="3663685"/>
                </a:cubicBezTo>
                <a:cubicBezTo>
                  <a:pt x="3584414" y="3580975"/>
                  <a:pt x="3850484" y="3417073"/>
                  <a:pt x="3850484" y="3417073"/>
                </a:cubicBezTo>
                <a:close/>
              </a:path>
            </a:pathLst>
          </a:custGeom>
          <a:solidFill>
            <a:schemeClr val="bg1"/>
          </a:solidFill>
          <a:ln w="1905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49643" y="968193"/>
            <a:ext cx="4639490" cy="3819791"/>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779" h="3663685">
                <a:moveTo>
                  <a:pt x="3850484" y="3417073"/>
                </a:moveTo>
                <a:cubicBezTo>
                  <a:pt x="4310029" y="3448903"/>
                  <a:pt x="4661186" y="3376665"/>
                  <a:pt x="4927311" y="3061336"/>
                </a:cubicBezTo>
                <a:cubicBezTo>
                  <a:pt x="5193436" y="2746007"/>
                  <a:pt x="5426837" y="1957540"/>
                  <a:pt x="5447234" y="1525101"/>
                </a:cubicBezTo>
                <a:cubicBezTo>
                  <a:pt x="5467631" y="1092662"/>
                  <a:pt x="5433316" y="716660"/>
                  <a:pt x="5049696" y="466701"/>
                </a:cubicBezTo>
                <a:cubicBezTo>
                  <a:pt x="4607927" y="262351"/>
                  <a:pt x="2070438" y="-86269"/>
                  <a:pt x="1020994" y="19557"/>
                </a:cubicBezTo>
                <a:cubicBezTo>
                  <a:pt x="535543" y="83769"/>
                  <a:pt x="235013" y="410480"/>
                  <a:pt x="151509" y="783491"/>
                </a:cubicBezTo>
                <a:cubicBezTo>
                  <a:pt x="36175" y="1298843"/>
                  <a:pt x="-191714" y="2499745"/>
                  <a:pt x="319343" y="2939564"/>
                </a:cubicBezTo>
                <a:cubicBezTo>
                  <a:pt x="830400" y="3379383"/>
                  <a:pt x="1915828" y="3438255"/>
                  <a:pt x="3217850" y="3422408"/>
                </a:cubicBezTo>
                <a:cubicBezTo>
                  <a:pt x="3251514" y="3541738"/>
                  <a:pt x="3248347" y="3539098"/>
                  <a:pt x="3195190" y="3663685"/>
                </a:cubicBezTo>
                <a:cubicBezTo>
                  <a:pt x="3584414" y="3580975"/>
                  <a:pt x="3850484" y="3417073"/>
                  <a:pt x="3850484" y="3417073"/>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3B6187D5-0FE1-CEBA-80C5-7290B778FC4A}"/>
              </a:ext>
            </a:extLst>
          </p:cNvPr>
          <p:cNvSpPr>
            <a:spLocks noGrp="1"/>
          </p:cNvSpPr>
          <p:nvPr>
            <p:ph type="ctrTitle"/>
          </p:nvPr>
        </p:nvSpPr>
        <p:spPr>
          <a:xfrm>
            <a:off x="974392" y="1421217"/>
            <a:ext cx="3845432" cy="2795184"/>
          </a:xfrm>
        </p:spPr>
        <p:txBody>
          <a:bodyPr anchor="ctr">
            <a:normAutofit fontScale="90000"/>
          </a:bodyPr>
          <a:lstStyle/>
          <a:p>
            <a:pPr>
              <a:lnSpc>
                <a:spcPct val="90000"/>
              </a:lnSpc>
            </a:pPr>
            <a:r>
              <a:rPr lang="el-GR" sz="2300" b="0" i="0" dirty="0">
                <a:effectLst/>
                <a:latin typeface="Cavolini" panose="03000502040302020204" pitchFamily="66" charset="0"/>
                <a:cs typeface="Cavolini" panose="03000502040302020204" pitchFamily="66" charset="0"/>
              </a:rPr>
              <a:t>Ο ρόλος της Παιδικής Λογοτεχνίας στην ανάπτυξη της Συναισθηματικής Νοημοσύνης των παιδιών Προσχολικής Ηλικίας</a:t>
            </a:r>
            <a:br>
              <a:rPr lang="el-GR" sz="2300" b="0" i="0" dirty="0">
                <a:effectLst/>
                <a:latin typeface="Cavolini" panose="03000502040302020204" pitchFamily="66" charset="0"/>
                <a:cs typeface="Cavolini" panose="03000502040302020204" pitchFamily="66" charset="0"/>
              </a:rPr>
            </a:br>
            <a:br>
              <a:rPr lang="el-GR" sz="2300" b="0" i="0" dirty="0">
                <a:effectLst/>
                <a:latin typeface="Cavolini" panose="03000502040302020204" pitchFamily="66" charset="0"/>
                <a:cs typeface="Cavolini" panose="03000502040302020204" pitchFamily="66" charset="0"/>
              </a:rPr>
            </a:br>
            <a:r>
              <a:rPr lang="el-GR" sz="2300" i="1" dirty="0">
                <a:effectLst/>
                <a:latin typeface="Cavolini" panose="03000502040302020204" pitchFamily="66" charset="0"/>
                <a:cs typeface="Cavolini" panose="03000502040302020204" pitchFamily="66" charset="0"/>
              </a:rPr>
              <a:t>Πρακτικές Εφαρμογές</a:t>
            </a:r>
            <a:endParaRPr lang="en-US" sz="2300" i="1" dirty="0">
              <a:latin typeface="Cavolini" panose="03000502040302020204" pitchFamily="66" charset="0"/>
              <a:cs typeface="Cavolini" panose="03000502040302020204" pitchFamily="66" charset="0"/>
            </a:endParaRPr>
          </a:p>
        </p:txBody>
      </p:sp>
      <p:sp>
        <p:nvSpPr>
          <p:cNvPr id="3" name="Subtitle 2">
            <a:extLst>
              <a:ext uri="{FF2B5EF4-FFF2-40B4-BE49-F238E27FC236}">
                <a16:creationId xmlns:a16="http://schemas.microsoft.com/office/drawing/2014/main" id="{E8C01B6A-4A92-B947-C3CC-EEE7355B921D}"/>
              </a:ext>
            </a:extLst>
          </p:cNvPr>
          <p:cNvSpPr>
            <a:spLocks noGrp="1"/>
          </p:cNvSpPr>
          <p:nvPr>
            <p:ph type="subTitle" idx="1"/>
          </p:nvPr>
        </p:nvSpPr>
        <p:spPr>
          <a:xfrm>
            <a:off x="549643" y="5115626"/>
            <a:ext cx="3467320" cy="1475673"/>
          </a:xfrm>
        </p:spPr>
        <p:txBody>
          <a:bodyPr>
            <a:normAutofit fontScale="62500" lnSpcReduction="20000"/>
          </a:bodyPr>
          <a:lstStyle/>
          <a:p>
            <a:pPr algn="ctr">
              <a:lnSpc>
                <a:spcPct val="90000"/>
              </a:lnSpc>
            </a:pPr>
            <a:r>
              <a:rPr lang="el-GR" dirty="0">
                <a:latin typeface="Cavolini" panose="03000502040302020204" pitchFamily="66" charset="0"/>
                <a:cs typeface="Cavolini" panose="03000502040302020204" pitchFamily="66" charset="0"/>
              </a:rPr>
              <a:t>Μαρκέλλα Πιτσιλλίδου</a:t>
            </a:r>
          </a:p>
          <a:p>
            <a:pPr algn="ctr">
              <a:lnSpc>
                <a:spcPct val="90000"/>
              </a:lnSpc>
            </a:pPr>
            <a:r>
              <a:rPr lang="el-GR" b="0" dirty="0">
                <a:latin typeface="Cavolini" panose="03000502040302020204" pitchFamily="66" charset="0"/>
                <a:cs typeface="Cavolini" panose="03000502040302020204" pitchFamily="66" charset="0"/>
              </a:rPr>
              <a:t>Εκπαιδευτικός Προδημοτικής Εκπαίδευσης</a:t>
            </a:r>
          </a:p>
          <a:p>
            <a:pPr algn="ctr">
              <a:lnSpc>
                <a:spcPct val="90000"/>
              </a:lnSpc>
            </a:pPr>
            <a:r>
              <a:rPr lang="el-GR" b="0" i="1" dirty="0">
                <a:latin typeface="Cavolini" panose="03000502040302020204" pitchFamily="66" charset="0"/>
                <a:cs typeface="Cavolini" panose="03000502040302020204" pitchFamily="66" charset="0"/>
              </a:rPr>
              <a:t>11 Μαϊου 2023</a:t>
            </a:r>
            <a:endParaRPr lang="en-US" b="0" i="1"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365433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80D39A-0BA2-4F75-B566-623666189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1DE4653-4C0D-4C98-9FD1-95AD4A0C6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49824" flipH="1">
            <a:off x="4803301" y="377320"/>
            <a:ext cx="6912706" cy="5902624"/>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792"/>
              <a:gd name="connsiteY0" fmla="*/ 2291553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18613 w 6769792"/>
              <a:gd name="connsiteY10" fmla="*/ 2291553 h 2468349"/>
              <a:gd name="connsiteX0" fmla="*/ 1227232 w 6769792"/>
              <a:gd name="connsiteY0" fmla="*/ 2262059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27232 w 6769792"/>
              <a:gd name="connsiteY10" fmla="*/ 2262059 h 2468349"/>
              <a:gd name="connsiteX0" fmla="*/ 1227139 w 6769699"/>
              <a:gd name="connsiteY0" fmla="*/ 2262059 h 2468349"/>
              <a:gd name="connsiteX1" fmla="*/ 491824 w 6769699"/>
              <a:gd name="connsiteY1" fmla="*/ 2128631 h 2468349"/>
              <a:gd name="connsiteX2" fmla="*/ 134532 w 6769699"/>
              <a:gd name="connsiteY2" fmla="*/ 1835847 h 2468349"/>
              <a:gd name="connsiteX3" fmla="*/ 36788 w 6769699"/>
              <a:gd name="connsiteY3" fmla="*/ 794567 h 2468349"/>
              <a:gd name="connsiteX4" fmla="*/ 721214 w 6769699"/>
              <a:gd name="connsiteY4" fmla="*/ 56263 h 2468349"/>
              <a:gd name="connsiteX5" fmla="*/ 6066407 w 6769699"/>
              <a:gd name="connsiteY5" fmla="*/ 156302 h 2468349"/>
              <a:gd name="connsiteX6" fmla="*/ 6768195 w 6769699"/>
              <a:gd name="connsiteY6" fmla="*/ 865255 h 2468349"/>
              <a:gd name="connsiteX7" fmla="*/ 5950640 w 6769699"/>
              <a:gd name="connsiteY7" fmla="*/ 2129659 h 2468349"/>
              <a:gd name="connsiteX8" fmla="*/ 2042026 w 6769699"/>
              <a:gd name="connsiteY8" fmla="*/ 2302040 h 2468349"/>
              <a:gd name="connsiteX9" fmla="*/ 1300412 w 6769699"/>
              <a:gd name="connsiteY9" fmla="*/ 2468349 h 2468349"/>
              <a:gd name="connsiteX10" fmla="*/ 1227139 w 6769699"/>
              <a:gd name="connsiteY10" fmla="*/ 2262059 h 2468349"/>
              <a:gd name="connsiteX0" fmla="*/ 1231573 w 6774133"/>
              <a:gd name="connsiteY0" fmla="*/ 2262059 h 2468349"/>
              <a:gd name="connsiteX1" fmla="*/ 496258 w 6774133"/>
              <a:gd name="connsiteY1" fmla="*/ 2128631 h 2468349"/>
              <a:gd name="connsiteX2" fmla="*/ 122177 w 6774133"/>
              <a:gd name="connsiteY2" fmla="*/ 1787259 h 2468349"/>
              <a:gd name="connsiteX3" fmla="*/ 41222 w 6774133"/>
              <a:gd name="connsiteY3" fmla="*/ 794567 h 2468349"/>
              <a:gd name="connsiteX4" fmla="*/ 725648 w 6774133"/>
              <a:gd name="connsiteY4" fmla="*/ 56263 h 2468349"/>
              <a:gd name="connsiteX5" fmla="*/ 6070841 w 6774133"/>
              <a:gd name="connsiteY5" fmla="*/ 156302 h 2468349"/>
              <a:gd name="connsiteX6" fmla="*/ 6772629 w 6774133"/>
              <a:gd name="connsiteY6" fmla="*/ 865255 h 2468349"/>
              <a:gd name="connsiteX7" fmla="*/ 5955074 w 6774133"/>
              <a:gd name="connsiteY7" fmla="*/ 2129659 h 2468349"/>
              <a:gd name="connsiteX8" fmla="*/ 2046460 w 6774133"/>
              <a:gd name="connsiteY8" fmla="*/ 2302040 h 2468349"/>
              <a:gd name="connsiteX9" fmla="*/ 1304846 w 6774133"/>
              <a:gd name="connsiteY9" fmla="*/ 2468349 h 2468349"/>
              <a:gd name="connsiteX10" fmla="*/ 1231573 w 6774133"/>
              <a:gd name="connsiteY10" fmla="*/ 2262059 h 2468349"/>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5712 w 6774133"/>
              <a:gd name="connsiteY7" fmla="*/ 2082537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3669 w 6774133"/>
              <a:gd name="connsiteY7" fmla="*/ 2063016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830714"/>
              <a:gd name="connsiteY0" fmla="*/ 2285938 h 2488841"/>
              <a:gd name="connsiteX1" fmla="*/ 496258 w 6830714"/>
              <a:gd name="connsiteY1" fmla="*/ 2152510 h 2488841"/>
              <a:gd name="connsiteX2" fmla="*/ 122177 w 6830714"/>
              <a:gd name="connsiteY2" fmla="*/ 1811138 h 2488841"/>
              <a:gd name="connsiteX3" fmla="*/ 41222 w 6830714"/>
              <a:gd name="connsiteY3" fmla="*/ 818446 h 2488841"/>
              <a:gd name="connsiteX4" fmla="*/ 725648 w 6830714"/>
              <a:gd name="connsiteY4" fmla="*/ 80142 h 2488841"/>
              <a:gd name="connsiteX5" fmla="*/ 6070841 w 6830714"/>
              <a:gd name="connsiteY5" fmla="*/ 180181 h 2488841"/>
              <a:gd name="connsiteX6" fmla="*/ 6772693 w 6830714"/>
              <a:gd name="connsiteY6" fmla="*/ 1001592 h 2488841"/>
              <a:gd name="connsiteX7" fmla="*/ 6123669 w 6830714"/>
              <a:gd name="connsiteY7" fmla="*/ 2086895 h 2488841"/>
              <a:gd name="connsiteX8" fmla="*/ 2046460 w 6830714"/>
              <a:gd name="connsiteY8" fmla="*/ 2325919 h 2488841"/>
              <a:gd name="connsiteX9" fmla="*/ 1222559 w 6830714"/>
              <a:gd name="connsiteY9" fmla="*/ 2488841 h 2488841"/>
              <a:gd name="connsiteX10" fmla="*/ 1231573 w 6830714"/>
              <a:gd name="connsiteY10" fmla="*/ 2285938 h 2488841"/>
              <a:gd name="connsiteX0" fmla="*/ 1231573 w 6775421"/>
              <a:gd name="connsiteY0" fmla="*/ 2285174 h 2488077"/>
              <a:gd name="connsiteX1" fmla="*/ 496258 w 6775421"/>
              <a:gd name="connsiteY1" fmla="*/ 2151746 h 2488077"/>
              <a:gd name="connsiteX2" fmla="*/ 122177 w 6775421"/>
              <a:gd name="connsiteY2" fmla="*/ 1810374 h 2488077"/>
              <a:gd name="connsiteX3" fmla="*/ 41222 w 6775421"/>
              <a:gd name="connsiteY3" fmla="*/ 817682 h 2488077"/>
              <a:gd name="connsiteX4" fmla="*/ 725648 w 6775421"/>
              <a:gd name="connsiteY4" fmla="*/ 79378 h 2488077"/>
              <a:gd name="connsiteX5" fmla="*/ 6070841 w 6775421"/>
              <a:gd name="connsiteY5" fmla="*/ 179417 h 2488077"/>
              <a:gd name="connsiteX6" fmla="*/ 6772693 w 6775421"/>
              <a:gd name="connsiteY6" fmla="*/ 1000828 h 2488077"/>
              <a:gd name="connsiteX7" fmla="*/ 6123669 w 6775421"/>
              <a:gd name="connsiteY7" fmla="*/ 2086131 h 2488077"/>
              <a:gd name="connsiteX8" fmla="*/ 2046460 w 6775421"/>
              <a:gd name="connsiteY8" fmla="*/ 2325155 h 2488077"/>
              <a:gd name="connsiteX9" fmla="*/ 1222559 w 6775421"/>
              <a:gd name="connsiteY9" fmla="*/ 2488077 h 2488077"/>
              <a:gd name="connsiteX10" fmla="*/ 1231573 w 6775421"/>
              <a:gd name="connsiteY10" fmla="*/ 2285174 h 2488077"/>
              <a:gd name="connsiteX0" fmla="*/ 1231573 w 6851024"/>
              <a:gd name="connsiteY0" fmla="*/ 2287499 h 2490402"/>
              <a:gd name="connsiteX1" fmla="*/ 496258 w 6851024"/>
              <a:gd name="connsiteY1" fmla="*/ 2154071 h 2490402"/>
              <a:gd name="connsiteX2" fmla="*/ 122177 w 6851024"/>
              <a:gd name="connsiteY2" fmla="*/ 1812699 h 2490402"/>
              <a:gd name="connsiteX3" fmla="*/ 41222 w 6851024"/>
              <a:gd name="connsiteY3" fmla="*/ 820007 h 2490402"/>
              <a:gd name="connsiteX4" fmla="*/ 725648 w 6851024"/>
              <a:gd name="connsiteY4" fmla="*/ 81703 h 2490402"/>
              <a:gd name="connsiteX5" fmla="*/ 6070841 w 6851024"/>
              <a:gd name="connsiteY5" fmla="*/ 181742 h 2490402"/>
              <a:gd name="connsiteX6" fmla="*/ 6800142 w 6851024"/>
              <a:gd name="connsiteY6" fmla="*/ 1041768 h 2490402"/>
              <a:gd name="connsiteX7" fmla="*/ 6123669 w 6851024"/>
              <a:gd name="connsiteY7" fmla="*/ 2088456 h 2490402"/>
              <a:gd name="connsiteX8" fmla="*/ 2046460 w 6851024"/>
              <a:gd name="connsiteY8" fmla="*/ 2327480 h 2490402"/>
              <a:gd name="connsiteX9" fmla="*/ 1222559 w 6851024"/>
              <a:gd name="connsiteY9" fmla="*/ 2490402 h 2490402"/>
              <a:gd name="connsiteX10" fmla="*/ 1231573 w 6851024"/>
              <a:gd name="connsiteY10" fmla="*/ 2287499 h 2490402"/>
              <a:gd name="connsiteX0" fmla="*/ 1231573 w 6851024"/>
              <a:gd name="connsiteY0" fmla="*/ 2287499 h 2486130"/>
              <a:gd name="connsiteX1" fmla="*/ 496258 w 6851024"/>
              <a:gd name="connsiteY1" fmla="*/ 2154071 h 2486130"/>
              <a:gd name="connsiteX2" fmla="*/ 122177 w 6851024"/>
              <a:gd name="connsiteY2" fmla="*/ 1812699 h 2486130"/>
              <a:gd name="connsiteX3" fmla="*/ 41222 w 6851024"/>
              <a:gd name="connsiteY3" fmla="*/ 820007 h 2486130"/>
              <a:gd name="connsiteX4" fmla="*/ 725648 w 6851024"/>
              <a:gd name="connsiteY4" fmla="*/ 81703 h 2486130"/>
              <a:gd name="connsiteX5" fmla="*/ 6070841 w 6851024"/>
              <a:gd name="connsiteY5" fmla="*/ 181742 h 2486130"/>
              <a:gd name="connsiteX6" fmla="*/ 6800142 w 6851024"/>
              <a:gd name="connsiteY6" fmla="*/ 1041768 h 2486130"/>
              <a:gd name="connsiteX7" fmla="*/ 6123669 w 6851024"/>
              <a:gd name="connsiteY7" fmla="*/ 2088456 h 2486130"/>
              <a:gd name="connsiteX8" fmla="*/ 2046460 w 6851024"/>
              <a:gd name="connsiteY8" fmla="*/ 2327480 h 2486130"/>
              <a:gd name="connsiteX9" fmla="*/ 1187001 w 6851024"/>
              <a:gd name="connsiteY9" fmla="*/ 2486130 h 2486130"/>
              <a:gd name="connsiteX10" fmla="*/ 1231573 w 6851024"/>
              <a:gd name="connsiteY10" fmla="*/ 2287499 h 2486130"/>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046460 w 6851024"/>
              <a:gd name="connsiteY8" fmla="*/ 2327480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1024" h="2461764">
                <a:moveTo>
                  <a:pt x="1231573" y="2287499"/>
                </a:moveTo>
                <a:cubicBezTo>
                  <a:pt x="1112336" y="2271169"/>
                  <a:pt x="681157" y="2233204"/>
                  <a:pt x="496258" y="2154071"/>
                </a:cubicBezTo>
                <a:cubicBezTo>
                  <a:pt x="311359" y="2074938"/>
                  <a:pt x="198016" y="2035043"/>
                  <a:pt x="122177" y="1812699"/>
                </a:cubicBezTo>
                <a:cubicBezTo>
                  <a:pt x="46338" y="1590355"/>
                  <a:pt x="-59356" y="1108506"/>
                  <a:pt x="41222" y="820007"/>
                </a:cubicBezTo>
                <a:cubicBezTo>
                  <a:pt x="141800" y="531508"/>
                  <a:pt x="395768" y="136683"/>
                  <a:pt x="725648" y="81703"/>
                </a:cubicBezTo>
                <a:cubicBezTo>
                  <a:pt x="1694758" y="-79792"/>
                  <a:pt x="5058425" y="21731"/>
                  <a:pt x="6070841" y="181742"/>
                </a:cubicBezTo>
                <a:cubicBezTo>
                  <a:pt x="7083257" y="341753"/>
                  <a:pt x="6832799" y="565274"/>
                  <a:pt x="6800142" y="1041768"/>
                </a:cubicBezTo>
                <a:cubicBezTo>
                  <a:pt x="6762524" y="1588400"/>
                  <a:pt x="6896479" y="1874529"/>
                  <a:pt x="6123669" y="2088456"/>
                </a:cubicBezTo>
                <a:cubicBezTo>
                  <a:pt x="5350859" y="2302383"/>
                  <a:pt x="2371629" y="2317340"/>
                  <a:pt x="2163283" y="2325332"/>
                </a:cubicBezTo>
                <a:cubicBezTo>
                  <a:pt x="1581595" y="2463408"/>
                  <a:pt x="1234045" y="2459053"/>
                  <a:pt x="1172765" y="2461764"/>
                </a:cubicBezTo>
                <a:cubicBezTo>
                  <a:pt x="1538023" y="2321109"/>
                  <a:pt x="1231573" y="2287499"/>
                  <a:pt x="1231573" y="2287499"/>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4FB7586-D41B-4287-9864-5CA49B350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49824" flipH="1">
            <a:off x="4868349" y="422322"/>
            <a:ext cx="6912706" cy="5902624"/>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792"/>
              <a:gd name="connsiteY0" fmla="*/ 2291553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18613 w 6769792"/>
              <a:gd name="connsiteY10" fmla="*/ 2291553 h 2468349"/>
              <a:gd name="connsiteX0" fmla="*/ 1227232 w 6769792"/>
              <a:gd name="connsiteY0" fmla="*/ 2262059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27232 w 6769792"/>
              <a:gd name="connsiteY10" fmla="*/ 2262059 h 2468349"/>
              <a:gd name="connsiteX0" fmla="*/ 1227139 w 6769699"/>
              <a:gd name="connsiteY0" fmla="*/ 2262059 h 2468349"/>
              <a:gd name="connsiteX1" fmla="*/ 491824 w 6769699"/>
              <a:gd name="connsiteY1" fmla="*/ 2128631 h 2468349"/>
              <a:gd name="connsiteX2" fmla="*/ 134532 w 6769699"/>
              <a:gd name="connsiteY2" fmla="*/ 1835847 h 2468349"/>
              <a:gd name="connsiteX3" fmla="*/ 36788 w 6769699"/>
              <a:gd name="connsiteY3" fmla="*/ 794567 h 2468349"/>
              <a:gd name="connsiteX4" fmla="*/ 721214 w 6769699"/>
              <a:gd name="connsiteY4" fmla="*/ 56263 h 2468349"/>
              <a:gd name="connsiteX5" fmla="*/ 6066407 w 6769699"/>
              <a:gd name="connsiteY5" fmla="*/ 156302 h 2468349"/>
              <a:gd name="connsiteX6" fmla="*/ 6768195 w 6769699"/>
              <a:gd name="connsiteY6" fmla="*/ 865255 h 2468349"/>
              <a:gd name="connsiteX7" fmla="*/ 5950640 w 6769699"/>
              <a:gd name="connsiteY7" fmla="*/ 2129659 h 2468349"/>
              <a:gd name="connsiteX8" fmla="*/ 2042026 w 6769699"/>
              <a:gd name="connsiteY8" fmla="*/ 2302040 h 2468349"/>
              <a:gd name="connsiteX9" fmla="*/ 1300412 w 6769699"/>
              <a:gd name="connsiteY9" fmla="*/ 2468349 h 2468349"/>
              <a:gd name="connsiteX10" fmla="*/ 1227139 w 6769699"/>
              <a:gd name="connsiteY10" fmla="*/ 2262059 h 2468349"/>
              <a:gd name="connsiteX0" fmla="*/ 1231573 w 6774133"/>
              <a:gd name="connsiteY0" fmla="*/ 2262059 h 2468349"/>
              <a:gd name="connsiteX1" fmla="*/ 496258 w 6774133"/>
              <a:gd name="connsiteY1" fmla="*/ 2128631 h 2468349"/>
              <a:gd name="connsiteX2" fmla="*/ 122177 w 6774133"/>
              <a:gd name="connsiteY2" fmla="*/ 1787259 h 2468349"/>
              <a:gd name="connsiteX3" fmla="*/ 41222 w 6774133"/>
              <a:gd name="connsiteY3" fmla="*/ 794567 h 2468349"/>
              <a:gd name="connsiteX4" fmla="*/ 725648 w 6774133"/>
              <a:gd name="connsiteY4" fmla="*/ 56263 h 2468349"/>
              <a:gd name="connsiteX5" fmla="*/ 6070841 w 6774133"/>
              <a:gd name="connsiteY5" fmla="*/ 156302 h 2468349"/>
              <a:gd name="connsiteX6" fmla="*/ 6772629 w 6774133"/>
              <a:gd name="connsiteY6" fmla="*/ 865255 h 2468349"/>
              <a:gd name="connsiteX7" fmla="*/ 5955074 w 6774133"/>
              <a:gd name="connsiteY7" fmla="*/ 2129659 h 2468349"/>
              <a:gd name="connsiteX8" fmla="*/ 2046460 w 6774133"/>
              <a:gd name="connsiteY8" fmla="*/ 2302040 h 2468349"/>
              <a:gd name="connsiteX9" fmla="*/ 1304846 w 6774133"/>
              <a:gd name="connsiteY9" fmla="*/ 2468349 h 2468349"/>
              <a:gd name="connsiteX10" fmla="*/ 1231573 w 6774133"/>
              <a:gd name="connsiteY10" fmla="*/ 2262059 h 2468349"/>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5712 w 6774133"/>
              <a:gd name="connsiteY7" fmla="*/ 2082537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3669 w 6774133"/>
              <a:gd name="connsiteY7" fmla="*/ 2063016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830714"/>
              <a:gd name="connsiteY0" fmla="*/ 2285938 h 2488841"/>
              <a:gd name="connsiteX1" fmla="*/ 496258 w 6830714"/>
              <a:gd name="connsiteY1" fmla="*/ 2152510 h 2488841"/>
              <a:gd name="connsiteX2" fmla="*/ 122177 w 6830714"/>
              <a:gd name="connsiteY2" fmla="*/ 1811138 h 2488841"/>
              <a:gd name="connsiteX3" fmla="*/ 41222 w 6830714"/>
              <a:gd name="connsiteY3" fmla="*/ 818446 h 2488841"/>
              <a:gd name="connsiteX4" fmla="*/ 725648 w 6830714"/>
              <a:gd name="connsiteY4" fmla="*/ 80142 h 2488841"/>
              <a:gd name="connsiteX5" fmla="*/ 6070841 w 6830714"/>
              <a:gd name="connsiteY5" fmla="*/ 180181 h 2488841"/>
              <a:gd name="connsiteX6" fmla="*/ 6772693 w 6830714"/>
              <a:gd name="connsiteY6" fmla="*/ 1001592 h 2488841"/>
              <a:gd name="connsiteX7" fmla="*/ 6123669 w 6830714"/>
              <a:gd name="connsiteY7" fmla="*/ 2086895 h 2488841"/>
              <a:gd name="connsiteX8" fmla="*/ 2046460 w 6830714"/>
              <a:gd name="connsiteY8" fmla="*/ 2325919 h 2488841"/>
              <a:gd name="connsiteX9" fmla="*/ 1222559 w 6830714"/>
              <a:gd name="connsiteY9" fmla="*/ 2488841 h 2488841"/>
              <a:gd name="connsiteX10" fmla="*/ 1231573 w 6830714"/>
              <a:gd name="connsiteY10" fmla="*/ 2285938 h 2488841"/>
              <a:gd name="connsiteX0" fmla="*/ 1231573 w 6775421"/>
              <a:gd name="connsiteY0" fmla="*/ 2285174 h 2488077"/>
              <a:gd name="connsiteX1" fmla="*/ 496258 w 6775421"/>
              <a:gd name="connsiteY1" fmla="*/ 2151746 h 2488077"/>
              <a:gd name="connsiteX2" fmla="*/ 122177 w 6775421"/>
              <a:gd name="connsiteY2" fmla="*/ 1810374 h 2488077"/>
              <a:gd name="connsiteX3" fmla="*/ 41222 w 6775421"/>
              <a:gd name="connsiteY3" fmla="*/ 817682 h 2488077"/>
              <a:gd name="connsiteX4" fmla="*/ 725648 w 6775421"/>
              <a:gd name="connsiteY4" fmla="*/ 79378 h 2488077"/>
              <a:gd name="connsiteX5" fmla="*/ 6070841 w 6775421"/>
              <a:gd name="connsiteY5" fmla="*/ 179417 h 2488077"/>
              <a:gd name="connsiteX6" fmla="*/ 6772693 w 6775421"/>
              <a:gd name="connsiteY6" fmla="*/ 1000828 h 2488077"/>
              <a:gd name="connsiteX7" fmla="*/ 6123669 w 6775421"/>
              <a:gd name="connsiteY7" fmla="*/ 2086131 h 2488077"/>
              <a:gd name="connsiteX8" fmla="*/ 2046460 w 6775421"/>
              <a:gd name="connsiteY8" fmla="*/ 2325155 h 2488077"/>
              <a:gd name="connsiteX9" fmla="*/ 1222559 w 6775421"/>
              <a:gd name="connsiteY9" fmla="*/ 2488077 h 2488077"/>
              <a:gd name="connsiteX10" fmla="*/ 1231573 w 6775421"/>
              <a:gd name="connsiteY10" fmla="*/ 2285174 h 2488077"/>
              <a:gd name="connsiteX0" fmla="*/ 1231573 w 6851024"/>
              <a:gd name="connsiteY0" fmla="*/ 2287499 h 2490402"/>
              <a:gd name="connsiteX1" fmla="*/ 496258 w 6851024"/>
              <a:gd name="connsiteY1" fmla="*/ 2154071 h 2490402"/>
              <a:gd name="connsiteX2" fmla="*/ 122177 w 6851024"/>
              <a:gd name="connsiteY2" fmla="*/ 1812699 h 2490402"/>
              <a:gd name="connsiteX3" fmla="*/ 41222 w 6851024"/>
              <a:gd name="connsiteY3" fmla="*/ 820007 h 2490402"/>
              <a:gd name="connsiteX4" fmla="*/ 725648 w 6851024"/>
              <a:gd name="connsiteY4" fmla="*/ 81703 h 2490402"/>
              <a:gd name="connsiteX5" fmla="*/ 6070841 w 6851024"/>
              <a:gd name="connsiteY5" fmla="*/ 181742 h 2490402"/>
              <a:gd name="connsiteX6" fmla="*/ 6800142 w 6851024"/>
              <a:gd name="connsiteY6" fmla="*/ 1041768 h 2490402"/>
              <a:gd name="connsiteX7" fmla="*/ 6123669 w 6851024"/>
              <a:gd name="connsiteY7" fmla="*/ 2088456 h 2490402"/>
              <a:gd name="connsiteX8" fmla="*/ 2046460 w 6851024"/>
              <a:gd name="connsiteY8" fmla="*/ 2327480 h 2490402"/>
              <a:gd name="connsiteX9" fmla="*/ 1222559 w 6851024"/>
              <a:gd name="connsiteY9" fmla="*/ 2490402 h 2490402"/>
              <a:gd name="connsiteX10" fmla="*/ 1231573 w 6851024"/>
              <a:gd name="connsiteY10" fmla="*/ 2287499 h 2490402"/>
              <a:gd name="connsiteX0" fmla="*/ 1231573 w 6851024"/>
              <a:gd name="connsiteY0" fmla="*/ 2287499 h 2486130"/>
              <a:gd name="connsiteX1" fmla="*/ 496258 w 6851024"/>
              <a:gd name="connsiteY1" fmla="*/ 2154071 h 2486130"/>
              <a:gd name="connsiteX2" fmla="*/ 122177 w 6851024"/>
              <a:gd name="connsiteY2" fmla="*/ 1812699 h 2486130"/>
              <a:gd name="connsiteX3" fmla="*/ 41222 w 6851024"/>
              <a:gd name="connsiteY3" fmla="*/ 820007 h 2486130"/>
              <a:gd name="connsiteX4" fmla="*/ 725648 w 6851024"/>
              <a:gd name="connsiteY4" fmla="*/ 81703 h 2486130"/>
              <a:gd name="connsiteX5" fmla="*/ 6070841 w 6851024"/>
              <a:gd name="connsiteY5" fmla="*/ 181742 h 2486130"/>
              <a:gd name="connsiteX6" fmla="*/ 6800142 w 6851024"/>
              <a:gd name="connsiteY6" fmla="*/ 1041768 h 2486130"/>
              <a:gd name="connsiteX7" fmla="*/ 6123669 w 6851024"/>
              <a:gd name="connsiteY7" fmla="*/ 2088456 h 2486130"/>
              <a:gd name="connsiteX8" fmla="*/ 2046460 w 6851024"/>
              <a:gd name="connsiteY8" fmla="*/ 2327480 h 2486130"/>
              <a:gd name="connsiteX9" fmla="*/ 1187001 w 6851024"/>
              <a:gd name="connsiteY9" fmla="*/ 2486130 h 2486130"/>
              <a:gd name="connsiteX10" fmla="*/ 1231573 w 6851024"/>
              <a:gd name="connsiteY10" fmla="*/ 2287499 h 2486130"/>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046460 w 6851024"/>
              <a:gd name="connsiteY8" fmla="*/ 2327480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1024" h="2461764">
                <a:moveTo>
                  <a:pt x="1231573" y="2287499"/>
                </a:moveTo>
                <a:cubicBezTo>
                  <a:pt x="1112336" y="2271169"/>
                  <a:pt x="681157" y="2233204"/>
                  <a:pt x="496258" y="2154071"/>
                </a:cubicBezTo>
                <a:cubicBezTo>
                  <a:pt x="311359" y="2074938"/>
                  <a:pt x="198016" y="2035043"/>
                  <a:pt x="122177" y="1812699"/>
                </a:cubicBezTo>
                <a:cubicBezTo>
                  <a:pt x="46338" y="1590355"/>
                  <a:pt x="-59356" y="1108506"/>
                  <a:pt x="41222" y="820007"/>
                </a:cubicBezTo>
                <a:cubicBezTo>
                  <a:pt x="141800" y="531508"/>
                  <a:pt x="395768" y="136683"/>
                  <a:pt x="725648" y="81703"/>
                </a:cubicBezTo>
                <a:cubicBezTo>
                  <a:pt x="1694758" y="-79792"/>
                  <a:pt x="5058425" y="21731"/>
                  <a:pt x="6070841" y="181742"/>
                </a:cubicBezTo>
                <a:cubicBezTo>
                  <a:pt x="7083257" y="341753"/>
                  <a:pt x="6832799" y="565274"/>
                  <a:pt x="6800142" y="1041768"/>
                </a:cubicBezTo>
                <a:cubicBezTo>
                  <a:pt x="6762524" y="1588400"/>
                  <a:pt x="6896479" y="1874529"/>
                  <a:pt x="6123669" y="2088456"/>
                </a:cubicBezTo>
                <a:cubicBezTo>
                  <a:pt x="5350859" y="2302383"/>
                  <a:pt x="2371629" y="2317340"/>
                  <a:pt x="2163283" y="2325332"/>
                </a:cubicBezTo>
                <a:cubicBezTo>
                  <a:pt x="1581595" y="2463408"/>
                  <a:pt x="1234045" y="2459053"/>
                  <a:pt x="1172765" y="2461764"/>
                </a:cubicBezTo>
                <a:cubicBezTo>
                  <a:pt x="1538023" y="2321109"/>
                  <a:pt x="1231573" y="2287499"/>
                  <a:pt x="1231573" y="2287499"/>
                </a:cubicBezTo>
                <a:close/>
              </a:path>
            </a:pathLst>
          </a:custGeom>
          <a:noFill/>
          <a:ln w="19050" cap="flat">
            <a:solidFill>
              <a:schemeClr val="tx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D9E833B-71C6-4E5A-8EE9-2F5C6CF09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776088" y="584312"/>
            <a:ext cx="4653004" cy="3398069"/>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8820" h="4175448">
                <a:moveTo>
                  <a:pt x="1008299" y="0"/>
                </a:moveTo>
                <a:cubicBezTo>
                  <a:pt x="1080221" y="58905"/>
                  <a:pt x="1502689" y="357725"/>
                  <a:pt x="1646266" y="574434"/>
                </a:cubicBezTo>
                <a:cubicBezTo>
                  <a:pt x="1801987" y="585526"/>
                  <a:pt x="4118388" y="461840"/>
                  <a:pt x="4631860" y="934302"/>
                </a:cubicBezTo>
                <a:cubicBezTo>
                  <a:pt x="5145332" y="1406764"/>
                  <a:pt x="4955580" y="2313155"/>
                  <a:pt x="4727101" y="3409206"/>
                </a:cubicBezTo>
                <a:cubicBezTo>
                  <a:pt x="4578135" y="3975170"/>
                  <a:pt x="4223222" y="4034330"/>
                  <a:pt x="3579038" y="4131303"/>
                </a:cubicBezTo>
                <a:cubicBezTo>
                  <a:pt x="2934854" y="4228276"/>
                  <a:pt x="1597338" y="4158382"/>
                  <a:pt x="861999" y="3991042"/>
                </a:cubicBezTo>
                <a:cubicBezTo>
                  <a:pt x="557764" y="3888766"/>
                  <a:pt x="288603" y="3774523"/>
                  <a:pt x="76447" y="3313039"/>
                </a:cubicBezTo>
                <a:cubicBezTo>
                  <a:pt x="-73175" y="2826910"/>
                  <a:pt x="18982" y="1794318"/>
                  <a:pt x="163050" y="1290513"/>
                </a:cubicBezTo>
                <a:cubicBezTo>
                  <a:pt x="367640" y="666231"/>
                  <a:pt x="707145" y="617043"/>
                  <a:pt x="990367" y="590018"/>
                </a:cubicBezTo>
                <a:cubicBezTo>
                  <a:pt x="990367" y="590018"/>
                  <a:pt x="1038579" y="394709"/>
                  <a:pt x="1008299"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7669214-CC29-7CD6-6A62-8D7E3E92DD56}"/>
              </a:ext>
            </a:extLst>
          </p:cNvPr>
          <p:cNvSpPr>
            <a:spLocks noGrp="1"/>
          </p:cNvSpPr>
          <p:nvPr>
            <p:ph type="title"/>
          </p:nvPr>
        </p:nvSpPr>
        <p:spPr>
          <a:xfrm>
            <a:off x="1221949" y="1441683"/>
            <a:ext cx="3737320" cy="2085287"/>
          </a:xfrm>
        </p:spPr>
        <p:txBody>
          <a:bodyPr>
            <a:normAutofit/>
          </a:bodyPr>
          <a:lstStyle/>
          <a:p>
            <a:pPr algn="ctr"/>
            <a:r>
              <a:rPr kumimoji="0" lang="el-GR" sz="2400" b="1" i="0" u="none" strike="noStrike" kern="1200" cap="none" spc="100" normalizeH="0" baseline="0" noProof="0" dirty="0">
                <a:ln>
                  <a:noFill/>
                </a:ln>
                <a:solidFill>
                  <a:srgbClr val="000000"/>
                </a:solidFill>
                <a:effectLst/>
                <a:uLnTx/>
                <a:uFillTx/>
                <a:latin typeface="Cavolini" panose="03000502040302020204" pitchFamily="66" charset="0"/>
                <a:ea typeface="+mj-ea"/>
                <a:cs typeface="Cavolini" panose="03000502040302020204" pitchFamily="66" charset="0"/>
              </a:rPr>
              <a:t>Κοινωνική και Συναισθηματική Ανάπτυξη: </a:t>
            </a:r>
            <a:br>
              <a:rPr kumimoji="0" lang="el-GR" sz="2400" b="1" i="0" u="none" strike="noStrike" kern="1200" cap="none" spc="100" normalizeH="0" baseline="0" noProof="0" dirty="0">
                <a:ln>
                  <a:noFill/>
                </a:ln>
                <a:solidFill>
                  <a:srgbClr val="000000"/>
                </a:solidFill>
                <a:effectLst/>
                <a:uLnTx/>
                <a:uFillTx/>
                <a:latin typeface="Cavolini" panose="03000502040302020204" pitchFamily="66" charset="0"/>
                <a:ea typeface="+mj-ea"/>
                <a:cs typeface="Cavolini" panose="03000502040302020204" pitchFamily="66" charset="0"/>
              </a:rPr>
            </a:br>
            <a:r>
              <a:rPr kumimoji="0" lang="el-GR" sz="2400" b="0" i="0" u="none" strike="noStrike" kern="1200" cap="none" spc="100" normalizeH="0" baseline="0" noProof="0" dirty="0">
                <a:ln>
                  <a:noFill/>
                </a:ln>
                <a:solidFill>
                  <a:srgbClr val="000000"/>
                </a:solidFill>
                <a:effectLst/>
                <a:uLnTx/>
                <a:uFillTx/>
                <a:latin typeface="Cavolini" panose="03000502040302020204" pitchFamily="66" charset="0"/>
                <a:ea typeface="+mj-ea"/>
                <a:cs typeface="Cavolini" panose="03000502040302020204" pitchFamily="66" charset="0"/>
              </a:rPr>
              <a:t>Η Ανάπτυξη της</a:t>
            </a:r>
            <a:br>
              <a:rPr kumimoji="0" lang="el-GR" sz="2400" b="0" i="0" u="none" strike="noStrike" kern="1200" cap="none" spc="100" normalizeH="0" baseline="0" noProof="0" dirty="0">
                <a:ln>
                  <a:noFill/>
                </a:ln>
                <a:solidFill>
                  <a:srgbClr val="000000"/>
                </a:solidFill>
                <a:effectLst/>
                <a:uLnTx/>
                <a:uFillTx/>
                <a:latin typeface="Cavolini" panose="03000502040302020204" pitchFamily="66" charset="0"/>
                <a:ea typeface="+mj-ea"/>
                <a:cs typeface="Cavolini" panose="03000502040302020204" pitchFamily="66" charset="0"/>
              </a:rPr>
            </a:br>
            <a:r>
              <a:rPr kumimoji="0" lang="el-GR" sz="2400" b="0" i="0" u="none" strike="noStrike" kern="1200" cap="none" spc="100" normalizeH="0" baseline="0" noProof="0" dirty="0">
                <a:ln>
                  <a:noFill/>
                </a:ln>
                <a:solidFill>
                  <a:srgbClr val="000000"/>
                </a:solidFill>
                <a:effectLst/>
                <a:uLnTx/>
                <a:uFillTx/>
                <a:latin typeface="Cavolini" panose="03000502040302020204" pitchFamily="66" charset="0"/>
                <a:ea typeface="+mj-ea"/>
                <a:cs typeface="Cavolini" panose="03000502040302020204" pitchFamily="66" charset="0"/>
              </a:rPr>
              <a:t>Προσωπικότητας</a:t>
            </a:r>
            <a:endParaRPr lang="en-US" dirty="0"/>
          </a:p>
        </p:txBody>
      </p:sp>
      <p:sp>
        <p:nvSpPr>
          <p:cNvPr id="16" name="Freeform: Shape 15">
            <a:extLst>
              <a:ext uri="{FF2B5EF4-FFF2-40B4-BE49-F238E27FC236}">
                <a16:creationId xmlns:a16="http://schemas.microsoft.com/office/drawing/2014/main" id="{A7E159FC-3666-4232-8B04-4E20400D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719578" y="526618"/>
            <a:ext cx="4653004" cy="3398069"/>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8820" h="4175448">
                <a:moveTo>
                  <a:pt x="1008299" y="0"/>
                </a:moveTo>
                <a:cubicBezTo>
                  <a:pt x="1080221" y="58905"/>
                  <a:pt x="1502689" y="357725"/>
                  <a:pt x="1646266" y="574434"/>
                </a:cubicBezTo>
                <a:cubicBezTo>
                  <a:pt x="1801987" y="585526"/>
                  <a:pt x="4118388" y="461840"/>
                  <a:pt x="4631860" y="934302"/>
                </a:cubicBezTo>
                <a:cubicBezTo>
                  <a:pt x="5145332" y="1406764"/>
                  <a:pt x="4955580" y="2313155"/>
                  <a:pt x="4727101" y="3409206"/>
                </a:cubicBezTo>
                <a:cubicBezTo>
                  <a:pt x="4578135" y="3975170"/>
                  <a:pt x="4223222" y="4034330"/>
                  <a:pt x="3579038" y="4131303"/>
                </a:cubicBezTo>
                <a:cubicBezTo>
                  <a:pt x="2934854" y="4228276"/>
                  <a:pt x="1597338" y="4158382"/>
                  <a:pt x="861999" y="3991042"/>
                </a:cubicBezTo>
                <a:cubicBezTo>
                  <a:pt x="557764" y="3888766"/>
                  <a:pt x="288603" y="3774523"/>
                  <a:pt x="76447" y="3313039"/>
                </a:cubicBezTo>
                <a:cubicBezTo>
                  <a:pt x="-73175" y="2826910"/>
                  <a:pt x="18982" y="1794318"/>
                  <a:pt x="163050" y="1290513"/>
                </a:cubicBezTo>
                <a:cubicBezTo>
                  <a:pt x="367640" y="666231"/>
                  <a:pt x="707145" y="617043"/>
                  <a:pt x="990367" y="590018"/>
                </a:cubicBezTo>
                <a:cubicBezTo>
                  <a:pt x="990367" y="590018"/>
                  <a:pt x="1038579" y="394709"/>
                  <a:pt x="1008299"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1A2A522-F7D7-1F1A-16A3-BFCAC3EB83C6}"/>
              </a:ext>
            </a:extLst>
          </p:cNvPr>
          <p:cNvSpPr>
            <a:spLocks noGrp="1"/>
          </p:cNvSpPr>
          <p:nvPr>
            <p:ph idx="1"/>
          </p:nvPr>
        </p:nvSpPr>
        <p:spPr>
          <a:xfrm>
            <a:off x="5855792" y="1133062"/>
            <a:ext cx="5098347" cy="4216490"/>
          </a:xfrm>
        </p:spPr>
        <p:txBody>
          <a:bodyPr anchor="ctr">
            <a:normAutofit/>
          </a:bodyPr>
          <a:lstStyle/>
          <a:p>
            <a:pPr algn="ctr"/>
            <a:r>
              <a:rPr lang="el-GR" sz="1800" b="0" i="1" dirty="0">
                <a:solidFill>
                  <a:srgbClr val="000000"/>
                </a:solidFill>
                <a:effectLst/>
                <a:latin typeface="Cavolini" panose="03000502040302020204" pitchFamily="66" charset="0"/>
                <a:cs typeface="Cavolini" panose="03000502040302020204" pitchFamily="66" charset="0"/>
              </a:rPr>
              <a:t>Η </a:t>
            </a:r>
            <a:r>
              <a:rPr lang="el-GR" sz="1800" i="1" dirty="0">
                <a:solidFill>
                  <a:srgbClr val="000000"/>
                </a:solidFill>
                <a:effectLst/>
                <a:latin typeface="Cavolini" panose="03000502040302020204" pitchFamily="66" charset="0"/>
                <a:cs typeface="Cavolini" panose="03000502040302020204" pitchFamily="66" charset="0"/>
              </a:rPr>
              <a:t>συναισθηματική ανάπτυξη</a:t>
            </a:r>
            <a:r>
              <a:rPr lang="el-GR" sz="1800" b="0" i="1" dirty="0">
                <a:solidFill>
                  <a:srgbClr val="000000"/>
                </a:solidFill>
                <a:effectLst/>
                <a:latin typeface="Cavolini" panose="03000502040302020204" pitchFamily="66" charset="0"/>
                <a:cs typeface="Cavolini" panose="03000502040302020204" pitchFamily="66" charset="0"/>
              </a:rPr>
              <a:t> </a:t>
            </a:r>
            <a:r>
              <a:rPr lang="el-GR" sz="1800" b="0" i="0" dirty="0">
                <a:solidFill>
                  <a:srgbClr val="000000"/>
                </a:solidFill>
                <a:effectLst/>
                <a:latin typeface="Cavolini" panose="03000502040302020204" pitchFamily="66" charset="0"/>
                <a:cs typeface="Cavolini" panose="03000502040302020204" pitchFamily="66" charset="0"/>
              </a:rPr>
              <a:t>αναφέρεται, από τη μία, στα συναισθήματα καθαυτά,</a:t>
            </a:r>
            <a:br>
              <a:rPr lang="el-GR" sz="1800" b="0" i="0" dirty="0">
                <a:solidFill>
                  <a:srgbClr val="000000"/>
                </a:solidFill>
                <a:effectLst/>
                <a:latin typeface="Cavolini" panose="03000502040302020204" pitchFamily="66" charset="0"/>
                <a:cs typeface="Cavolini" panose="03000502040302020204" pitchFamily="66" charset="0"/>
              </a:rPr>
            </a:br>
            <a:r>
              <a:rPr lang="el-GR" sz="1800" b="0" i="0" dirty="0">
                <a:solidFill>
                  <a:srgbClr val="000000"/>
                </a:solidFill>
                <a:effectLst/>
                <a:latin typeface="Cavolini" panose="03000502040302020204" pitchFamily="66" charset="0"/>
                <a:cs typeface="Cavolini" panose="03000502040302020204" pitchFamily="66" charset="0"/>
              </a:rPr>
              <a:t>όπως τα βιώνει το άτομο και από την άλλη στη ρύθμιση των συναισθημάτων, την</a:t>
            </a:r>
            <a:br>
              <a:rPr lang="el-GR" sz="1800" b="0" i="0" dirty="0">
                <a:solidFill>
                  <a:srgbClr val="000000"/>
                </a:solidFill>
                <a:effectLst/>
                <a:latin typeface="Cavolini" panose="03000502040302020204" pitchFamily="66" charset="0"/>
                <a:cs typeface="Cavolini" panose="03000502040302020204" pitchFamily="66" charset="0"/>
              </a:rPr>
            </a:br>
            <a:r>
              <a:rPr lang="el-GR" sz="1800" b="0" i="0" dirty="0">
                <a:solidFill>
                  <a:srgbClr val="000000"/>
                </a:solidFill>
                <a:effectLst/>
                <a:latin typeface="Cavolini" panose="03000502040302020204" pitchFamily="66" charset="0"/>
                <a:cs typeface="Cavolini" panose="03000502040302020204" pitchFamily="66" charset="0"/>
              </a:rPr>
              <a:t>ικανότητα δηλαδή του ατόμου να ελέγχει τα συναισθήματά του ανάλογα με την</a:t>
            </a:r>
            <a:br>
              <a:rPr lang="el-GR" sz="1800" b="0" i="0" dirty="0">
                <a:solidFill>
                  <a:srgbClr val="000000"/>
                </a:solidFill>
                <a:effectLst/>
                <a:latin typeface="Cavolini" panose="03000502040302020204" pitchFamily="66" charset="0"/>
                <a:cs typeface="Cavolini" panose="03000502040302020204" pitchFamily="66" charset="0"/>
              </a:rPr>
            </a:br>
            <a:r>
              <a:rPr lang="el-GR" sz="1800" b="0" i="0" dirty="0">
                <a:solidFill>
                  <a:srgbClr val="000000"/>
                </a:solidFill>
                <a:effectLst/>
                <a:latin typeface="Cavolini" panose="03000502040302020204" pitchFamily="66" charset="0"/>
                <a:cs typeface="Cavolini" panose="03000502040302020204" pitchFamily="66" charset="0"/>
              </a:rPr>
              <a:t>κατάσταση στην οποία βρίσκεται.</a:t>
            </a:r>
          </a:p>
          <a:p>
            <a:pPr algn="ctr"/>
            <a:r>
              <a:rPr lang="el-GR" dirty="0"/>
              <a:t> </a:t>
            </a:r>
            <a:br>
              <a:rPr lang="el-GR" dirty="0"/>
            </a:br>
            <a:endParaRPr lang="en-US" dirty="0"/>
          </a:p>
        </p:txBody>
      </p:sp>
    </p:spTree>
    <p:extLst>
      <p:ext uri="{BB962C8B-B14F-4D97-AF65-F5344CB8AC3E}">
        <p14:creationId xmlns:p14="http://schemas.microsoft.com/office/powerpoint/2010/main" val="2207916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A9061-0B7F-6BBC-75B5-700BAF760FA3}"/>
              </a:ext>
            </a:extLst>
          </p:cNvPr>
          <p:cNvSpPr>
            <a:spLocks noGrp="1"/>
          </p:cNvSpPr>
          <p:nvPr>
            <p:ph type="title"/>
          </p:nvPr>
        </p:nvSpPr>
        <p:spPr/>
        <p:txBody>
          <a:bodyPr/>
          <a:lstStyle/>
          <a:p>
            <a:r>
              <a:rPr lang="el-GR" dirty="0">
                <a:latin typeface="Cavolini" panose="03000502040302020204" pitchFamily="66" charset="0"/>
                <a:cs typeface="Cavolini" panose="03000502040302020204" pitchFamily="66" charset="0"/>
              </a:rPr>
              <a:t>Συναισθήματα και Βιβλίο</a:t>
            </a:r>
            <a:endParaRPr lang="en-US" dirty="0">
              <a:latin typeface="Cavolini" panose="03000502040302020204" pitchFamily="66" charset="0"/>
              <a:cs typeface="Cavolini" panose="03000502040302020204" pitchFamily="66" charset="0"/>
            </a:endParaRPr>
          </a:p>
        </p:txBody>
      </p:sp>
      <p:sp>
        <p:nvSpPr>
          <p:cNvPr id="3" name="Content Placeholder 2">
            <a:extLst>
              <a:ext uri="{FF2B5EF4-FFF2-40B4-BE49-F238E27FC236}">
                <a16:creationId xmlns:a16="http://schemas.microsoft.com/office/drawing/2014/main" id="{FFDA84C5-AE06-CEBF-2B96-8ADBF58DB4D7}"/>
              </a:ext>
            </a:extLst>
          </p:cNvPr>
          <p:cNvSpPr>
            <a:spLocks noGrp="1"/>
          </p:cNvSpPr>
          <p:nvPr>
            <p:ph idx="1"/>
          </p:nvPr>
        </p:nvSpPr>
        <p:spPr/>
        <p:txBody>
          <a:bodyPr>
            <a:normAutofit fontScale="32500" lnSpcReduction="20000"/>
          </a:bodyPr>
          <a:lstStyle/>
          <a:p>
            <a:pPr marL="285750" indent="-285750">
              <a:buFont typeface="Wingdings" panose="05000000000000000000" pitchFamily="2" charset="2"/>
              <a:buChar char="ü"/>
            </a:pPr>
            <a:r>
              <a:rPr lang="el-GR" sz="6200" b="0" i="0" dirty="0">
                <a:solidFill>
                  <a:srgbClr val="000000"/>
                </a:solidFill>
                <a:effectLst/>
                <a:latin typeface="Cavolini" panose="03000502040302020204" pitchFamily="66" charset="0"/>
                <a:cs typeface="Cavolini" panose="03000502040302020204" pitchFamily="66" charset="0"/>
              </a:rPr>
              <a:t>Σύμφωνα με τον </a:t>
            </a:r>
            <a:r>
              <a:rPr lang="el-GR" sz="6200" i="0" dirty="0">
                <a:solidFill>
                  <a:srgbClr val="000000"/>
                </a:solidFill>
                <a:effectLst/>
                <a:latin typeface="Cavolini" panose="03000502040302020204" pitchFamily="66" charset="0"/>
                <a:cs typeface="Cavolini" panose="03000502040302020204" pitchFamily="66" charset="0"/>
              </a:rPr>
              <a:t>D.Goleman</a:t>
            </a:r>
            <a:r>
              <a:rPr lang="el-GR" sz="6200" b="0" i="0" dirty="0">
                <a:solidFill>
                  <a:srgbClr val="000000"/>
                </a:solidFill>
                <a:effectLst/>
                <a:latin typeface="Cavolini" panose="03000502040302020204" pitchFamily="66" charset="0"/>
                <a:cs typeface="Cavolini" panose="03000502040302020204" pitchFamily="66" charset="0"/>
              </a:rPr>
              <a:t>, τα συναισθήματα του ατόμου ασκούν μεγάλη επιρροή στην ανάπτυξη της μάθησης.</a:t>
            </a:r>
            <a:r>
              <a:rPr lang="el-GR" sz="6200" dirty="0">
                <a:latin typeface="Cavolini" panose="03000502040302020204" pitchFamily="66" charset="0"/>
                <a:cs typeface="Cavolini" panose="03000502040302020204" pitchFamily="66" charset="0"/>
              </a:rPr>
              <a:t> </a:t>
            </a:r>
          </a:p>
          <a:p>
            <a:pPr marL="285750" indent="-285750">
              <a:buFont typeface="Wingdings" panose="05000000000000000000" pitchFamily="2" charset="2"/>
              <a:buChar char="ü"/>
            </a:pPr>
            <a:r>
              <a:rPr lang="el-GR" sz="6200" b="0" i="0" dirty="0">
                <a:solidFill>
                  <a:srgbClr val="000000"/>
                </a:solidFill>
                <a:effectLst/>
                <a:latin typeface="Cavolini" panose="03000502040302020204" pitchFamily="66" charset="0"/>
                <a:cs typeface="Cavolini" panose="03000502040302020204" pitchFamily="66" charset="0"/>
              </a:rPr>
              <a:t>Ένας άνθρωπος συνεπώς, που μπορεί να χρησιμοποιήσει τα συναισθήματά του με αποτελεσματικό τρόπο, έχει περισσότερες πιθανότητες να διαμορφωθεί σε έναν πετυχημένο και παραγωγικό πολίτη.</a:t>
            </a:r>
          </a:p>
          <a:p>
            <a:pPr marL="285750" indent="-285750">
              <a:buFont typeface="Wingdings" panose="05000000000000000000" pitchFamily="2" charset="2"/>
              <a:buChar char="ü"/>
            </a:pPr>
            <a:r>
              <a:rPr lang="el-GR" sz="6200" b="0" i="0" dirty="0">
                <a:solidFill>
                  <a:srgbClr val="000000"/>
                </a:solidFill>
                <a:effectLst/>
                <a:latin typeface="Cavolini" panose="03000502040302020204" pitchFamily="66" charset="0"/>
                <a:cs typeface="Cavolini" panose="03000502040302020204" pitchFamily="66" charset="0"/>
              </a:rPr>
              <a:t>Γενικά, η αξία της Λογοτεχνίας στην ολόπλευρη ανάπτυξη του παιδιού είναι σημαντική. </a:t>
            </a:r>
          </a:p>
          <a:p>
            <a:pPr marL="285750" indent="-285750">
              <a:buFont typeface="Wingdings" panose="05000000000000000000" pitchFamily="2" charset="2"/>
              <a:buChar char="ü"/>
            </a:pPr>
            <a:r>
              <a:rPr lang="el-GR" sz="6200" b="0" i="0" dirty="0">
                <a:solidFill>
                  <a:srgbClr val="000000"/>
                </a:solidFill>
                <a:effectLst/>
                <a:latin typeface="Cavolini" panose="03000502040302020204" pitchFamily="66" charset="0"/>
                <a:cs typeface="Cavolini" panose="03000502040302020204" pitchFamily="66" charset="0"/>
              </a:rPr>
              <a:t>Το βιβλίο ακονίζει το νου, βαθαίνει τον συναισθηματικό του κόσμο, καλλιεργεί το γλωσσικό του όργανο, ξυπνά τη συνείδηση, ενισχύει την πίστη σε μεγάλες αξίες.</a:t>
            </a:r>
          </a:p>
          <a:p>
            <a:br>
              <a:rPr lang="el-GR" dirty="0"/>
            </a:br>
            <a:br>
              <a:rPr lang="el-GR" dirty="0"/>
            </a:br>
            <a:br>
              <a:rPr lang="el-GR" dirty="0"/>
            </a:br>
            <a:endParaRPr lang="en-US" dirty="0"/>
          </a:p>
        </p:txBody>
      </p:sp>
    </p:spTree>
    <p:extLst>
      <p:ext uri="{BB962C8B-B14F-4D97-AF65-F5344CB8AC3E}">
        <p14:creationId xmlns:p14="http://schemas.microsoft.com/office/powerpoint/2010/main" val="1599557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80D39A-0BA2-4F75-B566-623666189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1DE4653-4C0D-4C98-9FD1-95AD4A0C6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49824" flipH="1">
            <a:off x="4803301" y="377320"/>
            <a:ext cx="6912706" cy="5902624"/>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792"/>
              <a:gd name="connsiteY0" fmla="*/ 2291553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18613 w 6769792"/>
              <a:gd name="connsiteY10" fmla="*/ 2291553 h 2468349"/>
              <a:gd name="connsiteX0" fmla="*/ 1227232 w 6769792"/>
              <a:gd name="connsiteY0" fmla="*/ 2262059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27232 w 6769792"/>
              <a:gd name="connsiteY10" fmla="*/ 2262059 h 2468349"/>
              <a:gd name="connsiteX0" fmla="*/ 1227139 w 6769699"/>
              <a:gd name="connsiteY0" fmla="*/ 2262059 h 2468349"/>
              <a:gd name="connsiteX1" fmla="*/ 491824 w 6769699"/>
              <a:gd name="connsiteY1" fmla="*/ 2128631 h 2468349"/>
              <a:gd name="connsiteX2" fmla="*/ 134532 w 6769699"/>
              <a:gd name="connsiteY2" fmla="*/ 1835847 h 2468349"/>
              <a:gd name="connsiteX3" fmla="*/ 36788 w 6769699"/>
              <a:gd name="connsiteY3" fmla="*/ 794567 h 2468349"/>
              <a:gd name="connsiteX4" fmla="*/ 721214 w 6769699"/>
              <a:gd name="connsiteY4" fmla="*/ 56263 h 2468349"/>
              <a:gd name="connsiteX5" fmla="*/ 6066407 w 6769699"/>
              <a:gd name="connsiteY5" fmla="*/ 156302 h 2468349"/>
              <a:gd name="connsiteX6" fmla="*/ 6768195 w 6769699"/>
              <a:gd name="connsiteY6" fmla="*/ 865255 h 2468349"/>
              <a:gd name="connsiteX7" fmla="*/ 5950640 w 6769699"/>
              <a:gd name="connsiteY7" fmla="*/ 2129659 h 2468349"/>
              <a:gd name="connsiteX8" fmla="*/ 2042026 w 6769699"/>
              <a:gd name="connsiteY8" fmla="*/ 2302040 h 2468349"/>
              <a:gd name="connsiteX9" fmla="*/ 1300412 w 6769699"/>
              <a:gd name="connsiteY9" fmla="*/ 2468349 h 2468349"/>
              <a:gd name="connsiteX10" fmla="*/ 1227139 w 6769699"/>
              <a:gd name="connsiteY10" fmla="*/ 2262059 h 2468349"/>
              <a:gd name="connsiteX0" fmla="*/ 1231573 w 6774133"/>
              <a:gd name="connsiteY0" fmla="*/ 2262059 h 2468349"/>
              <a:gd name="connsiteX1" fmla="*/ 496258 w 6774133"/>
              <a:gd name="connsiteY1" fmla="*/ 2128631 h 2468349"/>
              <a:gd name="connsiteX2" fmla="*/ 122177 w 6774133"/>
              <a:gd name="connsiteY2" fmla="*/ 1787259 h 2468349"/>
              <a:gd name="connsiteX3" fmla="*/ 41222 w 6774133"/>
              <a:gd name="connsiteY3" fmla="*/ 794567 h 2468349"/>
              <a:gd name="connsiteX4" fmla="*/ 725648 w 6774133"/>
              <a:gd name="connsiteY4" fmla="*/ 56263 h 2468349"/>
              <a:gd name="connsiteX5" fmla="*/ 6070841 w 6774133"/>
              <a:gd name="connsiteY5" fmla="*/ 156302 h 2468349"/>
              <a:gd name="connsiteX6" fmla="*/ 6772629 w 6774133"/>
              <a:gd name="connsiteY6" fmla="*/ 865255 h 2468349"/>
              <a:gd name="connsiteX7" fmla="*/ 5955074 w 6774133"/>
              <a:gd name="connsiteY7" fmla="*/ 2129659 h 2468349"/>
              <a:gd name="connsiteX8" fmla="*/ 2046460 w 6774133"/>
              <a:gd name="connsiteY8" fmla="*/ 2302040 h 2468349"/>
              <a:gd name="connsiteX9" fmla="*/ 1304846 w 6774133"/>
              <a:gd name="connsiteY9" fmla="*/ 2468349 h 2468349"/>
              <a:gd name="connsiteX10" fmla="*/ 1231573 w 6774133"/>
              <a:gd name="connsiteY10" fmla="*/ 2262059 h 2468349"/>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5712 w 6774133"/>
              <a:gd name="connsiteY7" fmla="*/ 2082537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3669 w 6774133"/>
              <a:gd name="connsiteY7" fmla="*/ 2063016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830714"/>
              <a:gd name="connsiteY0" fmla="*/ 2285938 h 2488841"/>
              <a:gd name="connsiteX1" fmla="*/ 496258 w 6830714"/>
              <a:gd name="connsiteY1" fmla="*/ 2152510 h 2488841"/>
              <a:gd name="connsiteX2" fmla="*/ 122177 w 6830714"/>
              <a:gd name="connsiteY2" fmla="*/ 1811138 h 2488841"/>
              <a:gd name="connsiteX3" fmla="*/ 41222 w 6830714"/>
              <a:gd name="connsiteY3" fmla="*/ 818446 h 2488841"/>
              <a:gd name="connsiteX4" fmla="*/ 725648 w 6830714"/>
              <a:gd name="connsiteY4" fmla="*/ 80142 h 2488841"/>
              <a:gd name="connsiteX5" fmla="*/ 6070841 w 6830714"/>
              <a:gd name="connsiteY5" fmla="*/ 180181 h 2488841"/>
              <a:gd name="connsiteX6" fmla="*/ 6772693 w 6830714"/>
              <a:gd name="connsiteY6" fmla="*/ 1001592 h 2488841"/>
              <a:gd name="connsiteX7" fmla="*/ 6123669 w 6830714"/>
              <a:gd name="connsiteY7" fmla="*/ 2086895 h 2488841"/>
              <a:gd name="connsiteX8" fmla="*/ 2046460 w 6830714"/>
              <a:gd name="connsiteY8" fmla="*/ 2325919 h 2488841"/>
              <a:gd name="connsiteX9" fmla="*/ 1222559 w 6830714"/>
              <a:gd name="connsiteY9" fmla="*/ 2488841 h 2488841"/>
              <a:gd name="connsiteX10" fmla="*/ 1231573 w 6830714"/>
              <a:gd name="connsiteY10" fmla="*/ 2285938 h 2488841"/>
              <a:gd name="connsiteX0" fmla="*/ 1231573 w 6775421"/>
              <a:gd name="connsiteY0" fmla="*/ 2285174 h 2488077"/>
              <a:gd name="connsiteX1" fmla="*/ 496258 w 6775421"/>
              <a:gd name="connsiteY1" fmla="*/ 2151746 h 2488077"/>
              <a:gd name="connsiteX2" fmla="*/ 122177 w 6775421"/>
              <a:gd name="connsiteY2" fmla="*/ 1810374 h 2488077"/>
              <a:gd name="connsiteX3" fmla="*/ 41222 w 6775421"/>
              <a:gd name="connsiteY3" fmla="*/ 817682 h 2488077"/>
              <a:gd name="connsiteX4" fmla="*/ 725648 w 6775421"/>
              <a:gd name="connsiteY4" fmla="*/ 79378 h 2488077"/>
              <a:gd name="connsiteX5" fmla="*/ 6070841 w 6775421"/>
              <a:gd name="connsiteY5" fmla="*/ 179417 h 2488077"/>
              <a:gd name="connsiteX6" fmla="*/ 6772693 w 6775421"/>
              <a:gd name="connsiteY6" fmla="*/ 1000828 h 2488077"/>
              <a:gd name="connsiteX7" fmla="*/ 6123669 w 6775421"/>
              <a:gd name="connsiteY7" fmla="*/ 2086131 h 2488077"/>
              <a:gd name="connsiteX8" fmla="*/ 2046460 w 6775421"/>
              <a:gd name="connsiteY8" fmla="*/ 2325155 h 2488077"/>
              <a:gd name="connsiteX9" fmla="*/ 1222559 w 6775421"/>
              <a:gd name="connsiteY9" fmla="*/ 2488077 h 2488077"/>
              <a:gd name="connsiteX10" fmla="*/ 1231573 w 6775421"/>
              <a:gd name="connsiteY10" fmla="*/ 2285174 h 2488077"/>
              <a:gd name="connsiteX0" fmla="*/ 1231573 w 6851024"/>
              <a:gd name="connsiteY0" fmla="*/ 2287499 h 2490402"/>
              <a:gd name="connsiteX1" fmla="*/ 496258 w 6851024"/>
              <a:gd name="connsiteY1" fmla="*/ 2154071 h 2490402"/>
              <a:gd name="connsiteX2" fmla="*/ 122177 w 6851024"/>
              <a:gd name="connsiteY2" fmla="*/ 1812699 h 2490402"/>
              <a:gd name="connsiteX3" fmla="*/ 41222 w 6851024"/>
              <a:gd name="connsiteY3" fmla="*/ 820007 h 2490402"/>
              <a:gd name="connsiteX4" fmla="*/ 725648 w 6851024"/>
              <a:gd name="connsiteY4" fmla="*/ 81703 h 2490402"/>
              <a:gd name="connsiteX5" fmla="*/ 6070841 w 6851024"/>
              <a:gd name="connsiteY5" fmla="*/ 181742 h 2490402"/>
              <a:gd name="connsiteX6" fmla="*/ 6800142 w 6851024"/>
              <a:gd name="connsiteY6" fmla="*/ 1041768 h 2490402"/>
              <a:gd name="connsiteX7" fmla="*/ 6123669 w 6851024"/>
              <a:gd name="connsiteY7" fmla="*/ 2088456 h 2490402"/>
              <a:gd name="connsiteX8" fmla="*/ 2046460 w 6851024"/>
              <a:gd name="connsiteY8" fmla="*/ 2327480 h 2490402"/>
              <a:gd name="connsiteX9" fmla="*/ 1222559 w 6851024"/>
              <a:gd name="connsiteY9" fmla="*/ 2490402 h 2490402"/>
              <a:gd name="connsiteX10" fmla="*/ 1231573 w 6851024"/>
              <a:gd name="connsiteY10" fmla="*/ 2287499 h 2490402"/>
              <a:gd name="connsiteX0" fmla="*/ 1231573 w 6851024"/>
              <a:gd name="connsiteY0" fmla="*/ 2287499 h 2486130"/>
              <a:gd name="connsiteX1" fmla="*/ 496258 w 6851024"/>
              <a:gd name="connsiteY1" fmla="*/ 2154071 h 2486130"/>
              <a:gd name="connsiteX2" fmla="*/ 122177 w 6851024"/>
              <a:gd name="connsiteY2" fmla="*/ 1812699 h 2486130"/>
              <a:gd name="connsiteX3" fmla="*/ 41222 w 6851024"/>
              <a:gd name="connsiteY3" fmla="*/ 820007 h 2486130"/>
              <a:gd name="connsiteX4" fmla="*/ 725648 w 6851024"/>
              <a:gd name="connsiteY4" fmla="*/ 81703 h 2486130"/>
              <a:gd name="connsiteX5" fmla="*/ 6070841 w 6851024"/>
              <a:gd name="connsiteY5" fmla="*/ 181742 h 2486130"/>
              <a:gd name="connsiteX6" fmla="*/ 6800142 w 6851024"/>
              <a:gd name="connsiteY6" fmla="*/ 1041768 h 2486130"/>
              <a:gd name="connsiteX7" fmla="*/ 6123669 w 6851024"/>
              <a:gd name="connsiteY7" fmla="*/ 2088456 h 2486130"/>
              <a:gd name="connsiteX8" fmla="*/ 2046460 w 6851024"/>
              <a:gd name="connsiteY8" fmla="*/ 2327480 h 2486130"/>
              <a:gd name="connsiteX9" fmla="*/ 1187001 w 6851024"/>
              <a:gd name="connsiteY9" fmla="*/ 2486130 h 2486130"/>
              <a:gd name="connsiteX10" fmla="*/ 1231573 w 6851024"/>
              <a:gd name="connsiteY10" fmla="*/ 2287499 h 2486130"/>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046460 w 6851024"/>
              <a:gd name="connsiteY8" fmla="*/ 2327480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1024" h="2461764">
                <a:moveTo>
                  <a:pt x="1231573" y="2287499"/>
                </a:moveTo>
                <a:cubicBezTo>
                  <a:pt x="1112336" y="2271169"/>
                  <a:pt x="681157" y="2233204"/>
                  <a:pt x="496258" y="2154071"/>
                </a:cubicBezTo>
                <a:cubicBezTo>
                  <a:pt x="311359" y="2074938"/>
                  <a:pt x="198016" y="2035043"/>
                  <a:pt x="122177" y="1812699"/>
                </a:cubicBezTo>
                <a:cubicBezTo>
                  <a:pt x="46338" y="1590355"/>
                  <a:pt x="-59356" y="1108506"/>
                  <a:pt x="41222" y="820007"/>
                </a:cubicBezTo>
                <a:cubicBezTo>
                  <a:pt x="141800" y="531508"/>
                  <a:pt x="395768" y="136683"/>
                  <a:pt x="725648" y="81703"/>
                </a:cubicBezTo>
                <a:cubicBezTo>
                  <a:pt x="1694758" y="-79792"/>
                  <a:pt x="5058425" y="21731"/>
                  <a:pt x="6070841" y="181742"/>
                </a:cubicBezTo>
                <a:cubicBezTo>
                  <a:pt x="7083257" y="341753"/>
                  <a:pt x="6832799" y="565274"/>
                  <a:pt x="6800142" y="1041768"/>
                </a:cubicBezTo>
                <a:cubicBezTo>
                  <a:pt x="6762524" y="1588400"/>
                  <a:pt x="6896479" y="1874529"/>
                  <a:pt x="6123669" y="2088456"/>
                </a:cubicBezTo>
                <a:cubicBezTo>
                  <a:pt x="5350859" y="2302383"/>
                  <a:pt x="2371629" y="2317340"/>
                  <a:pt x="2163283" y="2325332"/>
                </a:cubicBezTo>
                <a:cubicBezTo>
                  <a:pt x="1581595" y="2463408"/>
                  <a:pt x="1234045" y="2459053"/>
                  <a:pt x="1172765" y="2461764"/>
                </a:cubicBezTo>
                <a:cubicBezTo>
                  <a:pt x="1538023" y="2321109"/>
                  <a:pt x="1231573" y="2287499"/>
                  <a:pt x="1231573" y="2287499"/>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4FB7586-D41B-4287-9864-5CA49B350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49824" flipH="1">
            <a:off x="4868349" y="422322"/>
            <a:ext cx="6912706" cy="5902624"/>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792"/>
              <a:gd name="connsiteY0" fmla="*/ 2291553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18613 w 6769792"/>
              <a:gd name="connsiteY10" fmla="*/ 2291553 h 2468349"/>
              <a:gd name="connsiteX0" fmla="*/ 1227232 w 6769792"/>
              <a:gd name="connsiteY0" fmla="*/ 2262059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27232 w 6769792"/>
              <a:gd name="connsiteY10" fmla="*/ 2262059 h 2468349"/>
              <a:gd name="connsiteX0" fmla="*/ 1227139 w 6769699"/>
              <a:gd name="connsiteY0" fmla="*/ 2262059 h 2468349"/>
              <a:gd name="connsiteX1" fmla="*/ 491824 w 6769699"/>
              <a:gd name="connsiteY1" fmla="*/ 2128631 h 2468349"/>
              <a:gd name="connsiteX2" fmla="*/ 134532 w 6769699"/>
              <a:gd name="connsiteY2" fmla="*/ 1835847 h 2468349"/>
              <a:gd name="connsiteX3" fmla="*/ 36788 w 6769699"/>
              <a:gd name="connsiteY3" fmla="*/ 794567 h 2468349"/>
              <a:gd name="connsiteX4" fmla="*/ 721214 w 6769699"/>
              <a:gd name="connsiteY4" fmla="*/ 56263 h 2468349"/>
              <a:gd name="connsiteX5" fmla="*/ 6066407 w 6769699"/>
              <a:gd name="connsiteY5" fmla="*/ 156302 h 2468349"/>
              <a:gd name="connsiteX6" fmla="*/ 6768195 w 6769699"/>
              <a:gd name="connsiteY6" fmla="*/ 865255 h 2468349"/>
              <a:gd name="connsiteX7" fmla="*/ 5950640 w 6769699"/>
              <a:gd name="connsiteY7" fmla="*/ 2129659 h 2468349"/>
              <a:gd name="connsiteX8" fmla="*/ 2042026 w 6769699"/>
              <a:gd name="connsiteY8" fmla="*/ 2302040 h 2468349"/>
              <a:gd name="connsiteX9" fmla="*/ 1300412 w 6769699"/>
              <a:gd name="connsiteY9" fmla="*/ 2468349 h 2468349"/>
              <a:gd name="connsiteX10" fmla="*/ 1227139 w 6769699"/>
              <a:gd name="connsiteY10" fmla="*/ 2262059 h 2468349"/>
              <a:gd name="connsiteX0" fmla="*/ 1231573 w 6774133"/>
              <a:gd name="connsiteY0" fmla="*/ 2262059 h 2468349"/>
              <a:gd name="connsiteX1" fmla="*/ 496258 w 6774133"/>
              <a:gd name="connsiteY1" fmla="*/ 2128631 h 2468349"/>
              <a:gd name="connsiteX2" fmla="*/ 122177 w 6774133"/>
              <a:gd name="connsiteY2" fmla="*/ 1787259 h 2468349"/>
              <a:gd name="connsiteX3" fmla="*/ 41222 w 6774133"/>
              <a:gd name="connsiteY3" fmla="*/ 794567 h 2468349"/>
              <a:gd name="connsiteX4" fmla="*/ 725648 w 6774133"/>
              <a:gd name="connsiteY4" fmla="*/ 56263 h 2468349"/>
              <a:gd name="connsiteX5" fmla="*/ 6070841 w 6774133"/>
              <a:gd name="connsiteY5" fmla="*/ 156302 h 2468349"/>
              <a:gd name="connsiteX6" fmla="*/ 6772629 w 6774133"/>
              <a:gd name="connsiteY6" fmla="*/ 865255 h 2468349"/>
              <a:gd name="connsiteX7" fmla="*/ 5955074 w 6774133"/>
              <a:gd name="connsiteY7" fmla="*/ 2129659 h 2468349"/>
              <a:gd name="connsiteX8" fmla="*/ 2046460 w 6774133"/>
              <a:gd name="connsiteY8" fmla="*/ 2302040 h 2468349"/>
              <a:gd name="connsiteX9" fmla="*/ 1304846 w 6774133"/>
              <a:gd name="connsiteY9" fmla="*/ 2468349 h 2468349"/>
              <a:gd name="connsiteX10" fmla="*/ 1231573 w 6774133"/>
              <a:gd name="connsiteY10" fmla="*/ 2262059 h 2468349"/>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5712 w 6774133"/>
              <a:gd name="connsiteY7" fmla="*/ 2082537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3669 w 6774133"/>
              <a:gd name="connsiteY7" fmla="*/ 2063016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830714"/>
              <a:gd name="connsiteY0" fmla="*/ 2285938 h 2488841"/>
              <a:gd name="connsiteX1" fmla="*/ 496258 w 6830714"/>
              <a:gd name="connsiteY1" fmla="*/ 2152510 h 2488841"/>
              <a:gd name="connsiteX2" fmla="*/ 122177 w 6830714"/>
              <a:gd name="connsiteY2" fmla="*/ 1811138 h 2488841"/>
              <a:gd name="connsiteX3" fmla="*/ 41222 w 6830714"/>
              <a:gd name="connsiteY3" fmla="*/ 818446 h 2488841"/>
              <a:gd name="connsiteX4" fmla="*/ 725648 w 6830714"/>
              <a:gd name="connsiteY4" fmla="*/ 80142 h 2488841"/>
              <a:gd name="connsiteX5" fmla="*/ 6070841 w 6830714"/>
              <a:gd name="connsiteY5" fmla="*/ 180181 h 2488841"/>
              <a:gd name="connsiteX6" fmla="*/ 6772693 w 6830714"/>
              <a:gd name="connsiteY6" fmla="*/ 1001592 h 2488841"/>
              <a:gd name="connsiteX7" fmla="*/ 6123669 w 6830714"/>
              <a:gd name="connsiteY7" fmla="*/ 2086895 h 2488841"/>
              <a:gd name="connsiteX8" fmla="*/ 2046460 w 6830714"/>
              <a:gd name="connsiteY8" fmla="*/ 2325919 h 2488841"/>
              <a:gd name="connsiteX9" fmla="*/ 1222559 w 6830714"/>
              <a:gd name="connsiteY9" fmla="*/ 2488841 h 2488841"/>
              <a:gd name="connsiteX10" fmla="*/ 1231573 w 6830714"/>
              <a:gd name="connsiteY10" fmla="*/ 2285938 h 2488841"/>
              <a:gd name="connsiteX0" fmla="*/ 1231573 w 6775421"/>
              <a:gd name="connsiteY0" fmla="*/ 2285174 h 2488077"/>
              <a:gd name="connsiteX1" fmla="*/ 496258 w 6775421"/>
              <a:gd name="connsiteY1" fmla="*/ 2151746 h 2488077"/>
              <a:gd name="connsiteX2" fmla="*/ 122177 w 6775421"/>
              <a:gd name="connsiteY2" fmla="*/ 1810374 h 2488077"/>
              <a:gd name="connsiteX3" fmla="*/ 41222 w 6775421"/>
              <a:gd name="connsiteY3" fmla="*/ 817682 h 2488077"/>
              <a:gd name="connsiteX4" fmla="*/ 725648 w 6775421"/>
              <a:gd name="connsiteY4" fmla="*/ 79378 h 2488077"/>
              <a:gd name="connsiteX5" fmla="*/ 6070841 w 6775421"/>
              <a:gd name="connsiteY5" fmla="*/ 179417 h 2488077"/>
              <a:gd name="connsiteX6" fmla="*/ 6772693 w 6775421"/>
              <a:gd name="connsiteY6" fmla="*/ 1000828 h 2488077"/>
              <a:gd name="connsiteX7" fmla="*/ 6123669 w 6775421"/>
              <a:gd name="connsiteY7" fmla="*/ 2086131 h 2488077"/>
              <a:gd name="connsiteX8" fmla="*/ 2046460 w 6775421"/>
              <a:gd name="connsiteY8" fmla="*/ 2325155 h 2488077"/>
              <a:gd name="connsiteX9" fmla="*/ 1222559 w 6775421"/>
              <a:gd name="connsiteY9" fmla="*/ 2488077 h 2488077"/>
              <a:gd name="connsiteX10" fmla="*/ 1231573 w 6775421"/>
              <a:gd name="connsiteY10" fmla="*/ 2285174 h 2488077"/>
              <a:gd name="connsiteX0" fmla="*/ 1231573 w 6851024"/>
              <a:gd name="connsiteY0" fmla="*/ 2287499 h 2490402"/>
              <a:gd name="connsiteX1" fmla="*/ 496258 w 6851024"/>
              <a:gd name="connsiteY1" fmla="*/ 2154071 h 2490402"/>
              <a:gd name="connsiteX2" fmla="*/ 122177 w 6851024"/>
              <a:gd name="connsiteY2" fmla="*/ 1812699 h 2490402"/>
              <a:gd name="connsiteX3" fmla="*/ 41222 w 6851024"/>
              <a:gd name="connsiteY3" fmla="*/ 820007 h 2490402"/>
              <a:gd name="connsiteX4" fmla="*/ 725648 w 6851024"/>
              <a:gd name="connsiteY4" fmla="*/ 81703 h 2490402"/>
              <a:gd name="connsiteX5" fmla="*/ 6070841 w 6851024"/>
              <a:gd name="connsiteY5" fmla="*/ 181742 h 2490402"/>
              <a:gd name="connsiteX6" fmla="*/ 6800142 w 6851024"/>
              <a:gd name="connsiteY6" fmla="*/ 1041768 h 2490402"/>
              <a:gd name="connsiteX7" fmla="*/ 6123669 w 6851024"/>
              <a:gd name="connsiteY7" fmla="*/ 2088456 h 2490402"/>
              <a:gd name="connsiteX8" fmla="*/ 2046460 w 6851024"/>
              <a:gd name="connsiteY8" fmla="*/ 2327480 h 2490402"/>
              <a:gd name="connsiteX9" fmla="*/ 1222559 w 6851024"/>
              <a:gd name="connsiteY9" fmla="*/ 2490402 h 2490402"/>
              <a:gd name="connsiteX10" fmla="*/ 1231573 w 6851024"/>
              <a:gd name="connsiteY10" fmla="*/ 2287499 h 2490402"/>
              <a:gd name="connsiteX0" fmla="*/ 1231573 w 6851024"/>
              <a:gd name="connsiteY0" fmla="*/ 2287499 h 2486130"/>
              <a:gd name="connsiteX1" fmla="*/ 496258 w 6851024"/>
              <a:gd name="connsiteY1" fmla="*/ 2154071 h 2486130"/>
              <a:gd name="connsiteX2" fmla="*/ 122177 w 6851024"/>
              <a:gd name="connsiteY2" fmla="*/ 1812699 h 2486130"/>
              <a:gd name="connsiteX3" fmla="*/ 41222 w 6851024"/>
              <a:gd name="connsiteY3" fmla="*/ 820007 h 2486130"/>
              <a:gd name="connsiteX4" fmla="*/ 725648 w 6851024"/>
              <a:gd name="connsiteY4" fmla="*/ 81703 h 2486130"/>
              <a:gd name="connsiteX5" fmla="*/ 6070841 w 6851024"/>
              <a:gd name="connsiteY5" fmla="*/ 181742 h 2486130"/>
              <a:gd name="connsiteX6" fmla="*/ 6800142 w 6851024"/>
              <a:gd name="connsiteY6" fmla="*/ 1041768 h 2486130"/>
              <a:gd name="connsiteX7" fmla="*/ 6123669 w 6851024"/>
              <a:gd name="connsiteY7" fmla="*/ 2088456 h 2486130"/>
              <a:gd name="connsiteX8" fmla="*/ 2046460 w 6851024"/>
              <a:gd name="connsiteY8" fmla="*/ 2327480 h 2486130"/>
              <a:gd name="connsiteX9" fmla="*/ 1187001 w 6851024"/>
              <a:gd name="connsiteY9" fmla="*/ 2486130 h 2486130"/>
              <a:gd name="connsiteX10" fmla="*/ 1231573 w 6851024"/>
              <a:gd name="connsiteY10" fmla="*/ 2287499 h 2486130"/>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046460 w 6851024"/>
              <a:gd name="connsiteY8" fmla="*/ 2327480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1024" h="2461764">
                <a:moveTo>
                  <a:pt x="1231573" y="2287499"/>
                </a:moveTo>
                <a:cubicBezTo>
                  <a:pt x="1112336" y="2271169"/>
                  <a:pt x="681157" y="2233204"/>
                  <a:pt x="496258" y="2154071"/>
                </a:cubicBezTo>
                <a:cubicBezTo>
                  <a:pt x="311359" y="2074938"/>
                  <a:pt x="198016" y="2035043"/>
                  <a:pt x="122177" y="1812699"/>
                </a:cubicBezTo>
                <a:cubicBezTo>
                  <a:pt x="46338" y="1590355"/>
                  <a:pt x="-59356" y="1108506"/>
                  <a:pt x="41222" y="820007"/>
                </a:cubicBezTo>
                <a:cubicBezTo>
                  <a:pt x="141800" y="531508"/>
                  <a:pt x="395768" y="136683"/>
                  <a:pt x="725648" y="81703"/>
                </a:cubicBezTo>
                <a:cubicBezTo>
                  <a:pt x="1694758" y="-79792"/>
                  <a:pt x="5058425" y="21731"/>
                  <a:pt x="6070841" y="181742"/>
                </a:cubicBezTo>
                <a:cubicBezTo>
                  <a:pt x="7083257" y="341753"/>
                  <a:pt x="6832799" y="565274"/>
                  <a:pt x="6800142" y="1041768"/>
                </a:cubicBezTo>
                <a:cubicBezTo>
                  <a:pt x="6762524" y="1588400"/>
                  <a:pt x="6896479" y="1874529"/>
                  <a:pt x="6123669" y="2088456"/>
                </a:cubicBezTo>
                <a:cubicBezTo>
                  <a:pt x="5350859" y="2302383"/>
                  <a:pt x="2371629" y="2317340"/>
                  <a:pt x="2163283" y="2325332"/>
                </a:cubicBezTo>
                <a:cubicBezTo>
                  <a:pt x="1581595" y="2463408"/>
                  <a:pt x="1234045" y="2459053"/>
                  <a:pt x="1172765" y="2461764"/>
                </a:cubicBezTo>
                <a:cubicBezTo>
                  <a:pt x="1538023" y="2321109"/>
                  <a:pt x="1231573" y="2287499"/>
                  <a:pt x="1231573" y="2287499"/>
                </a:cubicBezTo>
                <a:close/>
              </a:path>
            </a:pathLst>
          </a:custGeom>
          <a:noFill/>
          <a:ln w="19050" cap="flat">
            <a:solidFill>
              <a:schemeClr val="tx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D9E833B-71C6-4E5A-8EE9-2F5C6CF09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776088" y="584312"/>
            <a:ext cx="4653004" cy="3398069"/>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8820" h="4175448">
                <a:moveTo>
                  <a:pt x="1008299" y="0"/>
                </a:moveTo>
                <a:cubicBezTo>
                  <a:pt x="1080221" y="58905"/>
                  <a:pt x="1502689" y="357725"/>
                  <a:pt x="1646266" y="574434"/>
                </a:cubicBezTo>
                <a:cubicBezTo>
                  <a:pt x="1801987" y="585526"/>
                  <a:pt x="4118388" y="461840"/>
                  <a:pt x="4631860" y="934302"/>
                </a:cubicBezTo>
                <a:cubicBezTo>
                  <a:pt x="5145332" y="1406764"/>
                  <a:pt x="4955580" y="2313155"/>
                  <a:pt x="4727101" y="3409206"/>
                </a:cubicBezTo>
                <a:cubicBezTo>
                  <a:pt x="4578135" y="3975170"/>
                  <a:pt x="4223222" y="4034330"/>
                  <a:pt x="3579038" y="4131303"/>
                </a:cubicBezTo>
                <a:cubicBezTo>
                  <a:pt x="2934854" y="4228276"/>
                  <a:pt x="1597338" y="4158382"/>
                  <a:pt x="861999" y="3991042"/>
                </a:cubicBezTo>
                <a:cubicBezTo>
                  <a:pt x="557764" y="3888766"/>
                  <a:pt x="288603" y="3774523"/>
                  <a:pt x="76447" y="3313039"/>
                </a:cubicBezTo>
                <a:cubicBezTo>
                  <a:pt x="-73175" y="2826910"/>
                  <a:pt x="18982" y="1794318"/>
                  <a:pt x="163050" y="1290513"/>
                </a:cubicBezTo>
                <a:cubicBezTo>
                  <a:pt x="367640" y="666231"/>
                  <a:pt x="707145" y="617043"/>
                  <a:pt x="990367" y="590018"/>
                </a:cubicBezTo>
                <a:cubicBezTo>
                  <a:pt x="990367" y="590018"/>
                  <a:pt x="1038579" y="394709"/>
                  <a:pt x="1008299"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002A35C-AD38-342A-FC96-9C72EE0A5F55}"/>
              </a:ext>
            </a:extLst>
          </p:cNvPr>
          <p:cNvSpPr>
            <a:spLocks noGrp="1"/>
          </p:cNvSpPr>
          <p:nvPr>
            <p:ph type="title"/>
          </p:nvPr>
        </p:nvSpPr>
        <p:spPr>
          <a:xfrm>
            <a:off x="1221949" y="1441683"/>
            <a:ext cx="3737320" cy="2085287"/>
          </a:xfrm>
        </p:spPr>
        <p:txBody>
          <a:bodyPr>
            <a:noAutofit/>
          </a:bodyPr>
          <a:lstStyle/>
          <a:p>
            <a:pPr algn="ctr"/>
            <a:r>
              <a:rPr lang="el-GR" sz="2400" b="1" i="0" dirty="0">
                <a:solidFill>
                  <a:srgbClr val="000000"/>
                </a:solidFill>
                <a:effectLst/>
                <a:latin typeface="Cavolini" panose="03000502040302020204" pitchFamily="66" charset="0"/>
                <a:cs typeface="Cavolini" panose="03000502040302020204" pitchFamily="66" charset="0"/>
              </a:rPr>
              <a:t>Κοινωνική και Συναισθηματική Ανάπτυξη: </a:t>
            </a:r>
            <a:br>
              <a:rPr lang="el-GR" sz="2400" b="1" i="0" dirty="0">
                <a:solidFill>
                  <a:srgbClr val="000000"/>
                </a:solidFill>
                <a:effectLst/>
                <a:latin typeface="Cavolini" panose="03000502040302020204" pitchFamily="66" charset="0"/>
                <a:cs typeface="Cavolini" panose="03000502040302020204" pitchFamily="66" charset="0"/>
              </a:rPr>
            </a:br>
            <a:r>
              <a:rPr lang="el-GR" sz="2400" b="0" i="0" dirty="0">
                <a:solidFill>
                  <a:srgbClr val="000000"/>
                </a:solidFill>
                <a:effectLst/>
                <a:latin typeface="Cavolini" panose="03000502040302020204" pitchFamily="66" charset="0"/>
                <a:cs typeface="Cavolini" panose="03000502040302020204" pitchFamily="66" charset="0"/>
              </a:rPr>
              <a:t>Η Ανάπτυξη της</a:t>
            </a:r>
            <a:br>
              <a:rPr lang="el-GR" sz="2400" b="0" i="0" dirty="0">
                <a:solidFill>
                  <a:srgbClr val="000000"/>
                </a:solidFill>
                <a:effectLst/>
                <a:latin typeface="Cavolini" panose="03000502040302020204" pitchFamily="66" charset="0"/>
                <a:cs typeface="Cavolini" panose="03000502040302020204" pitchFamily="66" charset="0"/>
              </a:rPr>
            </a:br>
            <a:r>
              <a:rPr lang="el-GR" sz="2400" b="0" i="0" dirty="0">
                <a:solidFill>
                  <a:srgbClr val="000000"/>
                </a:solidFill>
                <a:effectLst/>
                <a:latin typeface="Cavolini" panose="03000502040302020204" pitchFamily="66" charset="0"/>
                <a:cs typeface="Cavolini" panose="03000502040302020204" pitchFamily="66" charset="0"/>
              </a:rPr>
              <a:t>Προσωπικότητας</a:t>
            </a:r>
            <a:r>
              <a:rPr lang="el-GR" sz="2400" b="0" dirty="0">
                <a:latin typeface="Cavolini" panose="03000502040302020204" pitchFamily="66" charset="0"/>
                <a:cs typeface="Cavolini" panose="03000502040302020204" pitchFamily="66" charset="0"/>
              </a:rPr>
              <a:t> </a:t>
            </a:r>
            <a:br>
              <a:rPr lang="el-GR" sz="2400" dirty="0">
                <a:latin typeface="Cavolini" panose="03000502040302020204" pitchFamily="66" charset="0"/>
                <a:cs typeface="Cavolini" panose="03000502040302020204" pitchFamily="66" charset="0"/>
              </a:rPr>
            </a:br>
            <a:endParaRPr lang="en-US" sz="2400" dirty="0">
              <a:latin typeface="Cavolini" panose="03000502040302020204" pitchFamily="66" charset="0"/>
              <a:cs typeface="Cavolini" panose="03000502040302020204" pitchFamily="66" charset="0"/>
            </a:endParaRPr>
          </a:p>
        </p:txBody>
      </p:sp>
      <p:sp>
        <p:nvSpPr>
          <p:cNvPr id="16" name="Freeform: Shape 15">
            <a:extLst>
              <a:ext uri="{FF2B5EF4-FFF2-40B4-BE49-F238E27FC236}">
                <a16:creationId xmlns:a16="http://schemas.microsoft.com/office/drawing/2014/main" id="{A7E159FC-3666-4232-8B04-4E20400D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719578" y="526618"/>
            <a:ext cx="4653004" cy="3398069"/>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8820" h="4175448">
                <a:moveTo>
                  <a:pt x="1008299" y="0"/>
                </a:moveTo>
                <a:cubicBezTo>
                  <a:pt x="1080221" y="58905"/>
                  <a:pt x="1502689" y="357725"/>
                  <a:pt x="1646266" y="574434"/>
                </a:cubicBezTo>
                <a:cubicBezTo>
                  <a:pt x="1801987" y="585526"/>
                  <a:pt x="4118388" y="461840"/>
                  <a:pt x="4631860" y="934302"/>
                </a:cubicBezTo>
                <a:cubicBezTo>
                  <a:pt x="5145332" y="1406764"/>
                  <a:pt x="4955580" y="2313155"/>
                  <a:pt x="4727101" y="3409206"/>
                </a:cubicBezTo>
                <a:cubicBezTo>
                  <a:pt x="4578135" y="3975170"/>
                  <a:pt x="4223222" y="4034330"/>
                  <a:pt x="3579038" y="4131303"/>
                </a:cubicBezTo>
                <a:cubicBezTo>
                  <a:pt x="2934854" y="4228276"/>
                  <a:pt x="1597338" y="4158382"/>
                  <a:pt x="861999" y="3991042"/>
                </a:cubicBezTo>
                <a:cubicBezTo>
                  <a:pt x="557764" y="3888766"/>
                  <a:pt x="288603" y="3774523"/>
                  <a:pt x="76447" y="3313039"/>
                </a:cubicBezTo>
                <a:cubicBezTo>
                  <a:pt x="-73175" y="2826910"/>
                  <a:pt x="18982" y="1794318"/>
                  <a:pt x="163050" y="1290513"/>
                </a:cubicBezTo>
                <a:cubicBezTo>
                  <a:pt x="367640" y="666231"/>
                  <a:pt x="707145" y="617043"/>
                  <a:pt x="990367" y="590018"/>
                </a:cubicBezTo>
                <a:cubicBezTo>
                  <a:pt x="990367" y="590018"/>
                  <a:pt x="1038579" y="394709"/>
                  <a:pt x="1008299"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CB75362-40E0-BB4D-F20B-E1B80DCD658E}"/>
              </a:ext>
            </a:extLst>
          </p:cNvPr>
          <p:cNvSpPr>
            <a:spLocks noGrp="1"/>
          </p:cNvSpPr>
          <p:nvPr>
            <p:ph idx="1"/>
          </p:nvPr>
        </p:nvSpPr>
        <p:spPr>
          <a:xfrm>
            <a:off x="5855792" y="1133062"/>
            <a:ext cx="5098347" cy="4216490"/>
          </a:xfrm>
        </p:spPr>
        <p:txBody>
          <a:bodyPr anchor="ctr">
            <a:normAutofit fontScale="85000" lnSpcReduction="20000"/>
          </a:bodyPr>
          <a:lstStyle/>
          <a:p>
            <a:pPr marL="457200" indent="-457200">
              <a:buFont typeface="Wingdings" panose="05000000000000000000" pitchFamily="2" charset="2"/>
              <a:buChar char="ü"/>
            </a:pPr>
            <a:r>
              <a:rPr lang="el-GR" sz="2400" dirty="0">
                <a:latin typeface="Cavolini" panose="03000502040302020204" pitchFamily="66" charset="0"/>
                <a:cs typeface="Cavolini" panose="03000502040302020204" pitchFamily="66" charset="0"/>
              </a:rPr>
              <a:t>Μείωση προβληματικών συμπεριφορών</a:t>
            </a:r>
          </a:p>
          <a:p>
            <a:pPr marL="457200" indent="-457200">
              <a:buFont typeface="Wingdings" panose="05000000000000000000" pitchFamily="2" charset="2"/>
              <a:buChar char="ü"/>
            </a:pPr>
            <a:r>
              <a:rPr lang="el-GR" sz="2400" dirty="0">
                <a:latin typeface="Cavolini" panose="03000502040302020204" pitchFamily="66" charset="0"/>
                <a:cs typeface="Cavolini" panose="03000502040302020204" pitchFamily="66" charset="0"/>
              </a:rPr>
              <a:t>Βελτίωση σχολικών επιδόσεων</a:t>
            </a:r>
          </a:p>
          <a:p>
            <a:r>
              <a:rPr lang="el-GR" sz="2400" b="0" i="0" dirty="0">
                <a:solidFill>
                  <a:srgbClr val="000000"/>
                </a:solidFill>
                <a:effectLst/>
                <a:latin typeface="Cavolini" panose="03000502040302020204" pitchFamily="66" charset="0"/>
                <a:cs typeface="Cavolini" panose="03000502040302020204" pitchFamily="66" charset="0"/>
              </a:rPr>
              <a:t>(Κουράκη, Κουρμούση και Σαλαγιάννη, 2016)</a:t>
            </a:r>
          </a:p>
          <a:p>
            <a:pPr marL="342900" indent="-342900">
              <a:buFont typeface="Wingdings" panose="05000000000000000000" pitchFamily="2" charset="2"/>
              <a:buChar char="ü"/>
            </a:pPr>
            <a:r>
              <a:rPr lang="el-GR" sz="2400" dirty="0">
                <a:latin typeface="Cavolini" panose="03000502040302020204" pitchFamily="66" charset="0"/>
                <a:cs typeface="Cavolini" panose="03000502040302020204" pitchFamily="66" charset="0"/>
              </a:rPr>
              <a:t>Αυτογνωσία/ αυτεπίγνωση </a:t>
            </a:r>
            <a:r>
              <a:rPr lang="el-GR" sz="2400" b="0" dirty="0">
                <a:latin typeface="Cavolini" panose="03000502040302020204" pitchFamily="66" charset="0"/>
                <a:cs typeface="Cavolini" panose="03000502040302020204" pitchFamily="66" charset="0"/>
              </a:rPr>
              <a:t>(ταυτότητα και αντίληψη εαυτού)</a:t>
            </a:r>
          </a:p>
          <a:p>
            <a:pPr marL="342900" indent="-342900">
              <a:buFont typeface="Wingdings" panose="05000000000000000000" pitchFamily="2" charset="2"/>
              <a:buChar char="ü"/>
            </a:pPr>
            <a:r>
              <a:rPr lang="el-GR" sz="2400" dirty="0">
                <a:latin typeface="Cavolini" panose="03000502040302020204" pitchFamily="66" charset="0"/>
                <a:cs typeface="Cavolini" panose="03000502040302020204" pitchFamily="66" charset="0"/>
              </a:rPr>
              <a:t>Αυτοδιαχείριση</a:t>
            </a:r>
          </a:p>
          <a:p>
            <a:pPr marL="342900" indent="-342900">
              <a:buFont typeface="Wingdings" panose="05000000000000000000" pitchFamily="2" charset="2"/>
              <a:buChar char="ü"/>
            </a:pPr>
            <a:r>
              <a:rPr lang="el-GR" sz="2400" dirty="0">
                <a:latin typeface="Cavolini" panose="03000502040302020204" pitchFamily="66" charset="0"/>
                <a:cs typeface="Cavolini" panose="03000502040302020204" pitchFamily="66" charset="0"/>
              </a:rPr>
              <a:t>Κοινωνική επίγνωση</a:t>
            </a:r>
          </a:p>
          <a:p>
            <a:pPr marL="342900" indent="-342900">
              <a:buFont typeface="Wingdings" panose="05000000000000000000" pitchFamily="2" charset="2"/>
              <a:buChar char="ü"/>
            </a:pPr>
            <a:r>
              <a:rPr lang="el-GR" sz="2400" dirty="0">
                <a:latin typeface="Cavolini" panose="03000502040302020204" pitchFamily="66" charset="0"/>
                <a:cs typeface="Cavolini" panose="03000502040302020204" pitchFamily="66" charset="0"/>
              </a:rPr>
              <a:t>Χειρισμός δεξιοτήτων σχέσεων</a:t>
            </a:r>
          </a:p>
          <a:p>
            <a:pPr marL="342900" indent="-342900">
              <a:buFont typeface="Wingdings" panose="05000000000000000000" pitchFamily="2" charset="2"/>
              <a:buChar char="ü"/>
            </a:pPr>
            <a:r>
              <a:rPr lang="el-GR" sz="2400" dirty="0">
                <a:latin typeface="Cavolini" panose="03000502040302020204" pitchFamily="66" charset="0"/>
                <a:cs typeface="Cavolini" panose="03000502040302020204" pitchFamily="66" charset="0"/>
              </a:rPr>
              <a:t>Υπεύθυνη λήψη αποφάσεων</a:t>
            </a:r>
            <a:br>
              <a:rPr lang="el-GR" sz="2400" dirty="0">
                <a:latin typeface="Cavolini" panose="03000502040302020204" pitchFamily="66" charset="0"/>
                <a:cs typeface="Cavolini" panose="03000502040302020204" pitchFamily="66" charset="0"/>
              </a:rPr>
            </a:br>
            <a:endParaRPr lang="en-US" sz="24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846771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5EBCCB1-FE9F-40B3-9C96-8A43FDD0D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31BAE0C-626B-4D94-AE67-8C0B2177EB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640" y="0"/>
            <a:ext cx="7419381" cy="6069620"/>
          </a:xfrm>
          <a:custGeom>
            <a:avLst/>
            <a:gdLst>
              <a:gd name="connsiteX0" fmla="*/ 992398 w 7742796"/>
              <a:gd name="connsiteY0" fmla="*/ 0 h 6069620"/>
              <a:gd name="connsiteX1" fmla="*/ 5828986 w 7742796"/>
              <a:gd name="connsiteY1" fmla="*/ 0 h 6069620"/>
              <a:gd name="connsiteX2" fmla="*/ 5982520 w 7742796"/>
              <a:gd name="connsiteY2" fmla="*/ 97753 h 6069620"/>
              <a:gd name="connsiteX3" fmla="*/ 7060123 w 7742796"/>
              <a:gd name="connsiteY3" fmla="*/ 1815174 h 6069620"/>
              <a:gd name="connsiteX4" fmla="*/ 7288953 w 7742796"/>
              <a:gd name="connsiteY4" fmla="*/ 4402231 h 6069620"/>
              <a:gd name="connsiteX5" fmla="*/ 7742796 w 7742796"/>
              <a:gd name="connsiteY5" fmla="*/ 5212917 h 6069620"/>
              <a:gd name="connsiteX6" fmla="*/ 7043647 w 7742796"/>
              <a:gd name="connsiteY6" fmla="*/ 5316576 h 6069620"/>
              <a:gd name="connsiteX7" fmla="*/ 4325435 w 7742796"/>
              <a:gd name="connsiteY7" fmla="*/ 6069523 h 6069620"/>
              <a:gd name="connsiteX8" fmla="*/ 1471554 w 7742796"/>
              <a:gd name="connsiteY8" fmla="*/ 5359232 h 6069620"/>
              <a:gd name="connsiteX9" fmla="*/ 211506 w 7742796"/>
              <a:gd name="connsiteY9" fmla="*/ 3674281 h 6069620"/>
              <a:gd name="connsiteX10" fmla="*/ 890654 w 7742796"/>
              <a:gd name="connsiteY10" fmla="*/ 78610 h 606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42796" h="6069620">
                <a:moveTo>
                  <a:pt x="992398" y="0"/>
                </a:moveTo>
                <a:lnTo>
                  <a:pt x="5828986" y="0"/>
                </a:lnTo>
                <a:lnTo>
                  <a:pt x="5982520" y="97753"/>
                </a:lnTo>
                <a:cubicBezTo>
                  <a:pt x="6501733" y="456452"/>
                  <a:pt x="6904981" y="1000692"/>
                  <a:pt x="7060123" y="1815174"/>
                </a:cubicBezTo>
                <a:cubicBezTo>
                  <a:pt x="7279465" y="2710667"/>
                  <a:pt x="7247395" y="3874915"/>
                  <a:pt x="7288953" y="4402231"/>
                </a:cubicBezTo>
                <a:cubicBezTo>
                  <a:pt x="7331576" y="4999677"/>
                  <a:pt x="7742796" y="5212917"/>
                  <a:pt x="7742796" y="5212917"/>
                </a:cubicBezTo>
                <a:cubicBezTo>
                  <a:pt x="7639865" y="5240304"/>
                  <a:pt x="7619811" y="5234948"/>
                  <a:pt x="7043647" y="5316576"/>
                </a:cubicBezTo>
                <a:cubicBezTo>
                  <a:pt x="6467484" y="5398205"/>
                  <a:pt x="5254120" y="6062409"/>
                  <a:pt x="4325435" y="6069523"/>
                </a:cubicBezTo>
                <a:cubicBezTo>
                  <a:pt x="3396751" y="6076637"/>
                  <a:pt x="2151941" y="5691594"/>
                  <a:pt x="1471554" y="5359232"/>
                </a:cubicBezTo>
                <a:cubicBezTo>
                  <a:pt x="791167" y="5026870"/>
                  <a:pt x="538266" y="4596224"/>
                  <a:pt x="211506" y="3674281"/>
                </a:cubicBezTo>
                <a:cubicBezTo>
                  <a:pt x="-53986" y="2925203"/>
                  <a:pt x="-274570" y="1055882"/>
                  <a:pt x="890654" y="78610"/>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66563FE2-8180-41EE-8D0A-AFEDC1CD0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29631" flipH="1">
            <a:off x="4390027" y="-210425"/>
            <a:ext cx="7205018" cy="625042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8286"/>
              <a:gd name="connsiteY0" fmla="*/ 731902 h 772169"/>
              <a:gd name="connsiteX1" fmla="*/ 90528 w 828286"/>
              <a:gd name="connsiteY1" fmla="*/ 735868 h 772169"/>
              <a:gd name="connsiteX2" fmla="*/ 373741 w 828286"/>
              <a:gd name="connsiteY2" fmla="*/ 757848 h 772169"/>
              <a:gd name="connsiteX3" fmla="*/ 812900 w 828286"/>
              <a:gd name="connsiteY3" fmla="*/ 492088 h 772169"/>
              <a:gd name="connsiteX4" fmla="*/ 588282 w 828286"/>
              <a:gd name="connsiteY4" fmla="*/ 3537 h 772169"/>
              <a:gd name="connsiteX5" fmla="*/ 59263 w 828286"/>
              <a:gd name="connsiteY5" fmla="*/ 319863 h 772169"/>
              <a:gd name="connsiteX6" fmla="*/ 56596 w 828286"/>
              <a:gd name="connsiteY6" fmla="*/ 630854 h 772169"/>
              <a:gd name="connsiteX7" fmla="*/ 0 w 828286"/>
              <a:gd name="connsiteY7" fmla="*/ 731902 h 772169"/>
              <a:gd name="connsiteX0" fmla="*/ 0 w 828286"/>
              <a:gd name="connsiteY0" fmla="*/ 731902 h 772169"/>
              <a:gd name="connsiteX1" fmla="*/ 90528 w 828286"/>
              <a:gd name="connsiteY1" fmla="*/ 735868 h 772169"/>
              <a:gd name="connsiteX2" fmla="*/ 373741 w 828286"/>
              <a:gd name="connsiteY2" fmla="*/ 757848 h 772169"/>
              <a:gd name="connsiteX3" fmla="*/ 812900 w 828286"/>
              <a:gd name="connsiteY3" fmla="*/ 492088 h 772169"/>
              <a:gd name="connsiteX4" fmla="*/ 588282 w 828286"/>
              <a:gd name="connsiteY4" fmla="*/ 3537 h 772169"/>
              <a:gd name="connsiteX5" fmla="*/ 59263 w 828286"/>
              <a:gd name="connsiteY5" fmla="*/ 319863 h 772169"/>
              <a:gd name="connsiteX6" fmla="*/ 56596 w 828286"/>
              <a:gd name="connsiteY6" fmla="*/ 630854 h 772169"/>
              <a:gd name="connsiteX7" fmla="*/ 0 w 828286"/>
              <a:gd name="connsiteY7" fmla="*/ 731902 h 772169"/>
              <a:gd name="connsiteX0" fmla="*/ 0 w 828286"/>
              <a:gd name="connsiteY0" fmla="*/ 731902 h 773143"/>
              <a:gd name="connsiteX1" fmla="*/ 90528 w 828286"/>
              <a:gd name="connsiteY1" fmla="*/ 739883 h 773143"/>
              <a:gd name="connsiteX2" fmla="*/ 373741 w 828286"/>
              <a:gd name="connsiteY2" fmla="*/ 757848 h 773143"/>
              <a:gd name="connsiteX3" fmla="*/ 812900 w 828286"/>
              <a:gd name="connsiteY3" fmla="*/ 492088 h 773143"/>
              <a:gd name="connsiteX4" fmla="*/ 588282 w 828286"/>
              <a:gd name="connsiteY4" fmla="*/ 3537 h 773143"/>
              <a:gd name="connsiteX5" fmla="*/ 59263 w 828286"/>
              <a:gd name="connsiteY5" fmla="*/ 319863 h 773143"/>
              <a:gd name="connsiteX6" fmla="*/ 56596 w 828286"/>
              <a:gd name="connsiteY6" fmla="*/ 630854 h 773143"/>
              <a:gd name="connsiteX7" fmla="*/ 0 w 828286"/>
              <a:gd name="connsiteY7" fmla="*/ 731902 h 773143"/>
              <a:gd name="connsiteX0" fmla="*/ 0 w 828367"/>
              <a:gd name="connsiteY0" fmla="*/ 731902 h 776468"/>
              <a:gd name="connsiteX1" fmla="*/ 90528 w 828367"/>
              <a:gd name="connsiteY1" fmla="*/ 739883 h 776468"/>
              <a:gd name="connsiteX2" fmla="*/ 372595 w 828367"/>
              <a:gd name="connsiteY2" fmla="*/ 761863 h 776468"/>
              <a:gd name="connsiteX3" fmla="*/ 812900 w 828367"/>
              <a:gd name="connsiteY3" fmla="*/ 492088 h 776468"/>
              <a:gd name="connsiteX4" fmla="*/ 588282 w 828367"/>
              <a:gd name="connsiteY4" fmla="*/ 3537 h 776468"/>
              <a:gd name="connsiteX5" fmla="*/ 59263 w 828367"/>
              <a:gd name="connsiteY5" fmla="*/ 319863 h 776468"/>
              <a:gd name="connsiteX6" fmla="*/ 56596 w 828367"/>
              <a:gd name="connsiteY6" fmla="*/ 630854 h 776468"/>
              <a:gd name="connsiteX7" fmla="*/ 0 w 828367"/>
              <a:gd name="connsiteY7" fmla="*/ 731902 h 776468"/>
              <a:gd name="connsiteX0" fmla="*/ 0 w 828367"/>
              <a:gd name="connsiteY0" fmla="*/ 731902 h 776468"/>
              <a:gd name="connsiteX1" fmla="*/ 90528 w 828367"/>
              <a:gd name="connsiteY1" fmla="*/ 739883 h 776468"/>
              <a:gd name="connsiteX2" fmla="*/ 372595 w 828367"/>
              <a:gd name="connsiteY2" fmla="*/ 761863 h 776468"/>
              <a:gd name="connsiteX3" fmla="*/ 812900 w 828367"/>
              <a:gd name="connsiteY3" fmla="*/ 492088 h 776468"/>
              <a:gd name="connsiteX4" fmla="*/ 588282 w 828367"/>
              <a:gd name="connsiteY4" fmla="*/ 3537 h 776468"/>
              <a:gd name="connsiteX5" fmla="*/ 59263 w 828367"/>
              <a:gd name="connsiteY5" fmla="*/ 319863 h 776468"/>
              <a:gd name="connsiteX6" fmla="*/ 56596 w 828367"/>
              <a:gd name="connsiteY6" fmla="*/ 630854 h 776468"/>
              <a:gd name="connsiteX7" fmla="*/ 0 w 828367"/>
              <a:gd name="connsiteY7" fmla="*/ 731902 h 776468"/>
              <a:gd name="connsiteX0" fmla="*/ 0 w 824972"/>
              <a:gd name="connsiteY0" fmla="*/ 731902 h 776468"/>
              <a:gd name="connsiteX1" fmla="*/ 90528 w 824972"/>
              <a:gd name="connsiteY1" fmla="*/ 739883 h 776468"/>
              <a:gd name="connsiteX2" fmla="*/ 372595 w 824972"/>
              <a:gd name="connsiteY2" fmla="*/ 761863 h 776468"/>
              <a:gd name="connsiteX3" fmla="*/ 812900 w 824972"/>
              <a:gd name="connsiteY3" fmla="*/ 492088 h 776468"/>
              <a:gd name="connsiteX4" fmla="*/ 588282 w 824972"/>
              <a:gd name="connsiteY4" fmla="*/ 3537 h 776468"/>
              <a:gd name="connsiteX5" fmla="*/ 59263 w 824972"/>
              <a:gd name="connsiteY5" fmla="*/ 319863 h 776468"/>
              <a:gd name="connsiteX6" fmla="*/ 56596 w 824972"/>
              <a:gd name="connsiteY6" fmla="*/ 630854 h 776468"/>
              <a:gd name="connsiteX7" fmla="*/ 0 w 824972"/>
              <a:gd name="connsiteY7" fmla="*/ 731902 h 776468"/>
              <a:gd name="connsiteX0" fmla="*/ 0 w 820164"/>
              <a:gd name="connsiteY0" fmla="*/ 731902 h 774107"/>
              <a:gd name="connsiteX1" fmla="*/ 90528 w 820164"/>
              <a:gd name="connsiteY1" fmla="*/ 739883 h 774107"/>
              <a:gd name="connsiteX2" fmla="*/ 372595 w 820164"/>
              <a:gd name="connsiteY2" fmla="*/ 761863 h 774107"/>
              <a:gd name="connsiteX3" fmla="*/ 807168 w 820164"/>
              <a:gd name="connsiteY3" fmla="*/ 525544 h 774107"/>
              <a:gd name="connsiteX4" fmla="*/ 588282 w 820164"/>
              <a:gd name="connsiteY4" fmla="*/ 3537 h 774107"/>
              <a:gd name="connsiteX5" fmla="*/ 59263 w 820164"/>
              <a:gd name="connsiteY5" fmla="*/ 319863 h 774107"/>
              <a:gd name="connsiteX6" fmla="*/ 56596 w 820164"/>
              <a:gd name="connsiteY6" fmla="*/ 630854 h 774107"/>
              <a:gd name="connsiteX7" fmla="*/ 0 w 820164"/>
              <a:gd name="connsiteY7" fmla="*/ 731902 h 774107"/>
              <a:gd name="connsiteX0" fmla="*/ 0 w 822786"/>
              <a:gd name="connsiteY0" fmla="*/ 731902 h 792910"/>
              <a:gd name="connsiteX1" fmla="*/ 90528 w 822786"/>
              <a:gd name="connsiteY1" fmla="*/ 739883 h 792910"/>
              <a:gd name="connsiteX2" fmla="*/ 384059 w 822786"/>
              <a:gd name="connsiteY2" fmla="*/ 783275 h 792910"/>
              <a:gd name="connsiteX3" fmla="*/ 807168 w 822786"/>
              <a:gd name="connsiteY3" fmla="*/ 525544 h 792910"/>
              <a:gd name="connsiteX4" fmla="*/ 588282 w 822786"/>
              <a:gd name="connsiteY4" fmla="*/ 3537 h 792910"/>
              <a:gd name="connsiteX5" fmla="*/ 59263 w 822786"/>
              <a:gd name="connsiteY5" fmla="*/ 319863 h 792910"/>
              <a:gd name="connsiteX6" fmla="*/ 56596 w 822786"/>
              <a:gd name="connsiteY6" fmla="*/ 630854 h 792910"/>
              <a:gd name="connsiteX7" fmla="*/ 0 w 822786"/>
              <a:gd name="connsiteY7" fmla="*/ 731902 h 792910"/>
              <a:gd name="connsiteX0" fmla="*/ 0 w 822786"/>
              <a:gd name="connsiteY0" fmla="*/ 731902 h 787053"/>
              <a:gd name="connsiteX1" fmla="*/ 90528 w 822786"/>
              <a:gd name="connsiteY1" fmla="*/ 739883 h 787053"/>
              <a:gd name="connsiteX2" fmla="*/ 384059 w 822786"/>
              <a:gd name="connsiteY2" fmla="*/ 783275 h 787053"/>
              <a:gd name="connsiteX3" fmla="*/ 807168 w 822786"/>
              <a:gd name="connsiteY3" fmla="*/ 525544 h 787053"/>
              <a:gd name="connsiteX4" fmla="*/ 588282 w 822786"/>
              <a:gd name="connsiteY4" fmla="*/ 3537 h 787053"/>
              <a:gd name="connsiteX5" fmla="*/ 59263 w 822786"/>
              <a:gd name="connsiteY5" fmla="*/ 319863 h 787053"/>
              <a:gd name="connsiteX6" fmla="*/ 56596 w 822786"/>
              <a:gd name="connsiteY6" fmla="*/ 630854 h 787053"/>
              <a:gd name="connsiteX7" fmla="*/ 0 w 822786"/>
              <a:gd name="connsiteY7" fmla="*/ 731902 h 787053"/>
              <a:gd name="connsiteX0" fmla="*/ 0 w 807883"/>
              <a:gd name="connsiteY0" fmla="*/ 731902 h 787053"/>
              <a:gd name="connsiteX1" fmla="*/ 75625 w 807883"/>
              <a:gd name="connsiteY1" fmla="*/ 739883 h 787053"/>
              <a:gd name="connsiteX2" fmla="*/ 369156 w 807883"/>
              <a:gd name="connsiteY2" fmla="*/ 783275 h 787053"/>
              <a:gd name="connsiteX3" fmla="*/ 792265 w 807883"/>
              <a:gd name="connsiteY3" fmla="*/ 525544 h 787053"/>
              <a:gd name="connsiteX4" fmla="*/ 573379 w 807883"/>
              <a:gd name="connsiteY4" fmla="*/ 3537 h 787053"/>
              <a:gd name="connsiteX5" fmla="*/ 44360 w 807883"/>
              <a:gd name="connsiteY5" fmla="*/ 319863 h 787053"/>
              <a:gd name="connsiteX6" fmla="*/ 41693 w 807883"/>
              <a:gd name="connsiteY6" fmla="*/ 630854 h 787053"/>
              <a:gd name="connsiteX7" fmla="*/ 0 w 807883"/>
              <a:gd name="connsiteY7" fmla="*/ 731902 h 787053"/>
              <a:gd name="connsiteX0" fmla="*/ 0 w 813330"/>
              <a:gd name="connsiteY0" fmla="*/ 731902 h 787053"/>
              <a:gd name="connsiteX1" fmla="*/ 75625 w 813330"/>
              <a:gd name="connsiteY1" fmla="*/ 739883 h 787053"/>
              <a:gd name="connsiteX2" fmla="*/ 369156 w 813330"/>
              <a:gd name="connsiteY2" fmla="*/ 783275 h 787053"/>
              <a:gd name="connsiteX3" fmla="*/ 792265 w 813330"/>
              <a:gd name="connsiteY3" fmla="*/ 525544 h 787053"/>
              <a:gd name="connsiteX4" fmla="*/ 573379 w 813330"/>
              <a:gd name="connsiteY4" fmla="*/ 3537 h 787053"/>
              <a:gd name="connsiteX5" fmla="*/ 44360 w 813330"/>
              <a:gd name="connsiteY5" fmla="*/ 319863 h 787053"/>
              <a:gd name="connsiteX6" fmla="*/ 41693 w 813330"/>
              <a:gd name="connsiteY6" fmla="*/ 630854 h 787053"/>
              <a:gd name="connsiteX7" fmla="*/ 0 w 813330"/>
              <a:gd name="connsiteY7" fmla="*/ 731902 h 787053"/>
              <a:gd name="connsiteX0" fmla="*/ 0 w 807637"/>
              <a:gd name="connsiteY0" fmla="*/ 731902 h 805003"/>
              <a:gd name="connsiteX1" fmla="*/ 75625 w 807637"/>
              <a:gd name="connsiteY1" fmla="*/ 739883 h 805003"/>
              <a:gd name="connsiteX2" fmla="*/ 372595 w 807637"/>
              <a:gd name="connsiteY2" fmla="*/ 802011 h 805003"/>
              <a:gd name="connsiteX3" fmla="*/ 792265 w 807637"/>
              <a:gd name="connsiteY3" fmla="*/ 525544 h 805003"/>
              <a:gd name="connsiteX4" fmla="*/ 573379 w 807637"/>
              <a:gd name="connsiteY4" fmla="*/ 3537 h 805003"/>
              <a:gd name="connsiteX5" fmla="*/ 44360 w 807637"/>
              <a:gd name="connsiteY5" fmla="*/ 319863 h 805003"/>
              <a:gd name="connsiteX6" fmla="*/ 41693 w 807637"/>
              <a:gd name="connsiteY6" fmla="*/ 630854 h 805003"/>
              <a:gd name="connsiteX7" fmla="*/ 0 w 807637"/>
              <a:gd name="connsiteY7" fmla="*/ 731902 h 805003"/>
              <a:gd name="connsiteX0" fmla="*/ 0 w 807637"/>
              <a:gd name="connsiteY0" fmla="*/ 731902 h 802564"/>
              <a:gd name="connsiteX1" fmla="*/ 75625 w 807637"/>
              <a:gd name="connsiteY1" fmla="*/ 739883 h 802564"/>
              <a:gd name="connsiteX2" fmla="*/ 372595 w 807637"/>
              <a:gd name="connsiteY2" fmla="*/ 802011 h 802564"/>
              <a:gd name="connsiteX3" fmla="*/ 792265 w 807637"/>
              <a:gd name="connsiteY3" fmla="*/ 525544 h 802564"/>
              <a:gd name="connsiteX4" fmla="*/ 573379 w 807637"/>
              <a:gd name="connsiteY4" fmla="*/ 3537 h 802564"/>
              <a:gd name="connsiteX5" fmla="*/ 44360 w 807637"/>
              <a:gd name="connsiteY5" fmla="*/ 319863 h 802564"/>
              <a:gd name="connsiteX6" fmla="*/ 41693 w 807637"/>
              <a:gd name="connsiteY6" fmla="*/ 630854 h 802564"/>
              <a:gd name="connsiteX7" fmla="*/ 0 w 807637"/>
              <a:gd name="connsiteY7" fmla="*/ 731902 h 802564"/>
              <a:gd name="connsiteX0" fmla="*/ 0 w 807637"/>
              <a:gd name="connsiteY0" fmla="*/ 731902 h 809639"/>
              <a:gd name="connsiteX1" fmla="*/ 75625 w 807637"/>
              <a:gd name="connsiteY1" fmla="*/ 735868 h 809639"/>
              <a:gd name="connsiteX2" fmla="*/ 372595 w 807637"/>
              <a:gd name="connsiteY2" fmla="*/ 802011 h 809639"/>
              <a:gd name="connsiteX3" fmla="*/ 792265 w 807637"/>
              <a:gd name="connsiteY3" fmla="*/ 525544 h 809639"/>
              <a:gd name="connsiteX4" fmla="*/ 573379 w 807637"/>
              <a:gd name="connsiteY4" fmla="*/ 3537 h 809639"/>
              <a:gd name="connsiteX5" fmla="*/ 44360 w 807637"/>
              <a:gd name="connsiteY5" fmla="*/ 319863 h 809639"/>
              <a:gd name="connsiteX6" fmla="*/ 41693 w 807637"/>
              <a:gd name="connsiteY6" fmla="*/ 630854 h 809639"/>
              <a:gd name="connsiteX7" fmla="*/ 0 w 807637"/>
              <a:gd name="connsiteY7" fmla="*/ 731902 h 809639"/>
              <a:gd name="connsiteX0" fmla="*/ 0 w 807637"/>
              <a:gd name="connsiteY0" fmla="*/ 731902 h 804248"/>
              <a:gd name="connsiteX1" fmla="*/ 75625 w 807637"/>
              <a:gd name="connsiteY1" fmla="*/ 735868 h 804248"/>
              <a:gd name="connsiteX2" fmla="*/ 372595 w 807637"/>
              <a:gd name="connsiteY2" fmla="*/ 802011 h 804248"/>
              <a:gd name="connsiteX3" fmla="*/ 792265 w 807637"/>
              <a:gd name="connsiteY3" fmla="*/ 525544 h 804248"/>
              <a:gd name="connsiteX4" fmla="*/ 573379 w 807637"/>
              <a:gd name="connsiteY4" fmla="*/ 3537 h 804248"/>
              <a:gd name="connsiteX5" fmla="*/ 44360 w 807637"/>
              <a:gd name="connsiteY5" fmla="*/ 319863 h 804248"/>
              <a:gd name="connsiteX6" fmla="*/ 41693 w 807637"/>
              <a:gd name="connsiteY6" fmla="*/ 630854 h 804248"/>
              <a:gd name="connsiteX7" fmla="*/ 0 w 807637"/>
              <a:gd name="connsiteY7" fmla="*/ 731902 h 804248"/>
              <a:gd name="connsiteX0" fmla="*/ 0 w 794765"/>
              <a:gd name="connsiteY0" fmla="*/ 731902 h 802589"/>
              <a:gd name="connsiteX1" fmla="*/ 75625 w 794765"/>
              <a:gd name="connsiteY1" fmla="*/ 735868 h 802589"/>
              <a:gd name="connsiteX2" fmla="*/ 372595 w 794765"/>
              <a:gd name="connsiteY2" fmla="*/ 802011 h 802589"/>
              <a:gd name="connsiteX3" fmla="*/ 671741 w 794765"/>
              <a:gd name="connsiteY3" fmla="*/ 690368 h 802589"/>
              <a:gd name="connsiteX4" fmla="*/ 792265 w 794765"/>
              <a:gd name="connsiteY4" fmla="*/ 525544 h 802589"/>
              <a:gd name="connsiteX5" fmla="*/ 573379 w 794765"/>
              <a:gd name="connsiteY5" fmla="*/ 3537 h 802589"/>
              <a:gd name="connsiteX6" fmla="*/ 44360 w 794765"/>
              <a:gd name="connsiteY6" fmla="*/ 319863 h 802589"/>
              <a:gd name="connsiteX7" fmla="*/ 41693 w 794765"/>
              <a:gd name="connsiteY7" fmla="*/ 630854 h 802589"/>
              <a:gd name="connsiteX8" fmla="*/ 0 w 794765"/>
              <a:gd name="connsiteY8" fmla="*/ 731902 h 802589"/>
              <a:gd name="connsiteX0" fmla="*/ 0 w 792569"/>
              <a:gd name="connsiteY0" fmla="*/ 731902 h 802589"/>
              <a:gd name="connsiteX1" fmla="*/ 75625 w 792569"/>
              <a:gd name="connsiteY1" fmla="*/ 735868 h 802589"/>
              <a:gd name="connsiteX2" fmla="*/ 372595 w 792569"/>
              <a:gd name="connsiteY2" fmla="*/ 802011 h 802589"/>
              <a:gd name="connsiteX3" fmla="*/ 671741 w 792569"/>
              <a:gd name="connsiteY3" fmla="*/ 690368 h 802589"/>
              <a:gd name="connsiteX4" fmla="*/ 792265 w 792569"/>
              <a:gd name="connsiteY4" fmla="*/ 525544 h 802589"/>
              <a:gd name="connsiteX5" fmla="*/ 573379 w 792569"/>
              <a:gd name="connsiteY5" fmla="*/ 3537 h 802589"/>
              <a:gd name="connsiteX6" fmla="*/ 44360 w 792569"/>
              <a:gd name="connsiteY6" fmla="*/ 319863 h 802589"/>
              <a:gd name="connsiteX7" fmla="*/ 41693 w 792569"/>
              <a:gd name="connsiteY7" fmla="*/ 630854 h 802589"/>
              <a:gd name="connsiteX8" fmla="*/ 0 w 792569"/>
              <a:gd name="connsiteY8" fmla="*/ 731902 h 802589"/>
              <a:gd name="connsiteX0" fmla="*/ 0 w 792569"/>
              <a:gd name="connsiteY0" fmla="*/ 731902 h 802589"/>
              <a:gd name="connsiteX1" fmla="*/ 75625 w 792569"/>
              <a:gd name="connsiteY1" fmla="*/ 735868 h 802589"/>
              <a:gd name="connsiteX2" fmla="*/ 372595 w 792569"/>
              <a:gd name="connsiteY2" fmla="*/ 802011 h 802589"/>
              <a:gd name="connsiteX3" fmla="*/ 671741 w 792569"/>
              <a:gd name="connsiteY3" fmla="*/ 690368 h 802589"/>
              <a:gd name="connsiteX4" fmla="*/ 792265 w 792569"/>
              <a:gd name="connsiteY4" fmla="*/ 477367 h 802589"/>
              <a:gd name="connsiteX5" fmla="*/ 573379 w 792569"/>
              <a:gd name="connsiteY5" fmla="*/ 3537 h 802589"/>
              <a:gd name="connsiteX6" fmla="*/ 44360 w 792569"/>
              <a:gd name="connsiteY6" fmla="*/ 319863 h 802589"/>
              <a:gd name="connsiteX7" fmla="*/ 41693 w 792569"/>
              <a:gd name="connsiteY7" fmla="*/ 630854 h 802589"/>
              <a:gd name="connsiteX8" fmla="*/ 0 w 792569"/>
              <a:gd name="connsiteY8" fmla="*/ 731902 h 802589"/>
              <a:gd name="connsiteX0" fmla="*/ 0 w 804939"/>
              <a:gd name="connsiteY0" fmla="*/ 731902 h 802589"/>
              <a:gd name="connsiteX1" fmla="*/ 75625 w 804939"/>
              <a:gd name="connsiteY1" fmla="*/ 735868 h 802589"/>
              <a:gd name="connsiteX2" fmla="*/ 372595 w 804939"/>
              <a:gd name="connsiteY2" fmla="*/ 802011 h 802589"/>
              <a:gd name="connsiteX3" fmla="*/ 671741 w 804939"/>
              <a:gd name="connsiteY3" fmla="*/ 690368 h 802589"/>
              <a:gd name="connsiteX4" fmla="*/ 792265 w 804939"/>
              <a:gd name="connsiteY4" fmla="*/ 477367 h 802589"/>
              <a:gd name="connsiteX5" fmla="*/ 573379 w 804939"/>
              <a:gd name="connsiteY5" fmla="*/ 3537 h 802589"/>
              <a:gd name="connsiteX6" fmla="*/ 44360 w 804939"/>
              <a:gd name="connsiteY6" fmla="*/ 319863 h 802589"/>
              <a:gd name="connsiteX7" fmla="*/ 41693 w 804939"/>
              <a:gd name="connsiteY7" fmla="*/ 630854 h 802589"/>
              <a:gd name="connsiteX8" fmla="*/ 0 w 804939"/>
              <a:gd name="connsiteY8" fmla="*/ 731902 h 802589"/>
              <a:gd name="connsiteX0" fmla="*/ 0 w 804939"/>
              <a:gd name="connsiteY0" fmla="*/ 731902 h 802589"/>
              <a:gd name="connsiteX1" fmla="*/ 75625 w 804939"/>
              <a:gd name="connsiteY1" fmla="*/ 735868 h 802589"/>
              <a:gd name="connsiteX2" fmla="*/ 372595 w 804939"/>
              <a:gd name="connsiteY2" fmla="*/ 802011 h 802589"/>
              <a:gd name="connsiteX3" fmla="*/ 671741 w 804939"/>
              <a:gd name="connsiteY3" fmla="*/ 690368 h 802589"/>
              <a:gd name="connsiteX4" fmla="*/ 792265 w 804939"/>
              <a:gd name="connsiteY4" fmla="*/ 477367 h 802589"/>
              <a:gd name="connsiteX5" fmla="*/ 573379 w 804939"/>
              <a:gd name="connsiteY5" fmla="*/ 3537 h 802589"/>
              <a:gd name="connsiteX6" fmla="*/ 44360 w 804939"/>
              <a:gd name="connsiteY6" fmla="*/ 319863 h 802589"/>
              <a:gd name="connsiteX7" fmla="*/ 41693 w 804939"/>
              <a:gd name="connsiteY7" fmla="*/ 630854 h 802589"/>
              <a:gd name="connsiteX8" fmla="*/ 0 w 804939"/>
              <a:gd name="connsiteY8" fmla="*/ 731902 h 802589"/>
              <a:gd name="connsiteX0" fmla="*/ 0 w 804939"/>
              <a:gd name="connsiteY0" fmla="*/ 731902 h 802589"/>
              <a:gd name="connsiteX1" fmla="*/ 75625 w 804939"/>
              <a:gd name="connsiteY1" fmla="*/ 735868 h 802589"/>
              <a:gd name="connsiteX2" fmla="*/ 372595 w 804939"/>
              <a:gd name="connsiteY2" fmla="*/ 802011 h 802589"/>
              <a:gd name="connsiteX3" fmla="*/ 671741 w 804939"/>
              <a:gd name="connsiteY3" fmla="*/ 690368 h 802589"/>
              <a:gd name="connsiteX4" fmla="*/ 792265 w 804939"/>
              <a:gd name="connsiteY4" fmla="*/ 477367 h 802589"/>
              <a:gd name="connsiteX5" fmla="*/ 573379 w 804939"/>
              <a:gd name="connsiteY5" fmla="*/ 3537 h 802589"/>
              <a:gd name="connsiteX6" fmla="*/ 44360 w 804939"/>
              <a:gd name="connsiteY6" fmla="*/ 319863 h 802589"/>
              <a:gd name="connsiteX7" fmla="*/ 41693 w 804939"/>
              <a:gd name="connsiteY7" fmla="*/ 630854 h 802589"/>
              <a:gd name="connsiteX8" fmla="*/ 0 w 804939"/>
              <a:gd name="connsiteY8" fmla="*/ 731902 h 802589"/>
              <a:gd name="connsiteX0" fmla="*/ 0 w 804939"/>
              <a:gd name="connsiteY0" fmla="*/ 731902 h 802648"/>
              <a:gd name="connsiteX1" fmla="*/ 75625 w 804939"/>
              <a:gd name="connsiteY1" fmla="*/ 737699 h 802648"/>
              <a:gd name="connsiteX2" fmla="*/ 372595 w 804939"/>
              <a:gd name="connsiteY2" fmla="*/ 802011 h 802648"/>
              <a:gd name="connsiteX3" fmla="*/ 671741 w 804939"/>
              <a:gd name="connsiteY3" fmla="*/ 690368 h 802648"/>
              <a:gd name="connsiteX4" fmla="*/ 792265 w 804939"/>
              <a:gd name="connsiteY4" fmla="*/ 477367 h 802648"/>
              <a:gd name="connsiteX5" fmla="*/ 573379 w 804939"/>
              <a:gd name="connsiteY5" fmla="*/ 3537 h 802648"/>
              <a:gd name="connsiteX6" fmla="*/ 44360 w 804939"/>
              <a:gd name="connsiteY6" fmla="*/ 319863 h 802648"/>
              <a:gd name="connsiteX7" fmla="*/ 41693 w 804939"/>
              <a:gd name="connsiteY7" fmla="*/ 630854 h 802648"/>
              <a:gd name="connsiteX8" fmla="*/ 0 w 804939"/>
              <a:gd name="connsiteY8" fmla="*/ 731902 h 802648"/>
              <a:gd name="connsiteX0" fmla="*/ 573379 w 805115"/>
              <a:gd name="connsiteY0" fmla="*/ 3537 h 802648"/>
              <a:gd name="connsiteX1" fmla="*/ 44360 w 805115"/>
              <a:gd name="connsiteY1" fmla="*/ 319863 h 802648"/>
              <a:gd name="connsiteX2" fmla="*/ 41693 w 805115"/>
              <a:gd name="connsiteY2" fmla="*/ 630854 h 802648"/>
              <a:gd name="connsiteX3" fmla="*/ 0 w 805115"/>
              <a:gd name="connsiteY3" fmla="*/ 731902 h 802648"/>
              <a:gd name="connsiteX4" fmla="*/ 75625 w 805115"/>
              <a:gd name="connsiteY4" fmla="*/ 737699 h 802648"/>
              <a:gd name="connsiteX5" fmla="*/ 372595 w 805115"/>
              <a:gd name="connsiteY5" fmla="*/ 802011 h 802648"/>
              <a:gd name="connsiteX6" fmla="*/ 671741 w 805115"/>
              <a:gd name="connsiteY6" fmla="*/ 690368 h 802648"/>
              <a:gd name="connsiteX7" fmla="*/ 792265 w 805115"/>
              <a:gd name="connsiteY7" fmla="*/ 477367 h 802648"/>
              <a:gd name="connsiteX8" fmla="*/ 583186 w 805115"/>
              <a:gd name="connsiteY8" fmla="*/ 14487 h 802648"/>
              <a:gd name="connsiteX0" fmla="*/ 573379 w 805115"/>
              <a:gd name="connsiteY0" fmla="*/ 0 h 799111"/>
              <a:gd name="connsiteX1" fmla="*/ 167411 w 805115"/>
              <a:gd name="connsiteY1" fmla="*/ 82808 h 799111"/>
              <a:gd name="connsiteX2" fmla="*/ 44360 w 805115"/>
              <a:gd name="connsiteY2" fmla="*/ 316326 h 799111"/>
              <a:gd name="connsiteX3" fmla="*/ 41693 w 805115"/>
              <a:gd name="connsiteY3" fmla="*/ 627317 h 799111"/>
              <a:gd name="connsiteX4" fmla="*/ 0 w 805115"/>
              <a:gd name="connsiteY4" fmla="*/ 728365 h 799111"/>
              <a:gd name="connsiteX5" fmla="*/ 75625 w 805115"/>
              <a:gd name="connsiteY5" fmla="*/ 734162 h 799111"/>
              <a:gd name="connsiteX6" fmla="*/ 372595 w 805115"/>
              <a:gd name="connsiteY6" fmla="*/ 798474 h 799111"/>
              <a:gd name="connsiteX7" fmla="*/ 671741 w 805115"/>
              <a:gd name="connsiteY7" fmla="*/ 686831 h 799111"/>
              <a:gd name="connsiteX8" fmla="*/ 792265 w 805115"/>
              <a:gd name="connsiteY8" fmla="*/ 473830 h 799111"/>
              <a:gd name="connsiteX9" fmla="*/ 583186 w 805115"/>
              <a:gd name="connsiteY9" fmla="*/ 10950 h 799111"/>
              <a:gd name="connsiteX0" fmla="*/ 167411 w 805115"/>
              <a:gd name="connsiteY0" fmla="*/ 71858 h 788161"/>
              <a:gd name="connsiteX1" fmla="*/ 44360 w 805115"/>
              <a:gd name="connsiteY1" fmla="*/ 305376 h 788161"/>
              <a:gd name="connsiteX2" fmla="*/ 41693 w 805115"/>
              <a:gd name="connsiteY2" fmla="*/ 616367 h 788161"/>
              <a:gd name="connsiteX3" fmla="*/ 0 w 805115"/>
              <a:gd name="connsiteY3" fmla="*/ 717415 h 788161"/>
              <a:gd name="connsiteX4" fmla="*/ 75625 w 805115"/>
              <a:gd name="connsiteY4" fmla="*/ 723212 h 788161"/>
              <a:gd name="connsiteX5" fmla="*/ 372595 w 805115"/>
              <a:gd name="connsiteY5" fmla="*/ 787524 h 788161"/>
              <a:gd name="connsiteX6" fmla="*/ 671741 w 805115"/>
              <a:gd name="connsiteY6" fmla="*/ 675881 h 788161"/>
              <a:gd name="connsiteX7" fmla="*/ 792265 w 805115"/>
              <a:gd name="connsiteY7" fmla="*/ 462880 h 788161"/>
              <a:gd name="connsiteX8" fmla="*/ 583186 w 805115"/>
              <a:gd name="connsiteY8" fmla="*/ 0 h 788161"/>
              <a:gd name="connsiteX0" fmla="*/ 168145 w 805115"/>
              <a:gd name="connsiteY0" fmla="*/ 82254 h 788161"/>
              <a:gd name="connsiteX1" fmla="*/ 44360 w 805115"/>
              <a:gd name="connsiteY1" fmla="*/ 305376 h 788161"/>
              <a:gd name="connsiteX2" fmla="*/ 41693 w 805115"/>
              <a:gd name="connsiteY2" fmla="*/ 616367 h 788161"/>
              <a:gd name="connsiteX3" fmla="*/ 0 w 805115"/>
              <a:gd name="connsiteY3" fmla="*/ 717415 h 788161"/>
              <a:gd name="connsiteX4" fmla="*/ 75625 w 805115"/>
              <a:gd name="connsiteY4" fmla="*/ 723212 h 788161"/>
              <a:gd name="connsiteX5" fmla="*/ 372595 w 805115"/>
              <a:gd name="connsiteY5" fmla="*/ 787524 h 788161"/>
              <a:gd name="connsiteX6" fmla="*/ 671741 w 805115"/>
              <a:gd name="connsiteY6" fmla="*/ 675881 h 788161"/>
              <a:gd name="connsiteX7" fmla="*/ 792265 w 805115"/>
              <a:gd name="connsiteY7" fmla="*/ 462880 h 788161"/>
              <a:gd name="connsiteX8" fmla="*/ 583186 w 805115"/>
              <a:gd name="connsiteY8" fmla="*/ 0 h 788161"/>
              <a:gd name="connsiteX0" fmla="*/ 168145 w 805115"/>
              <a:gd name="connsiteY0" fmla="*/ 82254 h 788161"/>
              <a:gd name="connsiteX1" fmla="*/ 44360 w 805115"/>
              <a:gd name="connsiteY1" fmla="*/ 305376 h 788161"/>
              <a:gd name="connsiteX2" fmla="*/ 41693 w 805115"/>
              <a:gd name="connsiteY2" fmla="*/ 616367 h 788161"/>
              <a:gd name="connsiteX3" fmla="*/ 0 w 805115"/>
              <a:gd name="connsiteY3" fmla="*/ 717415 h 788161"/>
              <a:gd name="connsiteX4" fmla="*/ 75625 w 805115"/>
              <a:gd name="connsiteY4" fmla="*/ 723212 h 788161"/>
              <a:gd name="connsiteX5" fmla="*/ 372595 w 805115"/>
              <a:gd name="connsiteY5" fmla="*/ 787524 h 788161"/>
              <a:gd name="connsiteX6" fmla="*/ 671741 w 805115"/>
              <a:gd name="connsiteY6" fmla="*/ 675881 h 788161"/>
              <a:gd name="connsiteX7" fmla="*/ 792265 w 805115"/>
              <a:gd name="connsiteY7" fmla="*/ 462880 h 788161"/>
              <a:gd name="connsiteX8" fmla="*/ 583186 w 805115"/>
              <a:gd name="connsiteY8" fmla="*/ 0 h 788161"/>
              <a:gd name="connsiteX0" fmla="*/ 168145 w 821907"/>
              <a:gd name="connsiteY0" fmla="*/ 42103 h 748010"/>
              <a:gd name="connsiteX1" fmla="*/ 44360 w 821907"/>
              <a:gd name="connsiteY1" fmla="*/ 265225 h 748010"/>
              <a:gd name="connsiteX2" fmla="*/ 41693 w 821907"/>
              <a:gd name="connsiteY2" fmla="*/ 576216 h 748010"/>
              <a:gd name="connsiteX3" fmla="*/ 0 w 821907"/>
              <a:gd name="connsiteY3" fmla="*/ 677264 h 748010"/>
              <a:gd name="connsiteX4" fmla="*/ 75625 w 821907"/>
              <a:gd name="connsiteY4" fmla="*/ 683061 h 748010"/>
              <a:gd name="connsiteX5" fmla="*/ 372595 w 821907"/>
              <a:gd name="connsiteY5" fmla="*/ 747373 h 748010"/>
              <a:gd name="connsiteX6" fmla="*/ 671741 w 821907"/>
              <a:gd name="connsiteY6" fmla="*/ 635730 h 748010"/>
              <a:gd name="connsiteX7" fmla="*/ 792265 w 821907"/>
              <a:gd name="connsiteY7" fmla="*/ 422729 h 748010"/>
              <a:gd name="connsiteX8" fmla="*/ 670340 w 821907"/>
              <a:gd name="connsiteY8" fmla="*/ 0 h 748010"/>
              <a:gd name="connsiteX0" fmla="*/ 168145 w 794308"/>
              <a:gd name="connsiteY0" fmla="*/ 42103 h 748010"/>
              <a:gd name="connsiteX1" fmla="*/ 44360 w 794308"/>
              <a:gd name="connsiteY1" fmla="*/ 265225 h 748010"/>
              <a:gd name="connsiteX2" fmla="*/ 41693 w 794308"/>
              <a:gd name="connsiteY2" fmla="*/ 576216 h 748010"/>
              <a:gd name="connsiteX3" fmla="*/ 0 w 794308"/>
              <a:gd name="connsiteY3" fmla="*/ 677264 h 748010"/>
              <a:gd name="connsiteX4" fmla="*/ 75625 w 794308"/>
              <a:gd name="connsiteY4" fmla="*/ 683061 h 748010"/>
              <a:gd name="connsiteX5" fmla="*/ 372595 w 794308"/>
              <a:gd name="connsiteY5" fmla="*/ 747373 h 748010"/>
              <a:gd name="connsiteX6" fmla="*/ 671741 w 794308"/>
              <a:gd name="connsiteY6" fmla="*/ 635730 h 748010"/>
              <a:gd name="connsiteX7" fmla="*/ 792265 w 794308"/>
              <a:gd name="connsiteY7" fmla="*/ 422729 h 748010"/>
              <a:gd name="connsiteX8" fmla="*/ 670340 w 794308"/>
              <a:gd name="connsiteY8" fmla="*/ 0 h 748010"/>
              <a:gd name="connsiteX0" fmla="*/ 168145 w 798691"/>
              <a:gd name="connsiteY0" fmla="*/ 42103 h 748010"/>
              <a:gd name="connsiteX1" fmla="*/ 44360 w 798691"/>
              <a:gd name="connsiteY1" fmla="*/ 265225 h 748010"/>
              <a:gd name="connsiteX2" fmla="*/ 41693 w 798691"/>
              <a:gd name="connsiteY2" fmla="*/ 576216 h 748010"/>
              <a:gd name="connsiteX3" fmla="*/ 0 w 798691"/>
              <a:gd name="connsiteY3" fmla="*/ 677264 h 748010"/>
              <a:gd name="connsiteX4" fmla="*/ 75625 w 798691"/>
              <a:gd name="connsiteY4" fmla="*/ 683061 h 748010"/>
              <a:gd name="connsiteX5" fmla="*/ 372595 w 798691"/>
              <a:gd name="connsiteY5" fmla="*/ 747373 h 748010"/>
              <a:gd name="connsiteX6" fmla="*/ 671741 w 798691"/>
              <a:gd name="connsiteY6" fmla="*/ 635730 h 748010"/>
              <a:gd name="connsiteX7" fmla="*/ 792265 w 798691"/>
              <a:gd name="connsiteY7" fmla="*/ 422729 h 748010"/>
              <a:gd name="connsiteX8" fmla="*/ 670340 w 798691"/>
              <a:gd name="connsiteY8" fmla="*/ 0 h 748010"/>
              <a:gd name="connsiteX0" fmla="*/ 168145 w 806092"/>
              <a:gd name="connsiteY0" fmla="*/ 42103 h 748010"/>
              <a:gd name="connsiteX1" fmla="*/ 44360 w 806092"/>
              <a:gd name="connsiteY1" fmla="*/ 265225 h 748010"/>
              <a:gd name="connsiteX2" fmla="*/ 41693 w 806092"/>
              <a:gd name="connsiteY2" fmla="*/ 576216 h 748010"/>
              <a:gd name="connsiteX3" fmla="*/ 0 w 806092"/>
              <a:gd name="connsiteY3" fmla="*/ 677264 h 748010"/>
              <a:gd name="connsiteX4" fmla="*/ 75625 w 806092"/>
              <a:gd name="connsiteY4" fmla="*/ 683061 h 748010"/>
              <a:gd name="connsiteX5" fmla="*/ 372595 w 806092"/>
              <a:gd name="connsiteY5" fmla="*/ 747373 h 748010"/>
              <a:gd name="connsiteX6" fmla="*/ 671741 w 806092"/>
              <a:gd name="connsiteY6" fmla="*/ 635730 h 748010"/>
              <a:gd name="connsiteX7" fmla="*/ 801261 w 806092"/>
              <a:gd name="connsiteY7" fmla="*/ 417454 h 748010"/>
              <a:gd name="connsiteX8" fmla="*/ 670340 w 806092"/>
              <a:gd name="connsiteY8" fmla="*/ 0 h 748010"/>
              <a:gd name="connsiteX0" fmla="*/ 168145 w 804412"/>
              <a:gd name="connsiteY0" fmla="*/ 42103 h 748010"/>
              <a:gd name="connsiteX1" fmla="*/ 44360 w 804412"/>
              <a:gd name="connsiteY1" fmla="*/ 265225 h 748010"/>
              <a:gd name="connsiteX2" fmla="*/ 41693 w 804412"/>
              <a:gd name="connsiteY2" fmla="*/ 576216 h 748010"/>
              <a:gd name="connsiteX3" fmla="*/ 0 w 804412"/>
              <a:gd name="connsiteY3" fmla="*/ 677264 h 748010"/>
              <a:gd name="connsiteX4" fmla="*/ 75625 w 804412"/>
              <a:gd name="connsiteY4" fmla="*/ 683061 h 748010"/>
              <a:gd name="connsiteX5" fmla="*/ 372595 w 804412"/>
              <a:gd name="connsiteY5" fmla="*/ 747373 h 748010"/>
              <a:gd name="connsiteX6" fmla="*/ 671741 w 804412"/>
              <a:gd name="connsiteY6" fmla="*/ 635730 h 748010"/>
              <a:gd name="connsiteX7" fmla="*/ 801261 w 804412"/>
              <a:gd name="connsiteY7" fmla="*/ 417454 h 748010"/>
              <a:gd name="connsiteX8" fmla="*/ 670340 w 804412"/>
              <a:gd name="connsiteY8" fmla="*/ 0 h 748010"/>
              <a:gd name="connsiteX0" fmla="*/ 168145 w 803131"/>
              <a:gd name="connsiteY0" fmla="*/ 42103 h 748010"/>
              <a:gd name="connsiteX1" fmla="*/ 44360 w 803131"/>
              <a:gd name="connsiteY1" fmla="*/ 265225 h 748010"/>
              <a:gd name="connsiteX2" fmla="*/ 41693 w 803131"/>
              <a:gd name="connsiteY2" fmla="*/ 576216 h 748010"/>
              <a:gd name="connsiteX3" fmla="*/ 0 w 803131"/>
              <a:gd name="connsiteY3" fmla="*/ 677264 h 748010"/>
              <a:gd name="connsiteX4" fmla="*/ 75625 w 803131"/>
              <a:gd name="connsiteY4" fmla="*/ 683061 h 748010"/>
              <a:gd name="connsiteX5" fmla="*/ 372595 w 803131"/>
              <a:gd name="connsiteY5" fmla="*/ 747373 h 748010"/>
              <a:gd name="connsiteX6" fmla="*/ 671741 w 803131"/>
              <a:gd name="connsiteY6" fmla="*/ 635730 h 748010"/>
              <a:gd name="connsiteX7" fmla="*/ 801261 w 803131"/>
              <a:gd name="connsiteY7" fmla="*/ 417454 h 748010"/>
              <a:gd name="connsiteX8" fmla="*/ 670340 w 803131"/>
              <a:gd name="connsiteY8" fmla="*/ 0 h 748010"/>
              <a:gd name="connsiteX0" fmla="*/ 168145 w 801284"/>
              <a:gd name="connsiteY0" fmla="*/ 42571 h 748478"/>
              <a:gd name="connsiteX1" fmla="*/ 44360 w 801284"/>
              <a:gd name="connsiteY1" fmla="*/ 265693 h 748478"/>
              <a:gd name="connsiteX2" fmla="*/ 41693 w 801284"/>
              <a:gd name="connsiteY2" fmla="*/ 576684 h 748478"/>
              <a:gd name="connsiteX3" fmla="*/ 0 w 801284"/>
              <a:gd name="connsiteY3" fmla="*/ 677732 h 748478"/>
              <a:gd name="connsiteX4" fmla="*/ 75625 w 801284"/>
              <a:gd name="connsiteY4" fmla="*/ 683529 h 748478"/>
              <a:gd name="connsiteX5" fmla="*/ 372595 w 801284"/>
              <a:gd name="connsiteY5" fmla="*/ 747841 h 748478"/>
              <a:gd name="connsiteX6" fmla="*/ 671741 w 801284"/>
              <a:gd name="connsiteY6" fmla="*/ 636198 h 748478"/>
              <a:gd name="connsiteX7" fmla="*/ 801261 w 801284"/>
              <a:gd name="connsiteY7" fmla="*/ 417922 h 748478"/>
              <a:gd name="connsiteX8" fmla="*/ 675661 w 801284"/>
              <a:gd name="connsiteY8" fmla="*/ 0 h 748478"/>
              <a:gd name="connsiteX0" fmla="*/ 168145 w 806418"/>
              <a:gd name="connsiteY0" fmla="*/ 42571 h 748478"/>
              <a:gd name="connsiteX1" fmla="*/ 44360 w 806418"/>
              <a:gd name="connsiteY1" fmla="*/ 265693 h 748478"/>
              <a:gd name="connsiteX2" fmla="*/ 41693 w 806418"/>
              <a:gd name="connsiteY2" fmla="*/ 576684 h 748478"/>
              <a:gd name="connsiteX3" fmla="*/ 0 w 806418"/>
              <a:gd name="connsiteY3" fmla="*/ 677732 h 748478"/>
              <a:gd name="connsiteX4" fmla="*/ 75625 w 806418"/>
              <a:gd name="connsiteY4" fmla="*/ 683529 h 748478"/>
              <a:gd name="connsiteX5" fmla="*/ 372595 w 806418"/>
              <a:gd name="connsiteY5" fmla="*/ 747841 h 748478"/>
              <a:gd name="connsiteX6" fmla="*/ 671741 w 806418"/>
              <a:gd name="connsiteY6" fmla="*/ 636198 h 748478"/>
              <a:gd name="connsiteX7" fmla="*/ 801261 w 806418"/>
              <a:gd name="connsiteY7" fmla="*/ 417922 h 748478"/>
              <a:gd name="connsiteX8" fmla="*/ 675661 w 806418"/>
              <a:gd name="connsiteY8" fmla="*/ 0 h 74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418" h="748478">
                <a:moveTo>
                  <a:pt x="168145" y="42571"/>
                </a:moveTo>
                <a:cubicBezTo>
                  <a:pt x="81515" y="98145"/>
                  <a:pt x="65313" y="174942"/>
                  <a:pt x="44360" y="265693"/>
                </a:cubicBezTo>
                <a:cubicBezTo>
                  <a:pt x="28454" y="374659"/>
                  <a:pt x="41693" y="513343"/>
                  <a:pt x="41693" y="576684"/>
                </a:cubicBezTo>
                <a:cubicBezTo>
                  <a:pt x="42170" y="648407"/>
                  <a:pt x="0" y="677732"/>
                  <a:pt x="0" y="677732"/>
                </a:cubicBezTo>
                <a:cubicBezTo>
                  <a:pt x="11236" y="680033"/>
                  <a:pt x="13335" y="679205"/>
                  <a:pt x="75625" y="683529"/>
                </a:cubicBezTo>
                <a:cubicBezTo>
                  <a:pt x="137915" y="687853"/>
                  <a:pt x="273242" y="755729"/>
                  <a:pt x="372595" y="747841"/>
                </a:cubicBezTo>
                <a:cubicBezTo>
                  <a:pt x="471948" y="739953"/>
                  <a:pt x="601796" y="682276"/>
                  <a:pt x="671741" y="636198"/>
                </a:cubicBezTo>
                <a:cubicBezTo>
                  <a:pt x="741686" y="590120"/>
                  <a:pt x="800608" y="523955"/>
                  <a:pt x="801261" y="417922"/>
                </a:cubicBezTo>
                <a:cubicBezTo>
                  <a:pt x="801914" y="311889"/>
                  <a:pt x="844090" y="132293"/>
                  <a:pt x="675661" y="0"/>
                </a:cubicBezTo>
              </a:path>
            </a:pathLst>
          </a:custGeom>
          <a:noFill/>
          <a:ln w="19050" cap="flat">
            <a:solidFill>
              <a:schemeClr val="tx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4946927-DC3C-4E78-8AA4-342BDC571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039" y="3752870"/>
            <a:ext cx="5231976" cy="2798081"/>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48" h="873038">
                <a:moveTo>
                  <a:pt x="628580" y="873029"/>
                </a:moveTo>
                <a:cubicBezTo>
                  <a:pt x="712019" y="861599"/>
                  <a:pt x="779646" y="801591"/>
                  <a:pt x="820985" y="803115"/>
                </a:cubicBezTo>
                <a:cubicBezTo>
                  <a:pt x="890136" y="805782"/>
                  <a:pt x="1102925" y="778255"/>
                  <a:pt x="1179791" y="630332"/>
                </a:cubicBezTo>
                <a:cubicBezTo>
                  <a:pt x="1256658" y="482408"/>
                  <a:pt x="1285233" y="316959"/>
                  <a:pt x="1178744" y="192753"/>
                </a:cubicBezTo>
                <a:cubicBezTo>
                  <a:pt x="1072254" y="68547"/>
                  <a:pt x="897566" y="-62326"/>
                  <a:pt x="459416" y="32447"/>
                </a:cubicBezTo>
                <a:cubicBezTo>
                  <a:pt x="21266" y="127221"/>
                  <a:pt x="-22359" y="453262"/>
                  <a:pt x="7264" y="595184"/>
                </a:cubicBezTo>
                <a:cubicBezTo>
                  <a:pt x="36887" y="737107"/>
                  <a:pt x="503802" y="728534"/>
                  <a:pt x="545617" y="737202"/>
                </a:cubicBezTo>
                <a:cubicBezTo>
                  <a:pt x="727068" y="773873"/>
                  <a:pt x="628580" y="873029"/>
                  <a:pt x="628580" y="873029"/>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B916D30-5BDB-4977-95C5-FA744600B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057" y="3714378"/>
            <a:ext cx="5231976" cy="2798081"/>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48" h="873038">
                <a:moveTo>
                  <a:pt x="628580" y="873029"/>
                </a:moveTo>
                <a:cubicBezTo>
                  <a:pt x="712019" y="861599"/>
                  <a:pt x="779646" y="801591"/>
                  <a:pt x="820985" y="803115"/>
                </a:cubicBezTo>
                <a:cubicBezTo>
                  <a:pt x="890136" y="805782"/>
                  <a:pt x="1102925" y="778255"/>
                  <a:pt x="1179791" y="630332"/>
                </a:cubicBezTo>
                <a:cubicBezTo>
                  <a:pt x="1256658" y="482408"/>
                  <a:pt x="1285233" y="316959"/>
                  <a:pt x="1178744" y="192753"/>
                </a:cubicBezTo>
                <a:cubicBezTo>
                  <a:pt x="1072254" y="68547"/>
                  <a:pt x="897566" y="-62326"/>
                  <a:pt x="459416" y="32447"/>
                </a:cubicBezTo>
                <a:cubicBezTo>
                  <a:pt x="21266" y="127221"/>
                  <a:pt x="-22359" y="453262"/>
                  <a:pt x="7264" y="595184"/>
                </a:cubicBezTo>
                <a:cubicBezTo>
                  <a:pt x="36887" y="737107"/>
                  <a:pt x="503802" y="728534"/>
                  <a:pt x="545617" y="737202"/>
                </a:cubicBezTo>
                <a:cubicBezTo>
                  <a:pt x="727068" y="773873"/>
                  <a:pt x="628580" y="873029"/>
                  <a:pt x="628580" y="87302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9139DE0-54A2-B387-8BF7-9A851B02375B}"/>
              </a:ext>
            </a:extLst>
          </p:cNvPr>
          <p:cNvSpPr>
            <a:spLocks noGrp="1"/>
          </p:cNvSpPr>
          <p:nvPr>
            <p:ph type="title"/>
          </p:nvPr>
        </p:nvSpPr>
        <p:spPr>
          <a:xfrm>
            <a:off x="1267656" y="4264743"/>
            <a:ext cx="4320791" cy="1688123"/>
          </a:xfrm>
        </p:spPr>
        <p:txBody>
          <a:bodyPr>
            <a:normAutofit fontScale="90000"/>
          </a:bodyPr>
          <a:lstStyle/>
          <a:p>
            <a:pPr algn="ctr"/>
            <a:r>
              <a:rPr lang="el-GR" dirty="0">
                <a:latin typeface="Cavolini" panose="03000502040302020204" pitchFamily="66" charset="0"/>
                <a:cs typeface="Cavolini" panose="03000502040302020204" pitchFamily="66" charset="0"/>
              </a:rPr>
              <a:t>Έρευνες έχουν δείξει ότι</a:t>
            </a:r>
            <a:r>
              <a:rPr lang="en-US" dirty="0">
                <a:latin typeface="Cavolini" panose="03000502040302020204" pitchFamily="66" charset="0"/>
                <a:cs typeface="Cavolini" panose="03000502040302020204" pitchFamily="66" charset="0"/>
              </a:rPr>
              <a:t>:</a:t>
            </a:r>
          </a:p>
        </p:txBody>
      </p:sp>
      <p:sp>
        <p:nvSpPr>
          <p:cNvPr id="3" name="Content Placeholder 2">
            <a:extLst>
              <a:ext uri="{FF2B5EF4-FFF2-40B4-BE49-F238E27FC236}">
                <a16:creationId xmlns:a16="http://schemas.microsoft.com/office/drawing/2014/main" id="{D201F127-9980-1B5C-6A40-99139BEB294A}"/>
              </a:ext>
            </a:extLst>
          </p:cNvPr>
          <p:cNvSpPr>
            <a:spLocks noGrp="1"/>
          </p:cNvSpPr>
          <p:nvPr>
            <p:ph idx="1"/>
          </p:nvPr>
        </p:nvSpPr>
        <p:spPr>
          <a:xfrm>
            <a:off x="5784980" y="824254"/>
            <a:ext cx="4615542" cy="4450652"/>
          </a:xfrm>
        </p:spPr>
        <p:txBody>
          <a:bodyPr>
            <a:normAutofit fontScale="62500" lnSpcReduction="20000"/>
          </a:bodyPr>
          <a:lstStyle/>
          <a:p>
            <a:pPr algn="ctr"/>
            <a:r>
              <a:rPr lang="el-GR" sz="3200" b="0" i="0" dirty="0">
                <a:solidFill>
                  <a:srgbClr val="000000"/>
                </a:solidFill>
                <a:effectLst/>
                <a:latin typeface="Cavolini" panose="03000502040302020204" pitchFamily="66" charset="0"/>
                <a:cs typeface="Cavolini" panose="03000502040302020204" pitchFamily="66" charset="0"/>
              </a:rPr>
              <a:t>Η παιδική λογοτεχνία, από την πλευρά της, συμβάλλει αδιαμφισβήτητα στην</a:t>
            </a:r>
            <a:br>
              <a:rPr lang="el-GR" sz="3200" b="0" i="0" dirty="0">
                <a:solidFill>
                  <a:srgbClr val="000000"/>
                </a:solidFill>
                <a:effectLst/>
                <a:latin typeface="Cavolini" panose="03000502040302020204" pitchFamily="66" charset="0"/>
                <a:cs typeface="Cavolini" panose="03000502040302020204" pitchFamily="66" charset="0"/>
              </a:rPr>
            </a:br>
            <a:r>
              <a:rPr lang="el-GR" sz="3200" b="0" i="0" dirty="0">
                <a:solidFill>
                  <a:srgbClr val="000000"/>
                </a:solidFill>
                <a:effectLst/>
                <a:latin typeface="Cavolini" panose="03000502040302020204" pitchFamily="66" charset="0"/>
                <a:cs typeface="Cavolini" panose="03000502040302020204" pitchFamily="66" charset="0"/>
              </a:rPr>
              <a:t>ανάπτυξη της προσωπικότητας του παιδιού. </a:t>
            </a:r>
          </a:p>
          <a:p>
            <a:pPr algn="ctr"/>
            <a:r>
              <a:rPr lang="el-GR" sz="3200" b="0" i="0" dirty="0">
                <a:solidFill>
                  <a:srgbClr val="000000"/>
                </a:solidFill>
                <a:effectLst/>
                <a:latin typeface="Cavolini" panose="03000502040302020204" pitchFamily="66" charset="0"/>
                <a:cs typeface="Cavolini" panose="03000502040302020204" pitchFamily="66" charset="0"/>
              </a:rPr>
              <a:t>Το περιεχόμενο των λογοτεχνικών έργων, με</a:t>
            </a:r>
            <a:br>
              <a:rPr lang="el-GR" dirty="0">
                <a:latin typeface="Cavolini" panose="03000502040302020204" pitchFamily="66" charset="0"/>
                <a:cs typeface="Cavolini" panose="03000502040302020204" pitchFamily="66" charset="0"/>
              </a:rPr>
            </a:br>
            <a:r>
              <a:rPr lang="el-GR" sz="3200" b="0" i="0" dirty="0">
                <a:solidFill>
                  <a:srgbClr val="000000"/>
                </a:solidFill>
                <a:effectLst/>
                <a:latin typeface="Cavolini" panose="03000502040302020204" pitchFamily="66" charset="0"/>
                <a:cs typeface="Cavolini" panose="03000502040302020204" pitchFamily="66" charset="0"/>
              </a:rPr>
              <a:t>τις ιδέες, τους χαρακτήρες - προσωπικότητες των ηρώων, το ηθικό τους δίδαγμα, συμβάλλει στη συναισθηματική, κοινωνική και ηθική ανάπτυξη του παιδιού. </a:t>
            </a:r>
          </a:p>
          <a:p>
            <a:pPr algn="ctr"/>
            <a:r>
              <a:rPr lang="el-GR" sz="3200" i="0" dirty="0">
                <a:solidFill>
                  <a:srgbClr val="000000"/>
                </a:solidFill>
                <a:effectLst/>
                <a:latin typeface="Cavolini" panose="03000502040302020204" pitchFamily="66" charset="0"/>
                <a:cs typeface="Cavolini" panose="03000502040302020204" pitchFamily="66" charset="0"/>
              </a:rPr>
              <a:t>(Πατέρα και Τσιλιμένη, 2012)</a:t>
            </a:r>
            <a:r>
              <a:rPr lang="el-GR" dirty="0">
                <a:latin typeface="Cavolini" panose="03000502040302020204" pitchFamily="66" charset="0"/>
                <a:cs typeface="Cavolini" panose="03000502040302020204" pitchFamily="66" charset="0"/>
              </a:rPr>
              <a:t> </a:t>
            </a:r>
            <a:br>
              <a:rPr lang="el-GR" dirty="0">
                <a:latin typeface="Cavolini" panose="03000502040302020204" pitchFamily="66" charset="0"/>
                <a:cs typeface="Cavolini" panose="03000502040302020204" pitchFamily="66" charset="0"/>
              </a:rPr>
            </a:b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518980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80D39A-0BA2-4F75-B566-623666189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1DE4653-4C0D-4C98-9FD1-95AD4A0C6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49824" flipH="1">
            <a:off x="4803301" y="377320"/>
            <a:ext cx="6912706" cy="5902624"/>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792"/>
              <a:gd name="connsiteY0" fmla="*/ 2291553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18613 w 6769792"/>
              <a:gd name="connsiteY10" fmla="*/ 2291553 h 2468349"/>
              <a:gd name="connsiteX0" fmla="*/ 1227232 w 6769792"/>
              <a:gd name="connsiteY0" fmla="*/ 2262059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27232 w 6769792"/>
              <a:gd name="connsiteY10" fmla="*/ 2262059 h 2468349"/>
              <a:gd name="connsiteX0" fmla="*/ 1227139 w 6769699"/>
              <a:gd name="connsiteY0" fmla="*/ 2262059 h 2468349"/>
              <a:gd name="connsiteX1" fmla="*/ 491824 w 6769699"/>
              <a:gd name="connsiteY1" fmla="*/ 2128631 h 2468349"/>
              <a:gd name="connsiteX2" fmla="*/ 134532 w 6769699"/>
              <a:gd name="connsiteY2" fmla="*/ 1835847 h 2468349"/>
              <a:gd name="connsiteX3" fmla="*/ 36788 w 6769699"/>
              <a:gd name="connsiteY3" fmla="*/ 794567 h 2468349"/>
              <a:gd name="connsiteX4" fmla="*/ 721214 w 6769699"/>
              <a:gd name="connsiteY4" fmla="*/ 56263 h 2468349"/>
              <a:gd name="connsiteX5" fmla="*/ 6066407 w 6769699"/>
              <a:gd name="connsiteY5" fmla="*/ 156302 h 2468349"/>
              <a:gd name="connsiteX6" fmla="*/ 6768195 w 6769699"/>
              <a:gd name="connsiteY6" fmla="*/ 865255 h 2468349"/>
              <a:gd name="connsiteX7" fmla="*/ 5950640 w 6769699"/>
              <a:gd name="connsiteY7" fmla="*/ 2129659 h 2468349"/>
              <a:gd name="connsiteX8" fmla="*/ 2042026 w 6769699"/>
              <a:gd name="connsiteY8" fmla="*/ 2302040 h 2468349"/>
              <a:gd name="connsiteX9" fmla="*/ 1300412 w 6769699"/>
              <a:gd name="connsiteY9" fmla="*/ 2468349 h 2468349"/>
              <a:gd name="connsiteX10" fmla="*/ 1227139 w 6769699"/>
              <a:gd name="connsiteY10" fmla="*/ 2262059 h 2468349"/>
              <a:gd name="connsiteX0" fmla="*/ 1231573 w 6774133"/>
              <a:gd name="connsiteY0" fmla="*/ 2262059 h 2468349"/>
              <a:gd name="connsiteX1" fmla="*/ 496258 w 6774133"/>
              <a:gd name="connsiteY1" fmla="*/ 2128631 h 2468349"/>
              <a:gd name="connsiteX2" fmla="*/ 122177 w 6774133"/>
              <a:gd name="connsiteY2" fmla="*/ 1787259 h 2468349"/>
              <a:gd name="connsiteX3" fmla="*/ 41222 w 6774133"/>
              <a:gd name="connsiteY3" fmla="*/ 794567 h 2468349"/>
              <a:gd name="connsiteX4" fmla="*/ 725648 w 6774133"/>
              <a:gd name="connsiteY4" fmla="*/ 56263 h 2468349"/>
              <a:gd name="connsiteX5" fmla="*/ 6070841 w 6774133"/>
              <a:gd name="connsiteY5" fmla="*/ 156302 h 2468349"/>
              <a:gd name="connsiteX6" fmla="*/ 6772629 w 6774133"/>
              <a:gd name="connsiteY6" fmla="*/ 865255 h 2468349"/>
              <a:gd name="connsiteX7" fmla="*/ 5955074 w 6774133"/>
              <a:gd name="connsiteY7" fmla="*/ 2129659 h 2468349"/>
              <a:gd name="connsiteX8" fmla="*/ 2046460 w 6774133"/>
              <a:gd name="connsiteY8" fmla="*/ 2302040 h 2468349"/>
              <a:gd name="connsiteX9" fmla="*/ 1304846 w 6774133"/>
              <a:gd name="connsiteY9" fmla="*/ 2468349 h 2468349"/>
              <a:gd name="connsiteX10" fmla="*/ 1231573 w 6774133"/>
              <a:gd name="connsiteY10" fmla="*/ 2262059 h 2468349"/>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5712 w 6774133"/>
              <a:gd name="connsiteY7" fmla="*/ 2082537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3669 w 6774133"/>
              <a:gd name="connsiteY7" fmla="*/ 2063016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830714"/>
              <a:gd name="connsiteY0" fmla="*/ 2285938 h 2488841"/>
              <a:gd name="connsiteX1" fmla="*/ 496258 w 6830714"/>
              <a:gd name="connsiteY1" fmla="*/ 2152510 h 2488841"/>
              <a:gd name="connsiteX2" fmla="*/ 122177 w 6830714"/>
              <a:gd name="connsiteY2" fmla="*/ 1811138 h 2488841"/>
              <a:gd name="connsiteX3" fmla="*/ 41222 w 6830714"/>
              <a:gd name="connsiteY3" fmla="*/ 818446 h 2488841"/>
              <a:gd name="connsiteX4" fmla="*/ 725648 w 6830714"/>
              <a:gd name="connsiteY4" fmla="*/ 80142 h 2488841"/>
              <a:gd name="connsiteX5" fmla="*/ 6070841 w 6830714"/>
              <a:gd name="connsiteY5" fmla="*/ 180181 h 2488841"/>
              <a:gd name="connsiteX6" fmla="*/ 6772693 w 6830714"/>
              <a:gd name="connsiteY6" fmla="*/ 1001592 h 2488841"/>
              <a:gd name="connsiteX7" fmla="*/ 6123669 w 6830714"/>
              <a:gd name="connsiteY7" fmla="*/ 2086895 h 2488841"/>
              <a:gd name="connsiteX8" fmla="*/ 2046460 w 6830714"/>
              <a:gd name="connsiteY8" fmla="*/ 2325919 h 2488841"/>
              <a:gd name="connsiteX9" fmla="*/ 1222559 w 6830714"/>
              <a:gd name="connsiteY9" fmla="*/ 2488841 h 2488841"/>
              <a:gd name="connsiteX10" fmla="*/ 1231573 w 6830714"/>
              <a:gd name="connsiteY10" fmla="*/ 2285938 h 2488841"/>
              <a:gd name="connsiteX0" fmla="*/ 1231573 w 6775421"/>
              <a:gd name="connsiteY0" fmla="*/ 2285174 h 2488077"/>
              <a:gd name="connsiteX1" fmla="*/ 496258 w 6775421"/>
              <a:gd name="connsiteY1" fmla="*/ 2151746 h 2488077"/>
              <a:gd name="connsiteX2" fmla="*/ 122177 w 6775421"/>
              <a:gd name="connsiteY2" fmla="*/ 1810374 h 2488077"/>
              <a:gd name="connsiteX3" fmla="*/ 41222 w 6775421"/>
              <a:gd name="connsiteY3" fmla="*/ 817682 h 2488077"/>
              <a:gd name="connsiteX4" fmla="*/ 725648 w 6775421"/>
              <a:gd name="connsiteY4" fmla="*/ 79378 h 2488077"/>
              <a:gd name="connsiteX5" fmla="*/ 6070841 w 6775421"/>
              <a:gd name="connsiteY5" fmla="*/ 179417 h 2488077"/>
              <a:gd name="connsiteX6" fmla="*/ 6772693 w 6775421"/>
              <a:gd name="connsiteY6" fmla="*/ 1000828 h 2488077"/>
              <a:gd name="connsiteX7" fmla="*/ 6123669 w 6775421"/>
              <a:gd name="connsiteY7" fmla="*/ 2086131 h 2488077"/>
              <a:gd name="connsiteX8" fmla="*/ 2046460 w 6775421"/>
              <a:gd name="connsiteY8" fmla="*/ 2325155 h 2488077"/>
              <a:gd name="connsiteX9" fmla="*/ 1222559 w 6775421"/>
              <a:gd name="connsiteY9" fmla="*/ 2488077 h 2488077"/>
              <a:gd name="connsiteX10" fmla="*/ 1231573 w 6775421"/>
              <a:gd name="connsiteY10" fmla="*/ 2285174 h 2488077"/>
              <a:gd name="connsiteX0" fmla="*/ 1231573 w 6851024"/>
              <a:gd name="connsiteY0" fmla="*/ 2287499 h 2490402"/>
              <a:gd name="connsiteX1" fmla="*/ 496258 w 6851024"/>
              <a:gd name="connsiteY1" fmla="*/ 2154071 h 2490402"/>
              <a:gd name="connsiteX2" fmla="*/ 122177 w 6851024"/>
              <a:gd name="connsiteY2" fmla="*/ 1812699 h 2490402"/>
              <a:gd name="connsiteX3" fmla="*/ 41222 w 6851024"/>
              <a:gd name="connsiteY3" fmla="*/ 820007 h 2490402"/>
              <a:gd name="connsiteX4" fmla="*/ 725648 w 6851024"/>
              <a:gd name="connsiteY4" fmla="*/ 81703 h 2490402"/>
              <a:gd name="connsiteX5" fmla="*/ 6070841 w 6851024"/>
              <a:gd name="connsiteY5" fmla="*/ 181742 h 2490402"/>
              <a:gd name="connsiteX6" fmla="*/ 6800142 w 6851024"/>
              <a:gd name="connsiteY6" fmla="*/ 1041768 h 2490402"/>
              <a:gd name="connsiteX7" fmla="*/ 6123669 w 6851024"/>
              <a:gd name="connsiteY7" fmla="*/ 2088456 h 2490402"/>
              <a:gd name="connsiteX8" fmla="*/ 2046460 w 6851024"/>
              <a:gd name="connsiteY8" fmla="*/ 2327480 h 2490402"/>
              <a:gd name="connsiteX9" fmla="*/ 1222559 w 6851024"/>
              <a:gd name="connsiteY9" fmla="*/ 2490402 h 2490402"/>
              <a:gd name="connsiteX10" fmla="*/ 1231573 w 6851024"/>
              <a:gd name="connsiteY10" fmla="*/ 2287499 h 2490402"/>
              <a:gd name="connsiteX0" fmla="*/ 1231573 w 6851024"/>
              <a:gd name="connsiteY0" fmla="*/ 2287499 h 2486130"/>
              <a:gd name="connsiteX1" fmla="*/ 496258 w 6851024"/>
              <a:gd name="connsiteY1" fmla="*/ 2154071 h 2486130"/>
              <a:gd name="connsiteX2" fmla="*/ 122177 w 6851024"/>
              <a:gd name="connsiteY2" fmla="*/ 1812699 h 2486130"/>
              <a:gd name="connsiteX3" fmla="*/ 41222 w 6851024"/>
              <a:gd name="connsiteY3" fmla="*/ 820007 h 2486130"/>
              <a:gd name="connsiteX4" fmla="*/ 725648 w 6851024"/>
              <a:gd name="connsiteY4" fmla="*/ 81703 h 2486130"/>
              <a:gd name="connsiteX5" fmla="*/ 6070841 w 6851024"/>
              <a:gd name="connsiteY5" fmla="*/ 181742 h 2486130"/>
              <a:gd name="connsiteX6" fmla="*/ 6800142 w 6851024"/>
              <a:gd name="connsiteY6" fmla="*/ 1041768 h 2486130"/>
              <a:gd name="connsiteX7" fmla="*/ 6123669 w 6851024"/>
              <a:gd name="connsiteY7" fmla="*/ 2088456 h 2486130"/>
              <a:gd name="connsiteX8" fmla="*/ 2046460 w 6851024"/>
              <a:gd name="connsiteY8" fmla="*/ 2327480 h 2486130"/>
              <a:gd name="connsiteX9" fmla="*/ 1187001 w 6851024"/>
              <a:gd name="connsiteY9" fmla="*/ 2486130 h 2486130"/>
              <a:gd name="connsiteX10" fmla="*/ 1231573 w 6851024"/>
              <a:gd name="connsiteY10" fmla="*/ 2287499 h 2486130"/>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046460 w 6851024"/>
              <a:gd name="connsiteY8" fmla="*/ 2327480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1024" h="2461764">
                <a:moveTo>
                  <a:pt x="1231573" y="2287499"/>
                </a:moveTo>
                <a:cubicBezTo>
                  <a:pt x="1112336" y="2271169"/>
                  <a:pt x="681157" y="2233204"/>
                  <a:pt x="496258" y="2154071"/>
                </a:cubicBezTo>
                <a:cubicBezTo>
                  <a:pt x="311359" y="2074938"/>
                  <a:pt x="198016" y="2035043"/>
                  <a:pt x="122177" y="1812699"/>
                </a:cubicBezTo>
                <a:cubicBezTo>
                  <a:pt x="46338" y="1590355"/>
                  <a:pt x="-59356" y="1108506"/>
                  <a:pt x="41222" y="820007"/>
                </a:cubicBezTo>
                <a:cubicBezTo>
                  <a:pt x="141800" y="531508"/>
                  <a:pt x="395768" y="136683"/>
                  <a:pt x="725648" y="81703"/>
                </a:cubicBezTo>
                <a:cubicBezTo>
                  <a:pt x="1694758" y="-79792"/>
                  <a:pt x="5058425" y="21731"/>
                  <a:pt x="6070841" y="181742"/>
                </a:cubicBezTo>
                <a:cubicBezTo>
                  <a:pt x="7083257" y="341753"/>
                  <a:pt x="6832799" y="565274"/>
                  <a:pt x="6800142" y="1041768"/>
                </a:cubicBezTo>
                <a:cubicBezTo>
                  <a:pt x="6762524" y="1588400"/>
                  <a:pt x="6896479" y="1874529"/>
                  <a:pt x="6123669" y="2088456"/>
                </a:cubicBezTo>
                <a:cubicBezTo>
                  <a:pt x="5350859" y="2302383"/>
                  <a:pt x="2371629" y="2317340"/>
                  <a:pt x="2163283" y="2325332"/>
                </a:cubicBezTo>
                <a:cubicBezTo>
                  <a:pt x="1581595" y="2463408"/>
                  <a:pt x="1234045" y="2459053"/>
                  <a:pt x="1172765" y="2461764"/>
                </a:cubicBezTo>
                <a:cubicBezTo>
                  <a:pt x="1538023" y="2321109"/>
                  <a:pt x="1231573" y="2287499"/>
                  <a:pt x="1231573" y="2287499"/>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4FB7586-D41B-4287-9864-5CA49B350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49824" flipH="1">
            <a:off x="4868349" y="422322"/>
            <a:ext cx="6912706" cy="5902624"/>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792"/>
              <a:gd name="connsiteY0" fmla="*/ 2291553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18613 w 6769792"/>
              <a:gd name="connsiteY10" fmla="*/ 2291553 h 2468349"/>
              <a:gd name="connsiteX0" fmla="*/ 1227232 w 6769792"/>
              <a:gd name="connsiteY0" fmla="*/ 2262059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27232 w 6769792"/>
              <a:gd name="connsiteY10" fmla="*/ 2262059 h 2468349"/>
              <a:gd name="connsiteX0" fmla="*/ 1227139 w 6769699"/>
              <a:gd name="connsiteY0" fmla="*/ 2262059 h 2468349"/>
              <a:gd name="connsiteX1" fmla="*/ 491824 w 6769699"/>
              <a:gd name="connsiteY1" fmla="*/ 2128631 h 2468349"/>
              <a:gd name="connsiteX2" fmla="*/ 134532 w 6769699"/>
              <a:gd name="connsiteY2" fmla="*/ 1835847 h 2468349"/>
              <a:gd name="connsiteX3" fmla="*/ 36788 w 6769699"/>
              <a:gd name="connsiteY3" fmla="*/ 794567 h 2468349"/>
              <a:gd name="connsiteX4" fmla="*/ 721214 w 6769699"/>
              <a:gd name="connsiteY4" fmla="*/ 56263 h 2468349"/>
              <a:gd name="connsiteX5" fmla="*/ 6066407 w 6769699"/>
              <a:gd name="connsiteY5" fmla="*/ 156302 h 2468349"/>
              <a:gd name="connsiteX6" fmla="*/ 6768195 w 6769699"/>
              <a:gd name="connsiteY6" fmla="*/ 865255 h 2468349"/>
              <a:gd name="connsiteX7" fmla="*/ 5950640 w 6769699"/>
              <a:gd name="connsiteY7" fmla="*/ 2129659 h 2468349"/>
              <a:gd name="connsiteX8" fmla="*/ 2042026 w 6769699"/>
              <a:gd name="connsiteY8" fmla="*/ 2302040 h 2468349"/>
              <a:gd name="connsiteX9" fmla="*/ 1300412 w 6769699"/>
              <a:gd name="connsiteY9" fmla="*/ 2468349 h 2468349"/>
              <a:gd name="connsiteX10" fmla="*/ 1227139 w 6769699"/>
              <a:gd name="connsiteY10" fmla="*/ 2262059 h 2468349"/>
              <a:gd name="connsiteX0" fmla="*/ 1231573 w 6774133"/>
              <a:gd name="connsiteY0" fmla="*/ 2262059 h 2468349"/>
              <a:gd name="connsiteX1" fmla="*/ 496258 w 6774133"/>
              <a:gd name="connsiteY1" fmla="*/ 2128631 h 2468349"/>
              <a:gd name="connsiteX2" fmla="*/ 122177 w 6774133"/>
              <a:gd name="connsiteY2" fmla="*/ 1787259 h 2468349"/>
              <a:gd name="connsiteX3" fmla="*/ 41222 w 6774133"/>
              <a:gd name="connsiteY3" fmla="*/ 794567 h 2468349"/>
              <a:gd name="connsiteX4" fmla="*/ 725648 w 6774133"/>
              <a:gd name="connsiteY4" fmla="*/ 56263 h 2468349"/>
              <a:gd name="connsiteX5" fmla="*/ 6070841 w 6774133"/>
              <a:gd name="connsiteY5" fmla="*/ 156302 h 2468349"/>
              <a:gd name="connsiteX6" fmla="*/ 6772629 w 6774133"/>
              <a:gd name="connsiteY6" fmla="*/ 865255 h 2468349"/>
              <a:gd name="connsiteX7" fmla="*/ 5955074 w 6774133"/>
              <a:gd name="connsiteY7" fmla="*/ 2129659 h 2468349"/>
              <a:gd name="connsiteX8" fmla="*/ 2046460 w 6774133"/>
              <a:gd name="connsiteY8" fmla="*/ 2302040 h 2468349"/>
              <a:gd name="connsiteX9" fmla="*/ 1304846 w 6774133"/>
              <a:gd name="connsiteY9" fmla="*/ 2468349 h 2468349"/>
              <a:gd name="connsiteX10" fmla="*/ 1231573 w 6774133"/>
              <a:gd name="connsiteY10" fmla="*/ 2262059 h 2468349"/>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5712 w 6774133"/>
              <a:gd name="connsiteY7" fmla="*/ 2082537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3669 w 6774133"/>
              <a:gd name="connsiteY7" fmla="*/ 2063016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830714"/>
              <a:gd name="connsiteY0" fmla="*/ 2285938 h 2488841"/>
              <a:gd name="connsiteX1" fmla="*/ 496258 w 6830714"/>
              <a:gd name="connsiteY1" fmla="*/ 2152510 h 2488841"/>
              <a:gd name="connsiteX2" fmla="*/ 122177 w 6830714"/>
              <a:gd name="connsiteY2" fmla="*/ 1811138 h 2488841"/>
              <a:gd name="connsiteX3" fmla="*/ 41222 w 6830714"/>
              <a:gd name="connsiteY3" fmla="*/ 818446 h 2488841"/>
              <a:gd name="connsiteX4" fmla="*/ 725648 w 6830714"/>
              <a:gd name="connsiteY4" fmla="*/ 80142 h 2488841"/>
              <a:gd name="connsiteX5" fmla="*/ 6070841 w 6830714"/>
              <a:gd name="connsiteY5" fmla="*/ 180181 h 2488841"/>
              <a:gd name="connsiteX6" fmla="*/ 6772693 w 6830714"/>
              <a:gd name="connsiteY6" fmla="*/ 1001592 h 2488841"/>
              <a:gd name="connsiteX7" fmla="*/ 6123669 w 6830714"/>
              <a:gd name="connsiteY7" fmla="*/ 2086895 h 2488841"/>
              <a:gd name="connsiteX8" fmla="*/ 2046460 w 6830714"/>
              <a:gd name="connsiteY8" fmla="*/ 2325919 h 2488841"/>
              <a:gd name="connsiteX9" fmla="*/ 1222559 w 6830714"/>
              <a:gd name="connsiteY9" fmla="*/ 2488841 h 2488841"/>
              <a:gd name="connsiteX10" fmla="*/ 1231573 w 6830714"/>
              <a:gd name="connsiteY10" fmla="*/ 2285938 h 2488841"/>
              <a:gd name="connsiteX0" fmla="*/ 1231573 w 6775421"/>
              <a:gd name="connsiteY0" fmla="*/ 2285174 h 2488077"/>
              <a:gd name="connsiteX1" fmla="*/ 496258 w 6775421"/>
              <a:gd name="connsiteY1" fmla="*/ 2151746 h 2488077"/>
              <a:gd name="connsiteX2" fmla="*/ 122177 w 6775421"/>
              <a:gd name="connsiteY2" fmla="*/ 1810374 h 2488077"/>
              <a:gd name="connsiteX3" fmla="*/ 41222 w 6775421"/>
              <a:gd name="connsiteY3" fmla="*/ 817682 h 2488077"/>
              <a:gd name="connsiteX4" fmla="*/ 725648 w 6775421"/>
              <a:gd name="connsiteY4" fmla="*/ 79378 h 2488077"/>
              <a:gd name="connsiteX5" fmla="*/ 6070841 w 6775421"/>
              <a:gd name="connsiteY5" fmla="*/ 179417 h 2488077"/>
              <a:gd name="connsiteX6" fmla="*/ 6772693 w 6775421"/>
              <a:gd name="connsiteY6" fmla="*/ 1000828 h 2488077"/>
              <a:gd name="connsiteX7" fmla="*/ 6123669 w 6775421"/>
              <a:gd name="connsiteY7" fmla="*/ 2086131 h 2488077"/>
              <a:gd name="connsiteX8" fmla="*/ 2046460 w 6775421"/>
              <a:gd name="connsiteY8" fmla="*/ 2325155 h 2488077"/>
              <a:gd name="connsiteX9" fmla="*/ 1222559 w 6775421"/>
              <a:gd name="connsiteY9" fmla="*/ 2488077 h 2488077"/>
              <a:gd name="connsiteX10" fmla="*/ 1231573 w 6775421"/>
              <a:gd name="connsiteY10" fmla="*/ 2285174 h 2488077"/>
              <a:gd name="connsiteX0" fmla="*/ 1231573 w 6851024"/>
              <a:gd name="connsiteY0" fmla="*/ 2287499 h 2490402"/>
              <a:gd name="connsiteX1" fmla="*/ 496258 w 6851024"/>
              <a:gd name="connsiteY1" fmla="*/ 2154071 h 2490402"/>
              <a:gd name="connsiteX2" fmla="*/ 122177 w 6851024"/>
              <a:gd name="connsiteY2" fmla="*/ 1812699 h 2490402"/>
              <a:gd name="connsiteX3" fmla="*/ 41222 w 6851024"/>
              <a:gd name="connsiteY3" fmla="*/ 820007 h 2490402"/>
              <a:gd name="connsiteX4" fmla="*/ 725648 w 6851024"/>
              <a:gd name="connsiteY4" fmla="*/ 81703 h 2490402"/>
              <a:gd name="connsiteX5" fmla="*/ 6070841 w 6851024"/>
              <a:gd name="connsiteY5" fmla="*/ 181742 h 2490402"/>
              <a:gd name="connsiteX6" fmla="*/ 6800142 w 6851024"/>
              <a:gd name="connsiteY6" fmla="*/ 1041768 h 2490402"/>
              <a:gd name="connsiteX7" fmla="*/ 6123669 w 6851024"/>
              <a:gd name="connsiteY7" fmla="*/ 2088456 h 2490402"/>
              <a:gd name="connsiteX8" fmla="*/ 2046460 w 6851024"/>
              <a:gd name="connsiteY8" fmla="*/ 2327480 h 2490402"/>
              <a:gd name="connsiteX9" fmla="*/ 1222559 w 6851024"/>
              <a:gd name="connsiteY9" fmla="*/ 2490402 h 2490402"/>
              <a:gd name="connsiteX10" fmla="*/ 1231573 w 6851024"/>
              <a:gd name="connsiteY10" fmla="*/ 2287499 h 2490402"/>
              <a:gd name="connsiteX0" fmla="*/ 1231573 w 6851024"/>
              <a:gd name="connsiteY0" fmla="*/ 2287499 h 2486130"/>
              <a:gd name="connsiteX1" fmla="*/ 496258 w 6851024"/>
              <a:gd name="connsiteY1" fmla="*/ 2154071 h 2486130"/>
              <a:gd name="connsiteX2" fmla="*/ 122177 w 6851024"/>
              <a:gd name="connsiteY2" fmla="*/ 1812699 h 2486130"/>
              <a:gd name="connsiteX3" fmla="*/ 41222 w 6851024"/>
              <a:gd name="connsiteY3" fmla="*/ 820007 h 2486130"/>
              <a:gd name="connsiteX4" fmla="*/ 725648 w 6851024"/>
              <a:gd name="connsiteY4" fmla="*/ 81703 h 2486130"/>
              <a:gd name="connsiteX5" fmla="*/ 6070841 w 6851024"/>
              <a:gd name="connsiteY5" fmla="*/ 181742 h 2486130"/>
              <a:gd name="connsiteX6" fmla="*/ 6800142 w 6851024"/>
              <a:gd name="connsiteY6" fmla="*/ 1041768 h 2486130"/>
              <a:gd name="connsiteX7" fmla="*/ 6123669 w 6851024"/>
              <a:gd name="connsiteY7" fmla="*/ 2088456 h 2486130"/>
              <a:gd name="connsiteX8" fmla="*/ 2046460 w 6851024"/>
              <a:gd name="connsiteY8" fmla="*/ 2327480 h 2486130"/>
              <a:gd name="connsiteX9" fmla="*/ 1187001 w 6851024"/>
              <a:gd name="connsiteY9" fmla="*/ 2486130 h 2486130"/>
              <a:gd name="connsiteX10" fmla="*/ 1231573 w 6851024"/>
              <a:gd name="connsiteY10" fmla="*/ 2287499 h 2486130"/>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046460 w 6851024"/>
              <a:gd name="connsiteY8" fmla="*/ 2327480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1024" h="2461764">
                <a:moveTo>
                  <a:pt x="1231573" y="2287499"/>
                </a:moveTo>
                <a:cubicBezTo>
                  <a:pt x="1112336" y="2271169"/>
                  <a:pt x="681157" y="2233204"/>
                  <a:pt x="496258" y="2154071"/>
                </a:cubicBezTo>
                <a:cubicBezTo>
                  <a:pt x="311359" y="2074938"/>
                  <a:pt x="198016" y="2035043"/>
                  <a:pt x="122177" y="1812699"/>
                </a:cubicBezTo>
                <a:cubicBezTo>
                  <a:pt x="46338" y="1590355"/>
                  <a:pt x="-59356" y="1108506"/>
                  <a:pt x="41222" y="820007"/>
                </a:cubicBezTo>
                <a:cubicBezTo>
                  <a:pt x="141800" y="531508"/>
                  <a:pt x="395768" y="136683"/>
                  <a:pt x="725648" y="81703"/>
                </a:cubicBezTo>
                <a:cubicBezTo>
                  <a:pt x="1694758" y="-79792"/>
                  <a:pt x="5058425" y="21731"/>
                  <a:pt x="6070841" y="181742"/>
                </a:cubicBezTo>
                <a:cubicBezTo>
                  <a:pt x="7083257" y="341753"/>
                  <a:pt x="6832799" y="565274"/>
                  <a:pt x="6800142" y="1041768"/>
                </a:cubicBezTo>
                <a:cubicBezTo>
                  <a:pt x="6762524" y="1588400"/>
                  <a:pt x="6896479" y="1874529"/>
                  <a:pt x="6123669" y="2088456"/>
                </a:cubicBezTo>
                <a:cubicBezTo>
                  <a:pt x="5350859" y="2302383"/>
                  <a:pt x="2371629" y="2317340"/>
                  <a:pt x="2163283" y="2325332"/>
                </a:cubicBezTo>
                <a:cubicBezTo>
                  <a:pt x="1581595" y="2463408"/>
                  <a:pt x="1234045" y="2459053"/>
                  <a:pt x="1172765" y="2461764"/>
                </a:cubicBezTo>
                <a:cubicBezTo>
                  <a:pt x="1538023" y="2321109"/>
                  <a:pt x="1231573" y="2287499"/>
                  <a:pt x="1231573" y="2287499"/>
                </a:cubicBezTo>
                <a:close/>
              </a:path>
            </a:pathLst>
          </a:custGeom>
          <a:noFill/>
          <a:ln w="19050" cap="flat">
            <a:solidFill>
              <a:schemeClr val="tx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D9E833B-71C6-4E5A-8EE9-2F5C6CF09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776088" y="584312"/>
            <a:ext cx="4653004" cy="3398069"/>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8820" h="4175448">
                <a:moveTo>
                  <a:pt x="1008299" y="0"/>
                </a:moveTo>
                <a:cubicBezTo>
                  <a:pt x="1080221" y="58905"/>
                  <a:pt x="1502689" y="357725"/>
                  <a:pt x="1646266" y="574434"/>
                </a:cubicBezTo>
                <a:cubicBezTo>
                  <a:pt x="1801987" y="585526"/>
                  <a:pt x="4118388" y="461840"/>
                  <a:pt x="4631860" y="934302"/>
                </a:cubicBezTo>
                <a:cubicBezTo>
                  <a:pt x="5145332" y="1406764"/>
                  <a:pt x="4955580" y="2313155"/>
                  <a:pt x="4727101" y="3409206"/>
                </a:cubicBezTo>
                <a:cubicBezTo>
                  <a:pt x="4578135" y="3975170"/>
                  <a:pt x="4223222" y="4034330"/>
                  <a:pt x="3579038" y="4131303"/>
                </a:cubicBezTo>
                <a:cubicBezTo>
                  <a:pt x="2934854" y="4228276"/>
                  <a:pt x="1597338" y="4158382"/>
                  <a:pt x="861999" y="3991042"/>
                </a:cubicBezTo>
                <a:cubicBezTo>
                  <a:pt x="557764" y="3888766"/>
                  <a:pt x="288603" y="3774523"/>
                  <a:pt x="76447" y="3313039"/>
                </a:cubicBezTo>
                <a:cubicBezTo>
                  <a:pt x="-73175" y="2826910"/>
                  <a:pt x="18982" y="1794318"/>
                  <a:pt x="163050" y="1290513"/>
                </a:cubicBezTo>
                <a:cubicBezTo>
                  <a:pt x="367640" y="666231"/>
                  <a:pt x="707145" y="617043"/>
                  <a:pt x="990367" y="590018"/>
                </a:cubicBezTo>
                <a:cubicBezTo>
                  <a:pt x="990367" y="590018"/>
                  <a:pt x="1038579" y="394709"/>
                  <a:pt x="1008299"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1D7F3DC-E420-0DF4-603A-6EC5663D82B3}"/>
              </a:ext>
            </a:extLst>
          </p:cNvPr>
          <p:cNvSpPr>
            <a:spLocks noGrp="1"/>
          </p:cNvSpPr>
          <p:nvPr>
            <p:ph type="title"/>
          </p:nvPr>
        </p:nvSpPr>
        <p:spPr>
          <a:xfrm>
            <a:off x="1221949" y="1441683"/>
            <a:ext cx="3737320" cy="2085287"/>
          </a:xfrm>
        </p:spPr>
        <p:txBody>
          <a:bodyPr>
            <a:normAutofit/>
          </a:bodyPr>
          <a:lstStyle/>
          <a:p>
            <a:pPr algn="ctr"/>
            <a:r>
              <a:rPr kumimoji="0" lang="el-GR" sz="43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Έρευνες έχουν δείξει ότι</a:t>
            </a:r>
            <a:r>
              <a:rPr kumimoji="0" lang="en-US" sz="43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a:t>
            </a:r>
            <a:endParaRPr lang="en-US" dirty="0"/>
          </a:p>
        </p:txBody>
      </p:sp>
      <p:sp>
        <p:nvSpPr>
          <p:cNvPr id="16" name="Freeform: Shape 15">
            <a:extLst>
              <a:ext uri="{FF2B5EF4-FFF2-40B4-BE49-F238E27FC236}">
                <a16:creationId xmlns:a16="http://schemas.microsoft.com/office/drawing/2014/main" id="{A7E159FC-3666-4232-8B04-4E20400D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719578" y="526618"/>
            <a:ext cx="4653004" cy="3398069"/>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8820" h="4175448">
                <a:moveTo>
                  <a:pt x="1008299" y="0"/>
                </a:moveTo>
                <a:cubicBezTo>
                  <a:pt x="1080221" y="58905"/>
                  <a:pt x="1502689" y="357725"/>
                  <a:pt x="1646266" y="574434"/>
                </a:cubicBezTo>
                <a:cubicBezTo>
                  <a:pt x="1801987" y="585526"/>
                  <a:pt x="4118388" y="461840"/>
                  <a:pt x="4631860" y="934302"/>
                </a:cubicBezTo>
                <a:cubicBezTo>
                  <a:pt x="5145332" y="1406764"/>
                  <a:pt x="4955580" y="2313155"/>
                  <a:pt x="4727101" y="3409206"/>
                </a:cubicBezTo>
                <a:cubicBezTo>
                  <a:pt x="4578135" y="3975170"/>
                  <a:pt x="4223222" y="4034330"/>
                  <a:pt x="3579038" y="4131303"/>
                </a:cubicBezTo>
                <a:cubicBezTo>
                  <a:pt x="2934854" y="4228276"/>
                  <a:pt x="1597338" y="4158382"/>
                  <a:pt x="861999" y="3991042"/>
                </a:cubicBezTo>
                <a:cubicBezTo>
                  <a:pt x="557764" y="3888766"/>
                  <a:pt x="288603" y="3774523"/>
                  <a:pt x="76447" y="3313039"/>
                </a:cubicBezTo>
                <a:cubicBezTo>
                  <a:pt x="-73175" y="2826910"/>
                  <a:pt x="18982" y="1794318"/>
                  <a:pt x="163050" y="1290513"/>
                </a:cubicBezTo>
                <a:cubicBezTo>
                  <a:pt x="367640" y="666231"/>
                  <a:pt x="707145" y="617043"/>
                  <a:pt x="990367" y="590018"/>
                </a:cubicBezTo>
                <a:cubicBezTo>
                  <a:pt x="990367" y="590018"/>
                  <a:pt x="1038579" y="394709"/>
                  <a:pt x="1008299"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DDEDBFA-34C2-2329-147B-3A0E71E8699F}"/>
              </a:ext>
            </a:extLst>
          </p:cNvPr>
          <p:cNvSpPr>
            <a:spLocks noGrp="1"/>
          </p:cNvSpPr>
          <p:nvPr>
            <p:ph idx="1"/>
          </p:nvPr>
        </p:nvSpPr>
        <p:spPr>
          <a:xfrm>
            <a:off x="5855792" y="1133062"/>
            <a:ext cx="5098347" cy="4216490"/>
          </a:xfrm>
        </p:spPr>
        <p:txBody>
          <a:bodyPr anchor="ctr">
            <a:normAutofit/>
          </a:bodyPr>
          <a:lstStyle/>
          <a:p>
            <a:r>
              <a:rPr lang="el-GR" sz="1800" b="0" i="0" dirty="0">
                <a:solidFill>
                  <a:srgbClr val="000000"/>
                </a:solidFill>
                <a:effectLst/>
                <a:latin typeface="Cavolini" panose="03000502040302020204" pitchFamily="66" charset="0"/>
                <a:cs typeface="Cavolini" panose="03000502040302020204" pitchFamily="66" charset="0"/>
              </a:rPr>
              <a:t>Οι μελετητές της εξελικτικής ψυχολογίας υποστηρίζουν ότι «η ανάγνωση λογοτεχνικών έργων μπορεί να βοηθήσει το παιδί στην κατανόηση και αποδοχή των συναισθημάτων του, στην πρόσκτηση νέων αντιλήψεων και την απόκτηση ταυτότητας».</a:t>
            </a:r>
          </a:p>
          <a:p>
            <a:r>
              <a:rPr lang="el-GR" sz="1800" i="0" dirty="0">
                <a:solidFill>
                  <a:srgbClr val="000000"/>
                </a:solidFill>
                <a:effectLst/>
                <a:latin typeface="Cavolini" panose="03000502040302020204" pitchFamily="66" charset="0"/>
                <a:cs typeface="Cavolini" panose="03000502040302020204" pitchFamily="66" charset="0"/>
              </a:rPr>
              <a:t>(Καρπόζηλου, 1994, 74)</a:t>
            </a:r>
            <a:r>
              <a:rPr lang="el-GR" dirty="0">
                <a:latin typeface="Cavolini" panose="03000502040302020204" pitchFamily="66" charset="0"/>
                <a:cs typeface="Cavolini" panose="03000502040302020204" pitchFamily="66" charset="0"/>
              </a:rPr>
              <a:t> </a:t>
            </a:r>
            <a:br>
              <a:rPr lang="el-GR" dirty="0">
                <a:latin typeface="Cavolini" panose="03000502040302020204" pitchFamily="66" charset="0"/>
                <a:cs typeface="Cavolini" panose="03000502040302020204" pitchFamily="66" charset="0"/>
              </a:rPr>
            </a:b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027284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5EBCCB1-FE9F-40B3-9C96-8A43FDD0D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31BAE0C-626B-4D94-AE67-8C0B2177EB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640" y="0"/>
            <a:ext cx="7419381" cy="6069620"/>
          </a:xfrm>
          <a:custGeom>
            <a:avLst/>
            <a:gdLst>
              <a:gd name="connsiteX0" fmla="*/ 992398 w 7742796"/>
              <a:gd name="connsiteY0" fmla="*/ 0 h 6069620"/>
              <a:gd name="connsiteX1" fmla="*/ 5828986 w 7742796"/>
              <a:gd name="connsiteY1" fmla="*/ 0 h 6069620"/>
              <a:gd name="connsiteX2" fmla="*/ 5982520 w 7742796"/>
              <a:gd name="connsiteY2" fmla="*/ 97753 h 6069620"/>
              <a:gd name="connsiteX3" fmla="*/ 7060123 w 7742796"/>
              <a:gd name="connsiteY3" fmla="*/ 1815174 h 6069620"/>
              <a:gd name="connsiteX4" fmla="*/ 7288953 w 7742796"/>
              <a:gd name="connsiteY4" fmla="*/ 4402231 h 6069620"/>
              <a:gd name="connsiteX5" fmla="*/ 7742796 w 7742796"/>
              <a:gd name="connsiteY5" fmla="*/ 5212917 h 6069620"/>
              <a:gd name="connsiteX6" fmla="*/ 7043647 w 7742796"/>
              <a:gd name="connsiteY6" fmla="*/ 5316576 h 6069620"/>
              <a:gd name="connsiteX7" fmla="*/ 4325435 w 7742796"/>
              <a:gd name="connsiteY7" fmla="*/ 6069523 h 6069620"/>
              <a:gd name="connsiteX8" fmla="*/ 1471554 w 7742796"/>
              <a:gd name="connsiteY8" fmla="*/ 5359232 h 6069620"/>
              <a:gd name="connsiteX9" fmla="*/ 211506 w 7742796"/>
              <a:gd name="connsiteY9" fmla="*/ 3674281 h 6069620"/>
              <a:gd name="connsiteX10" fmla="*/ 890654 w 7742796"/>
              <a:gd name="connsiteY10" fmla="*/ 78610 h 606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42796" h="6069620">
                <a:moveTo>
                  <a:pt x="992398" y="0"/>
                </a:moveTo>
                <a:lnTo>
                  <a:pt x="5828986" y="0"/>
                </a:lnTo>
                <a:lnTo>
                  <a:pt x="5982520" y="97753"/>
                </a:lnTo>
                <a:cubicBezTo>
                  <a:pt x="6501733" y="456452"/>
                  <a:pt x="6904981" y="1000692"/>
                  <a:pt x="7060123" y="1815174"/>
                </a:cubicBezTo>
                <a:cubicBezTo>
                  <a:pt x="7279465" y="2710667"/>
                  <a:pt x="7247395" y="3874915"/>
                  <a:pt x="7288953" y="4402231"/>
                </a:cubicBezTo>
                <a:cubicBezTo>
                  <a:pt x="7331576" y="4999677"/>
                  <a:pt x="7742796" y="5212917"/>
                  <a:pt x="7742796" y="5212917"/>
                </a:cubicBezTo>
                <a:cubicBezTo>
                  <a:pt x="7639865" y="5240304"/>
                  <a:pt x="7619811" y="5234948"/>
                  <a:pt x="7043647" y="5316576"/>
                </a:cubicBezTo>
                <a:cubicBezTo>
                  <a:pt x="6467484" y="5398205"/>
                  <a:pt x="5254120" y="6062409"/>
                  <a:pt x="4325435" y="6069523"/>
                </a:cubicBezTo>
                <a:cubicBezTo>
                  <a:pt x="3396751" y="6076637"/>
                  <a:pt x="2151941" y="5691594"/>
                  <a:pt x="1471554" y="5359232"/>
                </a:cubicBezTo>
                <a:cubicBezTo>
                  <a:pt x="791167" y="5026870"/>
                  <a:pt x="538266" y="4596224"/>
                  <a:pt x="211506" y="3674281"/>
                </a:cubicBezTo>
                <a:cubicBezTo>
                  <a:pt x="-53986" y="2925203"/>
                  <a:pt x="-274570" y="1055882"/>
                  <a:pt x="890654" y="78610"/>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66563FE2-8180-41EE-8D0A-AFEDC1CD0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29631" flipH="1">
            <a:off x="4390027" y="-210425"/>
            <a:ext cx="7205018" cy="625042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8286"/>
              <a:gd name="connsiteY0" fmla="*/ 731902 h 772169"/>
              <a:gd name="connsiteX1" fmla="*/ 90528 w 828286"/>
              <a:gd name="connsiteY1" fmla="*/ 735868 h 772169"/>
              <a:gd name="connsiteX2" fmla="*/ 373741 w 828286"/>
              <a:gd name="connsiteY2" fmla="*/ 757848 h 772169"/>
              <a:gd name="connsiteX3" fmla="*/ 812900 w 828286"/>
              <a:gd name="connsiteY3" fmla="*/ 492088 h 772169"/>
              <a:gd name="connsiteX4" fmla="*/ 588282 w 828286"/>
              <a:gd name="connsiteY4" fmla="*/ 3537 h 772169"/>
              <a:gd name="connsiteX5" fmla="*/ 59263 w 828286"/>
              <a:gd name="connsiteY5" fmla="*/ 319863 h 772169"/>
              <a:gd name="connsiteX6" fmla="*/ 56596 w 828286"/>
              <a:gd name="connsiteY6" fmla="*/ 630854 h 772169"/>
              <a:gd name="connsiteX7" fmla="*/ 0 w 828286"/>
              <a:gd name="connsiteY7" fmla="*/ 731902 h 772169"/>
              <a:gd name="connsiteX0" fmla="*/ 0 w 828286"/>
              <a:gd name="connsiteY0" fmla="*/ 731902 h 772169"/>
              <a:gd name="connsiteX1" fmla="*/ 90528 w 828286"/>
              <a:gd name="connsiteY1" fmla="*/ 735868 h 772169"/>
              <a:gd name="connsiteX2" fmla="*/ 373741 w 828286"/>
              <a:gd name="connsiteY2" fmla="*/ 757848 h 772169"/>
              <a:gd name="connsiteX3" fmla="*/ 812900 w 828286"/>
              <a:gd name="connsiteY3" fmla="*/ 492088 h 772169"/>
              <a:gd name="connsiteX4" fmla="*/ 588282 w 828286"/>
              <a:gd name="connsiteY4" fmla="*/ 3537 h 772169"/>
              <a:gd name="connsiteX5" fmla="*/ 59263 w 828286"/>
              <a:gd name="connsiteY5" fmla="*/ 319863 h 772169"/>
              <a:gd name="connsiteX6" fmla="*/ 56596 w 828286"/>
              <a:gd name="connsiteY6" fmla="*/ 630854 h 772169"/>
              <a:gd name="connsiteX7" fmla="*/ 0 w 828286"/>
              <a:gd name="connsiteY7" fmla="*/ 731902 h 772169"/>
              <a:gd name="connsiteX0" fmla="*/ 0 w 828286"/>
              <a:gd name="connsiteY0" fmla="*/ 731902 h 773143"/>
              <a:gd name="connsiteX1" fmla="*/ 90528 w 828286"/>
              <a:gd name="connsiteY1" fmla="*/ 739883 h 773143"/>
              <a:gd name="connsiteX2" fmla="*/ 373741 w 828286"/>
              <a:gd name="connsiteY2" fmla="*/ 757848 h 773143"/>
              <a:gd name="connsiteX3" fmla="*/ 812900 w 828286"/>
              <a:gd name="connsiteY3" fmla="*/ 492088 h 773143"/>
              <a:gd name="connsiteX4" fmla="*/ 588282 w 828286"/>
              <a:gd name="connsiteY4" fmla="*/ 3537 h 773143"/>
              <a:gd name="connsiteX5" fmla="*/ 59263 w 828286"/>
              <a:gd name="connsiteY5" fmla="*/ 319863 h 773143"/>
              <a:gd name="connsiteX6" fmla="*/ 56596 w 828286"/>
              <a:gd name="connsiteY6" fmla="*/ 630854 h 773143"/>
              <a:gd name="connsiteX7" fmla="*/ 0 w 828286"/>
              <a:gd name="connsiteY7" fmla="*/ 731902 h 773143"/>
              <a:gd name="connsiteX0" fmla="*/ 0 w 828367"/>
              <a:gd name="connsiteY0" fmla="*/ 731902 h 776468"/>
              <a:gd name="connsiteX1" fmla="*/ 90528 w 828367"/>
              <a:gd name="connsiteY1" fmla="*/ 739883 h 776468"/>
              <a:gd name="connsiteX2" fmla="*/ 372595 w 828367"/>
              <a:gd name="connsiteY2" fmla="*/ 761863 h 776468"/>
              <a:gd name="connsiteX3" fmla="*/ 812900 w 828367"/>
              <a:gd name="connsiteY3" fmla="*/ 492088 h 776468"/>
              <a:gd name="connsiteX4" fmla="*/ 588282 w 828367"/>
              <a:gd name="connsiteY4" fmla="*/ 3537 h 776468"/>
              <a:gd name="connsiteX5" fmla="*/ 59263 w 828367"/>
              <a:gd name="connsiteY5" fmla="*/ 319863 h 776468"/>
              <a:gd name="connsiteX6" fmla="*/ 56596 w 828367"/>
              <a:gd name="connsiteY6" fmla="*/ 630854 h 776468"/>
              <a:gd name="connsiteX7" fmla="*/ 0 w 828367"/>
              <a:gd name="connsiteY7" fmla="*/ 731902 h 776468"/>
              <a:gd name="connsiteX0" fmla="*/ 0 w 828367"/>
              <a:gd name="connsiteY0" fmla="*/ 731902 h 776468"/>
              <a:gd name="connsiteX1" fmla="*/ 90528 w 828367"/>
              <a:gd name="connsiteY1" fmla="*/ 739883 h 776468"/>
              <a:gd name="connsiteX2" fmla="*/ 372595 w 828367"/>
              <a:gd name="connsiteY2" fmla="*/ 761863 h 776468"/>
              <a:gd name="connsiteX3" fmla="*/ 812900 w 828367"/>
              <a:gd name="connsiteY3" fmla="*/ 492088 h 776468"/>
              <a:gd name="connsiteX4" fmla="*/ 588282 w 828367"/>
              <a:gd name="connsiteY4" fmla="*/ 3537 h 776468"/>
              <a:gd name="connsiteX5" fmla="*/ 59263 w 828367"/>
              <a:gd name="connsiteY5" fmla="*/ 319863 h 776468"/>
              <a:gd name="connsiteX6" fmla="*/ 56596 w 828367"/>
              <a:gd name="connsiteY6" fmla="*/ 630854 h 776468"/>
              <a:gd name="connsiteX7" fmla="*/ 0 w 828367"/>
              <a:gd name="connsiteY7" fmla="*/ 731902 h 776468"/>
              <a:gd name="connsiteX0" fmla="*/ 0 w 824972"/>
              <a:gd name="connsiteY0" fmla="*/ 731902 h 776468"/>
              <a:gd name="connsiteX1" fmla="*/ 90528 w 824972"/>
              <a:gd name="connsiteY1" fmla="*/ 739883 h 776468"/>
              <a:gd name="connsiteX2" fmla="*/ 372595 w 824972"/>
              <a:gd name="connsiteY2" fmla="*/ 761863 h 776468"/>
              <a:gd name="connsiteX3" fmla="*/ 812900 w 824972"/>
              <a:gd name="connsiteY3" fmla="*/ 492088 h 776468"/>
              <a:gd name="connsiteX4" fmla="*/ 588282 w 824972"/>
              <a:gd name="connsiteY4" fmla="*/ 3537 h 776468"/>
              <a:gd name="connsiteX5" fmla="*/ 59263 w 824972"/>
              <a:gd name="connsiteY5" fmla="*/ 319863 h 776468"/>
              <a:gd name="connsiteX6" fmla="*/ 56596 w 824972"/>
              <a:gd name="connsiteY6" fmla="*/ 630854 h 776468"/>
              <a:gd name="connsiteX7" fmla="*/ 0 w 824972"/>
              <a:gd name="connsiteY7" fmla="*/ 731902 h 776468"/>
              <a:gd name="connsiteX0" fmla="*/ 0 w 820164"/>
              <a:gd name="connsiteY0" fmla="*/ 731902 h 774107"/>
              <a:gd name="connsiteX1" fmla="*/ 90528 w 820164"/>
              <a:gd name="connsiteY1" fmla="*/ 739883 h 774107"/>
              <a:gd name="connsiteX2" fmla="*/ 372595 w 820164"/>
              <a:gd name="connsiteY2" fmla="*/ 761863 h 774107"/>
              <a:gd name="connsiteX3" fmla="*/ 807168 w 820164"/>
              <a:gd name="connsiteY3" fmla="*/ 525544 h 774107"/>
              <a:gd name="connsiteX4" fmla="*/ 588282 w 820164"/>
              <a:gd name="connsiteY4" fmla="*/ 3537 h 774107"/>
              <a:gd name="connsiteX5" fmla="*/ 59263 w 820164"/>
              <a:gd name="connsiteY5" fmla="*/ 319863 h 774107"/>
              <a:gd name="connsiteX6" fmla="*/ 56596 w 820164"/>
              <a:gd name="connsiteY6" fmla="*/ 630854 h 774107"/>
              <a:gd name="connsiteX7" fmla="*/ 0 w 820164"/>
              <a:gd name="connsiteY7" fmla="*/ 731902 h 774107"/>
              <a:gd name="connsiteX0" fmla="*/ 0 w 822786"/>
              <a:gd name="connsiteY0" fmla="*/ 731902 h 792910"/>
              <a:gd name="connsiteX1" fmla="*/ 90528 w 822786"/>
              <a:gd name="connsiteY1" fmla="*/ 739883 h 792910"/>
              <a:gd name="connsiteX2" fmla="*/ 384059 w 822786"/>
              <a:gd name="connsiteY2" fmla="*/ 783275 h 792910"/>
              <a:gd name="connsiteX3" fmla="*/ 807168 w 822786"/>
              <a:gd name="connsiteY3" fmla="*/ 525544 h 792910"/>
              <a:gd name="connsiteX4" fmla="*/ 588282 w 822786"/>
              <a:gd name="connsiteY4" fmla="*/ 3537 h 792910"/>
              <a:gd name="connsiteX5" fmla="*/ 59263 w 822786"/>
              <a:gd name="connsiteY5" fmla="*/ 319863 h 792910"/>
              <a:gd name="connsiteX6" fmla="*/ 56596 w 822786"/>
              <a:gd name="connsiteY6" fmla="*/ 630854 h 792910"/>
              <a:gd name="connsiteX7" fmla="*/ 0 w 822786"/>
              <a:gd name="connsiteY7" fmla="*/ 731902 h 792910"/>
              <a:gd name="connsiteX0" fmla="*/ 0 w 822786"/>
              <a:gd name="connsiteY0" fmla="*/ 731902 h 787053"/>
              <a:gd name="connsiteX1" fmla="*/ 90528 w 822786"/>
              <a:gd name="connsiteY1" fmla="*/ 739883 h 787053"/>
              <a:gd name="connsiteX2" fmla="*/ 384059 w 822786"/>
              <a:gd name="connsiteY2" fmla="*/ 783275 h 787053"/>
              <a:gd name="connsiteX3" fmla="*/ 807168 w 822786"/>
              <a:gd name="connsiteY3" fmla="*/ 525544 h 787053"/>
              <a:gd name="connsiteX4" fmla="*/ 588282 w 822786"/>
              <a:gd name="connsiteY4" fmla="*/ 3537 h 787053"/>
              <a:gd name="connsiteX5" fmla="*/ 59263 w 822786"/>
              <a:gd name="connsiteY5" fmla="*/ 319863 h 787053"/>
              <a:gd name="connsiteX6" fmla="*/ 56596 w 822786"/>
              <a:gd name="connsiteY6" fmla="*/ 630854 h 787053"/>
              <a:gd name="connsiteX7" fmla="*/ 0 w 822786"/>
              <a:gd name="connsiteY7" fmla="*/ 731902 h 787053"/>
              <a:gd name="connsiteX0" fmla="*/ 0 w 807883"/>
              <a:gd name="connsiteY0" fmla="*/ 731902 h 787053"/>
              <a:gd name="connsiteX1" fmla="*/ 75625 w 807883"/>
              <a:gd name="connsiteY1" fmla="*/ 739883 h 787053"/>
              <a:gd name="connsiteX2" fmla="*/ 369156 w 807883"/>
              <a:gd name="connsiteY2" fmla="*/ 783275 h 787053"/>
              <a:gd name="connsiteX3" fmla="*/ 792265 w 807883"/>
              <a:gd name="connsiteY3" fmla="*/ 525544 h 787053"/>
              <a:gd name="connsiteX4" fmla="*/ 573379 w 807883"/>
              <a:gd name="connsiteY4" fmla="*/ 3537 h 787053"/>
              <a:gd name="connsiteX5" fmla="*/ 44360 w 807883"/>
              <a:gd name="connsiteY5" fmla="*/ 319863 h 787053"/>
              <a:gd name="connsiteX6" fmla="*/ 41693 w 807883"/>
              <a:gd name="connsiteY6" fmla="*/ 630854 h 787053"/>
              <a:gd name="connsiteX7" fmla="*/ 0 w 807883"/>
              <a:gd name="connsiteY7" fmla="*/ 731902 h 787053"/>
              <a:gd name="connsiteX0" fmla="*/ 0 w 813330"/>
              <a:gd name="connsiteY0" fmla="*/ 731902 h 787053"/>
              <a:gd name="connsiteX1" fmla="*/ 75625 w 813330"/>
              <a:gd name="connsiteY1" fmla="*/ 739883 h 787053"/>
              <a:gd name="connsiteX2" fmla="*/ 369156 w 813330"/>
              <a:gd name="connsiteY2" fmla="*/ 783275 h 787053"/>
              <a:gd name="connsiteX3" fmla="*/ 792265 w 813330"/>
              <a:gd name="connsiteY3" fmla="*/ 525544 h 787053"/>
              <a:gd name="connsiteX4" fmla="*/ 573379 w 813330"/>
              <a:gd name="connsiteY4" fmla="*/ 3537 h 787053"/>
              <a:gd name="connsiteX5" fmla="*/ 44360 w 813330"/>
              <a:gd name="connsiteY5" fmla="*/ 319863 h 787053"/>
              <a:gd name="connsiteX6" fmla="*/ 41693 w 813330"/>
              <a:gd name="connsiteY6" fmla="*/ 630854 h 787053"/>
              <a:gd name="connsiteX7" fmla="*/ 0 w 813330"/>
              <a:gd name="connsiteY7" fmla="*/ 731902 h 787053"/>
              <a:gd name="connsiteX0" fmla="*/ 0 w 807637"/>
              <a:gd name="connsiteY0" fmla="*/ 731902 h 805003"/>
              <a:gd name="connsiteX1" fmla="*/ 75625 w 807637"/>
              <a:gd name="connsiteY1" fmla="*/ 739883 h 805003"/>
              <a:gd name="connsiteX2" fmla="*/ 372595 w 807637"/>
              <a:gd name="connsiteY2" fmla="*/ 802011 h 805003"/>
              <a:gd name="connsiteX3" fmla="*/ 792265 w 807637"/>
              <a:gd name="connsiteY3" fmla="*/ 525544 h 805003"/>
              <a:gd name="connsiteX4" fmla="*/ 573379 w 807637"/>
              <a:gd name="connsiteY4" fmla="*/ 3537 h 805003"/>
              <a:gd name="connsiteX5" fmla="*/ 44360 w 807637"/>
              <a:gd name="connsiteY5" fmla="*/ 319863 h 805003"/>
              <a:gd name="connsiteX6" fmla="*/ 41693 w 807637"/>
              <a:gd name="connsiteY6" fmla="*/ 630854 h 805003"/>
              <a:gd name="connsiteX7" fmla="*/ 0 w 807637"/>
              <a:gd name="connsiteY7" fmla="*/ 731902 h 805003"/>
              <a:gd name="connsiteX0" fmla="*/ 0 w 807637"/>
              <a:gd name="connsiteY0" fmla="*/ 731902 h 802564"/>
              <a:gd name="connsiteX1" fmla="*/ 75625 w 807637"/>
              <a:gd name="connsiteY1" fmla="*/ 739883 h 802564"/>
              <a:gd name="connsiteX2" fmla="*/ 372595 w 807637"/>
              <a:gd name="connsiteY2" fmla="*/ 802011 h 802564"/>
              <a:gd name="connsiteX3" fmla="*/ 792265 w 807637"/>
              <a:gd name="connsiteY3" fmla="*/ 525544 h 802564"/>
              <a:gd name="connsiteX4" fmla="*/ 573379 w 807637"/>
              <a:gd name="connsiteY4" fmla="*/ 3537 h 802564"/>
              <a:gd name="connsiteX5" fmla="*/ 44360 w 807637"/>
              <a:gd name="connsiteY5" fmla="*/ 319863 h 802564"/>
              <a:gd name="connsiteX6" fmla="*/ 41693 w 807637"/>
              <a:gd name="connsiteY6" fmla="*/ 630854 h 802564"/>
              <a:gd name="connsiteX7" fmla="*/ 0 w 807637"/>
              <a:gd name="connsiteY7" fmla="*/ 731902 h 802564"/>
              <a:gd name="connsiteX0" fmla="*/ 0 w 807637"/>
              <a:gd name="connsiteY0" fmla="*/ 731902 h 809639"/>
              <a:gd name="connsiteX1" fmla="*/ 75625 w 807637"/>
              <a:gd name="connsiteY1" fmla="*/ 735868 h 809639"/>
              <a:gd name="connsiteX2" fmla="*/ 372595 w 807637"/>
              <a:gd name="connsiteY2" fmla="*/ 802011 h 809639"/>
              <a:gd name="connsiteX3" fmla="*/ 792265 w 807637"/>
              <a:gd name="connsiteY3" fmla="*/ 525544 h 809639"/>
              <a:gd name="connsiteX4" fmla="*/ 573379 w 807637"/>
              <a:gd name="connsiteY4" fmla="*/ 3537 h 809639"/>
              <a:gd name="connsiteX5" fmla="*/ 44360 w 807637"/>
              <a:gd name="connsiteY5" fmla="*/ 319863 h 809639"/>
              <a:gd name="connsiteX6" fmla="*/ 41693 w 807637"/>
              <a:gd name="connsiteY6" fmla="*/ 630854 h 809639"/>
              <a:gd name="connsiteX7" fmla="*/ 0 w 807637"/>
              <a:gd name="connsiteY7" fmla="*/ 731902 h 809639"/>
              <a:gd name="connsiteX0" fmla="*/ 0 w 807637"/>
              <a:gd name="connsiteY0" fmla="*/ 731902 h 804248"/>
              <a:gd name="connsiteX1" fmla="*/ 75625 w 807637"/>
              <a:gd name="connsiteY1" fmla="*/ 735868 h 804248"/>
              <a:gd name="connsiteX2" fmla="*/ 372595 w 807637"/>
              <a:gd name="connsiteY2" fmla="*/ 802011 h 804248"/>
              <a:gd name="connsiteX3" fmla="*/ 792265 w 807637"/>
              <a:gd name="connsiteY3" fmla="*/ 525544 h 804248"/>
              <a:gd name="connsiteX4" fmla="*/ 573379 w 807637"/>
              <a:gd name="connsiteY4" fmla="*/ 3537 h 804248"/>
              <a:gd name="connsiteX5" fmla="*/ 44360 w 807637"/>
              <a:gd name="connsiteY5" fmla="*/ 319863 h 804248"/>
              <a:gd name="connsiteX6" fmla="*/ 41693 w 807637"/>
              <a:gd name="connsiteY6" fmla="*/ 630854 h 804248"/>
              <a:gd name="connsiteX7" fmla="*/ 0 w 807637"/>
              <a:gd name="connsiteY7" fmla="*/ 731902 h 804248"/>
              <a:gd name="connsiteX0" fmla="*/ 0 w 794765"/>
              <a:gd name="connsiteY0" fmla="*/ 731902 h 802589"/>
              <a:gd name="connsiteX1" fmla="*/ 75625 w 794765"/>
              <a:gd name="connsiteY1" fmla="*/ 735868 h 802589"/>
              <a:gd name="connsiteX2" fmla="*/ 372595 w 794765"/>
              <a:gd name="connsiteY2" fmla="*/ 802011 h 802589"/>
              <a:gd name="connsiteX3" fmla="*/ 671741 w 794765"/>
              <a:gd name="connsiteY3" fmla="*/ 690368 h 802589"/>
              <a:gd name="connsiteX4" fmla="*/ 792265 w 794765"/>
              <a:gd name="connsiteY4" fmla="*/ 525544 h 802589"/>
              <a:gd name="connsiteX5" fmla="*/ 573379 w 794765"/>
              <a:gd name="connsiteY5" fmla="*/ 3537 h 802589"/>
              <a:gd name="connsiteX6" fmla="*/ 44360 w 794765"/>
              <a:gd name="connsiteY6" fmla="*/ 319863 h 802589"/>
              <a:gd name="connsiteX7" fmla="*/ 41693 w 794765"/>
              <a:gd name="connsiteY7" fmla="*/ 630854 h 802589"/>
              <a:gd name="connsiteX8" fmla="*/ 0 w 794765"/>
              <a:gd name="connsiteY8" fmla="*/ 731902 h 802589"/>
              <a:gd name="connsiteX0" fmla="*/ 0 w 792569"/>
              <a:gd name="connsiteY0" fmla="*/ 731902 h 802589"/>
              <a:gd name="connsiteX1" fmla="*/ 75625 w 792569"/>
              <a:gd name="connsiteY1" fmla="*/ 735868 h 802589"/>
              <a:gd name="connsiteX2" fmla="*/ 372595 w 792569"/>
              <a:gd name="connsiteY2" fmla="*/ 802011 h 802589"/>
              <a:gd name="connsiteX3" fmla="*/ 671741 w 792569"/>
              <a:gd name="connsiteY3" fmla="*/ 690368 h 802589"/>
              <a:gd name="connsiteX4" fmla="*/ 792265 w 792569"/>
              <a:gd name="connsiteY4" fmla="*/ 525544 h 802589"/>
              <a:gd name="connsiteX5" fmla="*/ 573379 w 792569"/>
              <a:gd name="connsiteY5" fmla="*/ 3537 h 802589"/>
              <a:gd name="connsiteX6" fmla="*/ 44360 w 792569"/>
              <a:gd name="connsiteY6" fmla="*/ 319863 h 802589"/>
              <a:gd name="connsiteX7" fmla="*/ 41693 w 792569"/>
              <a:gd name="connsiteY7" fmla="*/ 630854 h 802589"/>
              <a:gd name="connsiteX8" fmla="*/ 0 w 792569"/>
              <a:gd name="connsiteY8" fmla="*/ 731902 h 802589"/>
              <a:gd name="connsiteX0" fmla="*/ 0 w 792569"/>
              <a:gd name="connsiteY0" fmla="*/ 731902 h 802589"/>
              <a:gd name="connsiteX1" fmla="*/ 75625 w 792569"/>
              <a:gd name="connsiteY1" fmla="*/ 735868 h 802589"/>
              <a:gd name="connsiteX2" fmla="*/ 372595 w 792569"/>
              <a:gd name="connsiteY2" fmla="*/ 802011 h 802589"/>
              <a:gd name="connsiteX3" fmla="*/ 671741 w 792569"/>
              <a:gd name="connsiteY3" fmla="*/ 690368 h 802589"/>
              <a:gd name="connsiteX4" fmla="*/ 792265 w 792569"/>
              <a:gd name="connsiteY4" fmla="*/ 477367 h 802589"/>
              <a:gd name="connsiteX5" fmla="*/ 573379 w 792569"/>
              <a:gd name="connsiteY5" fmla="*/ 3537 h 802589"/>
              <a:gd name="connsiteX6" fmla="*/ 44360 w 792569"/>
              <a:gd name="connsiteY6" fmla="*/ 319863 h 802589"/>
              <a:gd name="connsiteX7" fmla="*/ 41693 w 792569"/>
              <a:gd name="connsiteY7" fmla="*/ 630854 h 802589"/>
              <a:gd name="connsiteX8" fmla="*/ 0 w 792569"/>
              <a:gd name="connsiteY8" fmla="*/ 731902 h 802589"/>
              <a:gd name="connsiteX0" fmla="*/ 0 w 804939"/>
              <a:gd name="connsiteY0" fmla="*/ 731902 h 802589"/>
              <a:gd name="connsiteX1" fmla="*/ 75625 w 804939"/>
              <a:gd name="connsiteY1" fmla="*/ 735868 h 802589"/>
              <a:gd name="connsiteX2" fmla="*/ 372595 w 804939"/>
              <a:gd name="connsiteY2" fmla="*/ 802011 h 802589"/>
              <a:gd name="connsiteX3" fmla="*/ 671741 w 804939"/>
              <a:gd name="connsiteY3" fmla="*/ 690368 h 802589"/>
              <a:gd name="connsiteX4" fmla="*/ 792265 w 804939"/>
              <a:gd name="connsiteY4" fmla="*/ 477367 h 802589"/>
              <a:gd name="connsiteX5" fmla="*/ 573379 w 804939"/>
              <a:gd name="connsiteY5" fmla="*/ 3537 h 802589"/>
              <a:gd name="connsiteX6" fmla="*/ 44360 w 804939"/>
              <a:gd name="connsiteY6" fmla="*/ 319863 h 802589"/>
              <a:gd name="connsiteX7" fmla="*/ 41693 w 804939"/>
              <a:gd name="connsiteY7" fmla="*/ 630854 h 802589"/>
              <a:gd name="connsiteX8" fmla="*/ 0 w 804939"/>
              <a:gd name="connsiteY8" fmla="*/ 731902 h 802589"/>
              <a:gd name="connsiteX0" fmla="*/ 0 w 804939"/>
              <a:gd name="connsiteY0" fmla="*/ 731902 h 802589"/>
              <a:gd name="connsiteX1" fmla="*/ 75625 w 804939"/>
              <a:gd name="connsiteY1" fmla="*/ 735868 h 802589"/>
              <a:gd name="connsiteX2" fmla="*/ 372595 w 804939"/>
              <a:gd name="connsiteY2" fmla="*/ 802011 h 802589"/>
              <a:gd name="connsiteX3" fmla="*/ 671741 w 804939"/>
              <a:gd name="connsiteY3" fmla="*/ 690368 h 802589"/>
              <a:gd name="connsiteX4" fmla="*/ 792265 w 804939"/>
              <a:gd name="connsiteY4" fmla="*/ 477367 h 802589"/>
              <a:gd name="connsiteX5" fmla="*/ 573379 w 804939"/>
              <a:gd name="connsiteY5" fmla="*/ 3537 h 802589"/>
              <a:gd name="connsiteX6" fmla="*/ 44360 w 804939"/>
              <a:gd name="connsiteY6" fmla="*/ 319863 h 802589"/>
              <a:gd name="connsiteX7" fmla="*/ 41693 w 804939"/>
              <a:gd name="connsiteY7" fmla="*/ 630854 h 802589"/>
              <a:gd name="connsiteX8" fmla="*/ 0 w 804939"/>
              <a:gd name="connsiteY8" fmla="*/ 731902 h 802589"/>
              <a:gd name="connsiteX0" fmla="*/ 0 w 804939"/>
              <a:gd name="connsiteY0" fmla="*/ 731902 h 802589"/>
              <a:gd name="connsiteX1" fmla="*/ 75625 w 804939"/>
              <a:gd name="connsiteY1" fmla="*/ 735868 h 802589"/>
              <a:gd name="connsiteX2" fmla="*/ 372595 w 804939"/>
              <a:gd name="connsiteY2" fmla="*/ 802011 h 802589"/>
              <a:gd name="connsiteX3" fmla="*/ 671741 w 804939"/>
              <a:gd name="connsiteY3" fmla="*/ 690368 h 802589"/>
              <a:gd name="connsiteX4" fmla="*/ 792265 w 804939"/>
              <a:gd name="connsiteY4" fmla="*/ 477367 h 802589"/>
              <a:gd name="connsiteX5" fmla="*/ 573379 w 804939"/>
              <a:gd name="connsiteY5" fmla="*/ 3537 h 802589"/>
              <a:gd name="connsiteX6" fmla="*/ 44360 w 804939"/>
              <a:gd name="connsiteY6" fmla="*/ 319863 h 802589"/>
              <a:gd name="connsiteX7" fmla="*/ 41693 w 804939"/>
              <a:gd name="connsiteY7" fmla="*/ 630854 h 802589"/>
              <a:gd name="connsiteX8" fmla="*/ 0 w 804939"/>
              <a:gd name="connsiteY8" fmla="*/ 731902 h 802589"/>
              <a:gd name="connsiteX0" fmla="*/ 0 w 804939"/>
              <a:gd name="connsiteY0" fmla="*/ 731902 h 802648"/>
              <a:gd name="connsiteX1" fmla="*/ 75625 w 804939"/>
              <a:gd name="connsiteY1" fmla="*/ 737699 h 802648"/>
              <a:gd name="connsiteX2" fmla="*/ 372595 w 804939"/>
              <a:gd name="connsiteY2" fmla="*/ 802011 h 802648"/>
              <a:gd name="connsiteX3" fmla="*/ 671741 w 804939"/>
              <a:gd name="connsiteY3" fmla="*/ 690368 h 802648"/>
              <a:gd name="connsiteX4" fmla="*/ 792265 w 804939"/>
              <a:gd name="connsiteY4" fmla="*/ 477367 h 802648"/>
              <a:gd name="connsiteX5" fmla="*/ 573379 w 804939"/>
              <a:gd name="connsiteY5" fmla="*/ 3537 h 802648"/>
              <a:gd name="connsiteX6" fmla="*/ 44360 w 804939"/>
              <a:gd name="connsiteY6" fmla="*/ 319863 h 802648"/>
              <a:gd name="connsiteX7" fmla="*/ 41693 w 804939"/>
              <a:gd name="connsiteY7" fmla="*/ 630854 h 802648"/>
              <a:gd name="connsiteX8" fmla="*/ 0 w 804939"/>
              <a:gd name="connsiteY8" fmla="*/ 731902 h 802648"/>
              <a:gd name="connsiteX0" fmla="*/ 573379 w 805115"/>
              <a:gd name="connsiteY0" fmla="*/ 3537 h 802648"/>
              <a:gd name="connsiteX1" fmla="*/ 44360 w 805115"/>
              <a:gd name="connsiteY1" fmla="*/ 319863 h 802648"/>
              <a:gd name="connsiteX2" fmla="*/ 41693 w 805115"/>
              <a:gd name="connsiteY2" fmla="*/ 630854 h 802648"/>
              <a:gd name="connsiteX3" fmla="*/ 0 w 805115"/>
              <a:gd name="connsiteY3" fmla="*/ 731902 h 802648"/>
              <a:gd name="connsiteX4" fmla="*/ 75625 w 805115"/>
              <a:gd name="connsiteY4" fmla="*/ 737699 h 802648"/>
              <a:gd name="connsiteX5" fmla="*/ 372595 w 805115"/>
              <a:gd name="connsiteY5" fmla="*/ 802011 h 802648"/>
              <a:gd name="connsiteX6" fmla="*/ 671741 w 805115"/>
              <a:gd name="connsiteY6" fmla="*/ 690368 h 802648"/>
              <a:gd name="connsiteX7" fmla="*/ 792265 w 805115"/>
              <a:gd name="connsiteY7" fmla="*/ 477367 h 802648"/>
              <a:gd name="connsiteX8" fmla="*/ 583186 w 805115"/>
              <a:gd name="connsiteY8" fmla="*/ 14487 h 802648"/>
              <a:gd name="connsiteX0" fmla="*/ 573379 w 805115"/>
              <a:gd name="connsiteY0" fmla="*/ 0 h 799111"/>
              <a:gd name="connsiteX1" fmla="*/ 167411 w 805115"/>
              <a:gd name="connsiteY1" fmla="*/ 82808 h 799111"/>
              <a:gd name="connsiteX2" fmla="*/ 44360 w 805115"/>
              <a:gd name="connsiteY2" fmla="*/ 316326 h 799111"/>
              <a:gd name="connsiteX3" fmla="*/ 41693 w 805115"/>
              <a:gd name="connsiteY3" fmla="*/ 627317 h 799111"/>
              <a:gd name="connsiteX4" fmla="*/ 0 w 805115"/>
              <a:gd name="connsiteY4" fmla="*/ 728365 h 799111"/>
              <a:gd name="connsiteX5" fmla="*/ 75625 w 805115"/>
              <a:gd name="connsiteY5" fmla="*/ 734162 h 799111"/>
              <a:gd name="connsiteX6" fmla="*/ 372595 w 805115"/>
              <a:gd name="connsiteY6" fmla="*/ 798474 h 799111"/>
              <a:gd name="connsiteX7" fmla="*/ 671741 w 805115"/>
              <a:gd name="connsiteY7" fmla="*/ 686831 h 799111"/>
              <a:gd name="connsiteX8" fmla="*/ 792265 w 805115"/>
              <a:gd name="connsiteY8" fmla="*/ 473830 h 799111"/>
              <a:gd name="connsiteX9" fmla="*/ 583186 w 805115"/>
              <a:gd name="connsiteY9" fmla="*/ 10950 h 799111"/>
              <a:gd name="connsiteX0" fmla="*/ 167411 w 805115"/>
              <a:gd name="connsiteY0" fmla="*/ 71858 h 788161"/>
              <a:gd name="connsiteX1" fmla="*/ 44360 w 805115"/>
              <a:gd name="connsiteY1" fmla="*/ 305376 h 788161"/>
              <a:gd name="connsiteX2" fmla="*/ 41693 w 805115"/>
              <a:gd name="connsiteY2" fmla="*/ 616367 h 788161"/>
              <a:gd name="connsiteX3" fmla="*/ 0 w 805115"/>
              <a:gd name="connsiteY3" fmla="*/ 717415 h 788161"/>
              <a:gd name="connsiteX4" fmla="*/ 75625 w 805115"/>
              <a:gd name="connsiteY4" fmla="*/ 723212 h 788161"/>
              <a:gd name="connsiteX5" fmla="*/ 372595 w 805115"/>
              <a:gd name="connsiteY5" fmla="*/ 787524 h 788161"/>
              <a:gd name="connsiteX6" fmla="*/ 671741 w 805115"/>
              <a:gd name="connsiteY6" fmla="*/ 675881 h 788161"/>
              <a:gd name="connsiteX7" fmla="*/ 792265 w 805115"/>
              <a:gd name="connsiteY7" fmla="*/ 462880 h 788161"/>
              <a:gd name="connsiteX8" fmla="*/ 583186 w 805115"/>
              <a:gd name="connsiteY8" fmla="*/ 0 h 788161"/>
              <a:gd name="connsiteX0" fmla="*/ 168145 w 805115"/>
              <a:gd name="connsiteY0" fmla="*/ 82254 h 788161"/>
              <a:gd name="connsiteX1" fmla="*/ 44360 w 805115"/>
              <a:gd name="connsiteY1" fmla="*/ 305376 h 788161"/>
              <a:gd name="connsiteX2" fmla="*/ 41693 w 805115"/>
              <a:gd name="connsiteY2" fmla="*/ 616367 h 788161"/>
              <a:gd name="connsiteX3" fmla="*/ 0 w 805115"/>
              <a:gd name="connsiteY3" fmla="*/ 717415 h 788161"/>
              <a:gd name="connsiteX4" fmla="*/ 75625 w 805115"/>
              <a:gd name="connsiteY4" fmla="*/ 723212 h 788161"/>
              <a:gd name="connsiteX5" fmla="*/ 372595 w 805115"/>
              <a:gd name="connsiteY5" fmla="*/ 787524 h 788161"/>
              <a:gd name="connsiteX6" fmla="*/ 671741 w 805115"/>
              <a:gd name="connsiteY6" fmla="*/ 675881 h 788161"/>
              <a:gd name="connsiteX7" fmla="*/ 792265 w 805115"/>
              <a:gd name="connsiteY7" fmla="*/ 462880 h 788161"/>
              <a:gd name="connsiteX8" fmla="*/ 583186 w 805115"/>
              <a:gd name="connsiteY8" fmla="*/ 0 h 788161"/>
              <a:gd name="connsiteX0" fmla="*/ 168145 w 805115"/>
              <a:gd name="connsiteY0" fmla="*/ 82254 h 788161"/>
              <a:gd name="connsiteX1" fmla="*/ 44360 w 805115"/>
              <a:gd name="connsiteY1" fmla="*/ 305376 h 788161"/>
              <a:gd name="connsiteX2" fmla="*/ 41693 w 805115"/>
              <a:gd name="connsiteY2" fmla="*/ 616367 h 788161"/>
              <a:gd name="connsiteX3" fmla="*/ 0 w 805115"/>
              <a:gd name="connsiteY3" fmla="*/ 717415 h 788161"/>
              <a:gd name="connsiteX4" fmla="*/ 75625 w 805115"/>
              <a:gd name="connsiteY4" fmla="*/ 723212 h 788161"/>
              <a:gd name="connsiteX5" fmla="*/ 372595 w 805115"/>
              <a:gd name="connsiteY5" fmla="*/ 787524 h 788161"/>
              <a:gd name="connsiteX6" fmla="*/ 671741 w 805115"/>
              <a:gd name="connsiteY6" fmla="*/ 675881 h 788161"/>
              <a:gd name="connsiteX7" fmla="*/ 792265 w 805115"/>
              <a:gd name="connsiteY7" fmla="*/ 462880 h 788161"/>
              <a:gd name="connsiteX8" fmla="*/ 583186 w 805115"/>
              <a:gd name="connsiteY8" fmla="*/ 0 h 788161"/>
              <a:gd name="connsiteX0" fmla="*/ 168145 w 821907"/>
              <a:gd name="connsiteY0" fmla="*/ 42103 h 748010"/>
              <a:gd name="connsiteX1" fmla="*/ 44360 w 821907"/>
              <a:gd name="connsiteY1" fmla="*/ 265225 h 748010"/>
              <a:gd name="connsiteX2" fmla="*/ 41693 w 821907"/>
              <a:gd name="connsiteY2" fmla="*/ 576216 h 748010"/>
              <a:gd name="connsiteX3" fmla="*/ 0 w 821907"/>
              <a:gd name="connsiteY3" fmla="*/ 677264 h 748010"/>
              <a:gd name="connsiteX4" fmla="*/ 75625 w 821907"/>
              <a:gd name="connsiteY4" fmla="*/ 683061 h 748010"/>
              <a:gd name="connsiteX5" fmla="*/ 372595 w 821907"/>
              <a:gd name="connsiteY5" fmla="*/ 747373 h 748010"/>
              <a:gd name="connsiteX6" fmla="*/ 671741 w 821907"/>
              <a:gd name="connsiteY6" fmla="*/ 635730 h 748010"/>
              <a:gd name="connsiteX7" fmla="*/ 792265 w 821907"/>
              <a:gd name="connsiteY7" fmla="*/ 422729 h 748010"/>
              <a:gd name="connsiteX8" fmla="*/ 670340 w 821907"/>
              <a:gd name="connsiteY8" fmla="*/ 0 h 748010"/>
              <a:gd name="connsiteX0" fmla="*/ 168145 w 794308"/>
              <a:gd name="connsiteY0" fmla="*/ 42103 h 748010"/>
              <a:gd name="connsiteX1" fmla="*/ 44360 w 794308"/>
              <a:gd name="connsiteY1" fmla="*/ 265225 h 748010"/>
              <a:gd name="connsiteX2" fmla="*/ 41693 w 794308"/>
              <a:gd name="connsiteY2" fmla="*/ 576216 h 748010"/>
              <a:gd name="connsiteX3" fmla="*/ 0 w 794308"/>
              <a:gd name="connsiteY3" fmla="*/ 677264 h 748010"/>
              <a:gd name="connsiteX4" fmla="*/ 75625 w 794308"/>
              <a:gd name="connsiteY4" fmla="*/ 683061 h 748010"/>
              <a:gd name="connsiteX5" fmla="*/ 372595 w 794308"/>
              <a:gd name="connsiteY5" fmla="*/ 747373 h 748010"/>
              <a:gd name="connsiteX6" fmla="*/ 671741 w 794308"/>
              <a:gd name="connsiteY6" fmla="*/ 635730 h 748010"/>
              <a:gd name="connsiteX7" fmla="*/ 792265 w 794308"/>
              <a:gd name="connsiteY7" fmla="*/ 422729 h 748010"/>
              <a:gd name="connsiteX8" fmla="*/ 670340 w 794308"/>
              <a:gd name="connsiteY8" fmla="*/ 0 h 748010"/>
              <a:gd name="connsiteX0" fmla="*/ 168145 w 798691"/>
              <a:gd name="connsiteY0" fmla="*/ 42103 h 748010"/>
              <a:gd name="connsiteX1" fmla="*/ 44360 w 798691"/>
              <a:gd name="connsiteY1" fmla="*/ 265225 h 748010"/>
              <a:gd name="connsiteX2" fmla="*/ 41693 w 798691"/>
              <a:gd name="connsiteY2" fmla="*/ 576216 h 748010"/>
              <a:gd name="connsiteX3" fmla="*/ 0 w 798691"/>
              <a:gd name="connsiteY3" fmla="*/ 677264 h 748010"/>
              <a:gd name="connsiteX4" fmla="*/ 75625 w 798691"/>
              <a:gd name="connsiteY4" fmla="*/ 683061 h 748010"/>
              <a:gd name="connsiteX5" fmla="*/ 372595 w 798691"/>
              <a:gd name="connsiteY5" fmla="*/ 747373 h 748010"/>
              <a:gd name="connsiteX6" fmla="*/ 671741 w 798691"/>
              <a:gd name="connsiteY6" fmla="*/ 635730 h 748010"/>
              <a:gd name="connsiteX7" fmla="*/ 792265 w 798691"/>
              <a:gd name="connsiteY7" fmla="*/ 422729 h 748010"/>
              <a:gd name="connsiteX8" fmla="*/ 670340 w 798691"/>
              <a:gd name="connsiteY8" fmla="*/ 0 h 748010"/>
              <a:gd name="connsiteX0" fmla="*/ 168145 w 806092"/>
              <a:gd name="connsiteY0" fmla="*/ 42103 h 748010"/>
              <a:gd name="connsiteX1" fmla="*/ 44360 w 806092"/>
              <a:gd name="connsiteY1" fmla="*/ 265225 h 748010"/>
              <a:gd name="connsiteX2" fmla="*/ 41693 w 806092"/>
              <a:gd name="connsiteY2" fmla="*/ 576216 h 748010"/>
              <a:gd name="connsiteX3" fmla="*/ 0 w 806092"/>
              <a:gd name="connsiteY3" fmla="*/ 677264 h 748010"/>
              <a:gd name="connsiteX4" fmla="*/ 75625 w 806092"/>
              <a:gd name="connsiteY4" fmla="*/ 683061 h 748010"/>
              <a:gd name="connsiteX5" fmla="*/ 372595 w 806092"/>
              <a:gd name="connsiteY5" fmla="*/ 747373 h 748010"/>
              <a:gd name="connsiteX6" fmla="*/ 671741 w 806092"/>
              <a:gd name="connsiteY6" fmla="*/ 635730 h 748010"/>
              <a:gd name="connsiteX7" fmla="*/ 801261 w 806092"/>
              <a:gd name="connsiteY7" fmla="*/ 417454 h 748010"/>
              <a:gd name="connsiteX8" fmla="*/ 670340 w 806092"/>
              <a:gd name="connsiteY8" fmla="*/ 0 h 748010"/>
              <a:gd name="connsiteX0" fmla="*/ 168145 w 804412"/>
              <a:gd name="connsiteY0" fmla="*/ 42103 h 748010"/>
              <a:gd name="connsiteX1" fmla="*/ 44360 w 804412"/>
              <a:gd name="connsiteY1" fmla="*/ 265225 h 748010"/>
              <a:gd name="connsiteX2" fmla="*/ 41693 w 804412"/>
              <a:gd name="connsiteY2" fmla="*/ 576216 h 748010"/>
              <a:gd name="connsiteX3" fmla="*/ 0 w 804412"/>
              <a:gd name="connsiteY3" fmla="*/ 677264 h 748010"/>
              <a:gd name="connsiteX4" fmla="*/ 75625 w 804412"/>
              <a:gd name="connsiteY4" fmla="*/ 683061 h 748010"/>
              <a:gd name="connsiteX5" fmla="*/ 372595 w 804412"/>
              <a:gd name="connsiteY5" fmla="*/ 747373 h 748010"/>
              <a:gd name="connsiteX6" fmla="*/ 671741 w 804412"/>
              <a:gd name="connsiteY6" fmla="*/ 635730 h 748010"/>
              <a:gd name="connsiteX7" fmla="*/ 801261 w 804412"/>
              <a:gd name="connsiteY7" fmla="*/ 417454 h 748010"/>
              <a:gd name="connsiteX8" fmla="*/ 670340 w 804412"/>
              <a:gd name="connsiteY8" fmla="*/ 0 h 748010"/>
              <a:gd name="connsiteX0" fmla="*/ 168145 w 803131"/>
              <a:gd name="connsiteY0" fmla="*/ 42103 h 748010"/>
              <a:gd name="connsiteX1" fmla="*/ 44360 w 803131"/>
              <a:gd name="connsiteY1" fmla="*/ 265225 h 748010"/>
              <a:gd name="connsiteX2" fmla="*/ 41693 w 803131"/>
              <a:gd name="connsiteY2" fmla="*/ 576216 h 748010"/>
              <a:gd name="connsiteX3" fmla="*/ 0 w 803131"/>
              <a:gd name="connsiteY3" fmla="*/ 677264 h 748010"/>
              <a:gd name="connsiteX4" fmla="*/ 75625 w 803131"/>
              <a:gd name="connsiteY4" fmla="*/ 683061 h 748010"/>
              <a:gd name="connsiteX5" fmla="*/ 372595 w 803131"/>
              <a:gd name="connsiteY5" fmla="*/ 747373 h 748010"/>
              <a:gd name="connsiteX6" fmla="*/ 671741 w 803131"/>
              <a:gd name="connsiteY6" fmla="*/ 635730 h 748010"/>
              <a:gd name="connsiteX7" fmla="*/ 801261 w 803131"/>
              <a:gd name="connsiteY7" fmla="*/ 417454 h 748010"/>
              <a:gd name="connsiteX8" fmla="*/ 670340 w 803131"/>
              <a:gd name="connsiteY8" fmla="*/ 0 h 748010"/>
              <a:gd name="connsiteX0" fmla="*/ 168145 w 801284"/>
              <a:gd name="connsiteY0" fmla="*/ 42571 h 748478"/>
              <a:gd name="connsiteX1" fmla="*/ 44360 w 801284"/>
              <a:gd name="connsiteY1" fmla="*/ 265693 h 748478"/>
              <a:gd name="connsiteX2" fmla="*/ 41693 w 801284"/>
              <a:gd name="connsiteY2" fmla="*/ 576684 h 748478"/>
              <a:gd name="connsiteX3" fmla="*/ 0 w 801284"/>
              <a:gd name="connsiteY3" fmla="*/ 677732 h 748478"/>
              <a:gd name="connsiteX4" fmla="*/ 75625 w 801284"/>
              <a:gd name="connsiteY4" fmla="*/ 683529 h 748478"/>
              <a:gd name="connsiteX5" fmla="*/ 372595 w 801284"/>
              <a:gd name="connsiteY5" fmla="*/ 747841 h 748478"/>
              <a:gd name="connsiteX6" fmla="*/ 671741 w 801284"/>
              <a:gd name="connsiteY6" fmla="*/ 636198 h 748478"/>
              <a:gd name="connsiteX7" fmla="*/ 801261 w 801284"/>
              <a:gd name="connsiteY7" fmla="*/ 417922 h 748478"/>
              <a:gd name="connsiteX8" fmla="*/ 675661 w 801284"/>
              <a:gd name="connsiteY8" fmla="*/ 0 h 748478"/>
              <a:gd name="connsiteX0" fmla="*/ 168145 w 806418"/>
              <a:gd name="connsiteY0" fmla="*/ 42571 h 748478"/>
              <a:gd name="connsiteX1" fmla="*/ 44360 w 806418"/>
              <a:gd name="connsiteY1" fmla="*/ 265693 h 748478"/>
              <a:gd name="connsiteX2" fmla="*/ 41693 w 806418"/>
              <a:gd name="connsiteY2" fmla="*/ 576684 h 748478"/>
              <a:gd name="connsiteX3" fmla="*/ 0 w 806418"/>
              <a:gd name="connsiteY3" fmla="*/ 677732 h 748478"/>
              <a:gd name="connsiteX4" fmla="*/ 75625 w 806418"/>
              <a:gd name="connsiteY4" fmla="*/ 683529 h 748478"/>
              <a:gd name="connsiteX5" fmla="*/ 372595 w 806418"/>
              <a:gd name="connsiteY5" fmla="*/ 747841 h 748478"/>
              <a:gd name="connsiteX6" fmla="*/ 671741 w 806418"/>
              <a:gd name="connsiteY6" fmla="*/ 636198 h 748478"/>
              <a:gd name="connsiteX7" fmla="*/ 801261 w 806418"/>
              <a:gd name="connsiteY7" fmla="*/ 417922 h 748478"/>
              <a:gd name="connsiteX8" fmla="*/ 675661 w 806418"/>
              <a:gd name="connsiteY8" fmla="*/ 0 h 74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418" h="748478">
                <a:moveTo>
                  <a:pt x="168145" y="42571"/>
                </a:moveTo>
                <a:cubicBezTo>
                  <a:pt x="81515" y="98145"/>
                  <a:pt x="65313" y="174942"/>
                  <a:pt x="44360" y="265693"/>
                </a:cubicBezTo>
                <a:cubicBezTo>
                  <a:pt x="28454" y="374659"/>
                  <a:pt x="41693" y="513343"/>
                  <a:pt x="41693" y="576684"/>
                </a:cubicBezTo>
                <a:cubicBezTo>
                  <a:pt x="42170" y="648407"/>
                  <a:pt x="0" y="677732"/>
                  <a:pt x="0" y="677732"/>
                </a:cubicBezTo>
                <a:cubicBezTo>
                  <a:pt x="11236" y="680033"/>
                  <a:pt x="13335" y="679205"/>
                  <a:pt x="75625" y="683529"/>
                </a:cubicBezTo>
                <a:cubicBezTo>
                  <a:pt x="137915" y="687853"/>
                  <a:pt x="273242" y="755729"/>
                  <a:pt x="372595" y="747841"/>
                </a:cubicBezTo>
                <a:cubicBezTo>
                  <a:pt x="471948" y="739953"/>
                  <a:pt x="601796" y="682276"/>
                  <a:pt x="671741" y="636198"/>
                </a:cubicBezTo>
                <a:cubicBezTo>
                  <a:pt x="741686" y="590120"/>
                  <a:pt x="800608" y="523955"/>
                  <a:pt x="801261" y="417922"/>
                </a:cubicBezTo>
                <a:cubicBezTo>
                  <a:pt x="801914" y="311889"/>
                  <a:pt x="844090" y="132293"/>
                  <a:pt x="675661" y="0"/>
                </a:cubicBezTo>
              </a:path>
            </a:pathLst>
          </a:custGeom>
          <a:noFill/>
          <a:ln w="19050" cap="flat">
            <a:solidFill>
              <a:schemeClr val="tx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4946927-DC3C-4E78-8AA4-342BDC571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039" y="3752870"/>
            <a:ext cx="5231976" cy="2798081"/>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48" h="873038">
                <a:moveTo>
                  <a:pt x="628580" y="873029"/>
                </a:moveTo>
                <a:cubicBezTo>
                  <a:pt x="712019" y="861599"/>
                  <a:pt x="779646" y="801591"/>
                  <a:pt x="820985" y="803115"/>
                </a:cubicBezTo>
                <a:cubicBezTo>
                  <a:pt x="890136" y="805782"/>
                  <a:pt x="1102925" y="778255"/>
                  <a:pt x="1179791" y="630332"/>
                </a:cubicBezTo>
                <a:cubicBezTo>
                  <a:pt x="1256658" y="482408"/>
                  <a:pt x="1285233" y="316959"/>
                  <a:pt x="1178744" y="192753"/>
                </a:cubicBezTo>
                <a:cubicBezTo>
                  <a:pt x="1072254" y="68547"/>
                  <a:pt x="897566" y="-62326"/>
                  <a:pt x="459416" y="32447"/>
                </a:cubicBezTo>
                <a:cubicBezTo>
                  <a:pt x="21266" y="127221"/>
                  <a:pt x="-22359" y="453262"/>
                  <a:pt x="7264" y="595184"/>
                </a:cubicBezTo>
                <a:cubicBezTo>
                  <a:pt x="36887" y="737107"/>
                  <a:pt x="503802" y="728534"/>
                  <a:pt x="545617" y="737202"/>
                </a:cubicBezTo>
                <a:cubicBezTo>
                  <a:pt x="727068" y="773873"/>
                  <a:pt x="628580" y="873029"/>
                  <a:pt x="628580" y="873029"/>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B916D30-5BDB-4977-95C5-FA744600B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057" y="3714378"/>
            <a:ext cx="5231976" cy="2798081"/>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48" h="873038">
                <a:moveTo>
                  <a:pt x="628580" y="873029"/>
                </a:moveTo>
                <a:cubicBezTo>
                  <a:pt x="712019" y="861599"/>
                  <a:pt x="779646" y="801591"/>
                  <a:pt x="820985" y="803115"/>
                </a:cubicBezTo>
                <a:cubicBezTo>
                  <a:pt x="890136" y="805782"/>
                  <a:pt x="1102925" y="778255"/>
                  <a:pt x="1179791" y="630332"/>
                </a:cubicBezTo>
                <a:cubicBezTo>
                  <a:pt x="1256658" y="482408"/>
                  <a:pt x="1285233" y="316959"/>
                  <a:pt x="1178744" y="192753"/>
                </a:cubicBezTo>
                <a:cubicBezTo>
                  <a:pt x="1072254" y="68547"/>
                  <a:pt x="897566" y="-62326"/>
                  <a:pt x="459416" y="32447"/>
                </a:cubicBezTo>
                <a:cubicBezTo>
                  <a:pt x="21266" y="127221"/>
                  <a:pt x="-22359" y="453262"/>
                  <a:pt x="7264" y="595184"/>
                </a:cubicBezTo>
                <a:cubicBezTo>
                  <a:pt x="36887" y="737107"/>
                  <a:pt x="503802" y="728534"/>
                  <a:pt x="545617" y="737202"/>
                </a:cubicBezTo>
                <a:cubicBezTo>
                  <a:pt x="727068" y="773873"/>
                  <a:pt x="628580" y="873029"/>
                  <a:pt x="628580" y="87302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8C44638A-D482-8F84-7EE9-8E5899675905}"/>
              </a:ext>
            </a:extLst>
          </p:cNvPr>
          <p:cNvSpPr>
            <a:spLocks noGrp="1"/>
          </p:cNvSpPr>
          <p:nvPr>
            <p:ph type="title"/>
          </p:nvPr>
        </p:nvSpPr>
        <p:spPr>
          <a:xfrm>
            <a:off x="1267656" y="4264743"/>
            <a:ext cx="4320791" cy="1688123"/>
          </a:xfrm>
        </p:spPr>
        <p:txBody>
          <a:bodyPr>
            <a:normAutofit fontScale="90000"/>
          </a:bodyPr>
          <a:lstStyle/>
          <a:p>
            <a:pPr algn="ctr"/>
            <a:r>
              <a:rPr kumimoji="0" lang="el-GR" sz="43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Έρευνες έχουν δείξει ότι</a:t>
            </a:r>
            <a:r>
              <a:rPr kumimoji="0" lang="en-US" sz="43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a:t>
            </a:r>
            <a:endParaRPr lang="en-US" dirty="0"/>
          </a:p>
        </p:txBody>
      </p:sp>
      <p:sp>
        <p:nvSpPr>
          <p:cNvPr id="3" name="Content Placeholder 2">
            <a:extLst>
              <a:ext uri="{FF2B5EF4-FFF2-40B4-BE49-F238E27FC236}">
                <a16:creationId xmlns:a16="http://schemas.microsoft.com/office/drawing/2014/main" id="{0973F5A3-5AE4-CD88-1242-0E38AE9C04BC}"/>
              </a:ext>
            </a:extLst>
          </p:cNvPr>
          <p:cNvSpPr>
            <a:spLocks noGrp="1"/>
          </p:cNvSpPr>
          <p:nvPr>
            <p:ph idx="1"/>
          </p:nvPr>
        </p:nvSpPr>
        <p:spPr>
          <a:xfrm>
            <a:off x="5784980" y="824254"/>
            <a:ext cx="4615542" cy="4450652"/>
          </a:xfrm>
        </p:spPr>
        <p:txBody>
          <a:bodyPr>
            <a:normAutofit fontScale="70000" lnSpcReduction="20000"/>
          </a:bodyPr>
          <a:lstStyle/>
          <a:p>
            <a:pPr marL="457200" indent="-457200">
              <a:buFont typeface="Wingdings" panose="05000000000000000000" pitchFamily="2" charset="2"/>
              <a:buChar char="ü"/>
            </a:pPr>
            <a:r>
              <a:rPr lang="el-GR" sz="2000" b="0" dirty="0">
                <a:latin typeface="Cavolini" panose="03000502040302020204" pitchFamily="66" charset="0"/>
                <a:cs typeface="Cavolini" panose="03000502040302020204" pitchFamily="66" charset="0"/>
              </a:rPr>
              <a:t>Ταύτιση με τους χαρακτήρες μιας ιστορίας και κατανόηση των συναισθημάτων των άλλων (Ενσυναίσθηση).</a:t>
            </a:r>
          </a:p>
          <a:p>
            <a:pPr marL="457200" indent="-457200">
              <a:buFont typeface="Wingdings" panose="05000000000000000000" pitchFamily="2" charset="2"/>
              <a:buChar char="ü"/>
            </a:pPr>
            <a:r>
              <a:rPr lang="el-GR" sz="2000" b="0" dirty="0">
                <a:latin typeface="Cavolini" panose="03000502040302020204" pitchFamily="66" charset="0"/>
                <a:cs typeface="Cavolini" panose="03000502040302020204" pitchFamily="66" charset="0"/>
              </a:rPr>
              <a:t>Ενίσχυση αυτοεκτίμησης, μέσω βιβλίων που ασχολούνται με ενδοοικογενειακές και διαπροσωπικές σχέσεις.</a:t>
            </a:r>
          </a:p>
          <a:p>
            <a:pPr marL="457200" indent="-457200">
              <a:buFont typeface="Wingdings" panose="05000000000000000000" pitchFamily="2" charset="2"/>
              <a:buChar char="ü"/>
            </a:pPr>
            <a:r>
              <a:rPr lang="el-GR" sz="2000" b="0" dirty="0">
                <a:solidFill>
                  <a:srgbClr val="000000"/>
                </a:solidFill>
                <a:latin typeface="Cavolini" panose="03000502040302020204" pitchFamily="66" charset="0"/>
                <a:cs typeface="Cavolini" panose="03000502040302020204" pitchFamily="66" charset="0"/>
              </a:rPr>
              <a:t>Μ</a:t>
            </a:r>
            <a:r>
              <a:rPr lang="el-GR" sz="2000" b="0" i="0" dirty="0">
                <a:solidFill>
                  <a:srgbClr val="000000"/>
                </a:solidFill>
                <a:effectLst/>
                <a:latin typeface="Cavolini" panose="03000502040302020204" pitchFamily="66" charset="0"/>
                <a:cs typeface="Cavolini" panose="03000502040302020204" pitchFamily="66" charset="0"/>
              </a:rPr>
              <a:t>έσα από την παιδική λογοτεχνία που διαπραγματεύεται θέματα κοινωνικής φύσης, συνειδητοποιεί το «αναπόφευκτο των οριακών καταστάσεων», όπως για παράδειγμα η απώλεια-θάνατος, το διαζύγιο, ο πόλεμος ή η ζήλια, ώστε να αποφύγει τις κινήσεις ψευδαίσθησης μέσα από την αντίληψη μιας προστατευτικής</a:t>
            </a:r>
            <a:br>
              <a:rPr lang="el-GR" sz="2000" b="0" i="0" dirty="0">
                <a:solidFill>
                  <a:srgbClr val="000000"/>
                </a:solidFill>
                <a:effectLst/>
                <a:latin typeface="Cavolini" panose="03000502040302020204" pitchFamily="66" charset="0"/>
                <a:cs typeface="Cavolini" panose="03000502040302020204" pitchFamily="66" charset="0"/>
              </a:rPr>
            </a:br>
            <a:r>
              <a:rPr lang="el-GR" sz="2000" b="0" i="0" dirty="0">
                <a:solidFill>
                  <a:srgbClr val="000000"/>
                </a:solidFill>
                <a:effectLst/>
                <a:latin typeface="Cavolini" panose="03000502040302020204" pitchFamily="66" charset="0"/>
                <a:cs typeface="Cavolini" panose="03000502040302020204" pitchFamily="66" charset="0"/>
              </a:rPr>
              <a:t>σφαίρας, ακόμα και μετά το πέρασμα της παιδικής ηλικίας, φτάνοντας το άτομο στην ενήλικη ζωή.</a:t>
            </a:r>
          </a:p>
          <a:p>
            <a:pPr marL="457200" indent="-457200">
              <a:buFont typeface="Wingdings" panose="05000000000000000000" pitchFamily="2" charset="2"/>
              <a:buChar char="ü"/>
            </a:pPr>
            <a:r>
              <a:rPr lang="el-GR" sz="2000" i="0" dirty="0">
                <a:solidFill>
                  <a:srgbClr val="000000"/>
                </a:solidFill>
                <a:effectLst/>
                <a:latin typeface="Cavolini" panose="03000502040302020204" pitchFamily="66" charset="0"/>
                <a:cs typeface="Cavolini" panose="03000502040302020204" pitchFamily="66" charset="0"/>
              </a:rPr>
              <a:t>(Φίλιας, 1998, 24)</a:t>
            </a:r>
            <a:endParaRPr lang="en-US" sz="2000" b="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117519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B753AB3-5C40-4FBB-AD51-F3611E607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3987EAF-F491-43B5-AE03-AECA2EAD96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48290" y="505765"/>
            <a:ext cx="11011431" cy="6006966"/>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1242"/>
              <a:gd name="connsiteY0" fmla="*/ 39610 h 6402571"/>
              <a:gd name="connsiteX1" fmla="*/ 304663 w 11601242"/>
              <a:gd name="connsiteY1" fmla="*/ 50371 h 6402571"/>
              <a:gd name="connsiteX2" fmla="*/ 0 w 11601242"/>
              <a:gd name="connsiteY2" fmla="*/ 87552 h 6402571"/>
              <a:gd name="connsiteX3" fmla="*/ 0 w 11601242"/>
              <a:gd name="connsiteY3" fmla="*/ 948756 h 6402571"/>
              <a:gd name="connsiteX4" fmla="*/ 4597 w 11601242"/>
              <a:gd name="connsiteY4" fmla="*/ 948756 h 6402571"/>
              <a:gd name="connsiteX5" fmla="*/ 8568 w 11601242"/>
              <a:gd name="connsiteY5" fmla="*/ 1128518 h 6402571"/>
              <a:gd name="connsiteX6" fmla="*/ 88972 w 11601242"/>
              <a:gd name="connsiteY6" fmla="*/ 3563458 h 6402571"/>
              <a:gd name="connsiteX7" fmla="*/ 148480 w 11601242"/>
              <a:gd name="connsiteY7" fmla="*/ 5970451 h 6402571"/>
              <a:gd name="connsiteX8" fmla="*/ 5623915 w 11601242"/>
              <a:gd name="connsiteY8" fmla="*/ 5986674 h 6402571"/>
              <a:gd name="connsiteX9" fmla="*/ 8143603 w 11601242"/>
              <a:gd name="connsiteY9" fmla="*/ 5952640 h 6402571"/>
              <a:gd name="connsiteX10" fmla="*/ 8168400 w 11601242"/>
              <a:gd name="connsiteY10" fmla="*/ 5953783 h 6402571"/>
              <a:gd name="connsiteX11" fmla="*/ 8334742 w 11601242"/>
              <a:gd name="connsiteY11" fmla="*/ 5952364 h 6402571"/>
              <a:gd name="connsiteX12" fmla="*/ 8343333 w 11601242"/>
              <a:gd name="connsiteY12" fmla="*/ 6402571 h 6402571"/>
              <a:gd name="connsiteX13" fmla="*/ 8951337 w 11601242"/>
              <a:gd name="connsiteY13" fmla="*/ 5952489 h 6402571"/>
              <a:gd name="connsiteX14" fmla="*/ 9710371 w 11601242"/>
              <a:gd name="connsiteY14" fmla="*/ 5951234 h 6402571"/>
              <a:gd name="connsiteX15" fmla="*/ 9804791 w 11601242"/>
              <a:gd name="connsiteY15" fmla="*/ 5947930 h 6402571"/>
              <a:gd name="connsiteX16" fmla="*/ 9863784 w 11601242"/>
              <a:gd name="connsiteY16" fmla="*/ 5948725 h 6402571"/>
              <a:gd name="connsiteX17" fmla="*/ 10007288 w 11601242"/>
              <a:gd name="connsiteY17" fmla="*/ 5954109 h 6402571"/>
              <a:gd name="connsiteX18" fmla="*/ 10927227 w 11601242"/>
              <a:gd name="connsiteY18" fmla="*/ 5961976 h 6402571"/>
              <a:gd name="connsiteX19" fmla="*/ 11562333 w 11601242"/>
              <a:gd name="connsiteY19" fmla="*/ 5945695 h 6402571"/>
              <a:gd name="connsiteX20" fmla="*/ 11571244 w 11601242"/>
              <a:gd name="connsiteY20" fmla="*/ 2661284 h 6402571"/>
              <a:gd name="connsiteX21" fmla="*/ 11561892 w 11601242"/>
              <a:gd name="connsiteY21" fmla="*/ 215923 h 6402571"/>
              <a:gd name="connsiteX22" fmla="*/ 11316429 w 11601242"/>
              <a:gd name="connsiteY22" fmla="*/ 110142 h 6402571"/>
              <a:gd name="connsiteX23" fmla="*/ 10689999 w 11601242"/>
              <a:gd name="connsiteY23" fmla="*/ 110201 h 6402571"/>
              <a:gd name="connsiteX24" fmla="*/ 7599878 w 11601242"/>
              <a:gd name="connsiteY24" fmla="*/ 115520 h 6402571"/>
              <a:gd name="connsiteX25" fmla="*/ 1892744 w 11601242"/>
              <a:gd name="connsiteY25" fmla="*/ 39610 h 6402571"/>
              <a:gd name="connsiteX0" fmla="*/ 1892744 w 11600084"/>
              <a:gd name="connsiteY0" fmla="*/ 0 h 6362961"/>
              <a:gd name="connsiteX1" fmla="*/ 304663 w 11600084"/>
              <a:gd name="connsiteY1" fmla="*/ 10761 h 6362961"/>
              <a:gd name="connsiteX2" fmla="*/ 0 w 11600084"/>
              <a:gd name="connsiteY2" fmla="*/ 47942 h 6362961"/>
              <a:gd name="connsiteX3" fmla="*/ 0 w 11600084"/>
              <a:gd name="connsiteY3" fmla="*/ 909146 h 6362961"/>
              <a:gd name="connsiteX4" fmla="*/ 4597 w 11600084"/>
              <a:gd name="connsiteY4" fmla="*/ 909146 h 6362961"/>
              <a:gd name="connsiteX5" fmla="*/ 8568 w 11600084"/>
              <a:gd name="connsiteY5" fmla="*/ 1088908 h 6362961"/>
              <a:gd name="connsiteX6" fmla="*/ 88972 w 11600084"/>
              <a:gd name="connsiteY6" fmla="*/ 3523848 h 6362961"/>
              <a:gd name="connsiteX7" fmla="*/ 148480 w 11600084"/>
              <a:gd name="connsiteY7" fmla="*/ 5930841 h 6362961"/>
              <a:gd name="connsiteX8" fmla="*/ 5623915 w 11600084"/>
              <a:gd name="connsiteY8" fmla="*/ 5947064 h 6362961"/>
              <a:gd name="connsiteX9" fmla="*/ 8143603 w 11600084"/>
              <a:gd name="connsiteY9" fmla="*/ 5913030 h 6362961"/>
              <a:gd name="connsiteX10" fmla="*/ 8168400 w 11600084"/>
              <a:gd name="connsiteY10" fmla="*/ 5914173 h 6362961"/>
              <a:gd name="connsiteX11" fmla="*/ 8334742 w 11600084"/>
              <a:gd name="connsiteY11" fmla="*/ 5912754 h 6362961"/>
              <a:gd name="connsiteX12" fmla="*/ 8343333 w 11600084"/>
              <a:gd name="connsiteY12" fmla="*/ 6362961 h 6362961"/>
              <a:gd name="connsiteX13" fmla="*/ 8951337 w 11600084"/>
              <a:gd name="connsiteY13" fmla="*/ 5912879 h 6362961"/>
              <a:gd name="connsiteX14" fmla="*/ 9710371 w 11600084"/>
              <a:gd name="connsiteY14" fmla="*/ 5911624 h 6362961"/>
              <a:gd name="connsiteX15" fmla="*/ 9804791 w 11600084"/>
              <a:gd name="connsiteY15" fmla="*/ 5908320 h 6362961"/>
              <a:gd name="connsiteX16" fmla="*/ 9863784 w 11600084"/>
              <a:gd name="connsiteY16" fmla="*/ 5909115 h 6362961"/>
              <a:gd name="connsiteX17" fmla="*/ 10007288 w 11600084"/>
              <a:gd name="connsiteY17" fmla="*/ 5914499 h 6362961"/>
              <a:gd name="connsiteX18" fmla="*/ 10927227 w 11600084"/>
              <a:gd name="connsiteY18" fmla="*/ 5922366 h 6362961"/>
              <a:gd name="connsiteX19" fmla="*/ 11562333 w 11600084"/>
              <a:gd name="connsiteY19" fmla="*/ 5906085 h 6362961"/>
              <a:gd name="connsiteX20" fmla="*/ 11571244 w 11600084"/>
              <a:gd name="connsiteY20" fmla="*/ 2621674 h 6362961"/>
              <a:gd name="connsiteX21" fmla="*/ 11561892 w 11600084"/>
              <a:gd name="connsiteY21" fmla="*/ 176313 h 6362961"/>
              <a:gd name="connsiteX22" fmla="*/ 11316429 w 11600084"/>
              <a:gd name="connsiteY22" fmla="*/ 70532 h 6362961"/>
              <a:gd name="connsiteX23" fmla="*/ 10689999 w 11600084"/>
              <a:gd name="connsiteY23" fmla="*/ 70591 h 6362961"/>
              <a:gd name="connsiteX24" fmla="*/ 7599878 w 11600084"/>
              <a:gd name="connsiteY24" fmla="*/ 75910 h 6362961"/>
              <a:gd name="connsiteX25" fmla="*/ 1892744 w 11600084"/>
              <a:gd name="connsiteY25" fmla="*/ 0 h 6362961"/>
              <a:gd name="connsiteX0" fmla="*/ 1892744 w 11600084"/>
              <a:gd name="connsiteY0" fmla="*/ 0 h 6362961"/>
              <a:gd name="connsiteX1" fmla="*/ 304663 w 11600084"/>
              <a:gd name="connsiteY1" fmla="*/ 10761 h 6362961"/>
              <a:gd name="connsiteX2" fmla="*/ 0 w 11600084"/>
              <a:gd name="connsiteY2" fmla="*/ 47942 h 6362961"/>
              <a:gd name="connsiteX3" fmla="*/ 0 w 11600084"/>
              <a:gd name="connsiteY3" fmla="*/ 909146 h 6362961"/>
              <a:gd name="connsiteX4" fmla="*/ 4597 w 11600084"/>
              <a:gd name="connsiteY4" fmla="*/ 909146 h 6362961"/>
              <a:gd name="connsiteX5" fmla="*/ 8568 w 11600084"/>
              <a:gd name="connsiteY5" fmla="*/ 1088908 h 6362961"/>
              <a:gd name="connsiteX6" fmla="*/ 88972 w 11600084"/>
              <a:gd name="connsiteY6" fmla="*/ 3523848 h 6362961"/>
              <a:gd name="connsiteX7" fmla="*/ 148480 w 11600084"/>
              <a:gd name="connsiteY7" fmla="*/ 5930841 h 6362961"/>
              <a:gd name="connsiteX8" fmla="*/ 5623915 w 11600084"/>
              <a:gd name="connsiteY8" fmla="*/ 5947064 h 6362961"/>
              <a:gd name="connsiteX9" fmla="*/ 8168400 w 11600084"/>
              <a:gd name="connsiteY9" fmla="*/ 5914173 h 6362961"/>
              <a:gd name="connsiteX10" fmla="*/ 8334742 w 11600084"/>
              <a:gd name="connsiteY10" fmla="*/ 5912754 h 6362961"/>
              <a:gd name="connsiteX11" fmla="*/ 8343333 w 11600084"/>
              <a:gd name="connsiteY11" fmla="*/ 6362961 h 6362961"/>
              <a:gd name="connsiteX12" fmla="*/ 8951337 w 11600084"/>
              <a:gd name="connsiteY12" fmla="*/ 5912879 h 6362961"/>
              <a:gd name="connsiteX13" fmla="*/ 9710371 w 11600084"/>
              <a:gd name="connsiteY13" fmla="*/ 5911624 h 6362961"/>
              <a:gd name="connsiteX14" fmla="*/ 9804791 w 11600084"/>
              <a:gd name="connsiteY14" fmla="*/ 5908320 h 6362961"/>
              <a:gd name="connsiteX15" fmla="*/ 9863784 w 11600084"/>
              <a:gd name="connsiteY15" fmla="*/ 5909115 h 6362961"/>
              <a:gd name="connsiteX16" fmla="*/ 10007288 w 11600084"/>
              <a:gd name="connsiteY16" fmla="*/ 5914499 h 6362961"/>
              <a:gd name="connsiteX17" fmla="*/ 10927227 w 11600084"/>
              <a:gd name="connsiteY17" fmla="*/ 5922366 h 6362961"/>
              <a:gd name="connsiteX18" fmla="*/ 11562333 w 11600084"/>
              <a:gd name="connsiteY18" fmla="*/ 5906085 h 6362961"/>
              <a:gd name="connsiteX19" fmla="*/ 11571244 w 11600084"/>
              <a:gd name="connsiteY19" fmla="*/ 2621674 h 6362961"/>
              <a:gd name="connsiteX20" fmla="*/ 11561892 w 11600084"/>
              <a:gd name="connsiteY20" fmla="*/ 176313 h 6362961"/>
              <a:gd name="connsiteX21" fmla="*/ 11316429 w 11600084"/>
              <a:gd name="connsiteY21" fmla="*/ 70532 h 6362961"/>
              <a:gd name="connsiteX22" fmla="*/ 10689999 w 11600084"/>
              <a:gd name="connsiteY22" fmla="*/ 70591 h 6362961"/>
              <a:gd name="connsiteX23" fmla="*/ 7599878 w 11600084"/>
              <a:gd name="connsiteY23" fmla="*/ 75910 h 6362961"/>
              <a:gd name="connsiteX24" fmla="*/ 1892744 w 11600084"/>
              <a:gd name="connsiteY24" fmla="*/ 0 h 6362961"/>
              <a:gd name="connsiteX0" fmla="*/ 1892744 w 11600084"/>
              <a:gd name="connsiteY0" fmla="*/ 0 h 6362961"/>
              <a:gd name="connsiteX1" fmla="*/ 304663 w 11600084"/>
              <a:gd name="connsiteY1" fmla="*/ 10761 h 6362961"/>
              <a:gd name="connsiteX2" fmla="*/ 0 w 11600084"/>
              <a:gd name="connsiteY2" fmla="*/ 47942 h 6362961"/>
              <a:gd name="connsiteX3" fmla="*/ 0 w 11600084"/>
              <a:gd name="connsiteY3" fmla="*/ 909146 h 6362961"/>
              <a:gd name="connsiteX4" fmla="*/ 4597 w 11600084"/>
              <a:gd name="connsiteY4" fmla="*/ 909146 h 6362961"/>
              <a:gd name="connsiteX5" fmla="*/ 8568 w 11600084"/>
              <a:gd name="connsiteY5" fmla="*/ 1088908 h 6362961"/>
              <a:gd name="connsiteX6" fmla="*/ 88972 w 11600084"/>
              <a:gd name="connsiteY6" fmla="*/ 3523848 h 6362961"/>
              <a:gd name="connsiteX7" fmla="*/ 148480 w 11600084"/>
              <a:gd name="connsiteY7" fmla="*/ 5930841 h 6362961"/>
              <a:gd name="connsiteX8" fmla="*/ 5623915 w 11600084"/>
              <a:gd name="connsiteY8" fmla="*/ 5947064 h 6362961"/>
              <a:gd name="connsiteX9" fmla="*/ 8168400 w 11600084"/>
              <a:gd name="connsiteY9" fmla="*/ 5914173 h 6362961"/>
              <a:gd name="connsiteX10" fmla="*/ 8334742 w 11600084"/>
              <a:gd name="connsiteY10" fmla="*/ 5912754 h 6362961"/>
              <a:gd name="connsiteX11" fmla="*/ 8343333 w 11600084"/>
              <a:gd name="connsiteY11" fmla="*/ 6362961 h 6362961"/>
              <a:gd name="connsiteX12" fmla="*/ 8951337 w 11600084"/>
              <a:gd name="connsiteY12" fmla="*/ 5912879 h 6362961"/>
              <a:gd name="connsiteX13" fmla="*/ 9710371 w 11600084"/>
              <a:gd name="connsiteY13" fmla="*/ 5911624 h 6362961"/>
              <a:gd name="connsiteX14" fmla="*/ 9863784 w 11600084"/>
              <a:gd name="connsiteY14" fmla="*/ 5909115 h 6362961"/>
              <a:gd name="connsiteX15" fmla="*/ 10007288 w 11600084"/>
              <a:gd name="connsiteY15" fmla="*/ 5914499 h 6362961"/>
              <a:gd name="connsiteX16" fmla="*/ 10927227 w 11600084"/>
              <a:gd name="connsiteY16" fmla="*/ 5922366 h 6362961"/>
              <a:gd name="connsiteX17" fmla="*/ 11562333 w 11600084"/>
              <a:gd name="connsiteY17" fmla="*/ 5906085 h 6362961"/>
              <a:gd name="connsiteX18" fmla="*/ 11571244 w 11600084"/>
              <a:gd name="connsiteY18" fmla="*/ 2621674 h 6362961"/>
              <a:gd name="connsiteX19" fmla="*/ 11561892 w 11600084"/>
              <a:gd name="connsiteY19" fmla="*/ 176313 h 6362961"/>
              <a:gd name="connsiteX20" fmla="*/ 11316429 w 11600084"/>
              <a:gd name="connsiteY20" fmla="*/ 70532 h 6362961"/>
              <a:gd name="connsiteX21" fmla="*/ 10689999 w 11600084"/>
              <a:gd name="connsiteY21" fmla="*/ 70591 h 6362961"/>
              <a:gd name="connsiteX22" fmla="*/ 7599878 w 11600084"/>
              <a:gd name="connsiteY22" fmla="*/ 75910 h 6362961"/>
              <a:gd name="connsiteX23" fmla="*/ 1892744 w 11600084"/>
              <a:gd name="connsiteY23" fmla="*/ 0 h 6362961"/>
              <a:gd name="connsiteX0" fmla="*/ 1892744 w 11600084"/>
              <a:gd name="connsiteY0" fmla="*/ 0 h 6362961"/>
              <a:gd name="connsiteX1" fmla="*/ 304663 w 11600084"/>
              <a:gd name="connsiteY1" fmla="*/ 10761 h 6362961"/>
              <a:gd name="connsiteX2" fmla="*/ 0 w 11600084"/>
              <a:gd name="connsiteY2" fmla="*/ 47942 h 6362961"/>
              <a:gd name="connsiteX3" fmla="*/ 0 w 11600084"/>
              <a:gd name="connsiteY3" fmla="*/ 909146 h 6362961"/>
              <a:gd name="connsiteX4" fmla="*/ 4597 w 11600084"/>
              <a:gd name="connsiteY4" fmla="*/ 909146 h 6362961"/>
              <a:gd name="connsiteX5" fmla="*/ 8568 w 11600084"/>
              <a:gd name="connsiteY5" fmla="*/ 1088908 h 6362961"/>
              <a:gd name="connsiteX6" fmla="*/ 88972 w 11600084"/>
              <a:gd name="connsiteY6" fmla="*/ 3523848 h 6362961"/>
              <a:gd name="connsiteX7" fmla="*/ 148480 w 11600084"/>
              <a:gd name="connsiteY7" fmla="*/ 5930841 h 6362961"/>
              <a:gd name="connsiteX8" fmla="*/ 5623915 w 11600084"/>
              <a:gd name="connsiteY8" fmla="*/ 5947064 h 6362961"/>
              <a:gd name="connsiteX9" fmla="*/ 8168400 w 11600084"/>
              <a:gd name="connsiteY9" fmla="*/ 5914173 h 6362961"/>
              <a:gd name="connsiteX10" fmla="*/ 8334742 w 11600084"/>
              <a:gd name="connsiteY10" fmla="*/ 5912754 h 6362961"/>
              <a:gd name="connsiteX11" fmla="*/ 8343333 w 11600084"/>
              <a:gd name="connsiteY11" fmla="*/ 6362961 h 6362961"/>
              <a:gd name="connsiteX12" fmla="*/ 8951337 w 11600084"/>
              <a:gd name="connsiteY12" fmla="*/ 5912879 h 6362961"/>
              <a:gd name="connsiteX13" fmla="*/ 9710371 w 11600084"/>
              <a:gd name="connsiteY13" fmla="*/ 5911624 h 6362961"/>
              <a:gd name="connsiteX14" fmla="*/ 10007288 w 11600084"/>
              <a:gd name="connsiteY14" fmla="*/ 5914499 h 6362961"/>
              <a:gd name="connsiteX15" fmla="*/ 10927227 w 11600084"/>
              <a:gd name="connsiteY15" fmla="*/ 5922366 h 6362961"/>
              <a:gd name="connsiteX16" fmla="*/ 11562333 w 11600084"/>
              <a:gd name="connsiteY16" fmla="*/ 5906085 h 6362961"/>
              <a:gd name="connsiteX17" fmla="*/ 11571244 w 11600084"/>
              <a:gd name="connsiteY17" fmla="*/ 2621674 h 6362961"/>
              <a:gd name="connsiteX18" fmla="*/ 11561892 w 11600084"/>
              <a:gd name="connsiteY18" fmla="*/ 176313 h 6362961"/>
              <a:gd name="connsiteX19" fmla="*/ 11316429 w 11600084"/>
              <a:gd name="connsiteY19" fmla="*/ 70532 h 6362961"/>
              <a:gd name="connsiteX20" fmla="*/ 10689999 w 11600084"/>
              <a:gd name="connsiteY20" fmla="*/ 70591 h 6362961"/>
              <a:gd name="connsiteX21" fmla="*/ 7599878 w 11600084"/>
              <a:gd name="connsiteY21" fmla="*/ 75910 h 6362961"/>
              <a:gd name="connsiteX22" fmla="*/ 1892744 w 11600084"/>
              <a:gd name="connsiteY22" fmla="*/ 0 h 6362961"/>
              <a:gd name="connsiteX0" fmla="*/ 1892744 w 11600084"/>
              <a:gd name="connsiteY0" fmla="*/ 0 h 6362961"/>
              <a:gd name="connsiteX1" fmla="*/ 304663 w 11600084"/>
              <a:gd name="connsiteY1" fmla="*/ 10761 h 6362961"/>
              <a:gd name="connsiteX2" fmla="*/ 0 w 11600084"/>
              <a:gd name="connsiteY2" fmla="*/ 47942 h 6362961"/>
              <a:gd name="connsiteX3" fmla="*/ 0 w 11600084"/>
              <a:gd name="connsiteY3" fmla="*/ 909146 h 6362961"/>
              <a:gd name="connsiteX4" fmla="*/ 4597 w 11600084"/>
              <a:gd name="connsiteY4" fmla="*/ 909146 h 6362961"/>
              <a:gd name="connsiteX5" fmla="*/ 8568 w 11600084"/>
              <a:gd name="connsiteY5" fmla="*/ 1088908 h 6362961"/>
              <a:gd name="connsiteX6" fmla="*/ 88972 w 11600084"/>
              <a:gd name="connsiteY6" fmla="*/ 3523848 h 6362961"/>
              <a:gd name="connsiteX7" fmla="*/ 148480 w 11600084"/>
              <a:gd name="connsiteY7" fmla="*/ 5930841 h 6362961"/>
              <a:gd name="connsiteX8" fmla="*/ 5623915 w 11600084"/>
              <a:gd name="connsiteY8" fmla="*/ 5947064 h 6362961"/>
              <a:gd name="connsiteX9" fmla="*/ 8168400 w 11600084"/>
              <a:gd name="connsiteY9" fmla="*/ 5914173 h 6362961"/>
              <a:gd name="connsiteX10" fmla="*/ 8334742 w 11600084"/>
              <a:gd name="connsiteY10" fmla="*/ 5912754 h 6362961"/>
              <a:gd name="connsiteX11" fmla="*/ 8343333 w 11600084"/>
              <a:gd name="connsiteY11" fmla="*/ 6362961 h 6362961"/>
              <a:gd name="connsiteX12" fmla="*/ 8951337 w 11600084"/>
              <a:gd name="connsiteY12" fmla="*/ 5912879 h 6362961"/>
              <a:gd name="connsiteX13" fmla="*/ 9710371 w 11600084"/>
              <a:gd name="connsiteY13" fmla="*/ 5911624 h 6362961"/>
              <a:gd name="connsiteX14" fmla="*/ 10007288 w 11600084"/>
              <a:gd name="connsiteY14" fmla="*/ 5914499 h 6362961"/>
              <a:gd name="connsiteX15" fmla="*/ 10927227 w 11600084"/>
              <a:gd name="connsiteY15" fmla="*/ 5922366 h 6362961"/>
              <a:gd name="connsiteX16" fmla="*/ 11562333 w 11600084"/>
              <a:gd name="connsiteY16" fmla="*/ 5906085 h 6362961"/>
              <a:gd name="connsiteX17" fmla="*/ 11571244 w 11600084"/>
              <a:gd name="connsiteY17" fmla="*/ 2621674 h 6362961"/>
              <a:gd name="connsiteX18" fmla="*/ 11561892 w 11600084"/>
              <a:gd name="connsiteY18" fmla="*/ 176313 h 6362961"/>
              <a:gd name="connsiteX19" fmla="*/ 11316429 w 11600084"/>
              <a:gd name="connsiteY19" fmla="*/ 70532 h 6362961"/>
              <a:gd name="connsiteX20" fmla="*/ 10689999 w 11600084"/>
              <a:gd name="connsiteY20" fmla="*/ 70591 h 6362961"/>
              <a:gd name="connsiteX21" fmla="*/ 7599878 w 11600084"/>
              <a:gd name="connsiteY21" fmla="*/ 75910 h 6362961"/>
              <a:gd name="connsiteX22" fmla="*/ 1892744 w 11600084"/>
              <a:gd name="connsiteY22" fmla="*/ 0 h 636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00084" h="6362961">
                <a:moveTo>
                  <a:pt x="1892744" y="0"/>
                </a:moveTo>
                <a:lnTo>
                  <a:pt x="304663" y="10761"/>
                </a:lnTo>
                <a:cubicBezTo>
                  <a:pt x="185441" y="17394"/>
                  <a:pt x="30881" y="990"/>
                  <a:pt x="0" y="47942"/>
                </a:cubicBezTo>
                <a:lnTo>
                  <a:pt x="0" y="909146"/>
                </a:lnTo>
                <a:lnTo>
                  <a:pt x="4597" y="909146"/>
                </a:lnTo>
                <a:cubicBezTo>
                  <a:pt x="5920" y="969067"/>
                  <a:pt x="7244" y="1028987"/>
                  <a:pt x="8568" y="1088908"/>
                </a:cubicBezTo>
                <a:cubicBezTo>
                  <a:pt x="28705" y="1889604"/>
                  <a:pt x="78164" y="2981189"/>
                  <a:pt x="88972" y="3523848"/>
                </a:cubicBezTo>
                <a:cubicBezTo>
                  <a:pt x="105117" y="5631637"/>
                  <a:pt x="7283" y="5958421"/>
                  <a:pt x="148480" y="5930841"/>
                </a:cubicBezTo>
                <a:cubicBezTo>
                  <a:pt x="2322134" y="5992566"/>
                  <a:pt x="4009314" y="5978024"/>
                  <a:pt x="5623915" y="5947064"/>
                </a:cubicBezTo>
                <a:lnTo>
                  <a:pt x="8168400" y="5914173"/>
                </a:lnTo>
                <a:lnTo>
                  <a:pt x="8334742" y="5912754"/>
                </a:lnTo>
                <a:cubicBezTo>
                  <a:pt x="8334742" y="5912754"/>
                  <a:pt x="8388439" y="6102892"/>
                  <a:pt x="8343333" y="6362961"/>
                </a:cubicBezTo>
                <a:cubicBezTo>
                  <a:pt x="8485400" y="6298448"/>
                  <a:pt x="8852227" y="6052994"/>
                  <a:pt x="8951337" y="5912879"/>
                </a:cubicBezTo>
                <a:cubicBezTo>
                  <a:pt x="9038326" y="5910139"/>
                  <a:pt x="9349159" y="5918539"/>
                  <a:pt x="9710371" y="5911624"/>
                </a:cubicBezTo>
                <a:lnTo>
                  <a:pt x="10007288" y="5914499"/>
                </a:lnTo>
                <a:lnTo>
                  <a:pt x="10927227" y="5922366"/>
                </a:lnTo>
                <a:cubicBezTo>
                  <a:pt x="11184288" y="5912702"/>
                  <a:pt x="11322659" y="5932366"/>
                  <a:pt x="11562333" y="5906085"/>
                </a:cubicBezTo>
                <a:cubicBezTo>
                  <a:pt x="11600776" y="5700565"/>
                  <a:pt x="11557900" y="4406975"/>
                  <a:pt x="11571244" y="2621674"/>
                </a:cubicBezTo>
                <a:cubicBezTo>
                  <a:pt x="11619605" y="1540406"/>
                  <a:pt x="11600677" y="601855"/>
                  <a:pt x="11561892" y="176313"/>
                </a:cubicBezTo>
                <a:cubicBezTo>
                  <a:pt x="11546315" y="5406"/>
                  <a:pt x="11461744" y="88152"/>
                  <a:pt x="11316429" y="70532"/>
                </a:cubicBezTo>
                <a:cubicBezTo>
                  <a:pt x="11171114" y="52912"/>
                  <a:pt x="10890051" y="86510"/>
                  <a:pt x="10689999" y="70591"/>
                </a:cubicBezTo>
                <a:lnTo>
                  <a:pt x="7599878" y="75910"/>
                </a:lnTo>
                <a:lnTo>
                  <a:pt x="1892744" y="0"/>
                </a:lnTo>
                <a:close/>
              </a:path>
            </a:pathLst>
          </a:custGeom>
          <a:solidFill>
            <a:schemeClr val="bg1"/>
          </a:solidFill>
          <a:ln w="1905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76A04787-C58A-F158-6045-B8E160F8DBB0}"/>
              </a:ext>
            </a:extLst>
          </p:cNvPr>
          <p:cNvSpPr>
            <a:spLocks noGrp="1"/>
          </p:cNvSpPr>
          <p:nvPr>
            <p:ph type="title"/>
          </p:nvPr>
        </p:nvSpPr>
        <p:spPr>
          <a:xfrm>
            <a:off x="1296236" y="1043189"/>
            <a:ext cx="4190163" cy="4546242"/>
          </a:xfrm>
        </p:spPr>
        <p:txBody>
          <a:bodyPr>
            <a:normAutofit/>
          </a:bodyPr>
          <a:lstStyle/>
          <a:p>
            <a:r>
              <a:rPr lang="el-GR" dirty="0">
                <a:latin typeface="Cavolini" panose="03000502040302020204" pitchFamily="66" charset="0"/>
                <a:cs typeface="Cavolini" panose="03000502040302020204" pitchFamily="66" charset="0"/>
              </a:rPr>
              <a:t>Επιπλέον...</a:t>
            </a:r>
            <a:endParaRPr lang="en-US" dirty="0">
              <a:latin typeface="Cavolini" panose="03000502040302020204" pitchFamily="66" charset="0"/>
              <a:cs typeface="Cavolini" panose="03000502040302020204" pitchFamily="66" charset="0"/>
            </a:endParaRPr>
          </a:p>
        </p:txBody>
      </p:sp>
      <p:sp>
        <p:nvSpPr>
          <p:cNvPr id="3" name="Content Placeholder 2">
            <a:extLst>
              <a:ext uri="{FF2B5EF4-FFF2-40B4-BE49-F238E27FC236}">
                <a16:creationId xmlns:a16="http://schemas.microsoft.com/office/drawing/2014/main" id="{B496332C-98E0-AF58-F5AC-410E9072FF61}"/>
              </a:ext>
            </a:extLst>
          </p:cNvPr>
          <p:cNvSpPr>
            <a:spLocks noGrp="1"/>
          </p:cNvSpPr>
          <p:nvPr>
            <p:ph idx="1"/>
          </p:nvPr>
        </p:nvSpPr>
        <p:spPr>
          <a:xfrm>
            <a:off x="5750418" y="1131077"/>
            <a:ext cx="5145346" cy="4546242"/>
          </a:xfrm>
        </p:spPr>
        <p:txBody>
          <a:bodyPr anchor="ctr">
            <a:normAutofit/>
          </a:bodyPr>
          <a:lstStyle/>
          <a:p>
            <a:pPr>
              <a:lnSpc>
                <a:spcPct val="90000"/>
              </a:lnSpc>
            </a:pPr>
            <a:r>
              <a:rPr lang="el-GR" sz="1800" b="0" i="0" dirty="0">
                <a:effectLst/>
                <a:latin typeface="Cavolini" panose="03000502040302020204" pitchFamily="66" charset="0"/>
                <a:cs typeface="Cavolini" panose="03000502040302020204" pitchFamily="66" charset="0"/>
              </a:rPr>
              <a:t>Η μύηση του παιδιού στο βιβλίο συμβάλλει στην πνευματική, γνωστική</a:t>
            </a:r>
            <a:br>
              <a:rPr lang="el-GR" sz="1800" b="0" i="0" dirty="0">
                <a:effectLst/>
                <a:latin typeface="Cavolini" panose="03000502040302020204" pitchFamily="66" charset="0"/>
                <a:cs typeface="Cavolini" panose="03000502040302020204" pitchFamily="66" charset="0"/>
              </a:rPr>
            </a:br>
            <a:r>
              <a:rPr lang="el-GR" sz="1800" b="0" i="0" dirty="0">
                <a:effectLst/>
                <a:latin typeface="Cavolini" panose="03000502040302020204" pitchFamily="66" charset="0"/>
                <a:cs typeface="Cavolini" panose="03000502040302020204" pitchFamily="66" charset="0"/>
              </a:rPr>
              <a:t>και γλωσσική ανάπτυξη, στην ψυχική και συναισθηματική ωρίμανση, στην αισθητική καλλιέργεια. Η ανάγνωση βιβλίων φέρνει το παιδί σε επαφή </a:t>
            </a:r>
            <a:r>
              <a:rPr lang="el-GR" sz="1800" b="0" i="0">
                <a:effectLst/>
                <a:latin typeface="Cavolini" panose="03000502040302020204" pitchFamily="66" charset="0"/>
                <a:cs typeface="Cavolini" panose="03000502040302020204" pitchFamily="66" charset="0"/>
              </a:rPr>
              <a:t>με πνευματικά</a:t>
            </a:r>
            <a:r>
              <a:rPr lang="el-GR" sz="1800" b="0">
                <a:latin typeface="Cavolini" panose="03000502040302020204" pitchFamily="66" charset="0"/>
                <a:cs typeface="Cavolini" panose="03000502040302020204" pitchFamily="66" charset="0"/>
              </a:rPr>
              <a:t> </a:t>
            </a:r>
            <a:r>
              <a:rPr lang="el-GR" sz="1800" b="0" i="0">
                <a:effectLst/>
                <a:latin typeface="Cavolini" panose="03000502040302020204" pitchFamily="66" charset="0"/>
                <a:cs typeface="Cavolini" panose="03000502040302020204" pitchFamily="66" charset="0"/>
              </a:rPr>
              <a:t>δημιουργήματα</a:t>
            </a:r>
            <a:r>
              <a:rPr lang="el-GR" sz="1800" b="0" i="0" dirty="0">
                <a:effectLst/>
                <a:latin typeface="Cavolini" panose="03000502040302020204" pitchFamily="66" charset="0"/>
                <a:cs typeface="Cavolini" panose="03000502040302020204" pitchFamily="66" charset="0"/>
              </a:rPr>
              <a:t>, αυξάνει τον πλούτο των ιδεών, προσφέρει ψυχαγωγία, </a:t>
            </a:r>
            <a:r>
              <a:rPr lang="el-GR" sz="1800" b="0" i="0">
                <a:effectLst/>
                <a:latin typeface="Cavolini" panose="03000502040302020204" pitchFamily="66" charset="0"/>
                <a:cs typeface="Cavolini" panose="03000502040302020204" pitchFamily="66" charset="0"/>
              </a:rPr>
              <a:t>βελτιώνει την εκφραστική </a:t>
            </a:r>
            <a:r>
              <a:rPr lang="el-GR" sz="1800" b="0" i="0" dirty="0">
                <a:effectLst/>
                <a:latin typeface="Cavolini" panose="03000502040302020204" pitchFamily="66" charset="0"/>
                <a:cs typeface="Cavolini" panose="03000502040302020204" pitchFamily="66" charset="0"/>
              </a:rPr>
              <a:t>ικανότητα, </a:t>
            </a:r>
            <a:r>
              <a:rPr lang="el-GR" sz="1800" b="0" i="0">
                <a:effectLst/>
                <a:latin typeface="Cavolini" panose="03000502040302020204" pitchFamily="66" charset="0"/>
                <a:cs typeface="Cavolini" panose="03000502040302020204" pitchFamily="66" charset="0"/>
              </a:rPr>
              <a:t>συμβάλλει στη διαμόρφωση </a:t>
            </a:r>
            <a:r>
              <a:rPr lang="el-GR" sz="1800" b="0" i="0" dirty="0">
                <a:effectLst/>
                <a:latin typeface="Cavolini" panose="03000502040302020204" pitchFamily="66" charset="0"/>
                <a:cs typeface="Cavolini" panose="03000502040302020204" pitchFamily="66" charset="0"/>
              </a:rPr>
              <a:t>του χαρακτήρα του αναγνώστη.</a:t>
            </a:r>
          </a:p>
          <a:p>
            <a:pPr>
              <a:lnSpc>
                <a:spcPct val="90000"/>
              </a:lnSpc>
            </a:pPr>
            <a:r>
              <a:rPr lang="el-GR" sz="1800" dirty="0">
                <a:latin typeface="Cavolini" panose="03000502040302020204" pitchFamily="66" charset="0"/>
                <a:cs typeface="Cavolini" panose="03000502040302020204" pitchFamily="66" charset="0"/>
              </a:rPr>
              <a:t> </a:t>
            </a:r>
            <a:br>
              <a:rPr lang="el-GR" sz="1800" dirty="0">
                <a:latin typeface="Cavolini" panose="03000502040302020204" pitchFamily="66" charset="0"/>
                <a:cs typeface="Cavolini" panose="03000502040302020204" pitchFamily="66" charset="0"/>
              </a:rPr>
            </a:br>
            <a:endParaRPr lang="en-US" sz="1800" dirty="0">
              <a:latin typeface="Cavolini" panose="03000502040302020204" pitchFamily="66" charset="0"/>
              <a:cs typeface="Cavolini" panose="03000502040302020204" pitchFamily="66" charset="0"/>
            </a:endParaRPr>
          </a:p>
        </p:txBody>
      </p:sp>
      <p:sp>
        <p:nvSpPr>
          <p:cNvPr id="25" name="Freeform: Shape 20">
            <a:extLst>
              <a:ext uri="{FF2B5EF4-FFF2-40B4-BE49-F238E27FC236}">
                <a16:creationId xmlns:a16="http://schemas.microsoft.com/office/drawing/2014/main" id="{462A1995-1F16-43C8-8570-1ADCFA5C5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2900" y="544559"/>
            <a:ext cx="11011431" cy="6006966"/>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1242"/>
              <a:gd name="connsiteY0" fmla="*/ 39610 h 6402571"/>
              <a:gd name="connsiteX1" fmla="*/ 304663 w 11601242"/>
              <a:gd name="connsiteY1" fmla="*/ 50371 h 6402571"/>
              <a:gd name="connsiteX2" fmla="*/ 0 w 11601242"/>
              <a:gd name="connsiteY2" fmla="*/ 87552 h 6402571"/>
              <a:gd name="connsiteX3" fmla="*/ 0 w 11601242"/>
              <a:gd name="connsiteY3" fmla="*/ 948756 h 6402571"/>
              <a:gd name="connsiteX4" fmla="*/ 4597 w 11601242"/>
              <a:gd name="connsiteY4" fmla="*/ 948756 h 6402571"/>
              <a:gd name="connsiteX5" fmla="*/ 8568 w 11601242"/>
              <a:gd name="connsiteY5" fmla="*/ 1128518 h 6402571"/>
              <a:gd name="connsiteX6" fmla="*/ 88972 w 11601242"/>
              <a:gd name="connsiteY6" fmla="*/ 3563458 h 6402571"/>
              <a:gd name="connsiteX7" fmla="*/ 148480 w 11601242"/>
              <a:gd name="connsiteY7" fmla="*/ 5970451 h 6402571"/>
              <a:gd name="connsiteX8" fmla="*/ 5623915 w 11601242"/>
              <a:gd name="connsiteY8" fmla="*/ 5986674 h 6402571"/>
              <a:gd name="connsiteX9" fmla="*/ 8143603 w 11601242"/>
              <a:gd name="connsiteY9" fmla="*/ 5952640 h 6402571"/>
              <a:gd name="connsiteX10" fmla="*/ 8168400 w 11601242"/>
              <a:gd name="connsiteY10" fmla="*/ 5953783 h 6402571"/>
              <a:gd name="connsiteX11" fmla="*/ 8334742 w 11601242"/>
              <a:gd name="connsiteY11" fmla="*/ 5952364 h 6402571"/>
              <a:gd name="connsiteX12" fmla="*/ 8343333 w 11601242"/>
              <a:gd name="connsiteY12" fmla="*/ 6402571 h 6402571"/>
              <a:gd name="connsiteX13" fmla="*/ 8951337 w 11601242"/>
              <a:gd name="connsiteY13" fmla="*/ 5952489 h 6402571"/>
              <a:gd name="connsiteX14" fmla="*/ 9710371 w 11601242"/>
              <a:gd name="connsiteY14" fmla="*/ 5951234 h 6402571"/>
              <a:gd name="connsiteX15" fmla="*/ 9804791 w 11601242"/>
              <a:gd name="connsiteY15" fmla="*/ 5947930 h 6402571"/>
              <a:gd name="connsiteX16" fmla="*/ 9863784 w 11601242"/>
              <a:gd name="connsiteY16" fmla="*/ 5948725 h 6402571"/>
              <a:gd name="connsiteX17" fmla="*/ 10007288 w 11601242"/>
              <a:gd name="connsiteY17" fmla="*/ 5954109 h 6402571"/>
              <a:gd name="connsiteX18" fmla="*/ 10927227 w 11601242"/>
              <a:gd name="connsiteY18" fmla="*/ 5961976 h 6402571"/>
              <a:gd name="connsiteX19" fmla="*/ 11562333 w 11601242"/>
              <a:gd name="connsiteY19" fmla="*/ 5945695 h 6402571"/>
              <a:gd name="connsiteX20" fmla="*/ 11571244 w 11601242"/>
              <a:gd name="connsiteY20" fmla="*/ 2661284 h 6402571"/>
              <a:gd name="connsiteX21" fmla="*/ 11561892 w 11601242"/>
              <a:gd name="connsiteY21" fmla="*/ 215923 h 6402571"/>
              <a:gd name="connsiteX22" fmla="*/ 11316429 w 11601242"/>
              <a:gd name="connsiteY22" fmla="*/ 110142 h 6402571"/>
              <a:gd name="connsiteX23" fmla="*/ 10689999 w 11601242"/>
              <a:gd name="connsiteY23" fmla="*/ 110201 h 6402571"/>
              <a:gd name="connsiteX24" fmla="*/ 7599878 w 11601242"/>
              <a:gd name="connsiteY24" fmla="*/ 115520 h 6402571"/>
              <a:gd name="connsiteX25" fmla="*/ 1892744 w 11601242"/>
              <a:gd name="connsiteY25" fmla="*/ 39610 h 6402571"/>
              <a:gd name="connsiteX0" fmla="*/ 1892744 w 11600084"/>
              <a:gd name="connsiteY0" fmla="*/ 0 h 6362961"/>
              <a:gd name="connsiteX1" fmla="*/ 304663 w 11600084"/>
              <a:gd name="connsiteY1" fmla="*/ 10761 h 6362961"/>
              <a:gd name="connsiteX2" fmla="*/ 0 w 11600084"/>
              <a:gd name="connsiteY2" fmla="*/ 47942 h 6362961"/>
              <a:gd name="connsiteX3" fmla="*/ 0 w 11600084"/>
              <a:gd name="connsiteY3" fmla="*/ 909146 h 6362961"/>
              <a:gd name="connsiteX4" fmla="*/ 4597 w 11600084"/>
              <a:gd name="connsiteY4" fmla="*/ 909146 h 6362961"/>
              <a:gd name="connsiteX5" fmla="*/ 8568 w 11600084"/>
              <a:gd name="connsiteY5" fmla="*/ 1088908 h 6362961"/>
              <a:gd name="connsiteX6" fmla="*/ 88972 w 11600084"/>
              <a:gd name="connsiteY6" fmla="*/ 3523848 h 6362961"/>
              <a:gd name="connsiteX7" fmla="*/ 148480 w 11600084"/>
              <a:gd name="connsiteY7" fmla="*/ 5930841 h 6362961"/>
              <a:gd name="connsiteX8" fmla="*/ 5623915 w 11600084"/>
              <a:gd name="connsiteY8" fmla="*/ 5947064 h 6362961"/>
              <a:gd name="connsiteX9" fmla="*/ 8143603 w 11600084"/>
              <a:gd name="connsiteY9" fmla="*/ 5913030 h 6362961"/>
              <a:gd name="connsiteX10" fmla="*/ 8168400 w 11600084"/>
              <a:gd name="connsiteY10" fmla="*/ 5914173 h 6362961"/>
              <a:gd name="connsiteX11" fmla="*/ 8334742 w 11600084"/>
              <a:gd name="connsiteY11" fmla="*/ 5912754 h 6362961"/>
              <a:gd name="connsiteX12" fmla="*/ 8343333 w 11600084"/>
              <a:gd name="connsiteY12" fmla="*/ 6362961 h 6362961"/>
              <a:gd name="connsiteX13" fmla="*/ 8951337 w 11600084"/>
              <a:gd name="connsiteY13" fmla="*/ 5912879 h 6362961"/>
              <a:gd name="connsiteX14" fmla="*/ 9710371 w 11600084"/>
              <a:gd name="connsiteY14" fmla="*/ 5911624 h 6362961"/>
              <a:gd name="connsiteX15" fmla="*/ 9804791 w 11600084"/>
              <a:gd name="connsiteY15" fmla="*/ 5908320 h 6362961"/>
              <a:gd name="connsiteX16" fmla="*/ 9863784 w 11600084"/>
              <a:gd name="connsiteY16" fmla="*/ 5909115 h 6362961"/>
              <a:gd name="connsiteX17" fmla="*/ 10007288 w 11600084"/>
              <a:gd name="connsiteY17" fmla="*/ 5914499 h 6362961"/>
              <a:gd name="connsiteX18" fmla="*/ 10927227 w 11600084"/>
              <a:gd name="connsiteY18" fmla="*/ 5922366 h 6362961"/>
              <a:gd name="connsiteX19" fmla="*/ 11562333 w 11600084"/>
              <a:gd name="connsiteY19" fmla="*/ 5906085 h 6362961"/>
              <a:gd name="connsiteX20" fmla="*/ 11571244 w 11600084"/>
              <a:gd name="connsiteY20" fmla="*/ 2621674 h 6362961"/>
              <a:gd name="connsiteX21" fmla="*/ 11561892 w 11600084"/>
              <a:gd name="connsiteY21" fmla="*/ 176313 h 6362961"/>
              <a:gd name="connsiteX22" fmla="*/ 11316429 w 11600084"/>
              <a:gd name="connsiteY22" fmla="*/ 70532 h 6362961"/>
              <a:gd name="connsiteX23" fmla="*/ 10689999 w 11600084"/>
              <a:gd name="connsiteY23" fmla="*/ 70591 h 6362961"/>
              <a:gd name="connsiteX24" fmla="*/ 7599878 w 11600084"/>
              <a:gd name="connsiteY24" fmla="*/ 75910 h 6362961"/>
              <a:gd name="connsiteX25" fmla="*/ 1892744 w 11600084"/>
              <a:gd name="connsiteY25" fmla="*/ 0 h 6362961"/>
              <a:gd name="connsiteX0" fmla="*/ 1892744 w 11600084"/>
              <a:gd name="connsiteY0" fmla="*/ 0 h 6362961"/>
              <a:gd name="connsiteX1" fmla="*/ 304663 w 11600084"/>
              <a:gd name="connsiteY1" fmla="*/ 10761 h 6362961"/>
              <a:gd name="connsiteX2" fmla="*/ 0 w 11600084"/>
              <a:gd name="connsiteY2" fmla="*/ 47942 h 6362961"/>
              <a:gd name="connsiteX3" fmla="*/ 0 w 11600084"/>
              <a:gd name="connsiteY3" fmla="*/ 909146 h 6362961"/>
              <a:gd name="connsiteX4" fmla="*/ 4597 w 11600084"/>
              <a:gd name="connsiteY4" fmla="*/ 909146 h 6362961"/>
              <a:gd name="connsiteX5" fmla="*/ 8568 w 11600084"/>
              <a:gd name="connsiteY5" fmla="*/ 1088908 h 6362961"/>
              <a:gd name="connsiteX6" fmla="*/ 88972 w 11600084"/>
              <a:gd name="connsiteY6" fmla="*/ 3523848 h 6362961"/>
              <a:gd name="connsiteX7" fmla="*/ 148480 w 11600084"/>
              <a:gd name="connsiteY7" fmla="*/ 5930841 h 6362961"/>
              <a:gd name="connsiteX8" fmla="*/ 5623915 w 11600084"/>
              <a:gd name="connsiteY8" fmla="*/ 5947064 h 6362961"/>
              <a:gd name="connsiteX9" fmla="*/ 8168400 w 11600084"/>
              <a:gd name="connsiteY9" fmla="*/ 5914173 h 6362961"/>
              <a:gd name="connsiteX10" fmla="*/ 8334742 w 11600084"/>
              <a:gd name="connsiteY10" fmla="*/ 5912754 h 6362961"/>
              <a:gd name="connsiteX11" fmla="*/ 8343333 w 11600084"/>
              <a:gd name="connsiteY11" fmla="*/ 6362961 h 6362961"/>
              <a:gd name="connsiteX12" fmla="*/ 8951337 w 11600084"/>
              <a:gd name="connsiteY12" fmla="*/ 5912879 h 6362961"/>
              <a:gd name="connsiteX13" fmla="*/ 9710371 w 11600084"/>
              <a:gd name="connsiteY13" fmla="*/ 5911624 h 6362961"/>
              <a:gd name="connsiteX14" fmla="*/ 9804791 w 11600084"/>
              <a:gd name="connsiteY14" fmla="*/ 5908320 h 6362961"/>
              <a:gd name="connsiteX15" fmla="*/ 9863784 w 11600084"/>
              <a:gd name="connsiteY15" fmla="*/ 5909115 h 6362961"/>
              <a:gd name="connsiteX16" fmla="*/ 10007288 w 11600084"/>
              <a:gd name="connsiteY16" fmla="*/ 5914499 h 6362961"/>
              <a:gd name="connsiteX17" fmla="*/ 10927227 w 11600084"/>
              <a:gd name="connsiteY17" fmla="*/ 5922366 h 6362961"/>
              <a:gd name="connsiteX18" fmla="*/ 11562333 w 11600084"/>
              <a:gd name="connsiteY18" fmla="*/ 5906085 h 6362961"/>
              <a:gd name="connsiteX19" fmla="*/ 11571244 w 11600084"/>
              <a:gd name="connsiteY19" fmla="*/ 2621674 h 6362961"/>
              <a:gd name="connsiteX20" fmla="*/ 11561892 w 11600084"/>
              <a:gd name="connsiteY20" fmla="*/ 176313 h 6362961"/>
              <a:gd name="connsiteX21" fmla="*/ 11316429 w 11600084"/>
              <a:gd name="connsiteY21" fmla="*/ 70532 h 6362961"/>
              <a:gd name="connsiteX22" fmla="*/ 10689999 w 11600084"/>
              <a:gd name="connsiteY22" fmla="*/ 70591 h 6362961"/>
              <a:gd name="connsiteX23" fmla="*/ 7599878 w 11600084"/>
              <a:gd name="connsiteY23" fmla="*/ 75910 h 6362961"/>
              <a:gd name="connsiteX24" fmla="*/ 1892744 w 11600084"/>
              <a:gd name="connsiteY24" fmla="*/ 0 h 6362961"/>
              <a:gd name="connsiteX0" fmla="*/ 1892744 w 11600084"/>
              <a:gd name="connsiteY0" fmla="*/ 0 h 6362961"/>
              <a:gd name="connsiteX1" fmla="*/ 304663 w 11600084"/>
              <a:gd name="connsiteY1" fmla="*/ 10761 h 6362961"/>
              <a:gd name="connsiteX2" fmla="*/ 0 w 11600084"/>
              <a:gd name="connsiteY2" fmla="*/ 47942 h 6362961"/>
              <a:gd name="connsiteX3" fmla="*/ 0 w 11600084"/>
              <a:gd name="connsiteY3" fmla="*/ 909146 h 6362961"/>
              <a:gd name="connsiteX4" fmla="*/ 4597 w 11600084"/>
              <a:gd name="connsiteY4" fmla="*/ 909146 h 6362961"/>
              <a:gd name="connsiteX5" fmla="*/ 8568 w 11600084"/>
              <a:gd name="connsiteY5" fmla="*/ 1088908 h 6362961"/>
              <a:gd name="connsiteX6" fmla="*/ 88972 w 11600084"/>
              <a:gd name="connsiteY6" fmla="*/ 3523848 h 6362961"/>
              <a:gd name="connsiteX7" fmla="*/ 148480 w 11600084"/>
              <a:gd name="connsiteY7" fmla="*/ 5930841 h 6362961"/>
              <a:gd name="connsiteX8" fmla="*/ 5623915 w 11600084"/>
              <a:gd name="connsiteY8" fmla="*/ 5947064 h 6362961"/>
              <a:gd name="connsiteX9" fmla="*/ 8168400 w 11600084"/>
              <a:gd name="connsiteY9" fmla="*/ 5914173 h 6362961"/>
              <a:gd name="connsiteX10" fmla="*/ 8334742 w 11600084"/>
              <a:gd name="connsiteY10" fmla="*/ 5912754 h 6362961"/>
              <a:gd name="connsiteX11" fmla="*/ 8343333 w 11600084"/>
              <a:gd name="connsiteY11" fmla="*/ 6362961 h 6362961"/>
              <a:gd name="connsiteX12" fmla="*/ 8951337 w 11600084"/>
              <a:gd name="connsiteY12" fmla="*/ 5912879 h 6362961"/>
              <a:gd name="connsiteX13" fmla="*/ 9710371 w 11600084"/>
              <a:gd name="connsiteY13" fmla="*/ 5911624 h 6362961"/>
              <a:gd name="connsiteX14" fmla="*/ 9863784 w 11600084"/>
              <a:gd name="connsiteY14" fmla="*/ 5909115 h 6362961"/>
              <a:gd name="connsiteX15" fmla="*/ 10007288 w 11600084"/>
              <a:gd name="connsiteY15" fmla="*/ 5914499 h 6362961"/>
              <a:gd name="connsiteX16" fmla="*/ 10927227 w 11600084"/>
              <a:gd name="connsiteY16" fmla="*/ 5922366 h 6362961"/>
              <a:gd name="connsiteX17" fmla="*/ 11562333 w 11600084"/>
              <a:gd name="connsiteY17" fmla="*/ 5906085 h 6362961"/>
              <a:gd name="connsiteX18" fmla="*/ 11571244 w 11600084"/>
              <a:gd name="connsiteY18" fmla="*/ 2621674 h 6362961"/>
              <a:gd name="connsiteX19" fmla="*/ 11561892 w 11600084"/>
              <a:gd name="connsiteY19" fmla="*/ 176313 h 6362961"/>
              <a:gd name="connsiteX20" fmla="*/ 11316429 w 11600084"/>
              <a:gd name="connsiteY20" fmla="*/ 70532 h 6362961"/>
              <a:gd name="connsiteX21" fmla="*/ 10689999 w 11600084"/>
              <a:gd name="connsiteY21" fmla="*/ 70591 h 6362961"/>
              <a:gd name="connsiteX22" fmla="*/ 7599878 w 11600084"/>
              <a:gd name="connsiteY22" fmla="*/ 75910 h 6362961"/>
              <a:gd name="connsiteX23" fmla="*/ 1892744 w 11600084"/>
              <a:gd name="connsiteY23" fmla="*/ 0 h 6362961"/>
              <a:gd name="connsiteX0" fmla="*/ 1892744 w 11600084"/>
              <a:gd name="connsiteY0" fmla="*/ 0 h 6362961"/>
              <a:gd name="connsiteX1" fmla="*/ 304663 w 11600084"/>
              <a:gd name="connsiteY1" fmla="*/ 10761 h 6362961"/>
              <a:gd name="connsiteX2" fmla="*/ 0 w 11600084"/>
              <a:gd name="connsiteY2" fmla="*/ 47942 h 6362961"/>
              <a:gd name="connsiteX3" fmla="*/ 0 w 11600084"/>
              <a:gd name="connsiteY3" fmla="*/ 909146 h 6362961"/>
              <a:gd name="connsiteX4" fmla="*/ 4597 w 11600084"/>
              <a:gd name="connsiteY4" fmla="*/ 909146 h 6362961"/>
              <a:gd name="connsiteX5" fmla="*/ 8568 w 11600084"/>
              <a:gd name="connsiteY5" fmla="*/ 1088908 h 6362961"/>
              <a:gd name="connsiteX6" fmla="*/ 88972 w 11600084"/>
              <a:gd name="connsiteY6" fmla="*/ 3523848 h 6362961"/>
              <a:gd name="connsiteX7" fmla="*/ 148480 w 11600084"/>
              <a:gd name="connsiteY7" fmla="*/ 5930841 h 6362961"/>
              <a:gd name="connsiteX8" fmla="*/ 5623915 w 11600084"/>
              <a:gd name="connsiteY8" fmla="*/ 5947064 h 6362961"/>
              <a:gd name="connsiteX9" fmla="*/ 8168400 w 11600084"/>
              <a:gd name="connsiteY9" fmla="*/ 5914173 h 6362961"/>
              <a:gd name="connsiteX10" fmla="*/ 8334742 w 11600084"/>
              <a:gd name="connsiteY10" fmla="*/ 5912754 h 6362961"/>
              <a:gd name="connsiteX11" fmla="*/ 8343333 w 11600084"/>
              <a:gd name="connsiteY11" fmla="*/ 6362961 h 6362961"/>
              <a:gd name="connsiteX12" fmla="*/ 8951337 w 11600084"/>
              <a:gd name="connsiteY12" fmla="*/ 5912879 h 6362961"/>
              <a:gd name="connsiteX13" fmla="*/ 9710371 w 11600084"/>
              <a:gd name="connsiteY13" fmla="*/ 5911624 h 6362961"/>
              <a:gd name="connsiteX14" fmla="*/ 10007288 w 11600084"/>
              <a:gd name="connsiteY14" fmla="*/ 5914499 h 6362961"/>
              <a:gd name="connsiteX15" fmla="*/ 10927227 w 11600084"/>
              <a:gd name="connsiteY15" fmla="*/ 5922366 h 6362961"/>
              <a:gd name="connsiteX16" fmla="*/ 11562333 w 11600084"/>
              <a:gd name="connsiteY16" fmla="*/ 5906085 h 6362961"/>
              <a:gd name="connsiteX17" fmla="*/ 11571244 w 11600084"/>
              <a:gd name="connsiteY17" fmla="*/ 2621674 h 6362961"/>
              <a:gd name="connsiteX18" fmla="*/ 11561892 w 11600084"/>
              <a:gd name="connsiteY18" fmla="*/ 176313 h 6362961"/>
              <a:gd name="connsiteX19" fmla="*/ 11316429 w 11600084"/>
              <a:gd name="connsiteY19" fmla="*/ 70532 h 6362961"/>
              <a:gd name="connsiteX20" fmla="*/ 10689999 w 11600084"/>
              <a:gd name="connsiteY20" fmla="*/ 70591 h 6362961"/>
              <a:gd name="connsiteX21" fmla="*/ 7599878 w 11600084"/>
              <a:gd name="connsiteY21" fmla="*/ 75910 h 6362961"/>
              <a:gd name="connsiteX22" fmla="*/ 1892744 w 11600084"/>
              <a:gd name="connsiteY22" fmla="*/ 0 h 6362961"/>
              <a:gd name="connsiteX0" fmla="*/ 1892744 w 11600084"/>
              <a:gd name="connsiteY0" fmla="*/ 0 h 6362961"/>
              <a:gd name="connsiteX1" fmla="*/ 304663 w 11600084"/>
              <a:gd name="connsiteY1" fmla="*/ 10761 h 6362961"/>
              <a:gd name="connsiteX2" fmla="*/ 0 w 11600084"/>
              <a:gd name="connsiteY2" fmla="*/ 47942 h 6362961"/>
              <a:gd name="connsiteX3" fmla="*/ 0 w 11600084"/>
              <a:gd name="connsiteY3" fmla="*/ 909146 h 6362961"/>
              <a:gd name="connsiteX4" fmla="*/ 4597 w 11600084"/>
              <a:gd name="connsiteY4" fmla="*/ 909146 h 6362961"/>
              <a:gd name="connsiteX5" fmla="*/ 8568 w 11600084"/>
              <a:gd name="connsiteY5" fmla="*/ 1088908 h 6362961"/>
              <a:gd name="connsiteX6" fmla="*/ 88972 w 11600084"/>
              <a:gd name="connsiteY6" fmla="*/ 3523848 h 6362961"/>
              <a:gd name="connsiteX7" fmla="*/ 148480 w 11600084"/>
              <a:gd name="connsiteY7" fmla="*/ 5930841 h 6362961"/>
              <a:gd name="connsiteX8" fmla="*/ 5623915 w 11600084"/>
              <a:gd name="connsiteY8" fmla="*/ 5947064 h 6362961"/>
              <a:gd name="connsiteX9" fmla="*/ 8168400 w 11600084"/>
              <a:gd name="connsiteY9" fmla="*/ 5914173 h 6362961"/>
              <a:gd name="connsiteX10" fmla="*/ 8334742 w 11600084"/>
              <a:gd name="connsiteY10" fmla="*/ 5912754 h 6362961"/>
              <a:gd name="connsiteX11" fmla="*/ 8343333 w 11600084"/>
              <a:gd name="connsiteY11" fmla="*/ 6362961 h 6362961"/>
              <a:gd name="connsiteX12" fmla="*/ 8951337 w 11600084"/>
              <a:gd name="connsiteY12" fmla="*/ 5912879 h 6362961"/>
              <a:gd name="connsiteX13" fmla="*/ 9710371 w 11600084"/>
              <a:gd name="connsiteY13" fmla="*/ 5911624 h 6362961"/>
              <a:gd name="connsiteX14" fmla="*/ 10007288 w 11600084"/>
              <a:gd name="connsiteY14" fmla="*/ 5914499 h 6362961"/>
              <a:gd name="connsiteX15" fmla="*/ 10927227 w 11600084"/>
              <a:gd name="connsiteY15" fmla="*/ 5922366 h 6362961"/>
              <a:gd name="connsiteX16" fmla="*/ 11562333 w 11600084"/>
              <a:gd name="connsiteY16" fmla="*/ 5906085 h 6362961"/>
              <a:gd name="connsiteX17" fmla="*/ 11571244 w 11600084"/>
              <a:gd name="connsiteY17" fmla="*/ 2621674 h 6362961"/>
              <a:gd name="connsiteX18" fmla="*/ 11561892 w 11600084"/>
              <a:gd name="connsiteY18" fmla="*/ 176313 h 6362961"/>
              <a:gd name="connsiteX19" fmla="*/ 11316429 w 11600084"/>
              <a:gd name="connsiteY19" fmla="*/ 70532 h 6362961"/>
              <a:gd name="connsiteX20" fmla="*/ 10689999 w 11600084"/>
              <a:gd name="connsiteY20" fmla="*/ 70591 h 6362961"/>
              <a:gd name="connsiteX21" fmla="*/ 7599878 w 11600084"/>
              <a:gd name="connsiteY21" fmla="*/ 75910 h 6362961"/>
              <a:gd name="connsiteX22" fmla="*/ 1892744 w 11600084"/>
              <a:gd name="connsiteY22" fmla="*/ 0 h 636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00084" h="6362961">
                <a:moveTo>
                  <a:pt x="1892744" y="0"/>
                </a:moveTo>
                <a:lnTo>
                  <a:pt x="304663" y="10761"/>
                </a:lnTo>
                <a:cubicBezTo>
                  <a:pt x="185441" y="17394"/>
                  <a:pt x="30881" y="990"/>
                  <a:pt x="0" y="47942"/>
                </a:cubicBezTo>
                <a:lnTo>
                  <a:pt x="0" y="909146"/>
                </a:lnTo>
                <a:lnTo>
                  <a:pt x="4597" y="909146"/>
                </a:lnTo>
                <a:cubicBezTo>
                  <a:pt x="5920" y="969067"/>
                  <a:pt x="7244" y="1028987"/>
                  <a:pt x="8568" y="1088908"/>
                </a:cubicBezTo>
                <a:cubicBezTo>
                  <a:pt x="28705" y="1889604"/>
                  <a:pt x="78164" y="2981189"/>
                  <a:pt x="88972" y="3523848"/>
                </a:cubicBezTo>
                <a:cubicBezTo>
                  <a:pt x="105117" y="5631637"/>
                  <a:pt x="7283" y="5958421"/>
                  <a:pt x="148480" y="5930841"/>
                </a:cubicBezTo>
                <a:cubicBezTo>
                  <a:pt x="2322134" y="5992566"/>
                  <a:pt x="4009314" y="5978024"/>
                  <a:pt x="5623915" y="5947064"/>
                </a:cubicBezTo>
                <a:lnTo>
                  <a:pt x="8168400" y="5914173"/>
                </a:lnTo>
                <a:lnTo>
                  <a:pt x="8334742" y="5912754"/>
                </a:lnTo>
                <a:cubicBezTo>
                  <a:pt x="8334742" y="5912754"/>
                  <a:pt x="8388439" y="6102892"/>
                  <a:pt x="8343333" y="6362961"/>
                </a:cubicBezTo>
                <a:cubicBezTo>
                  <a:pt x="8485400" y="6298448"/>
                  <a:pt x="8852227" y="6052994"/>
                  <a:pt x="8951337" y="5912879"/>
                </a:cubicBezTo>
                <a:cubicBezTo>
                  <a:pt x="9038326" y="5910139"/>
                  <a:pt x="9349159" y="5918539"/>
                  <a:pt x="9710371" y="5911624"/>
                </a:cubicBezTo>
                <a:lnTo>
                  <a:pt x="10007288" y="5914499"/>
                </a:lnTo>
                <a:lnTo>
                  <a:pt x="10927227" y="5922366"/>
                </a:lnTo>
                <a:cubicBezTo>
                  <a:pt x="11184288" y="5912702"/>
                  <a:pt x="11322659" y="5932366"/>
                  <a:pt x="11562333" y="5906085"/>
                </a:cubicBezTo>
                <a:cubicBezTo>
                  <a:pt x="11600776" y="5700565"/>
                  <a:pt x="11557900" y="4406975"/>
                  <a:pt x="11571244" y="2621674"/>
                </a:cubicBezTo>
                <a:cubicBezTo>
                  <a:pt x="11619605" y="1540406"/>
                  <a:pt x="11600677" y="601855"/>
                  <a:pt x="11561892" y="176313"/>
                </a:cubicBezTo>
                <a:cubicBezTo>
                  <a:pt x="11546315" y="5406"/>
                  <a:pt x="11461744" y="88152"/>
                  <a:pt x="11316429" y="70532"/>
                </a:cubicBezTo>
                <a:cubicBezTo>
                  <a:pt x="11171114" y="52912"/>
                  <a:pt x="10890051" y="86510"/>
                  <a:pt x="10689999" y="70591"/>
                </a:cubicBezTo>
                <a:lnTo>
                  <a:pt x="7599878" y="75910"/>
                </a:lnTo>
                <a:lnTo>
                  <a:pt x="1892744" y="0"/>
                </a:lnTo>
                <a:close/>
              </a:path>
            </a:pathLst>
          </a:custGeom>
          <a:noFill/>
          <a:ln w="19050" cap="flat">
            <a:solidFill>
              <a:schemeClr val="tx1"/>
            </a:solid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1974753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4474318-9BA9-4C58-85CC-EAF141DDB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9CB712-C6E3-C3BF-054F-E0046DB2B645}"/>
              </a:ext>
            </a:extLst>
          </p:cNvPr>
          <p:cNvSpPr>
            <a:spLocks noGrp="1"/>
          </p:cNvSpPr>
          <p:nvPr>
            <p:ph type="title"/>
          </p:nvPr>
        </p:nvSpPr>
        <p:spPr>
          <a:xfrm>
            <a:off x="834655" y="952500"/>
            <a:ext cx="3843091" cy="4467087"/>
          </a:xfrm>
        </p:spPr>
        <p:txBody>
          <a:bodyPr>
            <a:normAutofit/>
          </a:bodyPr>
          <a:lstStyle/>
          <a:p>
            <a:pPr algn="ctr"/>
            <a:endParaRPr lang="en-US"/>
          </a:p>
        </p:txBody>
      </p:sp>
      <p:sp>
        <p:nvSpPr>
          <p:cNvPr id="19" name="Freeform: Shape 18">
            <a:extLst>
              <a:ext uri="{FF2B5EF4-FFF2-40B4-BE49-F238E27FC236}">
                <a16:creationId xmlns:a16="http://schemas.microsoft.com/office/drawing/2014/main" id="{39010BAD-EF79-4453-A6CC-603B6FB04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5451661" y="-106073"/>
            <a:ext cx="5922578" cy="6973693"/>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14253" h="6330524">
                <a:moveTo>
                  <a:pt x="1892744" y="0"/>
                </a:moveTo>
                <a:lnTo>
                  <a:pt x="304663" y="10761"/>
                </a:lnTo>
                <a:cubicBezTo>
                  <a:pt x="185441" y="17394"/>
                  <a:pt x="30881" y="990"/>
                  <a:pt x="0" y="47942"/>
                </a:cubicBezTo>
                <a:lnTo>
                  <a:pt x="0" y="909146"/>
                </a:lnTo>
                <a:lnTo>
                  <a:pt x="4597" y="909146"/>
                </a:lnTo>
                <a:cubicBezTo>
                  <a:pt x="19426" y="1344930"/>
                  <a:pt x="64992" y="2686899"/>
                  <a:pt x="88972" y="3523848"/>
                </a:cubicBezTo>
                <a:cubicBezTo>
                  <a:pt x="105117" y="5631637"/>
                  <a:pt x="7283" y="5958421"/>
                  <a:pt x="148480" y="5930841"/>
                </a:cubicBezTo>
                <a:cubicBezTo>
                  <a:pt x="2322134" y="5992566"/>
                  <a:pt x="1024310" y="5964337"/>
                  <a:pt x="2638911" y="5933377"/>
                </a:cubicBezTo>
                <a:lnTo>
                  <a:pt x="4308929" y="5926717"/>
                </a:lnTo>
                <a:lnTo>
                  <a:pt x="5141474" y="5927859"/>
                </a:lnTo>
                <a:cubicBezTo>
                  <a:pt x="5411683" y="6063768"/>
                  <a:pt x="5467941" y="6180744"/>
                  <a:pt x="5731339" y="6330524"/>
                </a:cubicBezTo>
                <a:cubicBezTo>
                  <a:pt x="5865023" y="6228648"/>
                  <a:pt x="5951796" y="6037993"/>
                  <a:pt x="6077302" y="5908409"/>
                </a:cubicBezTo>
                <a:cubicBezTo>
                  <a:pt x="6164291" y="5905669"/>
                  <a:pt x="8737174" y="5918539"/>
                  <a:pt x="9098386" y="5911624"/>
                </a:cubicBezTo>
                <a:lnTo>
                  <a:pt x="10007288" y="5914499"/>
                </a:lnTo>
                <a:lnTo>
                  <a:pt x="10927227" y="5922366"/>
                </a:lnTo>
                <a:cubicBezTo>
                  <a:pt x="11284890" y="5912702"/>
                  <a:pt x="12058379" y="5965073"/>
                  <a:pt x="12085310" y="5921320"/>
                </a:cubicBezTo>
                <a:cubicBezTo>
                  <a:pt x="12123753" y="5715800"/>
                  <a:pt x="12050112" y="4406975"/>
                  <a:pt x="12063456" y="2621674"/>
                </a:cubicBezTo>
                <a:cubicBezTo>
                  <a:pt x="12111817" y="1540406"/>
                  <a:pt x="12152090" y="603637"/>
                  <a:pt x="12054104" y="176313"/>
                </a:cubicBezTo>
                <a:cubicBezTo>
                  <a:pt x="12017409" y="16283"/>
                  <a:pt x="11434852" y="125235"/>
                  <a:pt x="11289537" y="107615"/>
                </a:cubicBezTo>
                <a:cubicBezTo>
                  <a:pt x="11144222" y="89995"/>
                  <a:pt x="10459365" y="116978"/>
                  <a:pt x="10259313" y="101059"/>
                </a:cubicBezTo>
                <a:lnTo>
                  <a:pt x="7599878" y="75910"/>
                </a:lnTo>
                <a:lnTo>
                  <a:pt x="1892744" y="0"/>
                </a:lnTo>
                <a:close/>
              </a:path>
            </a:pathLst>
          </a:custGeom>
          <a:solidFill>
            <a:schemeClr val="bg1"/>
          </a:solidFill>
          <a:ln w="19050" cap="flat">
            <a:noFill/>
            <a:prstDash val="solid"/>
            <a:miter/>
          </a:ln>
        </p:spPr>
        <p:txBody>
          <a:bodyPr wrap="square" rtlCol="0" anchor="ctr">
            <a:noAutofit/>
          </a:bodyPr>
          <a:lstStyle/>
          <a:p>
            <a:endParaRPr lang="en-US"/>
          </a:p>
        </p:txBody>
      </p:sp>
      <p:sp>
        <p:nvSpPr>
          <p:cNvPr id="3" name="Content Placeholder 2">
            <a:extLst>
              <a:ext uri="{FF2B5EF4-FFF2-40B4-BE49-F238E27FC236}">
                <a16:creationId xmlns:a16="http://schemas.microsoft.com/office/drawing/2014/main" id="{2FB371F1-5B94-A881-9F9C-C969FC1DDDAE}"/>
              </a:ext>
            </a:extLst>
          </p:cNvPr>
          <p:cNvSpPr>
            <a:spLocks noGrp="1"/>
          </p:cNvSpPr>
          <p:nvPr>
            <p:ph idx="1"/>
          </p:nvPr>
        </p:nvSpPr>
        <p:spPr>
          <a:xfrm>
            <a:off x="6096000" y="1050131"/>
            <a:ext cx="4988117" cy="4706989"/>
          </a:xfrm>
        </p:spPr>
        <p:txBody>
          <a:bodyPr anchor="ctr">
            <a:noAutofit/>
          </a:bodyPr>
          <a:lstStyle/>
          <a:p>
            <a:pPr algn="ctr">
              <a:lnSpc>
                <a:spcPct val="90000"/>
              </a:lnSpc>
            </a:pPr>
            <a:r>
              <a:rPr lang="el-GR" sz="1600" b="0" i="0" dirty="0">
                <a:effectLst/>
                <a:latin typeface="Cavolini" panose="03000502040302020204" pitchFamily="66" charset="0"/>
                <a:cs typeface="Cavolini" panose="03000502040302020204" pitchFamily="66" charset="0"/>
              </a:rPr>
              <a:t>Τα παιδιά, προκειμένου να διαμορφώσουν τα στοιχεία της προσωπικότητας τους, περνούν από διάφορα στάδια προσωπικής ανάπτυξης. </a:t>
            </a:r>
            <a:endParaRPr lang="el-GR" sz="1600" b="0" dirty="0">
              <a:latin typeface="Cavolini" panose="03000502040302020204" pitchFamily="66" charset="0"/>
              <a:cs typeface="Cavolini" panose="03000502040302020204" pitchFamily="66" charset="0"/>
            </a:endParaRPr>
          </a:p>
          <a:p>
            <a:pPr algn="ctr">
              <a:lnSpc>
                <a:spcPct val="90000"/>
              </a:lnSpc>
            </a:pPr>
            <a:r>
              <a:rPr lang="el-GR" sz="1600" b="0" i="0" dirty="0">
                <a:effectLst/>
                <a:latin typeface="Cavolini" panose="03000502040302020204" pitchFamily="66" charset="0"/>
                <a:cs typeface="Cavolini" panose="03000502040302020204" pitchFamily="66" charset="0"/>
              </a:rPr>
              <a:t>Η πρόοδος μέσα από τα στάδια της ανάπτυξης της προσωπικότητας του παιδιού, σημαίνει την εξέλιξη της ωρίμανσης του, και τα παιδικά βιβλία μπορούν να έχουν καθοριστικό ρόλο σε αυτή τη</a:t>
            </a:r>
            <a:r>
              <a:rPr lang="el-GR" sz="1600" b="0" dirty="0">
                <a:latin typeface="Cavolini" panose="03000502040302020204" pitchFamily="66" charset="0"/>
                <a:cs typeface="Cavolini" panose="03000502040302020204" pitchFamily="66" charset="0"/>
              </a:rPr>
              <a:t> </a:t>
            </a:r>
            <a:r>
              <a:rPr lang="el-GR" sz="1600" b="0" i="0" dirty="0">
                <a:effectLst/>
                <a:latin typeface="Cavolini" panose="03000502040302020204" pitchFamily="66" charset="0"/>
                <a:cs typeface="Cavolini" panose="03000502040302020204" pitchFamily="66" charset="0"/>
              </a:rPr>
              <a:t>διαδικασία. </a:t>
            </a:r>
          </a:p>
          <a:p>
            <a:pPr algn="ctr">
              <a:lnSpc>
                <a:spcPct val="90000"/>
              </a:lnSpc>
            </a:pPr>
            <a:r>
              <a:rPr lang="el-GR" sz="1600" b="0" i="0" dirty="0">
                <a:effectLst/>
                <a:latin typeface="Cavolini" panose="03000502040302020204" pitchFamily="66" charset="0"/>
                <a:cs typeface="Cavolini" panose="03000502040302020204" pitchFamily="66" charset="0"/>
              </a:rPr>
              <a:t>Η ανάγνωση λογοτεχνικών έργων μπορεί να βοηθήσει το παιδί στην</a:t>
            </a:r>
            <a:r>
              <a:rPr lang="el-GR" sz="1600" b="0" dirty="0">
                <a:latin typeface="Cavolini" panose="03000502040302020204" pitchFamily="66" charset="0"/>
                <a:cs typeface="Cavolini" panose="03000502040302020204" pitchFamily="66" charset="0"/>
              </a:rPr>
              <a:t> </a:t>
            </a:r>
            <a:r>
              <a:rPr lang="el-GR" sz="1600" b="0" i="0" dirty="0">
                <a:effectLst/>
                <a:latin typeface="Cavolini" panose="03000502040302020204" pitchFamily="66" charset="0"/>
                <a:cs typeface="Cavolini" panose="03000502040302020204" pitchFamily="66" charset="0"/>
              </a:rPr>
              <a:t>κατανόηση αλλά και στην αποδοχή των συναισθημάτων του, στην υιοθέτηση νέων αντιλήψεων και στη διαμόρφωση της προσωπικής του ταυτότητας. </a:t>
            </a:r>
          </a:p>
          <a:p>
            <a:pPr algn="ctr">
              <a:lnSpc>
                <a:spcPct val="90000"/>
              </a:lnSpc>
            </a:pPr>
            <a:r>
              <a:rPr lang="el-GR" sz="1600" b="0" i="0" dirty="0">
                <a:effectLst/>
                <a:latin typeface="Cavolini" panose="03000502040302020204" pitchFamily="66" charset="0"/>
                <a:cs typeface="Cavolini" panose="03000502040302020204" pitchFamily="66" charset="0"/>
              </a:rPr>
              <a:t>Τα περισσότερα βιβλία ευνοούν την κατανόηση των συναισθημάτων των άλλων και ταυτόχρονα και του αναγνώστη, βοηθώντας έτσι το παιδί να συμβιβαστεί και με τα δικά του συναισθήματα και τη συμπεριφορά του.</a:t>
            </a:r>
          </a:p>
          <a:p>
            <a:pPr algn="ctr">
              <a:lnSpc>
                <a:spcPct val="90000"/>
              </a:lnSpc>
            </a:pPr>
            <a:r>
              <a:rPr lang="el-GR" sz="1600" dirty="0">
                <a:latin typeface="Cavolini" panose="03000502040302020204" pitchFamily="66" charset="0"/>
                <a:cs typeface="Cavolini" panose="03000502040302020204" pitchFamily="66" charset="0"/>
              </a:rPr>
              <a:t> </a:t>
            </a:r>
            <a:br>
              <a:rPr lang="el-GR" sz="1600" dirty="0">
                <a:latin typeface="Cavolini" panose="03000502040302020204" pitchFamily="66" charset="0"/>
                <a:cs typeface="Cavolini" panose="03000502040302020204" pitchFamily="66" charset="0"/>
              </a:rPr>
            </a:br>
            <a:endParaRPr lang="en-US" sz="1600" dirty="0">
              <a:latin typeface="Cavolini" panose="03000502040302020204" pitchFamily="66" charset="0"/>
              <a:cs typeface="Cavolini" panose="03000502040302020204" pitchFamily="66" charset="0"/>
            </a:endParaRPr>
          </a:p>
        </p:txBody>
      </p:sp>
      <p:sp>
        <p:nvSpPr>
          <p:cNvPr id="21" name="Freeform: Shape 20">
            <a:extLst>
              <a:ext uri="{FF2B5EF4-FFF2-40B4-BE49-F238E27FC236}">
                <a16:creationId xmlns:a16="http://schemas.microsoft.com/office/drawing/2014/main" id="{9F9F0D99-A2D7-4650-BA53-99550E8F68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5400011" y="-174335"/>
            <a:ext cx="5922578" cy="6973693"/>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14253" h="6330524">
                <a:moveTo>
                  <a:pt x="1892744" y="0"/>
                </a:moveTo>
                <a:lnTo>
                  <a:pt x="304663" y="10761"/>
                </a:lnTo>
                <a:cubicBezTo>
                  <a:pt x="185441" y="17394"/>
                  <a:pt x="30881" y="990"/>
                  <a:pt x="0" y="47942"/>
                </a:cubicBezTo>
                <a:lnTo>
                  <a:pt x="0" y="909146"/>
                </a:lnTo>
                <a:lnTo>
                  <a:pt x="4597" y="909146"/>
                </a:lnTo>
                <a:cubicBezTo>
                  <a:pt x="19426" y="1344930"/>
                  <a:pt x="64992" y="2686899"/>
                  <a:pt x="88972" y="3523848"/>
                </a:cubicBezTo>
                <a:cubicBezTo>
                  <a:pt x="105117" y="5631637"/>
                  <a:pt x="7283" y="5958421"/>
                  <a:pt x="148480" y="5930841"/>
                </a:cubicBezTo>
                <a:cubicBezTo>
                  <a:pt x="2322134" y="5992566"/>
                  <a:pt x="1024310" y="5964337"/>
                  <a:pt x="2638911" y="5933377"/>
                </a:cubicBezTo>
                <a:lnTo>
                  <a:pt x="4308929" y="5926717"/>
                </a:lnTo>
                <a:lnTo>
                  <a:pt x="5141474" y="5927859"/>
                </a:lnTo>
                <a:cubicBezTo>
                  <a:pt x="5411683" y="6063768"/>
                  <a:pt x="5467941" y="6180744"/>
                  <a:pt x="5731339" y="6330524"/>
                </a:cubicBezTo>
                <a:cubicBezTo>
                  <a:pt x="5865023" y="6228648"/>
                  <a:pt x="5951796" y="6037993"/>
                  <a:pt x="6077302" y="5908409"/>
                </a:cubicBezTo>
                <a:cubicBezTo>
                  <a:pt x="6164291" y="5905669"/>
                  <a:pt x="8737174" y="5918539"/>
                  <a:pt x="9098386" y="5911624"/>
                </a:cubicBezTo>
                <a:lnTo>
                  <a:pt x="10007288" y="5914499"/>
                </a:lnTo>
                <a:lnTo>
                  <a:pt x="10927227" y="5922366"/>
                </a:lnTo>
                <a:cubicBezTo>
                  <a:pt x="11284890" y="5912702"/>
                  <a:pt x="12058379" y="5965073"/>
                  <a:pt x="12085310" y="5921320"/>
                </a:cubicBezTo>
                <a:cubicBezTo>
                  <a:pt x="12123753" y="5715800"/>
                  <a:pt x="12050112" y="4406975"/>
                  <a:pt x="12063456" y="2621674"/>
                </a:cubicBezTo>
                <a:cubicBezTo>
                  <a:pt x="12111817" y="1540406"/>
                  <a:pt x="12152090" y="603637"/>
                  <a:pt x="12054104" y="176313"/>
                </a:cubicBezTo>
                <a:cubicBezTo>
                  <a:pt x="12017409" y="16283"/>
                  <a:pt x="11434852" y="125235"/>
                  <a:pt x="11289537" y="107615"/>
                </a:cubicBezTo>
                <a:cubicBezTo>
                  <a:pt x="11144222" y="89995"/>
                  <a:pt x="10459365" y="116978"/>
                  <a:pt x="10259313" y="101059"/>
                </a:cubicBezTo>
                <a:lnTo>
                  <a:pt x="7599878" y="75910"/>
                </a:lnTo>
                <a:lnTo>
                  <a:pt x="1892744" y="0"/>
                </a:lnTo>
                <a:close/>
              </a:path>
            </a:pathLst>
          </a:custGeom>
          <a:noFill/>
          <a:ln w="19050" cap="flat">
            <a:solidFill>
              <a:schemeClr val="tx1"/>
            </a:solid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1337601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BDDE5-A8E0-3F39-F66D-FF8E7B5733DA}"/>
              </a:ext>
            </a:extLst>
          </p:cNvPr>
          <p:cNvSpPr>
            <a:spLocks noGrp="1"/>
          </p:cNvSpPr>
          <p:nvPr>
            <p:ph type="title"/>
          </p:nvPr>
        </p:nvSpPr>
        <p:spPr/>
        <p:txBody>
          <a:bodyPr>
            <a:normAutofit/>
          </a:bodyPr>
          <a:lstStyle/>
          <a:p>
            <a:r>
              <a:rPr lang="el-GR" sz="3600" dirty="0">
                <a:latin typeface="Cavolini" panose="03000502040302020204" pitchFamily="66" charset="0"/>
                <a:cs typeface="Cavolini" panose="03000502040302020204" pitchFamily="66" charset="0"/>
              </a:rPr>
              <a:t>Πως βοηθούν τα βιβλία στην προαγωγή του Συναισθηματικού Εγγραμματισμού</a:t>
            </a:r>
            <a:r>
              <a:rPr lang="en-US" sz="3600" dirty="0">
                <a:latin typeface="Cavolini" panose="03000502040302020204" pitchFamily="66" charset="0"/>
                <a:cs typeface="Cavolini" panose="03000502040302020204" pitchFamily="66" charset="0"/>
              </a:rPr>
              <a:t>;</a:t>
            </a:r>
          </a:p>
        </p:txBody>
      </p:sp>
      <p:sp>
        <p:nvSpPr>
          <p:cNvPr id="3" name="Content Placeholder 2">
            <a:extLst>
              <a:ext uri="{FF2B5EF4-FFF2-40B4-BE49-F238E27FC236}">
                <a16:creationId xmlns:a16="http://schemas.microsoft.com/office/drawing/2014/main" id="{D2CF7049-FBDE-CD45-A54F-8F964A4E4E2B}"/>
              </a:ext>
            </a:extLst>
          </p:cNvPr>
          <p:cNvSpPr>
            <a:spLocks noGrp="1"/>
          </p:cNvSpPr>
          <p:nvPr>
            <p:ph idx="1"/>
          </p:nvPr>
        </p:nvSpPr>
        <p:spPr>
          <a:xfrm>
            <a:off x="1020726" y="2098176"/>
            <a:ext cx="10333074" cy="3827722"/>
          </a:xfrm>
        </p:spPr>
        <p:txBody>
          <a:bodyPr>
            <a:normAutofit/>
          </a:bodyPr>
          <a:lstStyle/>
          <a:p>
            <a:pPr marL="457200" indent="-457200">
              <a:buFont typeface="Wingdings" panose="05000000000000000000" pitchFamily="2" charset="2"/>
              <a:buChar char="ü"/>
            </a:pPr>
            <a:r>
              <a:rPr lang="el-GR" sz="2000" b="0" dirty="0">
                <a:latin typeface="Cavolini" panose="03000502040302020204" pitchFamily="66" charset="0"/>
                <a:cs typeface="Cavolini" panose="03000502040302020204" pitchFamily="66" charset="0"/>
              </a:rPr>
              <a:t>Δίνουν τη δυνατότητα στο παιδί να αντιληφθεί ότι τα αρνητικά συναισθήματα (ζήλια, επιθετικότητα κλπ), είναι φυσιολογικά, αφού φαίνεται μέσω των χαρακτήρων να είναι οικεία και σε συνομηλίκους του.</a:t>
            </a:r>
          </a:p>
          <a:p>
            <a:pPr marL="457200" indent="-457200">
              <a:buFont typeface="Wingdings" panose="05000000000000000000" pitchFamily="2" charset="2"/>
              <a:buChar char="ü"/>
            </a:pPr>
            <a:r>
              <a:rPr lang="el-GR" sz="2000" b="0" dirty="0">
                <a:latin typeface="Cavolini" panose="03000502040302020204" pitchFamily="66" charset="0"/>
                <a:cs typeface="Cavolini" panose="03000502040302020204" pitchFamily="66" charset="0"/>
              </a:rPr>
              <a:t>Τα παιδιά παρακολουθούν ένα γεγονός μέσα από διάφορες οπτικές γωνίες.</a:t>
            </a:r>
          </a:p>
          <a:p>
            <a:pPr marL="457200" indent="-457200">
              <a:buFont typeface="Wingdings" panose="05000000000000000000" pitchFamily="2" charset="2"/>
              <a:buChar char="ü"/>
            </a:pPr>
            <a:r>
              <a:rPr lang="el-GR" sz="2000" b="0" dirty="0">
                <a:latin typeface="Cavolini" panose="03000502040302020204" pitchFamily="66" charset="0"/>
                <a:cs typeface="Cavolini" panose="03000502040302020204" pitchFamily="66" charset="0"/>
              </a:rPr>
              <a:t>Δημιουργούν πρότυπα συμπεριφοράς και βοηθούν τα παιδιά να αντιμετωπίσουν παρόμοιες δυσκολίες και προβλήματα με τους ήρωες (διαζύγιο, απώλεια κλπ). </a:t>
            </a:r>
          </a:p>
          <a:p>
            <a:pPr marL="457200" indent="-457200">
              <a:buFont typeface="Wingdings" panose="05000000000000000000" pitchFamily="2" charset="2"/>
              <a:buChar char="ü"/>
            </a:pPr>
            <a:r>
              <a:rPr lang="el-GR" sz="2000" b="0" dirty="0">
                <a:latin typeface="Cavolini" panose="03000502040302020204" pitchFamily="66" charset="0"/>
                <a:cs typeface="Cavolini" panose="03000502040302020204" pitchFamily="66" charset="0"/>
              </a:rPr>
              <a:t>Τα παιδιά διαχειρίζονται ποικίλες συναισθηματικές καταστάσεις, όπως αίσθημα ζήλιας, φόβου ή θυμού.</a:t>
            </a:r>
          </a:p>
          <a:p>
            <a:pPr marL="457200" indent="-457200">
              <a:buFont typeface="Wingdings" panose="05000000000000000000" pitchFamily="2" charset="2"/>
              <a:buChar char="ü"/>
            </a:pPr>
            <a:endParaRPr lang="en-US" dirty="0"/>
          </a:p>
        </p:txBody>
      </p:sp>
    </p:spTree>
    <p:extLst>
      <p:ext uri="{BB962C8B-B14F-4D97-AF65-F5344CB8AC3E}">
        <p14:creationId xmlns:p14="http://schemas.microsoft.com/office/powerpoint/2010/main" val="797357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B5E91-687E-F306-FBF7-1D645E073C0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11E148-D1FA-63BE-730D-29B0D6CBACC6}"/>
              </a:ext>
            </a:extLst>
          </p:cNvPr>
          <p:cNvSpPr>
            <a:spLocks noGrp="1"/>
          </p:cNvSpPr>
          <p:nvPr>
            <p:ph idx="1"/>
          </p:nvPr>
        </p:nvSpPr>
        <p:spPr/>
        <p:txBody>
          <a:bodyPr/>
          <a:lstStyle/>
          <a:p>
            <a:pPr marL="285750" indent="-285750">
              <a:buFont typeface="Wingdings" panose="05000000000000000000" pitchFamily="2" charset="2"/>
              <a:buChar char="ü"/>
            </a:pPr>
            <a:r>
              <a:rPr lang="el-GR" sz="1800" b="0" i="0" dirty="0">
                <a:solidFill>
                  <a:srgbClr val="000000"/>
                </a:solidFill>
                <a:effectLst/>
                <a:latin typeface="Cavolini" panose="03000502040302020204" pitchFamily="66" charset="0"/>
                <a:cs typeface="Cavolini" panose="03000502040302020204" pitchFamily="66" charset="0"/>
              </a:rPr>
              <a:t>Το παιδικό βιβλίο αποτελεί ένα σημαντικό μέσο για την προώθηση της φιλαναγνωσίας στην προσχολική ηλικία. Η ιστορία δεν τελειώνει στο «Και ζήσαν αυτοί καλά και εμείς καλύτερα!», κλείνοντας το βιβλίο και τοποθετώντας το πάλι πίσω στο ράφι. «Ο μικρός αναγνώστης-ακροατής μετατρέπεται σε ένα μικρό δημιουργό καθώς προσλαμβάνει με τον προσωπικό του τρόπο τα θέματα, τα νοήματα και τις πράξεις των ηρώων, κινητοποιώντας τη συνείδηση και το υποσυνείδητο του.</a:t>
            </a:r>
            <a:br>
              <a:rPr lang="el-GR" sz="1800" b="0" i="0" dirty="0">
                <a:solidFill>
                  <a:srgbClr val="000000"/>
                </a:solidFill>
                <a:effectLst/>
                <a:latin typeface="Cavolini" panose="03000502040302020204" pitchFamily="66" charset="0"/>
                <a:cs typeface="Cavolini" panose="03000502040302020204" pitchFamily="66" charset="0"/>
              </a:rPr>
            </a:br>
            <a:r>
              <a:rPr lang="el-GR" sz="1800" b="0" i="0" dirty="0">
                <a:solidFill>
                  <a:srgbClr val="000000"/>
                </a:solidFill>
                <a:effectLst/>
                <a:latin typeface="Cavolini" panose="03000502040302020204" pitchFamily="66" charset="0"/>
                <a:cs typeface="Cavolini" panose="03000502040302020204" pitchFamily="66" charset="0"/>
              </a:rPr>
              <a:t>(Αρτζανίδου, Γουλής, Γρόσδος και Καρακίτσιος, 2011, 35)</a:t>
            </a:r>
            <a:r>
              <a:rPr lang="el-GR" dirty="0">
                <a:latin typeface="Cavolini" panose="03000502040302020204" pitchFamily="66" charset="0"/>
                <a:cs typeface="Cavolini" panose="03000502040302020204" pitchFamily="66" charset="0"/>
              </a:rPr>
              <a:t> </a:t>
            </a:r>
            <a:br>
              <a:rPr lang="el-GR" dirty="0">
                <a:latin typeface="Cavolini" panose="03000502040302020204" pitchFamily="66" charset="0"/>
                <a:cs typeface="Cavolini" panose="03000502040302020204" pitchFamily="66" charset="0"/>
              </a:rPr>
            </a:b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471864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20DF01A-DAD0-4D16-BEDE-ED085CCC3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2EE1E2D-ECFB-49DE-A025-1F56F4BF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530" y="650821"/>
            <a:ext cx="5675176" cy="5572420"/>
          </a:xfrm>
          <a:custGeom>
            <a:avLst/>
            <a:gdLst>
              <a:gd name="connsiteX0" fmla="*/ 3054021 w 5812746"/>
              <a:gd name="connsiteY0" fmla="*/ 1231 h 5528040"/>
              <a:gd name="connsiteX1" fmla="*/ 3457269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3054021 w 5812746"/>
              <a:gd name="connsiteY0" fmla="*/ 1231 h 5528040"/>
              <a:gd name="connsiteX1" fmla="*/ 3602604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1876138 w 5812746"/>
              <a:gd name="connsiteY0" fmla="*/ 209741 h 5524049"/>
              <a:gd name="connsiteX1" fmla="*/ 3602604 w 5812746"/>
              <a:gd name="connsiteY1" fmla="*/ 22614 h 5524049"/>
              <a:gd name="connsiteX2" fmla="*/ 5044657 w 5812746"/>
              <a:gd name="connsiteY2" fmla="*/ 758360 h 5524049"/>
              <a:gd name="connsiteX3" fmla="*/ 5796943 w 5812746"/>
              <a:gd name="connsiteY3" fmla="*/ 3654515 h 5524049"/>
              <a:gd name="connsiteX4" fmla="*/ 4954141 w 5812746"/>
              <a:gd name="connsiteY4" fmla="*/ 5008749 h 5524049"/>
              <a:gd name="connsiteX5" fmla="*/ 2691747 w 5812746"/>
              <a:gd name="connsiteY5" fmla="*/ 5521887 h 5524049"/>
              <a:gd name="connsiteX6" fmla="*/ 851096 w 5812746"/>
              <a:gd name="connsiteY6" fmla="*/ 4846751 h 5524049"/>
              <a:gd name="connsiteX7" fmla="*/ 140681 w 5812746"/>
              <a:gd name="connsiteY7" fmla="*/ 2641201 h 5524049"/>
              <a:gd name="connsiteX8" fmla="*/ 359594 w 5812746"/>
              <a:gd name="connsiteY8" fmla="*/ 1356858 h 5524049"/>
              <a:gd name="connsiteX9" fmla="*/ 446887 w 5812746"/>
              <a:gd name="connsiteY9" fmla="*/ 998132 h 5524049"/>
              <a:gd name="connsiteX10" fmla="*/ 19774 w 5812746"/>
              <a:gd name="connsiteY10" fmla="*/ 761373 h 5524049"/>
              <a:gd name="connsiteX11" fmla="*/ 1117899 w 5812746"/>
              <a:gd name="connsiteY11" fmla="*/ 428360 h 5524049"/>
              <a:gd name="connsiteX12" fmla="*/ 1876138 w 5812746"/>
              <a:gd name="connsiteY12" fmla="*/ 209741 h 5524049"/>
              <a:gd name="connsiteX0" fmla="*/ 1876138 w 5812746"/>
              <a:gd name="connsiteY0" fmla="*/ 209741 h 5527442"/>
              <a:gd name="connsiteX1" fmla="*/ 3602604 w 5812746"/>
              <a:gd name="connsiteY1" fmla="*/ 22614 h 5527442"/>
              <a:gd name="connsiteX2" fmla="*/ 5044657 w 5812746"/>
              <a:gd name="connsiteY2" fmla="*/ 758360 h 5527442"/>
              <a:gd name="connsiteX3" fmla="*/ 5796943 w 5812746"/>
              <a:gd name="connsiteY3" fmla="*/ 3654515 h 5527442"/>
              <a:gd name="connsiteX4" fmla="*/ 4978741 w 5812746"/>
              <a:gd name="connsiteY4" fmla="*/ 5080951 h 5527442"/>
              <a:gd name="connsiteX5" fmla="*/ 2691747 w 5812746"/>
              <a:gd name="connsiteY5" fmla="*/ 5521887 h 5527442"/>
              <a:gd name="connsiteX6" fmla="*/ 851096 w 5812746"/>
              <a:gd name="connsiteY6" fmla="*/ 4846751 h 5527442"/>
              <a:gd name="connsiteX7" fmla="*/ 140681 w 5812746"/>
              <a:gd name="connsiteY7" fmla="*/ 2641201 h 5527442"/>
              <a:gd name="connsiteX8" fmla="*/ 359594 w 5812746"/>
              <a:gd name="connsiteY8" fmla="*/ 1356858 h 5527442"/>
              <a:gd name="connsiteX9" fmla="*/ 446887 w 5812746"/>
              <a:gd name="connsiteY9" fmla="*/ 998132 h 5527442"/>
              <a:gd name="connsiteX10" fmla="*/ 19774 w 5812746"/>
              <a:gd name="connsiteY10" fmla="*/ 761373 h 5527442"/>
              <a:gd name="connsiteX11" fmla="*/ 1117899 w 5812746"/>
              <a:gd name="connsiteY11" fmla="*/ 428360 h 5527442"/>
              <a:gd name="connsiteX12" fmla="*/ 1876138 w 5812746"/>
              <a:gd name="connsiteY12" fmla="*/ 209741 h 5527442"/>
              <a:gd name="connsiteX0" fmla="*/ 1868107 w 5804715"/>
              <a:gd name="connsiteY0" fmla="*/ 209741 h 5527442"/>
              <a:gd name="connsiteX1" fmla="*/ 3594573 w 5804715"/>
              <a:gd name="connsiteY1" fmla="*/ 22614 h 5527442"/>
              <a:gd name="connsiteX2" fmla="*/ 5036626 w 5804715"/>
              <a:gd name="connsiteY2" fmla="*/ 758360 h 5527442"/>
              <a:gd name="connsiteX3" fmla="*/ 5788912 w 5804715"/>
              <a:gd name="connsiteY3" fmla="*/ 3654515 h 5527442"/>
              <a:gd name="connsiteX4" fmla="*/ 4970710 w 5804715"/>
              <a:gd name="connsiteY4" fmla="*/ 5080951 h 5527442"/>
              <a:gd name="connsiteX5" fmla="*/ 2683716 w 5804715"/>
              <a:gd name="connsiteY5" fmla="*/ 5521887 h 5527442"/>
              <a:gd name="connsiteX6" fmla="*/ 843065 w 5804715"/>
              <a:gd name="connsiteY6" fmla="*/ 4846751 h 5527442"/>
              <a:gd name="connsiteX7" fmla="*/ 132650 w 5804715"/>
              <a:gd name="connsiteY7" fmla="*/ 2641201 h 5527442"/>
              <a:gd name="connsiteX8" fmla="*/ 351563 w 5804715"/>
              <a:gd name="connsiteY8" fmla="*/ 1356858 h 5527442"/>
              <a:gd name="connsiteX9" fmla="*/ 438856 w 5804715"/>
              <a:gd name="connsiteY9" fmla="*/ 998132 h 5527442"/>
              <a:gd name="connsiteX10" fmla="*/ 11743 w 5804715"/>
              <a:gd name="connsiteY10" fmla="*/ 761373 h 5527442"/>
              <a:gd name="connsiteX11" fmla="*/ 1109868 w 5804715"/>
              <a:gd name="connsiteY11" fmla="*/ 428360 h 5527442"/>
              <a:gd name="connsiteX12" fmla="*/ 1868107 w 5804715"/>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948185 w 5808362"/>
              <a:gd name="connsiteY0" fmla="*/ 196960 h 5529615"/>
              <a:gd name="connsiteX1" fmla="*/ 3598220 w 5808362"/>
              <a:gd name="connsiteY1" fmla="*/ 24787 h 5529615"/>
              <a:gd name="connsiteX2" fmla="*/ 5040273 w 5808362"/>
              <a:gd name="connsiteY2" fmla="*/ 760533 h 5529615"/>
              <a:gd name="connsiteX3" fmla="*/ 5792559 w 5808362"/>
              <a:gd name="connsiteY3" fmla="*/ 3656688 h 5529615"/>
              <a:gd name="connsiteX4" fmla="*/ 4974357 w 5808362"/>
              <a:gd name="connsiteY4" fmla="*/ 5083124 h 5529615"/>
              <a:gd name="connsiteX5" fmla="*/ 2687363 w 5808362"/>
              <a:gd name="connsiteY5" fmla="*/ 5524060 h 5529615"/>
              <a:gd name="connsiteX6" fmla="*/ 846712 w 5808362"/>
              <a:gd name="connsiteY6" fmla="*/ 4848924 h 5529615"/>
              <a:gd name="connsiteX7" fmla="*/ 136297 w 5808362"/>
              <a:gd name="connsiteY7" fmla="*/ 2643374 h 5529615"/>
              <a:gd name="connsiteX8" fmla="*/ 355210 w 5808362"/>
              <a:gd name="connsiteY8" fmla="*/ 1359031 h 5529615"/>
              <a:gd name="connsiteX9" fmla="*/ 442503 w 5808362"/>
              <a:gd name="connsiteY9" fmla="*/ 1000305 h 5529615"/>
              <a:gd name="connsiteX10" fmla="*/ 15390 w 5808362"/>
              <a:gd name="connsiteY10" fmla="*/ 763546 h 5529615"/>
              <a:gd name="connsiteX11" fmla="*/ 1113515 w 5808362"/>
              <a:gd name="connsiteY11" fmla="*/ 430533 h 5529615"/>
              <a:gd name="connsiteX12" fmla="*/ 1948185 w 5808362"/>
              <a:gd name="connsiteY12" fmla="*/ 196960 h 5529615"/>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56093 w 5816270"/>
              <a:gd name="connsiteY0" fmla="*/ 203971 h 5536626"/>
              <a:gd name="connsiteX1" fmla="*/ 3606128 w 5816270"/>
              <a:gd name="connsiteY1" fmla="*/ 31798 h 5536626"/>
              <a:gd name="connsiteX2" fmla="*/ 5048181 w 5816270"/>
              <a:gd name="connsiteY2" fmla="*/ 767544 h 5536626"/>
              <a:gd name="connsiteX3" fmla="*/ 5800467 w 5816270"/>
              <a:gd name="connsiteY3" fmla="*/ 3663699 h 5536626"/>
              <a:gd name="connsiteX4" fmla="*/ 4982265 w 5816270"/>
              <a:gd name="connsiteY4" fmla="*/ 5090135 h 5536626"/>
              <a:gd name="connsiteX5" fmla="*/ 2695271 w 5816270"/>
              <a:gd name="connsiteY5" fmla="*/ 5531071 h 5536626"/>
              <a:gd name="connsiteX6" fmla="*/ 854620 w 5816270"/>
              <a:gd name="connsiteY6" fmla="*/ 4855935 h 5536626"/>
              <a:gd name="connsiteX7" fmla="*/ 144205 w 5816270"/>
              <a:gd name="connsiteY7" fmla="*/ 2650385 h 5536626"/>
              <a:gd name="connsiteX8" fmla="*/ 363118 w 5816270"/>
              <a:gd name="connsiteY8" fmla="*/ 1366042 h 5536626"/>
              <a:gd name="connsiteX9" fmla="*/ 450411 w 5816270"/>
              <a:gd name="connsiteY9" fmla="*/ 1007316 h 5536626"/>
              <a:gd name="connsiteX10" fmla="*/ 23298 w 5816270"/>
              <a:gd name="connsiteY10" fmla="*/ 770557 h 5536626"/>
              <a:gd name="connsiteX11" fmla="*/ 1090851 w 5816270"/>
              <a:gd name="connsiteY11" fmla="*/ 482410 h 5536626"/>
              <a:gd name="connsiteX12" fmla="*/ 1956093 w 5816270"/>
              <a:gd name="connsiteY12" fmla="*/ 203971 h 5536626"/>
              <a:gd name="connsiteX0" fmla="*/ 1956093 w 5820396"/>
              <a:gd name="connsiteY0" fmla="*/ 203971 h 5536626"/>
              <a:gd name="connsiteX1" fmla="*/ 3606128 w 5820396"/>
              <a:gd name="connsiteY1" fmla="*/ 31798 h 5536626"/>
              <a:gd name="connsiteX2" fmla="*/ 5048181 w 5820396"/>
              <a:gd name="connsiteY2" fmla="*/ 767544 h 5536626"/>
              <a:gd name="connsiteX3" fmla="*/ 5800467 w 5820396"/>
              <a:gd name="connsiteY3" fmla="*/ 3663699 h 5536626"/>
              <a:gd name="connsiteX4" fmla="*/ 4982265 w 5820396"/>
              <a:gd name="connsiteY4" fmla="*/ 5090135 h 5536626"/>
              <a:gd name="connsiteX5" fmla="*/ 2695271 w 5820396"/>
              <a:gd name="connsiteY5" fmla="*/ 5531071 h 5536626"/>
              <a:gd name="connsiteX6" fmla="*/ 854620 w 5820396"/>
              <a:gd name="connsiteY6" fmla="*/ 4855935 h 5536626"/>
              <a:gd name="connsiteX7" fmla="*/ 144205 w 5820396"/>
              <a:gd name="connsiteY7" fmla="*/ 2650385 h 5536626"/>
              <a:gd name="connsiteX8" fmla="*/ 363118 w 5820396"/>
              <a:gd name="connsiteY8" fmla="*/ 1366042 h 5536626"/>
              <a:gd name="connsiteX9" fmla="*/ 450411 w 5820396"/>
              <a:gd name="connsiteY9" fmla="*/ 1007316 h 5536626"/>
              <a:gd name="connsiteX10" fmla="*/ 23298 w 5820396"/>
              <a:gd name="connsiteY10" fmla="*/ 770557 h 5536626"/>
              <a:gd name="connsiteX11" fmla="*/ 1090851 w 5820396"/>
              <a:gd name="connsiteY11" fmla="*/ 482410 h 5536626"/>
              <a:gd name="connsiteX12" fmla="*/ 1956093 w 5820396"/>
              <a:gd name="connsiteY12" fmla="*/ 203971 h 5536626"/>
              <a:gd name="connsiteX0" fmla="*/ 1956093 w 5823792"/>
              <a:gd name="connsiteY0" fmla="*/ 203971 h 5536626"/>
              <a:gd name="connsiteX1" fmla="*/ 3606128 w 5823792"/>
              <a:gd name="connsiteY1" fmla="*/ 31798 h 5536626"/>
              <a:gd name="connsiteX2" fmla="*/ 5122050 w 5823792"/>
              <a:gd name="connsiteY2" fmla="*/ 767544 h 5536626"/>
              <a:gd name="connsiteX3" fmla="*/ 5800467 w 5823792"/>
              <a:gd name="connsiteY3" fmla="*/ 3663699 h 5536626"/>
              <a:gd name="connsiteX4" fmla="*/ 4982265 w 5823792"/>
              <a:gd name="connsiteY4" fmla="*/ 5090135 h 5536626"/>
              <a:gd name="connsiteX5" fmla="*/ 2695271 w 5823792"/>
              <a:gd name="connsiteY5" fmla="*/ 5531071 h 5536626"/>
              <a:gd name="connsiteX6" fmla="*/ 854620 w 5823792"/>
              <a:gd name="connsiteY6" fmla="*/ 4855935 h 5536626"/>
              <a:gd name="connsiteX7" fmla="*/ 144205 w 5823792"/>
              <a:gd name="connsiteY7" fmla="*/ 2650385 h 5536626"/>
              <a:gd name="connsiteX8" fmla="*/ 363118 w 5823792"/>
              <a:gd name="connsiteY8" fmla="*/ 1366042 h 5536626"/>
              <a:gd name="connsiteX9" fmla="*/ 450411 w 5823792"/>
              <a:gd name="connsiteY9" fmla="*/ 1007316 h 5536626"/>
              <a:gd name="connsiteX10" fmla="*/ 23298 w 5823792"/>
              <a:gd name="connsiteY10" fmla="*/ 770557 h 5536626"/>
              <a:gd name="connsiteX11" fmla="*/ 1090851 w 5823792"/>
              <a:gd name="connsiteY11" fmla="*/ 482410 h 5536626"/>
              <a:gd name="connsiteX12" fmla="*/ 1956093 w 5823792"/>
              <a:gd name="connsiteY12" fmla="*/ 203971 h 5536626"/>
              <a:gd name="connsiteX0" fmla="*/ 1956093 w 5824968"/>
              <a:gd name="connsiteY0" fmla="*/ 203971 h 5536626"/>
              <a:gd name="connsiteX1" fmla="*/ 3606128 w 5824968"/>
              <a:gd name="connsiteY1" fmla="*/ 31798 h 5536626"/>
              <a:gd name="connsiteX2" fmla="*/ 5143156 w 5824968"/>
              <a:gd name="connsiteY2" fmla="*/ 767544 h 5536626"/>
              <a:gd name="connsiteX3" fmla="*/ 5800467 w 5824968"/>
              <a:gd name="connsiteY3" fmla="*/ 3663699 h 5536626"/>
              <a:gd name="connsiteX4" fmla="*/ 4982265 w 5824968"/>
              <a:gd name="connsiteY4" fmla="*/ 5090135 h 5536626"/>
              <a:gd name="connsiteX5" fmla="*/ 2695271 w 5824968"/>
              <a:gd name="connsiteY5" fmla="*/ 5531071 h 5536626"/>
              <a:gd name="connsiteX6" fmla="*/ 854620 w 5824968"/>
              <a:gd name="connsiteY6" fmla="*/ 4855935 h 5536626"/>
              <a:gd name="connsiteX7" fmla="*/ 144205 w 5824968"/>
              <a:gd name="connsiteY7" fmla="*/ 2650385 h 5536626"/>
              <a:gd name="connsiteX8" fmla="*/ 363118 w 5824968"/>
              <a:gd name="connsiteY8" fmla="*/ 1366042 h 5536626"/>
              <a:gd name="connsiteX9" fmla="*/ 450411 w 5824968"/>
              <a:gd name="connsiteY9" fmla="*/ 1007316 h 5536626"/>
              <a:gd name="connsiteX10" fmla="*/ 23298 w 5824968"/>
              <a:gd name="connsiteY10" fmla="*/ 770557 h 5536626"/>
              <a:gd name="connsiteX11" fmla="*/ 1090851 w 5824968"/>
              <a:gd name="connsiteY11" fmla="*/ 482410 h 5536626"/>
              <a:gd name="connsiteX12" fmla="*/ 1956093 w 5824968"/>
              <a:gd name="connsiteY12" fmla="*/ 203971 h 553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24968" h="5536626">
                <a:moveTo>
                  <a:pt x="1956093" y="203971"/>
                </a:moveTo>
                <a:cubicBezTo>
                  <a:pt x="2416071" y="69049"/>
                  <a:pt x="3074951" y="-62131"/>
                  <a:pt x="3606128" y="31798"/>
                </a:cubicBezTo>
                <a:cubicBezTo>
                  <a:pt x="4137305" y="125727"/>
                  <a:pt x="4839706" y="167149"/>
                  <a:pt x="5143156" y="767544"/>
                </a:cubicBezTo>
                <a:cubicBezTo>
                  <a:pt x="5627086" y="1597283"/>
                  <a:pt x="5913211" y="2337425"/>
                  <a:pt x="5800467" y="3663699"/>
                </a:cubicBezTo>
                <a:cubicBezTo>
                  <a:pt x="5666002" y="4275467"/>
                  <a:pt x="5499798" y="4778906"/>
                  <a:pt x="4982265" y="5090135"/>
                </a:cubicBezTo>
                <a:cubicBezTo>
                  <a:pt x="4464732" y="5401364"/>
                  <a:pt x="3383212" y="5570104"/>
                  <a:pt x="2695271" y="5531071"/>
                </a:cubicBezTo>
                <a:cubicBezTo>
                  <a:pt x="2007330" y="5492038"/>
                  <a:pt x="1608792" y="5694368"/>
                  <a:pt x="854620" y="4855935"/>
                </a:cubicBezTo>
                <a:cubicBezTo>
                  <a:pt x="420570" y="4381493"/>
                  <a:pt x="226122" y="3232034"/>
                  <a:pt x="144205" y="2650385"/>
                </a:cubicBezTo>
                <a:cubicBezTo>
                  <a:pt x="62288" y="2068737"/>
                  <a:pt x="190669" y="1906259"/>
                  <a:pt x="363118" y="1366042"/>
                </a:cubicBezTo>
                <a:cubicBezTo>
                  <a:pt x="405188" y="1271625"/>
                  <a:pt x="414881" y="1073979"/>
                  <a:pt x="450411" y="1007316"/>
                </a:cubicBezTo>
                <a:cubicBezTo>
                  <a:pt x="196957" y="697531"/>
                  <a:pt x="-83442" y="858041"/>
                  <a:pt x="23298" y="770557"/>
                </a:cubicBezTo>
                <a:cubicBezTo>
                  <a:pt x="130038" y="683073"/>
                  <a:pt x="441219" y="545955"/>
                  <a:pt x="1090851" y="482410"/>
                </a:cubicBezTo>
                <a:cubicBezTo>
                  <a:pt x="1390577" y="430872"/>
                  <a:pt x="1631276" y="330982"/>
                  <a:pt x="1956093" y="2039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DFA9DCB-3E69-0F1B-53E9-A8ACDFDD5A28}"/>
              </a:ext>
            </a:extLst>
          </p:cNvPr>
          <p:cNvSpPr>
            <a:spLocks noGrp="1"/>
          </p:cNvSpPr>
          <p:nvPr>
            <p:ph type="title"/>
          </p:nvPr>
        </p:nvSpPr>
        <p:spPr>
          <a:xfrm>
            <a:off x="6758082" y="1242646"/>
            <a:ext cx="4299123" cy="1528689"/>
          </a:xfrm>
        </p:spPr>
        <p:txBody>
          <a:bodyPr>
            <a:normAutofit/>
          </a:bodyPr>
          <a:lstStyle/>
          <a:p>
            <a:pPr algn="ctr">
              <a:lnSpc>
                <a:spcPct val="90000"/>
              </a:lnSpc>
            </a:pPr>
            <a:r>
              <a:rPr lang="el-GR" sz="3700">
                <a:latin typeface="Cavolini" panose="03000502040302020204" pitchFamily="66" charset="0"/>
                <a:cs typeface="Cavolini" panose="03000502040302020204" pitchFamily="66" charset="0"/>
              </a:rPr>
              <a:t>Δραστηριότητα ενεργοποίησης</a:t>
            </a:r>
            <a:endParaRPr lang="en-US" sz="3700">
              <a:latin typeface="Cavolini" panose="03000502040302020204" pitchFamily="66" charset="0"/>
              <a:cs typeface="Cavolini" panose="03000502040302020204" pitchFamily="66" charset="0"/>
            </a:endParaRPr>
          </a:p>
        </p:txBody>
      </p:sp>
      <p:pic>
        <p:nvPicPr>
          <p:cNvPr id="5" name="Picture 4" descr="A picture containing text&#10;&#10;Description automatically generated">
            <a:extLst>
              <a:ext uri="{FF2B5EF4-FFF2-40B4-BE49-F238E27FC236}">
                <a16:creationId xmlns:a16="http://schemas.microsoft.com/office/drawing/2014/main" id="{04AD84FD-2E66-1233-BE6A-0EEC8538B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891" y="436806"/>
            <a:ext cx="4453120" cy="5878707"/>
          </a:xfrm>
          <a:prstGeom prst="rect">
            <a:avLst/>
          </a:prstGeom>
        </p:spPr>
      </p:pic>
      <p:sp>
        <p:nvSpPr>
          <p:cNvPr id="3" name="Content Placeholder 2">
            <a:extLst>
              <a:ext uri="{FF2B5EF4-FFF2-40B4-BE49-F238E27FC236}">
                <a16:creationId xmlns:a16="http://schemas.microsoft.com/office/drawing/2014/main" id="{80362B64-F69B-E3CE-D7DC-C56614B462FB}"/>
              </a:ext>
            </a:extLst>
          </p:cNvPr>
          <p:cNvSpPr>
            <a:spLocks noGrp="1"/>
          </p:cNvSpPr>
          <p:nvPr>
            <p:ph idx="1"/>
          </p:nvPr>
        </p:nvSpPr>
        <p:spPr>
          <a:xfrm>
            <a:off x="7024529" y="2818229"/>
            <a:ext cx="3802935" cy="2977008"/>
          </a:xfrm>
        </p:spPr>
        <p:txBody>
          <a:bodyPr>
            <a:normAutofit/>
          </a:bodyPr>
          <a:lstStyle/>
          <a:p>
            <a:r>
              <a:rPr lang="el-GR" b="0" dirty="0">
                <a:latin typeface="Cavolini" panose="03000502040302020204" pitchFamily="66" charset="0"/>
                <a:cs typeface="Cavolini" panose="03000502040302020204" pitchFamily="66" charset="0"/>
              </a:rPr>
              <a:t>Αν ήμουν βιβλίο, θα...</a:t>
            </a:r>
          </a:p>
          <a:p>
            <a:pPr algn="ctr"/>
            <a:r>
              <a:rPr lang="el-GR" b="0" dirty="0">
                <a:latin typeface="Cavolini" panose="03000502040302020204" pitchFamily="66" charset="0"/>
                <a:cs typeface="Cavolini" panose="03000502040302020204" pitchFamily="66" charset="0"/>
              </a:rPr>
              <a:t>1. ___________</a:t>
            </a:r>
          </a:p>
          <a:p>
            <a:pPr algn="ctr"/>
            <a:r>
              <a:rPr lang="el-GR" b="0" dirty="0">
                <a:latin typeface="Cavolini" panose="03000502040302020204" pitchFamily="66" charset="0"/>
                <a:cs typeface="Cavolini" panose="03000502040302020204" pitchFamily="66" charset="0"/>
              </a:rPr>
              <a:t>2.___________</a:t>
            </a:r>
          </a:p>
          <a:p>
            <a:pPr algn="ctr"/>
            <a:r>
              <a:rPr lang="el-GR" b="0" dirty="0">
                <a:latin typeface="Cavolini" panose="03000502040302020204" pitchFamily="66" charset="0"/>
                <a:cs typeface="Cavolini" panose="03000502040302020204" pitchFamily="66" charset="0"/>
              </a:rPr>
              <a:t>3.___________</a:t>
            </a:r>
          </a:p>
        </p:txBody>
      </p:sp>
      <p:sp>
        <p:nvSpPr>
          <p:cNvPr id="25" name="Freeform: Shape 24">
            <a:extLst>
              <a:ext uri="{FF2B5EF4-FFF2-40B4-BE49-F238E27FC236}">
                <a16:creationId xmlns:a16="http://schemas.microsoft.com/office/drawing/2014/main" id="{D79121EC-981A-4EB2-B42E-58FA5B2FF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2704" y="694112"/>
            <a:ext cx="5675176" cy="5572420"/>
          </a:xfrm>
          <a:custGeom>
            <a:avLst/>
            <a:gdLst>
              <a:gd name="connsiteX0" fmla="*/ 3054021 w 5812746"/>
              <a:gd name="connsiteY0" fmla="*/ 1231 h 5528040"/>
              <a:gd name="connsiteX1" fmla="*/ 3457269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3054021 w 5812746"/>
              <a:gd name="connsiteY0" fmla="*/ 1231 h 5528040"/>
              <a:gd name="connsiteX1" fmla="*/ 3602604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1876138 w 5812746"/>
              <a:gd name="connsiteY0" fmla="*/ 209741 h 5524049"/>
              <a:gd name="connsiteX1" fmla="*/ 3602604 w 5812746"/>
              <a:gd name="connsiteY1" fmla="*/ 22614 h 5524049"/>
              <a:gd name="connsiteX2" fmla="*/ 5044657 w 5812746"/>
              <a:gd name="connsiteY2" fmla="*/ 758360 h 5524049"/>
              <a:gd name="connsiteX3" fmla="*/ 5796943 w 5812746"/>
              <a:gd name="connsiteY3" fmla="*/ 3654515 h 5524049"/>
              <a:gd name="connsiteX4" fmla="*/ 4954141 w 5812746"/>
              <a:gd name="connsiteY4" fmla="*/ 5008749 h 5524049"/>
              <a:gd name="connsiteX5" fmla="*/ 2691747 w 5812746"/>
              <a:gd name="connsiteY5" fmla="*/ 5521887 h 5524049"/>
              <a:gd name="connsiteX6" fmla="*/ 851096 w 5812746"/>
              <a:gd name="connsiteY6" fmla="*/ 4846751 h 5524049"/>
              <a:gd name="connsiteX7" fmla="*/ 140681 w 5812746"/>
              <a:gd name="connsiteY7" fmla="*/ 2641201 h 5524049"/>
              <a:gd name="connsiteX8" fmla="*/ 359594 w 5812746"/>
              <a:gd name="connsiteY8" fmla="*/ 1356858 h 5524049"/>
              <a:gd name="connsiteX9" fmla="*/ 446887 w 5812746"/>
              <a:gd name="connsiteY9" fmla="*/ 998132 h 5524049"/>
              <a:gd name="connsiteX10" fmla="*/ 19774 w 5812746"/>
              <a:gd name="connsiteY10" fmla="*/ 761373 h 5524049"/>
              <a:gd name="connsiteX11" fmla="*/ 1117899 w 5812746"/>
              <a:gd name="connsiteY11" fmla="*/ 428360 h 5524049"/>
              <a:gd name="connsiteX12" fmla="*/ 1876138 w 5812746"/>
              <a:gd name="connsiteY12" fmla="*/ 209741 h 5524049"/>
              <a:gd name="connsiteX0" fmla="*/ 1876138 w 5812746"/>
              <a:gd name="connsiteY0" fmla="*/ 209741 h 5527442"/>
              <a:gd name="connsiteX1" fmla="*/ 3602604 w 5812746"/>
              <a:gd name="connsiteY1" fmla="*/ 22614 h 5527442"/>
              <a:gd name="connsiteX2" fmla="*/ 5044657 w 5812746"/>
              <a:gd name="connsiteY2" fmla="*/ 758360 h 5527442"/>
              <a:gd name="connsiteX3" fmla="*/ 5796943 w 5812746"/>
              <a:gd name="connsiteY3" fmla="*/ 3654515 h 5527442"/>
              <a:gd name="connsiteX4" fmla="*/ 4978741 w 5812746"/>
              <a:gd name="connsiteY4" fmla="*/ 5080951 h 5527442"/>
              <a:gd name="connsiteX5" fmla="*/ 2691747 w 5812746"/>
              <a:gd name="connsiteY5" fmla="*/ 5521887 h 5527442"/>
              <a:gd name="connsiteX6" fmla="*/ 851096 w 5812746"/>
              <a:gd name="connsiteY6" fmla="*/ 4846751 h 5527442"/>
              <a:gd name="connsiteX7" fmla="*/ 140681 w 5812746"/>
              <a:gd name="connsiteY7" fmla="*/ 2641201 h 5527442"/>
              <a:gd name="connsiteX8" fmla="*/ 359594 w 5812746"/>
              <a:gd name="connsiteY8" fmla="*/ 1356858 h 5527442"/>
              <a:gd name="connsiteX9" fmla="*/ 446887 w 5812746"/>
              <a:gd name="connsiteY9" fmla="*/ 998132 h 5527442"/>
              <a:gd name="connsiteX10" fmla="*/ 19774 w 5812746"/>
              <a:gd name="connsiteY10" fmla="*/ 761373 h 5527442"/>
              <a:gd name="connsiteX11" fmla="*/ 1117899 w 5812746"/>
              <a:gd name="connsiteY11" fmla="*/ 428360 h 5527442"/>
              <a:gd name="connsiteX12" fmla="*/ 1876138 w 5812746"/>
              <a:gd name="connsiteY12" fmla="*/ 209741 h 5527442"/>
              <a:gd name="connsiteX0" fmla="*/ 1868107 w 5804715"/>
              <a:gd name="connsiteY0" fmla="*/ 209741 h 5527442"/>
              <a:gd name="connsiteX1" fmla="*/ 3594573 w 5804715"/>
              <a:gd name="connsiteY1" fmla="*/ 22614 h 5527442"/>
              <a:gd name="connsiteX2" fmla="*/ 5036626 w 5804715"/>
              <a:gd name="connsiteY2" fmla="*/ 758360 h 5527442"/>
              <a:gd name="connsiteX3" fmla="*/ 5788912 w 5804715"/>
              <a:gd name="connsiteY3" fmla="*/ 3654515 h 5527442"/>
              <a:gd name="connsiteX4" fmla="*/ 4970710 w 5804715"/>
              <a:gd name="connsiteY4" fmla="*/ 5080951 h 5527442"/>
              <a:gd name="connsiteX5" fmla="*/ 2683716 w 5804715"/>
              <a:gd name="connsiteY5" fmla="*/ 5521887 h 5527442"/>
              <a:gd name="connsiteX6" fmla="*/ 843065 w 5804715"/>
              <a:gd name="connsiteY6" fmla="*/ 4846751 h 5527442"/>
              <a:gd name="connsiteX7" fmla="*/ 132650 w 5804715"/>
              <a:gd name="connsiteY7" fmla="*/ 2641201 h 5527442"/>
              <a:gd name="connsiteX8" fmla="*/ 351563 w 5804715"/>
              <a:gd name="connsiteY8" fmla="*/ 1356858 h 5527442"/>
              <a:gd name="connsiteX9" fmla="*/ 438856 w 5804715"/>
              <a:gd name="connsiteY9" fmla="*/ 998132 h 5527442"/>
              <a:gd name="connsiteX10" fmla="*/ 11743 w 5804715"/>
              <a:gd name="connsiteY10" fmla="*/ 761373 h 5527442"/>
              <a:gd name="connsiteX11" fmla="*/ 1109868 w 5804715"/>
              <a:gd name="connsiteY11" fmla="*/ 428360 h 5527442"/>
              <a:gd name="connsiteX12" fmla="*/ 1868107 w 5804715"/>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948185 w 5808362"/>
              <a:gd name="connsiteY0" fmla="*/ 196960 h 5529615"/>
              <a:gd name="connsiteX1" fmla="*/ 3598220 w 5808362"/>
              <a:gd name="connsiteY1" fmla="*/ 24787 h 5529615"/>
              <a:gd name="connsiteX2" fmla="*/ 5040273 w 5808362"/>
              <a:gd name="connsiteY2" fmla="*/ 760533 h 5529615"/>
              <a:gd name="connsiteX3" fmla="*/ 5792559 w 5808362"/>
              <a:gd name="connsiteY3" fmla="*/ 3656688 h 5529615"/>
              <a:gd name="connsiteX4" fmla="*/ 4974357 w 5808362"/>
              <a:gd name="connsiteY4" fmla="*/ 5083124 h 5529615"/>
              <a:gd name="connsiteX5" fmla="*/ 2687363 w 5808362"/>
              <a:gd name="connsiteY5" fmla="*/ 5524060 h 5529615"/>
              <a:gd name="connsiteX6" fmla="*/ 846712 w 5808362"/>
              <a:gd name="connsiteY6" fmla="*/ 4848924 h 5529615"/>
              <a:gd name="connsiteX7" fmla="*/ 136297 w 5808362"/>
              <a:gd name="connsiteY7" fmla="*/ 2643374 h 5529615"/>
              <a:gd name="connsiteX8" fmla="*/ 355210 w 5808362"/>
              <a:gd name="connsiteY8" fmla="*/ 1359031 h 5529615"/>
              <a:gd name="connsiteX9" fmla="*/ 442503 w 5808362"/>
              <a:gd name="connsiteY9" fmla="*/ 1000305 h 5529615"/>
              <a:gd name="connsiteX10" fmla="*/ 15390 w 5808362"/>
              <a:gd name="connsiteY10" fmla="*/ 763546 h 5529615"/>
              <a:gd name="connsiteX11" fmla="*/ 1113515 w 5808362"/>
              <a:gd name="connsiteY11" fmla="*/ 430533 h 5529615"/>
              <a:gd name="connsiteX12" fmla="*/ 1948185 w 5808362"/>
              <a:gd name="connsiteY12" fmla="*/ 196960 h 5529615"/>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56093 w 5816270"/>
              <a:gd name="connsiteY0" fmla="*/ 203971 h 5536626"/>
              <a:gd name="connsiteX1" fmla="*/ 3606128 w 5816270"/>
              <a:gd name="connsiteY1" fmla="*/ 31798 h 5536626"/>
              <a:gd name="connsiteX2" fmla="*/ 5048181 w 5816270"/>
              <a:gd name="connsiteY2" fmla="*/ 767544 h 5536626"/>
              <a:gd name="connsiteX3" fmla="*/ 5800467 w 5816270"/>
              <a:gd name="connsiteY3" fmla="*/ 3663699 h 5536626"/>
              <a:gd name="connsiteX4" fmla="*/ 4982265 w 5816270"/>
              <a:gd name="connsiteY4" fmla="*/ 5090135 h 5536626"/>
              <a:gd name="connsiteX5" fmla="*/ 2695271 w 5816270"/>
              <a:gd name="connsiteY5" fmla="*/ 5531071 h 5536626"/>
              <a:gd name="connsiteX6" fmla="*/ 854620 w 5816270"/>
              <a:gd name="connsiteY6" fmla="*/ 4855935 h 5536626"/>
              <a:gd name="connsiteX7" fmla="*/ 144205 w 5816270"/>
              <a:gd name="connsiteY7" fmla="*/ 2650385 h 5536626"/>
              <a:gd name="connsiteX8" fmla="*/ 363118 w 5816270"/>
              <a:gd name="connsiteY8" fmla="*/ 1366042 h 5536626"/>
              <a:gd name="connsiteX9" fmla="*/ 450411 w 5816270"/>
              <a:gd name="connsiteY9" fmla="*/ 1007316 h 5536626"/>
              <a:gd name="connsiteX10" fmla="*/ 23298 w 5816270"/>
              <a:gd name="connsiteY10" fmla="*/ 770557 h 5536626"/>
              <a:gd name="connsiteX11" fmla="*/ 1090851 w 5816270"/>
              <a:gd name="connsiteY11" fmla="*/ 482410 h 5536626"/>
              <a:gd name="connsiteX12" fmla="*/ 1956093 w 5816270"/>
              <a:gd name="connsiteY12" fmla="*/ 203971 h 5536626"/>
              <a:gd name="connsiteX0" fmla="*/ 1956093 w 5820396"/>
              <a:gd name="connsiteY0" fmla="*/ 203971 h 5536626"/>
              <a:gd name="connsiteX1" fmla="*/ 3606128 w 5820396"/>
              <a:gd name="connsiteY1" fmla="*/ 31798 h 5536626"/>
              <a:gd name="connsiteX2" fmla="*/ 5048181 w 5820396"/>
              <a:gd name="connsiteY2" fmla="*/ 767544 h 5536626"/>
              <a:gd name="connsiteX3" fmla="*/ 5800467 w 5820396"/>
              <a:gd name="connsiteY3" fmla="*/ 3663699 h 5536626"/>
              <a:gd name="connsiteX4" fmla="*/ 4982265 w 5820396"/>
              <a:gd name="connsiteY4" fmla="*/ 5090135 h 5536626"/>
              <a:gd name="connsiteX5" fmla="*/ 2695271 w 5820396"/>
              <a:gd name="connsiteY5" fmla="*/ 5531071 h 5536626"/>
              <a:gd name="connsiteX6" fmla="*/ 854620 w 5820396"/>
              <a:gd name="connsiteY6" fmla="*/ 4855935 h 5536626"/>
              <a:gd name="connsiteX7" fmla="*/ 144205 w 5820396"/>
              <a:gd name="connsiteY7" fmla="*/ 2650385 h 5536626"/>
              <a:gd name="connsiteX8" fmla="*/ 363118 w 5820396"/>
              <a:gd name="connsiteY8" fmla="*/ 1366042 h 5536626"/>
              <a:gd name="connsiteX9" fmla="*/ 450411 w 5820396"/>
              <a:gd name="connsiteY9" fmla="*/ 1007316 h 5536626"/>
              <a:gd name="connsiteX10" fmla="*/ 23298 w 5820396"/>
              <a:gd name="connsiteY10" fmla="*/ 770557 h 5536626"/>
              <a:gd name="connsiteX11" fmla="*/ 1090851 w 5820396"/>
              <a:gd name="connsiteY11" fmla="*/ 482410 h 5536626"/>
              <a:gd name="connsiteX12" fmla="*/ 1956093 w 5820396"/>
              <a:gd name="connsiteY12" fmla="*/ 203971 h 5536626"/>
              <a:gd name="connsiteX0" fmla="*/ 1956093 w 5823792"/>
              <a:gd name="connsiteY0" fmla="*/ 203971 h 5536626"/>
              <a:gd name="connsiteX1" fmla="*/ 3606128 w 5823792"/>
              <a:gd name="connsiteY1" fmla="*/ 31798 h 5536626"/>
              <a:gd name="connsiteX2" fmla="*/ 5122050 w 5823792"/>
              <a:gd name="connsiteY2" fmla="*/ 767544 h 5536626"/>
              <a:gd name="connsiteX3" fmla="*/ 5800467 w 5823792"/>
              <a:gd name="connsiteY3" fmla="*/ 3663699 h 5536626"/>
              <a:gd name="connsiteX4" fmla="*/ 4982265 w 5823792"/>
              <a:gd name="connsiteY4" fmla="*/ 5090135 h 5536626"/>
              <a:gd name="connsiteX5" fmla="*/ 2695271 w 5823792"/>
              <a:gd name="connsiteY5" fmla="*/ 5531071 h 5536626"/>
              <a:gd name="connsiteX6" fmla="*/ 854620 w 5823792"/>
              <a:gd name="connsiteY6" fmla="*/ 4855935 h 5536626"/>
              <a:gd name="connsiteX7" fmla="*/ 144205 w 5823792"/>
              <a:gd name="connsiteY7" fmla="*/ 2650385 h 5536626"/>
              <a:gd name="connsiteX8" fmla="*/ 363118 w 5823792"/>
              <a:gd name="connsiteY8" fmla="*/ 1366042 h 5536626"/>
              <a:gd name="connsiteX9" fmla="*/ 450411 w 5823792"/>
              <a:gd name="connsiteY9" fmla="*/ 1007316 h 5536626"/>
              <a:gd name="connsiteX10" fmla="*/ 23298 w 5823792"/>
              <a:gd name="connsiteY10" fmla="*/ 770557 h 5536626"/>
              <a:gd name="connsiteX11" fmla="*/ 1090851 w 5823792"/>
              <a:gd name="connsiteY11" fmla="*/ 482410 h 5536626"/>
              <a:gd name="connsiteX12" fmla="*/ 1956093 w 5823792"/>
              <a:gd name="connsiteY12" fmla="*/ 203971 h 5536626"/>
              <a:gd name="connsiteX0" fmla="*/ 1956093 w 5824968"/>
              <a:gd name="connsiteY0" fmla="*/ 203971 h 5536626"/>
              <a:gd name="connsiteX1" fmla="*/ 3606128 w 5824968"/>
              <a:gd name="connsiteY1" fmla="*/ 31798 h 5536626"/>
              <a:gd name="connsiteX2" fmla="*/ 5143156 w 5824968"/>
              <a:gd name="connsiteY2" fmla="*/ 767544 h 5536626"/>
              <a:gd name="connsiteX3" fmla="*/ 5800467 w 5824968"/>
              <a:gd name="connsiteY3" fmla="*/ 3663699 h 5536626"/>
              <a:gd name="connsiteX4" fmla="*/ 4982265 w 5824968"/>
              <a:gd name="connsiteY4" fmla="*/ 5090135 h 5536626"/>
              <a:gd name="connsiteX5" fmla="*/ 2695271 w 5824968"/>
              <a:gd name="connsiteY5" fmla="*/ 5531071 h 5536626"/>
              <a:gd name="connsiteX6" fmla="*/ 854620 w 5824968"/>
              <a:gd name="connsiteY6" fmla="*/ 4855935 h 5536626"/>
              <a:gd name="connsiteX7" fmla="*/ 144205 w 5824968"/>
              <a:gd name="connsiteY7" fmla="*/ 2650385 h 5536626"/>
              <a:gd name="connsiteX8" fmla="*/ 363118 w 5824968"/>
              <a:gd name="connsiteY8" fmla="*/ 1366042 h 5536626"/>
              <a:gd name="connsiteX9" fmla="*/ 450411 w 5824968"/>
              <a:gd name="connsiteY9" fmla="*/ 1007316 h 5536626"/>
              <a:gd name="connsiteX10" fmla="*/ 23298 w 5824968"/>
              <a:gd name="connsiteY10" fmla="*/ 770557 h 5536626"/>
              <a:gd name="connsiteX11" fmla="*/ 1090851 w 5824968"/>
              <a:gd name="connsiteY11" fmla="*/ 482410 h 5536626"/>
              <a:gd name="connsiteX12" fmla="*/ 1956093 w 5824968"/>
              <a:gd name="connsiteY12" fmla="*/ 203971 h 553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24968" h="5536626">
                <a:moveTo>
                  <a:pt x="1956093" y="203971"/>
                </a:moveTo>
                <a:cubicBezTo>
                  <a:pt x="2416071" y="69049"/>
                  <a:pt x="3074951" y="-62131"/>
                  <a:pt x="3606128" y="31798"/>
                </a:cubicBezTo>
                <a:cubicBezTo>
                  <a:pt x="4137305" y="125727"/>
                  <a:pt x="4839706" y="167149"/>
                  <a:pt x="5143156" y="767544"/>
                </a:cubicBezTo>
                <a:cubicBezTo>
                  <a:pt x="5627086" y="1597283"/>
                  <a:pt x="5913211" y="2337425"/>
                  <a:pt x="5800467" y="3663699"/>
                </a:cubicBezTo>
                <a:cubicBezTo>
                  <a:pt x="5666002" y="4275467"/>
                  <a:pt x="5499798" y="4778906"/>
                  <a:pt x="4982265" y="5090135"/>
                </a:cubicBezTo>
                <a:cubicBezTo>
                  <a:pt x="4464732" y="5401364"/>
                  <a:pt x="3383212" y="5570104"/>
                  <a:pt x="2695271" y="5531071"/>
                </a:cubicBezTo>
                <a:cubicBezTo>
                  <a:pt x="2007330" y="5492038"/>
                  <a:pt x="1608792" y="5694368"/>
                  <a:pt x="854620" y="4855935"/>
                </a:cubicBezTo>
                <a:cubicBezTo>
                  <a:pt x="420570" y="4381493"/>
                  <a:pt x="226122" y="3232034"/>
                  <a:pt x="144205" y="2650385"/>
                </a:cubicBezTo>
                <a:cubicBezTo>
                  <a:pt x="62288" y="2068737"/>
                  <a:pt x="190669" y="1906259"/>
                  <a:pt x="363118" y="1366042"/>
                </a:cubicBezTo>
                <a:cubicBezTo>
                  <a:pt x="405188" y="1271625"/>
                  <a:pt x="414881" y="1073979"/>
                  <a:pt x="450411" y="1007316"/>
                </a:cubicBezTo>
                <a:cubicBezTo>
                  <a:pt x="196957" y="697531"/>
                  <a:pt x="-83442" y="858041"/>
                  <a:pt x="23298" y="770557"/>
                </a:cubicBezTo>
                <a:cubicBezTo>
                  <a:pt x="130038" y="683073"/>
                  <a:pt x="441219" y="545955"/>
                  <a:pt x="1090851" y="482410"/>
                </a:cubicBezTo>
                <a:cubicBezTo>
                  <a:pt x="1390577" y="430872"/>
                  <a:pt x="1631276" y="330982"/>
                  <a:pt x="1956093" y="203971"/>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63327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2" name="Rectangle 11">
            <a:extLst>
              <a:ext uri="{FF2B5EF4-FFF2-40B4-BE49-F238E27FC236}">
                <a16:creationId xmlns:a16="http://schemas.microsoft.com/office/drawing/2014/main" id="{57FDDC53-8DE6-4F4C-B6B4-4FA2A876C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3AD053B-137E-47B4-997C-C91AE70CE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000" flipH="1">
            <a:off x="1441932" y="958443"/>
            <a:ext cx="9361145" cy="4365520"/>
          </a:xfrm>
          <a:custGeom>
            <a:avLst/>
            <a:gdLst>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405213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3171"/>
              <a:gd name="connsiteX1" fmla="*/ 9719033 w 9735159"/>
              <a:gd name="connsiteY1" fmla="*/ 122134 h 4583171"/>
              <a:gd name="connsiteX2" fmla="*/ 9675361 w 9735159"/>
              <a:gd name="connsiteY2" fmla="*/ 1854278 h 4583171"/>
              <a:gd name="connsiteX3" fmla="*/ 9667887 w 9735159"/>
              <a:gd name="connsiteY3" fmla="*/ 4129680 h 4583171"/>
              <a:gd name="connsiteX4" fmla="*/ 9156509 w 9735159"/>
              <a:gd name="connsiteY4" fmla="*/ 4179051 h 4583171"/>
              <a:gd name="connsiteX5" fmla="*/ 8374371 w 9735159"/>
              <a:gd name="connsiteY5" fmla="*/ 4200672 h 4583171"/>
              <a:gd name="connsiteX6" fmla="*/ 7989742 w 9735159"/>
              <a:gd name="connsiteY6" fmla="*/ 4205904 h 4583171"/>
              <a:gd name="connsiteX7" fmla="*/ 7685624 w 9735159"/>
              <a:gd name="connsiteY7" fmla="*/ 4466489 h 4583171"/>
              <a:gd name="connsiteX8" fmla="*/ 7189698 w 9735159"/>
              <a:gd name="connsiteY8" fmla="*/ 4582555 h 4583171"/>
              <a:gd name="connsiteX9" fmla="*/ 7423142 w 9735159"/>
              <a:gd name="connsiteY9" fmla="*/ 4218401 h 4583171"/>
              <a:gd name="connsiteX10" fmla="*/ 7322085 w 9735159"/>
              <a:gd name="connsiteY10" fmla="*/ 4198994 h 4583171"/>
              <a:gd name="connsiteX11" fmla="*/ 5976239 w 9735159"/>
              <a:gd name="connsiteY11" fmla="*/ 4198994 h 4583171"/>
              <a:gd name="connsiteX12" fmla="*/ 5703149 w 9735159"/>
              <a:gd name="connsiteY12" fmla="*/ 4203217 h 4583171"/>
              <a:gd name="connsiteX13" fmla="*/ 204518 w 9735159"/>
              <a:gd name="connsiteY13" fmla="*/ 4241988 h 4583171"/>
              <a:gd name="connsiteX14" fmla="*/ 45709 w 9735159"/>
              <a:gd name="connsiteY14" fmla="*/ 2519688 h 4583171"/>
              <a:gd name="connsiteX15" fmla="*/ 0 w 9735159"/>
              <a:gd name="connsiteY15" fmla="*/ 105770 h 4583171"/>
              <a:gd name="connsiteX16" fmla="*/ 6334131 w 9735159"/>
              <a:gd name="connsiteY16" fmla="*/ 49746 h 4583171"/>
              <a:gd name="connsiteX17" fmla="*/ 8936301 w 9735159"/>
              <a:gd name="connsiteY17" fmla="*/ 9904 h 4583171"/>
              <a:gd name="connsiteX18" fmla="*/ 9439106 w 9735159"/>
              <a:gd name="connsiteY18" fmla="*/ 1 h 4583171"/>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23142 w 9735159"/>
              <a:gd name="connsiteY9" fmla="*/ 4218401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169685 w 9735159"/>
              <a:gd name="connsiteY10" fmla="*/ 4210283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29680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78"/>
              <a:gd name="connsiteX1" fmla="*/ 9719033 w 9735159"/>
              <a:gd name="connsiteY1" fmla="*/ 122134 h 4583178"/>
              <a:gd name="connsiteX2" fmla="*/ 9675361 w 9735159"/>
              <a:gd name="connsiteY2" fmla="*/ 1854278 h 4583178"/>
              <a:gd name="connsiteX3" fmla="*/ 9667887 w 9735159"/>
              <a:gd name="connsiteY3" fmla="*/ 4157902 h 4583178"/>
              <a:gd name="connsiteX4" fmla="*/ 9156509 w 9735159"/>
              <a:gd name="connsiteY4" fmla="*/ 4179051 h 4583178"/>
              <a:gd name="connsiteX5" fmla="*/ 8374371 w 9735159"/>
              <a:gd name="connsiteY5" fmla="*/ 4200672 h 4583178"/>
              <a:gd name="connsiteX6" fmla="*/ 7989742 w 9735159"/>
              <a:gd name="connsiteY6" fmla="*/ 4205904 h 4583178"/>
              <a:gd name="connsiteX7" fmla="*/ 7189698 w 9735159"/>
              <a:gd name="connsiteY7" fmla="*/ 4582555 h 4583178"/>
              <a:gd name="connsiteX8" fmla="*/ 7389118 w 9735159"/>
              <a:gd name="connsiteY8" fmla="*/ 4221461 h 4583178"/>
              <a:gd name="connsiteX9" fmla="*/ 7169685 w 9735159"/>
              <a:gd name="connsiteY9" fmla="*/ 4210283 h 4583178"/>
              <a:gd name="connsiteX10" fmla="*/ 5703149 w 9735159"/>
              <a:gd name="connsiteY10" fmla="*/ 4203217 h 4583178"/>
              <a:gd name="connsiteX11" fmla="*/ 204518 w 9735159"/>
              <a:gd name="connsiteY11" fmla="*/ 4241988 h 4583178"/>
              <a:gd name="connsiteX12" fmla="*/ 45709 w 9735159"/>
              <a:gd name="connsiteY12" fmla="*/ 2519688 h 4583178"/>
              <a:gd name="connsiteX13" fmla="*/ 0 w 9735159"/>
              <a:gd name="connsiteY13" fmla="*/ 105770 h 4583178"/>
              <a:gd name="connsiteX14" fmla="*/ 6334131 w 9735159"/>
              <a:gd name="connsiteY14" fmla="*/ 49746 h 4583178"/>
              <a:gd name="connsiteX15" fmla="*/ 8936301 w 9735159"/>
              <a:gd name="connsiteY15" fmla="*/ 9904 h 4583178"/>
              <a:gd name="connsiteX16" fmla="*/ 9439106 w 9735159"/>
              <a:gd name="connsiteY16" fmla="*/ 1 h 4583178"/>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204518 w 9702102"/>
              <a:gd name="connsiteY11" fmla="*/ 4245444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941688 w 9702102"/>
              <a:gd name="connsiteY10" fmla="*/ 4246430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52358 w 9715354"/>
              <a:gd name="connsiteY0" fmla="*/ 3457 h 4586634"/>
              <a:gd name="connsiteX1" fmla="*/ 9680769 w 9715354"/>
              <a:gd name="connsiteY1" fmla="*/ 99832 h 4586634"/>
              <a:gd name="connsiteX2" fmla="*/ 9688613 w 9715354"/>
              <a:gd name="connsiteY2" fmla="*/ 1857734 h 4586634"/>
              <a:gd name="connsiteX3" fmla="*/ 9681139 w 9715354"/>
              <a:gd name="connsiteY3" fmla="*/ 4161358 h 4586634"/>
              <a:gd name="connsiteX4" fmla="*/ 9169761 w 9715354"/>
              <a:gd name="connsiteY4" fmla="*/ 4182507 h 4586634"/>
              <a:gd name="connsiteX5" fmla="*/ 8387623 w 9715354"/>
              <a:gd name="connsiteY5" fmla="*/ 4204128 h 4586634"/>
              <a:gd name="connsiteX6" fmla="*/ 8002994 w 9715354"/>
              <a:gd name="connsiteY6" fmla="*/ 4209360 h 4586634"/>
              <a:gd name="connsiteX7" fmla="*/ 7202950 w 9715354"/>
              <a:gd name="connsiteY7" fmla="*/ 4586011 h 4586634"/>
              <a:gd name="connsiteX8" fmla="*/ 7402370 w 9715354"/>
              <a:gd name="connsiteY8" fmla="*/ 4224917 h 4586634"/>
              <a:gd name="connsiteX9" fmla="*/ 7182937 w 9715354"/>
              <a:gd name="connsiteY9" fmla="*/ 4213739 h 4586634"/>
              <a:gd name="connsiteX10" fmla="*/ 5954940 w 9715354"/>
              <a:gd name="connsiteY10" fmla="*/ 4246430 h 4586634"/>
              <a:gd name="connsiteX11" fmla="*/ 204518 w 9715354"/>
              <a:gd name="connsiteY11" fmla="*/ 4298452 h 4586634"/>
              <a:gd name="connsiteX12" fmla="*/ 58961 w 9715354"/>
              <a:gd name="connsiteY12" fmla="*/ 2523144 h 4586634"/>
              <a:gd name="connsiteX13" fmla="*/ 0 w 9715354"/>
              <a:gd name="connsiteY13" fmla="*/ 29712 h 4586634"/>
              <a:gd name="connsiteX14" fmla="*/ 6347383 w 9715354"/>
              <a:gd name="connsiteY14" fmla="*/ 53202 h 4586634"/>
              <a:gd name="connsiteX15" fmla="*/ 8949553 w 9715354"/>
              <a:gd name="connsiteY15" fmla="*/ 13360 h 4586634"/>
              <a:gd name="connsiteX16" fmla="*/ 9452358 w 9715354"/>
              <a:gd name="connsiteY16" fmla="*/ 3457 h 4586634"/>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530791 w 9793787"/>
              <a:gd name="connsiteY0" fmla="*/ 166219 h 4749355"/>
              <a:gd name="connsiteX1" fmla="*/ 9759202 w 9793787"/>
              <a:gd name="connsiteY1" fmla="*/ 262594 h 4749355"/>
              <a:gd name="connsiteX2" fmla="*/ 9767046 w 9793787"/>
              <a:gd name="connsiteY2" fmla="*/ 2020496 h 4749355"/>
              <a:gd name="connsiteX3" fmla="*/ 9759572 w 9793787"/>
              <a:gd name="connsiteY3" fmla="*/ 4324120 h 4749355"/>
              <a:gd name="connsiteX4" fmla="*/ 9248194 w 9793787"/>
              <a:gd name="connsiteY4" fmla="*/ 4345269 h 4749355"/>
              <a:gd name="connsiteX5" fmla="*/ 8466056 w 9793787"/>
              <a:gd name="connsiteY5" fmla="*/ 4366890 h 4749355"/>
              <a:gd name="connsiteX6" fmla="*/ 8081427 w 9793787"/>
              <a:gd name="connsiteY6" fmla="*/ 4372122 h 4749355"/>
              <a:gd name="connsiteX7" fmla="*/ 7281383 w 9793787"/>
              <a:gd name="connsiteY7" fmla="*/ 4748773 h 4749355"/>
              <a:gd name="connsiteX8" fmla="*/ 7451928 w 9793787"/>
              <a:gd name="connsiteY8" fmla="*/ 4368428 h 4749355"/>
              <a:gd name="connsiteX9" fmla="*/ 7261370 w 9793787"/>
              <a:gd name="connsiteY9" fmla="*/ 4376501 h 4749355"/>
              <a:gd name="connsiteX10" fmla="*/ 6033373 w 9793787"/>
              <a:gd name="connsiteY10" fmla="*/ 4409192 h 4749355"/>
              <a:gd name="connsiteX11" fmla="*/ 282951 w 9793787"/>
              <a:gd name="connsiteY11" fmla="*/ 4461214 h 4749355"/>
              <a:gd name="connsiteX12" fmla="*/ 137394 w 9793787"/>
              <a:gd name="connsiteY12" fmla="*/ 2685906 h 4749355"/>
              <a:gd name="connsiteX13" fmla="*/ 78433 w 9793787"/>
              <a:gd name="connsiteY13" fmla="*/ 192474 h 4749355"/>
              <a:gd name="connsiteX14" fmla="*/ 650812 w 9793787"/>
              <a:gd name="connsiteY14" fmla="*/ 172339 h 4749355"/>
              <a:gd name="connsiteX15" fmla="*/ 6425816 w 9793787"/>
              <a:gd name="connsiteY15" fmla="*/ 215964 h 4749355"/>
              <a:gd name="connsiteX16" fmla="*/ 9027986 w 9793787"/>
              <a:gd name="connsiteY16" fmla="*/ 176122 h 4749355"/>
              <a:gd name="connsiteX17" fmla="*/ 9530791 w 9793787"/>
              <a:gd name="connsiteY17" fmla="*/ 166219 h 4749355"/>
              <a:gd name="connsiteX0" fmla="*/ 9543478 w 9806474"/>
              <a:gd name="connsiteY0" fmla="*/ 3458 h 4586594"/>
              <a:gd name="connsiteX1" fmla="*/ 9771889 w 9806474"/>
              <a:gd name="connsiteY1" fmla="*/ 99833 h 4586594"/>
              <a:gd name="connsiteX2" fmla="*/ 9779733 w 9806474"/>
              <a:gd name="connsiteY2" fmla="*/ 1857735 h 4586594"/>
              <a:gd name="connsiteX3" fmla="*/ 9772259 w 9806474"/>
              <a:gd name="connsiteY3" fmla="*/ 4161359 h 4586594"/>
              <a:gd name="connsiteX4" fmla="*/ 9260881 w 9806474"/>
              <a:gd name="connsiteY4" fmla="*/ 4182508 h 4586594"/>
              <a:gd name="connsiteX5" fmla="*/ 8478743 w 9806474"/>
              <a:gd name="connsiteY5" fmla="*/ 4204129 h 4586594"/>
              <a:gd name="connsiteX6" fmla="*/ 8094114 w 9806474"/>
              <a:gd name="connsiteY6" fmla="*/ 4209361 h 4586594"/>
              <a:gd name="connsiteX7" fmla="*/ 7294070 w 9806474"/>
              <a:gd name="connsiteY7" fmla="*/ 4586012 h 4586594"/>
              <a:gd name="connsiteX8" fmla="*/ 7464615 w 9806474"/>
              <a:gd name="connsiteY8" fmla="*/ 4205667 h 4586594"/>
              <a:gd name="connsiteX9" fmla="*/ 7274057 w 9806474"/>
              <a:gd name="connsiteY9" fmla="*/ 4213740 h 4586594"/>
              <a:gd name="connsiteX10" fmla="*/ 6046060 w 9806474"/>
              <a:gd name="connsiteY10" fmla="*/ 4246431 h 4586594"/>
              <a:gd name="connsiteX11" fmla="*/ 295638 w 9806474"/>
              <a:gd name="connsiteY11" fmla="*/ 4298453 h 4586594"/>
              <a:gd name="connsiteX12" fmla="*/ 150081 w 9806474"/>
              <a:gd name="connsiteY12" fmla="*/ 2523145 h 4586594"/>
              <a:gd name="connsiteX13" fmla="*/ 66257 w 9806474"/>
              <a:gd name="connsiteY13" fmla="*/ 476529 h 4586594"/>
              <a:gd name="connsiteX14" fmla="*/ 663499 w 9806474"/>
              <a:gd name="connsiteY14" fmla="*/ 9578 h 4586594"/>
              <a:gd name="connsiteX15" fmla="*/ 6438503 w 9806474"/>
              <a:gd name="connsiteY15" fmla="*/ 53203 h 4586594"/>
              <a:gd name="connsiteX16" fmla="*/ 9040673 w 9806474"/>
              <a:gd name="connsiteY16" fmla="*/ 13361 h 4586594"/>
              <a:gd name="connsiteX17" fmla="*/ 9543478 w 9806474"/>
              <a:gd name="connsiteY17" fmla="*/ 3458 h 4586594"/>
              <a:gd name="connsiteX0" fmla="*/ 9502853 w 9765849"/>
              <a:gd name="connsiteY0" fmla="*/ 3458 h 4586594"/>
              <a:gd name="connsiteX1" fmla="*/ 9731264 w 9765849"/>
              <a:gd name="connsiteY1" fmla="*/ 99833 h 4586594"/>
              <a:gd name="connsiteX2" fmla="*/ 9739108 w 9765849"/>
              <a:gd name="connsiteY2" fmla="*/ 1857735 h 4586594"/>
              <a:gd name="connsiteX3" fmla="*/ 9731634 w 9765849"/>
              <a:gd name="connsiteY3" fmla="*/ 4161359 h 4586594"/>
              <a:gd name="connsiteX4" fmla="*/ 9220256 w 9765849"/>
              <a:gd name="connsiteY4" fmla="*/ 4182508 h 4586594"/>
              <a:gd name="connsiteX5" fmla="*/ 8438118 w 9765849"/>
              <a:gd name="connsiteY5" fmla="*/ 4204129 h 4586594"/>
              <a:gd name="connsiteX6" fmla="*/ 8053489 w 9765849"/>
              <a:gd name="connsiteY6" fmla="*/ 4209361 h 4586594"/>
              <a:gd name="connsiteX7" fmla="*/ 7253445 w 9765849"/>
              <a:gd name="connsiteY7" fmla="*/ 4586012 h 4586594"/>
              <a:gd name="connsiteX8" fmla="*/ 7423990 w 9765849"/>
              <a:gd name="connsiteY8" fmla="*/ 4205667 h 4586594"/>
              <a:gd name="connsiteX9" fmla="*/ 7233432 w 9765849"/>
              <a:gd name="connsiteY9" fmla="*/ 4213740 h 4586594"/>
              <a:gd name="connsiteX10" fmla="*/ 6005435 w 9765849"/>
              <a:gd name="connsiteY10" fmla="*/ 4246431 h 4586594"/>
              <a:gd name="connsiteX11" fmla="*/ 255013 w 9765849"/>
              <a:gd name="connsiteY11" fmla="*/ 4298453 h 4586594"/>
              <a:gd name="connsiteX12" fmla="*/ 109456 w 9765849"/>
              <a:gd name="connsiteY12" fmla="*/ 2523145 h 4586594"/>
              <a:gd name="connsiteX13" fmla="*/ 25632 w 9765849"/>
              <a:gd name="connsiteY13" fmla="*/ 476529 h 4586594"/>
              <a:gd name="connsiteX14" fmla="*/ 622874 w 9765849"/>
              <a:gd name="connsiteY14" fmla="*/ 9578 h 4586594"/>
              <a:gd name="connsiteX15" fmla="*/ 6397878 w 9765849"/>
              <a:gd name="connsiteY15" fmla="*/ 53203 h 4586594"/>
              <a:gd name="connsiteX16" fmla="*/ 9000048 w 9765849"/>
              <a:gd name="connsiteY16" fmla="*/ 13361 h 4586594"/>
              <a:gd name="connsiteX17" fmla="*/ 9502853 w 9765849"/>
              <a:gd name="connsiteY17" fmla="*/ 3458 h 4586594"/>
              <a:gd name="connsiteX0" fmla="*/ 9693055 w 9956051"/>
              <a:gd name="connsiteY0" fmla="*/ 3458 h 4586594"/>
              <a:gd name="connsiteX1" fmla="*/ 9921466 w 9956051"/>
              <a:gd name="connsiteY1" fmla="*/ 99833 h 4586594"/>
              <a:gd name="connsiteX2" fmla="*/ 9929310 w 9956051"/>
              <a:gd name="connsiteY2" fmla="*/ 1857735 h 4586594"/>
              <a:gd name="connsiteX3" fmla="*/ 9921836 w 9956051"/>
              <a:gd name="connsiteY3" fmla="*/ 4161359 h 4586594"/>
              <a:gd name="connsiteX4" fmla="*/ 9410458 w 9956051"/>
              <a:gd name="connsiteY4" fmla="*/ 4182508 h 4586594"/>
              <a:gd name="connsiteX5" fmla="*/ 8628320 w 9956051"/>
              <a:gd name="connsiteY5" fmla="*/ 4204129 h 4586594"/>
              <a:gd name="connsiteX6" fmla="*/ 8243691 w 9956051"/>
              <a:gd name="connsiteY6" fmla="*/ 4209361 h 4586594"/>
              <a:gd name="connsiteX7" fmla="*/ 7443647 w 9956051"/>
              <a:gd name="connsiteY7" fmla="*/ 4586012 h 4586594"/>
              <a:gd name="connsiteX8" fmla="*/ 7614192 w 9956051"/>
              <a:gd name="connsiteY8" fmla="*/ 4205667 h 4586594"/>
              <a:gd name="connsiteX9" fmla="*/ 7423634 w 9956051"/>
              <a:gd name="connsiteY9" fmla="*/ 4213740 h 4586594"/>
              <a:gd name="connsiteX10" fmla="*/ 6195637 w 9956051"/>
              <a:gd name="connsiteY10" fmla="*/ 4246431 h 4586594"/>
              <a:gd name="connsiteX11" fmla="*/ 445215 w 9956051"/>
              <a:gd name="connsiteY11" fmla="*/ 4298453 h 4586594"/>
              <a:gd name="connsiteX12" fmla="*/ 299658 w 9956051"/>
              <a:gd name="connsiteY12" fmla="*/ 2523145 h 4586594"/>
              <a:gd name="connsiteX13" fmla="*/ 215834 w 9956051"/>
              <a:gd name="connsiteY13" fmla="*/ 476529 h 4586594"/>
              <a:gd name="connsiteX14" fmla="*/ 399481 w 9956051"/>
              <a:gd name="connsiteY14" fmla="*/ 16797 h 4586594"/>
              <a:gd name="connsiteX15" fmla="*/ 6588080 w 9956051"/>
              <a:gd name="connsiteY15" fmla="*/ 53203 h 4586594"/>
              <a:gd name="connsiteX16" fmla="*/ 9190250 w 9956051"/>
              <a:gd name="connsiteY16" fmla="*/ 13361 h 4586594"/>
              <a:gd name="connsiteX17" fmla="*/ 9693055 w 9956051"/>
              <a:gd name="connsiteY17" fmla="*/ 3458 h 4586594"/>
              <a:gd name="connsiteX0" fmla="*/ 9494966 w 9757962"/>
              <a:gd name="connsiteY0" fmla="*/ 3458 h 4586594"/>
              <a:gd name="connsiteX1" fmla="*/ 9723377 w 9757962"/>
              <a:gd name="connsiteY1" fmla="*/ 99833 h 4586594"/>
              <a:gd name="connsiteX2" fmla="*/ 9731221 w 9757962"/>
              <a:gd name="connsiteY2" fmla="*/ 1857735 h 4586594"/>
              <a:gd name="connsiteX3" fmla="*/ 9723747 w 9757962"/>
              <a:gd name="connsiteY3" fmla="*/ 4161359 h 4586594"/>
              <a:gd name="connsiteX4" fmla="*/ 9212369 w 9757962"/>
              <a:gd name="connsiteY4" fmla="*/ 4182508 h 4586594"/>
              <a:gd name="connsiteX5" fmla="*/ 8430231 w 9757962"/>
              <a:gd name="connsiteY5" fmla="*/ 4204129 h 4586594"/>
              <a:gd name="connsiteX6" fmla="*/ 8045602 w 9757962"/>
              <a:gd name="connsiteY6" fmla="*/ 4209361 h 4586594"/>
              <a:gd name="connsiteX7" fmla="*/ 7245558 w 9757962"/>
              <a:gd name="connsiteY7" fmla="*/ 4586012 h 4586594"/>
              <a:gd name="connsiteX8" fmla="*/ 7416103 w 9757962"/>
              <a:gd name="connsiteY8" fmla="*/ 4205667 h 4586594"/>
              <a:gd name="connsiteX9" fmla="*/ 7225545 w 9757962"/>
              <a:gd name="connsiteY9" fmla="*/ 4213740 h 4586594"/>
              <a:gd name="connsiteX10" fmla="*/ 5997548 w 9757962"/>
              <a:gd name="connsiteY10" fmla="*/ 4246431 h 4586594"/>
              <a:gd name="connsiteX11" fmla="*/ 247126 w 9757962"/>
              <a:gd name="connsiteY11" fmla="*/ 4298453 h 4586594"/>
              <a:gd name="connsiteX12" fmla="*/ 101569 w 9757962"/>
              <a:gd name="connsiteY12" fmla="*/ 2523145 h 4586594"/>
              <a:gd name="connsiteX13" fmla="*/ 17745 w 9757962"/>
              <a:gd name="connsiteY13" fmla="*/ 476529 h 4586594"/>
              <a:gd name="connsiteX14" fmla="*/ 201392 w 9757962"/>
              <a:gd name="connsiteY14" fmla="*/ 16797 h 4586594"/>
              <a:gd name="connsiteX15" fmla="*/ 6389991 w 9757962"/>
              <a:gd name="connsiteY15" fmla="*/ 53203 h 4586594"/>
              <a:gd name="connsiteX16" fmla="*/ 8992161 w 9757962"/>
              <a:gd name="connsiteY16" fmla="*/ 13361 h 4586594"/>
              <a:gd name="connsiteX17" fmla="*/ 9494966 w 9757962"/>
              <a:gd name="connsiteY17" fmla="*/ 3458 h 4586594"/>
              <a:gd name="connsiteX0" fmla="*/ 9494966 w 9757962"/>
              <a:gd name="connsiteY0" fmla="*/ 3458 h 4586594"/>
              <a:gd name="connsiteX1" fmla="*/ 9723377 w 9757962"/>
              <a:gd name="connsiteY1" fmla="*/ 99833 h 4586594"/>
              <a:gd name="connsiteX2" fmla="*/ 9731221 w 9757962"/>
              <a:gd name="connsiteY2" fmla="*/ 1857735 h 4586594"/>
              <a:gd name="connsiteX3" fmla="*/ 9723747 w 9757962"/>
              <a:gd name="connsiteY3" fmla="*/ 4161359 h 4586594"/>
              <a:gd name="connsiteX4" fmla="*/ 9212369 w 9757962"/>
              <a:gd name="connsiteY4" fmla="*/ 4182508 h 4586594"/>
              <a:gd name="connsiteX5" fmla="*/ 8430231 w 9757962"/>
              <a:gd name="connsiteY5" fmla="*/ 4204129 h 4586594"/>
              <a:gd name="connsiteX6" fmla="*/ 8045602 w 9757962"/>
              <a:gd name="connsiteY6" fmla="*/ 4209361 h 4586594"/>
              <a:gd name="connsiteX7" fmla="*/ 7245558 w 9757962"/>
              <a:gd name="connsiteY7" fmla="*/ 4586012 h 4586594"/>
              <a:gd name="connsiteX8" fmla="*/ 7416103 w 9757962"/>
              <a:gd name="connsiteY8" fmla="*/ 4205667 h 4586594"/>
              <a:gd name="connsiteX9" fmla="*/ 7225545 w 9757962"/>
              <a:gd name="connsiteY9" fmla="*/ 4213740 h 4586594"/>
              <a:gd name="connsiteX10" fmla="*/ 5997548 w 9757962"/>
              <a:gd name="connsiteY10" fmla="*/ 4246431 h 4586594"/>
              <a:gd name="connsiteX11" fmla="*/ 247126 w 9757962"/>
              <a:gd name="connsiteY11" fmla="*/ 4298453 h 4586594"/>
              <a:gd name="connsiteX12" fmla="*/ 101569 w 9757962"/>
              <a:gd name="connsiteY12" fmla="*/ 2523145 h 4586594"/>
              <a:gd name="connsiteX13" fmla="*/ 17745 w 9757962"/>
              <a:gd name="connsiteY13" fmla="*/ 476529 h 4586594"/>
              <a:gd name="connsiteX14" fmla="*/ 201392 w 9757962"/>
              <a:gd name="connsiteY14" fmla="*/ 16797 h 4586594"/>
              <a:gd name="connsiteX15" fmla="*/ 6389991 w 9757962"/>
              <a:gd name="connsiteY15" fmla="*/ 53203 h 4586594"/>
              <a:gd name="connsiteX16" fmla="*/ 8992161 w 9757962"/>
              <a:gd name="connsiteY16" fmla="*/ 13361 h 4586594"/>
              <a:gd name="connsiteX17" fmla="*/ 9494966 w 9757962"/>
              <a:gd name="connsiteY17" fmla="*/ 3458 h 4586594"/>
              <a:gd name="connsiteX0" fmla="*/ 9511995 w 9774991"/>
              <a:gd name="connsiteY0" fmla="*/ 3458 h 4586594"/>
              <a:gd name="connsiteX1" fmla="*/ 9740406 w 9774991"/>
              <a:gd name="connsiteY1" fmla="*/ 99833 h 4586594"/>
              <a:gd name="connsiteX2" fmla="*/ 9748250 w 9774991"/>
              <a:gd name="connsiteY2" fmla="*/ 1857735 h 4586594"/>
              <a:gd name="connsiteX3" fmla="*/ 9740776 w 9774991"/>
              <a:gd name="connsiteY3" fmla="*/ 4161359 h 4586594"/>
              <a:gd name="connsiteX4" fmla="*/ 9229398 w 9774991"/>
              <a:gd name="connsiteY4" fmla="*/ 4182508 h 4586594"/>
              <a:gd name="connsiteX5" fmla="*/ 8447260 w 9774991"/>
              <a:gd name="connsiteY5" fmla="*/ 4204129 h 4586594"/>
              <a:gd name="connsiteX6" fmla="*/ 8062631 w 9774991"/>
              <a:gd name="connsiteY6" fmla="*/ 4209361 h 4586594"/>
              <a:gd name="connsiteX7" fmla="*/ 7262587 w 9774991"/>
              <a:gd name="connsiteY7" fmla="*/ 4586012 h 4586594"/>
              <a:gd name="connsiteX8" fmla="*/ 7433132 w 9774991"/>
              <a:gd name="connsiteY8" fmla="*/ 4205667 h 4586594"/>
              <a:gd name="connsiteX9" fmla="*/ 7242574 w 9774991"/>
              <a:gd name="connsiteY9" fmla="*/ 4213740 h 4586594"/>
              <a:gd name="connsiteX10" fmla="*/ 6014577 w 9774991"/>
              <a:gd name="connsiteY10" fmla="*/ 4246431 h 4586594"/>
              <a:gd name="connsiteX11" fmla="*/ 264155 w 9774991"/>
              <a:gd name="connsiteY11" fmla="*/ 4298453 h 4586594"/>
              <a:gd name="connsiteX12" fmla="*/ 118598 w 9774991"/>
              <a:gd name="connsiteY12" fmla="*/ 2523145 h 4586594"/>
              <a:gd name="connsiteX13" fmla="*/ 34774 w 9774991"/>
              <a:gd name="connsiteY13" fmla="*/ 476529 h 4586594"/>
              <a:gd name="connsiteX14" fmla="*/ 187098 w 9774991"/>
              <a:gd name="connsiteY14" fmla="*/ 93555 h 4586594"/>
              <a:gd name="connsiteX15" fmla="*/ 6407020 w 9774991"/>
              <a:gd name="connsiteY15" fmla="*/ 53203 h 4586594"/>
              <a:gd name="connsiteX16" fmla="*/ 9009190 w 9774991"/>
              <a:gd name="connsiteY16" fmla="*/ 13361 h 4586594"/>
              <a:gd name="connsiteX17" fmla="*/ 9511995 w 9774991"/>
              <a:gd name="connsiteY17" fmla="*/ 3458 h 4586594"/>
              <a:gd name="connsiteX0" fmla="*/ 9482057 w 9745053"/>
              <a:gd name="connsiteY0" fmla="*/ 3458 h 4586594"/>
              <a:gd name="connsiteX1" fmla="*/ 9710468 w 9745053"/>
              <a:gd name="connsiteY1" fmla="*/ 99833 h 4586594"/>
              <a:gd name="connsiteX2" fmla="*/ 9718312 w 9745053"/>
              <a:gd name="connsiteY2" fmla="*/ 1857735 h 4586594"/>
              <a:gd name="connsiteX3" fmla="*/ 9710838 w 9745053"/>
              <a:gd name="connsiteY3" fmla="*/ 4161359 h 4586594"/>
              <a:gd name="connsiteX4" fmla="*/ 9199460 w 9745053"/>
              <a:gd name="connsiteY4" fmla="*/ 4182508 h 4586594"/>
              <a:gd name="connsiteX5" fmla="*/ 8417322 w 9745053"/>
              <a:gd name="connsiteY5" fmla="*/ 4204129 h 4586594"/>
              <a:gd name="connsiteX6" fmla="*/ 8032693 w 9745053"/>
              <a:gd name="connsiteY6" fmla="*/ 4209361 h 4586594"/>
              <a:gd name="connsiteX7" fmla="*/ 7232649 w 9745053"/>
              <a:gd name="connsiteY7" fmla="*/ 4586012 h 4586594"/>
              <a:gd name="connsiteX8" fmla="*/ 7403194 w 9745053"/>
              <a:gd name="connsiteY8" fmla="*/ 4205667 h 4586594"/>
              <a:gd name="connsiteX9" fmla="*/ 7212636 w 9745053"/>
              <a:gd name="connsiteY9" fmla="*/ 4213740 h 4586594"/>
              <a:gd name="connsiteX10" fmla="*/ 5984639 w 9745053"/>
              <a:gd name="connsiteY10" fmla="*/ 4246431 h 4586594"/>
              <a:gd name="connsiteX11" fmla="*/ 234217 w 9745053"/>
              <a:gd name="connsiteY11" fmla="*/ 4298453 h 4586594"/>
              <a:gd name="connsiteX12" fmla="*/ 88660 w 9745053"/>
              <a:gd name="connsiteY12" fmla="*/ 2523145 h 4586594"/>
              <a:gd name="connsiteX13" fmla="*/ 4836 w 9745053"/>
              <a:gd name="connsiteY13" fmla="*/ 476529 h 4586594"/>
              <a:gd name="connsiteX14" fmla="*/ 157160 w 9745053"/>
              <a:gd name="connsiteY14" fmla="*/ 93555 h 4586594"/>
              <a:gd name="connsiteX15" fmla="*/ 6377082 w 9745053"/>
              <a:gd name="connsiteY15" fmla="*/ 53203 h 4586594"/>
              <a:gd name="connsiteX16" fmla="*/ 8979252 w 9745053"/>
              <a:gd name="connsiteY16" fmla="*/ 13361 h 4586594"/>
              <a:gd name="connsiteX17" fmla="*/ 9482057 w 9745053"/>
              <a:gd name="connsiteY17" fmla="*/ 3458 h 4586594"/>
              <a:gd name="connsiteX0" fmla="*/ 9482057 w 9745053"/>
              <a:gd name="connsiteY0" fmla="*/ 3458 h 4586594"/>
              <a:gd name="connsiteX1" fmla="*/ 9710468 w 9745053"/>
              <a:gd name="connsiteY1" fmla="*/ 99833 h 4586594"/>
              <a:gd name="connsiteX2" fmla="*/ 9718312 w 9745053"/>
              <a:gd name="connsiteY2" fmla="*/ 1857735 h 4586594"/>
              <a:gd name="connsiteX3" fmla="*/ 9710838 w 9745053"/>
              <a:gd name="connsiteY3" fmla="*/ 4161359 h 4586594"/>
              <a:gd name="connsiteX4" fmla="*/ 9199460 w 9745053"/>
              <a:gd name="connsiteY4" fmla="*/ 4182508 h 4586594"/>
              <a:gd name="connsiteX5" fmla="*/ 8417322 w 9745053"/>
              <a:gd name="connsiteY5" fmla="*/ 4204129 h 4586594"/>
              <a:gd name="connsiteX6" fmla="*/ 8032693 w 9745053"/>
              <a:gd name="connsiteY6" fmla="*/ 4209361 h 4586594"/>
              <a:gd name="connsiteX7" fmla="*/ 7232649 w 9745053"/>
              <a:gd name="connsiteY7" fmla="*/ 4586012 h 4586594"/>
              <a:gd name="connsiteX8" fmla="*/ 7403194 w 9745053"/>
              <a:gd name="connsiteY8" fmla="*/ 4205667 h 4586594"/>
              <a:gd name="connsiteX9" fmla="*/ 7212636 w 9745053"/>
              <a:gd name="connsiteY9" fmla="*/ 4213740 h 4586594"/>
              <a:gd name="connsiteX10" fmla="*/ 5984639 w 9745053"/>
              <a:gd name="connsiteY10" fmla="*/ 4246431 h 4586594"/>
              <a:gd name="connsiteX11" fmla="*/ 234217 w 9745053"/>
              <a:gd name="connsiteY11" fmla="*/ 4298453 h 4586594"/>
              <a:gd name="connsiteX12" fmla="*/ 88660 w 9745053"/>
              <a:gd name="connsiteY12" fmla="*/ 2523145 h 4586594"/>
              <a:gd name="connsiteX13" fmla="*/ 4836 w 9745053"/>
              <a:gd name="connsiteY13" fmla="*/ 476529 h 4586594"/>
              <a:gd name="connsiteX14" fmla="*/ 157160 w 9745053"/>
              <a:gd name="connsiteY14" fmla="*/ 93555 h 4586594"/>
              <a:gd name="connsiteX15" fmla="*/ 6387207 w 9745053"/>
              <a:gd name="connsiteY15" fmla="*/ 9477 h 4586594"/>
              <a:gd name="connsiteX16" fmla="*/ 8979252 w 9745053"/>
              <a:gd name="connsiteY16" fmla="*/ 13361 h 4586594"/>
              <a:gd name="connsiteX17" fmla="*/ 9482057 w 9745053"/>
              <a:gd name="connsiteY17" fmla="*/ 3458 h 4586594"/>
              <a:gd name="connsiteX0" fmla="*/ 9481430 w 9744426"/>
              <a:gd name="connsiteY0" fmla="*/ 3458 h 4586594"/>
              <a:gd name="connsiteX1" fmla="*/ 9709841 w 9744426"/>
              <a:gd name="connsiteY1" fmla="*/ 99833 h 4586594"/>
              <a:gd name="connsiteX2" fmla="*/ 9717685 w 9744426"/>
              <a:gd name="connsiteY2" fmla="*/ 1857735 h 4586594"/>
              <a:gd name="connsiteX3" fmla="*/ 9710211 w 9744426"/>
              <a:gd name="connsiteY3" fmla="*/ 4161359 h 4586594"/>
              <a:gd name="connsiteX4" fmla="*/ 9198833 w 9744426"/>
              <a:gd name="connsiteY4" fmla="*/ 4182508 h 4586594"/>
              <a:gd name="connsiteX5" fmla="*/ 8416695 w 9744426"/>
              <a:gd name="connsiteY5" fmla="*/ 4204129 h 4586594"/>
              <a:gd name="connsiteX6" fmla="*/ 8032066 w 9744426"/>
              <a:gd name="connsiteY6" fmla="*/ 4209361 h 4586594"/>
              <a:gd name="connsiteX7" fmla="*/ 7232022 w 9744426"/>
              <a:gd name="connsiteY7" fmla="*/ 4586012 h 4586594"/>
              <a:gd name="connsiteX8" fmla="*/ 7402567 w 9744426"/>
              <a:gd name="connsiteY8" fmla="*/ 4205667 h 4586594"/>
              <a:gd name="connsiteX9" fmla="*/ 7212009 w 9744426"/>
              <a:gd name="connsiteY9" fmla="*/ 4213740 h 4586594"/>
              <a:gd name="connsiteX10" fmla="*/ 5984012 w 9744426"/>
              <a:gd name="connsiteY10" fmla="*/ 4246431 h 4586594"/>
              <a:gd name="connsiteX11" fmla="*/ 233590 w 9744426"/>
              <a:gd name="connsiteY11" fmla="*/ 4298453 h 4586594"/>
              <a:gd name="connsiteX12" fmla="*/ 88033 w 9744426"/>
              <a:gd name="connsiteY12" fmla="*/ 2523145 h 4586594"/>
              <a:gd name="connsiteX13" fmla="*/ 5158 w 9744426"/>
              <a:gd name="connsiteY13" fmla="*/ 530948 h 4586594"/>
              <a:gd name="connsiteX14" fmla="*/ 156533 w 9744426"/>
              <a:gd name="connsiteY14" fmla="*/ 93555 h 4586594"/>
              <a:gd name="connsiteX15" fmla="*/ 6386580 w 9744426"/>
              <a:gd name="connsiteY15" fmla="*/ 9477 h 4586594"/>
              <a:gd name="connsiteX16" fmla="*/ 8978625 w 9744426"/>
              <a:gd name="connsiteY16" fmla="*/ 13361 h 4586594"/>
              <a:gd name="connsiteX17" fmla="*/ 9481430 w 9744426"/>
              <a:gd name="connsiteY17" fmla="*/ 3458 h 4586594"/>
              <a:gd name="connsiteX0" fmla="*/ 9481117 w 9744113"/>
              <a:gd name="connsiteY0" fmla="*/ 3458 h 4586594"/>
              <a:gd name="connsiteX1" fmla="*/ 9709528 w 9744113"/>
              <a:gd name="connsiteY1" fmla="*/ 99833 h 4586594"/>
              <a:gd name="connsiteX2" fmla="*/ 9717372 w 9744113"/>
              <a:gd name="connsiteY2" fmla="*/ 1857735 h 4586594"/>
              <a:gd name="connsiteX3" fmla="*/ 9709898 w 9744113"/>
              <a:gd name="connsiteY3" fmla="*/ 4161359 h 4586594"/>
              <a:gd name="connsiteX4" fmla="*/ 9198520 w 9744113"/>
              <a:gd name="connsiteY4" fmla="*/ 4182508 h 4586594"/>
              <a:gd name="connsiteX5" fmla="*/ 8416382 w 9744113"/>
              <a:gd name="connsiteY5" fmla="*/ 4204129 h 4586594"/>
              <a:gd name="connsiteX6" fmla="*/ 8031753 w 9744113"/>
              <a:gd name="connsiteY6" fmla="*/ 4209361 h 4586594"/>
              <a:gd name="connsiteX7" fmla="*/ 7231709 w 9744113"/>
              <a:gd name="connsiteY7" fmla="*/ 4586012 h 4586594"/>
              <a:gd name="connsiteX8" fmla="*/ 7402254 w 9744113"/>
              <a:gd name="connsiteY8" fmla="*/ 4205667 h 4586594"/>
              <a:gd name="connsiteX9" fmla="*/ 7211696 w 9744113"/>
              <a:gd name="connsiteY9" fmla="*/ 4213740 h 4586594"/>
              <a:gd name="connsiteX10" fmla="*/ 5983699 w 9744113"/>
              <a:gd name="connsiteY10" fmla="*/ 4246431 h 4586594"/>
              <a:gd name="connsiteX11" fmla="*/ 233277 w 9744113"/>
              <a:gd name="connsiteY11" fmla="*/ 4298453 h 4586594"/>
              <a:gd name="connsiteX12" fmla="*/ 87720 w 9744113"/>
              <a:gd name="connsiteY12" fmla="*/ 2523145 h 4586594"/>
              <a:gd name="connsiteX13" fmla="*/ 4845 w 9744113"/>
              <a:gd name="connsiteY13" fmla="*/ 530948 h 4586594"/>
              <a:gd name="connsiteX14" fmla="*/ 156980 w 9744113"/>
              <a:gd name="connsiteY14" fmla="*/ 137092 h 4586594"/>
              <a:gd name="connsiteX15" fmla="*/ 6386267 w 9744113"/>
              <a:gd name="connsiteY15" fmla="*/ 9477 h 4586594"/>
              <a:gd name="connsiteX16" fmla="*/ 8978312 w 9744113"/>
              <a:gd name="connsiteY16" fmla="*/ 13361 h 4586594"/>
              <a:gd name="connsiteX17" fmla="*/ 9481117 w 9744113"/>
              <a:gd name="connsiteY17" fmla="*/ 3458 h 4586594"/>
              <a:gd name="connsiteX0" fmla="*/ 9477408 w 9740404"/>
              <a:gd name="connsiteY0" fmla="*/ 3458 h 4586594"/>
              <a:gd name="connsiteX1" fmla="*/ 9705819 w 9740404"/>
              <a:gd name="connsiteY1" fmla="*/ 99833 h 4586594"/>
              <a:gd name="connsiteX2" fmla="*/ 9713663 w 9740404"/>
              <a:gd name="connsiteY2" fmla="*/ 1857735 h 4586594"/>
              <a:gd name="connsiteX3" fmla="*/ 9706189 w 9740404"/>
              <a:gd name="connsiteY3" fmla="*/ 4161359 h 4586594"/>
              <a:gd name="connsiteX4" fmla="*/ 9194811 w 9740404"/>
              <a:gd name="connsiteY4" fmla="*/ 4182508 h 4586594"/>
              <a:gd name="connsiteX5" fmla="*/ 8412673 w 9740404"/>
              <a:gd name="connsiteY5" fmla="*/ 4204129 h 4586594"/>
              <a:gd name="connsiteX6" fmla="*/ 8028044 w 9740404"/>
              <a:gd name="connsiteY6" fmla="*/ 4209361 h 4586594"/>
              <a:gd name="connsiteX7" fmla="*/ 7228000 w 9740404"/>
              <a:gd name="connsiteY7" fmla="*/ 4586012 h 4586594"/>
              <a:gd name="connsiteX8" fmla="*/ 7398545 w 9740404"/>
              <a:gd name="connsiteY8" fmla="*/ 4205667 h 4586594"/>
              <a:gd name="connsiteX9" fmla="*/ 7207987 w 9740404"/>
              <a:gd name="connsiteY9" fmla="*/ 4213740 h 4586594"/>
              <a:gd name="connsiteX10" fmla="*/ 5979990 w 9740404"/>
              <a:gd name="connsiteY10" fmla="*/ 4246431 h 4586594"/>
              <a:gd name="connsiteX11" fmla="*/ 229568 w 9740404"/>
              <a:gd name="connsiteY11" fmla="*/ 4298453 h 4586594"/>
              <a:gd name="connsiteX12" fmla="*/ 84011 w 9740404"/>
              <a:gd name="connsiteY12" fmla="*/ 2523145 h 4586594"/>
              <a:gd name="connsiteX13" fmla="*/ 1136 w 9740404"/>
              <a:gd name="connsiteY13" fmla="*/ 530948 h 4586594"/>
              <a:gd name="connsiteX14" fmla="*/ 153271 w 9740404"/>
              <a:gd name="connsiteY14" fmla="*/ 137092 h 4586594"/>
              <a:gd name="connsiteX15" fmla="*/ 6382558 w 9740404"/>
              <a:gd name="connsiteY15" fmla="*/ 9477 h 4586594"/>
              <a:gd name="connsiteX16" fmla="*/ 8974603 w 9740404"/>
              <a:gd name="connsiteY16" fmla="*/ 13361 h 4586594"/>
              <a:gd name="connsiteX17" fmla="*/ 9477408 w 9740404"/>
              <a:gd name="connsiteY17" fmla="*/ 3458 h 4586594"/>
              <a:gd name="connsiteX0" fmla="*/ 9486740 w 9749736"/>
              <a:gd name="connsiteY0" fmla="*/ 3458 h 4586594"/>
              <a:gd name="connsiteX1" fmla="*/ 9715151 w 9749736"/>
              <a:gd name="connsiteY1" fmla="*/ 99833 h 4586594"/>
              <a:gd name="connsiteX2" fmla="*/ 9722995 w 9749736"/>
              <a:gd name="connsiteY2" fmla="*/ 1857735 h 4586594"/>
              <a:gd name="connsiteX3" fmla="*/ 9715521 w 9749736"/>
              <a:gd name="connsiteY3" fmla="*/ 4161359 h 4586594"/>
              <a:gd name="connsiteX4" fmla="*/ 9204143 w 9749736"/>
              <a:gd name="connsiteY4" fmla="*/ 4182508 h 4586594"/>
              <a:gd name="connsiteX5" fmla="*/ 8422005 w 9749736"/>
              <a:gd name="connsiteY5" fmla="*/ 4204129 h 4586594"/>
              <a:gd name="connsiteX6" fmla="*/ 8037376 w 9749736"/>
              <a:gd name="connsiteY6" fmla="*/ 4209361 h 4586594"/>
              <a:gd name="connsiteX7" fmla="*/ 7237332 w 9749736"/>
              <a:gd name="connsiteY7" fmla="*/ 4586012 h 4586594"/>
              <a:gd name="connsiteX8" fmla="*/ 7407877 w 9749736"/>
              <a:gd name="connsiteY8" fmla="*/ 4205667 h 4586594"/>
              <a:gd name="connsiteX9" fmla="*/ 7217319 w 9749736"/>
              <a:gd name="connsiteY9" fmla="*/ 4213740 h 4586594"/>
              <a:gd name="connsiteX10" fmla="*/ 5989322 w 9749736"/>
              <a:gd name="connsiteY10" fmla="*/ 4246431 h 4586594"/>
              <a:gd name="connsiteX11" fmla="*/ 238900 w 9749736"/>
              <a:gd name="connsiteY11" fmla="*/ 4298453 h 4586594"/>
              <a:gd name="connsiteX12" fmla="*/ 93343 w 9749736"/>
              <a:gd name="connsiteY12" fmla="*/ 2523145 h 4586594"/>
              <a:gd name="connsiteX13" fmla="*/ 10468 w 9749736"/>
              <a:gd name="connsiteY13" fmla="*/ 530948 h 4586594"/>
              <a:gd name="connsiteX14" fmla="*/ 97489 w 9749736"/>
              <a:gd name="connsiteY14" fmla="*/ 149115 h 4586594"/>
              <a:gd name="connsiteX15" fmla="*/ 6391890 w 9749736"/>
              <a:gd name="connsiteY15" fmla="*/ 9477 h 4586594"/>
              <a:gd name="connsiteX16" fmla="*/ 8983935 w 9749736"/>
              <a:gd name="connsiteY16" fmla="*/ 13361 h 4586594"/>
              <a:gd name="connsiteX17" fmla="*/ 9486740 w 9749736"/>
              <a:gd name="connsiteY17" fmla="*/ 3458 h 4586594"/>
              <a:gd name="connsiteX0" fmla="*/ 9486740 w 9793439"/>
              <a:gd name="connsiteY0" fmla="*/ 75473 h 4658609"/>
              <a:gd name="connsiteX1" fmla="*/ 9715151 w 9793439"/>
              <a:gd name="connsiteY1" fmla="*/ 171848 h 4658609"/>
              <a:gd name="connsiteX2" fmla="*/ 9779506 w 9793439"/>
              <a:gd name="connsiteY2" fmla="*/ 2048524 h 4658609"/>
              <a:gd name="connsiteX3" fmla="*/ 9715521 w 9793439"/>
              <a:gd name="connsiteY3" fmla="*/ 4233374 h 4658609"/>
              <a:gd name="connsiteX4" fmla="*/ 9204143 w 9793439"/>
              <a:gd name="connsiteY4" fmla="*/ 4254523 h 4658609"/>
              <a:gd name="connsiteX5" fmla="*/ 8422005 w 9793439"/>
              <a:gd name="connsiteY5" fmla="*/ 4276144 h 4658609"/>
              <a:gd name="connsiteX6" fmla="*/ 8037376 w 9793439"/>
              <a:gd name="connsiteY6" fmla="*/ 4281376 h 4658609"/>
              <a:gd name="connsiteX7" fmla="*/ 7237332 w 9793439"/>
              <a:gd name="connsiteY7" fmla="*/ 4658027 h 4658609"/>
              <a:gd name="connsiteX8" fmla="*/ 7407877 w 9793439"/>
              <a:gd name="connsiteY8" fmla="*/ 4277682 h 4658609"/>
              <a:gd name="connsiteX9" fmla="*/ 7217319 w 9793439"/>
              <a:gd name="connsiteY9" fmla="*/ 4285755 h 4658609"/>
              <a:gd name="connsiteX10" fmla="*/ 5989322 w 9793439"/>
              <a:gd name="connsiteY10" fmla="*/ 4318446 h 4658609"/>
              <a:gd name="connsiteX11" fmla="*/ 238900 w 9793439"/>
              <a:gd name="connsiteY11" fmla="*/ 4370468 h 4658609"/>
              <a:gd name="connsiteX12" fmla="*/ 93343 w 9793439"/>
              <a:gd name="connsiteY12" fmla="*/ 2595160 h 4658609"/>
              <a:gd name="connsiteX13" fmla="*/ 10468 w 9793439"/>
              <a:gd name="connsiteY13" fmla="*/ 602963 h 4658609"/>
              <a:gd name="connsiteX14" fmla="*/ 97489 w 9793439"/>
              <a:gd name="connsiteY14" fmla="*/ 221130 h 4658609"/>
              <a:gd name="connsiteX15" fmla="*/ 6391890 w 9793439"/>
              <a:gd name="connsiteY15" fmla="*/ 81492 h 4658609"/>
              <a:gd name="connsiteX16" fmla="*/ 8983935 w 9793439"/>
              <a:gd name="connsiteY16" fmla="*/ 85376 h 4658609"/>
              <a:gd name="connsiteX17" fmla="*/ 9486740 w 9793439"/>
              <a:gd name="connsiteY17" fmla="*/ 75473 h 4658609"/>
              <a:gd name="connsiteX0" fmla="*/ 9486740 w 9792089"/>
              <a:gd name="connsiteY0" fmla="*/ 3458 h 4586594"/>
              <a:gd name="connsiteX1" fmla="*/ 9715151 w 9792089"/>
              <a:gd name="connsiteY1" fmla="*/ 99833 h 4586594"/>
              <a:gd name="connsiteX2" fmla="*/ 9779506 w 9792089"/>
              <a:gd name="connsiteY2" fmla="*/ 1976509 h 4586594"/>
              <a:gd name="connsiteX3" fmla="*/ 9715521 w 9792089"/>
              <a:gd name="connsiteY3" fmla="*/ 4161359 h 4586594"/>
              <a:gd name="connsiteX4" fmla="*/ 9204143 w 9792089"/>
              <a:gd name="connsiteY4" fmla="*/ 4182508 h 4586594"/>
              <a:gd name="connsiteX5" fmla="*/ 8422005 w 9792089"/>
              <a:gd name="connsiteY5" fmla="*/ 4204129 h 4586594"/>
              <a:gd name="connsiteX6" fmla="*/ 8037376 w 9792089"/>
              <a:gd name="connsiteY6" fmla="*/ 4209361 h 4586594"/>
              <a:gd name="connsiteX7" fmla="*/ 7237332 w 9792089"/>
              <a:gd name="connsiteY7" fmla="*/ 4586012 h 4586594"/>
              <a:gd name="connsiteX8" fmla="*/ 7407877 w 9792089"/>
              <a:gd name="connsiteY8" fmla="*/ 4205667 h 4586594"/>
              <a:gd name="connsiteX9" fmla="*/ 7217319 w 9792089"/>
              <a:gd name="connsiteY9" fmla="*/ 4213740 h 4586594"/>
              <a:gd name="connsiteX10" fmla="*/ 5989322 w 9792089"/>
              <a:gd name="connsiteY10" fmla="*/ 4246431 h 4586594"/>
              <a:gd name="connsiteX11" fmla="*/ 238900 w 9792089"/>
              <a:gd name="connsiteY11" fmla="*/ 4298453 h 4586594"/>
              <a:gd name="connsiteX12" fmla="*/ 93343 w 9792089"/>
              <a:gd name="connsiteY12" fmla="*/ 2523145 h 4586594"/>
              <a:gd name="connsiteX13" fmla="*/ 10468 w 9792089"/>
              <a:gd name="connsiteY13" fmla="*/ 530948 h 4586594"/>
              <a:gd name="connsiteX14" fmla="*/ 97489 w 9792089"/>
              <a:gd name="connsiteY14" fmla="*/ 149115 h 4586594"/>
              <a:gd name="connsiteX15" fmla="*/ 6391890 w 9792089"/>
              <a:gd name="connsiteY15" fmla="*/ 9477 h 4586594"/>
              <a:gd name="connsiteX16" fmla="*/ 8983935 w 9792089"/>
              <a:gd name="connsiteY16" fmla="*/ 13361 h 4586594"/>
              <a:gd name="connsiteX17" fmla="*/ 9486740 w 9792089"/>
              <a:gd name="connsiteY17" fmla="*/ 3458 h 45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92089" h="4586594">
                <a:moveTo>
                  <a:pt x="9486740" y="3458"/>
                </a:moveTo>
                <a:cubicBezTo>
                  <a:pt x="9608609" y="17870"/>
                  <a:pt x="9702239" y="-44549"/>
                  <a:pt x="9715151" y="99833"/>
                </a:cubicBezTo>
                <a:cubicBezTo>
                  <a:pt x="9744763" y="430954"/>
                  <a:pt x="9820064" y="1179006"/>
                  <a:pt x="9779506" y="1976509"/>
                </a:cubicBezTo>
                <a:cubicBezTo>
                  <a:pt x="9821453" y="2872786"/>
                  <a:pt x="9747762" y="4009775"/>
                  <a:pt x="9715521" y="4161359"/>
                </a:cubicBezTo>
                <a:cubicBezTo>
                  <a:pt x="9446860" y="4212001"/>
                  <a:pt x="9419729" y="4175380"/>
                  <a:pt x="9204143" y="4182508"/>
                </a:cubicBezTo>
                <a:lnTo>
                  <a:pt x="8422005" y="4204129"/>
                </a:lnTo>
                <a:lnTo>
                  <a:pt x="8037376" y="4209361"/>
                </a:lnTo>
                <a:cubicBezTo>
                  <a:pt x="7952820" y="4216563"/>
                  <a:pt x="7868491" y="4404455"/>
                  <a:pt x="7237332" y="4586012"/>
                </a:cubicBezTo>
                <a:cubicBezTo>
                  <a:pt x="7212892" y="4601135"/>
                  <a:pt x="7434449" y="4317853"/>
                  <a:pt x="7407877" y="4205667"/>
                </a:cubicBezTo>
                <a:lnTo>
                  <a:pt x="7217319" y="4213740"/>
                </a:lnTo>
                <a:lnTo>
                  <a:pt x="5989322" y="4246431"/>
                </a:lnTo>
                <a:cubicBezTo>
                  <a:pt x="4635231" y="4269266"/>
                  <a:pt x="2061843" y="4343979"/>
                  <a:pt x="238900" y="4298453"/>
                </a:cubicBezTo>
                <a:cubicBezTo>
                  <a:pt x="67346" y="4318795"/>
                  <a:pt x="106883" y="4077771"/>
                  <a:pt x="93343" y="2523145"/>
                </a:cubicBezTo>
                <a:cubicBezTo>
                  <a:pt x="78840" y="1882752"/>
                  <a:pt x="9777" y="926620"/>
                  <a:pt x="10468" y="530948"/>
                </a:cubicBezTo>
                <a:cubicBezTo>
                  <a:pt x="11159" y="135276"/>
                  <a:pt x="-45388" y="172775"/>
                  <a:pt x="97489" y="149115"/>
                </a:cubicBezTo>
                <a:cubicBezTo>
                  <a:pt x="1625900" y="105255"/>
                  <a:pt x="4329024" y="-2658"/>
                  <a:pt x="6391890" y="9477"/>
                </a:cubicBezTo>
                <a:lnTo>
                  <a:pt x="8983935" y="13361"/>
                </a:lnTo>
                <a:cubicBezTo>
                  <a:pt x="9151710" y="25102"/>
                  <a:pt x="9364871" y="-10954"/>
                  <a:pt x="9486740" y="3458"/>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009E72EC-1178-47C7-A287-A05A6D497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000" flipH="1">
            <a:off x="1390656" y="1015766"/>
            <a:ext cx="9361145" cy="4365520"/>
          </a:xfrm>
          <a:custGeom>
            <a:avLst/>
            <a:gdLst>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405213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3171"/>
              <a:gd name="connsiteX1" fmla="*/ 9719033 w 9735159"/>
              <a:gd name="connsiteY1" fmla="*/ 122134 h 4583171"/>
              <a:gd name="connsiteX2" fmla="*/ 9675361 w 9735159"/>
              <a:gd name="connsiteY2" fmla="*/ 1854278 h 4583171"/>
              <a:gd name="connsiteX3" fmla="*/ 9667887 w 9735159"/>
              <a:gd name="connsiteY3" fmla="*/ 4129680 h 4583171"/>
              <a:gd name="connsiteX4" fmla="*/ 9156509 w 9735159"/>
              <a:gd name="connsiteY4" fmla="*/ 4179051 h 4583171"/>
              <a:gd name="connsiteX5" fmla="*/ 8374371 w 9735159"/>
              <a:gd name="connsiteY5" fmla="*/ 4200672 h 4583171"/>
              <a:gd name="connsiteX6" fmla="*/ 7989742 w 9735159"/>
              <a:gd name="connsiteY6" fmla="*/ 4205904 h 4583171"/>
              <a:gd name="connsiteX7" fmla="*/ 7685624 w 9735159"/>
              <a:gd name="connsiteY7" fmla="*/ 4466489 h 4583171"/>
              <a:gd name="connsiteX8" fmla="*/ 7189698 w 9735159"/>
              <a:gd name="connsiteY8" fmla="*/ 4582555 h 4583171"/>
              <a:gd name="connsiteX9" fmla="*/ 7423142 w 9735159"/>
              <a:gd name="connsiteY9" fmla="*/ 4218401 h 4583171"/>
              <a:gd name="connsiteX10" fmla="*/ 7322085 w 9735159"/>
              <a:gd name="connsiteY10" fmla="*/ 4198994 h 4583171"/>
              <a:gd name="connsiteX11" fmla="*/ 5976239 w 9735159"/>
              <a:gd name="connsiteY11" fmla="*/ 4198994 h 4583171"/>
              <a:gd name="connsiteX12" fmla="*/ 5703149 w 9735159"/>
              <a:gd name="connsiteY12" fmla="*/ 4203217 h 4583171"/>
              <a:gd name="connsiteX13" fmla="*/ 204518 w 9735159"/>
              <a:gd name="connsiteY13" fmla="*/ 4241988 h 4583171"/>
              <a:gd name="connsiteX14" fmla="*/ 45709 w 9735159"/>
              <a:gd name="connsiteY14" fmla="*/ 2519688 h 4583171"/>
              <a:gd name="connsiteX15" fmla="*/ 0 w 9735159"/>
              <a:gd name="connsiteY15" fmla="*/ 105770 h 4583171"/>
              <a:gd name="connsiteX16" fmla="*/ 6334131 w 9735159"/>
              <a:gd name="connsiteY16" fmla="*/ 49746 h 4583171"/>
              <a:gd name="connsiteX17" fmla="*/ 8936301 w 9735159"/>
              <a:gd name="connsiteY17" fmla="*/ 9904 h 4583171"/>
              <a:gd name="connsiteX18" fmla="*/ 9439106 w 9735159"/>
              <a:gd name="connsiteY18" fmla="*/ 1 h 4583171"/>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23142 w 9735159"/>
              <a:gd name="connsiteY9" fmla="*/ 4218401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169685 w 9735159"/>
              <a:gd name="connsiteY10" fmla="*/ 4210283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29680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78"/>
              <a:gd name="connsiteX1" fmla="*/ 9719033 w 9735159"/>
              <a:gd name="connsiteY1" fmla="*/ 122134 h 4583178"/>
              <a:gd name="connsiteX2" fmla="*/ 9675361 w 9735159"/>
              <a:gd name="connsiteY2" fmla="*/ 1854278 h 4583178"/>
              <a:gd name="connsiteX3" fmla="*/ 9667887 w 9735159"/>
              <a:gd name="connsiteY3" fmla="*/ 4157902 h 4583178"/>
              <a:gd name="connsiteX4" fmla="*/ 9156509 w 9735159"/>
              <a:gd name="connsiteY4" fmla="*/ 4179051 h 4583178"/>
              <a:gd name="connsiteX5" fmla="*/ 8374371 w 9735159"/>
              <a:gd name="connsiteY5" fmla="*/ 4200672 h 4583178"/>
              <a:gd name="connsiteX6" fmla="*/ 7989742 w 9735159"/>
              <a:gd name="connsiteY6" fmla="*/ 4205904 h 4583178"/>
              <a:gd name="connsiteX7" fmla="*/ 7189698 w 9735159"/>
              <a:gd name="connsiteY7" fmla="*/ 4582555 h 4583178"/>
              <a:gd name="connsiteX8" fmla="*/ 7389118 w 9735159"/>
              <a:gd name="connsiteY8" fmla="*/ 4221461 h 4583178"/>
              <a:gd name="connsiteX9" fmla="*/ 7169685 w 9735159"/>
              <a:gd name="connsiteY9" fmla="*/ 4210283 h 4583178"/>
              <a:gd name="connsiteX10" fmla="*/ 5703149 w 9735159"/>
              <a:gd name="connsiteY10" fmla="*/ 4203217 h 4583178"/>
              <a:gd name="connsiteX11" fmla="*/ 204518 w 9735159"/>
              <a:gd name="connsiteY11" fmla="*/ 4241988 h 4583178"/>
              <a:gd name="connsiteX12" fmla="*/ 45709 w 9735159"/>
              <a:gd name="connsiteY12" fmla="*/ 2519688 h 4583178"/>
              <a:gd name="connsiteX13" fmla="*/ 0 w 9735159"/>
              <a:gd name="connsiteY13" fmla="*/ 105770 h 4583178"/>
              <a:gd name="connsiteX14" fmla="*/ 6334131 w 9735159"/>
              <a:gd name="connsiteY14" fmla="*/ 49746 h 4583178"/>
              <a:gd name="connsiteX15" fmla="*/ 8936301 w 9735159"/>
              <a:gd name="connsiteY15" fmla="*/ 9904 h 4583178"/>
              <a:gd name="connsiteX16" fmla="*/ 9439106 w 9735159"/>
              <a:gd name="connsiteY16" fmla="*/ 1 h 4583178"/>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204518 w 9702102"/>
              <a:gd name="connsiteY11" fmla="*/ 4245444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941688 w 9702102"/>
              <a:gd name="connsiteY10" fmla="*/ 4246430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52358 w 9715354"/>
              <a:gd name="connsiteY0" fmla="*/ 3457 h 4586634"/>
              <a:gd name="connsiteX1" fmla="*/ 9680769 w 9715354"/>
              <a:gd name="connsiteY1" fmla="*/ 99832 h 4586634"/>
              <a:gd name="connsiteX2" fmla="*/ 9688613 w 9715354"/>
              <a:gd name="connsiteY2" fmla="*/ 1857734 h 4586634"/>
              <a:gd name="connsiteX3" fmla="*/ 9681139 w 9715354"/>
              <a:gd name="connsiteY3" fmla="*/ 4161358 h 4586634"/>
              <a:gd name="connsiteX4" fmla="*/ 9169761 w 9715354"/>
              <a:gd name="connsiteY4" fmla="*/ 4182507 h 4586634"/>
              <a:gd name="connsiteX5" fmla="*/ 8387623 w 9715354"/>
              <a:gd name="connsiteY5" fmla="*/ 4204128 h 4586634"/>
              <a:gd name="connsiteX6" fmla="*/ 8002994 w 9715354"/>
              <a:gd name="connsiteY6" fmla="*/ 4209360 h 4586634"/>
              <a:gd name="connsiteX7" fmla="*/ 7202950 w 9715354"/>
              <a:gd name="connsiteY7" fmla="*/ 4586011 h 4586634"/>
              <a:gd name="connsiteX8" fmla="*/ 7402370 w 9715354"/>
              <a:gd name="connsiteY8" fmla="*/ 4224917 h 4586634"/>
              <a:gd name="connsiteX9" fmla="*/ 7182937 w 9715354"/>
              <a:gd name="connsiteY9" fmla="*/ 4213739 h 4586634"/>
              <a:gd name="connsiteX10" fmla="*/ 5954940 w 9715354"/>
              <a:gd name="connsiteY10" fmla="*/ 4246430 h 4586634"/>
              <a:gd name="connsiteX11" fmla="*/ 204518 w 9715354"/>
              <a:gd name="connsiteY11" fmla="*/ 4298452 h 4586634"/>
              <a:gd name="connsiteX12" fmla="*/ 58961 w 9715354"/>
              <a:gd name="connsiteY12" fmla="*/ 2523144 h 4586634"/>
              <a:gd name="connsiteX13" fmla="*/ 0 w 9715354"/>
              <a:gd name="connsiteY13" fmla="*/ 29712 h 4586634"/>
              <a:gd name="connsiteX14" fmla="*/ 6347383 w 9715354"/>
              <a:gd name="connsiteY14" fmla="*/ 53202 h 4586634"/>
              <a:gd name="connsiteX15" fmla="*/ 8949553 w 9715354"/>
              <a:gd name="connsiteY15" fmla="*/ 13360 h 4586634"/>
              <a:gd name="connsiteX16" fmla="*/ 9452358 w 9715354"/>
              <a:gd name="connsiteY16" fmla="*/ 3457 h 4586634"/>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530791 w 9793787"/>
              <a:gd name="connsiteY0" fmla="*/ 166219 h 4749355"/>
              <a:gd name="connsiteX1" fmla="*/ 9759202 w 9793787"/>
              <a:gd name="connsiteY1" fmla="*/ 262594 h 4749355"/>
              <a:gd name="connsiteX2" fmla="*/ 9767046 w 9793787"/>
              <a:gd name="connsiteY2" fmla="*/ 2020496 h 4749355"/>
              <a:gd name="connsiteX3" fmla="*/ 9759572 w 9793787"/>
              <a:gd name="connsiteY3" fmla="*/ 4324120 h 4749355"/>
              <a:gd name="connsiteX4" fmla="*/ 9248194 w 9793787"/>
              <a:gd name="connsiteY4" fmla="*/ 4345269 h 4749355"/>
              <a:gd name="connsiteX5" fmla="*/ 8466056 w 9793787"/>
              <a:gd name="connsiteY5" fmla="*/ 4366890 h 4749355"/>
              <a:gd name="connsiteX6" fmla="*/ 8081427 w 9793787"/>
              <a:gd name="connsiteY6" fmla="*/ 4372122 h 4749355"/>
              <a:gd name="connsiteX7" fmla="*/ 7281383 w 9793787"/>
              <a:gd name="connsiteY7" fmla="*/ 4748773 h 4749355"/>
              <a:gd name="connsiteX8" fmla="*/ 7451928 w 9793787"/>
              <a:gd name="connsiteY8" fmla="*/ 4368428 h 4749355"/>
              <a:gd name="connsiteX9" fmla="*/ 7261370 w 9793787"/>
              <a:gd name="connsiteY9" fmla="*/ 4376501 h 4749355"/>
              <a:gd name="connsiteX10" fmla="*/ 6033373 w 9793787"/>
              <a:gd name="connsiteY10" fmla="*/ 4409192 h 4749355"/>
              <a:gd name="connsiteX11" fmla="*/ 282951 w 9793787"/>
              <a:gd name="connsiteY11" fmla="*/ 4461214 h 4749355"/>
              <a:gd name="connsiteX12" fmla="*/ 137394 w 9793787"/>
              <a:gd name="connsiteY12" fmla="*/ 2685906 h 4749355"/>
              <a:gd name="connsiteX13" fmla="*/ 78433 w 9793787"/>
              <a:gd name="connsiteY13" fmla="*/ 192474 h 4749355"/>
              <a:gd name="connsiteX14" fmla="*/ 650812 w 9793787"/>
              <a:gd name="connsiteY14" fmla="*/ 172339 h 4749355"/>
              <a:gd name="connsiteX15" fmla="*/ 6425816 w 9793787"/>
              <a:gd name="connsiteY15" fmla="*/ 215964 h 4749355"/>
              <a:gd name="connsiteX16" fmla="*/ 9027986 w 9793787"/>
              <a:gd name="connsiteY16" fmla="*/ 176122 h 4749355"/>
              <a:gd name="connsiteX17" fmla="*/ 9530791 w 9793787"/>
              <a:gd name="connsiteY17" fmla="*/ 166219 h 4749355"/>
              <a:gd name="connsiteX0" fmla="*/ 9543478 w 9806474"/>
              <a:gd name="connsiteY0" fmla="*/ 3458 h 4586594"/>
              <a:gd name="connsiteX1" fmla="*/ 9771889 w 9806474"/>
              <a:gd name="connsiteY1" fmla="*/ 99833 h 4586594"/>
              <a:gd name="connsiteX2" fmla="*/ 9779733 w 9806474"/>
              <a:gd name="connsiteY2" fmla="*/ 1857735 h 4586594"/>
              <a:gd name="connsiteX3" fmla="*/ 9772259 w 9806474"/>
              <a:gd name="connsiteY3" fmla="*/ 4161359 h 4586594"/>
              <a:gd name="connsiteX4" fmla="*/ 9260881 w 9806474"/>
              <a:gd name="connsiteY4" fmla="*/ 4182508 h 4586594"/>
              <a:gd name="connsiteX5" fmla="*/ 8478743 w 9806474"/>
              <a:gd name="connsiteY5" fmla="*/ 4204129 h 4586594"/>
              <a:gd name="connsiteX6" fmla="*/ 8094114 w 9806474"/>
              <a:gd name="connsiteY6" fmla="*/ 4209361 h 4586594"/>
              <a:gd name="connsiteX7" fmla="*/ 7294070 w 9806474"/>
              <a:gd name="connsiteY7" fmla="*/ 4586012 h 4586594"/>
              <a:gd name="connsiteX8" fmla="*/ 7464615 w 9806474"/>
              <a:gd name="connsiteY8" fmla="*/ 4205667 h 4586594"/>
              <a:gd name="connsiteX9" fmla="*/ 7274057 w 9806474"/>
              <a:gd name="connsiteY9" fmla="*/ 4213740 h 4586594"/>
              <a:gd name="connsiteX10" fmla="*/ 6046060 w 9806474"/>
              <a:gd name="connsiteY10" fmla="*/ 4246431 h 4586594"/>
              <a:gd name="connsiteX11" fmla="*/ 295638 w 9806474"/>
              <a:gd name="connsiteY11" fmla="*/ 4298453 h 4586594"/>
              <a:gd name="connsiteX12" fmla="*/ 150081 w 9806474"/>
              <a:gd name="connsiteY12" fmla="*/ 2523145 h 4586594"/>
              <a:gd name="connsiteX13" fmla="*/ 66257 w 9806474"/>
              <a:gd name="connsiteY13" fmla="*/ 476529 h 4586594"/>
              <a:gd name="connsiteX14" fmla="*/ 663499 w 9806474"/>
              <a:gd name="connsiteY14" fmla="*/ 9578 h 4586594"/>
              <a:gd name="connsiteX15" fmla="*/ 6438503 w 9806474"/>
              <a:gd name="connsiteY15" fmla="*/ 53203 h 4586594"/>
              <a:gd name="connsiteX16" fmla="*/ 9040673 w 9806474"/>
              <a:gd name="connsiteY16" fmla="*/ 13361 h 4586594"/>
              <a:gd name="connsiteX17" fmla="*/ 9543478 w 9806474"/>
              <a:gd name="connsiteY17" fmla="*/ 3458 h 4586594"/>
              <a:gd name="connsiteX0" fmla="*/ 9502853 w 9765849"/>
              <a:gd name="connsiteY0" fmla="*/ 3458 h 4586594"/>
              <a:gd name="connsiteX1" fmla="*/ 9731264 w 9765849"/>
              <a:gd name="connsiteY1" fmla="*/ 99833 h 4586594"/>
              <a:gd name="connsiteX2" fmla="*/ 9739108 w 9765849"/>
              <a:gd name="connsiteY2" fmla="*/ 1857735 h 4586594"/>
              <a:gd name="connsiteX3" fmla="*/ 9731634 w 9765849"/>
              <a:gd name="connsiteY3" fmla="*/ 4161359 h 4586594"/>
              <a:gd name="connsiteX4" fmla="*/ 9220256 w 9765849"/>
              <a:gd name="connsiteY4" fmla="*/ 4182508 h 4586594"/>
              <a:gd name="connsiteX5" fmla="*/ 8438118 w 9765849"/>
              <a:gd name="connsiteY5" fmla="*/ 4204129 h 4586594"/>
              <a:gd name="connsiteX6" fmla="*/ 8053489 w 9765849"/>
              <a:gd name="connsiteY6" fmla="*/ 4209361 h 4586594"/>
              <a:gd name="connsiteX7" fmla="*/ 7253445 w 9765849"/>
              <a:gd name="connsiteY7" fmla="*/ 4586012 h 4586594"/>
              <a:gd name="connsiteX8" fmla="*/ 7423990 w 9765849"/>
              <a:gd name="connsiteY8" fmla="*/ 4205667 h 4586594"/>
              <a:gd name="connsiteX9" fmla="*/ 7233432 w 9765849"/>
              <a:gd name="connsiteY9" fmla="*/ 4213740 h 4586594"/>
              <a:gd name="connsiteX10" fmla="*/ 6005435 w 9765849"/>
              <a:gd name="connsiteY10" fmla="*/ 4246431 h 4586594"/>
              <a:gd name="connsiteX11" fmla="*/ 255013 w 9765849"/>
              <a:gd name="connsiteY11" fmla="*/ 4298453 h 4586594"/>
              <a:gd name="connsiteX12" fmla="*/ 109456 w 9765849"/>
              <a:gd name="connsiteY12" fmla="*/ 2523145 h 4586594"/>
              <a:gd name="connsiteX13" fmla="*/ 25632 w 9765849"/>
              <a:gd name="connsiteY13" fmla="*/ 476529 h 4586594"/>
              <a:gd name="connsiteX14" fmla="*/ 622874 w 9765849"/>
              <a:gd name="connsiteY14" fmla="*/ 9578 h 4586594"/>
              <a:gd name="connsiteX15" fmla="*/ 6397878 w 9765849"/>
              <a:gd name="connsiteY15" fmla="*/ 53203 h 4586594"/>
              <a:gd name="connsiteX16" fmla="*/ 9000048 w 9765849"/>
              <a:gd name="connsiteY16" fmla="*/ 13361 h 4586594"/>
              <a:gd name="connsiteX17" fmla="*/ 9502853 w 9765849"/>
              <a:gd name="connsiteY17" fmla="*/ 3458 h 4586594"/>
              <a:gd name="connsiteX0" fmla="*/ 9693055 w 9956051"/>
              <a:gd name="connsiteY0" fmla="*/ 3458 h 4586594"/>
              <a:gd name="connsiteX1" fmla="*/ 9921466 w 9956051"/>
              <a:gd name="connsiteY1" fmla="*/ 99833 h 4586594"/>
              <a:gd name="connsiteX2" fmla="*/ 9929310 w 9956051"/>
              <a:gd name="connsiteY2" fmla="*/ 1857735 h 4586594"/>
              <a:gd name="connsiteX3" fmla="*/ 9921836 w 9956051"/>
              <a:gd name="connsiteY3" fmla="*/ 4161359 h 4586594"/>
              <a:gd name="connsiteX4" fmla="*/ 9410458 w 9956051"/>
              <a:gd name="connsiteY4" fmla="*/ 4182508 h 4586594"/>
              <a:gd name="connsiteX5" fmla="*/ 8628320 w 9956051"/>
              <a:gd name="connsiteY5" fmla="*/ 4204129 h 4586594"/>
              <a:gd name="connsiteX6" fmla="*/ 8243691 w 9956051"/>
              <a:gd name="connsiteY6" fmla="*/ 4209361 h 4586594"/>
              <a:gd name="connsiteX7" fmla="*/ 7443647 w 9956051"/>
              <a:gd name="connsiteY7" fmla="*/ 4586012 h 4586594"/>
              <a:gd name="connsiteX8" fmla="*/ 7614192 w 9956051"/>
              <a:gd name="connsiteY8" fmla="*/ 4205667 h 4586594"/>
              <a:gd name="connsiteX9" fmla="*/ 7423634 w 9956051"/>
              <a:gd name="connsiteY9" fmla="*/ 4213740 h 4586594"/>
              <a:gd name="connsiteX10" fmla="*/ 6195637 w 9956051"/>
              <a:gd name="connsiteY10" fmla="*/ 4246431 h 4586594"/>
              <a:gd name="connsiteX11" fmla="*/ 445215 w 9956051"/>
              <a:gd name="connsiteY11" fmla="*/ 4298453 h 4586594"/>
              <a:gd name="connsiteX12" fmla="*/ 299658 w 9956051"/>
              <a:gd name="connsiteY12" fmla="*/ 2523145 h 4586594"/>
              <a:gd name="connsiteX13" fmla="*/ 215834 w 9956051"/>
              <a:gd name="connsiteY13" fmla="*/ 476529 h 4586594"/>
              <a:gd name="connsiteX14" fmla="*/ 399481 w 9956051"/>
              <a:gd name="connsiteY14" fmla="*/ 16797 h 4586594"/>
              <a:gd name="connsiteX15" fmla="*/ 6588080 w 9956051"/>
              <a:gd name="connsiteY15" fmla="*/ 53203 h 4586594"/>
              <a:gd name="connsiteX16" fmla="*/ 9190250 w 9956051"/>
              <a:gd name="connsiteY16" fmla="*/ 13361 h 4586594"/>
              <a:gd name="connsiteX17" fmla="*/ 9693055 w 9956051"/>
              <a:gd name="connsiteY17" fmla="*/ 3458 h 4586594"/>
              <a:gd name="connsiteX0" fmla="*/ 9494966 w 9757962"/>
              <a:gd name="connsiteY0" fmla="*/ 3458 h 4586594"/>
              <a:gd name="connsiteX1" fmla="*/ 9723377 w 9757962"/>
              <a:gd name="connsiteY1" fmla="*/ 99833 h 4586594"/>
              <a:gd name="connsiteX2" fmla="*/ 9731221 w 9757962"/>
              <a:gd name="connsiteY2" fmla="*/ 1857735 h 4586594"/>
              <a:gd name="connsiteX3" fmla="*/ 9723747 w 9757962"/>
              <a:gd name="connsiteY3" fmla="*/ 4161359 h 4586594"/>
              <a:gd name="connsiteX4" fmla="*/ 9212369 w 9757962"/>
              <a:gd name="connsiteY4" fmla="*/ 4182508 h 4586594"/>
              <a:gd name="connsiteX5" fmla="*/ 8430231 w 9757962"/>
              <a:gd name="connsiteY5" fmla="*/ 4204129 h 4586594"/>
              <a:gd name="connsiteX6" fmla="*/ 8045602 w 9757962"/>
              <a:gd name="connsiteY6" fmla="*/ 4209361 h 4586594"/>
              <a:gd name="connsiteX7" fmla="*/ 7245558 w 9757962"/>
              <a:gd name="connsiteY7" fmla="*/ 4586012 h 4586594"/>
              <a:gd name="connsiteX8" fmla="*/ 7416103 w 9757962"/>
              <a:gd name="connsiteY8" fmla="*/ 4205667 h 4586594"/>
              <a:gd name="connsiteX9" fmla="*/ 7225545 w 9757962"/>
              <a:gd name="connsiteY9" fmla="*/ 4213740 h 4586594"/>
              <a:gd name="connsiteX10" fmla="*/ 5997548 w 9757962"/>
              <a:gd name="connsiteY10" fmla="*/ 4246431 h 4586594"/>
              <a:gd name="connsiteX11" fmla="*/ 247126 w 9757962"/>
              <a:gd name="connsiteY11" fmla="*/ 4298453 h 4586594"/>
              <a:gd name="connsiteX12" fmla="*/ 101569 w 9757962"/>
              <a:gd name="connsiteY12" fmla="*/ 2523145 h 4586594"/>
              <a:gd name="connsiteX13" fmla="*/ 17745 w 9757962"/>
              <a:gd name="connsiteY13" fmla="*/ 476529 h 4586594"/>
              <a:gd name="connsiteX14" fmla="*/ 201392 w 9757962"/>
              <a:gd name="connsiteY14" fmla="*/ 16797 h 4586594"/>
              <a:gd name="connsiteX15" fmla="*/ 6389991 w 9757962"/>
              <a:gd name="connsiteY15" fmla="*/ 53203 h 4586594"/>
              <a:gd name="connsiteX16" fmla="*/ 8992161 w 9757962"/>
              <a:gd name="connsiteY16" fmla="*/ 13361 h 4586594"/>
              <a:gd name="connsiteX17" fmla="*/ 9494966 w 9757962"/>
              <a:gd name="connsiteY17" fmla="*/ 3458 h 4586594"/>
              <a:gd name="connsiteX0" fmla="*/ 9494966 w 9757962"/>
              <a:gd name="connsiteY0" fmla="*/ 3458 h 4586594"/>
              <a:gd name="connsiteX1" fmla="*/ 9723377 w 9757962"/>
              <a:gd name="connsiteY1" fmla="*/ 99833 h 4586594"/>
              <a:gd name="connsiteX2" fmla="*/ 9731221 w 9757962"/>
              <a:gd name="connsiteY2" fmla="*/ 1857735 h 4586594"/>
              <a:gd name="connsiteX3" fmla="*/ 9723747 w 9757962"/>
              <a:gd name="connsiteY3" fmla="*/ 4161359 h 4586594"/>
              <a:gd name="connsiteX4" fmla="*/ 9212369 w 9757962"/>
              <a:gd name="connsiteY4" fmla="*/ 4182508 h 4586594"/>
              <a:gd name="connsiteX5" fmla="*/ 8430231 w 9757962"/>
              <a:gd name="connsiteY5" fmla="*/ 4204129 h 4586594"/>
              <a:gd name="connsiteX6" fmla="*/ 8045602 w 9757962"/>
              <a:gd name="connsiteY6" fmla="*/ 4209361 h 4586594"/>
              <a:gd name="connsiteX7" fmla="*/ 7245558 w 9757962"/>
              <a:gd name="connsiteY7" fmla="*/ 4586012 h 4586594"/>
              <a:gd name="connsiteX8" fmla="*/ 7416103 w 9757962"/>
              <a:gd name="connsiteY8" fmla="*/ 4205667 h 4586594"/>
              <a:gd name="connsiteX9" fmla="*/ 7225545 w 9757962"/>
              <a:gd name="connsiteY9" fmla="*/ 4213740 h 4586594"/>
              <a:gd name="connsiteX10" fmla="*/ 5997548 w 9757962"/>
              <a:gd name="connsiteY10" fmla="*/ 4246431 h 4586594"/>
              <a:gd name="connsiteX11" fmla="*/ 247126 w 9757962"/>
              <a:gd name="connsiteY11" fmla="*/ 4298453 h 4586594"/>
              <a:gd name="connsiteX12" fmla="*/ 101569 w 9757962"/>
              <a:gd name="connsiteY12" fmla="*/ 2523145 h 4586594"/>
              <a:gd name="connsiteX13" fmla="*/ 17745 w 9757962"/>
              <a:gd name="connsiteY13" fmla="*/ 476529 h 4586594"/>
              <a:gd name="connsiteX14" fmla="*/ 201392 w 9757962"/>
              <a:gd name="connsiteY14" fmla="*/ 16797 h 4586594"/>
              <a:gd name="connsiteX15" fmla="*/ 6389991 w 9757962"/>
              <a:gd name="connsiteY15" fmla="*/ 53203 h 4586594"/>
              <a:gd name="connsiteX16" fmla="*/ 8992161 w 9757962"/>
              <a:gd name="connsiteY16" fmla="*/ 13361 h 4586594"/>
              <a:gd name="connsiteX17" fmla="*/ 9494966 w 9757962"/>
              <a:gd name="connsiteY17" fmla="*/ 3458 h 4586594"/>
              <a:gd name="connsiteX0" fmla="*/ 9511995 w 9774991"/>
              <a:gd name="connsiteY0" fmla="*/ 3458 h 4586594"/>
              <a:gd name="connsiteX1" fmla="*/ 9740406 w 9774991"/>
              <a:gd name="connsiteY1" fmla="*/ 99833 h 4586594"/>
              <a:gd name="connsiteX2" fmla="*/ 9748250 w 9774991"/>
              <a:gd name="connsiteY2" fmla="*/ 1857735 h 4586594"/>
              <a:gd name="connsiteX3" fmla="*/ 9740776 w 9774991"/>
              <a:gd name="connsiteY3" fmla="*/ 4161359 h 4586594"/>
              <a:gd name="connsiteX4" fmla="*/ 9229398 w 9774991"/>
              <a:gd name="connsiteY4" fmla="*/ 4182508 h 4586594"/>
              <a:gd name="connsiteX5" fmla="*/ 8447260 w 9774991"/>
              <a:gd name="connsiteY5" fmla="*/ 4204129 h 4586594"/>
              <a:gd name="connsiteX6" fmla="*/ 8062631 w 9774991"/>
              <a:gd name="connsiteY6" fmla="*/ 4209361 h 4586594"/>
              <a:gd name="connsiteX7" fmla="*/ 7262587 w 9774991"/>
              <a:gd name="connsiteY7" fmla="*/ 4586012 h 4586594"/>
              <a:gd name="connsiteX8" fmla="*/ 7433132 w 9774991"/>
              <a:gd name="connsiteY8" fmla="*/ 4205667 h 4586594"/>
              <a:gd name="connsiteX9" fmla="*/ 7242574 w 9774991"/>
              <a:gd name="connsiteY9" fmla="*/ 4213740 h 4586594"/>
              <a:gd name="connsiteX10" fmla="*/ 6014577 w 9774991"/>
              <a:gd name="connsiteY10" fmla="*/ 4246431 h 4586594"/>
              <a:gd name="connsiteX11" fmla="*/ 264155 w 9774991"/>
              <a:gd name="connsiteY11" fmla="*/ 4298453 h 4586594"/>
              <a:gd name="connsiteX12" fmla="*/ 118598 w 9774991"/>
              <a:gd name="connsiteY12" fmla="*/ 2523145 h 4586594"/>
              <a:gd name="connsiteX13" fmla="*/ 34774 w 9774991"/>
              <a:gd name="connsiteY13" fmla="*/ 476529 h 4586594"/>
              <a:gd name="connsiteX14" fmla="*/ 187098 w 9774991"/>
              <a:gd name="connsiteY14" fmla="*/ 93555 h 4586594"/>
              <a:gd name="connsiteX15" fmla="*/ 6407020 w 9774991"/>
              <a:gd name="connsiteY15" fmla="*/ 53203 h 4586594"/>
              <a:gd name="connsiteX16" fmla="*/ 9009190 w 9774991"/>
              <a:gd name="connsiteY16" fmla="*/ 13361 h 4586594"/>
              <a:gd name="connsiteX17" fmla="*/ 9511995 w 9774991"/>
              <a:gd name="connsiteY17" fmla="*/ 3458 h 4586594"/>
              <a:gd name="connsiteX0" fmla="*/ 9482057 w 9745053"/>
              <a:gd name="connsiteY0" fmla="*/ 3458 h 4586594"/>
              <a:gd name="connsiteX1" fmla="*/ 9710468 w 9745053"/>
              <a:gd name="connsiteY1" fmla="*/ 99833 h 4586594"/>
              <a:gd name="connsiteX2" fmla="*/ 9718312 w 9745053"/>
              <a:gd name="connsiteY2" fmla="*/ 1857735 h 4586594"/>
              <a:gd name="connsiteX3" fmla="*/ 9710838 w 9745053"/>
              <a:gd name="connsiteY3" fmla="*/ 4161359 h 4586594"/>
              <a:gd name="connsiteX4" fmla="*/ 9199460 w 9745053"/>
              <a:gd name="connsiteY4" fmla="*/ 4182508 h 4586594"/>
              <a:gd name="connsiteX5" fmla="*/ 8417322 w 9745053"/>
              <a:gd name="connsiteY5" fmla="*/ 4204129 h 4586594"/>
              <a:gd name="connsiteX6" fmla="*/ 8032693 w 9745053"/>
              <a:gd name="connsiteY6" fmla="*/ 4209361 h 4586594"/>
              <a:gd name="connsiteX7" fmla="*/ 7232649 w 9745053"/>
              <a:gd name="connsiteY7" fmla="*/ 4586012 h 4586594"/>
              <a:gd name="connsiteX8" fmla="*/ 7403194 w 9745053"/>
              <a:gd name="connsiteY8" fmla="*/ 4205667 h 4586594"/>
              <a:gd name="connsiteX9" fmla="*/ 7212636 w 9745053"/>
              <a:gd name="connsiteY9" fmla="*/ 4213740 h 4586594"/>
              <a:gd name="connsiteX10" fmla="*/ 5984639 w 9745053"/>
              <a:gd name="connsiteY10" fmla="*/ 4246431 h 4586594"/>
              <a:gd name="connsiteX11" fmla="*/ 234217 w 9745053"/>
              <a:gd name="connsiteY11" fmla="*/ 4298453 h 4586594"/>
              <a:gd name="connsiteX12" fmla="*/ 88660 w 9745053"/>
              <a:gd name="connsiteY12" fmla="*/ 2523145 h 4586594"/>
              <a:gd name="connsiteX13" fmla="*/ 4836 w 9745053"/>
              <a:gd name="connsiteY13" fmla="*/ 476529 h 4586594"/>
              <a:gd name="connsiteX14" fmla="*/ 157160 w 9745053"/>
              <a:gd name="connsiteY14" fmla="*/ 93555 h 4586594"/>
              <a:gd name="connsiteX15" fmla="*/ 6377082 w 9745053"/>
              <a:gd name="connsiteY15" fmla="*/ 53203 h 4586594"/>
              <a:gd name="connsiteX16" fmla="*/ 8979252 w 9745053"/>
              <a:gd name="connsiteY16" fmla="*/ 13361 h 4586594"/>
              <a:gd name="connsiteX17" fmla="*/ 9482057 w 9745053"/>
              <a:gd name="connsiteY17" fmla="*/ 3458 h 4586594"/>
              <a:gd name="connsiteX0" fmla="*/ 9482057 w 9745053"/>
              <a:gd name="connsiteY0" fmla="*/ 3458 h 4586594"/>
              <a:gd name="connsiteX1" fmla="*/ 9710468 w 9745053"/>
              <a:gd name="connsiteY1" fmla="*/ 99833 h 4586594"/>
              <a:gd name="connsiteX2" fmla="*/ 9718312 w 9745053"/>
              <a:gd name="connsiteY2" fmla="*/ 1857735 h 4586594"/>
              <a:gd name="connsiteX3" fmla="*/ 9710838 w 9745053"/>
              <a:gd name="connsiteY3" fmla="*/ 4161359 h 4586594"/>
              <a:gd name="connsiteX4" fmla="*/ 9199460 w 9745053"/>
              <a:gd name="connsiteY4" fmla="*/ 4182508 h 4586594"/>
              <a:gd name="connsiteX5" fmla="*/ 8417322 w 9745053"/>
              <a:gd name="connsiteY5" fmla="*/ 4204129 h 4586594"/>
              <a:gd name="connsiteX6" fmla="*/ 8032693 w 9745053"/>
              <a:gd name="connsiteY6" fmla="*/ 4209361 h 4586594"/>
              <a:gd name="connsiteX7" fmla="*/ 7232649 w 9745053"/>
              <a:gd name="connsiteY7" fmla="*/ 4586012 h 4586594"/>
              <a:gd name="connsiteX8" fmla="*/ 7403194 w 9745053"/>
              <a:gd name="connsiteY8" fmla="*/ 4205667 h 4586594"/>
              <a:gd name="connsiteX9" fmla="*/ 7212636 w 9745053"/>
              <a:gd name="connsiteY9" fmla="*/ 4213740 h 4586594"/>
              <a:gd name="connsiteX10" fmla="*/ 5984639 w 9745053"/>
              <a:gd name="connsiteY10" fmla="*/ 4246431 h 4586594"/>
              <a:gd name="connsiteX11" fmla="*/ 234217 w 9745053"/>
              <a:gd name="connsiteY11" fmla="*/ 4298453 h 4586594"/>
              <a:gd name="connsiteX12" fmla="*/ 88660 w 9745053"/>
              <a:gd name="connsiteY12" fmla="*/ 2523145 h 4586594"/>
              <a:gd name="connsiteX13" fmla="*/ 4836 w 9745053"/>
              <a:gd name="connsiteY13" fmla="*/ 476529 h 4586594"/>
              <a:gd name="connsiteX14" fmla="*/ 157160 w 9745053"/>
              <a:gd name="connsiteY14" fmla="*/ 93555 h 4586594"/>
              <a:gd name="connsiteX15" fmla="*/ 6387207 w 9745053"/>
              <a:gd name="connsiteY15" fmla="*/ 9477 h 4586594"/>
              <a:gd name="connsiteX16" fmla="*/ 8979252 w 9745053"/>
              <a:gd name="connsiteY16" fmla="*/ 13361 h 4586594"/>
              <a:gd name="connsiteX17" fmla="*/ 9482057 w 9745053"/>
              <a:gd name="connsiteY17" fmla="*/ 3458 h 4586594"/>
              <a:gd name="connsiteX0" fmla="*/ 9481430 w 9744426"/>
              <a:gd name="connsiteY0" fmla="*/ 3458 h 4586594"/>
              <a:gd name="connsiteX1" fmla="*/ 9709841 w 9744426"/>
              <a:gd name="connsiteY1" fmla="*/ 99833 h 4586594"/>
              <a:gd name="connsiteX2" fmla="*/ 9717685 w 9744426"/>
              <a:gd name="connsiteY2" fmla="*/ 1857735 h 4586594"/>
              <a:gd name="connsiteX3" fmla="*/ 9710211 w 9744426"/>
              <a:gd name="connsiteY3" fmla="*/ 4161359 h 4586594"/>
              <a:gd name="connsiteX4" fmla="*/ 9198833 w 9744426"/>
              <a:gd name="connsiteY4" fmla="*/ 4182508 h 4586594"/>
              <a:gd name="connsiteX5" fmla="*/ 8416695 w 9744426"/>
              <a:gd name="connsiteY5" fmla="*/ 4204129 h 4586594"/>
              <a:gd name="connsiteX6" fmla="*/ 8032066 w 9744426"/>
              <a:gd name="connsiteY6" fmla="*/ 4209361 h 4586594"/>
              <a:gd name="connsiteX7" fmla="*/ 7232022 w 9744426"/>
              <a:gd name="connsiteY7" fmla="*/ 4586012 h 4586594"/>
              <a:gd name="connsiteX8" fmla="*/ 7402567 w 9744426"/>
              <a:gd name="connsiteY8" fmla="*/ 4205667 h 4586594"/>
              <a:gd name="connsiteX9" fmla="*/ 7212009 w 9744426"/>
              <a:gd name="connsiteY9" fmla="*/ 4213740 h 4586594"/>
              <a:gd name="connsiteX10" fmla="*/ 5984012 w 9744426"/>
              <a:gd name="connsiteY10" fmla="*/ 4246431 h 4586594"/>
              <a:gd name="connsiteX11" fmla="*/ 233590 w 9744426"/>
              <a:gd name="connsiteY11" fmla="*/ 4298453 h 4586594"/>
              <a:gd name="connsiteX12" fmla="*/ 88033 w 9744426"/>
              <a:gd name="connsiteY12" fmla="*/ 2523145 h 4586594"/>
              <a:gd name="connsiteX13" fmla="*/ 5158 w 9744426"/>
              <a:gd name="connsiteY13" fmla="*/ 530948 h 4586594"/>
              <a:gd name="connsiteX14" fmla="*/ 156533 w 9744426"/>
              <a:gd name="connsiteY14" fmla="*/ 93555 h 4586594"/>
              <a:gd name="connsiteX15" fmla="*/ 6386580 w 9744426"/>
              <a:gd name="connsiteY15" fmla="*/ 9477 h 4586594"/>
              <a:gd name="connsiteX16" fmla="*/ 8978625 w 9744426"/>
              <a:gd name="connsiteY16" fmla="*/ 13361 h 4586594"/>
              <a:gd name="connsiteX17" fmla="*/ 9481430 w 9744426"/>
              <a:gd name="connsiteY17" fmla="*/ 3458 h 4586594"/>
              <a:gd name="connsiteX0" fmla="*/ 9481117 w 9744113"/>
              <a:gd name="connsiteY0" fmla="*/ 3458 h 4586594"/>
              <a:gd name="connsiteX1" fmla="*/ 9709528 w 9744113"/>
              <a:gd name="connsiteY1" fmla="*/ 99833 h 4586594"/>
              <a:gd name="connsiteX2" fmla="*/ 9717372 w 9744113"/>
              <a:gd name="connsiteY2" fmla="*/ 1857735 h 4586594"/>
              <a:gd name="connsiteX3" fmla="*/ 9709898 w 9744113"/>
              <a:gd name="connsiteY3" fmla="*/ 4161359 h 4586594"/>
              <a:gd name="connsiteX4" fmla="*/ 9198520 w 9744113"/>
              <a:gd name="connsiteY4" fmla="*/ 4182508 h 4586594"/>
              <a:gd name="connsiteX5" fmla="*/ 8416382 w 9744113"/>
              <a:gd name="connsiteY5" fmla="*/ 4204129 h 4586594"/>
              <a:gd name="connsiteX6" fmla="*/ 8031753 w 9744113"/>
              <a:gd name="connsiteY6" fmla="*/ 4209361 h 4586594"/>
              <a:gd name="connsiteX7" fmla="*/ 7231709 w 9744113"/>
              <a:gd name="connsiteY7" fmla="*/ 4586012 h 4586594"/>
              <a:gd name="connsiteX8" fmla="*/ 7402254 w 9744113"/>
              <a:gd name="connsiteY8" fmla="*/ 4205667 h 4586594"/>
              <a:gd name="connsiteX9" fmla="*/ 7211696 w 9744113"/>
              <a:gd name="connsiteY9" fmla="*/ 4213740 h 4586594"/>
              <a:gd name="connsiteX10" fmla="*/ 5983699 w 9744113"/>
              <a:gd name="connsiteY10" fmla="*/ 4246431 h 4586594"/>
              <a:gd name="connsiteX11" fmla="*/ 233277 w 9744113"/>
              <a:gd name="connsiteY11" fmla="*/ 4298453 h 4586594"/>
              <a:gd name="connsiteX12" fmla="*/ 87720 w 9744113"/>
              <a:gd name="connsiteY12" fmla="*/ 2523145 h 4586594"/>
              <a:gd name="connsiteX13" fmla="*/ 4845 w 9744113"/>
              <a:gd name="connsiteY13" fmla="*/ 530948 h 4586594"/>
              <a:gd name="connsiteX14" fmla="*/ 156980 w 9744113"/>
              <a:gd name="connsiteY14" fmla="*/ 137092 h 4586594"/>
              <a:gd name="connsiteX15" fmla="*/ 6386267 w 9744113"/>
              <a:gd name="connsiteY15" fmla="*/ 9477 h 4586594"/>
              <a:gd name="connsiteX16" fmla="*/ 8978312 w 9744113"/>
              <a:gd name="connsiteY16" fmla="*/ 13361 h 4586594"/>
              <a:gd name="connsiteX17" fmla="*/ 9481117 w 9744113"/>
              <a:gd name="connsiteY17" fmla="*/ 3458 h 4586594"/>
              <a:gd name="connsiteX0" fmla="*/ 9477408 w 9740404"/>
              <a:gd name="connsiteY0" fmla="*/ 3458 h 4586594"/>
              <a:gd name="connsiteX1" fmla="*/ 9705819 w 9740404"/>
              <a:gd name="connsiteY1" fmla="*/ 99833 h 4586594"/>
              <a:gd name="connsiteX2" fmla="*/ 9713663 w 9740404"/>
              <a:gd name="connsiteY2" fmla="*/ 1857735 h 4586594"/>
              <a:gd name="connsiteX3" fmla="*/ 9706189 w 9740404"/>
              <a:gd name="connsiteY3" fmla="*/ 4161359 h 4586594"/>
              <a:gd name="connsiteX4" fmla="*/ 9194811 w 9740404"/>
              <a:gd name="connsiteY4" fmla="*/ 4182508 h 4586594"/>
              <a:gd name="connsiteX5" fmla="*/ 8412673 w 9740404"/>
              <a:gd name="connsiteY5" fmla="*/ 4204129 h 4586594"/>
              <a:gd name="connsiteX6" fmla="*/ 8028044 w 9740404"/>
              <a:gd name="connsiteY6" fmla="*/ 4209361 h 4586594"/>
              <a:gd name="connsiteX7" fmla="*/ 7228000 w 9740404"/>
              <a:gd name="connsiteY7" fmla="*/ 4586012 h 4586594"/>
              <a:gd name="connsiteX8" fmla="*/ 7398545 w 9740404"/>
              <a:gd name="connsiteY8" fmla="*/ 4205667 h 4586594"/>
              <a:gd name="connsiteX9" fmla="*/ 7207987 w 9740404"/>
              <a:gd name="connsiteY9" fmla="*/ 4213740 h 4586594"/>
              <a:gd name="connsiteX10" fmla="*/ 5979990 w 9740404"/>
              <a:gd name="connsiteY10" fmla="*/ 4246431 h 4586594"/>
              <a:gd name="connsiteX11" fmla="*/ 229568 w 9740404"/>
              <a:gd name="connsiteY11" fmla="*/ 4298453 h 4586594"/>
              <a:gd name="connsiteX12" fmla="*/ 84011 w 9740404"/>
              <a:gd name="connsiteY12" fmla="*/ 2523145 h 4586594"/>
              <a:gd name="connsiteX13" fmla="*/ 1136 w 9740404"/>
              <a:gd name="connsiteY13" fmla="*/ 530948 h 4586594"/>
              <a:gd name="connsiteX14" fmla="*/ 153271 w 9740404"/>
              <a:gd name="connsiteY14" fmla="*/ 137092 h 4586594"/>
              <a:gd name="connsiteX15" fmla="*/ 6382558 w 9740404"/>
              <a:gd name="connsiteY15" fmla="*/ 9477 h 4586594"/>
              <a:gd name="connsiteX16" fmla="*/ 8974603 w 9740404"/>
              <a:gd name="connsiteY16" fmla="*/ 13361 h 4586594"/>
              <a:gd name="connsiteX17" fmla="*/ 9477408 w 9740404"/>
              <a:gd name="connsiteY17" fmla="*/ 3458 h 4586594"/>
              <a:gd name="connsiteX0" fmla="*/ 9486740 w 9749736"/>
              <a:gd name="connsiteY0" fmla="*/ 3458 h 4586594"/>
              <a:gd name="connsiteX1" fmla="*/ 9715151 w 9749736"/>
              <a:gd name="connsiteY1" fmla="*/ 99833 h 4586594"/>
              <a:gd name="connsiteX2" fmla="*/ 9722995 w 9749736"/>
              <a:gd name="connsiteY2" fmla="*/ 1857735 h 4586594"/>
              <a:gd name="connsiteX3" fmla="*/ 9715521 w 9749736"/>
              <a:gd name="connsiteY3" fmla="*/ 4161359 h 4586594"/>
              <a:gd name="connsiteX4" fmla="*/ 9204143 w 9749736"/>
              <a:gd name="connsiteY4" fmla="*/ 4182508 h 4586594"/>
              <a:gd name="connsiteX5" fmla="*/ 8422005 w 9749736"/>
              <a:gd name="connsiteY5" fmla="*/ 4204129 h 4586594"/>
              <a:gd name="connsiteX6" fmla="*/ 8037376 w 9749736"/>
              <a:gd name="connsiteY6" fmla="*/ 4209361 h 4586594"/>
              <a:gd name="connsiteX7" fmla="*/ 7237332 w 9749736"/>
              <a:gd name="connsiteY7" fmla="*/ 4586012 h 4586594"/>
              <a:gd name="connsiteX8" fmla="*/ 7407877 w 9749736"/>
              <a:gd name="connsiteY8" fmla="*/ 4205667 h 4586594"/>
              <a:gd name="connsiteX9" fmla="*/ 7217319 w 9749736"/>
              <a:gd name="connsiteY9" fmla="*/ 4213740 h 4586594"/>
              <a:gd name="connsiteX10" fmla="*/ 5989322 w 9749736"/>
              <a:gd name="connsiteY10" fmla="*/ 4246431 h 4586594"/>
              <a:gd name="connsiteX11" fmla="*/ 238900 w 9749736"/>
              <a:gd name="connsiteY11" fmla="*/ 4298453 h 4586594"/>
              <a:gd name="connsiteX12" fmla="*/ 93343 w 9749736"/>
              <a:gd name="connsiteY12" fmla="*/ 2523145 h 4586594"/>
              <a:gd name="connsiteX13" fmla="*/ 10468 w 9749736"/>
              <a:gd name="connsiteY13" fmla="*/ 530948 h 4586594"/>
              <a:gd name="connsiteX14" fmla="*/ 97489 w 9749736"/>
              <a:gd name="connsiteY14" fmla="*/ 149115 h 4586594"/>
              <a:gd name="connsiteX15" fmla="*/ 6391890 w 9749736"/>
              <a:gd name="connsiteY15" fmla="*/ 9477 h 4586594"/>
              <a:gd name="connsiteX16" fmla="*/ 8983935 w 9749736"/>
              <a:gd name="connsiteY16" fmla="*/ 13361 h 4586594"/>
              <a:gd name="connsiteX17" fmla="*/ 9486740 w 9749736"/>
              <a:gd name="connsiteY17" fmla="*/ 3458 h 4586594"/>
              <a:gd name="connsiteX0" fmla="*/ 9486740 w 9793439"/>
              <a:gd name="connsiteY0" fmla="*/ 75473 h 4658609"/>
              <a:gd name="connsiteX1" fmla="*/ 9715151 w 9793439"/>
              <a:gd name="connsiteY1" fmla="*/ 171848 h 4658609"/>
              <a:gd name="connsiteX2" fmla="*/ 9779506 w 9793439"/>
              <a:gd name="connsiteY2" fmla="*/ 2048524 h 4658609"/>
              <a:gd name="connsiteX3" fmla="*/ 9715521 w 9793439"/>
              <a:gd name="connsiteY3" fmla="*/ 4233374 h 4658609"/>
              <a:gd name="connsiteX4" fmla="*/ 9204143 w 9793439"/>
              <a:gd name="connsiteY4" fmla="*/ 4254523 h 4658609"/>
              <a:gd name="connsiteX5" fmla="*/ 8422005 w 9793439"/>
              <a:gd name="connsiteY5" fmla="*/ 4276144 h 4658609"/>
              <a:gd name="connsiteX6" fmla="*/ 8037376 w 9793439"/>
              <a:gd name="connsiteY6" fmla="*/ 4281376 h 4658609"/>
              <a:gd name="connsiteX7" fmla="*/ 7237332 w 9793439"/>
              <a:gd name="connsiteY7" fmla="*/ 4658027 h 4658609"/>
              <a:gd name="connsiteX8" fmla="*/ 7407877 w 9793439"/>
              <a:gd name="connsiteY8" fmla="*/ 4277682 h 4658609"/>
              <a:gd name="connsiteX9" fmla="*/ 7217319 w 9793439"/>
              <a:gd name="connsiteY9" fmla="*/ 4285755 h 4658609"/>
              <a:gd name="connsiteX10" fmla="*/ 5989322 w 9793439"/>
              <a:gd name="connsiteY10" fmla="*/ 4318446 h 4658609"/>
              <a:gd name="connsiteX11" fmla="*/ 238900 w 9793439"/>
              <a:gd name="connsiteY11" fmla="*/ 4370468 h 4658609"/>
              <a:gd name="connsiteX12" fmla="*/ 93343 w 9793439"/>
              <a:gd name="connsiteY12" fmla="*/ 2595160 h 4658609"/>
              <a:gd name="connsiteX13" fmla="*/ 10468 w 9793439"/>
              <a:gd name="connsiteY13" fmla="*/ 602963 h 4658609"/>
              <a:gd name="connsiteX14" fmla="*/ 97489 w 9793439"/>
              <a:gd name="connsiteY14" fmla="*/ 221130 h 4658609"/>
              <a:gd name="connsiteX15" fmla="*/ 6391890 w 9793439"/>
              <a:gd name="connsiteY15" fmla="*/ 81492 h 4658609"/>
              <a:gd name="connsiteX16" fmla="*/ 8983935 w 9793439"/>
              <a:gd name="connsiteY16" fmla="*/ 85376 h 4658609"/>
              <a:gd name="connsiteX17" fmla="*/ 9486740 w 9793439"/>
              <a:gd name="connsiteY17" fmla="*/ 75473 h 4658609"/>
              <a:gd name="connsiteX0" fmla="*/ 9486740 w 9792089"/>
              <a:gd name="connsiteY0" fmla="*/ 3458 h 4586594"/>
              <a:gd name="connsiteX1" fmla="*/ 9715151 w 9792089"/>
              <a:gd name="connsiteY1" fmla="*/ 99833 h 4586594"/>
              <a:gd name="connsiteX2" fmla="*/ 9779506 w 9792089"/>
              <a:gd name="connsiteY2" fmla="*/ 1976509 h 4586594"/>
              <a:gd name="connsiteX3" fmla="*/ 9715521 w 9792089"/>
              <a:gd name="connsiteY3" fmla="*/ 4161359 h 4586594"/>
              <a:gd name="connsiteX4" fmla="*/ 9204143 w 9792089"/>
              <a:gd name="connsiteY4" fmla="*/ 4182508 h 4586594"/>
              <a:gd name="connsiteX5" fmla="*/ 8422005 w 9792089"/>
              <a:gd name="connsiteY5" fmla="*/ 4204129 h 4586594"/>
              <a:gd name="connsiteX6" fmla="*/ 8037376 w 9792089"/>
              <a:gd name="connsiteY6" fmla="*/ 4209361 h 4586594"/>
              <a:gd name="connsiteX7" fmla="*/ 7237332 w 9792089"/>
              <a:gd name="connsiteY7" fmla="*/ 4586012 h 4586594"/>
              <a:gd name="connsiteX8" fmla="*/ 7407877 w 9792089"/>
              <a:gd name="connsiteY8" fmla="*/ 4205667 h 4586594"/>
              <a:gd name="connsiteX9" fmla="*/ 7217319 w 9792089"/>
              <a:gd name="connsiteY9" fmla="*/ 4213740 h 4586594"/>
              <a:gd name="connsiteX10" fmla="*/ 5989322 w 9792089"/>
              <a:gd name="connsiteY10" fmla="*/ 4246431 h 4586594"/>
              <a:gd name="connsiteX11" fmla="*/ 238900 w 9792089"/>
              <a:gd name="connsiteY11" fmla="*/ 4298453 h 4586594"/>
              <a:gd name="connsiteX12" fmla="*/ 93343 w 9792089"/>
              <a:gd name="connsiteY12" fmla="*/ 2523145 h 4586594"/>
              <a:gd name="connsiteX13" fmla="*/ 10468 w 9792089"/>
              <a:gd name="connsiteY13" fmla="*/ 530948 h 4586594"/>
              <a:gd name="connsiteX14" fmla="*/ 97489 w 9792089"/>
              <a:gd name="connsiteY14" fmla="*/ 149115 h 4586594"/>
              <a:gd name="connsiteX15" fmla="*/ 6391890 w 9792089"/>
              <a:gd name="connsiteY15" fmla="*/ 9477 h 4586594"/>
              <a:gd name="connsiteX16" fmla="*/ 8983935 w 9792089"/>
              <a:gd name="connsiteY16" fmla="*/ 13361 h 4586594"/>
              <a:gd name="connsiteX17" fmla="*/ 9486740 w 9792089"/>
              <a:gd name="connsiteY17" fmla="*/ 3458 h 45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92089" h="4586594">
                <a:moveTo>
                  <a:pt x="9486740" y="3458"/>
                </a:moveTo>
                <a:cubicBezTo>
                  <a:pt x="9608609" y="17870"/>
                  <a:pt x="9702239" y="-44549"/>
                  <a:pt x="9715151" y="99833"/>
                </a:cubicBezTo>
                <a:cubicBezTo>
                  <a:pt x="9744763" y="430954"/>
                  <a:pt x="9820064" y="1179006"/>
                  <a:pt x="9779506" y="1976509"/>
                </a:cubicBezTo>
                <a:cubicBezTo>
                  <a:pt x="9821453" y="2872786"/>
                  <a:pt x="9747762" y="4009775"/>
                  <a:pt x="9715521" y="4161359"/>
                </a:cubicBezTo>
                <a:cubicBezTo>
                  <a:pt x="9446860" y="4212001"/>
                  <a:pt x="9419729" y="4175380"/>
                  <a:pt x="9204143" y="4182508"/>
                </a:cubicBezTo>
                <a:lnTo>
                  <a:pt x="8422005" y="4204129"/>
                </a:lnTo>
                <a:lnTo>
                  <a:pt x="8037376" y="4209361"/>
                </a:lnTo>
                <a:cubicBezTo>
                  <a:pt x="7952820" y="4216563"/>
                  <a:pt x="7868491" y="4404455"/>
                  <a:pt x="7237332" y="4586012"/>
                </a:cubicBezTo>
                <a:cubicBezTo>
                  <a:pt x="7212892" y="4601135"/>
                  <a:pt x="7434449" y="4317853"/>
                  <a:pt x="7407877" y="4205667"/>
                </a:cubicBezTo>
                <a:lnTo>
                  <a:pt x="7217319" y="4213740"/>
                </a:lnTo>
                <a:lnTo>
                  <a:pt x="5989322" y="4246431"/>
                </a:lnTo>
                <a:cubicBezTo>
                  <a:pt x="4635231" y="4269266"/>
                  <a:pt x="2061843" y="4343979"/>
                  <a:pt x="238900" y="4298453"/>
                </a:cubicBezTo>
                <a:cubicBezTo>
                  <a:pt x="67346" y="4318795"/>
                  <a:pt x="106883" y="4077771"/>
                  <a:pt x="93343" y="2523145"/>
                </a:cubicBezTo>
                <a:cubicBezTo>
                  <a:pt x="78840" y="1882752"/>
                  <a:pt x="9777" y="926620"/>
                  <a:pt x="10468" y="530948"/>
                </a:cubicBezTo>
                <a:cubicBezTo>
                  <a:pt x="11159" y="135276"/>
                  <a:pt x="-45388" y="172775"/>
                  <a:pt x="97489" y="149115"/>
                </a:cubicBezTo>
                <a:cubicBezTo>
                  <a:pt x="1625900" y="105255"/>
                  <a:pt x="4329024" y="-2658"/>
                  <a:pt x="6391890" y="9477"/>
                </a:cubicBezTo>
                <a:lnTo>
                  <a:pt x="8983935" y="13361"/>
                </a:lnTo>
                <a:cubicBezTo>
                  <a:pt x="9151710" y="25102"/>
                  <a:pt x="9364871" y="-10954"/>
                  <a:pt x="9486740" y="345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60E1DFF-D687-6CB8-E495-2915E4FCE18A}"/>
              </a:ext>
            </a:extLst>
          </p:cNvPr>
          <p:cNvSpPr>
            <a:spLocks noGrp="1"/>
          </p:cNvSpPr>
          <p:nvPr>
            <p:ph type="title"/>
          </p:nvPr>
        </p:nvSpPr>
        <p:spPr>
          <a:xfrm>
            <a:off x="2306385" y="1764734"/>
            <a:ext cx="7559817" cy="2551001"/>
          </a:xfrm>
        </p:spPr>
        <p:txBody>
          <a:bodyPr vert="horz" lIns="91440" tIns="45720" rIns="91440" bIns="45720" rtlCol="0" anchor="ctr">
            <a:normAutofit fontScale="90000"/>
          </a:bodyPr>
          <a:lstStyle/>
          <a:p>
            <a:pPr algn="ctr"/>
            <a:r>
              <a:rPr lang="el-GR" dirty="0">
                <a:latin typeface="Cavolini" panose="03000502040302020204" pitchFamily="66" charset="0"/>
                <a:cs typeface="Cavolini" panose="03000502040302020204" pitchFamily="66" charset="0"/>
              </a:rPr>
              <a:t>Ο ρόλος του/της εκπαιδευτικού-πρότυπο σε ένα πρόγραμμα Φιλαναγνωσίας</a:t>
            </a: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390449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0B80D39A-0BA2-4F75-B566-623666189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9">
            <a:extLst>
              <a:ext uri="{FF2B5EF4-FFF2-40B4-BE49-F238E27FC236}">
                <a16:creationId xmlns:a16="http://schemas.microsoft.com/office/drawing/2014/main" id="{D1DE4653-4C0D-4C98-9FD1-95AD4A0C6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49824" flipH="1">
            <a:off x="4803301" y="377320"/>
            <a:ext cx="6912706" cy="5902624"/>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792"/>
              <a:gd name="connsiteY0" fmla="*/ 2291553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18613 w 6769792"/>
              <a:gd name="connsiteY10" fmla="*/ 2291553 h 2468349"/>
              <a:gd name="connsiteX0" fmla="*/ 1227232 w 6769792"/>
              <a:gd name="connsiteY0" fmla="*/ 2262059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27232 w 6769792"/>
              <a:gd name="connsiteY10" fmla="*/ 2262059 h 2468349"/>
              <a:gd name="connsiteX0" fmla="*/ 1227139 w 6769699"/>
              <a:gd name="connsiteY0" fmla="*/ 2262059 h 2468349"/>
              <a:gd name="connsiteX1" fmla="*/ 491824 w 6769699"/>
              <a:gd name="connsiteY1" fmla="*/ 2128631 h 2468349"/>
              <a:gd name="connsiteX2" fmla="*/ 134532 w 6769699"/>
              <a:gd name="connsiteY2" fmla="*/ 1835847 h 2468349"/>
              <a:gd name="connsiteX3" fmla="*/ 36788 w 6769699"/>
              <a:gd name="connsiteY3" fmla="*/ 794567 h 2468349"/>
              <a:gd name="connsiteX4" fmla="*/ 721214 w 6769699"/>
              <a:gd name="connsiteY4" fmla="*/ 56263 h 2468349"/>
              <a:gd name="connsiteX5" fmla="*/ 6066407 w 6769699"/>
              <a:gd name="connsiteY5" fmla="*/ 156302 h 2468349"/>
              <a:gd name="connsiteX6" fmla="*/ 6768195 w 6769699"/>
              <a:gd name="connsiteY6" fmla="*/ 865255 h 2468349"/>
              <a:gd name="connsiteX7" fmla="*/ 5950640 w 6769699"/>
              <a:gd name="connsiteY7" fmla="*/ 2129659 h 2468349"/>
              <a:gd name="connsiteX8" fmla="*/ 2042026 w 6769699"/>
              <a:gd name="connsiteY8" fmla="*/ 2302040 h 2468349"/>
              <a:gd name="connsiteX9" fmla="*/ 1300412 w 6769699"/>
              <a:gd name="connsiteY9" fmla="*/ 2468349 h 2468349"/>
              <a:gd name="connsiteX10" fmla="*/ 1227139 w 6769699"/>
              <a:gd name="connsiteY10" fmla="*/ 2262059 h 2468349"/>
              <a:gd name="connsiteX0" fmla="*/ 1231573 w 6774133"/>
              <a:gd name="connsiteY0" fmla="*/ 2262059 h 2468349"/>
              <a:gd name="connsiteX1" fmla="*/ 496258 w 6774133"/>
              <a:gd name="connsiteY1" fmla="*/ 2128631 h 2468349"/>
              <a:gd name="connsiteX2" fmla="*/ 122177 w 6774133"/>
              <a:gd name="connsiteY2" fmla="*/ 1787259 h 2468349"/>
              <a:gd name="connsiteX3" fmla="*/ 41222 w 6774133"/>
              <a:gd name="connsiteY3" fmla="*/ 794567 h 2468349"/>
              <a:gd name="connsiteX4" fmla="*/ 725648 w 6774133"/>
              <a:gd name="connsiteY4" fmla="*/ 56263 h 2468349"/>
              <a:gd name="connsiteX5" fmla="*/ 6070841 w 6774133"/>
              <a:gd name="connsiteY5" fmla="*/ 156302 h 2468349"/>
              <a:gd name="connsiteX6" fmla="*/ 6772629 w 6774133"/>
              <a:gd name="connsiteY6" fmla="*/ 865255 h 2468349"/>
              <a:gd name="connsiteX7" fmla="*/ 5955074 w 6774133"/>
              <a:gd name="connsiteY7" fmla="*/ 2129659 h 2468349"/>
              <a:gd name="connsiteX8" fmla="*/ 2046460 w 6774133"/>
              <a:gd name="connsiteY8" fmla="*/ 2302040 h 2468349"/>
              <a:gd name="connsiteX9" fmla="*/ 1304846 w 6774133"/>
              <a:gd name="connsiteY9" fmla="*/ 2468349 h 2468349"/>
              <a:gd name="connsiteX10" fmla="*/ 1231573 w 6774133"/>
              <a:gd name="connsiteY10" fmla="*/ 2262059 h 2468349"/>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5712 w 6774133"/>
              <a:gd name="connsiteY7" fmla="*/ 2082537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3669 w 6774133"/>
              <a:gd name="connsiteY7" fmla="*/ 2063016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830714"/>
              <a:gd name="connsiteY0" fmla="*/ 2285938 h 2488841"/>
              <a:gd name="connsiteX1" fmla="*/ 496258 w 6830714"/>
              <a:gd name="connsiteY1" fmla="*/ 2152510 h 2488841"/>
              <a:gd name="connsiteX2" fmla="*/ 122177 w 6830714"/>
              <a:gd name="connsiteY2" fmla="*/ 1811138 h 2488841"/>
              <a:gd name="connsiteX3" fmla="*/ 41222 w 6830714"/>
              <a:gd name="connsiteY3" fmla="*/ 818446 h 2488841"/>
              <a:gd name="connsiteX4" fmla="*/ 725648 w 6830714"/>
              <a:gd name="connsiteY4" fmla="*/ 80142 h 2488841"/>
              <a:gd name="connsiteX5" fmla="*/ 6070841 w 6830714"/>
              <a:gd name="connsiteY5" fmla="*/ 180181 h 2488841"/>
              <a:gd name="connsiteX6" fmla="*/ 6772693 w 6830714"/>
              <a:gd name="connsiteY6" fmla="*/ 1001592 h 2488841"/>
              <a:gd name="connsiteX7" fmla="*/ 6123669 w 6830714"/>
              <a:gd name="connsiteY7" fmla="*/ 2086895 h 2488841"/>
              <a:gd name="connsiteX8" fmla="*/ 2046460 w 6830714"/>
              <a:gd name="connsiteY8" fmla="*/ 2325919 h 2488841"/>
              <a:gd name="connsiteX9" fmla="*/ 1222559 w 6830714"/>
              <a:gd name="connsiteY9" fmla="*/ 2488841 h 2488841"/>
              <a:gd name="connsiteX10" fmla="*/ 1231573 w 6830714"/>
              <a:gd name="connsiteY10" fmla="*/ 2285938 h 2488841"/>
              <a:gd name="connsiteX0" fmla="*/ 1231573 w 6775421"/>
              <a:gd name="connsiteY0" fmla="*/ 2285174 h 2488077"/>
              <a:gd name="connsiteX1" fmla="*/ 496258 w 6775421"/>
              <a:gd name="connsiteY1" fmla="*/ 2151746 h 2488077"/>
              <a:gd name="connsiteX2" fmla="*/ 122177 w 6775421"/>
              <a:gd name="connsiteY2" fmla="*/ 1810374 h 2488077"/>
              <a:gd name="connsiteX3" fmla="*/ 41222 w 6775421"/>
              <a:gd name="connsiteY3" fmla="*/ 817682 h 2488077"/>
              <a:gd name="connsiteX4" fmla="*/ 725648 w 6775421"/>
              <a:gd name="connsiteY4" fmla="*/ 79378 h 2488077"/>
              <a:gd name="connsiteX5" fmla="*/ 6070841 w 6775421"/>
              <a:gd name="connsiteY5" fmla="*/ 179417 h 2488077"/>
              <a:gd name="connsiteX6" fmla="*/ 6772693 w 6775421"/>
              <a:gd name="connsiteY6" fmla="*/ 1000828 h 2488077"/>
              <a:gd name="connsiteX7" fmla="*/ 6123669 w 6775421"/>
              <a:gd name="connsiteY7" fmla="*/ 2086131 h 2488077"/>
              <a:gd name="connsiteX8" fmla="*/ 2046460 w 6775421"/>
              <a:gd name="connsiteY8" fmla="*/ 2325155 h 2488077"/>
              <a:gd name="connsiteX9" fmla="*/ 1222559 w 6775421"/>
              <a:gd name="connsiteY9" fmla="*/ 2488077 h 2488077"/>
              <a:gd name="connsiteX10" fmla="*/ 1231573 w 6775421"/>
              <a:gd name="connsiteY10" fmla="*/ 2285174 h 2488077"/>
              <a:gd name="connsiteX0" fmla="*/ 1231573 w 6851024"/>
              <a:gd name="connsiteY0" fmla="*/ 2287499 h 2490402"/>
              <a:gd name="connsiteX1" fmla="*/ 496258 w 6851024"/>
              <a:gd name="connsiteY1" fmla="*/ 2154071 h 2490402"/>
              <a:gd name="connsiteX2" fmla="*/ 122177 w 6851024"/>
              <a:gd name="connsiteY2" fmla="*/ 1812699 h 2490402"/>
              <a:gd name="connsiteX3" fmla="*/ 41222 w 6851024"/>
              <a:gd name="connsiteY3" fmla="*/ 820007 h 2490402"/>
              <a:gd name="connsiteX4" fmla="*/ 725648 w 6851024"/>
              <a:gd name="connsiteY4" fmla="*/ 81703 h 2490402"/>
              <a:gd name="connsiteX5" fmla="*/ 6070841 w 6851024"/>
              <a:gd name="connsiteY5" fmla="*/ 181742 h 2490402"/>
              <a:gd name="connsiteX6" fmla="*/ 6800142 w 6851024"/>
              <a:gd name="connsiteY6" fmla="*/ 1041768 h 2490402"/>
              <a:gd name="connsiteX7" fmla="*/ 6123669 w 6851024"/>
              <a:gd name="connsiteY7" fmla="*/ 2088456 h 2490402"/>
              <a:gd name="connsiteX8" fmla="*/ 2046460 w 6851024"/>
              <a:gd name="connsiteY8" fmla="*/ 2327480 h 2490402"/>
              <a:gd name="connsiteX9" fmla="*/ 1222559 w 6851024"/>
              <a:gd name="connsiteY9" fmla="*/ 2490402 h 2490402"/>
              <a:gd name="connsiteX10" fmla="*/ 1231573 w 6851024"/>
              <a:gd name="connsiteY10" fmla="*/ 2287499 h 2490402"/>
              <a:gd name="connsiteX0" fmla="*/ 1231573 w 6851024"/>
              <a:gd name="connsiteY0" fmla="*/ 2287499 h 2486130"/>
              <a:gd name="connsiteX1" fmla="*/ 496258 w 6851024"/>
              <a:gd name="connsiteY1" fmla="*/ 2154071 h 2486130"/>
              <a:gd name="connsiteX2" fmla="*/ 122177 w 6851024"/>
              <a:gd name="connsiteY2" fmla="*/ 1812699 h 2486130"/>
              <a:gd name="connsiteX3" fmla="*/ 41222 w 6851024"/>
              <a:gd name="connsiteY3" fmla="*/ 820007 h 2486130"/>
              <a:gd name="connsiteX4" fmla="*/ 725648 w 6851024"/>
              <a:gd name="connsiteY4" fmla="*/ 81703 h 2486130"/>
              <a:gd name="connsiteX5" fmla="*/ 6070841 w 6851024"/>
              <a:gd name="connsiteY5" fmla="*/ 181742 h 2486130"/>
              <a:gd name="connsiteX6" fmla="*/ 6800142 w 6851024"/>
              <a:gd name="connsiteY6" fmla="*/ 1041768 h 2486130"/>
              <a:gd name="connsiteX7" fmla="*/ 6123669 w 6851024"/>
              <a:gd name="connsiteY7" fmla="*/ 2088456 h 2486130"/>
              <a:gd name="connsiteX8" fmla="*/ 2046460 w 6851024"/>
              <a:gd name="connsiteY8" fmla="*/ 2327480 h 2486130"/>
              <a:gd name="connsiteX9" fmla="*/ 1187001 w 6851024"/>
              <a:gd name="connsiteY9" fmla="*/ 2486130 h 2486130"/>
              <a:gd name="connsiteX10" fmla="*/ 1231573 w 6851024"/>
              <a:gd name="connsiteY10" fmla="*/ 2287499 h 2486130"/>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046460 w 6851024"/>
              <a:gd name="connsiteY8" fmla="*/ 2327480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1024" h="2461764">
                <a:moveTo>
                  <a:pt x="1231573" y="2287499"/>
                </a:moveTo>
                <a:cubicBezTo>
                  <a:pt x="1112336" y="2271169"/>
                  <a:pt x="681157" y="2233204"/>
                  <a:pt x="496258" y="2154071"/>
                </a:cubicBezTo>
                <a:cubicBezTo>
                  <a:pt x="311359" y="2074938"/>
                  <a:pt x="198016" y="2035043"/>
                  <a:pt x="122177" y="1812699"/>
                </a:cubicBezTo>
                <a:cubicBezTo>
                  <a:pt x="46338" y="1590355"/>
                  <a:pt x="-59356" y="1108506"/>
                  <a:pt x="41222" y="820007"/>
                </a:cubicBezTo>
                <a:cubicBezTo>
                  <a:pt x="141800" y="531508"/>
                  <a:pt x="395768" y="136683"/>
                  <a:pt x="725648" y="81703"/>
                </a:cubicBezTo>
                <a:cubicBezTo>
                  <a:pt x="1694758" y="-79792"/>
                  <a:pt x="5058425" y="21731"/>
                  <a:pt x="6070841" y="181742"/>
                </a:cubicBezTo>
                <a:cubicBezTo>
                  <a:pt x="7083257" y="341753"/>
                  <a:pt x="6832799" y="565274"/>
                  <a:pt x="6800142" y="1041768"/>
                </a:cubicBezTo>
                <a:cubicBezTo>
                  <a:pt x="6762524" y="1588400"/>
                  <a:pt x="6896479" y="1874529"/>
                  <a:pt x="6123669" y="2088456"/>
                </a:cubicBezTo>
                <a:cubicBezTo>
                  <a:pt x="5350859" y="2302383"/>
                  <a:pt x="2371629" y="2317340"/>
                  <a:pt x="2163283" y="2325332"/>
                </a:cubicBezTo>
                <a:cubicBezTo>
                  <a:pt x="1581595" y="2463408"/>
                  <a:pt x="1234045" y="2459053"/>
                  <a:pt x="1172765" y="2461764"/>
                </a:cubicBezTo>
                <a:cubicBezTo>
                  <a:pt x="1538023" y="2321109"/>
                  <a:pt x="1231573" y="2287499"/>
                  <a:pt x="1231573" y="2287499"/>
                </a:cubicBezTo>
                <a:close/>
              </a:path>
            </a:pathLst>
          </a:custGeom>
          <a:solidFill>
            <a:schemeClr val="bg1"/>
          </a:solidFill>
          <a:ln w="19050" cap="flat">
            <a:noFill/>
            <a:prstDash val="solid"/>
            <a:miter/>
          </a:ln>
        </p:spPr>
        <p:txBody>
          <a:bodyPr rtlCol="0" anchor="ctr"/>
          <a:lstStyle/>
          <a:p>
            <a:endParaRPr lang="en-US"/>
          </a:p>
        </p:txBody>
      </p:sp>
      <p:sp>
        <p:nvSpPr>
          <p:cNvPr id="18" name="Freeform: Shape 11">
            <a:extLst>
              <a:ext uri="{FF2B5EF4-FFF2-40B4-BE49-F238E27FC236}">
                <a16:creationId xmlns:a16="http://schemas.microsoft.com/office/drawing/2014/main" id="{D4FB7586-D41B-4287-9864-5CA49B350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49824" flipH="1">
            <a:off x="4868349" y="422322"/>
            <a:ext cx="6912706" cy="5902624"/>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792"/>
              <a:gd name="connsiteY0" fmla="*/ 2291553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18613 w 6769792"/>
              <a:gd name="connsiteY10" fmla="*/ 2291553 h 2468349"/>
              <a:gd name="connsiteX0" fmla="*/ 1227232 w 6769792"/>
              <a:gd name="connsiteY0" fmla="*/ 2262059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27232 w 6769792"/>
              <a:gd name="connsiteY10" fmla="*/ 2262059 h 2468349"/>
              <a:gd name="connsiteX0" fmla="*/ 1227139 w 6769699"/>
              <a:gd name="connsiteY0" fmla="*/ 2262059 h 2468349"/>
              <a:gd name="connsiteX1" fmla="*/ 491824 w 6769699"/>
              <a:gd name="connsiteY1" fmla="*/ 2128631 h 2468349"/>
              <a:gd name="connsiteX2" fmla="*/ 134532 w 6769699"/>
              <a:gd name="connsiteY2" fmla="*/ 1835847 h 2468349"/>
              <a:gd name="connsiteX3" fmla="*/ 36788 w 6769699"/>
              <a:gd name="connsiteY3" fmla="*/ 794567 h 2468349"/>
              <a:gd name="connsiteX4" fmla="*/ 721214 w 6769699"/>
              <a:gd name="connsiteY4" fmla="*/ 56263 h 2468349"/>
              <a:gd name="connsiteX5" fmla="*/ 6066407 w 6769699"/>
              <a:gd name="connsiteY5" fmla="*/ 156302 h 2468349"/>
              <a:gd name="connsiteX6" fmla="*/ 6768195 w 6769699"/>
              <a:gd name="connsiteY6" fmla="*/ 865255 h 2468349"/>
              <a:gd name="connsiteX7" fmla="*/ 5950640 w 6769699"/>
              <a:gd name="connsiteY7" fmla="*/ 2129659 h 2468349"/>
              <a:gd name="connsiteX8" fmla="*/ 2042026 w 6769699"/>
              <a:gd name="connsiteY8" fmla="*/ 2302040 h 2468349"/>
              <a:gd name="connsiteX9" fmla="*/ 1300412 w 6769699"/>
              <a:gd name="connsiteY9" fmla="*/ 2468349 h 2468349"/>
              <a:gd name="connsiteX10" fmla="*/ 1227139 w 6769699"/>
              <a:gd name="connsiteY10" fmla="*/ 2262059 h 2468349"/>
              <a:gd name="connsiteX0" fmla="*/ 1231573 w 6774133"/>
              <a:gd name="connsiteY0" fmla="*/ 2262059 h 2468349"/>
              <a:gd name="connsiteX1" fmla="*/ 496258 w 6774133"/>
              <a:gd name="connsiteY1" fmla="*/ 2128631 h 2468349"/>
              <a:gd name="connsiteX2" fmla="*/ 122177 w 6774133"/>
              <a:gd name="connsiteY2" fmla="*/ 1787259 h 2468349"/>
              <a:gd name="connsiteX3" fmla="*/ 41222 w 6774133"/>
              <a:gd name="connsiteY3" fmla="*/ 794567 h 2468349"/>
              <a:gd name="connsiteX4" fmla="*/ 725648 w 6774133"/>
              <a:gd name="connsiteY4" fmla="*/ 56263 h 2468349"/>
              <a:gd name="connsiteX5" fmla="*/ 6070841 w 6774133"/>
              <a:gd name="connsiteY5" fmla="*/ 156302 h 2468349"/>
              <a:gd name="connsiteX6" fmla="*/ 6772629 w 6774133"/>
              <a:gd name="connsiteY6" fmla="*/ 865255 h 2468349"/>
              <a:gd name="connsiteX7" fmla="*/ 5955074 w 6774133"/>
              <a:gd name="connsiteY7" fmla="*/ 2129659 h 2468349"/>
              <a:gd name="connsiteX8" fmla="*/ 2046460 w 6774133"/>
              <a:gd name="connsiteY8" fmla="*/ 2302040 h 2468349"/>
              <a:gd name="connsiteX9" fmla="*/ 1304846 w 6774133"/>
              <a:gd name="connsiteY9" fmla="*/ 2468349 h 2468349"/>
              <a:gd name="connsiteX10" fmla="*/ 1231573 w 6774133"/>
              <a:gd name="connsiteY10" fmla="*/ 2262059 h 2468349"/>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5712 w 6774133"/>
              <a:gd name="connsiteY7" fmla="*/ 2082537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3669 w 6774133"/>
              <a:gd name="connsiteY7" fmla="*/ 2063016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830714"/>
              <a:gd name="connsiteY0" fmla="*/ 2285938 h 2488841"/>
              <a:gd name="connsiteX1" fmla="*/ 496258 w 6830714"/>
              <a:gd name="connsiteY1" fmla="*/ 2152510 h 2488841"/>
              <a:gd name="connsiteX2" fmla="*/ 122177 w 6830714"/>
              <a:gd name="connsiteY2" fmla="*/ 1811138 h 2488841"/>
              <a:gd name="connsiteX3" fmla="*/ 41222 w 6830714"/>
              <a:gd name="connsiteY3" fmla="*/ 818446 h 2488841"/>
              <a:gd name="connsiteX4" fmla="*/ 725648 w 6830714"/>
              <a:gd name="connsiteY4" fmla="*/ 80142 h 2488841"/>
              <a:gd name="connsiteX5" fmla="*/ 6070841 w 6830714"/>
              <a:gd name="connsiteY5" fmla="*/ 180181 h 2488841"/>
              <a:gd name="connsiteX6" fmla="*/ 6772693 w 6830714"/>
              <a:gd name="connsiteY6" fmla="*/ 1001592 h 2488841"/>
              <a:gd name="connsiteX7" fmla="*/ 6123669 w 6830714"/>
              <a:gd name="connsiteY7" fmla="*/ 2086895 h 2488841"/>
              <a:gd name="connsiteX8" fmla="*/ 2046460 w 6830714"/>
              <a:gd name="connsiteY8" fmla="*/ 2325919 h 2488841"/>
              <a:gd name="connsiteX9" fmla="*/ 1222559 w 6830714"/>
              <a:gd name="connsiteY9" fmla="*/ 2488841 h 2488841"/>
              <a:gd name="connsiteX10" fmla="*/ 1231573 w 6830714"/>
              <a:gd name="connsiteY10" fmla="*/ 2285938 h 2488841"/>
              <a:gd name="connsiteX0" fmla="*/ 1231573 w 6775421"/>
              <a:gd name="connsiteY0" fmla="*/ 2285174 h 2488077"/>
              <a:gd name="connsiteX1" fmla="*/ 496258 w 6775421"/>
              <a:gd name="connsiteY1" fmla="*/ 2151746 h 2488077"/>
              <a:gd name="connsiteX2" fmla="*/ 122177 w 6775421"/>
              <a:gd name="connsiteY2" fmla="*/ 1810374 h 2488077"/>
              <a:gd name="connsiteX3" fmla="*/ 41222 w 6775421"/>
              <a:gd name="connsiteY3" fmla="*/ 817682 h 2488077"/>
              <a:gd name="connsiteX4" fmla="*/ 725648 w 6775421"/>
              <a:gd name="connsiteY4" fmla="*/ 79378 h 2488077"/>
              <a:gd name="connsiteX5" fmla="*/ 6070841 w 6775421"/>
              <a:gd name="connsiteY5" fmla="*/ 179417 h 2488077"/>
              <a:gd name="connsiteX6" fmla="*/ 6772693 w 6775421"/>
              <a:gd name="connsiteY6" fmla="*/ 1000828 h 2488077"/>
              <a:gd name="connsiteX7" fmla="*/ 6123669 w 6775421"/>
              <a:gd name="connsiteY7" fmla="*/ 2086131 h 2488077"/>
              <a:gd name="connsiteX8" fmla="*/ 2046460 w 6775421"/>
              <a:gd name="connsiteY8" fmla="*/ 2325155 h 2488077"/>
              <a:gd name="connsiteX9" fmla="*/ 1222559 w 6775421"/>
              <a:gd name="connsiteY9" fmla="*/ 2488077 h 2488077"/>
              <a:gd name="connsiteX10" fmla="*/ 1231573 w 6775421"/>
              <a:gd name="connsiteY10" fmla="*/ 2285174 h 2488077"/>
              <a:gd name="connsiteX0" fmla="*/ 1231573 w 6851024"/>
              <a:gd name="connsiteY0" fmla="*/ 2287499 h 2490402"/>
              <a:gd name="connsiteX1" fmla="*/ 496258 w 6851024"/>
              <a:gd name="connsiteY1" fmla="*/ 2154071 h 2490402"/>
              <a:gd name="connsiteX2" fmla="*/ 122177 w 6851024"/>
              <a:gd name="connsiteY2" fmla="*/ 1812699 h 2490402"/>
              <a:gd name="connsiteX3" fmla="*/ 41222 w 6851024"/>
              <a:gd name="connsiteY3" fmla="*/ 820007 h 2490402"/>
              <a:gd name="connsiteX4" fmla="*/ 725648 w 6851024"/>
              <a:gd name="connsiteY4" fmla="*/ 81703 h 2490402"/>
              <a:gd name="connsiteX5" fmla="*/ 6070841 w 6851024"/>
              <a:gd name="connsiteY5" fmla="*/ 181742 h 2490402"/>
              <a:gd name="connsiteX6" fmla="*/ 6800142 w 6851024"/>
              <a:gd name="connsiteY6" fmla="*/ 1041768 h 2490402"/>
              <a:gd name="connsiteX7" fmla="*/ 6123669 w 6851024"/>
              <a:gd name="connsiteY7" fmla="*/ 2088456 h 2490402"/>
              <a:gd name="connsiteX8" fmla="*/ 2046460 w 6851024"/>
              <a:gd name="connsiteY8" fmla="*/ 2327480 h 2490402"/>
              <a:gd name="connsiteX9" fmla="*/ 1222559 w 6851024"/>
              <a:gd name="connsiteY9" fmla="*/ 2490402 h 2490402"/>
              <a:gd name="connsiteX10" fmla="*/ 1231573 w 6851024"/>
              <a:gd name="connsiteY10" fmla="*/ 2287499 h 2490402"/>
              <a:gd name="connsiteX0" fmla="*/ 1231573 w 6851024"/>
              <a:gd name="connsiteY0" fmla="*/ 2287499 h 2486130"/>
              <a:gd name="connsiteX1" fmla="*/ 496258 w 6851024"/>
              <a:gd name="connsiteY1" fmla="*/ 2154071 h 2486130"/>
              <a:gd name="connsiteX2" fmla="*/ 122177 w 6851024"/>
              <a:gd name="connsiteY2" fmla="*/ 1812699 h 2486130"/>
              <a:gd name="connsiteX3" fmla="*/ 41222 w 6851024"/>
              <a:gd name="connsiteY3" fmla="*/ 820007 h 2486130"/>
              <a:gd name="connsiteX4" fmla="*/ 725648 w 6851024"/>
              <a:gd name="connsiteY4" fmla="*/ 81703 h 2486130"/>
              <a:gd name="connsiteX5" fmla="*/ 6070841 w 6851024"/>
              <a:gd name="connsiteY5" fmla="*/ 181742 h 2486130"/>
              <a:gd name="connsiteX6" fmla="*/ 6800142 w 6851024"/>
              <a:gd name="connsiteY6" fmla="*/ 1041768 h 2486130"/>
              <a:gd name="connsiteX7" fmla="*/ 6123669 w 6851024"/>
              <a:gd name="connsiteY7" fmla="*/ 2088456 h 2486130"/>
              <a:gd name="connsiteX8" fmla="*/ 2046460 w 6851024"/>
              <a:gd name="connsiteY8" fmla="*/ 2327480 h 2486130"/>
              <a:gd name="connsiteX9" fmla="*/ 1187001 w 6851024"/>
              <a:gd name="connsiteY9" fmla="*/ 2486130 h 2486130"/>
              <a:gd name="connsiteX10" fmla="*/ 1231573 w 6851024"/>
              <a:gd name="connsiteY10" fmla="*/ 2287499 h 2486130"/>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046460 w 6851024"/>
              <a:gd name="connsiteY8" fmla="*/ 2327480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1024" h="2461764">
                <a:moveTo>
                  <a:pt x="1231573" y="2287499"/>
                </a:moveTo>
                <a:cubicBezTo>
                  <a:pt x="1112336" y="2271169"/>
                  <a:pt x="681157" y="2233204"/>
                  <a:pt x="496258" y="2154071"/>
                </a:cubicBezTo>
                <a:cubicBezTo>
                  <a:pt x="311359" y="2074938"/>
                  <a:pt x="198016" y="2035043"/>
                  <a:pt x="122177" y="1812699"/>
                </a:cubicBezTo>
                <a:cubicBezTo>
                  <a:pt x="46338" y="1590355"/>
                  <a:pt x="-59356" y="1108506"/>
                  <a:pt x="41222" y="820007"/>
                </a:cubicBezTo>
                <a:cubicBezTo>
                  <a:pt x="141800" y="531508"/>
                  <a:pt x="395768" y="136683"/>
                  <a:pt x="725648" y="81703"/>
                </a:cubicBezTo>
                <a:cubicBezTo>
                  <a:pt x="1694758" y="-79792"/>
                  <a:pt x="5058425" y="21731"/>
                  <a:pt x="6070841" y="181742"/>
                </a:cubicBezTo>
                <a:cubicBezTo>
                  <a:pt x="7083257" y="341753"/>
                  <a:pt x="6832799" y="565274"/>
                  <a:pt x="6800142" y="1041768"/>
                </a:cubicBezTo>
                <a:cubicBezTo>
                  <a:pt x="6762524" y="1588400"/>
                  <a:pt x="6896479" y="1874529"/>
                  <a:pt x="6123669" y="2088456"/>
                </a:cubicBezTo>
                <a:cubicBezTo>
                  <a:pt x="5350859" y="2302383"/>
                  <a:pt x="2371629" y="2317340"/>
                  <a:pt x="2163283" y="2325332"/>
                </a:cubicBezTo>
                <a:cubicBezTo>
                  <a:pt x="1581595" y="2463408"/>
                  <a:pt x="1234045" y="2459053"/>
                  <a:pt x="1172765" y="2461764"/>
                </a:cubicBezTo>
                <a:cubicBezTo>
                  <a:pt x="1538023" y="2321109"/>
                  <a:pt x="1231573" y="2287499"/>
                  <a:pt x="1231573" y="2287499"/>
                </a:cubicBezTo>
                <a:close/>
              </a:path>
            </a:pathLst>
          </a:custGeom>
          <a:noFill/>
          <a:ln w="19050" cap="flat">
            <a:solidFill>
              <a:schemeClr val="tx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D9E833B-71C6-4E5A-8EE9-2F5C6CF09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776088" y="584312"/>
            <a:ext cx="4653004" cy="3398069"/>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8820" h="4175448">
                <a:moveTo>
                  <a:pt x="1008299" y="0"/>
                </a:moveTo>
                <a:cubicBezTo>
                  <a:pt x="1080221" y="58905"/>
                  <a:pt x="1502689" y="357725"/>
                  <a:pt x="1646266" y="574434"/>
                </a:cubicBezTo>
                <a:cubicBezTo>
                  <a:pt x="1801987" y="585526"/>
                  <a:pt x="4118388" y="461840"/>
                  <a:pt x="4631860" y="934302"/>
                </a:cubicBezTo>
                <a:cubicBezTo>
                  <a:pt x="5145332" y="1406764"/>
                  <a:pt x="4955580" y="2313155"/>
                  <a:pt x="4727101" y="3409206"/>
                </a:cubicBezTo>
                <a:cubicBezTo>
                  <a:pt x="4578135" y="3975170"/>
                  <a:pt x="4223222" y="4034330"/>
                  <a:pt x="3579038" y="4131303"/>
                </a:cubicBezTo>
                <a:cubicBezTo>
                  <a:pt x="2934854" y="4228276"/>
                  <a:pt x="1597338" y="4158382"/>
                  <a:pt x="861999" y="3991042"/>
                </a:cubicBezTo>
                <a:cubicBezTo>
                  <a:pt x="557764" y="3888766"/>
                  <a:pt x="288603" y="3774523"/>
                  <a:pt x="76447" y="3313039"/>
                </a:cubicBezTo>
                <a:cubicBezTo>
                  <a:pt x="-73175" y="2826910"/>
                  <a:pt x="18982" y="1794318"/>
                  <a:pt x="163050" y="1290513"/>
                </a:cubicBezTo>
                <a:cubicBezTo>
                  <a:pt x="367640" y="666231"/>
                  <a:pt x="707145" y="617043"/>
                  <a:pt x="990367" y="590018"/>
                </a:cubicBezTo>
                <a:cubicBezTo>
                  <a:pt x="990367" y="590018"/>
                  <a:pt x="1038579" y="394709"/>
                  <a:pt x="1008299"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9AB1E42-1CC9-61B9-ED7C-0B850A6B6219}"/>
              </a:ext>
            </a:extLst>
          </p:cNvPr>
          <p:cNvSpPr>
            <a:spLocks noGrp="1"/>
          </p:cNvSpPr>
          <p:nvPr>
            <p:ph type="title"/>
          </p:nvPr>
        </p:nvSpPr>
        <p:spPr>
          <a:xfrm>
            <a:off x="958788" y="1441683"/>
            <a:ext cx="4000481" cy="2085287"/>
          </a:xfrm>
        </p:spPr>
        <p:txBody>
          <a:bodyPr>
            <a:normAutofit/>
          </a:bodyPr>
          <a:lstStyle/>
          <a:p>
            <a:pPr algn="ctr"/>
            <a:r>
              <a:rPr lang="el-GR" sz="3600" dirty="0">
                <a:latin typeface="Cavolini" panose="03000502040302020204" pitchFamily="66" charset="0"/>
                <a:cs typeface="Cavolini" panose="03000502040302020204" pitchFamily="66" charset="0"/>
              </a:rPr>
              <a:t>Εκπαιδευτικός-πρότυπο</a:t>
            </a:r>
            <a:endParaRPr lang="en-US" sz="3600" dirty="0">
              <a:latin typeface="Cavolini" panose="03000502040302020204" pitchFamily="66" charset="0"/>
              <a:cs typeface="Cavolini" panose="03000502040302020204" pitchFamily="66" charset="0"/>
            </a:endParaRPr>
          </a:p>
        </p:txBody>
      </p:sp>
      <p:sp>
        <p:nvSpPr>
          <p:cNvPr id="16" name="Freeform: Shape 15">
            <a:extLst>
              <a:ext uri="{FF2B5EF4-FFF2-40B4-BE49-F238E27FC236}">
                <a16:creationId xmlns:a16="http://schemas.microsoft.com/office/drawing/2014/main" id="{A7E159FC-3666-4232-8B04-4E20400D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719578" y="526618"/>
            <a:ext cx="4653004" cy="3398069"/>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8820" h="4175448">
                <a:moveTo>
                  <a:pt x="1008299" y="0"/>
                </a:moveTo>
                <a:cubicBezTo>
                  <a:pt x="1080221" y="58905"/>
                  <a:pt x="1502689" y="357725"/>
                  <a:pt x="1646266" y="574434"/>
                </a:cubicBezTo>
                <a:cubicBezTo>
                  <a:pt x="1801987" y="585526"/>
                  <a:pt x="4118388" y="461840"/>
                  <a:pt x="4631860" y="934302"/>
                </a:cubicBezTo>
                <a:cubicBezTo>
                  <a:pt x="5145332" y="1406764"/>
                  <a:pt x="4955580" y="2313155"/>
                  <a:pt x="4727101" y="3409206"/>
                </a:cubicBezTo>
                <a:cubicBezTo>
                  <a:pt x="4578135" y="3975170"/>
                  <a:pt x="4223222" y="4034330"/>
                  <a:pt x="3579038" y="4131303"/>
                </a:cubicBezTo>
                <a:cubicBezTo>
                  <a:pt x="2934854" y="4228276"/>
                  <a:pt x="1597338" y="4158382"/>
                  <a:pt x="861999" y="3991042"/>
                </a:cubicBezTo>
                <a:cubicBezTo>
                  <a:pt x="557764" y="3888766"/>
                  <a:pt x="288603" y="3774523"/>
                  <a:pt x="76447" y="3313039"/>
                </a:cubicBezTo>
                <a:cubicBezTo>
                  <a:pt x="-73175" y="2826910"/>
                  <a:pt x="18982" y="1794318"/>
                  <a:pt x="163050" y="1290513"/>
                </a:cubicBezTo>
                <a:cubicBezTo>
                  <a:pt x="367640" y="666231"/>
                  <a:pt x="707145" y="617043"/>
                  <a:pt x="990367" y="590018"/>
                </a:cubicBezTo>
                <a:cubicBezTo>
                  <a:pt x="990367" y="590018"/>
                  <a:pt x="1038579" y="394709"/>
                  <a:pt x="1008299"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7EC6937-148A-E04C-C72E-21AFD3E5F321}"/>
              </a:ext>
            </a:extLst>
          </p:cNvPr>
          <p:cNvSpPr>
            <a:spLocks noGrp="1"/>
          </p:cNvSpPr>
          <p:nvPr>
            <p:ph idx="1"/>
          </p:nvPr>
        </p:nvSpPr>
        <p:spPr>
          <a:xfrm>
            <a:off x="5855792" y="1133062"/>
            <a:ext cx="5098347" cy="4216490"/>
          </a:xfrm>
        </p:spPr>
        <p:txBody>
          <a:bodyPr anchor="ctr">
            <a:normAutofit fontScale="47500" lnSpcReduction="20000"/>
          </a:bodyPr>
          <a:lstStyle/>
          <a:p>
            <a:pPr marL="457200" indent="-457200">
              <a:buFont typeface="Wingdings" panose="05000000000000000000" pitchFamily="2" charset="2"/>
              <a:buChar char="ü"/>
            </a:pPr>
            <a:r>
              <a:rPr lang="el-GR" sz="3700" b="0" dirty="0">
                <a:latin typeface="Cavolini" panose="03000502040302020204" pitchFamily="66" charset="0"/>
                <a:cs typeface="Cavolini" panose="03000502040302020204" pitchFamily="66" charset="0"/>
              </a:rPr>
              <a:t>Προώθηση αγάπης για το βιβλίο – ενισχυτικός ρόλος προς το παιδί</a:t>
            </a:r>
          </a:p>
          <a:p>
            <a:pPr marL="457200" indent="-457200">
              <a:buFont typeface="Wingdings" panose="05000000000000000000" pitchFamily="2" charset="2"/>
              <a:buChar char="ü"/>
            </a:pPr>
            <a:r>
              <a:rPr lang="el-GR" sz="3700" b="0" dirty="0">
                <a:latin typeface="Cavolini" panose="03000502040302020204" pitchFamily="66" charset="0"/>
                <a:cs typeface="Cavolini" panose="03000502040302020204" pitchFamily="66" charset="0"/>
              </a:rPr>
              <a:t>Υποστηρικτικό και πλούσιο σε ερεθίσματα μαθησιακό περιβάλλον</a:t>
            </a:r>
          </a:p>
          <a:p>
            <a:pPr marL="457200" indent="-457200">
              <a:buFont typeface="Wingdings" panose="05000000000000000000" pitchFamily="2" charset="2"/>
              <a:buChar char="ü"/>
            </a:pPr>
            <a:r>
              <a:rPr lang="el-GR" sz="3700" b="0" dirty="0">
                <a:latin typeface="Cavolini" panose="03000502040302020204" pitchFamily="66" charset="0"/>
                <a:cs typeface="Cavolini" panose="03000502040302020204" pitchFamily="66" charset="0"/>
              </a:rPr>
              <a:t>Ο/Η εκπαιδευτικός δεν διδάσκει ανάγνωση και γραφή, είναι δίπλα στα παιδιά, παρέχοντάς τους θετική ενίσχυση, με τη συμμετοχή του στις αναγνωστικές δράσεις =&gt; αναγνωστικό πρότυπο =&gt; διαβάζει και ο ίδιος/η ίδια το δικό του/της βιβλίο κατά τη διάρκεια της ελεύθερης ανάγνωσης =&gt; αβίαστη εξοικείωση του παιδιού με το βιβλίο</a:t>
            </a:r>
          </a:p>
          <a:p>
            <a:pPr marL="457200" indent="-457200">
              <a:buFont typeface="Wingdings" panose="05000000000000000000" pitchFamily="2" charset="2"/>
              <a:buChar char="ü"/>
            </a:pPr>
            <a:endParaRPr lang="el-GR" b="0" dirty="0">
              <a:latin typeface="Cavolini" panose="03000502040302020204" pitchFamily="66" charset="0"/>
              <a:cs typeface="Cavolini" panose="03000502040302020204" pitchFamily="66" charset="0"/>
            </a:endParaRPr>
          </a:p>
          <a:p>
            <a:pPr marL="457200" indent="-457200" algn="ctr">
              <a:buFont typeface="Wingdings" panose="05000000000000000000" pitchFamily="2" charset="2"/>
              <a:buChar char="ü"/>
            </a:pPr>
            <a:endParaRPr lang="el-GR" dirty="0"/>
          </a:p>
        </p:txBody>
      </p:sp>
    </p:spTree>
    <p:extLst>
      <p:ext uri="{BB962C8B-B14F-4D97-AF65-F5344CB8AC3E}">
        <p14:creationId xmlns:p14="http://schemas.microsoft.com/office/powerpoint/2010/main" val="2803140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80D39A-0BA2-4F75-B566-623666189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1DE4653-4C0D-4C98-9FD1-95AD4A0C6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49824" flipH="1">
            <a:off x="4803301" y="377320"/>
            <a:ext cx="6912706" cy="5902624"/>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792"/>
              <a:gd name="connsiteY0" fmla="*/ 2291553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18613 w 6769792"/>
              <a:gd name="connsiteY10" fmla="*/ 2291553 h 2468349"/>
              <a:gd name="connsiteX0" fmla="*/ 1227232 w 6769792"/>
              <a:gd name="connsiteY0" fmla="*/ 2262059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27232 w 6769792"/>
              <a:gd name="connsiteY10" fmla="*/ 2262059 h 2468349"/>
              <a:gd name="connsiteX0" fmla="*/ 1227139 w 6769699"/>
              <a:gd name="connsiteY0" fmla="*/ 2262059 h 2468349"/>
              <a:gd name="connsiteX1" fmla="*/ 491824 w 6769699"/>
              <a:gd name="connsiteY1" fmla="*/ 2128631 h 2468349"/>
              <a:gd name="connsiteX2" fmla="*/ 134532 w 6769699"/>
              <a:gd name="connsiteY2" fmla="*/ 1835847 h 2468349"/>
              <a:gd name="connsiteX3" fmla="*/ 36788 w 6769699"/>
              <a:gd name="connsiteY3" fmla="*/ 794567 h 2468349"/>
              <a:gd name="connsiteX4" fmla="*/ 721214 w 6769699"/>
              <a:gd name="connsiteY4" fmla="*/ 56263 h 2468349"/>
              <a:gd name="connsiteX5" fmla="*/ 6066407 w 6769699"/>
              <a:gd name="connsiteY5" fmla="*/ 156302 h 2468349"/>
              <a:gd name="connsiteX6" fmla="*/ 6768195 w 6769699"/>
              <a:gd name="connsiteY6" fmla="*/ 865255 h 2468349"/>
              <a:gd name="connsiteX7" fmla="*/ 5950640 w 6769699"/>
              <a:gd name="connsiteY7" fmla="*/ 2129659 h 2468349"/>
              <a:gd name="connsiteX8" fmla="*/ 2042026 w 6769699"/>
              <a:gd name="connsiteY8" fmla="*/ 2302040 h 2468349"/>
              <a:gd name="connsiteX9" fmla="*/ 1300412 w 6769699"/>
              <a:gd name="connsiteY9" fmla="*/ 2468349 h 2468349"/>
              <a:gd name="connsiteX10" fmla="*/ 1227139 w 6769699"/>
              <a:gd name="connsiteY10" fmla="*/ 2262059 h 2468349"/>
              <a:gd name="connsiteX0" fmla="*/ 1231573 w 6774133"/>
              <a:gd name="connsiteY0" fmla="*/ 2262059 h 2468349"/>
              <a:gd name="connsiteX1" fmla="*/ 496258 w 6774133"/>
              <a:gd name="connsiteY1" fmla="*/ 2128631 h 2468349"/>
              <a:gd name="connsiteX2" fmla="*/ 122177 w 6774133"/>
              <a:gd name="connsiteY2" fmla="*/ 1787259 h 2468349"/>
              <a:gd name="connsiteX3" fmla="*/ 41222 w 6774133"/>
              <a:gd name="connsiteY3" fmla="*/ 794567 h 2468349"/>
              <a:gd name="connsiteX4" fmla="*/ 725648 w 6774133"/>
              <a:gd name="connsiteY4" fmla="*/ 56263 h 2468349"/>
              <a:gd name="connsiteX5" fmla="*/ 6070841 w 6774133"/>
              <a:gd name="connsiteY5" fmla="*/ 156302 h 2468349"/>
              <a:gd name="connsiteX6" fmla="*/ 6772629 w 6774133"/>
              <a:gd name="connsiteY6" fmla="*/ 865255 h 2468349"/>
              <a:gd name="connsiteX7" fmla="*/ 5955074 w 6774133"/>
              <a:gd name="connsiteY7" fmla="*/ 2129659 h 2468349"/>
              <a:gd name="connsiteX8" fmla="*/ 2046460 w 6774133"/>
              <a:gd name="connsiteY8" fmla="*/ 2302040 h 2468349"/>
              <a:gd name="connsiteX9" fmla="*/ 1304846 w 6774133"/>
              <a:gd name="connsiteY9" fmla="*/ 2468349 h 2468349"/>
              <a:gd name="connsiteX10" fmla="*/ 1231573 w 6774133"/>
              <a:gd name="connsiteY10" fmla="*/ 2262059 h 2468349"/>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5712 w 6774133"/>
              <a:gd name="connsiteY7" fmla="*/ 2082537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3669 w 6774133"/>
              <a:gd name="connsiteY7" fmla="*/ 2063016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830714"/>
              <a:gd name="connsiteY0" fmla="*/ 2285938 h 2488841"/>
              <a:gd name="connsiteX1" fmla="*/ 496258 w 6830714"/>
              <a:gd name="connsiteY1" fmla="*/ 2152510 h 2488841"/>
              <a:gd name="connsiteX2" fmla="*/ 122177 w 6830714"/>
              <a:gd name="connsiteY2" fmla="*/ 1811138 h 2488841"/>
              <a:gd name="connsiteX3" fmla="*/ 41222 w 6830714"/>
              <a:gd name="connsiteY3" fmla="*/ 818446 h 2488841"/>
              <a:gd name="connsiteX4" fmla="*/ 725648 w 6830714"/>
              <a:gd name="connsiteY4" fmla="*/ 80142 h 2488841"/>
              <a:gd name="connsiteX5" fmla="*/ 6070841 w 6830714"/>
              <a:gd name="connsiteY5" fmla="*/ 180181 h 2488841"/>
              <a:gd name="connsiteX6" fmla="*/ 6772693 w 6830714"/>
              <a:gd name="connsiteY6" fmla="*/ 1001592 h 2488841"/>
              <a:gd name="connsiteX7" fmla="*/ 6123669 w 6830714"/>
              <a:gd name="connsiteY7" fmla="*/ 2086895 h 2488841"/>
              <a:gd name="connsiteX8" fmla="*/ 2046460 w 6830714"/>
              <a:gd name="connsiteY8" fmla="*/ 2325919 h 2488841"/>
              <a:gd name="connsiteX9" fmla="*/ 1222559 w 6830714"/>
              <a:gd name="connsiteY9" fmla="*/ 2488841 h 2488841"/>
              <a:gd name="connsiteX10" fmla="*/ 1231573 w 6830714"/>
              <a:gd name="connsiteY10" fmla="*/ 2285938 h 2488841"/>
              <a:gd name="connsiteX0" fmla="*/ 1231573 w 6775421"/>
              <a:gd name="connsiteY0" fmla="*/ 2285174 h 2488077"/>
              <a:gd name="connsiteX1" fmla="*/ 496258 w 6775421"/>
              <a:gd name="connsiteY1" fmla="*/ 2151746 h 2488077"/>
              <a:gd name="connsiteX2" fmla="*/ 122177 w 6775421"/>
              <a:gd name="connsiteY2" fmla="*/ 1810374 h 2488077"/>
              <a:gd name="connsiteX3" fmla="*/ 41222 w 6775421"/>
              <a:gd name="connsiteY3" fmla="*/ 817682 h 2488077"/>
              <a:gd name="connsiteX4" fmla="*/ 725648 w 6775421"/>
              <a:gd name="connsiteY4" fmla="*/ 79378 h 2488077"/>
              <a:gd name="connsiteX5" fmla="*/ 6070841 w 6775421"/>
              <a:gd name="connsiteY5" fmla="*/ 179417 h 2488077"/>
              <a:gd name="connsiteX6" fmla="*/ 6772693 w 6775421"/>
              <a:gd name="connsiteY6" fmla="*/ 1000828 h 2488077"/>
              <a:gd name="connsiteX7" fmla="*/ 6123669 w 6775421"/>
              <a:gd name="connsiteY7" fmla="*/ 2086131 h 2488077"/>
              <a:gd name="connsiteX8" fmla="*/ 2046460 w 6775421"/>
              <a:gd name="connsiteY8" fmla="*/ 2325155 h 2488077"/>
              <a:gd name="connsiteX9" fmla="*/ 1222559 w 6775421"/>
              <a:gd name="connsiteY9" fmla="*/ 2488077 h 2488077"/>
              <a:gd name="connsiteX10" fmla="*/ 1231573 w 6775421"/>
              <a:gd name="connsiteY10" fmla="*/ 2285174 h 2488077"/>
              <a:gd name="connsiteX0" fmla="*/ 1231573 w 6851024"/>
              <a:gd name="connsiteY0" fmla="*/ 2287499 h 2490402"/>
              <a:gd name="connsiteX1" fmla="*/ 496258 w 6851024"/>
              <a:gd name="connsiteY1" fmla="*/ 2154071 h 2490402"/>
              <a:gd name="connsiteX2" fmla="*/ 122177 w 6851024"/>
              <a:gd name="connsiteY2" fmla="*/ 1812699 h 2490402"/>
              <a:gd name="connsiteX3" fmla="*/ 41222 w 6851024"/>
              <a:gd name="connsiteY3" fmla="*/ 820007 h 2490402"/>
              <a:gd name="connsiteX4" fmla="*/ 725648 w 6851024"/>
              <a:gd name="connsiteY4" fmla="*/ 81703 h 2490402"/>
              <a:gd name="connsiteX5" fmla="*/ 6070841 w 6851024"/>
              <a:gd name="connsiteY5" fmla="*/ 181742 h 2490402"/>
              <a:gd name="connsiteX6" fmla="*/ 6800142 w 6851024"/>
              <a:gd name="connsiteY6" fmla="*/ 1041768 h 2490402"/>
              <a:gd name="connsiteX7" fmla="*/ 6123669 w 6851024"/>
              <a:gd name="connsiteY7" fmla="*/ 2088456 h 2490402"/>
              <a:gd name="connsiteX8" fmla="*/ 2046460 w 6851024"/>
              <a:gd name="connsiteY8" fmla="*/ 2327480 h 2490402"/>
              <a:gd name="connsiteX9" fmla="*/ 1222559 w 6851024"/>
              <a:gd name="connsiteY9" fmla="*/ 2490402 h 2490402"/>
              <a:gd name="connsiteX10" fmla="*/ 1231573 w 6851024"/>
              <a:gd name="connsiteY10" fmla="*/ 2287499 h 2490402"/>
              <a:gd name="connsiteX0" fmla="*/ 1231573 w 6851024"/>
              <a:gd name="connsiteY0" fmla="*/ 2287499 h 2486130"/>
              <a:gd name="connsiteX1" fmla="*/ 496258 w 6851024"/>
              <a:gd name="connsiteY1" fmla="*/ 2154071 h 2486130"/>
              <a:gd name="connsiteX2" fmla="*/ 122177 w 6851024"/>
              <a:gd name="connsiteY2" fmla="*/ 1812699 h 2486130"/>
              <a:gd name="connsiteX3" fmla="*/ 41222 w 6851024"/>
              <a:gd name="connsiteY3" fmla="*/ 820007 h 2486130"/>
              <a:gd name="connsiteX4" fmla="*/ 725648 w 6851024"/>
              <a:gd name="connsiteY4" fmla="*/ 81703 h 2486130"/>
              <a:gd name="connsiteX5" fmla="*/ 6070841 w 6851024"/>
              <a:gd name="connsiteY5" fmla="*/ 181742 h 2486130"/>
              <a:gd name="connsiteX6" fmla="*/ 6800142 w 6851024"/>
              <a:gd name="connsiteY6" fmla="*/ 1041768 h 2486130"/>
              <a:gd name="connsiteX7" fmla="*/ 6123669 w 6851024"/>
              <a:gd name="connsiteY7" fmla="*/ 2088456 h 2486130"/>
              <a:gd name="connsiteX8" fmla="*/ 2046460 w 6851024"/>
              <a:gd name="connsiteY8" fmla="*/ 2327480 h 2486130"/>
              <a:gd name="connsiteX9" fmla="*/ 1187001 w 6851024"/>
              <a:gd name="connsiteY9" fmla="*/ 2486130 h 2486130"/>
              <a:gd name="connsiteX10" fmla="*/ 1231573 w 6851024"/>
              <a:gd name="connsiteY10" fmla="*/ 2287499 h 2486130"/>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046460 w 6851024"/>
              <a:gd name="connsiteY8" fmla="*/ 2327480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1024" h="2461764">
                <a:moveTo>
                  <a:pt x="1231573" y="2287499"/>
                </a:moveTo>
                <a:cubicBezTo>
                  <a:pt x="1112336" y="2271169"/>
                  <a:pt x="681157" y="2233204"/>
                  <a:pt x="496258" y="2154071"/>
                </a:cubicBezTo>
                <a:cubicBezTo>
                  <a:pt x="311359" y="2074938"/>
                  <a:pt x="198016" y="2035043"/>
                  <a:pt x="122177" y="1812699"/>
                </a:cubicBezTo>
                <a:cubicBezTo>
                  <a:pt x="46338" y="1590355"/>
                  <a:pt x="-59356" y="1108506"/>
                  <a:pt x="41222" y="820007"/>
                </a:cubicBezTo>
                <a:cubicBezTo>
                  <a:pt x="141800" y="531508"/>
                  <a:pt x="395768" y="136683"/>
                  <a:pt x="725648" y="81703"/>
                </a:cubicBezTo>
                <a:cubicBezTo>
                  <a:pt x="1694758" y="-79792"/>
                  <a:pt x="5058425" y="21731"/>
                  <a:pt x="6070841" y="181742"/>
                </a:cubicBezTo>
                <a:cubicBezTo>
                  <a:pt x="7083257" y="341753"/>
                  <a:pt x="6832799" y="565274"/>
                  <a:pt x="6800142" y="1041768"/>
                </a:cubicBezTo>
                <a:cubicBezTo>
                  <a:pt x="6762524" y="1588400"/>
                  <a:pt x="6896479" y="1874529"/>
                  <a:pt x="6123669" y="2088456"/>
                </a:cubicBezTo>
                <a:cubicBezTo>
                  <a:pt x="5350859" y="2302383"/>
                  <a:pt x="2371629" y="2317340"/>
                  <a:pt x="2163283" y="2325332"/>
                </a:cubicBezTo>
                <a:cubicBezTo>
                  <a:pt x="1581595" y="2463408"/>
                  <a:pt x="1234045" y="2459053"/>
                  <a:pt x="1172765" y="2461764"/>
                </a:cubicBezTo>
                <a:cubicBezTo>
                  <a:pt x="1538023" y="2321109"/>
                  <a:pt x="1231573" y="2287499"/>
                  <a:pt x="1231573" y="2287499"/>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4FB7586-D41B-4287-9864-5CA49B350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49824" flipH="1">
            <a:off x="4868349" y="422322"/>
            <a:ext cx="6912706" cy="5902624"/>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792"/>
              <a:gd name="connsiteY0" fmla="*/ 2291553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18613 w 6769792"/>
              <a:gd name="connsiteY10" fmla="*/ 2291553 h 2468349"/>
              <a:gd name="connsiteX0" fmla="*/ 1227232 w 6769792"/>
              <a:gd name="connsiteY0" fmla="*/ 2262059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27232 w 6769792"/>
              <a:gd name="connsiteY10" fmla="*/ 2262059 h 2468349"/>
              <a:gd name="connsiteX0" fmla="*/ 1227139 w 6769699"/>
              <a:gd name="connsiteY0" fmla="*/ 2262059 h 2468349"/>
              <a:gd name="connsiteX1" fmla="*/ 491824 w 6769699"/>
              <a:gd name="connsiteY1" fmla="*/ 2128631 h 2468349"/>
              <a:gd name="connsiteX2" fmla="*/ 134532 w 6769699"/>
              <a:gd name="connsiteY2" fmla="*/ 1835847 h 2468349"/>
              <a:gd name="connsiteX3" fmla="*/ 36788 w 6769699"/>
              <a:gd name="connsiteY3" fmla="*/ 794567 h 2468349"/>
              <a:gd name="connsiteX4" fmla="*/ 721214 w 6769699"/>
              <a:gd name="connsiteY4" fmla="*/ 56263 h 2468349"/>
              <a:gd name="connsiteX5" fmla="*/ 6066407 w 6769699"/>
              <a:gd name="connsiteY5" fmla="*/ 156302 h 2468349"/>
              <a:gd name="connsiteX6" fmla="*/ 6768195 w 6769699"/>
              <a:gd name="connsiteY6" fmla="*/ 865255 h 2468349"/>
              <a:gd name="connsiteX7" fmla="*/ 5950640 w 6769699"/>
              <a:gd name="connsiteY7" fmla="*/ 2129659 h 2468349"/>
              <a:gd name="connsiteX8" fmla="*/ 2042026 w 6769699"/>
              <a:gd name="connsiteY8" fmla="*/ 2302040 h 2468349"/>
              <a:gd name="connsiteX9" fmla="*/ 1300412 w 6769699"/>
              <a:gd name="connsiteY9" fmla="*/ 2468349 h 2468349"/>
              <a:gd name="connsiteX10" fmla="*/ 1227139 w 6769699"/>
              <a:gd name="connsiteY10" fmla="*/ 2262059 h 2468349"/>
              <a:gd name="connsiteX0" fmla="*/ 1231573 w 6774133"/>
              <a:gd name="connsiteY0" fmla="*/ 2262059 h 2468349"/>
              <a:gd name="connsiteX1" fmla="*/ 496258 w 6774133"/>
              <a:gd name="connsiteY1" fmla="*/ 2128631 h 2468349"/>
              <a:gd name="connsiteX2" fmla="*/ 122177 w 6774133"/>
              <a:gd name="connsiteY2" fmla="*/ 1787259 h 2468349"/>
              <a:gd name="connsiteX3" fmla="*/ 41222 w 6774133"/>
              <a:gd name="connsiteY3" fmla="*/ 794567 h 2468349"/>
              <a:gd name="connsiteX4" fmla="*/ 725648 w 6774133"/>
              <a:gd name="connsiteY4" fmla="*/ 56263 h 2468349"/>
              <a:gd name="connsiteX5" fmla="*/ 6070841 w 6774133"/>
              <a:gd name="connsiteY5" fmla="*/ 156302 h 2468349"/>
              <a:gd name="connsiteX6" fmla="*/ 6772629 w 6774133"/>
              <a:gd name="connsiteY6" fmla="*/ 865255 h 2468349"/>
              <a:gd name="connsiteX7" fmla="*/ 5955074 w 6774133"/>
              <a:gd name="connsiteY7" fmla="*/ 2129659 h 2468349"/>
              <a:gd name="connsiteX8" fmla="*/ 2046460 w 6774133"/>
              <a:gd name="connsiteY8" fmla="*/ 2302040 h 2468349"/>
              <a:gd name="connsiteX9" fmla="*/ 1304846 w 6774133"/>
              <a:gd name="connsiteY9" fmla="*/ 2468349 h 2468349"/>
              <a:gd name="connsiteX10" fmla="*/ 1231573 w 6774133"/>
              <a:gd name="connsiteY10" fmla="*/ 2262059 h 2468349"/>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5712 w 6774133"/>
              <a:gd name="connsiteY7" fmla="*/ 2082537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3669 w 6774133"/>
              <a:gd name="connsiteY7" fmla="*/ 2063016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830714"/>
              <a:gd name="connsiteY0" fmla="*/ 2285938 h 2488841"/>
              <a:gd name="connsiteX1" fmla="*/ 496258 w 6830714"/>
              <a:gd name="connsiteY1" fmla="*/ 2152510 h 2488841"/>
              <a:gd name="connsiteX2" fmla="*/ 122177 w 6830714"/>
              <a:gd name="connsiteY2" fmla="*/ 1811138 h 2488841"/>
              <a:gd name="connsiteX3" fmla="*/ 41222 w 6830714"/>
              <a:gd name="connsiteY3" fmla="*/ 818446 h 2488841"/>
              <a:gd name="connsiteX4" fmla="*/ 725648 w 6830714"/>
              <a:gd name="connsiteY4" fmla="*/ 80142 h 2488841"/>
              <a:gd name="connsiteX5" fmla="*/ 6070841 w 6830714"/>
              <a:gd name="connsiteY5" fmla="*/ 180181 h 2488841"/>
              <a:gd name="connsiteX6" fmla="*/ 6772693 w 6830714"/>
              <a:gd name="connsiteY6" fmla="*/ 1001592 h 2488841"/>
              <a:gd name="connsiteX7" fmla="*/ 6123669 w 6830714"/>
              <a:gd name="connsiteY7" fmla="*/ 2086895 h 2488841"/>
              <a:gd name="connsiteX8" fmla="*/ 2046460 w 6830714"/>
              <a:gd name="connsiteY8" fmla="*/ 2325919 h 2488841"/>
              <a:gd name="connsiteX9" fmla="*/ 1222559 w 6830714"/>
              <a:gd name="connsiteY9" fmla="*/ 2488841 h 2488841"/>
              <a:gd name="connsiteX10" fmla="*/ 1231573 w 6830714"/>
              <a:gd name="connsiteY10" fmla="*/ 2285938 h 2488841"/>
              <a:gd name="connsiteX0" fmla="*/ 1231573 w 6775421"/>
              <a:gd name="connsiteY0" fmla="*/ 2285174 h 2488077"/>
              <a:gd name="connsiteX1" fmla="*/ 496258 w 6775421"/>
              <a:gd name="connsiteY1" fmla="*/ 2151746 h 2488077"/>
              <a:gd name="connsiteX2" fmla="*/ 122177 w 6775421"/>
              <a:gd name="connsiteY2" fmla="*/ 1810374 h 2488077"/>
              <a:gd name="connsiteX3" fmla="*/ 41222 w 6775421"/>
              <a:gd name="connsiteY3" fmla="*/ 817682 h 2488077"/>
              <a:gd name="connsiteX4" fmla="*/ 725648 w 6775421"/>
              <a:gd name="connsiteY4" fmla="*/ 79378 h 2488077"/>
              <a:gd name="connsiteX5" fmla="*/ 6070841 w 6775421"/>
              <a:gd name="connsiteY5" fmla="*/ 179417 h 2488077"/>
              <a:gd name="connsiteX6" fmla="*/ 6772693 w 6775421"/>
              <a:gd name="connsiteY6" fmla="*/ 1000828 h 2488077"/>
              <a:gd name="connsiteX7" fmla="*/ 6123669 w 6775421"/>
              <a:gd name="connsiteY7" fmla="*/ 2086131 h 2488077"/>
              <a:gd name="connsiteX8" fmla="*/ 2046460 w 6775421"/>
              <a:gd name="connsiteY8" fmla="*/ 2325155 h 2488077"/>
              <a:gd name="connsiteX9" fmla="*/ 1222559 w 6775421"/>
              <a:gd name="connsiteY9" fmla="*/ 2488077 h 2488077"/>
              <a:gd name="connsiteX10" fmla="*/ 1231573 w 6775421"/>
              <a:gd name="connsiteY10" fmla="*/ 2285174 h 2488077"/>
              <a:gd name="connsiteX0" fmla="*/ 1231573 w 6851024"/>
              <a:gd name="connsiteY0" fmla="*/ 2287499 h 2490402"/>
              <a:gd name="connsiteX1" fmla="*/ 496258 w 6851024"/>
              <a:gd name="connsiteY1" fmla="*/ 2154071 h 2490402"/>
              <a:gd name="connsiteX2" fmla="*/ 122177 w 6851024"/>
              <a:gd name="connsiteY2" fmla="*/ 1812699 h 2490402"/>
              <a:gd name="connsiteX3" fmla="*/ 41222 w 6851024"/>
              <a:gd name="connsiteY3" fmla="*/ 820007 h 2490402"/>
              <a:gd name="connsiteX4" fmla="*/ 725648 w 6851024"/>
              <a:gd name="connsiteY4" fmla="*/ 81703 h 2490402"/>
              <a:gd name="connsiteX5" fmla="*/ 6070841 w 6851024"/>
              <a:gd name="connsiteY5" fmla="*/ 181742 h 2490402"/>
              <a:gd name="connsiteX6" fmla="*/ 6800142 w 6851024"/>
              <a:gd name="connsiteY6" fmla="*/ 1041768 h 2490402"/>
              <a:gd name="connsiteX7" fmla="*/ 6123669 w 6851024"/>
              <a:gd name="connsiteY7" fmla="*/ 2088456 h 2490402"/>
              <a:gd name="connsiteX8" fmla="*/ 2046460 w 6851024"/>
              <a:gd name="connsiteY8" fmla="*/ 2327480 h 2490402"/>
              <a:gd name="connsiteX9" fmla="*/ 1222559 w 6851024"/>
              <a:gd name="connsiteY9" fmla="*/ 2490402 h 2490402"/>
              <a:gd name="connsiteX10" fmla="*/ 1231573 w 6851024"/>
              <a:gd name="connsiteY10" fmla="*/ 2287499 h 2490402"/>
              <a:gd name="connsiteX0" fmla="*/ 1231573 w 6851024"/>
              <a:gd name="connsiteY0" fmla="*/ 2287499 h 2486130"/>
              <a:gd name="connsiteX1" fmla="*/ 496258 w 6851024"/>
              <a:gd name="connsiteY1" fmla="*/ 2154071 h 2486130"/>
              <a:gd name="connsiteX2" fmla="*/ 122177 w 6851024"/>
              <a:gd name="connsiteY2" fmla="*/ 1812699 h 2486130"/>
              <a:gd name="connsiteX3" fmla="*/ 41222 w 6851024"/>
              <a:gd name="connsiteY3" fmla="*/ 820007 h 2486130"/>
              <a:gd name="connsiteX4" fmla="*/ 725648 w 6851024"/>
              <a:gd name="connsiteY4" fmla="*/ 81703 h 2486130"/>
              <a:gd name="connsiteX5" fmla="*/ 6070841 w 6851024"/>
              <a:gd name="connsiteY5" fmla="*/ 181742 h 2486130"/>
              <a:gd name="connsiteX6" fmla="*/ 6800142 w 6851024"/>
              <a:gd name="connsiteY6" fmla="*/ 1041768 h 2486130"/>
              <a:gd name="connsiteX7" fmla="*/ 6123669 w 6851024"/>
              <a:gd name="connsiteY7" fmla="*/ 2088456 h 2486130"/>
              <a:gd name="connsiteX8" fmla="*/ 2046460 w 6851024"/>
              <a:gd name="connsiteY8" fmla="*/ 2327480 h 2486130"/>
              <a:gd name="connsiteX9" fmla="*/ 1187001 w 6851024"/>
              <a:gd name="connsiteY9" fmla="*/ 2486130 h 2486130"/>
              <a:gd name="connsiteX10" fmla="*/ 1231573 w 6851024"/>
              <a:gd name="connsiteY10" fmla="*/ 2287499 h 2486130"/>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046460 w 6851024"/>
              <a:gd name="connsiteY8" fmla="*/ 2327480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1024" h="2461764">
                <a:moveTo>
                  <a:pt x="1231573" y="2287499"/>
                </a:moveTo>
                <a:cubicBezTo>
                  <a:pt x="1112336" y="2271169"/>
                  <a:pt x="681157" y="2233204"/>
                  <a:pt x="496258" y="2154071"/>
                </a:cubicBezTo>
                <a:cubicBezTo>
                  <a:pt x="311359" y="2074938"/>
                  <a:pt x="198016" y="2035043"/>
                  <a:pt x="122177" y="1812699"/>
                </a:cubicBezTo>
                <a:cubicBezTo>
                  <a:pt x="46338" y="1590355"/>
                  <a:pt x="-59356" y="1108506"/>
                  <a:pt x="41222" y="820007"/>
                </a:cubicBezTo>
                <a:cubicBezTo>
                  <a:pt x="141800" y="531508"/>
                  <a:pt x="395768" y="136683"/>
                  <a:pt x="725648" y="81703"/>
                </a:cubicBezTo>
                <a:cubicBezTo>
                  <a:pt x="1694758" y="-79792"/>
                  <a:pt x="5058425" y="21731"/>
                  <a:pt x="6070841" y="181742"/>
                </a:cubicBezTo>
                <a:cubicBezTo>
                  <a:pt x="7083257" y="341753"/>
                  <a:pt x="6832799" y="565274"/>
                  <a:pt x="6800142" y="1041768"/>
                </a:cubicBezTo>
                <a:cubicBezTo>
                  <a:pt x="6762524" y="1588400"/>
                  <a:pt x="6896479" y="1874529"/>
                  <a:pt x="6123669" y="2088456"/>
                </a:cubicBezTo>
                <a:cubicBezTo>
                  <a:pt x="5350859" y="2302383"/>
                  <a:pt x="2371629" y="2317340"/>
                  <a:pt x="2163283" y="2325332"/>
                </a:cubicBezTo>
                <a:cubicBezTo>
                  <a:pt x="1581595" y="2463408"/>
                  <a:pt x="1234045" y="2459053"/>
                  <a:pt x="1172765" y="2461764"/>
                </a:cubicBezTo>
                <a:cubicBezTo>
                  <a:pt x="1538023" y="2321109"/>
                  <a:pt x="1231573" y="2287499"/>
                  <a:pt x="1231573" y="2287499"/>
                </a:cubicBezTo>
                <a:close/>
              </a:path>
            </a:pathLst>
          </a:custGeom>
          <a:noFill/>
          <a:ln w="19050" cap="flat">
            <a:solidFill>
              <a:schemeClr val="tx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D9E833B-71C6-4E5A-8EE9-2F5C6CF09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776088" y="584312"/>
            <a:ext cx="4653004" cy="3398069"/>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8820" h="4175448">
                <a:moveTo>
                  <a:pt x="1008299" y="0"/>
                </a:moveTo>
                <a:cubicBezTo>
                  <a:pt x="1080221" y="58905"/>
                  <a:pt x="1502689" y="357725"/>
                  <a:pt x="1646266" y="574434"/>
                </a:cubicBezTo>
                <a:cubicBezTo>
                  <a:pt x="1801987" y="585526"/>
                  <a:pt x="4118388" y="461840"/>
                  <a:pt x="4631860" y="934302"/>
                </a:cubicBezTo>
                <a:cubicBezTo>
                  <a:pt x="5145332" y="1406764"/>
                  <a:pt x="4955580" y="2313155"/>
                  <a:pt x="4727101" y="3409206"/>
                </a:cubicBezTo>
                <a:cubicBezTo>
                  <a:pt x="4578135" y="3975170"/>
                  <a:pt x="4223222" y="4034330"/>
                  <a:pt x="3579038" y="4131303"/>
                </a:cubicBezTo>
                <a:cubicBezTo>
                  <a:pt x="2934854" y="4228276"/>
                  <a:pt x="1597338" y="4158382"/>
                  <a:pt x="861999" y="3991042"/>
                </a:cubicBezTo>
                <a:cubicBezTo>
                  <a:pt x="557764" y="3888766"/>
                  <a:pt x="288603" y="3774523"/>
                  <a:pt x="76447" y="3313039"/>
                </a:cubicBezTo>
                <a:cubicBezTo>
                  <a:pt x="-73175" y="2826910"/>
                  <a:pt x="18982" y="1794318"/>
                  <a:pt x="163050" y="1290513"/>
                </a:cubicBezTo>
                <a:cubicBezTo>
                  <a:pt x="367640" y="666231"/>
                  <a:pt x="707145" y="617043"/>
                  <a:pt x="990367" y="590018"/>
                </a:cubicBezTo>
                <a:cubicBezTo>
                  <a:pt x="990367" y="590018"/>
                  <a:pt x="1038579" y="394709"/>
                  <a:pt x="1008299"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37C8E16-52A9-D3C5-8780-95000764E5C9}"/>
              </a:ext>
            </a:extLst>
          </p:cNvPr>
          <p:cNvSpPr>
            <a:spLocks noGrp="1"/>
          </p:cNvSpPr>
          <p:nvPr>
            <p:ph type="title"/>
          </p:nvPr>
        </p:nvSpPr>
        <p:spPr>
          <a:xfrm>
            <a:off x="1056443" y="1441683"/>
            <a:ext cx="3902826" cy="2085287"/>
          </a:xfrm>
        </p:spPr>
        <p:txBody>
          <a:bodyPr>
            <a:normAutofit/>
          </a:bodyPr>
          <a:lstStyle/>
          <a:p>
            <a:pPr algn="ctr"/>
            <a:r>
              <a:rPr kumimoji="0" lang="el-GR" sz="36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Εκπαιδευτικός-πρότυπο</a:t>
            </a:r>
            <a:endParaRPr lang="en-US" dirty="0"/>
          </a:p>
        </p:txBody>
      </p:sp>
      <p:sp>
        <p:nvSpPr>
          <p:cNvPr id="16" name="Freeform: Shape 15">
            <a:extLst>
              <a:ext uri="{FF2B5EF4-FFF2-40B4-BE49-F238E27FC236}">
                <a16:creationId xmlns:a16="http://schemas.microsoft.com/office/drawing/2014/main" id="{A7E159FC-3666-4232-8B04-4E20400D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719578" y="526618"/>
            <a:ext cx="4653004" cy="3398069"/>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8820" h="4175448">
                <a:moveTo>
                  <a:pt x="1008299" y="0"/>
                </a:moveTo>
                <a:cubicBezTo>
                  <a:pt x="1080221" y="58905"/>
                  <a:pt x="1502689" y="357725"/>
                  <a:pt x="1646266" y="574434"/>
                </a:cubicBezTo>
                <a:cubicBezTo>
                  <a:pt x="1801987" y="585526"/>
                  <a:pt x="4118388" y="461840"/>
                  <a:pt x="4631860" y="934302"/>
                </a:cubicBezTo>
                <a:cubicBezTo>
                  <a:pt x="5145332" y="1406764"/>
                  <a:pt x="4955580" y="2313155"/>
                  <a:pt x="4727101" y="3409206"/>
                </a:cubicBezTo>
                <a:cubicBezTo>
                  <a:pt x="4578135" y="3975170"/>
                  <a:pt x="4223222" y="4034330"/>
                  <a:pt x="3579038" y="4131303"/>
                </a:cubicBezTo>
                <a:cubicBezTo>
                  <a:pt x="2934854" y="4228276"/>
                  <a:pt x="1597338" y="4158382"/>
                  <a:pt x="861999" y="3991042"/>
                </a:cubicBezTo>
                <a:cubicBezTo>
                  <a:pt x="557764" y="3888766"/>
                  <a:pt x="288603" y="3774523"/>
                  <a:pt x="76447" y="3313039"/>
                </a:cubicBezTo>
                <a:cubicBezTo>
                  <a:pt x="-73175" y="2826910"/>
                  <a:pt x="18982" y="1794318"/>
                  <a:pt x="163050" y="1290513"/>
                </a:cubicBezTo>
                <a:cubicBezTo>
                  <a:pt x="367640" y="666231"/>
                  <a:pt x="707145" y="617043"/>
                  <a:pt x="990367" y="590018"/>
                </a:cubicBezTo>
                <a:cubicBezTo>
                  <a:pt x="990367" y="590018"/>
                  <a:pt x="1038579" y="394709"/>
                  <a:pt x="1008299"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CC961C9-FCF0-C8B4-F1AA-90DD307EF44F}"/>
              </a:ext>
            </a:extLst>
          </p:cNvPr>
          <p:cNvSpPr>
            <a:spLocks noGrp="1"/>
          </p:cNvSpPr>
          <p:nvPr>
            <p:ph idx="1"/>
          </p:nvPr>
        </p:nvSpPr>
        <p:spPr>
          <a:xfrm>
            <a:off x="5855792" y="1133062"/>
            <a:ext cx="5098347" cy="4216490"/>
          </a:xfrm>
        </p:spPr>
        <p:txBody>
          <a:bodyPr anchor="ctr">
            <a:normAutofit fontScale="62500" lnSpcReduction="20000"/>
          </a:bodyPr>
          <a:lstStyle/>
          <a:p>
            <a:pPr marL="457200" indent="-457200">
              <a:buFont typeface="Wingdings" panose="05000000000000000000" pitchFamily="2" charset="2"/>
              <a:buChar char="ü"/>
            </a:pPr>
            <a:r>
              <a:rPr lang="el-GR" sz="3200" b="0" dirty="0">
                <a:latin typeface="Cavolini" panose="03000502040302020204" pitchFamily="66" charset="0"/>
                <a:cs typeface="Cavolini" panose="03000502040302020204" pitchFamily="66" charset="0"/>
              </a:rPr>
              <a:t>Εμπλοκή οικογένειας</a:t>
            </a:r>
          </a:p>
          <a:p>
            <a:pPr marL="457200" indent="-457200">
              <a:buFont typeface="Wingdings" panose="05000000000000000000" pitchFamily="2" charset="2"/>
              <a:buChar char="ü"/>
            </a:pPr>
            <a:r>
              <a:rPr lang="el-GR" sz="3200" b="0" dirty="0">
                <a:latin typeface="Cavolini" panose="03000502040302020204" pitchFamily="66" charset="0"/>
                <a:cs typeface="Cavolini" panose="03000502040302020204" pitchFamily="66" charset="0"/>
              </a:rPr>
              <a:t>Σωστή επιλογή βιβλίων</a:t>
            </a:r>
          </a:p>
          <a:p>
            <a:pPr marL="457200" indent="-457200">
              <a:buFont typeface="Wingdings" panose="05000000000000000000" pitchFamily="2" charset="2"/>
              <a:buChar char="ü"/>
            </a:pPr>
            <a:r>
              <a:rPr lang="el-GR" sz="3200" b="0" dirty="0">
                <a:latin typeface="Cavolini" panose="03000502040302020204" pitchFamily="66" charset="0"/>
                <a:cs typeface="Cavolini" panose="03000502040302020204" pitchFamily="66" charset="0"/>
              </a:rPr>
              <a:t>Οργάνωση γωνιάς βιβλίου</a:t>
            </a:r>
          </a:p>
          <a:p>
            <a:pPr marL="457200" indent="-457200">
              <a:buFont typeface="Wingdings" panose="05000000000000000000" pitchFamily="2" charset="2"/>
              <a:buChar char="ü"/>
            </a:pPr>
            <a:r>
              <a:rPr lang="el-GR" sz="3200" b="0" dirty="0">
                <a:latin typeface="Cavolini" panose="03000502040302020204" pitchFamily="66" charset="0"/>
                <a:cs typeface="Cavolini" panose="03000502040302020204" pitchFamily="66" charset="0"/>
              </a:rPr>
              <a:t>Έκθεση βιβλίου</a:t>
            </a:r>
          </a:p>
          <a:p>
            <a:pPr marL="457200" indent="-457200">
              <a:buFont typeface="Wingdings" panose="05000000000000000000" pitchFamily="2" charset="2"/>
              <a:buChar char="ü"/>
            </a:pPr>
            <a:r>
              <a:rPr lang="el-GR" sz="3200" b="0" dirty="0">
                <a:latin typeface="Cavolini" panose="03000502040302020204" pitchFamily="66" charset="0"/>
                <a:cs typeface="Cavolini" panose="03000502040302020204" pitchFamily="66" charset="0"/>
              </a:rPr>
              <a:t>Συνεργασία με συγγραφείς</a:t>
            </a:r>
          </a:p>
          <a:p>
            <a:pPr marL="457200" indent="-457200">
              <a:buFont typeface="Wingdings" panose="05000000000000000000" pitchFamily="2" charset="2"/>
              <a:buChar char="ü"/>
            </a:pPr>
            <a:r>
              <a:rPr lang="el-GR" sz="3200" b="0" dirty="0">
                <a:latin typeface="Cavolini" panose="03000502040302020204" pitchFamily="66" charset="0"/>
                <a:cs typeface="Cavolini" panose="03000502040302020204" pitchFamily="66" charset="0"/>
              </a:rPr>
              <a:t>Αλληλεπίδραση κατά τη διάρκεια της ακρόασης (ενθάρρυνση για παρατήρηση της εικονογράφησης, μαντεψιές κλπ)</a:t>
            </a:r>
          </a:p>
          <a:p>
            <a:pPr marL="457200" indent="-457200">
              <a:buFont typeface="Wingdings" panose="05000000000000000000" pitchFamily="2" charset="2"/>
              <a:buChar char="ü"/>
            </a:pPr>
            <a:r>
              <a:rPr lang="el-GR" sz="3200" b="0" dirty="0">
                <a:latin typeface="Cavolini" panose="03000502040302020204" pitchFamily="66" charset="0"/>
                <a:cs typeface="Cavolini" panose="03000502040302020204" pitchFamily="66" charset="0"/>
              </a:rPr>
              <a:t>Εκλυστικές και με παιγνιώδη χαρακτήρα δραστηριότητες</a:t>
            </a:r>
          </a:p>
          <a:p>
            <a:pPr algn="ctr"/>
            <a:endParaRPr lang="en-US" dirty="0"/>
          </a:p>
        </p:txBody>
      </p:sp>
    </p:spTree>
    <p:extLst>
      <p:ext uri="{BB962C8B-B14F-4D97-AF65-F5344CB8AC3E}">
        <p14:creationId xmlns:p14="http://schemas.microsoft.com/office/powerpoint/2010/main" val="1487870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80D39A-0BA2-4F75-B566-623666189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1DE4653-4C0D-4C98-9FD1-95AD4A0C6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49824" flipH="1">
            <a:off x="4803301" y="377320"/>
            <a:ext cx="6912706" cy="5902624"/>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792"/>
              <a:gd name="connsiteY0" fmla="*/ 2291553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18613 w 6769792"/>
              <a:gd name="connsiteY10" fmla="*/ 2291553 h 2468349"/>
              <a:gd name="connsiteX0" fmla="*/ 1227232 w 6769792"/>
              <a:gd name="connsiteY0" fmla="*/ 2262059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27232 w 6769792"/>
              <a:gd name="connsiteY10" fmla="*/ 2262059 h 2468349"/>
              <a:gd name="connsiteX0" fmla="*/ 1227139 w 6769699"/>
              <a:gd name="connsiteY0" fmla="*/ 2262059 h 2468349"/>
              <a:gd name="connsiteX1" fmla="*/ 491824 w 6769699"/>
              <a:gd name="connsiteY1" fmla="*/ 2128631 h 2468349"/>
              <a:gd name="connsiteX2" fmla="*/ 134532 w 6769699"/>
              <a:gd name="connsiteY2" fmla="*/ 1835847 h 2468349"/>
              <a:gd name="connsiteX3" fmla="*/ 36788 w 6769699"/>
              <a:gd name="connsiteY3" fmla="*/ 794567 h 2468349"/>
              <a:gd name="connsiteX4" fmla="*/ 721214 w 6769699"/>
              <a:gd name="connsiteY4" fmla="*/ 56263 h 2468349"/>
              <a:gd name="connsiteX5" fmla="*/ 6066407 w 6769699"/>
              <a:gd name="connsiteY5" fmla="*/ 156302 h 2468349"/>
              <a:gd name="connsiteX6" fmla="*/ 6768195 w 6769699"/>
              <a:gd name="connsiteY6" fmla="*/ 865255 h 2468349"/>
              <a:gd name="connsiteX7" fmla="*/ 5950640 w 6769699"/>
              <a:gd name="connsiteY7" fmla="*/ 2129659 h 2468349"/>
              <a:gd name="connsiteX8" fmla="*/ 2042026 w 6769699"/>
              <a:gd name="connsiteY8" fmla="*/ 2302040 h 2468349"/>
              <a:gd name="connsiteX9" fmla="*/ 1300412 w 6769699"/>
              <a:gd name="connsiteY9" fmla="*/ 2468349 h 2468349"/>
              <a:gd name="connsiteX10" fmla="*/ 1227139 w 6769699"/>
              <a:gd name="connsiteY10" fmla="*/ 2262059 h 2468349"/>
              <a:gd name="connsiteX0" fmla="*/ 1231573 w 6774133"/>
              <a:gd name="connsiteY0" fmla="*/ 2262059 h 2468349"/>
              <a:gd name="connsiteX1" fmla="*/ 496258 w 6774133"/>
              <a:gd name="connsiteY1" fmla="*/ 2128631 h 2468349"/>
              <a:gd name="connsiteX2" fmla="*/ 122177 w 6774133"/>
              <a:gd name="connsiteY2" fmla="*/ 1787259 h 2468349"/>
              <a:gd name="connsiteX3" fmla="*/ 41222 w 6774133"/>
              <a:gd name="connsiteY3" fmla="*/ 794567 h 2468349"/>
              <a:gd name="connsiteX4" fmla="*/ 725648 w 6774133"/>
              <a:gd name="connsiteY4" fmla="*/ 56263 h 2468349"/>
              <a:gd name="connsiteX5" fmla="*/ 6070841 w 6774133"/>
              <a:gd name="connsiteY5" fmla="*/ 156302 h 2468349"/>
              <a:gd name="connsiteX6" fmla="*/ 6772629 w 6774133"/>
              <a:gd name="connsiteY6" fmla="*/ 865255 h 2468349"/>
              <a:gd name="connsiteX7" fmla="*/ 5955074 w 6774133"/>
              <a:gd name="connsiteY7" fmla="*/ 2129659 h 2468349"/>
              <a:gd name="connsiteX8" fmla="*/ 2046460 w 6774133"/>
              <a:gd name="connsiteY8" fmla="*/ 2302040 h 2468349"/>
              <a:gd name="connsiteX9" fmla="*/ 1304846 w 6774133"/>
              <a:gd name="connsiteY9" fmla="*/ 2468349 h 2468349"/>
              <a:gd name="connsiteX10" fmla="*/ 1231573 w 6774133"/>
              <a:gd name="connsiteY10" fmla="*/ 2262059 h 2468349"/>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5712 w 6774133"/>
              <a:gd name="connsiteY7" fmla="*/ 2082537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3669 w 6774133"/>
              <a:gd name="connsiteY7" fmla="*/ 2063016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830714"/>
              <a:gd name="connsiteY0" fmla="*/ 2285938 h 2488841"/>
              <a:gd name="connsiteX1" fmla="*/ 496258 w 6830714"/>
              <a:gd name="connsiteY1" fmla="*/ 2152510 h 2488841"/>
              <a:gd name="connsiteX2" fmla="*/ 122177 w 6830714"/>
              <a:gd name="connsiteY2" fmla="*/ 1811138 h 2488841"/>
              <a:gd name="connsiteX3" fmla="*/ 41222 w 6830714"/>
              <a:gd name="connsiteY3" fmla="*/ 818446 h 2488841"/>
              <a:gd name="connsiteX4" fmla="*/ 725648 w 6830714"/>
              <a:gd name="connsiteY4" fmla="*/ 80142 h 2488841"/>
              <a:gd name="connsiteX5" fmla="*/ 6070841 w 6830714"/>
              <a:gd name="connsiteY5" fmla="*/ 180181 h 2488841"/>
              <a:gd name="connsiteX6" fmla="*/ 6772693 w 6830714"/>
              <a:gd name="connsiteY6" fmla="*/ 1001592 h 2488841"/>
              <a:gd name="connsiteX7" fmla="*/ 6123669 w 6830714"/>
              <a:gd name="connsiteY7" fmla="*/ 2086895 h 2488841"/>
              <a:gd name="connsiteX8" fmla="*/ 2046460 w 6830714"/>
              <a:gd name="connsiteY8" fmla="*/ 2325919 h 2488841"/>
              <a:gd name="connsiteX9" fmla="*/ 1222559 w 6830714"/>
              <a:gd name="connsiteY9" fmla="*/ 2488841 h 2488841"/>
              <a:gd name="connsiteX10" fmla="*/ 1231573 w 6830714"/>
              <a:gd name="connsiteY10" fmla="*/ 2285938 h 2488841"/>
              <a:gd name="connsiteX0" fmla="*/ 1231573 w 6775421"/>
              <a:gd name="connsiteY0" fmla="*/ 2285174 h 2488077"/>
              <a:gd name="connsiteX1" fmla="*/ 496258 w 6775421"/>
              <a:gd name="connsiteY1" fmla="*/ 2151746 h 2488077"/>
              <a:gd name="connsiteX2" fmla="*/ 122177 w 6775421"/>
              <a:gd name="connsiteY2" fmla="*/ 1810374 h 2488077"/>
              <a:gd name="connsiteX3" fmla="*/ 41222 w 6775421"/>
              <a:gd name="connsiteY3" fmla="*/ 817682 h 2488077"/>
              <a:gd name="connsiteX4" fmla="*/ 725648 w 6775421"/>
              <a:gd name="connsiteY4" fmla="*/ 79378 h 2488077"/>
              <a:gd name="connsiteX5" fmla="*/ 6070841 w 6775421"/>
              <a:gd name="connsiteY5" fmla="*/ 179417 h 2488077"/>
              <a:gd name="connsiteX6" fmla="*/ 6772693 w 6775421"/>
              <a:gd name="connsiteY6" fmla="*/ 1000828 h 2488077"/>
              <a:gd name="connsiteX7" fmla="*/ 6123669 w 6775421"/>
              <a:gd name="connsiteY7" fmla="*/ 2086131 h 2488077"/>
              <a:gd name="connsiteX8" fmla="*/ 2046460 w 6775421"/>
              <a:gd name="connsiteY8" fmla="*/ 2325155 h 2488077"/>
              <a:gd name="connsiteX9" fmla="*/ 1222559 w 6775421"/>
              <a:gd name="connsiteY9" fmla="*/ 2488077 h 2488077"/>
              <a:gd name="connsiteX10" fmla="*/ 1231573 w 6775421"/>
              <a:gd name="connsiteY10" fmla="*/ 2285174 h 2488077"/>
              <a:gd name="connsiteX0" fmla="*/ 1231573 w 6851024"/>
              <a:gd name="connsiteY0" fmla="*/ 2287499 h 2490402"/>
              <a:gd name="connsiteX1" fmla="*/ 496258 w 6851024"/>
              <a:gd name="connsiteY1" fmla="*/ 2154071 h 2490402"/>
              <a:gd name="connsiteX2" fmla="*/ 122177 w 6851024"/>
              <a:gd name="connsiteY2" fmla="*/ 1812699 h 2490402"/>
              <a:gd name="connsiteX3" fmla="*/ 41222 w 6851024"/>
              <a:gd name="connsiteY3" fmla="*/ 820007 h 2490402"/>
              <a:gd name="connsiteX4" fmla="*/ 725648 w 6851024"/>
              <a:gd name="connsiteY4" fmla="*/ 81703 h 2490402"/>
              <a:gd name="connsiteX5" fmla="*/ 6070841 w 6851024"/>
              <a:gd name="connsiteY5" fmla="*/ 181742 h 2490402"/>
              <a:gd name="connsiteX6" fmla="*/ 6800142 w 6851024"/>
              <a:gd name="connsiteY6" fmla="*/ 1041768 h 2490402"/>
              <a:gd name="connsiteX7" fmla="*/ 6123669 w 6851024"/>
              <a:gd name="connsiteY7" fmla="*/ 2088456 h 2490402"/>
              <a:gd name="connsiteX8" fmla="*/ 2046460 w 6851024"/>
              <a:gd name="connsiteY8" fmla="*/ 2327480 h 2490402"/>
              <a:gd name="connsiteX9" fmla="*/ 1222559 w 6851024"/>
              <a:gd name="connsiteY9" fmla="*/ 2490402 h 2490402"/>
              <a:gd name="connsiteX10" fmla="*/ 1231573 w 6851024"/>
              <a:gd name="connsiteY10" fmla="*/ 2287499 h 2490402"/>
              <a:gd name="connsiteX0" fmla="*/ 1231573 w 6851024"/>
              <a:gd name="connsiteY0" fmla="*/ 2287499 h 2486130"/>
              <a:gd name="connsiteX1" fmla="*/ 496258 w 6851024"/>
              <a:gd name="connsiteY1" fmla="*/ 2154071 h 2486130"/>
              <a:gd name="connsiteX2" fmla="*/ 122177 w 6851024"/>
              <a:gd name="connsiteY2" fmla="*/ 1812699 h 2486130"/>
              <a:gd name="connsiteX3" fmla="*/ 41222 w 6851024"/>
              <a:gd name="connsiteY3" fmla="*/ 820007 h 2486130"/>
              <a:gd name="connsiteX4" fmla="*/ 725648 w 6851024"/>
              <a:gd name="connsiteY4" fmla="*/ 81703 h 2486130"/>
              <a:gd name="connsiteX5" fmla="*/ 6070841 w 6851024"/>
              <a:gd name="connsiteY5" fmla="*/ 181742 h 2486130"/>
              <a:gd name="connsiteX6" fmla="*/ 6800142 w 6851024"/>
              <a:gd name="connsiteY6" fmla="*/ 1041768 h 2486130"/>
              <a:gd name="connsiteX7" fmla="*/ 6123669 w 6851024"/>
              <a:gd name="connsiteY7" fmla="*/ 2088456 h 2486130"/>
              <a:gd name="connsiteX8" fmla="*/ 2046460 w 6851024"/>
              <a:gd name="connsiteY8" fmla="*/ 2327480 h 2486130"/>
              <a:gd name="connsiteX9" fmla="*/ 1187001 w 6851024"/>
              <a:gd name="connsiteY9" fmla="*/ 2486130 h 2486130"/>
              <a:gd name="connsiteX10" fmla="*/ 1231573 w 6851024"/>
              <a:gd name="connsiteY10" fmla="*/ 2287499 h 2486130"/>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046460 w 6851024"/>
              <a:gd name="connsiteY8" fmla="*/ 2327480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1024" h="2461764">
                <a:moveTo>
                  <a:pt x="1231573" y="2287499"/>
                </a:moveTo>
                <a:cubicBezTo>
                  <a:pt x="1112336" y="2271169"/>
                  <a:pt x="681157" y="2233204"/>
                  <a:pt x="496258" y="2154071"/>
                </a:cubicBezTo>
                <a:cubicBezTo>
                  <a:pt x="311359" y="2074938"/>
                  <a:pt x="198016" y="2035043"/>
                  <a:pt x="122177" y="1812699"/>
                </a:cubicBezTo>
                <a:cubicBezTo>
                  <a:pt x="46338" y="1590355"/>
                  <a:pt x="-59356" y="1108506"/>
                  <a:pt x="41222" y="820007"/>
                </a:cubicBezTo>
                <a:cubicBezTo>
                  <a:pt x="141800" y="531508"/>
                  <a:pt x="395768" y="136683"/>
                  <a:pt x="725648" y="81703"/>
                </a:cubicBezTo>
                <a:cubicBezTo>
                  <a:pt x="1694758" y="-79792"/>
                  <a:pt x="5058425" y="21731"/>
                  <a:pt x="6070841" y="181742"/>
                </a:cubicBezTo>
                <a:cubicBezTo>
                  <a:pt x="7083257" y="341753"/>
                  <a:pt x="6832799" y="565274"/>
                  <a:pt x="6800142" y="1041768"/>
                </a:cubicBezTo>
                <a:cubicBezTo>
                  <a:pt x="6762524" y="1588400"/>
                  <a:pt x="6896479" y="1874529"/>
                  <a:pt x="6123669" y="2088456"/>
                </a:cubicBezTo>
                <a:cubicBezTo>
                  <a:pt x="5350859" y="2302383"/>
                  <a:pt x="2371629" y="2317340"/>
                  <a:pt x="2163283" y="2325332"/>
                </a:cubicBezTo>
                <a:cubicBezTo>
                  <a:pt x="1581595" y="2463408"/>
                  <a:pt x="1234045" y="2459053"/>
                  <a:pt x="1172765" y="2461764"/>
                </a:cubicBezTo>
                <a:cubicBezTo>
                  <a:pt x="1538023" y="2321109"/>
                  <a:pt x="1231573" y="2287499"/>
                  <a:pt x="1231573" y="2287499"/>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4FB7586-D41B-4287-9864-5CA49B350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49824" flipH="1">
            <a:off x="4868349" y="422322"/>
            <a:ext cx="6912706" cy="5902624"/>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792"/>
              <a:gd name="connsiteY0" fmla="*/ 2291553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18613 w 6769792"/>
              <a:gd name="connsiteY10" fmla="*/ 2291553 h 2468349"/>
              <a:gd name="connsiteX0" fmla="*/ 1227232 w 6769792"/>
              <a:gd name="connsiteY0" fmla="*/ 2262059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27232 w 6769792"/>
              <a:gd name="connsiteY10" fmla="*/ 2262059 h 2468349"/>
              <a:gd name="connsiteX0" fmla="*/ 1227139 w 6769699"/>
              <a:gd name="connsiteY0" fmla="*/ 2262059 h 2468349"/>
              <a:gd name="connsiteX1" fmla="*/ 491824 w 6769699"/>
              <a:gd name="connsiteY1" fmla="*/ 2128631 h 2468349"/>
              <a:gd name="connsiteX2" fmla="*/ 134532 w 6769699"/>
              <a:gd name="connsiteY2" fmla="*/ 1835847 h 2468349"/>
              <a:gd name="connsiteX3" fmla="*/ 36788 w 6769699"/>
              <a:gd name="connsiteY3" fmla="*/ 794567 h 2468349"/>
              <a:gd name="connsiteX4" fmla="*/ 721214 w 6769699"/>
              <a:gd name="connsiteY4" fmla="*/ 56263 h 2468349"/>
              <a:gd name="connsiteX5" fmla="*/ 6066407 w 6769699"/>
              <a:gd name="connsiteY5" fmla="*/ 156302 h 2468349"/>
              <a:gd name="connsiteX6" fmla="*/ 6768195 w 6769699"/>
              <a:gd name="connsiteY6" fmla="*/ 865255 h 2468349"/>
              <a:gd name="connsiteX7" fmla="*/ 5950640 w 6769699"/>
              <a:gd name="connsiteY7" fmla="*/ 2129659 h 2468349"/>
              <a:gd name="connsiteX8" fmla="*/ 2042026 w 6769699"/>
              <a:gd name="connsiteY8" fmla="*/ 2302040 h 2468349"/>
              <a:gd name="connsiteX9" fmla="*/ 1300412 w 6769699"/>
              <a:gd name="connsiteY9" fmla="*/ 2468349 h 2468349"/>
              <a:gd name="connsiteX10" fmla="*/ 1227139 w 6769699"/>
              <a:gd name="connsiteY10" fmla="*/ 2262059 h 2468349"/>
              <a:gd name="connsiteX0" fmla="*/ 1231573 w 6774133"/>
              <a:gd name="connsiteY0" fmla="*/ 2262059 h 2468349"/>
              <a:gd name="connsiteX1" fmla="*/ 496258 w 6774133"/>
              <a:gd name="connsiteY1" fmla="*/ 2128631 h 2468349"/>
              <a:gd name="connsiteX2" fmla="*/ 122177 w 6774133"/>
              <a:gd name="connsiteY2" fmla="*/ 1787259 h 2468349"/>
              <a:gd name="connsiteX3" fmla="*/ 41222 w 6774133"/>
              <a:gd name="connsiteY3" fmla="*/ 794567 h 2468349"/>
              <a:gd name="connsiteX4" fmla="*/ 725648 w 6774133"/>
              <a:gd name="connsiteY4" fmla="*/ 56263 h 2468349"/>
              <a:gd name="connsiteX5" fmla="*/ 6070841 w 6774133"/>
              <a:gd name="connsiteY5" fmla="*/ 156302 h 2468349"/>
              <a:gd name="connsiteX6" fmla="*/ 6772629 w 6774133"/>
              <a:gd name="connsiteY6" fmla="*/ 865255 h 2468349"/>
              <a:gd name="connsiteX7" fmla="*/ 5955074 w 6774133"/>
              <a:gd name="connsiteY7" fmla="*/ 2129659 h 2468349"/>
              <a:gd name="connsiteX8" fmla="*/ 2046460 w 6774133"/>
              <a:gd name="connsiteY8" fmla="*/ 2302040 h 2468349"/>
              <a:gd name="connsiteX9" fmla="*/ 1304846 w 6774133"/>
              <a:gd name="connsiteY9" fmla="*/ 2468349 h 2468349"/>
              <a:gd name="connsiteX10" fmla="*/ 1231573 w 6774133"/>
              <a:gd name="connsiteY10" fmla="*/ 2262059 h 2468349"/>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5712 w 6774133"/>
              <a:gd name="connsiteY7" fmla="*/ 2082537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3669 w 6774133"/>
              <a:gd name="connsiteY7" fmla="*/ 2063016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830714"/>
              <a:gd name="connsiteY0" fmla="*/ 2285938 h 2488841"/>
              <a:gd name="connsiteX1" fmla="*/ 496258 w 6830714"/>
              <a:gd name="connsiteY1" fmla="*/ 2152510 h 2488841"/>
              <a:gd name="connsiteX2" fmla="*/ 122177 w 6830714"/>
              <a:gd name="connsiteY2" fmla="*/ 1811138 h 2488841"/>
              <a:gd name="connsiteX3" fmla="*/ 41222 w 6830714"/>
              <a:gd name="connsiteY3" fmla="*/ 818446 h 2488841"/>
              <a:gd name="connsiteX4" fmla="*/ 725648 w 6830714"/>
              <a:gd name="connsiteY4" fmla="*/ 80142 h 2488841"/>
              <a:gd name="connsiteX5" fmla="*/ 6070841 w 6830714"/>
              <a:gd name="connsiteY5" fmla="*/ 180181 h 2488841"/>
              <a:gd name="connsiteX6" fmla="*/ 6772693 w 6830714"/>
              <a:gd name="connsiteY6" fmla="*/ 1001592 h 2488841"/>
              <a:gd name="connsiteX7" fmla="*/ 6123669 w 6830714"/>
              <a:gd name="connsiteY7" fmla="*/ 2086895 h 2488841"/>
              <a:gd name="connsiteX8" fmla="*/ 2046460 w 6830714"/>
              <a:gd name="connsiteY8" fmla="*/ 2325919 h 2488841"/>
              <a:gd name="connsiteX9" fmla="*/ 1222559 w 6830714"/>
              <a:gd name="connsiteY9" fmla="*/ 2488841 h 2488841"/>
              <a:gd name="connsiteX10" fmla="*/ 1231573 w 6830714"/>
              <a:gd name="connsiteY10" fmla="*/ 2285938 h 2488841"/>
              <a:gd name="connsiteX0" fmla="*/ 1231573 w 6775421"/>
              <a:gd name="connsiteY0" fmla="*/ 2285174 h 2488077"/>
              <a:gd name="connsiteX1" fmla="*/ 496258 w 6775421"/>
              <a:gd name="connsiteY1" fmla="*/ 2151746 h 2488077"/>
              <a:gd name="connsiteX2" fmla="*/ 122177 w 6775421"/>
              <a:gd name="connsiteY2" fmla="*/ 1810374 h 2488077"/>
              <a:gd name="connsiteX3" fmla="*/ 41222 w 6775421"/>
              <a:gd name="connsiteY3" fmla="*/ 817682 h 2488077"/>
              <a:gd name="connsiteX4" fmla="*/ 725648 w 6775421"/>
              <a:gd name="connsiteY4" fmla="*/ 79378 h 2488077"/>
              <a:gd name="connsiteX5" fmla="*/ 6070841 w 6775421"/>
              <a:gd name="connsiteY5" fmla="*/ 179417 h 2488077"/>
              <a:gd name="connsiteX6" fmla="*/ 6772693 w 6775421"/>
              <a:gd name="connsiteY6" fmla="*/ 1000828 h 2488077"/>
              <a:gd name="connsiteX7" fmla="*/ 6123669 w 6775421"/>
              <a:gd name="connsiteY7" fmla="*/ 2086131 h 2488077"/>
              <a:gd name="connsiteX8" fmla="*/ 2046460 w 6775421"/>
              <a:gd name="connsiteY8" fmla="*/ 2325155 h 2488077"/>
              <a:gd name="connsiteX9" fmla="*/ 1222559 w 6775421"/>
              <a:gd name="connsiteY9" fmla="*/ 2488077 h 2488077"/>
              <a:gd name="connsiteX10" fmla="*/ 1231573 w 6775421"/>
              <a:gd name="connsiteY10" fmla="*/ 2285174 h 2488077"/>
              <a:gd name="connsiteX0" fmla="*/ 1231573 w 6851024"/>
              <a:gd name="connsiteY0" fmla="*/ 2287499 h 2490402"/>
              <a:gd name="connsiteX1" fmla="*/ 496258 w 6851024"/>
              <a:gd name="connsiteY1" fmla="*/ 2154071 h 2490402"/>
              <a:gd name="connsiteX2" fmla="*/ 122177 w 6851024"/>
              <a:gd name="connsiteY2" fmla="*/ 1812699 h 2490402"/>
              <a:gd name="connsiteX3" fmla="*/ 41222 w 6851024"/>
              <a:gd name="connsiteY3" fmla="*/ 820007 h 2490402"/>
              <a:gd name="connsiteX4" fmla="*/ 725648 w 6851024"/>
              <a:gd name="connsiteY4" fmla="*/ 81703 h 2490402"/>
              <a:gd name="connsiteX5" fmla="*/ 6070841 w 6851024"/>
              <a:gd name="connsiteY5" fmla="*/ 181742 h 2490402"/>
              <a:gd name="connsiteX6" fmla="*/ 6800142 w 6851024"/>
              <a:gd name="connsiteY6" fmla="*/ 1041768 h 2490402"/>
              <a:gd name="connsiteX7" fmla="*/ 6123669 w 6851024"/>
              <a:gd name="connsiteY7" fmla="*/ 2088456 h 2490402"/>
              <a:gd name="connsiteX8" fmla="*/ 2046460 w 6851024"/>
              <a:gd name="connsiteY8" fmla="*/ 2327480 h 2490402"/>
              <a:gd name="connsiteX9" fmla="*/ 1222559 w 6851024"/>
              <a:gd name="connsiteY9" fmla="*/ 2490402 h 2490402"/>
              <a:gd name="connsiteX10" fmla="*/ 1231573 w 6851024"/>
              <a:gd name="connsiteY10" fmla="*/ 2287499 h 2490402"/>
              <a:gd name="connsiteX0" fmla="*/ 1231573 w 6851024"/>
              <a:gd name="connsiteY0" fmla="*/ 2287499 h 2486130"/>
              <a:gd name="connsiteX1" fmla="*/ 496258 w 6851024"/>
              <a:gd name="connsiteY1" fmla="*/ 2154071 h 2486130"/>
              <a:gd name="connsiteX2" fmla="*/ 122177 w 6851024"/>
              <a:gd name="connsiteY2" fmla="*/ 1812699 h 2486130"/>
              <a:gd name="connsiteX3" fmla="*/ 41222 w 6851024"/>
              <a:gd name="connsiteY3" fmla="*/ 820007 h 2486130"/>
              <a:gd name="connsiteX4" fmla="*/ 725648 w 6851024"/>
              <a:gd name="connsiteY4" fmla="*/ 81703 h 2486130"/>
              <a:gd name="connsiteX5" fmla="*/ 6070841 w 6851024"/>
              <a:gd name="connsiteY5" fmla="*/ 181742 h 2486130"/>
              <a:gd name="connsiteX6" fmla="*/ 6800142 w 6851024"/>
              <a:gd name="connsiteY6" fmla="*/ 1041768 h 2486130"/>
              <a:gd name="connsiteX7" fmla="*/ 6123669 w 6851024"/>
              <a:gd name="connsiteY7" fmla="*/ 2088456 h 2486130"/>
              <a:gd name="connsiteX8" fmla="*/ 2046460 w 6851024"/>
              <a:gd name="connsiteY8" fmla="*/ 2327480 h 2486130"/>
              <a:gd name="connsiteX9" fmla="*/ 1187001 w 6851024"/>
              <a:gd name="connsiteY9" fmla="*/ 2486130 h 2486130"/>
              <a:gd name="connsiteX10" fmla="*/ 1231573 w 6851024"/>
              <a:gd name="connsiteY10" fmla="*/ 2287499 h 2486130"/>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046460 w 6851024"/>
              <a:gd name="connsiteY8" fmla="*/ 2327480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1024" h="2461764">
                <a:moveTo>
                  <a:pt x="1231573" y="2287499"/>
                </a:moveTo>
                <a:cubicBezTo>
                  <a:pt x="1112336" y="2271169"/>
                  <a:pt x="681157" y="2233204"/>
                  <a:pt x="496258" y="2154071"/>
                </a:cubicBezTo>
                <a:cubicBezTo>
                  <a:pt x="311359" y="2074938"/>
                  <a:pt x="198016" y="2035043"/>
                  <a:pt x="122177" y="1812699"/>
                </a:cubicBezTo>
                <a:cubicBezTo>
                  <a:pt x="46338" y="1590355"/>
                  <a:pt x="-59356" y="1108506"/>
                  <a:pt x="41222" y="820007"/>
                </a:cubicBezTo>
                <a:cubicBezTo>
                  <a:pt x="141800" y="531508"/>
                  <a:pt x="395768" y="136683"/>
                  <a:pt x="725648" y="81703"/>
                </a:cubicBezTo>
                <a:cubicBezTo>
                  <a:pt x="1694758" y="-79792"/>
                  <a:pt x="5058425" y="21731"/>
                  <a:pt x="6070841" y="181742"/>
                </a:cubicBezTo>
                <a:cubicBezTo>
                  <a:pt x="7083257" y="341753"/>
                  <a:pt x="6832799" y="565274"/>
                  <a:pt x="6800142" y="1041768"/>
                </a:cubicBezTo>
                <a:cubicBezTo>
                  <a:pt x="6762524" y="1588400"/>
                  <a:pt x="6896479" y="1874529"/>
                  <a:pt x="6123669" y="2088456"/>
                </a:cubicBezTo>
                <a:cubicBezTo>
                  <a:pt x="5350859" y="2302383"/>
                  <a:pt x="2371629" y="2317340"/>
                  <a:pt x="2163283" y="2325332"/>
                </a:cubicBezTo>
                <a:cubicBezTo>
                  <a:pt x="1581595" y="2463408"/>
                  <a:pt x="1234045" y="2459053"/>
                  <a:pt x="1172765" y="2461764"/>
                </a:cubicBezTo>
                <a:cubicBezTo>
                  <a:pt x="1538023" y="2321109"/>
                  <a:pt x="1231573" y="2287499"/>
                  <a:pt x="1231573" y="2287499"/>
                </a:cubicBezTo>
                <a:close/>
              </a:path>
            </a:pathLst>
          </a:custGeom>
          <a:noFill/>
          <a:ln w="19050" cap="flat">
            <a:solidFill>
              <a:schemeClr val="tx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D9E833B-71C6-4E5A-8EE9-2F5C6CF09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776088" y="584312"/>
            <a:ext cx="4653004" cy="3398069"/>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8820" h="4175448">
                <a:moveTo>
                  <a:pt x="1008299" y="0"/>
                </a:moveTo>
                <a:cubicBezTo>
                  <a:pt x="1080221" y="58905"/>
                  <a:pt x="1502689" y="357725"/>
                  <a:pt x="1646266" y="574434"/>
                </a:cubicBezTo>
                <a:cubicBezTo>
                  <a:pt x="1801987" y="585526"/>
                  <a:pt x="4118388" y="461840"/>
                  <a:pt x="4631860" y="934302"/>
                </a:cubicBezTo>
                <a:cubicBezTo>
                  <a:pt x="5145332" y="1406764"/>
                  <a:pt x="4955580" y="2313155"/>
                  <a:pt x="4727101" y="3409206"/>
                </a:cubicBezTo>
                <a:cubicBezTo>
                  <a:pt x="4578135" y="3975170"/>
                  <a:pt x="4223222" y="4034330"/>
                  <a:pt x="3579038" y="4131303"/>
                </a:cubicBezTo>
                <a:cubicBezTo>
                  <a:pt x="2934854" y="4228276"/>
                  <a:pt x="1597338" y="4158382"/>
                  <a:pt x="861999" y="3991042"/>
                </a:cubicBezTo>
                <a:cubicBezTo>
                  <a:pt x="557764" y="3888766"/>
                  <a:pt x="288603" y="3774523"/>
                  <a:pt x="76447" y="3313039"/>
                </a:cubicBezTo>
                <a:cubicBezTo>
                  <a:pt x="-73175" y="2826910"/>
                  <a:pt x="18982" y="1794318"/>
                  <a:pt x="163050" y="1290513"/>
                </a:cubicBezTo>
                <a:cubicBezTo>
                  <a:pt x="367640" y="666231"/>
                  <a:pt x="707145" y="617043"/>
                  <a:pt x="990367" y="590018"/>
                </a:cubicBezTo>
                <a:cubicBezTo>
                  <a:pt x="990367" y="590018"/>
                  <a:pt x="1038579" y="394709"/>
                  <a:pt x="1008299"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04A3C60-1907-F9D2-6F14-48103FE9196E}"/>
              </a:ext>
            </a:extLst>
          </p:cNvPr>
          <p:cNvSpPr>
            <a:spLocks noGrp="1"/>
          </p:cNvSpPr>
          <p:nvPr>
            <p:ph type="title"/>
          </p:nvPr>
        </p:nvSpPr>
        <p:spPr>
          <a:xfrm>
            <a:off x="1047565" y="1441683"/>
            <a:ext cx="3911704" cy="2085287"/>
          </a:xfrm>
        </p:spPr>
        <p:txBody>
          <a:bodyPr>
            <a:normAutofit/>
          </a:bodyPr>
          <a:lstStyle/>
          <a:p>
            <a:pPr algn="ctr"/>
            <a:r>
              <a:rPr kumimoji="0" lang="el-GR" sz="36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Εκπαιδευτικός-πρότυπο</a:t>
            </a:r>
            <a:endParaRPr lang="en-US" dirty="0"/>
          </a:p>
        </p:txBody>
      </p:sp>
      <p:sp>
        <p:nvSpPr>
          <p:cNvPr id="16" name="Freeform: Shape 15">
            <a:extLst>
              <a:ext uri="{FF2B5EF4-FFF2-40B4-BE49-F238E27FC236}">
                <a16:creationId xmlns:a16="http://schemas.microsoft.com/office/drawing/2014/main" id="{A7E159FC-3666-4232-8B04-4E20400D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719578" y="526618"/>
            <a:ext cx="4653004" cy="3398069"/>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8820" h="4175448">
                <a:moveTo>
                  <a:pt x="1008299" y="0"/>
                </a:moveTo>
                <a:cubicBezTo>
                  <a:pt x="1080221" y="58905"/>
                  <a:pt x="1502689" y="357725"/>
                  <a:pt x="1646266" y="574434"/>
                </a:cubicBezTo>
                <a:cubicBezTo>
                  <a:pt x="1801987" y="585526"/>
                  <a:pt x="4118388" y="461840"/>
                  <a:pt x="4631860" y="934302"/>
                </a:cubicBezTo>
                <a:cubicBezTo>
                  <a:pt x="5145332" y="1406764"/>
                  <a:pt x="4955580" y="2313155"/>
                  <a:pt x="4727101" y="3409206"/>
                </a:cubicBezTo>
                <a:cubicBezTo>
                  <a:pt x="4578135" y="3975170"/>
                  <a:pt x="4223222" y="4034330"/>
                  <a:pt x="3579038" y="4131303"/>
                </a:cubicBezTo>
                <a:cubicBezTo>
                  <a:pt x="2934854" y="4228276"/>
                  <a:pt x="1597338" y="4158382"/>
                  <a:pt x="861999" y="3991042"/>
                </a:cubicBezTo>
                <a:cubicBezTo>
                  <a:pt x="557764" y="3888766"/>
                  <a:pt x="288603" y="3774523"/>
                  <a:pt x="76447" y="3313039"/>
                </a:cubicBezTo>
                <a:cubicBezTo>
                  <a:pt x="-73175" y="2826910"/>
                  <a:pt x="18982" y="1794318"/>
                  <a:pt x="163050" y="1290513"/>
                </a:cubicBezTo>
                <a:cubicBezTo>
                  <a:pt x="367640" y="666231"/>
                  <a:pt x="707145" y="617043"/>
                  <a:pt x="990367" y="590018"/>
                </a:cubicBezTo>
                <a:cubicBezTo>
                  <a:pt x="990367" y="590018"/>
                  <a:pt x="1038579" y="394709"/>
                  <a:pt x="1008299"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D0D8088-DA66-9108-C35E-119A792835A9}"/>
              </a:ext>
            </a:extLst>
          </p:cNvPr>
          <p:cNvSpPr>
            <a:spLocks noGrp="1"/>
          </p:cNvSpPr>
          <p:nvPr>
            <p:ph idx="1"/>
          </p:nvPr>
        </p:nvSpPr>
        <p:spPr>
          <a:xfrm>
            <a:off x="5855792" y="1133062"/>
            <a:ext cx="5098347" cy="4216490"/>
          </a:xfrm>
        </p:spPr>
        <p:txBody>
          <a:bodyPr anchor="ctr">
            <a:normAutofit fontScale="85000" lnSpcReduction="10000"/>
          </a:bodyPr>
          <a:lstStyle/>
          <a:p>
            <a:pPr marL="285750" indent="-285750" algn="ctr">
              <a:buFont typeface="Wingdings" panose="05000000000000000000" pitchFamily="2" charset="2"/>
              <a:buChar char="ü"/>
            </a:pPr>
            <a:r>
              <a:rPr lang="el-GR" sz="1800" b="0" i="0" dirty="0">
                <a:solidFill>
                  <a:srgbClr val="000000"/>
                </a:solidFill>
                <a:effectLst/>
                <a:latin typeface="Cavolini" panose="03000502040302020204" pitchFamily="66" charset="0"/>
                <a:cs typeface="Cavolini" panose="03000502040302020204" pitchFamily="66" charset="0"/>
              </a:rPr>
              <a:t>Δίνει πλήθος ευκαιριών στους μαθητές ώστε να επιλέξουν ελεύθερα τα βιβλία που θα «διαβάσουν», ανεξαρτήτως του αναπτυξιακού τους επιπέδου, έτσι ώστε τα παιδιά να δράσουν ελεύθερα και αυτόνομα, κατακτώντας τις επιλογές τους. Επίσης, οφείλει να βρίσκεται δίπλα τους, παρέχοντας θετική ενίσχυση προς τα παιδιά, με τη συμμετοχή του/της στις «αναγνωστικές δράσεις» και επιβεβαιώνοντας αυτή την προσπάθεια λεκτικής επικοινωνίας και τη δεξιότητα της αφήγησης, οι οποίες αποτελούν προκατόχους των μελλοντικών δεξιοτήτων της γραφής και της ανάγνωσης</a:t>
            </a:r>
            <a:br>
              <a:rPr lang="el-GR" sz="1800" b="0" i="0" dirty="0">
                <a:solidFill>
                  <a:srgbClr val="000000"/>
                </a:solidFill>
                <a:effectLst/>
                <a:latin typeface="Cavolini" panose="03000502040302020204" pitchFamily="66" charset="0"/>
                <a:cs typeface="Cavolini" panose="03000502040302020204" pitchFamily="66" charset="0"/>
              </a:rPr>
            </a:br>
            <a:r>
              <a:rPr lang="el-GR" sz="1800" b="0" i="0" dirty="0">
                <a:solidFill>
                  <a:srgbClr val="000000"/>
                </a:solidFill>
                <a:effectLst/>
                <a:latin typeface="Cavolini" panose="03000502040302020204" pitchFamily="66" charset="0"/>
                <a:cs typeface="Cavolini" panose="03000502040302020204" pitchFamily="66" charset="0"/>
              </a:rPr>
              <a:t>(Μαλαφάντης, 2006).</a:t>
            </a:r>
            <a:r>
              <a:rPr lang="el-GR" dirty="0">
                <a:latin typeface="Cavolini" panose="03000502040302020204" pitchFamily="66" charset="0"/>
                <a:cs typeface="Cavolini" panose="03000502040302020204" pitchFamily="66" charset="0"/>
              </a:rPr>
              <a:t> </a:t>
            </a:r>
            <a:br>
              <a:rPr lang="el-GR" dirty="0">
                <a:latin typeface="Cavolini" panose="03000502040302020204" pitchFamily="66" charset="0"/>
                <a:cs typeface="Cavolini" panose="03000502040302020204" pitchFamily="66" charset="0"/>
              </a:rPr>
            </a:b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596163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405CC-DF8E-1AB8-6D47-60F3BC274820}"/>
              </a:ext>
            </a:extLst>
          </p:cNvPr>
          <p:cNvSpPr>
            <a:spLocks noGrp="1"/>
          </p:cNvSpPr>
          <p:nvPr>
            <p:ph type="title"/>
          </p:nvPr>
        </p:nvSpPr>
        <p:spPr/>
        <p:txBody>
          <a:bodyPr>
            <a:normAutofit fontScale="90000"/>
          </a:bodyPr>
          <a:lstStyle/>
          <a:p>
            <a:pPr algn="ctr"/>
            <a:r>
              <a:rPr lang="el-GR" dirty="0">
                <a:latin typeface="Cavolini" panose="03000502040302020204" pitchFamily="66" charset="0"/>
                <a:cs typeface="Cavolini" panose="03000502040302020204" pitchFamily="66" charset="0"/>
              </a:rPr>
              <a:t>Τρόποι αξιοποίησης </a:t>
            </a:r>
            <a:br>
              <a:rPr lang="el-GR" dirty="0">
                <a:latin typeface="Cavolini" panose="03000502040302020204" pitchFamily="66" charset="0"/>
                <a:cs typeface="Cavolini" panose="03000502040302020204" pitchFamily="66" charset="0"/>
              </a:rPr>
            </a:br>
            <a:r>
              <a:rPr lang="el-GR" dirty="0">
                <a:latin typeface="Cavolini" panose="03000502040302020204" pitchFamily="66" charset="0"/>
                <a:cs typeface="Cavolini" panose="03000502040302020204" pitchFamily="66" charset="0"/>
              </a:rPr>
              <a:t>του παιδικού βιβλίου</a:t>
            </a:r>
            <a:endParaRPr lang="en-US" dirty="0">
              <a:latin typeface="Cavolini" panose="03000502040302020204" pitchFamily="66" charset="0"/>
              <a:cs typeface="Cavolini" panose="03000502040302020204" pitchFamily="66" charset="0"/>
            </a:endParaRPr>
          </a:p>
        </p:txBody>
      </p:sp>
      <p:sp>
        <p:nvSpPr>
          <p:cNvPr id="3" name="Content Placeholder 2">
            <a:extLst>
              <a:ext uri="{FF2B5EF4-FFF2-40B4-BE49-F238E27FC236}">
                <a16:creationId xmlns:a16="http://schemas.microsoft.com/office/drawing/2014/main" id="{82F267E9-FA51-138B-13B6-BB0AFD8EBB2C}"/>
              </a:ext>
            </a:extLst>
          </p:cNvPr>
          <p:cNvSpPr>
            <a:spLocks noGrp="1"/>
          </p:cNvSpPr>
          <p:nvPr>
            <p:ph idx="1"/>
          </p:nvPr>
        </p:nvSpPr>
        <p:spPr/>
        <p:txBody>
          <a:bodyPr>
            <a:normAutofit fontScale="92500" lnSpcReduction="20000"/>
          </a:bodyPr>
          <a:lstStyle/>
          <a:p>
            <a:pPr marL="457200" indent="-457200">
              <a:buFont typeface="Wingdings" panose="05000000000000000000" pitchFamily="2" charset="2"/>
              <a:buChar char="ü"/>
            </a:pPr>
            <a:r>
              <a:rPr lang="el-GR" sz="1800" b="0" dirty="0">
                <a:latin typeface="Cavolini" panose="03000502040302020204" pitchFamily="66" charset="0"/>
                <a:cs typeface="Cavolini" panose="03000502040302020204" pitchFamily="66" charset="0"/>
              </a:rPr>
              <a:t>Δραματοποίηση</a:t>
            </a:r>
          </a:p>
          <a:p>
            <a:pPr marL="457200" indent="-457200">
              <a:buFont typeface="Wingdings" panose="05000000000000000000" pitchFamily="2" charset="2"/>
              <a:buChar char="ü"/>
            </a:pPr>
            <a:r>
              <a:rPr lang="el-GR" sz="1800" b="0" dirty="0">
                <a:latin typeface="Cavolini" panose="03000502040302020204" pitchFamily="66" charset="0"/>
                <a:cs typeface="Cavolini" panose="03000502040302020204" pitchFamily="66" charset="0"/>
              </a:rPr>
              <a:t>Θεατρικό παιχνίδι</a:t>
            </a:r>
          </a:p>
          <a:p>
            <a:pPr marL="457200" indent="-457200">
              <a:buFont typeface="Wingdings" panose="05000000000000000000" pitchFamily="2" charset="2"/>
              <a:buChar char="ü"/>
            </a:pPr>
            <a:r>
              <a:rPr lang="el-GR" sz="1800" b="0" dirty="0">
                <a:latin typeface="Cavolini" panose="03000502040302020204" pitchFamily="66" charset="0"/>
                <a:cs typeface="Cavolini" panose="03000502040302020204" pitchFamily="66" charset="0"/>
              </a:rPr>
              <a:t>Παντομίμα</a:t>
            </a:r>
          </a:p>
          <a:p>
            <a:pPr marL="457200" indent="-457200">
              <a:buFont typeface="Wingdings" panose="05000000000000000000" pitchFamily="2" charset="2"/>
              <a:buChar char="ü"/>
            </a:pPr>
            <a:r>
              <a:rPr lang="el-GR" sz="1800" b="0" dirty="0">
                <a:latin typeface="Cavolini" panose="03000502040302020204" pitchFamily="66" charset="0"/>
                <a:cs typeface="Cavolini" panose="03000502040302020204" pitchFamily="66" charset="0"/>
              </a:rPr>
              <a:t>Μεταφορά στο κουκλοθέατρο</a:t>
            </a:r>
          </a:p>
          <a:p>
            <a:pPr marL="457200" indent="-457200">
              <a:buFont typeface="Wingdings" panose="05000000000000000000" pitchFamily="2" charset="2"/>
              <a:buChar char="ü"/>
            </a:pPr>
            <a:r>
              <a:rPr lang="el-GR" sz="1800" b="0" dirty="0">
                <a:latin typeface="Cavolini" panose="03000502040302020204" pitchFamily="66" charset="0"/>
                <a:cs typeface="Cavolini" panose="03000502040302020204" pitchFamily="66" charset="0"/>
              </a:rPr>
              <a:t>Βιβλιοθεραπεία στην τάξη</a:t>
            </a:r>
          </a:p>
          <a:p>
            <a:pPr marL="457200" indent="-457200">
              <a:buFont typeface="Wingdings" panose="05000000000000000000" pitchFamily="2" charset="2"/>
              <a:buChar char="ü"/>
            </a:pPr>
            <a:r>
              <a:rPr lang="el-GR" sz="1800" b="0" dirty="0">
                <a:latin typeface="Cavolini" panose="03000502040302020204" pitchFamily="66" charset="0"/>
                <a:cs typeface="Cavolini" panose="03000502040302020204" pitchFamily="66" charset="0"/>
              </a:rPr>
              <a:t>Επισκέψεις σε βιβλιοθήκες</a:t>
            </a:r>
          </a:p>
          <a:p>
            <a:pPr marL="457200" indent="-457200">
              <a:buFont typeface="Wingdings" panose="05000000000000000000" pitchFamily="2" charset="2"/>
              <a:buChar char="ü"/>
            </a:pPr>
            <a:r>
              <a:rPr lang="el-GR" sz="1800" b="0" dirty="0">
                <a:latin typeface="Cavolini" panose="03000502040302020204" pitchFamily="66" charset="0"/>
                <a:cs typeface="Cavolini" panose="03000502040302020204" pitchFamily="66" charset="0"/>
              </a:rPr>
              <a:t>Ζωγραφική/ χειροτεχνία (αγαπημένες σκηνές από την ιστορία, εικονογραφώντας την ξανά από την αρχή)</a:t>
            </a:r>
          </a:p>
          <a:p>
            <a:pPr marL="457200" indent="-457200">
              <a:buFont typeface="Wingdings" panose="05000000000000000000" pitchFamily="2" charset="2"/>
              <a:buChar char="ü"/>
            </a:pPr>
            <a:r>
              <a:rPr lang="el-GR" sz="1800" b="0" dirty="0">
                <a:latin typeface="Cavolini" panose="03000502040302020204" pitchFamily="66" charset="0"/>
                <a:cs typeface="Cavolini" panose="03000502040302020204" pitchFamily="66" charset="0"/>
              </a:rPr>
              <a:t>Φωτογραφία (αποτύπωση στιγμιότυπων από την καθημερινή ζωή, τα οποία συνδέονται με το συγκεκριμένο βιβλίο)</a:t>
            </a:r>
          </a:p>
          <a:p>
            <a:pPr marL="457200" indent="-457200">
              <a:buFont typeface="Wingdings" panose="05000000000000000000" pitchFamily="2" charset="2"/>
              <a:buChar char="ü"/>
            </a:pPr>
            <a:r>
              <a:rPr lang="el-GR" sz="1800" b="0" dirty="0">
                <a:latin typeface="Cavolini" panose="03000502040302020204" pitchFamily="66" charset="0"/>
                <a:cs typeface="Cavolini" panose="03000502040302020204" pitchFamily="66" charset="0"/>
              </a:rPr>
              <a:t>Επινόηση τίτλου ή διαφορετικού τέλους</a:t>
            </a:r>
          </a:p>
          <a:p>
            <a:pPr marL="285750" indent="-285750">
              <a:buFont typeface="Symbol" panose="05050102010706020507" pitchFamily="18" charset="2"/>
              <a:buChar char="Þ"/>
            </a:pPr>
            <a:r>
              <a:rPr lang="el-GR" sz="1800" b="0" dirty="0">
                <a:latin typeface="Cavolini" panose="03000502040302020204" pitchFamily="66" charset="0"/>
                <a:cs typeface="Cavolini" panose="03000502040302020204" pitchFamily="66" charset="0"/>
              </a:rPr>
              <a:t>Ενίσχυση ομαδοσυνεργατικού πνεύματος =&gt; Κοινωνική Ανάπτυξη </a:t>
            </a:r>
          </a:p>
          <a:p>
            <a:endParaRPr lang="el-GR" sz="1800" b="0" dirty="0">
              <a:latin typeface="Cavolini" panose="03000502040302020204" pitchFamily="66" charset="0"/>
              <a:cs typeface="Cavolini" panose="03000502040302020204" pitchFamily="66" charset="0"/>
            </a:endParaRPr>
          </a:p>
          <a:p>
            <a:pPr marL="457200" indent="-457200">
              <a:buFont typeface="Wingdings" panose="05000000000000000000" pitchFamily="2" charset="2"/>
              <a:buChar char="ü"/>
            </a:pPr>
            <a:endParaRPr lang="en-US" sz="1800" b="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477535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4" name="Rectangle 13">
            <a:extLst>
              <a:ext uri="{FF2B5EF4-FFF2-40B4-BE49-F238E27FC236}">
                <a16:creationId xmlns:a16="http://schemas.microsoft.com/office/drawing/2014/main" id="{421117CB-D197-45F3-B441-4AC4D215E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975159" y="595085"/>
            <a:ext cx="5457988" cy="5624739"/>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1C4CFC6-2F63-4E68-9251-489E1A062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338566" y="472814"/>
            <a:ext cx="4333507" cy="5327363"/>
          </a:xfrm>
          <a:custGeom>
            <a:avLst/>
            <a:gdLst>
              <a:gd name="connsiteX0" fmla="*/ 6058 w 823258"/>
              <a:gd name="connsiteY0" fmla="*/ 673615 h 1272110"/>
              <a:gd name="connsiteX1" fmla="*/ 112452 w 823258"/>
              <a:gd name="connsiteY1" fmla="*/ 471685 h 1272110"/>
              <a:gd name="connsiteX2" fmla="*/ 94736 w 823258"/>
              <a:gd name="connsiteY2" fmla="*/ 159741 h 1272110"/>
              <a:gd name="connsiteX3" fmla="*/ 229419 w 823258"/>
              <a:gd name="connsiteY3" fmla="*/ 14485 h 1272110"/>
              <a:gd name="connsiteX4" fmla="*/ 580225 w 823258"/>
              <a:gd name="connsiteY4" fmla="*/ 3817 h 1272110"/>
              <a:gd name="connsiteX5" fmla="*/ 736149 w 823258"/>
              <a:gd name="connsiteY5" fmla="*/ 195174 h 1272110"/>
              <a:gd name="connsiteX6" fmla="*/ 823017 w 823258"/>
              <a:gd name="connsiteY6" fmla="*/ 912026 h 1272110"/>
              <a:gd name="connsiteX7" fmla="*/ 743293 w 823258"/>
              <a:gd name="connsiteY7" fmla="*/ 1196443 h 1272110"/>
              <a:gd name="connsiteX8" fmla="*/ 310858 w 823258"/>
              <a:gd name="connsiteY8" fmla="*/ 1251402 h 1272110"/>
              <a:gd name="connsiteX9" fmla="*/ 133693 w 823258"/>
              <a:gd name="connsiteY9" fmla="*/ 1020992 h 1272110"/>
              <a:gd name="connsiteX10" fmla="*/ 126549 w 823258"/>
              <a:gd name="connsiteY10" fmla="*/ 606369 h 1272110"/>
              <a:gd name="connsiteX11" fmla="*/ 6058 w 823258"/>
              <a:gd name="connsiteY11" fmla="*/ 673615 h 1272110"/>
              <a:gd name="connsiteX0" fmla="*/ 6097 w 846673"/>
              <a:gd name="connsiteY0" fmla="*/ 673624 h 1266490"/>
              <a:gd name="connsiteX1" fmla="*/ 112491 w 846673"/>
              <a:gd name="connsiteY1" fmla="*/ 471694 h 1266490"/>
              <a:gd name="connsiteX2" fmla="*/ 94775 w 846673"/>
              <a:gd name="connsiteY2" fmla="*/ 159750 h 1266490"/>
              <a:gd name="connsiteX3" fmla="*/ 229458 w 846673"/>
              <a:gd name="connsiteY3" fmla="*/ 14494 h 1266490"/>
              <a:gd name="connsiteX4" fmla="*/ 580264 w 846673"/>
              <a:gd name="connsiteY4" fmla="*/ 3826 h 1266490"/>
              <a:gd name="connsiteX5" fmla="*/ 736188 w 846673"/>
              <a:gd name="connsiteY5" fmla="*/ 195183 h 1266490"/>
              <a:gd name="connsiteX6" fmla="*/ 823056 w 846673"/>
              <a:gd name="connsiteY6" fmla="*/ 912035 h 1266490"/>
              <a:gd name="connsiteX7" fmla="*/ 795891 w 846673"/>
              <a:gd name="connsiteY7" fmla="*/ 1213658 h 1266490"/>
              <a:gd name="connsiteX8" fmla="*/ 310897 w 846673"/>
              <a:gd name="connsiteY8" fmla="*/ 1251411 h 1266490"/>
              <a:gd name="connsiteX9" fmla="*/ 133732 w 846673"/>
              <a:gd name="connsiteY9" fmla="*/ 1021001 h 1266490"/>
              <a:gd name="connsiteX10" fmla="*/ 126588 w 846673"/>
              <a:gd name="connsiteY10" fmla="*/ 606378 h 1266490"/>
              <a:gd name="connsiteX11" fmla="*/ 6097 w 846673"/>
              <a:gd name="connsiteY11" fmla="*/ 673624 h 1266490"/>
              <a:gd name="connsiteX0" fmla="*/ 6097 w 849914"/>
              <a:gd name="connsiteY0" fmla="*/ 673624 h 1273207"/>
              <a:gd name="connsiteX1" fmla="*/ 112491 w 849914"/>
              <a:gd name="connsiteY1" fmla="*/ 471694 h 1273207"/>
              <a:gd name="connsiteX2" fmla="*/ 94775 w 849914"/>
              <a:gd name="connsiteY2" fmla="*/ 159750 h 1273207"/>
              <a:gd name="connsiteX3" fmla="*/ 229458 w 849914"/>
              <a:gd name="connsiteY3" fmla="*/ 14494 h 1273207"/>
              <a:gd name="connsiteX4" fmla="*/ 580264 w 849914"/>
              <a:gd name="connsiteY4" fmla="*/ 3826 h 1273207"/>
              <a:gd name="connsiteX5" fmla="*/ 736188 w 849914"/>
              <a:gd name="connsiteY5" fmla="*/ 195183 h 1273207"/>
              <a:gd name="connsiteX6" fmla="*/ 823056 w 849914"/>
              <a:gd name="connsiteY6" fmla="*/ 912035 h 1273207"/>
              <a:gd name="connsiteX7" fmla="*/ 795891 w 849914"/>
              <a:gd name="connsiteY7" fmla="*/ 1213658 h 1273207"/>
              <a:gd name="connsiteX8" fmla="*/ 248636 w 849914"/>
              <a:gd name="connsiteY8" fmla="*/ 1257509 h 1273207"/>
              <a:gd name="connsiteX9" fmla="*/ 133732 w 849914"/>
              <a:gd name="connsiteY9" fmla="*/ 1021001 h 1273207"/>
              <a:gd name="connsiteX10" fmla="*/ 126588 w 849914"/>
              <a:gd name="connsiteY10" fmla="*/ 606378 h 1273207"/>
              <a:gd name="connsiteX11" fmla="*/ 6097 w 849914"/>
              <a:gd name="connsiteY11" fmla="*/ 673624 h 1273207"/>
              <a:gd name="connsiteX0" fmla="*/ 6097 w 857388"/>
              <a:gd name="connsiteY0" fmla="*/ 673624 h 1273231"/>
              <a:gd name="connsiteX1" fmla="*/ 112491 w 857388"/>
              <a:gd name="connsiteY1" fmla="*/ 471694 h 1273231"/>
              <a:gd name="connsiteX2" fmla="*/ 94775 w 857388"/>
              <a:gd name="connsiteY2" fmla="*/ 159750 h 1273231"/>
              <a:gd name="connsiteX3" fmla="*/ 229458 w 857388"/>
              <a:gd name="connsiteY3" fmla="*/ 14494 h 1273231"/>
              <a:gd name="connsiteX4" fmla="*/ 580264 w 857388"/>
              <a:gd name="connsiteY4" fmla="*/ 3826 h 1273231"/>
              <a:gd name="connsiteX5" fmla="*/ 736188 w 857388"/>
              <a:gd name="connsiteY5" fmla="*/ 195183 h 1273231"/>
              <a:gd name="connsiteX6" fmla="*/ 837750 w 857388"/>
              <a:gd name="connsiteY6" fmla="*/ 911367 h 1273231"/>
              <a:gd name="connsiteX7" fmla="*/ 795891 w 857388"/>
              <a:gd name="connsiteY7" fmla="*/ 1213658 h 1273231"/>
              <a:gd name="connsiteX8" fmla="*/ 248636 w 857388"/>
              <a:gd name="connsiteY8" fmla="*/ 1257509 h 1273231"/>
              <a:gd name="connsiteX9" fmla="*/ 133732 w 857388"/>
              <a:gd name="connsiteY9" fmla="*/ 1021001 h 1273231"/>
              <a:gd name="connsiteX10" fmla="*/ 126588 w 857388"/>
              <a:gd name="connsiteY10" fmla="*/ 606378 h 1273231"/>
              <a:gd name="connsiteX11" fmla="*/ 6097 w 857388"/>
              <a:gd name="connsiteY11" fmla="*/ 673624 h 1273231"/>
              <a:gd name="connsiteX0" fmla="*/ 6097 w 859776"/>
              <a:gd name="connsiteY0" fmla="*/ 673624 h 1273231"/>
              <a:gd name="connsiteX1" fmla="*/ 112491 w 859776"/>
              <a:gd name="connsiteY1" fmla="*/ 471694 h 1273231"/>
              <a:gd name="connsiteX2" fmla="*/ 94775 w 859776"/>
              <a:gd name="connsiteY2" fmla="*/ 159750 h 1273231"/>
              <a:gd name="connsiteX3" fmla="*/ 229458 w 859776"/>
              <a:gd name="connsiteY3" fmla="*/ 14494 h 1273231"/>
              <a:gd name="connsiteX4" fmla="*/ 580264 w 859776"/>
              <a:gd name="connsiteY4" fmla="*/ 3826 h 1273231"/>
              <a:gd name="connsiteX5" fmla="*/ 736188 w 859776"/>
              <a:gd name="connsiteY5" fmla="*/ 195183 h 1273231"/>
              <a:gd name="connsiteX6" fmla="*/ 837750 w 859776"/>
              <a:gd name="connsiteY6" fmla="*/ 911367 h 1273231"/>
              <a:gd name="connsiteX7" fmla="*/ 795891 w 859776"/>
              <a:gd name="connsiteY7" fmla="*/ 1213658 h 1273231"/>
              <a:gd name="connsiteX8" fmla="*/ 248636 w 859776"/>
              <a:gd name="connsiteY8" fmla="*/ 1257509 h 1273231"/>
              <a:gd name="connsiteX9" fmla="*/ 133732 w 859776"/>
              <a:gd name="connsiteY9" fmla="*/ 1021001 h 1273231"/>
              <a:gd name="connsiteX10" fmla="*/ 126588 w 859776"/>
              <a:gd name="connsiteY10" fmla="*/ 606378 h 1273231"/>
              <a:gd name="connsiteX11" fmla="*/ 6097 w 859776"/>
              <a:gd name="connsiteY11" fmla="*/ 673624 h 1273231"/>
              <a:gd name="connsiteX0" fmla="*/ 6097 w 863219"/>
              <a:gd name="connsiteY0" fmla="*/ 673624 h 1273231"/>
              <a:gd name="connsiteX1" fmla="*/ 112491 w 863219"/>
              <a:gd name="connsiteY1" fmla="*/ 471694 h 1273231"/>
              <a:gd name="connsiteX2" fmla="*/ 94775 w 863219"/>
              <a:gd name="connsiteY2" fmla="*/ 159750 h 1273231"/>
              <a:gd name="connsiteX3" fmla="*/ 229458 w 863219"/>
              <a:gd name="connsiteY3" fmla="*/ 14494 h 1273231"/>
              <a:gd name="connsiteX4" fmla="*/ 580264 w 863219"/>
              <a:gd name="connsiteY4" fmla="*/ 3826 h 1273231"/>
              <a:gd name="connsiteX5" fmla="*/ 736188 w 863219"/>
              <a:gd name="connsiteY5" fmla="*/ 195183 h 1273231"/>
              <a:gd name="connsiteX6" fmla="*/ 837750 w 863219"/>
              <a:gd name="connsiteY6" fmla="*/ 911367 h 1273231"/>
              <a:gd name="connsiteX7" fmla="*/ 795891 w 863219"/>
              <a:gd name="connsiteY7" fmla="*/ 1213658 h 1273231"/>
              <a:gd name="connsiteX8" fmla="*/ 248636 w 863219"/>
              <a:gd name="connsiteY8" fmla="*/ 1257509 h 1273231"/>
              <a:gd name="connsiteX9" fmla="*/ 133732 w 863219"/>
              <a:gd name="connsiteY9" fmla="*/ 1021001 h 1273231"/>
              <a:gd name="connsiteX10" fmla="*/ 126588 w 863219"/>
              <a:gd name="connsiteY10" fmla="*/ 606378 h 1273231"/>
              <a:gd name="connsiteX11" fmla="*/ 6097 w 863219"/>
              <a:gd name="connsiteY11" fmla="*/ 673624 h 1273231"/>
              <a:gd name="connsiteX0" fmla="*/ 6097 w 865261"/>
              <a:gd name="connsiteY0" fmla="*/ 673624 h 1271255"/>
              <a:gd name="connsiteX1" fmla="*/ 112491 w 865261"/>
              <a:gd name="connsiteY1" fmla="*/ 471694 h 1271255"/>
              <a:gd name="connsiteX2" fmla="*/ 94775 w 865261"/>
              <a:gd name="connsiteY2" fmla="*/ 159750 h 1271255"/>
              <a:gd name="connsiteX3" fmla="*/ 229458 w 865261"/>
              <a:gd name="connsiteY3" fmla="*/ 14494 h 1271255"/>
              <a:gd name="connsiteX4" fmla="*/ 580264 w 865261"/>
              <a:gd name="connsiteY4" fmla="*/ 3826 h 1271255"/>
              <a:gd name="connsiteX5" fmla="*/ 736188 w 865261"/>
              <a:gd name="connsiteY5" fmla="*/ 195183 h 1271255"/>
              <a:gd name="connsiteX6" fmla="*/ 841141 w 865261"/>
              <a:gd name="connsiteY6" fmla="*/ 970003 h 1271255"/>
              <a:gd name="connsiteX7" fmla="*/ 795891 w 865261"/>
              <a:gd name="connsiteY7" fmla="*/ 1213658 h 1271255"/>
              <a:gd name="connsiteX8" fmla="*/ 248636 w 865261"/>
              <a:gd name="connsiteY8" fmla="*/ 1257509 h 1271255"/>
              <a:gd name="connsiteX9" fmla="*/ 133732 w 865261"/>
              <a:gd name="connsiteY9" fmla="*/ 1021001 h 1271255"/>
              <a:gd name="connsiteX10" fmla="*/ 126588 w 865261"/>
              <a:gd name="connsiteY10" fmla="*/ 606378 h 1271255"/>
              <a:gd name="connsiteX11" fmla="*/ 6097 w 865261"/>
              <a:gd name="connsiteY11" fmla="*/ 673624 h 1271255"/>
              <a:gd name="connsiteX0" fmla="*/ 6097 w 860021"/>
              <a:gd name="connsiteY0" fmla="*/ 673624 h 1279428"/>
              <a:gd name="connsiteX1" fmla="*/ 112491 w 860021"/>
              <a:gd name="connsiteY1" fmla="*/ 471694 h 1279428"/>
              <a:gd name="connsiteX2" fmla="*/ 94775 w 860021"/>
              <a:gd name="connsiteY2" fmla="*/ 159750 h 1279428"/>
              <a:gd name="connsiteX3" fmla="*/ 229458 w 860021"/>
              <a:gd name="connsiteY3" fmla="*/ 14494 h 1279428"/>
              <a:gd name="connsiteX4" fmla="*/ 580264 w 860021"/>
              <a:gd name="connsiteY4" fmla="*/ 3826 h 1279428"/>
              <a:gd name="connsiteX5" fmla="*/ 736188 w 860021"/>
              <a:gd name="connsiteY5" fmla="*/ 195183 h 1279428"/>
              <a:gd name="connsiteX6" fmla="*/ 841141 w 860021"/>
              <a:gd name="connsiteY6" fmla="*/ 970003 h 1279428"/>
              <a:gd name="connsiteX7" fmla="*/ 797210 w 860021"/>
              <a:gd name="connsiteY7" fmla="*/ 1236461 h 1279428"/>
              <a:gd name="connsiteX8" fmla="*/ 248636 w 860021"/>
              <a:gd name="connsiteY8" fmla="*/ 1257509 h 1279428"/>
              <a:gd name="connsiteX9" fmla="*/ 133732 w 860021"/>
              <a:gd name="connsiteY9" fmla="*/ 1021001 h 1279428"/>
              <a:gd name="connsiteX10" fmla="*/ 126588 w 860021"/>
              <a:gd name="connsiteY10" fmla="*/ 606378 h 1279428"/>
              <a:gd name="connsiteX11" fmla="*/ 6097 w 860021"/>
              <a:gd name="connsiteY11" fmla="*/ 673624 h 1279428"/>
              <a:gd name="connsiteX0" fmla="*/ 6097 w 860380"/>
              <a:gd name="connsiteY0" fmla="*/ 679490 h 1285294"/>
              <a:gd name="connsiteX1" fmla="*/ 112491 w 860380"/>
              <a:gd name="connsiteY1" fmla="*/ 477560 h 1285294"/>
              <a:gd name="connsiteX2" fmla="*/ 94775 w 860380"/>
              <a:gd name="connsiteY2" fmla="*/ 165616 h 1285294"/>
              <a:gd name="connsiteX3" fmla="*/ 229458 w 860380"/>
              <a:gd name="connsiteY3" fmla="*/ 20360 h 1285294"/>
              <a:gd name="connsiteX4" fmla="*/ 580264 w 860380"/>
              <a:gd name="connsiteY4" fmla="*/ 9692 h 1285294"/>
              <a:gd name="connsiteX5" fmla="*/ 730442 w 860380"/>
              <a:gd name="connsiteY5" fmla="*/ 165383 h 1285294"/>
              <a:gd name="connsiteX6" fmla="*/ 841141 w 860380"/>
              <a:gd name="connsiteY6" fmla="*/ 975869 h 1285294"/>
              <a:gd name="connsiteX7" fmla="*/ 797210 w 860380"/>
              <a:gd name="connsiteY7" fmla="*/ 1242327 h 1285294"/>
              <a:gd name="connsiteX8" fmla="*/ 248636 w 860380"/>
              <a:gd name="connsiteY8" fmla="*/ 1263375 h 1285294"/>
              <a:gd name="connsiteX9" fmla="*/ 133732 w 860380"/>
              <a:gd name="connsiteY9" fmla="*/ 1026867 h 1285294"/>
              <a:gd name="connsiteX10" fmla="*/ 126588 w 860380"/>
              <a:gd name="connsiteY10" fmla="*/ 612244 h 1285294"/>
              <a:gd name="connsiteX11" fmla="*/ 6097 w 860380"/>
              <a:gd name="connsiteY11" fmla="*/ 679490 h 1285294"/>
              <a:gd name="connsiteX0" fmla="*/ 6097 w 881639"/>
              <a:gd name="connsiteY0" fmla="*/ 679490 h 1286194"/>
              <a:gd name="connsiteX1" fmla="*/ 112491 w 881639"/>
              <a:gd name="connsiteY1" fmla="*/ 477560 h 1286194"/>
              <a:gd name="connsiteX2" fmla="*/ 94775 w 881639"/>
              <a:gd name="connsiteY2" fmla="*/ 165616 h 1286194"/>
              <a:gd name="connsiteX3" fmla="*/ 229458 w 881639"/>
              <a:gd name="connsiteY3" fmla="*/ 20360 h 1286194"/>
              <a:gd name="connsiteX4" fmla="*/ 580264 w 881639"/>
              <a:gd name="connsiteY4" fmla="*/ 9692 h 1286194"/>
              <a:gd name="connsiteX5" fmla="*/ 730442 w 881639"/>
              <a:gd name="connsiteY5" fmla="*/ 165383 h 1286194"/>
              <a:gd name="connsiteX6" fmla="*/ 873260 w 881639"/>
              <a:gd name="connsiteY6" fmla="*/ 958078 h 1286194"/>
              <a:gd name="connsiteX7" fmla="*/ 797210 w 881639"/>
              <a:gd name="connsiteY7" fmla="*/ 1242327 h 1286194"/>
              <a:gd name="connsiteX8" fmla="*/ 248636 w 881639"/>
              <a:gd name="connsiteY8" fmla="*/ 1263375 h 1286194"/>
              <a:gd name="connsiteX9" fmla="*/ 133732 w 881639"/>
              <a:gd name="connsiteY9" fmla="*/ 1026867 h 1286194"/>
              <a:gd name="connsiteX10" fmla="*/ 126588 w 881639"/>
              <a:gd name="connsiteY10" fmla="*/ 612244 h 1286194"/>
              <a:gd name="connsiteX11" fmla="*/ 6097 w 881639"/>
              <a:gd name="connsiteY11" fmla="*/ 679490 h 1286194"/>
              <a:gd name="connsiteX0" fmla="*/ 6216 w 881758"/>
              <a:gd name="connsiteY0" fmla="*/ 679490 h 1286194"/>
              <a:gd name="connsiteX1" fmla="*/ 110067 w 881758"/>
              <a:gd name="connsiteY1" fmla="*/ 369894 h 1286194"/>
              <a:gd name="connsiteX2" fmla="*/ 94894 w 881758"/>
              <a:gd name="connsiteY2" fmla="*/ 165616 h 1286194"/>
              <a:gd name="connsiteX3" fmla="*/ 229577 w 881758"/>
              <a:gd name="connsiteY3" fmla="*/ 20360 h 1286194"/>
              <a:gd name="connsiteX4" fmla="*/ 580383 w 881758"/>
              <a:gd name="connsiteY4" fmla="*/ 9692 h 1286194"/>
              <a:gd name="connsiteX5" fmla="*/ 730561 w 881758"/>
              <a:gd name="connsiteY5" fmla="*/ 165383 h 1286194"/>
              <a:gd name="connsiteX6" fmla="*/ 873379 w 881758"/>
              <a:gd name="connsiteY6" fmla="*/ 958078 h 1286194"/>
              <a:gd name="connsiteX7" fmla="*/ 797329 w 881758"/>
              <a:gd name="connsiteY7" fmla="*/ 1242327 h 1286194"/>
              <a:gd name="connsiteX8" fmla="*/ 248755 w 881758"/>
              <a:gd name="connsiteY8" fmla="*/ 1263375 h 1286194"/>
              <a:gd name="connsiteX9" fmla="*/ 133851 w 881758"/>
              <a:gd name="connsiteY9" fmla="*/ 1026867 h 1286194"/>
              <a:gd name="connsiteX10" fmla="*/ 126707 w 881758"/>
              <a:gd name="connsiteY10" fmla="*/ 612244 h 1286194"/>
              <a:gd name="connsiteX11" fmla="*/ 6216 w 881758"/>
              <a:gd name="connsiteY11" fmla="*/ 679490 h 1286194"/>
              <a:gd name="connsiteX0" fmla="*/ 6216 w 881758"/>
              <a:gd name="connsiteY0" fmla="*/ 679490 h 1286194"/>
              <a:gd name="connsiteX1" fmla="*/ 110067 w 881758"/>
              <a:gd name="connsiteY1" fmla="*/ 369894 h 1286194"/>
              <a:gd name="connsiteX2" fmla="*/ 94894 w 881758"/>
              <a:gd name="connsiteY2" fmla="*/ 165616 h 1286194"/>
              <a:gd name="connsiteX3" fmla="*/ 229577 w 881758"/>
              <a:gd name="connsiteY3" fmla="*/ 20360 h 1286194"/>
              <a:gd name="connsiteX4" fmla="*/ 580383 w 881758"/>
              <a:gd name="connsiteY4" fmla="*/ 9692 h 1286194"/>
              <a:gd name="connsiteX5" fmla="*/ 730561 w 881758"/>
              <a:gd name="connsiteY5" fmla="*/ 165383 h 1286194"/>
              <a:gd name="connsiteX6" fmla="*/ 873379 w 881758"/>
              <a:gd name="connsiteY6" fmla="*/ 958078 h 1286194"/>
              <a:gd name="connsiteX7" fmla="*/ 797329 w 881758"/>
              <a:gd name="connsiteY7" fmla="*/ 1242327 h 1286194"/>
              <a:gd name="connsiteX8" fmla="*/ 248755 w 881758"/>
              <a:gd name="connsiteY8" fmla="*/ 1263375 h 1286194"/>
              <a:gd name="connsiteX9" fmla="*/ 133851 w 881758"/>
              <a:gd name="connsiteY9" fmla="*/ 1026867 h 1286194"/>
              <a:gd name="connsiteX10" fmla="*/ 138858 w 881758"/>
              <a:gd name="connsiteY10" fmla="*/ 503910 h 1286194"/>
              <a:gd name="connsiteX11" fmla="*/ 6216 w 881758"/>
              <a:gd name="connsiteY11" fmla="*/ 679490 h 1286194"/>
              <a:gd name="connsiteX0" fmla="*/ 6961 w 868563"/>
              <a:gd name="connsiteY0" fmla="*/ 538413 h 1286194"/>
              <a:gd name="connsiteX1" fmla="*/ 96872 w 868563"/>
              <a:gd name="connsiteY1" fmla="*/ 369894 h 1286194"/>
              <a:gd name="connsiteX2" fmla="*/ 81699 w 868563"/>
              <a:gd name="connsiteY2" fmla="*/ 165616 h 1286194"/>
              <a:gd name="connsiteX3" fmla="*/ 216382 w 868563"/>
              <a:gd name="connsiteY3" fmla="*/ 20360 h 1286194"/>
              <a:gd name="connsiteX4" fmla="*/ 567188 w 868563"/>
              <a:gd name="connsiteY4" fmla="*/ 9692 h 1286194"/>
              <a:gd name="connsiteX5" fmla="*/ 717366 w 868563"/>
              <a:gd name="connsiteY5" fmla="*/ 165383 h 1286194"/>
              <a:gd name="connsiteX6" fmla="*/ 860184 w 868563"/>
              <a:gd name="connsiteY6" fmla="*/ 958078 h 1286194"/>
              <a:gd name="connsiteX7" fmla="*/ 784134 w 868563"/>
              <a:gd name="connsiteY7" fmla="*/ 1242327 h 1286194"/>
              <a:gd name="connsiteX8" fmla="*/ 235560 w 868563"/>
              <a:gd name="connsiteY8" fmla="*/ 1263375 h 1286194"/>
              <a:gd name="connsiteX9" fmla="*/ 120656 w 868563"/>
              <a:gd name="connsiteY9" fmla="*/ 1026867 h 1286194"/>
              <a:gd name="connsiteX10" fmla="*/ 125663 w 868563"/>
              <a:gd name="connsiteY10" fmla="*/ 503910 h 1286194"/>
              <a:gd name="connsiteX11" fmla="*/ 6961 w 868563"/>
              <a:gd name="connsiteY11" fmla="*/ 538413 h 1286194"/>
              <a:gd name="connsiteX0" fmla="*/ 6961 w 867791"/>
              <a:gd name="connsiteY0" fmla="*/ 538413 h 1312892"/>
              <a:gd name="connsiteX1" fmla="*/ 96872 w 867791"/>
              <a:gd name="connsiteY1" fmla="*/ 369894 h 1312892"/>
              <a:gd name="connsiteX2" fmla="*/ 81699 w 867791"/>
              <a:gd name="connsiteY2" fmla="*/ 165616 h 1312892"/>
              <a:gd name="connsiteX3" fmla="*/ 216382 w 867791"/>
              <a:gd name="connsiteY3" fmla="*/ 20360 h 1312892"/>
              <a:gd name="connsiteX4" fmla="*/ 567188 w 867791"/>
              <a:gd name="connsiteY4" fmla="*/ 9692 h 1312892"/>
              <a:gd name="connsiteX5" fmla="*/ 717366 w 867791"/>
              <a:gd name="connsiteY5" fmla="*/ 165383 h 1312892"/>
              <a:gd name="connsiteX6" fmla="*/ 860184 w 867791"/>
              <a:gd name="connsiteY6" fmla="*/ 958078 h 1312892"/>
              <a:gd name="connsiteX7" fmla="*/ 784134 w 867791"/>
              <a:gd name="connsiteY7" fmla="*/ 1242327 h 1312892"/>
              <a:gd name="connsiteX8" fmla="*/ 256000 w 867791"/>
              <a:gd name="connsiteY8" fmla="*/ 1298372 h 1312892"/>
              <a:gd name="connsiteX9" fmla="*/ 120656 w 867791"/>
              <a:gd name="connsiteY9" fmla="*/ 1026867 h 1312892"/>
              <a:gd name="connsiteX10" fmla="*/ 125663 w 867791"/>
              <a:gd name="connsiteY10" fmla="*/ 503910 h 1312892"/>
              <a:gd name="connsiteX11" fmla="*/ 6961 w 867791"/>
              <a:gd name="connsiteY11" fmla="*/ 538413 h 1312892"/>
              <a:gd name="connsiteX0" fmla="*/ 6961 w 867791"/>
              <a:gd name="connsiteY0" fmla="*/ 538413 h 1313923"/>
              <a:gd name="connsiteX1" fmla="*/ 96872 w 867791"/>
              <a:gd name="connsiteY1" fmla="*/ 369894 h 1313923"/>
              <a:gd name="connsiteX2" fmla="*/ 81699 w 867791"/>
              <a:gd name="connsiteY2" fmla="*/ 165616 h 1313923"/>
              <a:gd name="connsiteX3" fmla="*/ 216382 w 867791"/>
              <a:gd name="connsiteY3" fmla="*/ 20360 h 1313923"/>
              <a:gd name="connsiteX4" fmla="*/ 567188 w 867791"/>
              <a:gd name="connsiteY4" fmla="*/ 9692 h 1313923"/>
              <a:gd name="connsiteX5" fmla="*/ 717366 w 867791"/>
              <a:gd name="connsiteY5" fmla="*/ 165383 h 1313923"/>
              <a:gd name="connsiteX6" fmla="*/ 860184 w 867791"/>
              <a:gd name="connsiteY6" fmla="*/ 958078 h 1313923"/>
              <a:gd name="connsiteX7" fmla="*/ 784134 w 867791"/>
              <a:gd name="connsiteY7" fmla="*/ 1242327 h 1313923"/>
              <a:gd name="connsiteX8" fmla="*/ 256000 w 867791"/>
              <a:gd name="connsiteY8" fmla="*/ 1298372 h 1313923"/>
              <a:gd name="connsiteX9" fmla="*/ 145617 w 867791"/>
              <a:gd name="connsiteY9" fmla="*/ 1012668 h 1313923"/>
              <a:gd name="connsiteX10" fmla="*/ 125663 w 867791"/>
              <a:gd name="connsiteY10" fmla="*/ 503910 h 1313923"/>
              <a:gd name="connsiteX11" fmla="*/ 6961 w 867791"/>
              <a:gd name="connsiteY11" fmla="*/ 538413 h 1313923"/>
              <a:gd name="connsiteX0" fmla="*/ 6961 w 867791"/>
              <a:gd name="connsiteY0" fmla="*/ 538413 h 1310173"/>
              <a:gd name="connsiteX1" fmla="*/ 96872 w 867791"/>
              <a:gd name="connsiteY1" fmla="*/ 369894 h 1310173"/>
              <a:gd name="connsiteX2" fmla="*/ 81699 w 867791"/>
              <a:gd name="connsiteY2" fmla="*/ 165616 h 1310173"/>
              <a:gd name="connsiteX3" fmla="*/ 216382 w 867791"/>
              <a:gd name="connsiteY3" fmla="*/ 20360 h 1310173"/>
              <a:gd name="connsiteX4" fmla="*/ 567188 w 867791"/>
              <a:gd name="connsiteY4" fmla="*/ 9692 h 1310173"/>
              <a:gd name="connsiteX5" fmla="*/ 717366 w 867791"/>
              <a:gd name="connsiteY5" fmla="*/ 165383 h 1310173"/>
              <a:gd name="connsiteX6" fmla="*/ 860184 w 867791"/>
              <a:gd name="connsiteY6" fmla="*/ 958078 h 1310173"/>
              <a:gd name="connsiteX7" fmla="*/ 784134 w 867791"/>
              <a:gd name="connsiteY7" fmla="*/ 1242327 h 1310173"/>
              <a:gd name="connsiteX8" fmla="*/ 256000 w 867791"/>
              <a:gd name="connsiteY8" fmla="*/ 1298372 h 1310173"/>
              <a:gd name="connsiteX9" fmla="*/ 155978 w 867791"/>
              <a:gd name="connsiteY9" fmla="*/ 1064454 h 1310173"/>
              <a:gd name="connsiteX10" fmla="*/ 125663 w 867791"/>
              <a:gd name="connsiteY10" fmla="*/ 503910 h 1310173"/>
              <a:gd name="connsiteX11" fmla="*/ 6961 w 867791"/>
              <a:gd name="connsiteY11" fmla="*/ 538413 h 1310173"/>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6197"/>
              <a:gd name="connsiteX1" fmla="*/ 96872 w 867791"/>
              <a:gd name="connsiteY1" fmla="*/ 369894 h 1306197"/>
              <a:gd name="connsiteX2" fmla="*/ 81699 w 867791"/>
              <a:gd name="connsiteY2" fmla="*/ 165616 h 1306197"/>
              <a:gd name="connsiteX3" fmla="*/ 216382 w 867791"/>
              <a:gd name="connsiteY3" fmla="*/ 20360 h 1306197"/>
              <a:gd name="connsiteX4" fmla="*/ 567188 w 867791"/>
              <a:gd name="connsiteY4" fmla="*/ 9692 h 1306197"/>
              <a:gd name="connsiteX5" fmla="*/ 717366 w 867791"/>
              <a:gd name="connsiteY5" fmla="*/ 165383 h 1306197"/>
              <a:gd name="connsiteX6" fmla="*/ 860184 w 867791"/>
              <a:gd name="connsiteY6" fmla="*/ 958078 h 1306197"/>
              <a:gd name="connsiteX7" fmla="*/ 784134 w 867791"/>
              <a:gd name="connsiteY7" fmla="*/ 1242327 h 1306197"/>
              <a:gd name="connsiteX8" fmla="*/ 256000 w 867791"/>
              <a:gd name="connsiteY8" fmla="*/ 1298372 h 1306197"/>
              <a:gd name="connsiteX9" fmla="*/ 155507 w 867791"/>
              <a:gd name="connsiteY9" fmla="*/ 1120000 h 1306197"/>
              <a:gd name="connsiteX10" fmla="*/ 125663 w 867791"/>
              <a:gd name="connsiteY10" fmla="*/ 503910 h 1306197"/>
              <a:gd name="connsiteX11" fmla="*/ 6961 w 867791"/>
              <a:gd name="connsiteY11" fmla="*/ 538413 h 1306197"/>
              <a:gd name="connsiteX0" fmla="*/ 6961 w 867791"/>
              <a:gd name="connsiteY0" fmla="*/ 541531 h 1309315"/>
              <a:gd name="connsiteX1" fmla="*/ 96872 w 867791"/>
              <a:gd name="connsiteY1" fmla="*/ 373012 h 1309315"/>
              <a:gd name="connsiteX2" fmla="*/ 80003 w 867791"/>
              <a:gd name="connsiteY2" fmla="*/ 139416 h 1309315"/>
              <a:gd name="connsiteX3" fmla="*/ 216382 w 867791"/>
              <a:gd name="connsiteY3" fmla="*/ 23478 h 1309315"/>
              <a:gd name="connsiteX4" fmla="*/ 567188 w 867791"/>
              <a:gd name="connsiteY4" fmla="*/ 12810 h 1309315"/>
              <a:gd name="connsiteX5" fmla="*/ 717366 w 867791"/>
              <a:gd name="connsiteY5" fmla="*/ 168501 h 1309315"/>
              <a:gd name="connsiteX6" fmla="*/ 860184 w 867791"/>
              <a:gd name="connsiteY6" fmla="*/ 961196 h 1309315"/>
              <a:gd name="connsiteX7" fmla="*/ 784134 w 867791"/>
              <a:gd name="connsiteY7" fmla="*/ 1245445 h 1309315"/>
              <a:gd name="connsiteX8" fmla="*/ 256000 w 867791"/>
              <a:gd name="connsiteY8" fmla="*/ 1301490 h 1309315"/>
              <a:gd name="connsiteX9" fmla="*/ 155507 w 867791"/>
              <a:gd name="connsiteY9" fmla="*/ 1123118 h 1309315"/>
              <a:gd name="connsiteX10" fmla="*/ 125663 w 867791"/>
              <a:gd name="connsiteY10" fmla="*/ 507028 h 1309315"/>
              <a:gd name="connsiteX11" fmla="*/ 6961 w 867791"/>
              <a:gd name="connsiteY11" fmla="*/ 541531 h 1309315"/>
              <a:gd name="connsiteX0" fmla="*/ 6961 w 867791"/>
              <a:gd name="connsiteY0" fmla="*/ 541531 h 1309315"/>
              <a:gd name="connsiteX1" fmla="*/ 96872 w 867791"/>
              <a:gd name="connsiteY1" fmla="*/ 373012 h 1309315"/>
              <a:gd name="connsiteX2" fmla="*/ 80003 w 867791"/>
              <a:gd name="connsiteY2" fmla="*/ 139416 h 1309315"/>
              <a:gd name="connsiteX3" fmla="*/ 216382 w 867791"/>
              <a:gd name="connsiteY3" fmla="*/ 23478 h 1309315"/>
              <a:gd name="connsiteX4" fmla="*/ 567188 w 867791"/>
              <a:gd name="connsiteY4" fmla="*/ 12810 h 1309315"/>
              <a:gd name="connsiteX5" fmla="*/ 717366 w 867791"/>
              <a:gd name="connsiteY5" fmla="*/ 168501 h 1309315"/>
              <a:gd name="connsiteX6" fmla="*/ 860184 w 867791"/>
              <a:gd name="connsiteY6" fmla="*/ 961196 h 1309315"/>
              <a:gd name="connsiteX7" fmla="*/ 784134 w 867791"/>
              <a:gd name="connsiteY7" fmla="*/ 1245445 h 1309315"/>
              <a:gd name="connsiteX8" fmla="*/ 256000 w 867791"/>
              <a:gd name="connsiteY8" fmla="*/ 1301490 h 1309315"/>
              <a:gd name="connsiteX9" fmla="*/ 155507 w 867791"/>
              <a:gd name="connsiteY9" fmla="*/ 1123118 h 1309315"/>
              <a:gd name="connsiteX10" fmla="*/ 125663 w 867791"/>
              <a:gd name="connsiteY10" fmla="*/ 507028 h 1309315"/>
              <a:gd name="connsiteX11" fmla="*/ 6961 w 867791"/>
              <a:gd name="connsiteY11" fmla="*/ 541531 h 1309315"/>
              <a:gd name="connsiteX0" fmla="*/ 6961 w 867791"/>
              <a:gd name="connsiteY0" fmla="*/ 539700 h 1307484"/>
              <a:gd name="connsiteX1" fmla="*/ 96872 w 867791"/>
              <a:gd name="connsiteY1" fmla="*/ 371181 h 1307484"/>
              <a:gd name="connsiteX2" fmla="*/ 77366 w 867791"/>
              <a:gd name="connsiteY2" fmla="*/ 91980 h 1307484"/>
              <a:gd name="connsiteX3" fmla="*/ 216382 w 867791"/>
              <a:gd name="connsiteY3" fmla="*/ 21647 h 1307484"/>
              <a:gd name="connsiteX4" fmla="*/ 567188 w 867791"/>
              <a:gd name="connsiteY4" fmla="*/ 10979 h 1307484"/>
              <a:gd name="connsiteX5" fmla="*/ 717366 w 867791"/>
              <a:gd name="connsiteY5" fmla="*/ 166670 h 1307484"/>
              <a:gd name="connsiteX6" fmla="*/ 860184 w 867791"/>
              <a:gd name="connsiteY6" fmla="*/ 959365 h 1307484"/>
              <a:gd name="connsiteX7" fmla="*/ 784134 w 867791"/>
              <a:gd name="connsiteY7" fmla="*/ 1243614 h 1307484"/>
              <a:gd name="connsiteX8" fmla="*/ 256000 w 867791"/>
              <a:gd name="connsiteY8" fmla="*/ 1299659 h 1307484"/>
              <a:gd name="connsiteX9" fmla="*/ 155507 w 867791"/>
              <a:gd name="connsiteY9" fmla="*/ 1121287 h 1307484"/>
              <a:gd name="connsiteX10" fmla="*/ 125663 w 867791"/>
              <a:gd name="connsiteY10" fmla="*/ 505197 h 1307484"/>
              <a:gd name="connsiteX11" fmla="*/ 6961 w 867791"/>
              <a:gd name="connsiteY11" fmla="*/ 539700 h 1307484"/>
              <a:gd name="connsiteX0" fmla="*/ 6961 w 867791"/>
              <a:gd name="connsiteY0" fmla="*/ 550995 h 1318779"/>
              <a:gd name="connsiteX1" fmla="*/ 96872 w 867791"/>
              <a:gd name="connsiteY1" fmla="*/ 382476 h 1318779"/>
              <a:gd name="connsiteX2" fmla="*/ 77366 w 867791"/>
              <a:gd name="connsiteY2" fmla="*/ 103275 h 1318779"/>
              <a:gd name="connsiteX3" fmla="*/ 229757 w 867791"/>
              <a:gd name="connsiteY3" fmla="*/ 9471 h 1318779"/>
              <a:gd name="connsiteX4" fmla="*/ 567188 w 867791"/>
              <a:gd name="connsiteY4" fmla="*/ 22274 h 1318779"/>
              <a:gd name="connsiteX5" fmla="*/ 717366 w 867791"/>
              <a:gd name="connsiteY5" fmla="*/ 177965 h 1318779"/>
              <a:gd name="connsiteX6" fmla="*/ 860184 w 867791"/>
              <a:gd name="connsiteY6" fmla="*/ 970660 h 1318779"/>
              <a:gd name="connsiteX7" fmla="*/ 784134 w 867791"/>
              <a:gd name="connsiteY7" fmla="*/ 1254909 h 1318779"/>
              <a:gd name="connsiteX8" fmla="*/ 256000 w 867791"/>
              <a:gd name="connsiteY8" fmla="*/ 1310954 h 1318779"/>
              <a:gd name="connsiteX9" fmla="*/ 155507 w 867791"/>
              <a:gd name="connsiteY9" fmla="*/ 1132582 h 1318779"/>
              <a:gd name="connsiteX10" fmla="*/ 125663 w 867791"/>
              <a:gd name="connsiteY10" fmla="*/ 516492 h 1318779"/>
              <a:gd name="connsiteX11" fmla="*/ 6961 w 867791"/>
              <a:gd name="connsiteY11" fmla="*/ 550995 h 1318779"/>
              <a:gd name="connsiteX0" fmla="*/ 6961 w 867791"/>
              <a:gd name="connsiteY0" fmla="*/ 560584 h 1328368"/>
              <a:gd name="connsiteX1" fmla="*/ 96872 w 867791"/>
              <a:gd name="connsiteY1" fmla="*/ 392065 h 1328368"/>
              <a:gd name="connsiteX2" fmla="*/ 77366 w 867791"/>
              <a:gd name="connsiteY2" fmla="*/ 112864 h 1328368"/>
              <a:gd name="connsiteX3" fmla="*/ 229757 w 867791"/>
              <a:gd name="connsiteY3" fmla="*/ 19060 h 1328368"/>
              <a:gd name="connsiteX4" fmla="*/ 566246 w 867791"/>
              <a:gd name="connsiteY4" fmla="*/ 15575 h 1328368"/>
              <a:gd name="connsiteX5" fmla="*/ 717366 w 867791"/>
              <a:gd name="connsiteY5" fmla="*/ 187554 h 1328368"/>
              <a:gd name="connsiteX6" fmla="*/ 860184 w 867791"/>
              <a:gd name="connsiteY6" fmla="*/ 980249 h 1328368"/>
              <a:gd name="connsiteX7" fmla="*/ 784134 w 867791"/>
              <a:gd name="connsiteY7" fmla="*/ 1264498 h 1328368"/>
              <a:gd name="connsiteX8" fmla="*/ 256000 w 867791"/>
              <a:gd name="connsiteY8" fmla="*/ 1320543 h 1328368"/>
              <a:gd name="connsiteX9" fmla="*/ 155507 w 867791"/>
              <a:gd name="connsiteY9" fmla="*/ 1142171 h 1328368"/>
              <a:gd name="connsiteX10" fmla="*/ 125663 w 867791"/>
              <a:gd name="connsiteY10" fmla="*/ 526081 h 1328368"/>
              <a:gd name="connsiteX11" fmla="*/ 6961 w 867791"/>
              <a:gd name="connsiteY11" fmla="*/ 560584 h 1328368"/>
              <a:gd name="connsiteX0" fmla="*/ 6961 w 865870"/>
              <a:gd name="connsiteY0" fmla="*/ 560584 h 1328871"/>
              <a:gd name="connsiteX1" fmla="*/ 96872 w 865870"/>
              <a:gd name="connsiteY1" fmla="*/ 392065 h 1328871"/>
              <a:gd name="connsiteX2" fmla="*/ 77366 w 865870"/>
              <a:gd name="connsiteY2" fmla="*/ 112864 h 1328871"/>
              <a:gd name="connsiteX3" fmla="*/ 229757 w 865870"/>
              <a:gd name="connsiteY3" fmla="*/ 19060 h 1328871"/>
              <a:gd name="connsiteX4" fmla="*/ 566246 w 865870"/>
              <a:gd name="connsiteY4" fmla="*/ 15575 h 1328871"/>
              <a:gd name="connsiteX5" fmla="*/ 717366 w 865870"/>
              <a:gd name="connsiteY5" fmla="*/ 187554 h 1328871"/>
              <a:gd name="connsiteX6" fmla="*/ 860184 w 865870"/>
              <a:gd name="connsiteY6" fmla="*/ 980249 h 1328871"/>
              <a:gd name="connsiteX7" fmla="*/ 784134 w 865870"/>
              <a:gd name="connsiteY7" fmla="*/ 1264498 h 1328871"/>
              <a:gd name="connsiteX8" fmla="*/ 314963 w 865870"/>
              <a:gd name="connsiteY8" fmla="*/ 1321127 h 1328871"/>
              <a:gd name="connsiteX9" fmla="*/ 155507 w 865870"/>
              <a:gd name="connsiteY9" fmla="*/ 1142171 h 1328871"/>
              <a:gd name="connsiteX10" fmla="*/ 125663 w 865870"/>
              <a:gd name="connsiteY10" fmla="*/ 526081 h 1328871"/>
              <a:gd name="connsiteX11" fmla="*/ 6961 w 865870"/>
              <a:gd name="connsiteY11" fmla="*/ 560584 h 1328871"/>
              <a:gd name="connsiteX0" fmla="*/ 6961 w 865870"/>
              <a:gd name="connsiteY0" fmla="*/ 560584 h 1328712"/>
              <a:gd name="connsiteX1" fmla="*/ 96872 w 865870"/>
              <a:gd name="connsiteY1" fmla="*/ 392065 h 1328712"/>
              <a:gd name="connsiteX2" fmla="*/ 77366 w 865870"/>
              <a:gd name="connsiteY2" fmla="*/ 112864 h 1328712"/>
              <a:gd name="connsiteX3" fmla="*/ 229757 w 865870"/>
              <a:gd name="connsiteY3" fmla="*/ 19060 h 1328712"/>
              <a:gd name="connsiteX4" fmla="*/ 566246 w 865870"/>
              <a:gd name="connsiteY4" fmla="*/ 15575 h 1328712"/>
              <a:gd name="connsiteX5" fmla="*/ 717366 w 865870"/>
              <a:gd name="connsiteY5" fmla="*/ 187554 h 1328712"/>
              <a:gd name="connsiteX6" fmla="*/ 860184 w 865870"/>
              <a:gd name="connsiteY6" fmla="*/ 980249 h 1328712"/>
              <a:gd name="connsiteX7" fmla="*/ 784134 w 865870"/>
              <a:gd name="connsiteY7" fmla="*/ 1264498 h 1328712"/>
              <a:gd name="connsiteX8" fmla="*/ 314963 w 865870"/>
              <a:gd name="connsiteY8" fmla="*/ 1321127 h 1328712"/>
              <a:gd name="connsiteX9" fmla="*/ 177736 w 865870"/>
              <a:gd name="connsiteY9" fmla="*/ 1144426 h 1328712"/>
              <a:gd name="connsiteX10" fmla="*/ 125663 w 865870"/>
              <a:gd name="connsiteY10" fmla="*/ 526081 h 1328712"/>
              <a:gd name="connsiteX11" fmla="*/ 6961 w 865870"/>
              <a:gd name="connsiteY11" fmla="*/ 560584 h 1328712"/>
              <a:gd name="connsiteX0" fmla="*/ 6961 w 864913"/>
              <a:gd name="connsiteY0" fmla="*/ 560584 h 1327274"/>
              <a:gd name="connsiteX1" fmla="*/ 96872 w 864913"/>
              <a:gd name="connsiteY1" fmla="*/ 392065 h 1327274"/>
              <a:gd name="connsiteX2" fmla="*/ 77366 w 864913"/>
              <a:gd name="connsiteY2" fmla="*/ 112864 h 1327274"/>
              <a:gd name="connsiteX3" fmla="*/ 229757 w 864913"/>
              <a:gd name="connsiteY3" fmla="*/ 19060 h 1327274"/>
              <a:gd name="connsiteX4" fmla="*/ 566246 w 864913"/>
              <a:gd name="connsiteY4" fmla="*/ 15575 h 1327274"/>
              <a:gd name="connsiteX5" fmla="*/ 717366 w 864913"/>
              <a:gd name="connsiteY5" fmla="*/ 187554 h 1327274"/>
              <a:gd name="connsiteX6" fmla="*/ 860184 w 864913"/>
              <a:gd name="connsiteY6" fmla="*/ 980249 h 1327274"/>
              <a:gd name="connsiteX7" fmla="*/ 784134 w 864913"/>
              <a:gd name="connsiteY7" fmla="*/ 1264498 h 1327274"/>
              <a:gd name="connsiteX8" fmla="*/ 351698 w 864913"/>
              <a:gd name="connsiteY8" fmla="*/ 1319456 h 1327274"/>
              <a:gd name="connsiteX9" fmla="*/ 177736 w 864913"/>
              <a:gd name="connsiteY9" fmla="*/ 1144426 h 1327274"/>
              <a:gd name="connsiteX10" fmla="*/ 125663 w 864913"/>
              <a:gd name="connsiteY10" fmla="*/ 526081 h 1327274"/>
              <a:gd name="connsiteX11" fmla="*/ 6961 w 864913"/>
              <a:gd name="connsiteY11" fmla="*/ 560584 h 1327274"/>
              <a:gd name="connsiteX0" fmla="*/ 6961 w 878410"/>
              <a:gd name="connsiteY0" fmla="*/ 560584 h 1325203"/>
              <a:gd name="connsiteX1" fmla="*/ 96872 w 878410"/>
              <a:gd name="connsiteY1" fmla="*/ 392065 h 1325203"/>
              <a:gd name="connsiteX2" fmla="*/ 77366 w 878410"/>
              <a:gd name="connsiteY2" fmla="*/ 112864 h 1325203"/>
              <a:gd name="connsiteX3" fmla="*/ 229757 w 878410"/>
              <a:gd name="connsiteY3" fmla="*/ 19060 h 1325203"/>
              <a:gd name="connsiteX4" fmla="*/ 566246 w 878410"/>
              <a:gd name="connsiteY4" fmla="*/ 15575 h 1325203"/>
              <a:gd name="connsiteX5" fmla="*/ 717366 w 878410"/>
              <a:gd name="connsiteY5" fmla="*/ 187554 h 1325203"/>
              <a:gd name="connsiteX6" fmla="*/ 860184 w 878410"/>
              <a:gd name="connsiteY6" fmla="*/ 980249 h 1325203"/>
              <a:gd name="connsiteX7" fmla="*/ 819942 w 878410"/>
              <a:gd name="connsiteY7" fmla="*/ 1254587 h 1325203"/>
              <a:gd name="connsiteX8" fmla="*/ 351698 w 878410"/>
              <a:gd name="connsiteY8" fmla="*/ 1319456 h 1325203"/>
              <a:gd name="connsiteX9" fmla="*/ 177736 w 878410"/>
              <a:gd name="connsiteY9" fmla="*/ 1144426 h 1325203"/>
              <a:gd name="connsiteX10" fmla="*/ 125663 w 878410"/>
              <a:gd name="connsiteY10" fmla="*/ 526081 h 1325203"/>
              <a:gd name="connsiteX11" fmla="*/ 6961 w 878410"/>
              <a:gd name="connsiteY11" fmla="*/ 560584 h 1325203"/>
              <a:gd name="connsiteX0" fmla="*/ 6961 w 879480"/>
              <a:gd name="connsiteY0" fmla="*/ 560584 h 1324478"/>
              <a:gd name="connsiteX1" fmla="*/ 96872 w 879480"/>
              <a:gd name="connsiteY1" fmla="*/ 392065 h 1324478"/>
              <a:gd name="connsiteX2" fmla="*/ 77366 w 879480"/>
              <a:gd name="connsiteY2" fmla="*/ 112864 h 1324478"/>
              <a:gd name="connsiteX3" fmla="*/ 229757 w 879480"/>
              <a:gd name="connsiteY3" fmla="*/ 19060 h 1324478"/>
              <a:gd name="connsiteX4" fmla="*/ 566246 w 879480"/>
              <a:gd name="connsiteY4" fmla="*/ 15575 h 1324478"/>
              <a:gd name="connsiteX5" fmla="*/ 717366 w 879480"/>
              <a:gd name="connsiteY5" fmla="*/ 187554 h 1324478"/>
              <a:gd name="connsiteX6" fmla="*/ 861931 w 879480"/>
              <a:gd name="connsiteY6" fmla="*/ 1026005 h 1324478"/>
              <a:gd name="connsiteX7" fmla="*/ 819942 w 879480"/>
              <a:gd name="connsiteY7" fmla="*/ 1254587 h 1324478"/>
              <a:gd name="connsiteX8" fmla="*/ 351698 w 879480"/>
              <a:gd name="connsiteY8" fmla="*/ 1319456 h 1324478"/>
              <a:gd name="connsiteX9" fmla="*/ 177736 w 879480"/>
              <a:gd name="connsiteY9" fmla="*/ 1144426 h 1324478"/>
              <a:gd name="connsiteX10" fmla="*/ 125663 w 879480"/>
              <a:gd name="connsiteY10" fmla="*/ 526081 h 1324478"/>
              <a:gd name="connsiteX11" fmla="*/ 6961 w 879480"/>
              <a:gd name="connsiteY11" fmla="*/ 560584 h 1324478"/>
              <a:gd name="connsiteX0" fmla="*/ 6961 w 864502"/>
              <a:gd name="connsiteY0" fmla="*/ 560584 h 1326578"/>
              <a:gd name="connsiteX1" fmla="*/ 96872 w 864502"/>
              <a:gd name="connsiteY1" fmla="*/ 392065 h 1326578"/>
              <a:gd name="connsiteX2" fmla="*/ 77366 w 864502"/>
              <a:gd name="connsiteY2" fmla="*/ 112864 h 1326578"/>
              <a:gd name="connsiteX3" fmla="*/ 229757 w 864502"/>
              <a:gd name="connsiteY3" fmla="*/ 19060 h 1326578"/>
              <a:gd name="connsiteX4" fmla="*/ 566246 w 864502"/>
              <a:gd name="connsiteY4" fmla="*/ 15575 h 1326578"/>
              <a:gd name="connsiteX5" fmla="*/ 717366 w 864502"/>
              <a:gd name="connsiteY5" fmla="*/ 187554 h 1326578"/>
              <a:gd name="connsiteX6" fmla="*/ 861931 w 864502"/>
              <a:gd name="connsiteY6" fmla="*/ 1026005 h 1326578"/>
              <a:gd name="connsiteX7" fmla="*/ 773212 w 864502"/>
              <a:gd name="connsiteY7" fmla="*/ 1266151 h 1326578"/>
              <a:gd name="connsiteX8" fmla="*/ 351698 w 864502"/>
              <a:gd name="connsiteY8" fmla="*/ 1319456 h 1326578"/>
              <a:gd name="connsiteX9" fmla="*/ 177736 w 864502"/>
              <a:gd name="connsiteY9" fmla="*/ 1144426 h 1326578"/>
              <a:gd name="connsiteX10" fmla="*/ 125663 w 864502"/>
              <a:gd name="connsiteY10" fmla="*/ 526081 h 1326578"/>
              <a:gd name="connsiteX11" fmla="*/ 6961 w 864502"/>
              <a:gd name="connsiteY11" fmla="*/ 560584 h 1326578"/>
              <a:gd name="connsiteX0" fmla="*/ 6961 w 864110"/>
              <a:gd name="connsiteY0" fmla="*/ 560584 h 1331877"/>
              <a:gd name="connsiteX1" fmla="*/ 96872 w 864110"/>
              <a:gd name="connsiteY1" fmla="*/ 392065 h 1331877"/>
              <a:gd name="connsiteX2" fmla="*/ 77366 w 864110"/>
              <a:gd name="connsiteY2" fmla="*/ 112864 h 1331877"/>
              <a:gd name="connsiteX3" fmla="*/ 229757 w 864110"/>
              <a:gd name="connsiteY3" fmla="*/ 19060 h 1331877"/>
              <a:gd name="connsiteX4" fmla="*/ 566246 w 864110"/>
              <a:gd name="connsiteY4" fmla="*/ 15575 h 1331877"/>
              <a:gd name="connsiteX5" fmla="*/ 717366 w 864110"/>
              <a:gd name="connsiteY5" fmla="*/ 187554 h 1331877"/>
              <a:gd name="connsiteX6" fmla="*/ 861931 w 864110"/>
              <a:gd name="connsiteY6" fmla="*/ 1026005 h 1331877"/>
              <a:gd name="connsiteX7" fmla="*/ 773212 w 864110"/>
              <a:gd name="connsiteY7" fmla="*/ 1266151 h 1331877"/>
              <a:gd name="connsiteX8" fmla="*/ 386884 w 864110"/>
              <a:gd name="connsiteY8" fmla="*/ 1325422 h 1331877"/>
              <a:gd name="connsiteX9" fmla="*/ 177736 w 864110"/>
              <a:gd name="connsiteY9" fmla="*/ 1144426 h 1331877"/>
              <a:gd name="connsiteX10" fmla="*/ 125663 w 864110"/>
              <a:gd name="connsiteY10" fmla="*/ 526081 h 1331877"/>
              <a:gd name="connsiteX11" fmla="*/ 6961 w 864110"/>
              <a:gd name="connsiteY11" fmla="*/ 560584 h 1331877"/>
              <a:gd name="connsiteX0" fmla="*/ 6961 w 864110"/>
              <a:gd name="connsiteY0" fmla="*/ 560584 h 1332354"/>
              <a:gd name="connsiteX1" fmla="*/ 96872 w 864110"/>
              <a:gd name="connsiteY1" fmla="*/ 392065 h 1332354"/>
              <a:gd name="connsiteX2" fmla="*/ 77366 w 864110"/>
              <a:gd name="connsiteY2" fmla="*/ 112864 h 1332354"/>
              <a:gd name="connsiteX3" fmla="*/ 229757 w 864110"/>
              <a:gd name="connsiteY3" fmla="*/ 19060 h 1332354"/>
              <a:gd name="connsiteX4" fmla="*/ 566246 w 864110"/>
              <a:gd name="connsiteY4" fmla="*/ 15575 h 1332354"/>
              <a:gd name="connsiteX5" fmla="*/ 717366 w 864110"/>
              <a:gd name="connsiteY5" fmla="*/ 187554 h 1332354"/>
              <a:gd name="connsiteX6" fmla="*/ 861931 w 864110"/>
              <a:gd name="connsiteY6" fmla="*/ 1026005 h 1332354"/>
              <a:gd name="connsiteX7" fmla="*/ 773212 w 864110"/>
              <a:gd name="connsiteY7" fmla="*/ 1266151 h 1332354"/>
              <a:gd name="connsiteX8" fmla="*/ 386884 w 864110"/>
              <a:gd name="connsiteY8" fmla="*/ 1325422 h 1332354"/>
              <a:gd name="connsiteX9" fmla="*/ 197485 w 864110"/>
              <a:gd name="connsiteY9" fmla="*/ 1137282 h 1332354"/>
              <a:gd name="connsiteX10" fmla="*/ 125663 w 864110"/>
              <a:gd name="connsiteY10" fmla="*/ 526081 h 1332354"/>
              <a:gd name="connsiteX11" fmla="*/ 6961 w 864110"/>
              <a:gd name="connsiteY11" fmla="*/ 560584 h 1332354"/>
              <a:gd name="connsiteX0" fmla="*/ 6961 w 864110"/>
              <a:gd name="connsiteY0" fmla="*/ 560674 h 1332444"/>
              <a:gd name="connsiteX1" fmla="*/ 96872 w 864110"/>
              <a:gd name="connsiteY1" fmla="*/ 392155 h 1332444"/>
              <a:gd name="connsiteX2" fmla="*/ 79552 w 864110"/>
              <a:gd name="connsiteY2" fmla="*/ 114810 h 1332444"/>
              <a:gd name="connsiteX3" fmla="*/ 229757 w 864110"/>
              <a:gd name="connsiteY3" fmla="*/ 19150 h 1332444"/>
              <a:gd name="connsiteX4" fmla="*/ 566246 w 864110"/>
              <a:gd name="connsiteY4" fmla="*/ 15665 h 1332444"/>
              <a:gd name="connsiteX5" fmla="*/ 717366 w 864110"/>
              <a:gd name="connsiteY5" fmla="*/ 187644 h 1332444"/>
              <a:gd name="connsiteX6" fmla="*/ 861931 w 864110"/>
              <a:gd name="connsiteY6" fmla="*/ 1026095 h 1332444"/>
              <a:gd name="connsiteX7" fmla="*/ 773212 w 864110"/>
              <a:gd name="connsiteY7" fmla="*/ 1266241 h 1332444"/>
              <a:gd name="connsiteX8" fmla="*/ 386884 w 864110"/>
              <a:gd name="connsiteY8" fmla="*/ 1325512 h 1332444"/>
              <a:gd name="connsiteX9" fmla="*/ 197485 w 864110"/>
              <a:gd name="connsiteY9" fmla="*/ 1137372 h 1332444"/>
              <a:gd name="connsiteX10" fmla="*/ 125663 w 864110"/>
              <a:gd name="connsiteY10" fmla="*/ 526171 h 1332444"/>
              <a:gd name="connsiteX11" fmla="*/ 6961 w 864110"/>
              <a:gd name="connsiteY11" fmla="*/ 560674 h 1332444"/>
              <a:gd name="connsiteX0" fmla="*/ 8576 w 843625"/>
              <a:gd name="connsiteY0" fmla="*/ 550409 h 1332444"/>
              <a:gd name="connsiteX1" fmla="*/ 76387 w 843625"/>
              <a:gd name="connsiteY1" fmla="*/ 392155 h 1332444"/>
              <a:gd name="connsiteX2" fmla="*/ 59067 w 843625"/>
              <a:gd name="connsiteY2" fmla="*/ 114810 h 1332444"/>
              <a:gd name="connsiteX3" fmla="*/ 209272 w 843625"/>
              <a:gd name="connsiteY3" fmla="*/ 19150 h 1332444"/>
              <a:gd name="connsiteX4" fmla="*/ 545761 w 843625"/>
              <a:gd name="connsiteY4" fmla="*/ 15665 h 1332444"/>
              <a:gd name="connsiteX5" fmla="*/ 696881 w 843625"/>
              <a:gd name="connsiteY5" fmla="*/ 187644 h 1332444"/>
              <a:gd name="connsiteX6" fmla="*/ 841446 w 843625"/>
              <a:gd name="connsiteY6" fmla="*/ 1026095 h 1332444"/>
              <a:gd name="connsiteX7" fmla="*/ 752727 w 843625"/>
              <a:gd name="connsiteY7" fmla="*/ 1266241 h 1332444"/>
              <a:gd name="connsiteX8" fmla="*/ 366399 w 843625"/>
              <a:gd name="connsiteY8" fmla="*/ 1325512 h 1332444"/>
              <a:gd name="connsiteX9" fmla="*/ 177000 w 843625"/>
              <a:gd name="connsiteY9" fmla="*/ 1137372 h 1332444"/>
              <a:gd name="connsiteX10" fmla="*/ 105178 w 843625"/>
              <a:gd name="connsiteY10" fmla="*/ 526171 h 1332444"/>
              <a:gd name="connsiteX11" fmla="*/ 8576 w 843625"/>
              <a:gd name="connsiteY11" fmla="*/ 550409 h 1332444"/>
              <a:gd name="connsiteX0" fmla="*/ 8576 w 843625"/>
              <a:gd name="connsiteY0" fmla="*/ 550409 h 1332444"/>
              <a:gd name="connsiteX1" fmla="*/ 76387 w 843625"/>
              <a:gd name="connsiteY1" fmla="*/ 392155 h 1332444"/>
              <a:gd name="connsiteX2" fmla="*/ 59067 w 843625"/>
              <a:gd name="connsiteY2" fmla="*/ 114810 h 1332444"/>
              <a:gd name="connsiteX3" fmla="*/ 209272 w 843625"/>
              <a:gd name="connsiteY3" fmla="*/ 19150 h 1332444"/>
              <a:gd name="connsiteX4" fmla="*/ 545761 w 843625"/>
              <a:gd name="connsiteY4" fmla="*/ 15665 h 1332444"/>
              <a:gd name="connsiteX5" fmla="*/ 696881 w 843625"/>
              <a:gd name="connsiteY5" fmla="*/ 187644 h 1332444"/>
              <a:gd name="connsiteX6" fmla="*/ 841446 w 843625"/>
              <a:gd name="connsiteY6" fmla="*/ 1026095 h 1332444"/>
              <a:gd name="connsiteX7" fmla="*/ 752727 w 843625"/>
              <a:gd name="connsiteY7" fmla="*/ 1266241 h 1332444"/>
              <a:gd name="connsiteX8" fmla="*/ 366399 w 843625"/>
              <a:gd name="connsiteY8" fmla="*/ 1325512 h 1332444"/>
              <a:gd name="connsiteX9" fmla="*/ 177000 w 843625"/>
              <a:gd name="connsiteY9" fmla="*/ 1137372 h 1332444"/>
              <a:gd name="connsiteX10" fmla="*/ 105178 w 843625"/>
              <a:gd name="connsiteY10" fmla="*/ 526171 h 1332444"/>
              <a:gd name="connsiteX11" fmla="*/ 8576 w 843625"/>
              <a:gd name="connsiteY11" fmla="*/ 550409 h 1332444"/>
              <a:gd name="connsiteX0" fmla="*/ 8576 w 843625"/>
              <a:gd name="connsiteY0" fmla="*/ 550409 h 1332528"/>
              <a:gd name="connsiteX1" fmla="*/ 76387 w 843625"/>
              <a:gd name="connsiteY1" fmla="*/ 392155 h 1332528"/>
              <a:gd name="connsiteX2" fmla="*/ 59067 w 843625"/>
              <a:gd name="connsiteY2" fmla="*/ 114810 h 1332528"/>
              <a:gd name="connsiteX3" fmla="*/ 209272 w 843625"/>
              <a:gd name="connsiteY3" fmla="*/ 19150 h 1332528"/>
              <a:gd name="connsiteX4" fmla="*/ 545761 w 843625"/>
              <a:gd name="connsiteY4" fmla="*/ 15665 h 1332528"/>
              <a:gd name="connsiteX5" fmla="*/ 696881 w 843625"/>
              <a:gd name="connsiteY5" fmla="*/ 187644 h 1332528"/>
              <a:gd name="connsiteX6" fmla="*/ 841446 w 843625"/>
              <a:gd name="connsiteY6" fmla="*/ 1026095 h 1332528"/>
              <a:gd name="connsiteX7" fmla="*/ 752727 w 843625"/>
              <a:gd name="connsiteY7" fmla="*/ 1266241 h 1332528"/>
              <a:gd name="connsiteX8" fmla="*/ 366399 w 843625"/>
              <a:gd name="connsiteY8" fmla="*/ 1325512 h 1332528"/>
              <a:gd name="connsiteX9" fmla="*/ 184643 w 843625"/>
              <a:gd name="connsiteY9" fmla="*/ 1136120 h 1332528"/>
              <a:gd name="connsiteX10" fmla="*/ 105178 w 843625"/>
              <a:gd name="connsiteY10" fmla="*/ 526171 h 1332528"/>
              <a:gd name="connsiteX11" fmla="*/ 8576 w 843625"/>
              <a:gd name="connsiteY11" fmla="*/ 550409 h 1332528"/>
              <a:gd name="connsiteX0" fmla="*/ 8576 w 843404"/>
              <a:gd name="connsiteY0" fmla="*/ 550409 h 1327013"/>
              <a:gd name="connsiteX1" fmla="*/ 76387 w 843404"/>
              <a:gd name="connsiteY1" fmla="*/ 392155 h 1327013"/>
              <a:gd name="connsiteX2" fmla="*/ 59067 w 843404"/>
              <a:gd name="connsiteY2" fmla="*/ 114810 h 1327013"/>
              <a:gd name="connsiteX3" fmla="*/ 209272 w 843404"/>
              <a:gd name="connsiteY3" fmla="*/ 19150 h 1327013"/>
              <a:gd name="connsiteX4" fmla="*/ 545761 w 843404"/>
              <a:gd name="connsiteY4" fmla="*/ 15665 h 1327013"/>
              <a:gd name="connsiteX5" fmla="*/ 696881 w 843404"/>
              <a:gd name="connsiteY5" fmla="*/ 187644 h 1327013"/>
              <a:gd name="connsiteX6" fmla="*/ 841446 w 843404"/>
              <a:gd name="connsiteY6" fmla="*/ 1026095 h 1327013"/>
              <a:gd name="connsiteX7" fmla="*/ 752727 w 843404"/>
              <a:gd name="connsiteY7" fmla="*/ 1266241 h 1327013"/>
              <a:gd name="connsiteX8" fmla="*/ 390961 w 843404"/>
              <a:gd name="connsiteY8" fmla="*/ 1319274 h 1327013"/>
              <a:gd name="connsiteX9" fmla="*/ 184643 w 843404"/>
              <a:gd name="connsiteY9" fmla="*/ 1136120 h 1327013"/>
              <a:gd name="connsiteX10" fmla="*/ 105178 w 843404"/>
              <a:gd name="connsiteY10" fmla="*/ 526171 h 1327013"/>
              <a:gd name="connsiteX11" fmla="*/ 8576 w 843404"/>
              <a:gd name="connsiteY11" fmla="*/ 550409 h 1327013"/>
              <a:gd name="connsiteX0" fmla="*/ 8576 w 843404"/>
              <a:gd name="connsiteY0" fmla="*/ 567995 h 1344599"/>
              <a:gd name="connsiteX1" fmla="*/ 76387 w 843404"/>
              <a:gd name="connsiteY1" fmla="*/ 409741 h 1344599"/>
              <a:gd name="connsiteX2" fmla="*/ 59067 w 843404"/>
              <a:gd name="connsiteY2" fmla="*/ 132396 h 1344599"/>
              <a:gd name="connsiteX3" fmla="*/ 262200 w 843404"/>
              <a:gd name="connsiteY3" fmla="*/ 8133 h 1344599"/>
              <a:gd name="connsiteX4" fmla="*/ 545761 w 843404"/>
              <a:gd name="connsiteY4" fmla="*/ 33251 h 1344599"/>
              <a:gd name="connsiteX5" fmla="*/ 696881 w 843404"/>
              <a:gd name="connsiteY5" fmla="*/ 205230 h 1344599"/>
              <a:gd name="connsiteX6" fmla="*/ 841446 w 843404"/>
              <a:gd name="connsiteY6" fmla="*/ 1043681 h 1344599"/>
              <a:gd name="connsiteX7" fmla="*/ 752727 w 843404"/>
              <a:gd name="connsiteY7" fmla="*/ 1283827 h 1344599"/>
              <a:gd name="connsiteX8" fmla="*/ 390961 w 843404"/>
              <a:gd name="connsiteY8" fmla="*/ 1336860 h 1344599"/>
              <a:gd name="connsiteX9" fmla="*/ 184643 w 843404"/>
              <a:gd name="connsiteY9" fmla="*/ 1153706 h 1344599"/>
              <a:gd name="connsiteX10" fmla="*/ 105178 w 843404"/>
              <a:gd name="connsiteY10" fmla="*/ 543757 h 1344599"/>
              <a:gd name="connsiteX11" fmla="*/ 8576 w 843404"/>
              <a:gd name="connsiteY11" fmla="*/ 567995 h 1344599"/>
              <a:gd name="connsiteX0" fmla="*/ 8576 w 843404"/>
              <a:gd name="connsiteY0" fmla="*/ 567509 h 1344113"/>
              <a:gd name="connsiteX1" fmla="*/ 76387 w 843404"/>
              <a:gd name="connsiteY1" fmla="*/ 409255 h 1344113"/>
              <a:gd name="connsiteX2" fmla="*/ 99190 w 843404"/>
              <a:gd name="connsiteY2" fmla="*/ 125338 h 1344113"/>
              <a:gd name="connsiteX3" fmla="*/ 262200 w 843404"/>
              <a:gd name="connsiteY3" fmla="*/ 7647 h 1344113"/>
              <a:gd name="connsiteX4" fmla="*/ 545761 w 843404"/>
              <a:gd name="connsiteY4" fmla="*/ 32765 h 1344113"/>
              <a:gd name="connsiteX5" fmla="*/ 696881 w 843404"/>
              <a:gd name="connsiteY5" fmla="*/ 204744 h 1344113"/>
              <a:gd name="connsiteX6" fmla="*/ 841446 w 843404"/>
              <a:gd name="connsiteY6" fmla="*/ 1043195 h 1344113"/>
              <a:gd name="connsiteX7" fmla="*/ 752727 w 843404"/>
              <a:gd name="connsiteY7" fmla="*/ 1283341 h 1344113"/>
              <a:gd name="connsiteX8" fmla="*/ 390961 w 843404"/>
              <a:gd name="connsiteY8" fmla="*/ 1336374 h 1344113"/>
              <a:gd name="connsiteX9" fmla="*/ 184643 w 843404"/>
              <a:gd name="connsiteY9" fmla="*/ 1153220 h 1344113"/>
              <a:gd name="connsiteX10" fmla="*/ 105178 w 843404"/>
              <a:gd name="connsiteY10" fmla="*/ 543271 h 1344113"/>
              <a:gd name="connsiteX11" fmla="*/ 8576 w 843404"/>
              <a:gd name="connsiteY11" fmla="*/ 567509 h 1344113"/>
              <a:gd name="connsiteX0" fmla="*/ 8576 w 843404"/>
              <a:gd name="connsiteY0" fmla="*/ 566478 h 1343082"/>
              <a:gd name="connsiteX1" fmla="*/ 76387 w 843404"/>
              <a:gd name="connsiteY1" fmla="*/ 408224 h 1343082"/>
              <a:gd name="connsiteX2" fmla="*/ 99190 w 843404"/>
              <a:gd name="connsiteY2" fmla="*/ 124307 h 1343082"/>
              <a:gd name="connsiteX3" fmla="*/ 262200 w 843404"/>
              <a:gd name="connsiteY3" fmla="*/ 6616 h 1343082"/>
              <a:gd name="connsiteX4" fmla="*/ 579343 w 843404"/>
              <a:gd name="connsiteY4" fmla="*/ 35092 h 1343082"/>
              <a:gd name="connsiteX5" fmla="*/ 696881 w 843404"/>
              <a:gd name="connsiteY5" fmla="*/ 203713 h 1343082"/>
              <a:gd name="connsiteX6" fmla="*/ 841446 w 843404"/>
              <a:gd name="connsiteY6" fmla="*/ 1042164 h 1343082"/>
              <a:gd name="connsiteX7" fmla="*/ 752727 w 843404"/>
              <a:gd name="connsiteY7" fmla="*/ 1282310 h 1343082"/>
              <a:gd name="connsiteX8" fmla="*/ 390961 w 843404"/>
              <a:gd name="connsiteY8" fmla="*/ 1335343 h 1343082"/>
              <a:gd name="connsiteX9" fmla="*/ 184643 w 843404"/>
              <a:gd name="connsiteY9" fmla="*/ 1152189 h 1343082"/>
              <a:gd name="connsiteX10" fmla="*/ 105178 w 843404"/>
              <a:gd name="connsiteY10" fmla="*/ 542240 h 1343082"/>
              <a:gd name="connsiteX11" fmla="*/ 8576 w 843404"/>
              <a:gd name="connsiteY11" fmla="*/ 566478 h 1343082"/>
              <a:gd name="connsiteX0" fmla="*/ 8576 w 843404"/>
              <a:gd name="connsiteY0" fmla="*/ 580816 h 1357420"/>
              <a:gd name="connsiteX1" fmla="*/ 76387 w 843404"/>
              <a:gd name="connsiteY1" fmla="*/ 422562 h 1357420"/>
              <a:gd name="connsiteX2" fmla="*/ 99190 w 843404"/>
              <a:gd name="connsiteY2" fmla="*/ 138645 h 1357420"/>
              <a:gd name="connsiteX3" fmla="*/ 308863 w 843404"/>
              <a:gd name="connsiteY3" fmla="*/ 4451 h 1357420"/>
              <a:gd name="connsiteX4" fmla="*/ 579343 w 843404"/>
              <a:gd name="connsiteY4" fmla="*/ 49430 h 1357420"/>
              <a:gd name="connsiteX5" fmla="*/ 696881 w 843404"/>
              <a:gd name="connsiteY5" fmla="*/ 218051 h 1357420"/>
              <a:gd name="connsiteX6" fmla="*/ 841446 w 843404"/>
              <a:gd name="connsiteY6" fmla="*/ 1056502 h 1357420"/>
              <a:gd name="connsiteX7" fmla="*/ 752727 w 843404"/>
              <a:gd name="connsiteY7" fmla="*/ 1296648 h 1357420"/>
              <a:gd name="connsiteX8" fmla="*/ 390961 w 843404"/>
              <a:gd name="connsiteY8" fmla="*/ 1349681 h 1357420"/>
              <a:gd name="connsiteX9" fmla="*/ 184643 w 843404"/>
              <a:gd name="connsiteY9" fmla="*/ 1166527 h 1357420"/>
              <a:gd name="connsiteX10" fmla="*/ 105178 w 843404"/>
              <a:gd name="connsiteY10" fmla="*/ 556578 h 1357420"/>
              <a:gd name="connsiteX11" fmla="*/ 8576 w 843404"/>
              <a:gd name="connsiteY11" fmla="*/ 580816 h 1357420"/>
              <a:gd name="connsiteX0" fmla="*/ 8576 w 842535"/>
              <a:gd name="connsiteY0" fmla="*/ 580879 h 1357483"/>
              <a:gd name="connsiteX1" fmla="*/ 76387 w 842535"/>
              <a:gd name="connsiteY1" fmla="*/ 422625 h 1357483"/>
              <a:gd name="connsiteX2" fmla="*/ 99190 w 842535"/>
              <a:gd name="connsiteY2" fmla="*/ 138708 h 1357483"/>
              <a:gd name="connsiteX3" fmla="*/ 308863 w 842535"/>
              <a:gd name="connsiteY3" fmla="*/ 4514 h 1357483"/>
              <a:gd name="connsiteX4" fmla="*/ 579343 w 842535"/>
              <a:gd name="connsiteY4" fmla="*/ 49493 h 1357483"/>
              <a:gd name="connsiteX5" fmla="*/ 714903 w 842535"/>
              <a:gd name="connsiteY5" fmla="*/ 221806 h 1357483"/>
              <a:gd name="connsiteX6" fmla="*/ 841446 w 842535"/>
              <a:gd name="connsiteY6" fmla="*/ 1056565 h 1357483"/>
              <a:gd name="connsiteX7" fmla="*/ 752727 w 842535"/>
              <a:gd name="connsiteY7" fmla="*/ 1296711 h 1357483"/>
              <a:gd name="connsiteX8" fmla="*/ 390961 w 842535"/>
              <a:gd name="connsiteY8" fmla="*/ 1349744 h 1357483"/>
              <a:gd name="connsiteX9" fmla="*/ 184643 w 842535"/>
              <a:gd name="connsiteY9" fmla="*/ 1166590 h 1357483"/>
              <a:gd name="connsiteX10" fmla="*/ 105178 w 842535"/>
              <a:gd name="connsiteY10" fmla="*/ 556641 h 1357483"/>
              <a:gd name="connsiteX11" fmla="*/ 8576 w 842535"/>
              <a:gd name="connsiteY11" fmla="*/ 580879 h 1357483"/>
              <a:gd name="connsiteX0" fmla="*/ 8576 w 842535"/>
              <a:gd name="connsiteY0" fmla="*/ 577971 h 1354575"/>
              <a:gd name="connsiteX1" fmla="*/ 76387 w 842535"/>
              <a:gd name="connsiteY1" fmla="*/ 419717 h 1354575"/>
              <a:gd name="connsiteX2" fmla="*/ 99190 w 842535"/>
              <a:gd name="connsiteY2" fmla="*/ 135800 h 1354575"/>
              <a:gd name="connsiteX3" fmla="*/ 308863 w 842535"/>
              <a:gd name="connsiteY3" fmla="*/ 1606 h 1354575"/>
              <a:gd name="connsiteX4" fmla="*/ 714903 w 842535"/>
              <a:gd name="connsiteY4" fmla="*/ 218898 h 1354575"/>
              <a:gd name="connsiteX5" fmla="*/ 841446 w 842535"/>
              <a:gd name="connsiteY5" fmla="*/ 1053657 h 1354575"/>
              <a:gd name="connsiteX6" fmla="*/ 752727 w 842535"/>
              <a:gd name="connsiteY6" fmla="*/ 1293803 h 1354575"/>
              <a:gd name="connsiteX7" fmla="*/ 390961 w 842535"/>
              <a:gd name="connsiteY7" fmla="*/ 1346836 h 1354575"/>
              <a:gd name="connsiteX8" fmla="*/ 184643 w 842535"/>
              <a:gd name="connsiteY8" fmla="*/ 1163682 h 1354575"/>
              <a:gd name="connsiteX9" fmla="*/ 105178 w 842535"/>
              <a:gd name="connsiteY9" fmla="*/ 553733 h 1354575"/>
              <a:gd name="connsiteX10" fmla="*/ 8576 w 842535"/>
              <a:gd name="connsiteY10" fmla="*/ 577971 h 1354575"/>
              <a:gd name="connsiteX0" fmla="*/ 8576 w 841897"/>
              <a:gd name="connsiteY0" fmla="*/ 576547 h 1353151"/>
              <a:gd name="connsiteX1" fmla="*/ 76387 w 841897"/>
              <a:gd name="connsiteY1" fmla="*/ 418293 h 1353151"/>
              <a:gd name="connsiteX2" fmla="*/ 99190 w 841897"/>
              <a:gd name="connsiteY2" fmla="*/ 134376 h 1353151"/>
              <a:gd name="connsiteX3" fmla="*/ 308863 w 841897"/>
              <a:gd name="connsiteY3" fmla="*/ 182 h 1353151"/>
              <a:gd name="connsiteX4" fmla="*/ 730941 w 841897"/>
              <a:gd name="connsiteY4" fmla="*/ 159475 h 1353151"/>
              <a:gd name="connsiteX5" fmla="*/ 841446 w 841897"/>
              <a:gd name="connsiteY5" fmla="*/ 1052233 h 1353151"/>
              <a:gd name="connsiteX6" fmla="*/ 752727 w 841897"/>
              <a:gd name="connsiteY6" fmla="*/ 1292379 h 1353151"/>
              <a:gd name="connsiteX7" fmla="*/ 390961 w 841897"/>
              <a:gd name="connsiteY7" fmla="*/ 1345412 h 1353151"/>
              <a:gd name="connsiteX8" fmla="*/ 184643 w 841897"/>
              <a:gd name="connsiteY8" fmla="*/ 1162258 h 1353151"/>
              <a:gd name="connsiteX9" fmla="*/ 105178 w 841897"/>
              <a:gd name="connsiteY9" fmla="*/ 552309 h 1353151"/>
              <a:gd name="connsiteX10" fmla="*/ 8576 w 841897"/>
              <a:gd name="connsiteY10" fmla="*/ 576547 h 1353151"/>
              <a:gd name="connsiteX0" fmla="*/ 8576 w 852902"/>
              <a:gd name="connsiteY0" fmla="*/ 576547 h 1354413"/>
              <a:gd name="connsiteX1" fmla="*/ 76387 w 852902"/>
              <a:gd name="connsiteY1" fmla="*/ 418293 h 1354413"/>
              <a:gd name="connsiteX2" fmla="*/ 99190 w 852902"/>
              <a:gd name="connsiteY2" fmla="*/ 134376 h 1354413"/>
              <a:gd name="connsiteX3" fmla="*/ 308863 w 852902"/>
              <a:gd name="connsiteY3" fmla="*/ 182 h 1354413"/>
              <a:gd name="connsiteX4" fmla="*/ 730941 w 852902"/>
              <a:gd name="connsiteY4" fmla="*/ 159475 h 1354413"/>
              <a:gd name="connsiteX5" fmla="*/ 852579 w 852902"/>
              <a:gd name="connsiteY5" fmla="*/ 1001682 h 1354413"/>
              <a:gd name="connsiteX6" fmla="*/ 752727 w 852902"/>
              <a:gd name="connsiteY6" fmla="*/ 1292379 h 1354413"/>
              <a:gd name="connsiteX7" fmla="*/ 390961 w 852902"/>
              <a:gd name="connsiteY7" fmla="*/ 1345412 h 1354413"/>
              <a:gd name="connsiteX8" fmla="*/ 184643 w 852902"/>
              <a:gd name="connsiteY8" fmla="*/ 1162258 h 1354413"/>
              <a:gd name="connsiteX9" fmla="*/ 105178 w 852902"/>
              <a:gd name="connsiteY9" fmla="*/ 552309 h 1354413"/>
              <a:gd name="connsiteX10" fmla="*/ 8576 w 852902"/>
              <a:gd name="connsiteY10" fmla="*/ 576547 h 1354413"/>
              <a:gd name="connsiteX0" fmla="*/ 9753 w 842440"/>
              <a:gd name="connsiteY0" fmla="*/ 568913 h 1354413"/>
              <a:gd name="connsiteX1" fmla="*/ 65925 w 842440"/>
              <a:gd name="connsiteY1" fmla="*/ 418293 h 1354413"/>
              <a:gd name="connsiteX2" fmla="*/ 88728 w 842440"/>
              <a:gd name="connsiteY2" fmla="*/ 134376 h 1354413"/>
              <a:gd name="connsiteX3" fmla="*/ 298401 w 842440"/>
              <a:gd name="connsiteY3" fmla="*/ 182 h 1354413"/>
              <a:gd name="connsiteX4" fmla="*/ 720479 w 842440"/>
              <a:gd name="connsiteY4" fmla="*/ 159475 h 1354413"/>
              <a:gd name="connsiteX5" fmla="*/ 842117 w 842440"/>
              <a:gd name="connsiteY5" fmla="*/ 1001682 h 1354413"/>
              <a:gd name="connsiteX6" fmla="*/ 742265 w 842440"/>
              <a:gd name="connsiteY6" fmla="*/ 1292379 h 1354413"/>
              <a:gd name="connsiteX7" fmla="*/ 380499 w 842440"/>
              <a:gd name="connsiteY7" fmla="*/ 1345412 h 1354413"/>
              <a:gd name="connsiteX8" fmla="*/ 174181 w 842440"/>
              <a:gd name="connsiteY8" fmla="*/ 1162258 h 1354413"/>
              <a:gd name="connsiteX9" fmla="*/ 94716 w 842440"/>
              <a:gd name="connsiteY9" fmla="*/ 552309 h 1354413"/>
              <a:gd name="connsiteX10" fmla="*/ 9753 w 842440"/>
              <a:gd name="connsiteY10" fmla="*/ 568913 h 1354413"/>
              <a:gd name="connsiteX0" fmla="*/ 9475 w 842162"/>
              <a:gd name="connsiteY0" fmla="*/ 568921 h 1354421"/>
              <a:gd name="connsiteX1" fmla="*/ 68141 w 842162"/>
              <a:gd name="connsiteY1" fmla="*/ 437939 h 1354421"/>
              <a:gd name="connsiteX2" fmla="*/ 88450 w 842162"/>
              <a:gd name="connsiteY2" fmla="*/ 134384 h 1354421"/>
              <a:gd name="connsiteX3" fmla="*/ 298123 w 842162"/>
              <a:gd name="connsiteY3" fmla="*/ 190 h 1354421"/>
              <a:gd name="connsiteX4" fmla="*/ 720201 w 842162"/>
              <a:gd name="connsiteY4" fmla="*/ 159483 h 1354421"/>
              <a:gd name="connsiteX5" fmla="*/ 841839 w 842162"/>
              <a:gd name="connsiteY5" fmla="*/ 1001690 h 1354421"/>
              <a:gd name="connsiteX6" fmla="*/ 741987 w 842162"/>
              <a:gd name="connsiteY6" fmla="*/ 1292387 h 1354421"/>
              <a:gd name="connsiteX7" fmla="*/ 380221 w 842162"/>
              <a:gd name="connsiteY7" fmla="*/ 1345420 h 1354421"/>
              <a:gd name="connsiteX8" fmla="*/ 173903 w 842162"/>
              <a:gd name="connsiteY8" fmla="*/ 1162266 h 1354421"/>
              <a:gd name="connsiteX9" fmla="*/ 94438 w 842162"/>
              <a:gd name="connsiteY9" fmla="*/ 552317 h 1354421"/>
              <a:gd name="connsiteX10" fmla="*/ 9475 w 842162"/>
              <a:gd name="connsiteY10" fmla="*/ 568921 h 1354421"/>
              <a:gd name="connsiteX0" fmla="*/ 9475 w 842162"/>
              <a:gd name="connsiteY0" fmla="*/ 568732 h 1354232"/>
              <a:gd name="connsiteX1" fmla="*/ 68141 w 842162"/>
              <a:gd name="connsiteY1" fmla="*/ 437750 h 1354232"/>
              <a:gd name="connsiteX2" fmla="*/ 86360 w 842162"/>
              <a:gd name="connsiteY2" fmla="*/ 157448 h 1354232"/>
              <a:gd name="connsiteX3" fmla="*/ 298123 w 842162"/>
              <a:gd name="connsiteY3" fmla="*/ 1 h 1354232"/>
              <a:gd name="connsiteX4" fmla="*/ 720201 w 842162"/>
              <a:gd name="connsiteY4" fmla="*/ 159294 h 1354232"/>
              <a:gd name="connsiteX5" fmla="*/ 841839 w 842162"/>
              <a:gd name="connsiteY5" fmla="*/ 1001501 h 1354232"/>
              <a:gd name="connsiteX6" fmla="*/ 741987 w 842162"/>
              <a:gd name="connsiteY6" fmla="*/ 1292198 h 1354232"/>
              <a:gd name="connsiteX7" fmla="*/ 380221 w 842162"/>
              <a:gd name="connsiteY7" fmla="*/ 1345231 h 1354232"/>
              <a:gd name="connsiteX8" fmla="*/ 173903 w 842162"/>
              <a:gd name="connsiteY8" fmla="*/ 1162077 h 1354232"/>
              <a:gd name="connsiteX9" fmla="*/ 94438 w 842162"/>
              <a:gd name="connsiteY9" fmla="*/ 552128 h 1354232"/>
              <a:gd name="connsiteX10" fmla="*/ 9475 w 842162"/>
              <a:gd name="connsiteY10" fmla="*/ 568732 h 1354232"/>
              <a:gd name="connsiteX0" fmla="*/ 9475 w 842162"/>
              <a:gd name="connsiteY0" fmla="*/ 553089 h 1338589"/>
              <a:gd name="connsiteX1" fmla="*/ 68141 w 842162"/>
              <a:gd name="connsiteY1" fmla="*/ 422107 h 1338589"/>
              <a:gd name="connsiteX2" fmla="*/ 86360 w 842162"/>
              <a:gd name="connsiteY2" fmla="*/ 141805 h 1338589"/>
              <a:gd name="connsiteX3" fmla="*/ 302731 w 842162"/>
              <a:gd name="connsiteY3" fmla="*/ 786 h 1338589"/>
              <a:gd name="connsiteX4" fmla="*/ 720201 w 842162"/>
              <a:gd name="connsiteY4" fmla="*/ 143651 h 1338589"/>
              <a:gd name="connsiteX5" fmla="*/ 841839 w 842162"/>
              <a:gd name="connsiteY5" fmla="*/ 985858 h 1338589"/>
              <a:gd name="connsiteX6" fmla="*/ 741987 w 842162"/>
              <a:gd name="connsiteY6" fmla="*/ 1276555 h 1338589"/>
              <a:gd name="connsiteX7" fmla="*/ 380221 w 842162"/>
              <a:gd name="connsiteY7" fmla="*/ 1329588 h 1338589"/>
              <a:gd name="connsiteX8" fmla="*/ 173903 w 842162"/>
              <a:gd name="connsiteY8" fmla="*/ 1146434 h 1338589"/>
              <a:gd name="connsiteX9" fmla="*/ 94438 w 842162"/>
              <a:gd name="connsiteY9" fmla="*/ 536485 h 1338589"/>
              <a:gd name="connsiteX10" fmla="*/ 9475 w 842162"/>
              <a:gd name="connsiteY10" fmla="*/ 553089 h 1338589"/>
              <a:gd name="connsiteX0" fmla="*/ 9475 w 842162"/>
              <a:gd name="connsiteY0" fmla="*/ 556656 h 1342156"/>
              <a:gd name="connsiteX1" fmla="*/ 68141 w 842162"/>
              <a:gd name="connsiteY1" fmla="*/ 425674 h 1342156"/>
              <a:gd name="connsiteX2" fmla="*/ 86360 w 842162"/>
              <a:gd name="connsiteY2" fmla="*/ 145372 h 1342156"/>
              <a:gd name="connsiteX3" fmla="*/ 302731 w 842162"/>
              <a:gd name="connsiteY3" fmla="*/ 4353 h 1342156"/>
              <a:gd name="connsiteX4" fmla="*/ 720201 w 842162"/>
              <a:gd name="connsiteY4" fmla="*/ 147218 h 1342156"/>
              <a:gd name="connsiteX5" fmla="*/ 841839 w 842162"/>
              <a:gd name="connsiteY5" fmla="*/ 989425 h 1342156"/>
              <a:gd name="connsiteX6" fmla="*/ 741987 w 842162"/>
              <a:gd name="connsiteY6" fmla="*/ 1280122 h 1342156"/>
              <a:gd name="connsiteX7" fmla="*/ 380221 w 842162"/>
              <a:gd name="connsiteY7" fmla="*/ 1333155 h 1342156"/>
              <a:gd name="connsiteX8" fmla="*/ 173903 w 842162"/>
              <a:gd name="connsiteY8" fmla="*/ 1150001 h 1342156"/>
              <a:gd name="connsiteX9" fmla="*/ 94438 w 842162"/>
              <a:gd name="connsiteY9" fmla="*/ 540052 h 1342156"/>
              <a:gd name="connsiteX10" fmla="*/ 9475 w 842162"/>
              <a:gd name="connsiteY10" fmla="*/ 556656 h 1342156"/>
              <a:gd name="connsiteX0" fmla="*/ 9475 w 842162"/>
              <a:gd name="connsiteY0" fmla="*/ 553349 h 1338849"/>
              <a:gd name="connsiteX1" fmla="*/ 68141 w 842162"/>
              <a:gd name="connsiteY1" fmla="*/ 422367 h 1338849"/>
              <a:gd name="connsiteX2" fmla="*/ 96954 w 842162"/>
              <a:gd name="connsiteY2" fmla="*/ 146058 h 1338849"/>
              <a:gd name="connsiteX3" fmla="*/ 302731 w 842162"/>
              <a:gd name="connsiteY3" fmla="*/ 1046 h 1338849"/>
              <a:gd name="connsiteX4" fmla="*/ 720201 w 842162"/>
              <a:gd name="connsiteY4" fmla="*/ 143911 h 1338849"/>
              <a:gd name="connsiteX5" fmla="*/ 841839 w 842162"/>
              <a:gd name="connsiteY5" fmla="*/ 986118 h 1338849"/>
              <a:gd name="connsiteX6" fmla="*/ 741987 w 842162"/>
              <a:gd name="connsiteY6" fmla="*/ 1276815 h 1338849"/>
              <a:gd name="connsiteX7" fmla="*/ 380221 w 842162"/>
              <a:gd name="connsiteY7" fmla="*/ 1329848 h 1338849"/>
              <a:gd name="connsiteX8" fmla="*/ 173903 w 842162"/>
              <a:gd name="connsiteY8" fmla="*/ 1146694 h 1338849"/>
              <a:gd name="connsiteX9" fmla="*/ 94438 w 842162"/>
              <a:gd name="connsiteY9" fmla="*/ 536745 h 1338849"/>
              <a:gd name="connsiteX10" fmla="*/ 9475 w 842162"/>
              <a:gd name="connsiteY10" fmla="*/ 553349 h 1338849"/>
              <a:gd name="connsiteX0" fmla="*/ 9475 w 842162"/>
              <a:gd name="connsiteY0" fmla="*/ 553349 h 1338908"/>
              <a:gd name="connsiteX1" fmla="*/ 68141 w 842162"/>
              <a:gd name="connsiteY1" fmla="*/ 422367 h 1338908"/>
              <a:gd name="connsiteX2" fmla="*/ 96954 w 842162"/>
              <a:gd name="connsiteY2" fmla="*/ 146058 h 1338908"/>
              <a:gd name="connsiteX3" fmla="*/ 302731 w 842162"/>
              <a:gd name="connsiteY3" fmla="*/ 1046 h 1338908"/>
              <a:gd name="connsiteX4" fmla="*/ 720201 w 842162"/>
              <a:gd name="connsiteY4" fmla="*/ 143911 h 1338908"/>
              <a:gd name="connsiteX5" fmla="*/ 841839 w 842162"/>
              <a:gd name="connsiteY5" fmla="*/ 986118 h 1338908"/>
              <a:gd name="connsiteX6" fmla="*/ 741987 w 842162"/>
              <a:gd name="connsiteY6" fmla="*/ 1276815 h 1338908"/>
              <a:gd name="connsiteX7" fmla="*/ 380221 w 842162"/>
              <a:gd name="connsiteY7" fmla="*/ 1329848 h 1338908"/>
              <a:gd name="connsiteX8" fmla="*/ 178844 w 842162"/>
              <a:gd name="connsiteY8" fmla="*/ 1145885 h 1338908"/>
              <a:gd name="connsiteX9" fmla="*/ 94438 w 842162"/>
              <a:gd name="connsiteY9" fmla="*/ 536745 h 1338908"/>
              <a:gd name="connsiteX10" fmla="*/ 9475 w 842162"/>
              <a:gd name="connsiteY10" fmla="*/ 553349 h 1338908"/>
              <a:gd name="connsiteX0" fmla="*/ 9475 w 842162"/>
              <a:gd name="connsiteY0" fmla="*/ 553349 h 1338908"/>
              <a:gd name="connsiteX1" fmla="*/ 68141 w 842162"/>
              <a:gd name="connsiteY1" fmla="*/ 422367 h 1338908"/>
              <a:gd name="connsiteX2" fmla="*/ 96954 w 842162"/>
              <a:gd name="connsiteY2" fmla="*/ 146058 h 1338908"/>
              <a:gd name="connsiteX3" fmla="*/ 302731 w 842162"/>
              <a:gd name="connsiteY3" fmla="*/ 1046 h 1338908"/>
              <a:gd name="connsiteX4" fmla="*/ 720201 w 842162"/>
              <a:gd name="connsiteY4" fmla="*/ 143911 h 1338908"/>
              <a:gd name="connsiteX5" fmla="*/ 841839 w 842162"/>
              <a:gd name="connsiteY5" fmla="*/ 986118 h 1338908"/>
              <a:gd name="connsiteX6" fmla="*/ 741987 w 842162"/>
              <a:gd name="connsiteY6" fmla="*/ 1276815 h 1338908"/>
              <a:gd name="connsiteX7" fmla="*/ 380221 w 842162"/>
              <a:gd name="connsiteY7" fmla="*/ 1329848 h 1338908"/>
              <a:gd name="connsiteX8" fmla="*/ 178844 w 842162"/>
              <a:gd name="connsiteY8" fmla="*/ 1145885 h 1338908"/>
              <a:gd name="connsiteX9" fmla="*/ 94438 w 842162"/>
              <a:gd name="connsiteY9" fmla="*/ 536745 h 1338908"/>
              <a:gd name="connsiteX10" fmla="*/ 9475 w 842162"/>
              <a:gd name="connsiteY10" fmla="*/ 553349 h 1338908"/>
              <a:gd name="connsiteX0" fmla="*/ 9475 w 842162"/>
              <a:gd name="connsiteY0" fmla="*/ 553349 h 1342900"/>
              <a:gd name="connsiteX1" fmla="*/ 68141 w 842162"/>
              <a:gd name="connsiteY1" fmla="*/ 422367 h 1342900"/>
              <a:gd name="connsiteX2" fmla="*/ 96954 w 842162"/>
              <a:gd name="connsiteY2" fmla="*/ 146058 h 1342900"/>
              <a:gd name="connsiteX3" fmla="*/ 302731 w 842162"/>
              <a:gd name="connsiteY3" fmla="*/ 1046 h 1342900"/>
              <a:gd name="connsiteX4" fmla="*/ 720201 w 842162"/>
              <a:gd name="connsiteY4" fmla="*/ 143911 h 1342900"/>
              <a:gd name="connsiteX5" fmla="*/ 841839 w 842162"/>
              <a:gd name="connsiteY5" fmla="*/ 986118 h 1342900"/>
              <a:gd name="connsiteX6" fmla="*/ 741987 w 842162"/>
              <a:gd name="connsiteY6" fmla="*/ 1276815 h 1342900"/>
              <a:gd name="connsiteX7" fmla="*/ 380221 w 842162"/>
              <a:gd name="connsiteY7" fmla="*/ 1329848 h 1342900"/>
              <a:gd name="connsiteX8" fmla="*/ 164306 w 842162"/>
              <a:gd name="connsiteY8" fmla="*/ 1090990 h 1342900"/>
              <a:gd name="connsiteX9" fmla="*/ 94438 w 842162"/>
              <a:gd name="connsiteY9" fmla="*/ 536745 h 1342900"/>
              <a:gd name="connsiteX10" fmla="*/ 9475 w 842162"/>
              <a:gd name="connsiteY10" fmla="*/ 553349 h 1342900"/>
              <a:gd name="connsiteX0" fmla="*/ 9475 w 842162"/>
              <a:gd name="connsiteY0" fmla="*/ 553349 h 1341177"/>
              <a:gd name="connsiteX1" fmla="*/ 68141 w 842162"/>
              <a:gd name="connsiteY1" fmla="*/ 422367 h 1341177"/>
              <a:gd name="connsiteX2" fmla="*/ 96954 w 842162"/>
              <a:gd name="connsiteY2" fmla="*/ 146058 h 1341177"/>
              <a:gd name="connsiteX3" fmla="*/ 302731 w 842162"/>
              <a:gd name="connsiteY3" fmla="*/ 1046 h 1341177"/>
              <a:gd name="connsiteX4" fmla="*/ 720201 w 842162"/>
              <a:gd name="connsiteY4" fmla="*/ 143911 h 1341177"/>
              <a:gd name="connsiteX5" fmla="*/ 841839 w 842162"/>
              <a:gd name="connsiteY5" fmla="*/ 986118 h 1341177"/>
              <a:gd name="connsiteX6" fmla="*/ 741987 w 842162"/>
              <a:gd name="connsiteY6" fmla="*/ 1276815 h 1341177"/>
              <a:gd name="connsiteX7" fmla="*/ 380221 w 842162"/>
              <a:gd name="connsiteY7" fmla="*/ 1329848 h 1341177"/>
              <a:gd name="connsiteX8" fmla="*/ 177395 w 842162"/>
              <a:gd name="connsiteY8" fmla="*/ 1114621 h 1341177"/>
              <a:gd name="connsiteX9" fmla="*/ 94438 w 842162"/>
              <a:gd name="connsiteY9" fmla="*/ 536745 h 1341177"/>
              <a:gd name="connsiteX10" fmla="*/ 9475 w 842162"/>
              <a:gd name="connsiteY10" fmla="*/ 553349 h 1341177"/>
              <a:gd name="connsiteX0" fmla="*/ 9475 w 842162"/>
              <a:gd name="connsiteY0" fmla="*/ 553349 h 1341177"/>
              <a:gd name="connsiteX1" fmla="*/ 68141 w 842162"/>
              <a:gd name="connsiteY1" fmla="*/ 422367 h 1341177"/>
              <a:gd name="connsiteX2" fmla="*/ 96954 w 842162"/>
              <a:gd name="connsiteY2" fmla="*/ 146058 h 1341177"/>
              <a:gd name="connsiteX3" fmla="*/ 302731 w 842162"/>
              <a:gd name="connsiteY3" fmla="*/ 1046 h 1341177"/>
              <a:gd name="connsiteX4" fmla="*/ 720201 w 842162"/>
              <a:gd name="connsiteY4" fmla="*/ 143911 h 1341177"/>
              <a:gd name="connsiteX5" fmla="*/ 841839 w 842162"/>
              <a:gd name="connsiteY5" fmla="*/ 986118 h 1341177"/>
              <a:gd name="connsiteX6" fmla="*/ 741987 w 842162"/>
              <a:gd name="connsiteY6" fmla="*/ 1276815 h 1341177"/>
              <a:gd name="connsiteX7" fmla="*/ 380221 w 842162"/>
              <a:gd name="connsiteY7" fmla="*/ 1329848 h 1341177"/>
              <a:gd name="connsiteX8" fmla="*/ 177395 w 842162"/>
              <a:gd name="connsiteY8" fmla="*/ 1114621 h 1341177"/>
              <a:gd name="connsiteX9" fmla="*/ 94438 w 842162"/>
              <a:gd name="connsiteY9" fmla="*/ 536745 h 1341177"/>
              <a:gd name="connsiteX10" fmla="*/ 9475 w 842162"/>
              <a:gd name="connsiteY10" fmla="*/ 553349 h 1341177"/>
              <a:gd name="connsiteX0" fmla="*/ 9475 w 842162"/>
              <a:gd name="connsiteY0" fmla="*/ 579552 h 1367380"/>
              <a:gd name="connsiteX1" fmla="*/ 68141 w 842162"/>
              <a:gd name="connsiteY1" fmla="*/ 448570 h 1367380"/>
              <a:gd name="connsiteX2" fmla="*/ 96954 w 842162"/>
              <a:gd name="connsiteY2" fmla="*/ 172261 h 1367380"/>
              <a:gd name="connsiteX3" fmla="*/ 424856 w 842162"/>
              <a:gd name="connsiteY3" fmla="*/ 22 h 1367380"/>
              <a:gd name="connsiteX4" fmla="*/ 720201 w 842162"/>
              <a:gd name="connsiteY4" fmla="*/ 170114 h 1367380"/>
              <a:gd name="connsiteX5" fmla="*/ 841839 w 842162"/>
              <a:gd name="connsiteY5" fmla="*/ 1012321 h 1367380"/>
              <a:gd name="connsiteX6" fmla="*/ 741987 w 842162"/>
              <a:gd name="connsiteY6" fmla="*/ 1303018 h 1367380"/>
              <a:gd name="connsiteX7" fmla="*/ 380221 w 842162"/>
              <a:gd name="connsiteY7" fmla="*/ 1356051 h 1367380"/>
              <a:gd name="connsiteX8" fmla="*/ 177395 w 842162"/>
              <a:gd name="connsiteY8" fmla="*/ 1140824 h 1367380"/>
              <a:gd name="connsiteX9" fmla="*/ 94438 w 842162"/>
              <a:gd name="connsiteY9" fmla="*/ 562948 h 1367380"/>
              <a:gd name="connsiteX10" fmla="*/ 9475 w 842162"/>
              <a:gd name="connsiteY10" fmla="*/ 579552 h 1367380"/>
              <a:gd name="connsiteX0" fmla="*/ 9475 w 842162"/>
              <a:gd name="connsiteY0" fmla="*/ 579628 h 1367456"/>
              <a:gd name="connsiteX1" fmla="*/ 68141 w 842162"/>
              <a:gd name="connsiteY1" fmla="*/ 448646 h 1367456"/>
              <a:gd name="connsiteX2" fmla="*/ 160918 w 842162"/>
              <a:gd name="connsiteY2" fmla="*/ 150520 h 1367456"/>
              <a:gd name="connsiteX3" fmla="*/ 424856 w 842162"/>
              <a:gd name="connsiteY3" fmla="*/ 98 h 1367456"/>
              <a:gd name="connsiteX4" fmla="*/ 720201 w 842162"/>
              <a:gd name="connsiteY4" fmla="*/ 170190 h 1367456"/>
              <a:gd name="connsiteX5" fmla="*/ 841839 w 842162"/>
              <a:gd name="connsiteY5" fmla="*/ 1012397 h 1367456"/>
              <a:gd name="connsiteX6" fmla="*/ 741987 w 842162"/>
              <a:gd name="connsiteY6" fmla="*/ 1303094 h 1367456"/>
              <a:gd name="connsiteX7" fmla="*/ 380221 w 842162"/>
              <a:gd name="connsiteY7" fmla="*/ 1356127 h 1367456"/>
              <a:gd name="connsiteX8" fmla="*/ 177395 w 842162"/>
              <a:gd name="connsiteY8" fmla="*/ 1140900 h 1367456"/>
              <a:gd name="connsiteX9" fmla="*/ 94438 w 842162"/>
              <a:gd name="connsiteY9" fmla="*/ 563024 h 1367456"/>
              <a:gd name="connsiteX10" fmla="*/ 9475 w 842162"/>
              <a:gd name="connsiteY10" fmla="*/ 579628 h 1367456"/>
              <a:gd name="connsiteX0" fmla="*/ 9475 w 840678"/>
              <a:gd name="connsiteY0" fmla="*/ 579628 h 1372792"/>
              <a:gd name="connsiteX1" fmla="*/ 68141 w 840678"/>
              <a:gd name="connsiteY1" fmla="*/ 448646 h 1372792"/>
              <a:gd name="connsiteX2" fmla="*/ 160918 w 840678"/>
              <a:gd name="connsiteY2" fmla="*/ 150520 h 1372792"/>
              <a:gd name="connsiteX3" fmla="*/ 424856 w 840678"/>
              <a:gd name="connsiteY3" fmla="*/ 98 h 1372792"/>
              <a:gd name="connsiteX4" fmla="*/ 720201 w 840678"/>
              <a:gd name="connsiteY4" fmla="*/ 170190 h 1372792"/>
              <a:gd name="connsiteX5" fmla="*/ 840342 w 840678"/>
              <a:gd name="connsiteY5" fmla="*/ 865377 h 1372792"/>
              <a:gd name="connsiteX6" fmla="*/ 741987 w 840678"/>
              <a:gd name="connsiteY6" fmla="*/ 1303094 h 1372792"/>
              <a:gd name="connsiteX7" fmla="*/ 380221 w 840678"/>
              <a:gd name="connsiteY7" fmla="*/ 1356127 h 1372792"/>
              <a:gd name="connsiteX8" fmla="*/ 177395 w 840678"/>
              <a:gd name="connsiteY8" fmla="*/ 1140900 h 1372792"/>
              <a:gd name="connsiteX9" fmla="*/ 94438 w 840678"/>
              <a:gd name="connsiteY9" fmla="*/ 563024 h 1372792"/>
              <a:gd name="connsiteX10" fmla="*/ 9475 w 840678"/>
              <a:gd name="connsiteY10" fmla="*/ 579628 h 1372792"/>
              <a:gd name="connsiteX0" fmla="*/ 9475 w 840424"/>
              <a:gd name="connsiteY0" fmla="*/ 579628 h 1364893"/>
              <a:gd name="connsiteX1" fmla="*/ 68141 w 840424"/>
              <a:gd name="connsiteY1" fmla="*/ 448646 h 1364893"/>
              <a:gd name="connsiteX2" fmla="*/ 160918 w 840424"/>
              <a:gd name="connsiteY2" fmla="*/ 150520 h 1364893"/>
              <a:gd name="connsiteX3" fmla="*/ 424856 w 840424"/>
              <a:gd name="connsiteY3" fmla="*/ 98 h 1364893"/>
              <a:gd name="connsiteX4" fmla="*/ 720201 w 840424"/>
              <a:gd name="connsiteY4" fmla="*/ 170190 h 1364893"/>
              <a:gd name="connsiteX5" fmla="*/ 840342 w 840424"/>
              <a:gd name="connsiteY5" fmla="*/ 865377 h 1364893"/>
              <a:gd name="connsiteX6" fmla="*/ 705354 w 840424"/>
              <a:gd name="connsiteY6" fmla="*/ 1277256 h 1364893"/>
              <a:gd name="connsiteX7" fmla="*/ 380221 w 840424"/>
              <a:gd name="connsiteY7" fmla="*/ 1356127 h 1364893"/>
              <a:gd name="connsiteX8" fmla="*/ 177395 w 840424"/>
              <a:gd name="connsiteY8" fmla="*/ 1140900 h 1364893"/>
              <a:gd name="connsiteX9" fmla="*/ 94438 w 840424"/>
              <a:gd name="connsiteY9" fmla="*/ 563024 h 1364893"/>
              <a:gd name="connsiteX10" fmla="*/ 9475 w 840424"/>
              <a:gd name="connsiteY10" fmla="*/ 579628 h 1364893"/>
              <a:gd name="connsiteX0" fmla="*/ 9475 w 840424"/>
              <a:gd name="connsiteY0" fmla="*/ 579628 h 1364893"/>
              <a:gd name="connsiteX1" fmla="*/ 68141 w 840424"/>
              <a:gd name="connsiteY1" fmla="*/ 448646 h 1364893"/>
              <a:gd name="connsiteX2" fmla="*/ 160918 w 840424"/>
              <a:gd name="connsiteY2" fmla="*/ 150520 h 1364893"/>
              <a:gd name="connsiteX3" fmla="*/ 424856 w 840424"/>
              <a:gd name="connsiteY3" fmla="*/ 98 h 1364893"/>
              <a:gd name="connsiteX4" fmla="*/ 720201 w 840424"/>
              <a:gd name="connsiteY4" fmla="*/ 170190 h 1364893"/>
              <a:gd name="connsiteX5" fmla="*/ 840342 w 840424"/>
              <a:gd name="connsiteY5" fmla="*/ 865377 h 1364893"/>
              <a:gd name="connsiteX6" fmla="*/ 705354 w 840424"/>
              <a:gd name="connsiteY6" fmla="*/ 1277256 h 1364893"/>
              <a:gd name="connsiteX7" fmla="*/ 380221 w 840424"/>
              <a:gd name="connsiteY7" fmla="*/ 1356127 h 1364893"/>
              <a:gd name="connsiteX8" fmla="*/ 177395 w 840424"/>
              <a:gd name="connsiteY8" fmla="*/ 1140900 h 1364893"/>
              <a:gd name="connsiteX9" fmla="*/ 94438 w 840424"/>
              <a:gd name="connsiteY9" fmla="*/ 563024 h 1364893"/>
              <a:gd name="connsiteX10" fmla="*/ 9475 w 840424"/>
              <a:gd name="connsiteY10" fmla="*/ 579628 h 1364893"/>
              <a:gd name="connsiteX0" fmla="*/ 9475 w 840424"/>
              <a:gd name="connsiteY0" fmla="*/ 579628 h 1364893"/>
              <a:gd name="connsiteX1" fmla="*/ 68141 w 840424"/>
              <a:gd name="connsiteY1" fmla="*/ 448646 h 1364893"/>
              <a:gd name="connsiteX2" fmla="*/ 160918 w 840424"/>
              <a:gd name="connsiteY2" fmla="*/ 150520 h 1364893"/>
              <a:gd name="connsiteX3" fmla="*/ 424856 w 840424"/>
              <a:gd name="connsiteY3" fmla="*/ 98 h 1364893"/>
              <a:gd name="connsiteX4" fmla="*/ 720201 w 840424"/>
              <a:gd name="connsiteY4" fmla="*/ 170190 h 1364893"/>
              <a:gd name="connsiteX5" fmla="*/ 840342 w 840424"/>
              <a:gd name="connsiteY5" fmla="*/ 865377 h 1364893"/>
              <a:gd name="connsiteX6" fmla="*/ 705354 w 840424"/>
              <a:gd name="connsiteY6" fmla="*/ 1277256 h 1364893"/>
              <a:gd name="connsiteX7" fmla="*/ 380221 w 840424"/>
              <a:gd name="connsiteY7" fmla="*/ 1356127 h 1364893"/>
              <a:gd name="connsiteX8" fmla="*/ 177395 w 840424"/>
              <a:gd name="connsiteY8" fmla="*/ 1140900 h 1364893"/>
              <a:gd name="connsiteX9" fmla="*/ 94438 w 840424"/>
              <a:gd name="connsiteY9" fmla="*/ 563024 h 1364893"/>
              <a:gd name="connsiteX10" fmla="*/ 9475 w 840424"/>
              <a:gd name="connsiteY10" fmla="*/ 579628 h 1364893"/>
              <a:gd name="connsiteX0" fmla="*/ 9475 w 840424"/>
              <a:gd name="connsiteY0" fmla="*/ 579628 h 1364893"/>
              <a:gd name="connsiteX1" fmla="*/ 68141 w 840424"/>
              <a:gd name="connsiteY1" fmla="*/ 448646 h 1364893"/>
              <a:gd name="connsiteX2" fmla="*/ 160918 w 840424"/>
              <a:gd name="connsiteY2" fmla="*/ 150520 h 1364893"/>
              <a:gd name="connsiteX3" fmla="*/ 424856 w 840424"/>
              <a:gd name="connsiteY3" fmla="*/ 98 h 1364893"/>
              <a:gd name="connsiteX4" fmla="*/ 720201 w 840424"/>
              <a:gd name="connsiteY4" fmla="*/ 170190 h 1364893"/>
              <a:gd name="connsiteX5" fmla="*/ 840342 w 840424"/>
              <a:gd name="connsiteY5" fmla="*/ 865377 h 1364893"/>
              <a:gd name="connsiteX6" fmla="*/ 705354 w 840424"/>
              <a:gd name="connsiteY6" fmla="*/ 1277256 h 1364893"/>
              <a:gd name="connsiteX7" fmla="*/ 380221 w 840424"/>
              <a:gd name="connsiteY7" fmla="*/ 1356127 h 1364893"/>
              <a:gd name="connsiteX8" fmla="*/ 177395 w 840424"/>
              <a:gd name="connsiteY8" fmla="*/ 1140900 h 1364893"/>
              <a:gd name="connsiteX9" fmla="*/ 94438 w 840424"/>
              <a:gd name="connsiteY9" fmla="*/ 563024 h 1364893"/>
              <a:gd name="connsiteX10" fmla="*/ 9475 w 840424"/>
              <a:gd name="connsiteY10" fmla="*/ 579628 h 1364893"/>
              <a:gd name="connsiteX0" fmla="*/ 9475 w 840376"/>
              <a:gd name="connsiteY0" fmla="*/ 579628 h 1357062"/>
              <a:gd name="connsiteX1" fmla="*/ 68141 w 840376"/>
              <a:gd name="connsiteY1" fmla="*/ 448646 h 1357062"/>
              <a:gd name="connsiteX2" fmla="*/ 160918 w 840376"/>
              <a:gd name="connsiteY2" fmla="*/ 150520 h 1357062"/>
              <a:gd name="connsiteX3" fmla="*/ 424856 w 840376"/>
              <a:gd name="connsiteY3" fmla="*/ 98 h 1357062"/>
              <a:gd name="connsiteX4" fmla="*/ 720201 w 840376"/>
              <a:gd name="connsiteY4" fmla="*/ 170190 h 1357062"/>
              <a:gd name="connsiteX5" fmla="*/ 840342 w 840376"/>
              <a:gd name="connsiteY5" fmla="*/ 865377 h 1357062"/>
              <a:gd name="connsiteX6" fmla="*/ 710765 w 840376"/>
              <a:gd name="connsiteY6" fmla="*/ 1204262 h 1357062"/>
              <a:gd name="connsiteX7" fmla="*/ 380221 w 840376"/>
              <a:gd name="connsiteY7" fmla="*/ 1356127 h 1357062"/>
              <a:gd name="connsiteX8" fmla="*/ 177395 w 840376"/>
              <a:gd name="connsiteY8" fmla="*/ 1140900 h 1357062"/>
              <a:gd name="connsiteX9" fmla="*/ 94438 w 840376"/>
              <a:gd name="connsiteY9" fmla="*/ 563024 h 1357062"/>
              <a:gd name="connsiteX10" fmla="*/ 9475 w 840376"/>
              <a:gd name="connsiteY10" fmla="*/ 579628 h 1357062"/>
              <a:gd name="connsiteX0" fmla="*/ 9475 w 840376"/>
              <a:gd name="connsiteY0" fmla="*/ 579628 h 1357017"/>
              <a:gd name="connsiteX1" fmla="*/ 68141 w 840376"/>
              <a:gd name="connsiteY1" fmla="*/ 448646 h 1357017"/>
              <a:gd name="connsiteX2" fmla="*/ 160918 w 840376"/>
              <a:gd name="connsiteY2" fmla="*/ 150520 h 1357017"/>
              <a:gd name="connsiteX3" fmla="*/ 424856 w 840376"/>
              <a:gd name="connsiteY3" fmla="*/ 98 h 1357017"/>
              <a:gd name="connsiteX4" fmla="*/ 720201 w 840376"/>
              <a:gd name="connsiteY4" fmla="*/ 170190 h 1357017"/>
              <a:gd name="connsiteX5" fmla="*/ 840342 w 840376"/>
              <a:gd name="connsiteY5" fmla="*/ 865377 h 1357017"/>
              <a:gd name="connsiteX6" fmla="*/ 710765 w 840376"/>
              <a:gd name="connsiteY6" fmla="*/ 1204262 h 1357017"/>
              <a:gd name="connsiteX7" fmla="*/ 380221 w 840376"/>
              <a:gd name="connsiteY7" fmla="*/ 1356127 h 1357017"/>
              <a:gd name="connsiteX8" fmla="*/ 177395 w 840376"/>
              <a:gd name="connsiteY8" fmla="*/ 1140900 h 1357017"/>
              <a:gd name="connsiteX9" fmla="*/ 94438 w 840376"/>
              <a:gd name="connsiteY9" fmla="*/ 563024 h 1357017"/>
              <a:gd name="connsiteX10" fmla="*/ 9475 w 840376"/>
              <a:gd name="connsiteY10" fmla="*/ 579628 h 1357017"/>
              <a:gd name="connsiteX0" fmla="*/ 9475 w 840376"/>
              <a:gd name="connsiteY0" fmla="*/ 579625 h 1357014"/>
              <a:gd name="connsiteX1" fmla="*/ 68141 w 840376"/>
              <a:gd name="connsiteY1" fmla="*/ 448643 h 1357014"/>
              <a:gd name="connsiteX2" fmla="*/ 160918 w 840376"/>
              <a:gd name="connsiteY2" fmla="*/ 150517 h 1357014"/>
              <a:gd name="connsiteX3" fmla="*/ 424856 w 840376"/>
              <a:gd name="connsiteY3" fmla="*/ 95 h 1357014"/>
              <a:gd name="connsiteX4" fmla="*/ 720201 w 840376"/>
              <a:gd name="connsiteY4" fmla="*/ 170187 h 1357014"/>
              <a:gd name="connsiteX5" fmla="*/ 840342 w 840376"/>
              <a:gd name="connsiteY5" fmla="*/ 865374 h 1357014"/>
              <a:gd name="connsiteX6" fmla="*/ 710765 w 840376"/>
              <a:gd name="connsiteY6" fmla="*/ 1204259 h 1357014"/>
              <a:gd name="connsiteX7" fmla="*/ 380221 w 840376"/>
              <a:gd name="connsiteY7" fmla="*/ 1356124 h 1357014"/>
              <a:gd name="connsiteX8" fmla="*/ 177395 w 840376"/>
              <a:gd name="connsiteY8" fmla="*/ 1140897 h 1357014"/>
              <a:gd name="connsiteX9" fmla="*/ 94438 w 840376"/>
              <a:gd name="connsiteY9" fmla="*/ 563021 h 1357014"/>
              <a:gd name="connsiteX10" fmla="*/ 9475 w 840376"/>
              <a:gd name="connsiteY10" fmla="*/ 579625 h 1357014"/>
              <a:gd name="connsiteX0" fmla="*/ 9665 w 840566"/>
              <a:gd name="connsiteY0" fmla="*/ 579625 h 1357014"/>
              <a:gd name="connsiteX1" fmla="*/ 66604 w 840566"/>
              <a:gd name="connsiteY1" fmla="*/ 430137 h 1357014"/>
              <a:gd name="connsiteX2" fmla="*/ 161108 w 840566"/>
              <a:gd name="connsiteY2" fmla="*/ 150517 h 1357014"/>
              <a:gd name="connsiteX3" fmla="*/ 425046 w 840566"/>
              <a:gd name="connsiteY3" fmla="*/ 95 h 1357014"/>
              <a:gd name="connsiteX4" fmla="*/ 720391 w 840566"/>
              <a:gd name="connsiteY4" fmla="*/ 170187 h 1357014"/>
              <a:gd name="connsiteX5" fmla="*/ 840532 w 840566"/>
              <a:gd name="connsiteY5" fmla="*/ 865374 h 1357014"/>
              <a:gd name="connsiteX6" fmla="*/ 710955 w 840566"/>
              <a:gd name="connsiteY6" fmla="*/ 1204259 h 1357014"/>
              <a:gd name="connsiteX7" fmla="*/ 380411 w 840566"/>
              <a:gd name="connsiteY7" fmla="*/ 1356124 h 1357014"/>
              <a:gd name="connsiteX8" fmla="*/ 177585 w 840566"/>
              <a:gd name="connsiteY8" fmla="*/ 1140897 h 1357014"/>
              <a:gd name="connsiteX9" fmla="*/ 94628 w 840566"/>
              <a:gd name="connsiteY9" fmla="*/ 563021 h 1357014"/>
              <a:gd name="connsiteX10" fmla="*/ 9665 w 840566"/>
              <a:gd name="connsiteY10" fmla="*/ 579625 h 1357014"/>
              <a:gd name="connsiteX0" fmla="*/ 9665 w 840611"/>
              <a:gd name="connsiteY0" fmla="*/ 579798 h 1357187"/>
              <a:gd name="connsiteX1" fmla="*/ 66604 w 840611"/>
              <a:gd name="connsiteY1" fmla="*/ 430310 h 1357187"/>
              <a:gd name="connsiteX2" fmla="*/ 161108 w 840611"/>
              <a:gd name="connsiteY2" fmla="*/ 150690 h 1357187"/>
              <a:gd name="connsiteX3" fmla="*/ 425046 w 840611"/>
              <a:gd name="connsiteY3" fmla="*/ 268 h 1357187"/>
              <a:gd name="connsiteX4" fmla="*/ 697895 w 840611"/>
              <a:gd name="connsiteY4" fmla="*/ 142131 h 1357187"/>
              <a:gd name="connsiteX5" fmla="*/ 840532 w 840611"/>
              <a:gd name="connsiteY5" fmla="*/ 865547 h 1357187"/>
              <a:gd name="connsiteX6" fmla="*/ 710955 w 840611"/>
              <a:gd name="connsiteY6" fmla="*/ 1204432 h 1357187"/>
              <a:gd name="connsiteX7" fmla="*/ 380411 w 840611"/>
              <a:gd name="connsiteY7" fmla="*/ 1356297 h 1357187"/>
              <a:gd name="connsiteX8" fmla="*/ 177585 w 840611"/>
              <a:gd name="connsiteY8" fmla="*/ 1141070 h 1357187"/>
              <a:gd name="connsiteX9" fmla="*/ 94628 w 840611"/>
              <a:gd name="connsiteY9" fmla="*/ 563194 h 1357187"/>
              <a:gd name="connsiteX10" fmla="*/ 9665 w 840611"/>
              <a:gd name="connsiteY10" fmla="*/ 579798 h 1357187"/>
              <a:gd name="connsiteX0" fmla="*/ 9665 w 808266"/>
              <a:gd name="connsiteY0" fmla="*/ 579838 h 1357257"/>
              <a:gd name="connsiteX1" fmla="*/ 66604 w 808266"/>
              <a:gd name="connsiteY1" fmla="*/ 430350 h 1357257"/>
              <a:gd name="connsiteX2" fmla="*/ 161108 w 808266"/>
              <a:gd name="connsiteY2" fmla="*/ 150730 h 1357257"/>
              <a:gd name="connsiteX3" fmla="*/ 425046 w 808266"/>
              <a:gd name="connsiteY3" fmla="*/ 308 h 1357257"/>
              <a:gd name="connsiteX4" fmla="*/ 697895 w 808266"/>
              <a:gd name="connsiteY4" fmla="*/ 142171 h 1357257"/>
              <a:gd name="connsiteX5" fmla="*/ 808150 w 808266"/>
              <a:gd name="connsiteY5" fmla="*/ 874405 h 1357257"/>
              <a:gd name="connsiteX6" fmla="*/ 710955 w 808266"/>
              <a:gd name="connsiteY6" fmla="*/ 1204472 h 1357257"/>
              <a:gd name="connsiteX7" fmla="*/ 380411 w 808266"/>
              <a:gd name="connsiteY7" fmla="*/ 1356337 h 1357257"/>
              <a:gd name="connsiteX8" fmla="*/ 177585 w 808266"/>
              <a:gd name="connsiteY8" fmla="*/ 1141110 h 1357257"/>
              <a:gd name="connsiteX9" fmla="*/ 94628 w 808266"/>
              <a:gd name="connsiteY9" fmla="*/ 563234 h 1357257"/>
              <a:gd name="connsiteX10" fmla="*/ 9665 w 808266"/>
              <a:gd name="connsiteY10" fmla="*/ 579838 h 1357257"/>
              <a:gd name="connsiteX0" fmla="*/ 9665 w 808159"/>
              <a:gd name="connsiteY0" fmla="*/ 579838 h 1357293"/>
              <a:gd name="connsiteX1" fmla="*/ 66604 w 808159"/>
              <a:gd name="connsiteY1" fmla="*/ 430350 h 1357293"/>
              <a:gd name="connsiteX2" fmla="*/ 161108 w 808159"/>
              <a:gd name="connsiteY2" fmla="*/ 150730 h 1357293"/>
              <a:gd name="connsiteX3" fmla="*/ 425046 w 808159"/>
              <a:gd name="connsiteY3" fmla="*/ 308 h 1357293"/>
              <a:gd name="connsiteX4" fmla="*/ 697895 w 808159"/>
              <a:gd name="connsiteY4" fmla="*/ 142171 h 1357293"/>
              <a:gd name="connsiteX5" fmla="*/ 808150 w 808159"/>
              <a:gd name="connsiteY5" fmla="*/ 874405 h 1357293"/>
              <a:gd name="connsiteX6" fmla="*/ 693344 w 808159"/>
              <a:gd name="connsiteY6" fmla="*/ 1205450 h 1357293"/>
              <a:gd name="connsiteX7" fmla="*/ 380411 w 808159"/>
              <a:gd name="connsiteY7" fmla="*/ 1356337 h 1357293"/>
              <a:gd name="connsiteX8" fmla="*/ 177585 w 808159"/>
              <a:gd name="connsiteY8" fmla="*/ 1141110 h 1357293"/>
              <a:gd name="connsiteX9" fmla="*/ 94628 w 808159"/>
              <a:gd name="connsiteY9" fmla="*/ 563234 h 1357293"/>
              <a:gd name="connsiteX10" fmla="*/ 9665 w 808159"/>
              <a:gd name="connsiteY10" fmla="*/ 579838 h 1357293"/>
              <a:gd name="connsiteX0" fmla="*/ 9665 w 808159"/>
              <a:gd name="connsiteY0" fmla="*/ 579838 h 1330744"/>
              <a:gd name="connsiteX1" fmla="*/ 66604 w 808159"/>
              <a:gd name="connsiteY1" fmla="*/ 430350 h 1330744"/>
              <a:gd name="connsiteX2" fmla="*/ 161108 w 808159"/>
              <a:gd name="connsiteY2" fmla="*/ 150730 h 1330744"/>
              <a:gd name="connsiteX3" fmla="*/ 425046 w 808159"/>
              <a:gd name="connsiteY3" fmla="*/ 308 h 1330744"/>
              <a:gd name="connsiteX4" fmla="*/ 697895 w 808159"/>
              <a:gd name="connsiteY4" fmla="*/ 142171 h 1330744"/>
              <a:gd name="connsiteX5" fmla="*/ 808150 w 808159"/>
              <a:gd name="connsiteY5" fmla="*/ 874405 h 1330744"/>
              <a:gd name="connsiteX6" fmla="*/ 693344 w 808159"/>
              <a:gd name="connsiteY6" fmla="*/ 1205450 h 1330744"/>
              <a:gd name="connsiteX7" fmla="*/ 366891 w 808159"/>
              <a:gd name="connsiteY7" fmla="*/ 1329481 h 1330744"/>
              <a:gd name="connsiteX8" fmla="*/ 177585 w 808159"/>
              <a:gd name="connsiteY8" fmla="*/ 1141110 h 1330744"/>
              <a:gd name="connsiteX9" fmla="*/ 94628 w 808159"/>
              <a:gd name="connsiteY9" fmla="*/ 563234 h 1330744"/>
              <a:gd name="connsiteX10" fmla="*/ 9665 w 808159"/>
              <a:gd name="connsiteY10" fmla="*/ 579838 h 1330744"/>
              <a:gd name="connsiteX0" fmla="*/ 9665 w 808228"/>
              <a:gd name="connsiteY0" fmla="*/ 579772 h 1330678"/>
              <a:gd name="connsiteX1" fmla="*/ 66604 w 808228"/>
              <a:gd name="connsiteY1" fmla="*/ 430284 h 1330678"/>
              <a:gd name="connsiteX2" fmla="*/ 161108 w 808228"/>
              <a:gd name="connsiteY2" fmla="*/ 150664 h 1330678"/>
              <a:gd name="connsiteX3" fmla="*/ 425046 w 808228"/>
              <a:gd name="connsiteY3" fmla="*/ 242 h 1330678"/>
              <a:gd name="connsiteX4" fmla="*/ 680284 w 808228"/>
              <a:gd name="connsiteY4" fmla="*/ 143084 h 1330678"/>
              <a:gd name="connsiteX5" fmla="*/ 808150 w 808228"/>
              <a:gd name="connsiteY5" fmla="*/ 874339 h 1330678"/>
              <a:gd name="connsiteX6" fmla="*/ 693344 w 808228"/>
              <a:gd name="connsiteY6" fmla="*/ 1205384 h 1330678"/>
              <a:gd name="connsiteX7" fmla="*/ 366891 w 808228"/>
              <a:gd name="connsiteY7" fmla="*/ 1329415 h 1330678"/>
              <a:gd name="connsiteX8" fmla="*/ 177585 w 808228"/>
              <a:gd name="connsiteY8" fmla="*/ 1141044 h 1330678"/>
              <a:gd name="connsiteX9" fmla="*/ 94628 w 808228"/>
              <a:gd name="connsiteY9" fmla="*/ 563168 h 1330678"/>
              <a:gd name="connsiteX10" fmla="*/ 9665 w 808228"/>
              <a:gd name="connsiteY10" fmla="*/ 579772 h 1330678"/>
              <a:gd name="connsiteX0" fmla="*/ 11494 w 796231"/>
              <a:gd name="connsiteY0" fmla="*/ 593372 h 1330678"/>
              <a:gd name="connsiteX1" fmla="*/ 54607 w 796231"/>
              <a:gd name="connsiteY1" fmla="*/ 430284 h 1330678"/>
              <a:gd name="connsiteX2" fmla="*/ 149111 w 796231"/>
              <a:gd name="connsiteY2" fmla="*/ 150664 h 1330678"/>
              <a:gd name="connsiteX3" fmla="*/ 413049 w 796231"/>
              <a:gd name="connsiteY3" fmla="*/ 242 h 1330678"/>
              <a:gd name="connsiteX4" fmla="*/ 668287 w 796231"/>
              <a:gd name="connsiteY4" fmla="*/ 143084 h 1330678"/>
              <a:gd name="connsiteX5" fmla="*/ 796153 w 796231"/>
              <a:gd name="connsiteY5" fmla="*/ 874339 h 1330678"/>
              <a:gd name="connsiteX6" fmla="*/ 681347 w 796231"/>
              <a:gd name="connsiteY6" fmla="*/ 1205384 h 1330678"/>
              <a:gd name="connsiteX7" fmla="*/ 354894 w 796231"/>
              <a:gd name="connsiteY7" fmla="*/ 1329415 h 1330678"/>
              <a:gd name="connsiteX8" fmla="*/ 165588 w 796231"/>
              <a:gd name="connsiteY8" fmla="*/ 1141044 h 1330678"/>
              <a:gd name="connsiteX9" fmla="*/ 82631 w 796231"/>
              <a:gd name="connsiteY9" fmla="*/ 563168 h 1330678"/>
              <a:gd name="connsiteX10" fmla="*/ 11494 w 796231"/>
              <a:gd name="connsiteY10" fmla="*/ 593372 h 1330678"/>
              <a:gd name="connsiteX0" fmla="*/ 3439 w 788176"/>
              <a:gd name="connsiteY0" fmla="*/ 593372 h 1330678"/>
              <a:gd name="connsiteX1" fmla="*/ 46552 w 788176"/>
              <a:gd name="connsiteY1" fmla="*/ 430284 h 1330678"/>
              <a:gd name="connsiteX2" fmla="*/ 141056 w 788176"/>
              <a:gd name="connsiteY2" fmla="*/ 150664 h 1330678"/>
              <a:gd name="connsiteX3" fmla="*/ 404994 w 788176"/>
              <a:gd name="connsiteY3" fmla="*/ 242 h 1330678"/>
              <a:gd name="connsiteX4" fmla="*/ 660232 w 788176"/>
              <a:gd name="connsiteY4" fmla="*/ 143084 h 1330678"/>
              <a:gd name="connsiteX5" fmla="*/ 788098 w 788176"/>
              <a:gd name="connsiteY5" fmla="*/ 874339 h 1330678"/>
              <a:gd name="connsiteX6" fmla="*/ 673292 w 788176"/>
              <a:gd name="connsiteY6" fmla="*/ 1205384 h 1330678"/>
              <a:gd name="connsiteX7" fmla="*/ 346839 w 788176"/>
              <a:gd name="connsiteY7" fmla="*/ 1329415 h 1330678"/>
              <a:gd name="connsiteX8" fmla="*/ 157533 w 788176"/>
              <a:gd name="connsiteY8" fmla="*/ 1141044 h 1330678"/>
              <a:gd name="connsiteX9" fmla="*/ 74576 w 788176"/>
              <a:gd name="connsiteY9" fmla="*/ 563168 h 1330678"/>
              <a:gd name="connsiteX10" fmla="*/ 3439 w 788176"/>
              <a:gd name="connsiteY10" fmla="*/ 593372 h 1330678"/>
              <a:gd name="connsiteX0" fmla="*/ 3398 w 788135"/>
              <a:gd name="connsiteY0" fmla="*/ 593372 h 1330678"/>
              <a:gd name="connsiteX1" fmla="*/ 46963 w 788135"/>
              <a:gd name="connsiteY1" fmla="*/ 421479 h 1330678"/>
              <a:gd name="connsiteX2" fmla="*/ 141015 w 788135"/>
              <a:gd name="connsiteY2" fmla="*/ 150664 h 1330678"/>
              <a:gd name="connsiteX3" fmla="*/ 404953 w 788135"/>
              <a:gd name="connsiteY3" fmla="*/ 242 h 1330678"/>
              <a:gd name="connsiteX4" fmla="*/ 660191 w 788135"/>
              <a:gd name="connsiteY4" fmla="*/ 143084 h 1330678"/>
              <a:gd name="connsiteX5" fmla="*/ 788057 w 788135"/>
              <a:gd name="connsiteY5" fmla="*/ 874339 h 1330678"/>
              <a:gd name="connsiteX6" fmla="*/ 673251 w 788135"/>
              <a:gd name="connsiteY6" fmla="*/ 1205384 h 1330678"/>
              <a:gd name="connsiteX7" fmla="*/ 346798 w 788135"/>
              <a:gd name="connsiteY7" fmla="*/ 1329415 h 1330678"/>
              <a:gd name="connsiteX8" fmla="*/ 157492 w 788135"/>
              <a:gd name="connsiteY8" fmla="*/ 1141044 h 1330678"/>
              <a:gd name="connsiteX9" fmla="*/ 74535 w 788135"/>
              <a:gd name="connsiteY9" fmla="*/ 563168 h 1330678"/>
              <a:gd name="connsiteX10" fmla="*/ 3398 w 788135"/>
              <a:gd name="connsiteY10" fmla="*/ 593372 h 1330678"/>
              <a:gd name="connsiteX0" fmla="*/ 3398 w 788135"/>
              <a:gd name="connsiteY0" fmla="*/ 593372 h 1330678"/>
              <a:gd name="connsiteX1" fmla="*/ 46963 w 788135"/>
              <a:gd name="connsiteY1" fmla="*/ 421479 h 1330678"/>
              <a:gd name="connsiteX2" fmla="*/ 141015 w 788135"/>
              <a:gd name="connsiteY2" fmla="*/ 150664 h 1330678"/>
              <a:gd name="connsiteX3" fmla="*/ 404953 w 788135"/>
              <a:gd name="connsiteY3" fmla="*/ 242 h 1330678"/>
              <a:gd name="connsiteX4" fmla="*/ 660191 w 788135"/>
              <a:gd name="connsiteY4" fmla="*/ 143084 h 1330678"/>
              <a:gd name="connsiteX5" fmla="*/ 788057 w 788135"/>
              <a:gd name="connsiteY5" fmla="*/ 874339 h 1330678"/>
              <a:gd name="connsiteX6" fmla="*/ 673251 w 788135"/>
              <a:gd name="connsiteY6" fmla="*/ 1205384 h 1330678"/>
              <a:gd name="connsiteX7" fmla="*/ 346798 w 788135"/>
              <a:gd name="connsiteY7" fmla="*/ 1329415 h 1330678"/>
              <a:gd name="connsiteX8" fmla="*/ 157492 w 788135"/>
              <a:gd name="connsiteY8" fmla="*/ 1141044 h 1330678"/>
              <a:gd name="connsiteX9" fmla="*/ 68591 w 788135"/>
              <a:gd name="connsiteY9" fmla="*/ 566957 h 1330678"/>
              <a:gd name="connsiteX10" fmla="*/ 3398 w 788135"/>
              <a:gd name="connsiteY10" fmla="*/ 593372 h 1330678"/>
              <a:gd name="connsiteX0" fmla="*/ 3398 w 788135"/>
              <a:gd name="connsiteY0" fmla="*/ 593372 h 1330678"/>
              <a:gd name="connsiteX1" fmla="*/ 46963 w 788135"/>
              <a:gd name="connsiteY1" fmla="*/ 421479 h 1330678"/>
              <a:gd name="connsiteX2" fmla="*/ 141015 w 788135"/>
              <a:gd name="connsiteY2" fmla="*/ 150664 h 1330678"/>
              <a:gd name="connsiteX3" fmla="*/ 404953 w 788135"/>
              <a:gd name="connsiteY3" fmla="*/ 242 h 1330678"/>
              <a:gd name="connsiteX4" fmla="*/ 660191 w 788135"/>
              <a:gd name="connsiteY4" fmla="*/ 143084 h 1330678"/>
              <a:gd name="connsiteX5" fmla="*/ 788057 w 788135"/>
              <a:gd name="connsiteY5" fmla="*/ 874339 h 1330678"/>
              <a:gd name="connsiteX6" fmla="*/ 673251 w 788135"/>
              <a:gd name="connsiteY6" fmla="*/ 1205384 h 1330678"/>
              <a:gd name="connsiteX7" fmla="*/ 346798 w 788135"/>
              <a:gd name="connsiteY7" fmla="*/ 1329415 h 1330678"/>
              <a:gd name="connsiteX8" fmla="*/ 157492 w 788135"/>
              <a:gd name="connsiteY8" fmla="*/ 1141044 h 1330678"/>
              <a:gd name="connsiteX9" fmla="*/ 68591 w 788135"/>
              <a:gd name="connsiteY9" fmla="*/ 566957 h 1330678"/>
              <a:gd name="connsiteX10" fmla="*/ 3398 w 788135"/>
              <a:gd name="connsiteY10" fmla="*/ 593372 h 1330678"/>
              <a:gd name="connsiteX0" fmla="*/ 3691 w 785392"/>
              <a:gd name="connsiteY0" fmla="*/ 599057 h 1330678"/>
              <a:gd name="connsiteX1" fmla="*/ 44220 w 785392"/>
              <a:gd name="connsiteY1" fmla="*/ 421479 h 1330678"/>
              <a:gd name="connsiteX2" fmla="*/ 138272 w 785392"/>
              <a:gd name="connsiteY2" fmla="*/ 150664 h 1330678"/>
              <a:gd name="connsiteX3" fmla="*/ 402210 w 785392"/>
              <a:gd name="connsiteY3" fmla="*/ 242 h 1330678"/>
              <a:gd name="connsiteX4" fmla="*/ 657448 w 785392"/>
              <a:gd name="connsiteY4" fmla="*/ 143084 h 1330678"/>
              <a:gd name="connsiteX5" fmla="*/ 785314 w 785392"/>
              <a:gd name="connsiteY5" fmla="*/ 874339 h 1330678"/>
              <a:gd name="connsiteX6" fmla="*/ 670508 w 785392"/>
              <a:gd name="connsiteY6" fmla="*/ 1205384 h 1330678"/>
              <a:gd name="connsiteX7" fmla="*/ 344055 w 785392"/>
              <a:gd name="connsiteY7" fmla="*/ 1329415 h 1330678"/>
              <a:gd name="connsiteX8" fmla="*/ 154749 w 785392"/>
              <a:gd name="connsiteY8" fmla="*/ 1141044 h 1330678"/>
              <a:gd name="connsiteX9" fmla="*/ 65848 w 785392"/>
              <a:gd name="connsiteY9" fmla="*/ 566957 h 1330678"/>
              <a:gd name="connsiteX10" fmla="*/ 3691 w 785392"/>
              <a:gd name="connsiteY10" fmla="*/ 599057 h 1330678"/>
              <a:gd name="connsiteX0" fmla="*/ 5429 w 787130"/>
              <a:gd name="connsiteY0" fmla="*/ 599057 h 1330678"/>
              <a:gd name="connsiteX1" fmla="*/ 45958 w 787130"/>
              <a:gd name="connsiteY1" fmla="*/ 421479 h 1330678"/>
              <a:gd name="connsiteX2" fmla="*/ 140010 w 787130"/>
              <a:gd name="connsiteY2" fmla="*/ 150664 h 1330678"/>
              <a:gd name="connsiteX3" fmla="*/ 403948 w 787130"/>
              <a:gd name="connsiteY3" fmla="*/ 242 h 1330678"/>
              <a:gd name="connsiteX4" fmla="*/ 659186 w 787130"/>
              <a:gd name="connsiteY4" fmla="*/ 143084 h 1330678"/>
              <a:gd name="connsiteX5" fmla="*/ 787052 w 787130"/>
              <a:gd name="connsiteY5" fmla="*/ 874339 h 1330678"/>
              <a:gd name="connsiteX6" fmla="*/ 672246 w 787130"/>
              <a:gd name="connsiteY6" fmla="*/ 1205384 h 1330678"/>
              <a:gd name="connsiteX7" fmla="*/ 345793 w 787130"/>
              <a:gd name="connsiteY7" fmla="*/ 1329415 h 1330678"/>
              <a:gd name="connsiteX8" fmla="*/ 156487 w 787130"/>
              <a:gd name="connsiteY8" fmla="*/ 1141044 h 1330678"/>
              <a:gd name="connsiteX9" fmla="*/ 67586 w 787130"/>
              <a:gd name="connsiteY9" fmla="*/ 566957 h 1330678"/>
              <a:gd name="connsiteX10" fmla="*/ 5429 w 787130"/>
              <a:gd name="connsiteY10" fmla="*/ 599057 h 1330678"/>
              <a:gd name="connsiteX0" fmla="*/ 5429 w 787130"/>
              <a:gd name="connsiteY0" fmla="*/ 599057 h 1330678"/>
              <a:gd name="connsiteX1" fmla="*/ 45958 w 787130"/>
              <a:gd name="connsiteY1" fmla="*/ 421479 h 1330678"/>
              <a:gd name="connsiteX2" fmla="*/ 140010 w 787130"/>
              <a:gd name="connsiteY2" fmla="*/ 150664 h 1330678"/>
              <a:gd name="connsiteX3" fmla="*/ 403948 w 787130"/>
              <a:gd name="connsiteY3" fmla="*/ 242 h 1330678"/>
              <a:gd name="connsiteX4" fmla="*/ 659186 w 787130"/>
              <a:gd name="connsiteY4" fmla="*/ 143084 h 1330678"/>
              <a:gd name="connsiteX5" fmla="*/ 787052 w 787130"/>
              <a:gd name="connsiteY5" fmla="*/ 874339 h 1330678"/>
              <a:gd name="connsiteX6" fmla="*/ 672246 w 787130"/>
              <a:gd name="connsiteY6" fmla="*/ 1205384 h 1330678"/>
              <a:gd name="connsiteX7" fmla="*/ 345793 w 787130"/>
              <a:gd name="connsiteY7" fmla="*/ 1329415 h 1330678"/>
              <a:gd name="connsiteX8" fmla="*/ 156487 w 787130"/>
              <a:gd name="connsiteY8" fmla="*/ 1141044 h 1330678"/>
              <a:gd name="connsiteX9" fmla="*/ 58183 w 787130"/>
              <a:gd name="connsiteY9" fmla="*/ 568228 h 1330678"/>
              <a:gd name="connsiteX10" fmla="*/ 5429 w 787130"/>
              <a:gd name="connsiteY10" fmla="*/ 599057 h 1330678"/>
              <a:gd name="connsiteX0" fmla="*/ 5429 w 787130"/>
              <a:gd name="connsiteY0" fmla="*/ 751347 h 1482968"/>
              <a:gd name="connsiteX1" fmla="*/ 45958 w 787130"/>
              <a:gd name="connsiteY1" fmla="*/ 573769 h 1482968"/>
              <a:gd name="connsiteX2" fmla="*/ 140010 w 787130"/>
              <a:gd name="connsiteY2" fmla="*/ 302954 h 1482968"/>
              <a:gd name="connsiteX3" fmla="*/ 403948 w 787130"/>
              <a:gd name="connsiteY3" fmla="*/ 9 h 1482968"/>
              <a:gd name="connsiteX4" fmla="*/ 659186 w 787130"/>
              <a:gd name="connsiteY4" fmla="*/ 295374 h 1482968"/>
              <a:gd name="connsiteX5" fmla="*/ 787052 w 787130"/>
              <a:gd name="connsiteY5" fmla="*/ 1026629 h 1482968"/>
              <a:gd name="connsiteX6" fmla="*/ 672246 w 787130"/>
              <a:gd name="connsiteY6" fmla="*/ 1357674 h 1482968"/>
              <a:gd name="connsiteX7" fmla="*/ 345793 w 787130"/>
              <a:gd name="connsiteY7" fmla="*/ 1481705 h 1482968"/>
              <a:gd name="connsiteX8" fmla="*/ 156487 w 787130"/>
              <a:gd name="connsiteY8" fmla="*/ 1293334 h 1482968"/>
              <a:gd name="connsiteX9" fmla="*/ 58183 w 787130"/>
              <a:gd name="connsiteY9" fmla="*/ 720518 h 1482968"/>
              <a:gd name="connsiteX10" fmla="*/ 5429 w 787130"/>
              <a:gd name="connsiteY10" fmla="*/ 751347 h 1482968"/>
              <a:gd name="connsiteX0" fmla="*/ 5429 w 787052"/>
              <a:gd name="connsiteY0" fmla="*/ 754100 h 1485721"/>
              <a:gd name="connsiteX1" fmla="*/ 45958 w 787052"/>
              <a:gd name="connsiteY1" fmla="*/ 576522 h 1485721"/>
              <a:gd name="connsiteX2" fmla="*/ 140010 w 787052"/>
              <a:gd name="connsiteY2" fmla="*/ 305707 h 1485721"/>
              <a:gd name="connsiteX3" fmla="*/ 403948 w 787052"/>
              <a:gd name="connsiteY3" fmla="*/ 2762 h 1485721"/>
              <a:gd name="connsiteX4" fmla="*/ 672102 w 787052"/>
              <a:gd name="connsiteY4" fmla="*/ 209565 h 1485721"/>
              <a:gd name="connsiteX5" fmla="*/ 787052 w 787052"/>
              <a:gd name="connsiteY5" fmla="*/ 1029382 h 1485721"/>
              <a:gd name="connsiteX6" fmla="*/ 672246 w 787052"/>
              <a:gd name="connsiteY6" fmla="*/ 1360427 h 1485721"/>
              <a:gd name="connsiteX7" fmla="*/ 345793 w 787052"/>
              <a:gd name="connsiteY7" fmla="*/ 1484458 h 1485721"/>
              <a:gd name="connsiteX8" fmla="*/ 156487 w 787052"/>
              <a:gd name="connsiteY8" fmla="*/ 1296087 h 1485721"/>
              <a:gd name="connsiteX9" fmla="*/ 58183 w 787052"/>
              <a:gd name="connsiteY9" fmla="*/ 723271 h 1485721"/>
              <a:gd name="connsiteX10" fmla="*/ 5429 w 787052"/>
              <a:gd name="connsiteY10" fmla="*/ 754100 h 1485721"/>
              <a:gd name="connsiteX0" fmla="*/ 5429 w 787052"/>
              <a:gd name="connsiteY0" fmla="*/ 751399 h 1483020"/>
              <a:gd name="connsiteX1" fmla="*/ 45958 w 787052"/>
              <a:gd name="connsiteY1" fmla="*/ 573821 h 1483020"/>
              <a:gd name="connsiteX2" fmla="*/ 140010 w 787052"/>
              <a:gd name="connsiteY2" fmla="*/ 189844 h 1483020"/>
              <a:gd name="connsiteX3" fmla="*/ 403948 w 787052"/>
              <a:gd name="connsiteY3" fmla="*/ 61 h 1483020"/>
              <a:gd name="connsiteX4" fmla="*/ 672102 w 787052"/>
              <a:gd name="connsiteY4" fmla="*/ 206864 h 1483020"/>
              <a:gd name="connsiteX5" fmla="*/ 787052 w 787052"/>
              <a:gd name="connsiteY5" fmla="*/ 1026681 h 1483020"/>
              <a:gd name="connsiteX6" fmla="*/ 672246 w 787052"/>
              <a:gd name="connsiteY6" fmla="*/ 1357726 h 1483020"/>
              <a:gd name="connsiteX7" fmla="*/ 345793 w 787052"/>
              <a:gd name="connsiteY7" fmla="*/ 1481757 h 1483020"/>
              <a:gd name="connsiteX8" fmla="*/ 156487 w 787052"/>
              <a:gd name="connsiteY8" fmla="*/ 1293386 h 1483020"/>
              <a:gd name="connsiteX9" fmla="*/ 58183 w 787052"/>
              <a:gd name="connsiteY9" fmla="*/ 720570 h 1483020"/>
              <a:gd name="connsiteX10" fmla="*/ 5429 w 787052"/>
              <a:gd name="connsiteY10" fmla="*/ 751399 h 1483020"/>
              <a:gd name="connsiteX0" fmla="*/ 5429 w 787052"/>
              <a:gd name="connsiteY0" fmla="*/ 751399 h 1483020"/>
              <a:gd name="connsiteX1" fmla="*/ 45958 w 787052"/>
              <a:gd name="connsiteY1" fmla="*/ 573821 h 1483020"/>
              <a:gd name="connsiteX2" fmla="*/ 140010 w 787052"/>
              <a:gd name="connsiteY2" fmla="*/ 189844 h 1483020"/>
              <a:gd name="connsiteX3" fmla="*/ 403948 w 787052"/>
              <a:gd name="connsiteY3" fmla="*/ 61 h 1483020"/>
              <a:gd name="connsiteX4" fmla="*/ 672102 w 787052"/>
              <a:gd name="connsiteY4" fmla="*/ 206864 h 1483020"/>
              <a:gd name="connsiteX5" fmla="*/ 787052 w 787052"/>
              <a:gd name="connsiteY5" fmla="*/ 1026681 h 1483020"/>
              <a:gd name="connsiteX6" fmla="*/ 672246 w 787052"/>
              <a:gd name="connsiteY6" fmla="*/ 1357726 h 1483020"/>
              <a:gd name="connsiteX7" fmla="*/ 345793 w 787052"/>
              <a:gd name="connsiteY7" fmla="*/ 1481757 h 1483020"/>
              <a:gd name="connsiteX8" fmla="*/ 156487 w 787052"/>
              <a:gd name="connsiteY8" fmla="*/ 1293386 h 1483020"/>
              <a:gd name="connsiteX9" fmla="*/ 71099 w 787052"/>
              <a:gd name="connsiteY9" fmla="*/ 755010 h 1483020"/>
              <a:gd name="connsiteX10" fmla="*/ 5429 w 787052"/>
              <a:gd name="connsiteY10" fmla="*/ 751399 h 1483020"/>
              <a:gd name="connsiteX0" fmla="*/ 5429 w 787052"/>
              <a:gd name="connsiteY0" fmla="*/ 751399 h 1483020"/>
              <a:gd name="connsiteX1" fmla="*/ 45958 w 787052"/>
              <a:gd name="connsiteY1" fmla="*/ 573821 h 1483020"/>
              <a:gd name="connsiteX2" fmla="*/ 140010 w 787052"/>
              <a:gd name="connsiteY2" fmla="*/ 189844 h 1483020"/>
              <a:gd name="connsiteX3" fmla="*/ 403948 w 787052"/>
              <a:gd name="connsiteY3" fmla="*/ 61 h 1483020"/>
              <a:gd name="connsiteX4" fmla="*/ 672102 w 787052"/>
              <a:gd name="connsiteY4" fmla="*/ 206864 h 1483020"/>
              <a:gd name="connsiteX5" fmla="*/ 787052 w 787052"/>
              <a:gd name="connsiteY5" fmla="*/ 1026681 h 1483020"/>
              <a:gd name="connsiteX6" fmla="*/ 672246 w 787052"/>
              <a:gd name="connsiteY6" fmla="*/ 1357726 h 1483020"/>
              <a:gd name="connsiteX7" fmla="*/ 345793 w 787052"/>
              <a:gd name="connsiteY7" fmla="*/ 1481757 h 1483020"/>
              <a:gd name="connsiteX8" fmla="*/ 156487 w 787052"/>
              <a:gd name="connsiteY8" fmla="*/ 1293386 h 1483020"/>
              <a:gd name="connsiteX9" fmla="*/ 71099 w 787052"/>
              <a:gd name="connsiteY9" fmla="*/ 755010 h 1483020"/>
              <a:gd name="connsiteX10" fmla="*/ 5429 w 787052"/>
              <a:gd name="connsiteY10" fmla="*/ 751399 h 1483020"/>
              <a:gd name="connsiteX0" fmla="*/ 5782 w 785613"/>
              <a:gd name="connsiteY0" fmla="*/ 784164 h 1483020"/>
              <a:gd name="connsiteX1" fmla="*/ 44519 w 785613"/>
              <a:gd name="connsiteY1" fmla="*/ 573821 h 1483020"/>
              <a:gd name="connsiteX2" fmla="*/ 138571 w 785613"/>
              <a:gd name="connsiteY2" fmla="*/ 189844 h 1483020"/>
              <a:gd name="connsiteX3" fmla="*/ 402509 w 785613"/>
              <a:gd name="connsiteY3" fmla="*/ 61 h 1483020"/>
              <a:gd name="connsiteX4" fmla="*/ 670663 w 785613"/>
              <a:gd name="connsiteY4" fmla="*/ 206864 h 1483020"/>
              <a:gd name="connsiteX5" fmla="*/ 785613 w 785613"/>
              <a:gd name="connsiteY5" fmla="*/ 1026681 h 1483020"/>
              <a:gd name="connsiteX6" fmla="*/ 670807 w 785613"/>
              <a:gd name="connsiteY6" fmla="*/ 1357726 h 1483020"/>
              <a:gd name="connsiteX7" fmla="*/ 344354 w 785613"/>
              <a:gd name="connsiteY7" fmla="*/ 1481757 h 1483020"/>
              <a:gd name="connsiteX8" fmla="*/ 155048 w 785613"/>
              <a:gd name="connsiteY8" fmla="*/ 1293386 h 1483020"/>
              <a:gd name="connsiteX9" fmla="*/ 69660 w 785613"/>
              <a:gd name="connsiteY9" fmla="*/ 755010 h 1483020"/>
              <a:gd name="connsiteX10" fmla="*/ 5782 w 785613"/>
              <a:gd name="connsiteY10" fmla="*/ 784164 h 1483020"/>
              <a:gd name="connsiteX0" fmla="*/ 5430 w 785261"/>
              <a:gd name="connsiteY0" fmla="*/ 784162 h 1483018"/>
              <a:gd name="connsiteX1" fmla="*/ 45959 w 785261"/>
              <a:gd name="connsiteY1" fmla="*/ 546516 h 1483018"/>
              <a:gd name="connsiteX2" fmla="*/ 138219 w 785261"/>
              <a:gd name="connsiteY2" fmla="*/ 189842 h 1483018"/>
              <a:gd name="connsiteX3" fmla="*/ 402157 w 785261"/>
              <a:gd name="connsiteY3" fmla="*/ 59 h 1483018"/>
              <a:gd name="connsiteX4" fmla="*/ 670311 w 785261"/>
              <a:gd name="connsiteY4" fmla="*/ 206862 h 1483018"/>
              <a:gd name="connsiteX5" fmla="*/ 785261 w 785261"/>
              <a:gd name="connsiteY5" fmla="*/ 1026679 h 1483018"/>
              <a:gd name="connsiteX6" fmla="*/ 670455 w 785261"/>
              <a:gd name="connsiteY6" fmla="*/ 1357724 h 1483018"/>
              <a:gd name="connsiteX7" fmla="*/ 344002 w 785261"/>
              <a:gd name="connsiteY7" fmla="*/ 1481755 h 1483018"/>
              <a:gd name="connsiteX8" fmla="*/ 154696 w 785261"/>
              <a:gd name="connsiteY8" fmla="*/ 1293384 h 1483018"/>
              <a:gd name="connsiteX9" fmla="*/ 69308 w 785261"/>
              <a:gd name="connsiteY9" fmla="*/ 755008 h 1483018"/>
              <a:gd name="connsiteX10" fmla="*/ 5430 w 785261"/>
              <a:gd name="connsiteY10" fmla="*/ 784162 h 1483018"/>
              <a:gd name="connsiteX0" fmla="*/ 7552 w 778423"/>
              <a:gd name="connsiteY0" fmla="*/ 822387 h 1483018"/>
              <a:gd name="connsiteX1" fmla="*/ 39121 w 778423"/>
              <a:gd name="connsiteY1" fmla="*/ 546516 h 1483018"/>
              <a:gd name="connsiteX2" fmla="*/ 131381 w 778423"/>
              <a:gd name="connsiteY2" fmla="*/ 189842 h 1483018"/>
              <a:gd name="connsiteX3" fmla="*/ 395319 w 778423"/>
              <a:gd name="connsiteY3" fmla="*/ 59 h 1483018"/>
              <a:gd name="connsiteX4" fmla="*/ 663473 w 778423"/>
              <a:gd name="connsiteY4" fmla="*/ 206862 h 1483018"/>
              <a:gd name="connsiteX5" fmla="*/ 778423 w 778423"/>
              <a:gd name="connsiteY5" fmla="*/ 1026679 h 1483018"/>
              <a:gd name="connsiteX6" fmla="*/ 663617 w 778423"/>
              <a:gd name="connsiteY6" fmla="*/ 1357724 h 1483018"/>
              <a:gd name="connsiteX7" fmla="*/ 337164 w 778423"/>
              <a:gd name="connsiteY7" fmla="*/ 1481755 h 1483018"/>
              <a:gd name="connsiteX8" fmla="*/ 147858 w 778423"/>
              <a:gd name="connsiteY8" fmla="*/ 1293384 h 1483018"/>
              <a:gd name="connsiteX9" fmla="*/ 62470 w 778423"/>
              <a:gd name="connsiteY9" fmla="*/ 755008 h 1483018"/>
              <a:gd name="connsiteX10" fmla="*/ 7552 w 778423"/>
              <a:gd name="connsiteY10" fmla="*/ 822387 h 1483018"/>
              <a:gd name="connsiteX0" fmla="*/ 5173 w 776044"/>
              <a:gd name="connsiteY0" fmla="*/ 822387 h 1483018"/>
              <a:gd name="connsiteX1" fmla="*/ 36742 w 776044"/>
              <a:gd name="connsiteY1" fmla="*/ 546516 h 1483018"/>
              <a:gd name="connsiteX2" fmla="*/ 129002 w 776044"/>
              <a:gd name="connsiteY2" fmla="*/ 189842 h 1483018"/>
              <a:gd name="connsiteX3" fmla="*/ 392940 w 776044"/>
              <a:gd name="connsiteY3" fmla="*/ 59 h 1483018"/>
              <a:gd name="connsiteX4" fmla="*/ 661094 w 776044"/>
              <a:gd name="connsiteY4" fmla="*/ 206862 h 1483018"/>
              <a:gd name="connsiteX5" fmla="*/ 776044 w 776044"/>
              <a:gd name="connsiteY5" fmla="*/ 1026679 h 1483018"/>
              <a:gd name="connsiteX6" fmla="*/ 661238 w 776044"/>
              <a:gd name="connsiteY6" fmla="*/ 1357724 h 1483018"/>
              <a:gd name="connsiteX7" fmla="*/ 334785 w 776044"/>
              <a:gd name="connsiteY7" fmla="*/ 1481755 h 1483018"/>
              <a:gd name="connsiteX8" fmla="*/ 145479 w 776044"/>
              <a:gd name="connsiteY8" fmla="*/ 1293384 h 1483018"/>
              <a:gd name="connsiteX9" fmla="*/ 60091 w 776044"/>
              <a:gd name="connsiteY9" fmla="*/ 755008 h 1483018"/>
              <a:gd name="connsiteX10" fmla="*/ 5173 w 776044"/>
              <a:gd name="connsiteY10" fmla="*/ 822387 h 1483018"/>
              <a:gd name="connsiteX0" fmla="*/ 3111 w 773982"/>
              <a:gd name="connsiteY0" fmla="*/ 822384 h 1483015"/>
              <a:gd name="connsiteX1" fmla="*/ 43640 w 773982"/>
              <a:gd name="connsiteY1" fmla="*/ 516479 h 1483015"/>
              <a:gd name="connsiteX2" fmla="*/ 126940 w 773982"/>
              <a:gd name="connsiteY2" fmla="*/ 189839 h 1483015"/>
              <a:gd name="connsiteX3" fmla="*/ 390878 w 773982"/>
              <a:gd name="connsiteY3" fmla="*/ 56 h 1483015"/>
              <a:gd name="connsiteX4" fmla="*/ 659032 w 773982"/>
              <a:gd name="connsiteY4" fmla="*/ 206859 h 1483015"/>
              <a:gd name="connsiteX5" fmla="*/ 773982 w 773982"/>
              <a:gd name="connsiteY5" fmla="*/ 1026676 h 1483015"/>
              <a:gd name="connsiteX6" fmla="*/ 659176 w 773982"/>
              <a:gd name="connsiteY6" fmla="*/ 1357721 h 1483015"/>
              <a:gd name="connsiteX7" fmla="*/ 332723 w 773982"/>
              <a:gd name="connsiteY7" fmla="*/ 1481752 h 1483015"/>
              <a:gd name="connsiteX8" fmla="*/ 143417 w 773982"/>
              <a:gd name="connsiteY8" fmla="*/ 1293381 h 1483015"/>
              <a:gd name="connsiteX9" fmla="*/ 58029 w 773982"/>
              <a:gd name="connsiteY9" fmla="*/ 755005 h 1483015"/>
              <a:gd name="connsiteX10" fmla="*/ 3111 w 773982"/>
              <a:gd name="connsiteY10" fmla="*/ 822384 h 1483015"/>
              <a:gd name="connsiteX0" fmla="*/ 3111 w 773982"/>
              <a:gd name="connsiteY0" fmla="*/ 822399 h 1483030"/>
              <a:gd name="connsiteX1" fmla="*/ 43640 w 773982"/>
              <a:gd name="connsiteY1" fmla="*/ 516494 h 1483030"/>
              <a:gd name="connsiteX2" fmla="*/ 126940 w 773982"/>
              <a:gd name="connsiteY2" fmla="*/ 189854 h 1483030"/>
              <a:gd name="connsiteX3" fmla="*/ 390878 w 773982"/>
              <a:gd name="connsiteY3" fmla="*/ 71 h 1483030"/>
              <a:gd name="connsiteX4" fmla="*/ 659032 w 773982"/>
              <a:gd name="connsiteY4" fmla="*/ 206874 h 1483030"/>
              <a:gd name="connsiteX5" fmla="*/ 773982 w 773982"/>
              <a:gd name="connsiteY5" fmla="*/ 1026691 h 1483030"/>
              <a:gd name="connsiteX6" fmla="*/ 659176 w 773982"/>
              <a:gd name="connsiteY6" fmla="*/ 1357736 h 1483030"/>
              <a:gd name="connsiteX7" fmla="*/ 332723 w 773982"/>
              <a:gd name="connsiteY7" fmla="*/ 1481767 h 1483030"/>
              <a:gd name="connsiteX8" fmla="*/ 143417 w 773982"/>
              <a:gd name="connsiteY8" fmla="*/ 1293396 h 1483030"/>
              <a:gd name="connsiteX9" fmla="*/ 58029 w 773982"/>
              <a:gd name="connsiteY9" fmla="*/ 755020 h 1483030"/>
              <a:gd name="connsiteX10" fmla="*/ 3111 w 773982"/>
              <a:gd name="connsiteY10" fmla="*/ 822399 h 1483030"/>
              <a:gd name="connsiteX0" fmla="*/ 1158 w 772029"/>
              <a:gd name="connsiteY0" fmla="*/ 822384 h 1483015"/>
              <a:gd name="connsiteX1" fmla="*/ 66600 w 772029"/>
              <a:gd name="connsiteY1" fmla="*/ 513029 h 1483015"/>
              <a:gd name="connsiteX2" fmla="*/ 124987 w 772029"/>
              <a:gd name="connsiteY2" fmla="*/ 189839 h 1483015"/>
              <a:gd name="connsiteX3" fmla="*/ 388925 w 772029"/>
              <a:gd name="connsiteY3" fmla="*/ 56 h 1483015"/>
              <a:gd name="connsiteX4" fmla="*/ 657079 w 772029"/>
              <a:gd name="connsiteY4" fmla="*/ 206859 h 1483015"/>
              <a:gd name="connsiteX5" fmla="*/ 772029 w 772029"/>
              <a:gd name="connsiteY5" fmla="*/ 1026676 h 1483015"/>
              <a:gd name="connsiteX6" fmla="*/ 657223 w 772029"/>
              <a:gd name="connsiteY6" fmla="*/ 1357721 h 1483015"/>
              <a:gd name="connsiteX7" fmla="*/ 330770 w 772029"/>
              <a:gd name="connsiteY7" fmla="*/ 1481752 h 1483015"/>
              <a:gd name="connsiteX8" fmla="*/ 141464 w 772029"/>
              <a:gd name="connsiteY8" fmla="*/ 1293381 h 1483015"/>
              <a:gd name="connsiteX9" fmla="*/ 56076 w 772029"/>
              <a:gd name="connsiteY9" fmla="*/ 755005 h 1483015"/>
              <a:gd name="connsiteX10" fmla="*/ 1158 w 772029"/>
              <a:gd name="connsiteY10" fmla="*/ 822384 h 1483015"/>
              <a:gd name="connsiteX0" fmla="*/ 923 w 771794"/>
              <a:gd name="connsiteY0" fmla="*/ 822384 h 1483015"/>
              <a:gd name="connsiteX1" fmla="*/ 75424 w 771794"/>
              <a:gd name="connsiteY1" fmla="*/ 513030 h 1483015"/>
              <a:gd name="connsiteX2" fmla="*/ 124752 w 771794"/>
              <a:gd name="connsiteY2" fmla="*/ 189839 h 1483015"/>
              <a:gd name="connsiteX3" fmla="*/ 388690 w 771794"/>
              <a:gd name="connsiteY3" fmla="*/ 56 h 1483015"/>
              <a:gd name="connsiteX4" fmla="*/ 656844 w 771794"/>
              <a:gd name="connsiteY4" fmla="*/ 206859 h 1483015"/>
              <a:gd name="connsiteX5" fmla="*/ 771794 w 771794"/>
              <a:gd name="connsiteY5" fmla="*/ 1026676 h 1483015"/>
              <a:gd name="connsiteX6" fmla="*/ 656988 w 771794"/>
              <a:gd name="connsiteY6" fmla="*/ 1357721 h 1483015"/>
              <a:gd name="connsiteX7" fmla="*/ 330535 w 771794"/>
              <a:gd name="connsiteY7" fmla="*/ 1481752 h 1483015"/>
              <a:gd name="connsiteX8" fmla="*/ 141229 w 771794"/>
              <a:gd name="connsiteY8" fmla="*/ 1293381 h 1483015"/>
              <a:gd name="connsiteX9" fmla="*/ 55841 w 771794"/>
              <a:gd name="connsiteY9" fmla="*/ 755005 h 1483015"/>
              <a:gd name="connsiteX10" fmla="*/ 923 w 771794"/>
              <a:gd name="connsiteY10" fmla="*/ 822384 h 1483015"/>
              <a:gd name="connsiteX0" fmla="*/ 923 w 771794"/>
              <a:gd name="connsiteY0" fmla="*/ 822427 h 1483058"/>
              <a:gd name="connsiteX1" fmla="*/ 75424 w 771794"/>
              <a:gd name="connsiteY1" fmla="*/ 513073 h 1483058"/>
              <a:gd name="connsiteX2" fmla="*/ 124752 w 771794"/>
              <a:gd name="connsiteY2" fmla="*/ 220941 h 1483058"/>
              <a:gd name="connsiteX3" fmla="*/ 388690 w 771794"/>
              <a:gd name="connsiteY3" fmla="*/ 99 h 1483058"/>
              <a:gd name="connsiteX4" fmla="*/ 656844 w 771794"/>
              <a:gd name="connsiteY4" fmla="*/ 206902 h 1483058"/>
              <a:gd name="connsiteX5" fmla="*/ 771794 w 771794"/>
              <a:gd name="connsiteY5" fmla="*/ 1026719 h 1483058"/>
              <a:gd name="connsiteX6" fmla="*/ 656988 w 771794"/>
              <a:gd name="connsiteY6" fmla="*/ 1357764 h 1483058"/>
              <a:gd name="connsiteX7" fmla="*/ 330535 w 771794"/>
              <a:gd name="connsiteY7" fmla="*/ 1481795 h 1483058"/>
              <a:gd name="connsiteX8" fmla="*/ 141229 w 771794"/>
              <a:gd name="connsiteY8" fmla="*/ 1293424 h 1483058"/>
              <a:gd name="connsiteX9" fmla="*/ 55841 w 771794"/>
              <a:gd name="connsiteY9" fmla="*/ 755048 h 1483058"/>
              <a:gd name="connsiteX10" fmla="*/ 923 w 771794"/>
              <a:gd name="connsiteY10" fmla="*/ 822427 h 1483058"/>
              <a:gd name="connsiteX0" fmla="*/ 2041 w 772912"/>
              <a:gd name="connsiteY0" fmla="*/ 822427 h 1483058"/>
              <a:gd name="connsiteX1" fmla="*/ 76542 w 772912"/>
              <a:gd name="connsiteY1" fmla="*/ 513073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56959 w 772912"/>
              <a:gd name="connsiteY9" fmla="*/ 755048 h 1483058"/>
              <a:gd name="connsiteX10" fmla="*/ 2041 w 772912"/>
              <a:gd name="connsiteY10" fmla="*/ 822427 h 1483058"/>
              <a:gd name="connsiteX0" fmla="*/ 2041 w 772912"/>
              <a:gd name="connsiteY0" fmla="*/ 822427 h 1483058"/>
              <a:gd name="connsiteX1" fmla="*/ 76542 w 772912"/>
              <a:gd name="connsiteY1" fmla="*/ 513073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56959 w 772912"/>
              <a:gd name="connsiteY9" fmla="*/ 755048 h 1483058"/>
              <a:gd name="connsiteX10" fmla="*/ 2041 w 772912"/>
              <a:gd name="connsiteY10" fmla="*/ 822427 h 1483058"/>
              <a:gd name="connsiteX0" fmla="*/ 2041 w 772912"/>
              <a:gd name="connsiteY0" fmla="*/ 822427 h 1483058"/>
              <a:gd name="connsiteX1" fmla="*/ 76542 w 772912"/>
              <a:gd name="connsiteY1" fmla="*/ 513073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66018 w 772912"/>
              <a:gd name="connsiteY9" fmla="*/ 744695 h 1483058"/>
              <a:gd name="connsiteX10" fmla="*/ 2041 w 772912"/>
              <a:gd name="connsiteY10" fmla="*/ 822427 h 1483058"/>
              <a:gd name="connsiteX0" fmla="*/ 2041 w 772912"/>
              <a:gd name="connsiteY0" fmla="*/ 822427 h 1483058"/>
              <a:gd name="connsiteX1" fmla="*/ 76542 w 772912"/>
              <a:gd name="connsiteY1" fmla="*/ 513073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68283 w 772912"/>
              <a:gd name="connsiteY9" fmla="*/ 758499 h 1483058"/>
              <a:gd name="connsiteX10" fmla="*/ 2041 w 772912"/>
              <a:gd name="connsiteY10" fmla="*/ 822427 h 1483058"/>
              <a:gd name="connsiteX0" fmla="*/ 2041 w 772912"/>
              <a:gd name="connsiteY0" fmla="*/ 822427 h 1483058"/>
              <a:gd name="connsiteX1" fmla="*/ 76542 w 772912"/>
              <a:gd name="connsiteY1" fmla="*/ 513073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72813 w 772912"/>
              <a:gd name="connsiteY9" fmla="*/ 751597 h 1483058"/>
              <a:gd name="connsiteX10" fmla="*/ 2041 w 772912"/>
              <a:gd name="connsiteY10" fmla="*/ 822427 h 1483058"/>
              <a:gd name="connsiteX0" fmla="*/ 2041 w 772912"/>
              <a:gd name="connsiteY0" fmla="*/ 822427 h 1483058"/>
              <a:gd name="connsiteX1" fmla="*/ 76542 w 772912"/>
              <a:gd name="connsiteY1" fmla="*/ 561386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72813 w 772912"/>
              <a:gd name="connsiteY9" fmla="*/ 751597 h 1483058"/>
              <a:gd name="connsiteX10" fmla="*/ 2041 w 772912"/>
              <a:gd name="connsiteY10" fmla="*/ 822427 h 1483058"/>
              <a:gd name="connsiteX0" fmla="*/ 2737 w 773608"/>
              <a:gd name="connsiteY0" fmla="*/ 822427 h 1483058"/>
              <a:gd name="connsiteX1" fmla="*/ 70444 w 773608"/>
              <a:gd name="connsiteY1" fmla="*/ 575190 h 1483058"/>
              <a:gd name="connsiteX2" fmla="*/ 126566 w 773608"/>
              <a:gd name="connsiteY2" fmla="*/ 220941 h 1483058"/>
              <a:gd name="connsiteX3" fmla="*/ 390504 w 773608"/>
              <a:gd name="connsiteY3" fmla="*/ 99 h 1483058"/>
              <a:gd name="connsiteX4" fmla="*/ 658658 w 773608"/>
              <a:gd name="connsiteY4" fmla="*/ 206902 h 1483058"/>
              <a:gd name="connsiteX5" fmla="*/ 773608 w 773608"/>
              <a:gd name="connsiteY5" fmla="*/ 1026719 h 1483058"/>
              <a:gd name="connsiteX6" fmla="*/ 658802 w 773608"/>
              <a:gd name="connsiteY6" fmla="*/ 1357764 h 1483058"/>
              <a:gd name="connsiteX7" fmla="*/ 332349 w 773608"/>
              <a:gd name="connsiteY7" fmla="*/ 1481795 h 1483058"/>
              <a:gd name="connsiteX8" fmla="*/ 143043 w 773608"/>
              <a:gd name="connsiteY8" fmla="*/ 1293424 h 1483058"/>
              <a:gd name="connsiteX9" fmla="*/ 73509 w 773608"/>
              <a:gd name="connsiteY9" fmla="*/ 751597 h 1483058"/>
              <a:gd name="connsiteX10" fmla="*/ 2737 w 773608"/>
              <a:gd name="connsiteY10" fmla="*/ 822427 h 1483058"/>
              <a:gd name="connsiteX0" fmla="*/ 2737 w 773608"/>
              <a:gd name="connsiteY0" fmla="*/ 822427 h 1483058"/>
              <a:gd name="connsiteX1" fmla="*/ 70444 w 773608"/>
              <a:gd name="connsiteY1" fmla="*/ 575190 h 1483058"/>
              <a:gd name="connsiteX2" fmla="*/ 126566 w 773608"/>
              <a:gd name="connsiteY2" fmla="*/ 220941 h 1483058"/>
              <a:gd name="connsiteX3" fmla="*/ 390504 w 773608"/>
              <a:gd name="connsiteY3" fmla="*/ 99 h 1483058"/>
              <a:gd name="connsiteX4" fmla="*/ 658658 w 773608"/>
              <a:gd name="connsiteY4" fmla="*/ 206902 h 1483058"/>
              <a:gd name="connsiteX5" fmla="*/ 773608 w 773608"/>
              <a:gd name="connsiteY5" fmla="*/ 1026719 h 1483058"/>
              <a:gd name="connsiteX6" fmla="*/ 658802 w 773608"/>
              <a:gd name="connsiteY6" fmla="*/ 1357764 h 1483058"/>
              <a:gd name="connsiteX7" fmla="*/ 332349 w 773608"/>
              <a:gd name="connsiteY7" fmla="*/ 1481795 h 1483058"/>
              <a:gd name="connsiteX8" fmla="*/ 143043 w 773608"/>
              <a:gd name="connsiteY8" fmla="*/ 1293425 h 1483058"/>
              <a:gd name="connsiteX9" fmla="*/ 73509 w 773608"/>
              <a:gd name="connsiteY9" fmla="*/ 751597 h 1483058"/>
              <a:gd name="connsiteX10" fmla="*/ 2737 w 773608"/>
              <a:gd name="connsiteY10" fmla="*/ 822427 h 1483058"/>
              <a:gd name="connsiteX0" fmla="*/ 2737 w 773608"/>
              <a:gd name="connsiteY0" fmla="*/ 784686 h 1445317"/>
              <a:gd name="connsiteX1" fmla="*/ 70444 w 773608"/>
              <a:gd name="connsiteY1" fmla="*/ 537449 h 1445317"/>
              <a:gd name="connsiteX2" fmla="*/ 126566 w 773608"/>
              <a:gd name="connsiteY2" fmla="*/ 183200 h 1445317"/>
              <a:gd name="connsiteX3" fmla="*/ 388239 w 773608"/>
              <a:gd name="connsiteY3" fmla="*/ 318 h 1445317"/>
              <a:gd name="connsiteX4" fmla="*/ 658658 w 773608"/>
              <a:gd name="connsiteY4" fmla="*/ 169161 h 1445317"/>
              <a:gd name="connsiteX5" fmla="*/ 773608 w 773608"/>
              <a:gd name="connsiteY5" fmla="*/ 988978 h 1445317"/>
              <a:gd name="connsiteX6" fmla="*/ 658802 w 773608"/>
              <a:gd name="connsiteY6" fmla="*/ 1320023 h 1445317"/>
              <a:gd name="connsiteX7" fmla="*/ 332349 w 773608"/>
              <a:gd name="connsiteY7" fmla="*/ 1444054 h 1445317"/>
              <a:gd name="connsiteX8" fmla="*/ 143043 w 773608"/>
              <a:gd name="connsiteY8" fmla="*/ 1255684 h 1445317"/>
              <a:gd name="connsiteX9" fmla="*/ 73509 w 773608"/>
              <a:gd name="connsiteY9" fmla="*/ 713856 h 1445317"/>
              <a:gd name="connsiteX10" fmla="*/ 2737 w 773608"/>
              <a:gd name="connsiteY10" fmla="*/ 784686 h 1445317"/>
              <a:gd name="connsiteX0" fmla="*/ 2737 w 773608"/>
              <a:gd name="connsiteY0" fmla="*/ 786943 h 1447574"/>
              <a:gd name="connsiteX1" fmla="*/ 70444 w 773608"/>
              <a:gd name="connsiteY1" fmla="*/ 539706 h 1447574"/>
              <a:gd name="connsiteX2" fmla="*/ 137890 w 773608"/>
              <a:gd name="connsiteY2" fmla="*/ 233770 h 1447574"/>
              <a:gd name="connsiteX3" fmla="*/ 388239 w 773608"/>
              <a:gd name="connsiteY3" fmla="*/ 2575 h 1447574"/>
              <a:gd name="connsiteX4" fmla="*/ 658658 w 773608"/>
              <a:gd name="connsiteY4" fmla="*/ 171418 h 1447574"/>
              <a:gd name="connsiteX5" fmla="*/ 773608 w 773608"/>
              <a:gd name="connsiteY5" fmla="*/ 991235 h 1447574"/>
              <a:gd name="connsiteX6" fmla="*/ 658802 w 773608"/>
              <a:gd name="connsiteY6" fmla="*/ 1322280 h 1447574"/>
              <a:gd name="connsiteX7" fmla="*/ 332349 w 773608"/>
              <a:gd name="connsiteY7" fmla="*/ 1446311 h 1447574"/>
              <a:gd name="connsiteX8" fmla="*/ 143043 w 773608"/>
              <a:gd name="connsiteY8" fmla="*/ 1257941 h 1447574"/>
              <a:gd name="connsiteX9" fmla="*/ 73509 w 773608"/>
              <a:gd name="connsiteY9" fmla="*/ 716113 h 1447574"/>
              <a:gd name="connsiteX10" fmla="*/ 2737 w 773608"/>
              <a:gd name="connsiteY10" fmla="*/ 786943 h 1447574"/>
              <a:gd name="connsiteX0" fmla="*/ 4243 w 775114"/>
              <a:gd name="connsiteY0" fmla="*/ 786943 h 1447574"/>
              <a:gd name="connsiteX1" fmla="*/ 62891 w 775114"/>
              <a:gd name="connsiteY1" fmla="*/ 522452 h 1447574"/>
              <a:gd name="connsiteX2" fmla="*/ 139396 w 775114"/>
              <a:gd name="connsiteY2" fmla="*/ 233770 h 1447574"/>
              <a:gd name="connsiteX3" fmla="*/ 389745 w 775114"/>
              <a:gd name="connsiteY3" fmla="*/ 2575 h 1447574"/>
              <a:gd name="connsiteX4" fmla="*/ 660164 w 775114"/>
              <a:gd name="connsiteY4" fmla="*/ 171418 h 1447574"/>
              <a:gd name="connsiteX5" fmla="*/ 775114 w 775114"/>
              <a:gd name="connsiteY5" fmla="*/ 991235 h 1447574"/>
              <a:gd name="connsiteX6" fmla="*/ 660308 w 775114"/>
              <a:gd name="connsiteY6" fmla="*/ 1322280 h 1447574"/>
              <a:gd name="connsiteX7" fmla="*/ 333855 w 775114"/>
              <a:gd name="connsiteY7" fmla="*/ 1446311 h 1447574"/>
              <a:gd name="connsiteX8" fmla="*/ 144549 w 775114"/>
              <a:gd name="connsiteY8" fmla="*/ 1257941 h 1447574"/>
              <a:gd name="connsiteX9" fmla="*/ 75015 w 775114"/>
              <a:gd name="connsiteY9" fmla="*/ 716113 h 1447574"/>
              <a:gd name="connsiteX10" fmla="*/ 4243 w 775114"/>
              <a:gd name="connsiteY10" fmla="*/ 786943 h 1447574"/>
              <a:gd name="connsiteX0" fmla="*/ 9050 w 779921"/>
              <a:gd name="connsiteY0" fmla="*/ 786943 h 1447574"/>
              <a:gd name="connsiteX1" fmla="*/ 51844 w 779921"/>
              <a:gd name="connsiteY1" fmla="*/ 522452 h 1447574"/>
              <a:gd name="connsiteX2" fmla="*/ 144203 w 779921"/>
              <a:gd name="connsiteY2" fmla="*/ 233770 h 1447574"/>
              <a:gd name="connsiteX3" fmla="*/ 394552 w 779921"/>
              <a:gd name="connsiteY3" fmla="*/ 2575 h 1447574"/>
              <a:gd name="connsiteX4" fmla="*/ 664971 w 779921"/>
              <a:gd name="connsiteY4" fmla="*/ 171418 h 1447574"/>
              <a:gd name="connsiteX5" fmla="*/ 779921 w 779921"/>
              <a:gd name="connsiteY5" fmla="*/ 991235 h 1447574"/>
              <a:gd name="connsiteX6" fmla="*/ 665115 w 779921"/>
              <a:gd name="connsiteY6" fmla="*/ 1322280 h 1447574"/>
              <a:gd name="connsiteX7" fmla="*/ 338662 w 779921"/>
              <a:gd name="connsiteY7" fmla="*/ 1446311 h 1447574"/>
              <a:gd name="connsiteX8" fmla="*/ 149356 w 779921"/>
              <a:gd name="connsiteY8" fmla="*/ 1257941 h 1447574"/>
              <a:gd name="connsiteX9" fmla="*/ 79822 w 779921"/>
              <a:gd name="connsiteY9" fmla="*/ 716113 h 1447574"/>
              <a:gd name="connsiteX10" fmla="*/ 9050 w 779921"/>
              <a:gd name="connsiteY10" fmla="*/ 786943 h 1447574"/>
              <a:gd name="connsiteX0" fmla="*/ 2472 w 773343"/>
              <a:gd name="connsiteY0" fmla="*/ 786943 h 1447574"/>
              <a:gd name="connsiteX1" fmla="*/ 72444 w 773343"/>
              <a:gd name="connsiteY1" fmla="*/ 525904 h 1447574"/>
              <a:gd name="connsiteX2" fmla="*/ 137625 w 773343"/>
              <a:gd name="connsiteY2" fmla="*/ 233770 h 1447574"/>
              <a:gd name="connsiteX3" fmla="*/ 387974 w 773343"/>
              <a:gd name="connsiteY3" fmla="*/ 2575 h 1447574"/>
              <a:gd name="connsiteX4" fmla="*/ 658393 w 773343"/>
              <a:gd name="connsiteY4" fmla="*/ 171418 h 1447574"/>
              <a:gd name="connsiteX5" fmla="*/ 773343 w 773343"/>
              <a:gd name="connsiteY5" fmla="*/ 991235 h 1447574"/>
              <a:gd name="connsiteX6" fmla="*/ 658537 w 773343"/>
              <a:gd name="connsiteY6" fmla="*/ 1322280 h 1447574"/>
              <a:gd name="connsiteX7" fmla="*/ 332084 w 773343"/>
              <a:gd name="connsiteY7" fmla="*/ 1446311 h 1447574"/>
              <a:gd name="connsiteX8" fmla="*/ 142778 w 773343"/>
              <a:gd name="connsiteY8" fmla="*/ 1257941 h 1447574"/>
              <a:gd name="connsiteX9" fmla="*/ 73244 w 773343"/>
              <a:gd name="connsiteY9" fmla="*/ 716113 h 1447574"/>
              <a:gd name="connsiteX10" fmla="*/ 2472 w 773343"/>
              <a:gd name="connsiteY10" fmla="*/ 786943 h 1447574"/>
              <a:gd name="connsiteX0" fmla="*/ 1502 w 772373"/>
              <a:gd name="connsiteY0" fmla="*/ 786943 h 1447574"/>
              <a:gd name="connsiteX1" fmla="*/ 71474 w 772373"/>
              <a:gd name="connsiteY1" fmla="*/ 525904 h 1447574"/>
              <a:gd name="connsiteX2" fmla="*/ 136655 w 772373"/>
              <a:gd name="connsiteY2" fmla="*/ 233770 h 1447574"/>
              <a:gd name="connsiteX3" fmla="*/ 387004 w 772373"/>
              <a:gd name="connsiteY3" fmla="*/ 2575 h 1447574"/>
              <a:gd name="connsiteX4" fmla="*/ 657423 w 772373"/>
              <a:gd name="connsiteY4" fmla="*/ 171418 h 1447574"/>
              <a:gd name="connsiteX5" fmla="*/ 772373 w 772373"/>
              <a:gd name="connsiteY5" fmla="*/ 991235 h 1447574"/>
              <a:gd name="connsiteX6" fmla="*/ 657567 w 772373"/>
              <a:gd name="connsiteY6" fmla="*/ 1322280 h 1447574"/>
              <a:gd name="connsiteX7" fmla="*/ 331114 w 772373"/>
              <a:gd name="connsiteY7" fmla="*/ 1446311 h 1447574"/>
              <a:gd name="connsiteX8" fmla="*/ 141808 w 772373"/>
              <a:gd name="connsiteY8" fmla="*/ 1257941 h 1447574"/>
              <a:gd name="connsiteX9" fmla="*/ 72274 w 772373"/>
              <a:gd name="connsiteY9" fmla="*/ 716113 h 1447574"/>
              <a:gd name="connsiteX10" fmla="*/ 1502 w 772373"/>
              <a:gd name="connsiteY10" fmla="*/ 786943 h 1447574"/>
              <a:gd name="connsiteX0" fmla="*/ 1931 w 772802"/>
              <a:gd name="connsiteY0" fmla="*/ 786943 h 1447574"/>
              <a:gd name="connsiteX1" fmla="*/ 65109 w 772802"/>
              <a:gd name="connsiteY1" fmla="*/ 532806 h 1447574"/>
              <a:gd name="connsiteX2" fmla="*/ 137084 w 772802"/>
              <a:gd name="connsiteY2" fmla="*/ 233770 h 1447574"/>
              <a:gd name="connsiteX3" fmla="*/ 387433 w 772802"/>
              <a:gd name="connsiteY3" fmla="*/ 2575 h 1447574"/>
              <a:gd name="connsiteX4" fmla="*/ 657852 w 772802"/>
              <a:gd name="connsiteY4" fmla="*/ 171418 h 1447574"/>
              <a:gd name="connsiteX5" fmla="*/ 772802 w 772802"/>
              <a:gd name="connsiteY5" fmla="*/ 991235 h 1447574"/>
              <a:gd name="connsiteX6" fmla="*/ 657996 w 772802"/>
              <a:gd name="connsiteY6" fmla="*/ 1322280 h 1447574"/>
              <a:gd name="connsiteX7" fmla="*/ 331543 w 772802"/>
              <a:gd name="connsiteY7" fmla="*/ 1446311 h 1447574"/>
              <a:gd name="connsiteX8" fmla="*/ 142237 w 772802"/>
              <a:gd name="connsiteY8" fmla="*/ 1257941 h 1447574"/>
              <a:gd name="connsiteX9" fmla="*/ 72703 w 772802"/>
              <a:gd name="connsiteY9" fmla="*/ 716113 h 1447574"/>
              <a:gd name="connsiteX10" fmla="*/ 1931 w 772802"/>
              <a:gd name="connsiteY10" fmla="*/ 786943 h 144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2802" h="1447574">
                <a:moveTo>
                  <a:pt x="1931" y="786943"/>
                </a:moveTo>
                <a:cubicBezTo>
                  <a:pt x="-5304" y="793031"/>
                  <a:pt x="6108" y="637170"/>
                  <a:pt x="65109" y="532806"/>
                </a:cubicBezTo>
                <a:cubicBezTo>
                  <a:pt x="95020" y="452841"/>
                  <a:pt x="83363" y="322142"/>
                  <a:pt x="137084" y="233770"/>
                </a:cubicBezTo>
                <a:cubicBezTo>
                  <a:pt x="190805" y="145398"/>
                  <a:pt x="300638" y="12967"/>
                  <a:pt x="387433" y="2575"/>
                </a:cubicBezTo>
                <a:cubicBezTo>
                  <a:pt x="474228" y="-7817"/>
                  <a:pt x="593624" y="6641"/>
                  <a:pt x="657852" y="171418"/>
                </a:cubicBezTo>
                <a:cubicBezTo>
                  <a:pt x="722080" y="336195"/>
                  <a:pt x="772778" y="799425"/>
                  <a:pt x="772802" y="991235"/>
                </a:cubicBezTo>
                <a:cubicBezTo>
                  <a:pt x="772826" y="1183045"/>
                  <a:pt x="731539" y="1246434"/>
                  <a:pt x="657996" y="1322280"/>
                </a:cubicBezTo>
                <a:cubicBezTo>
                  <a:pt x="584453" y="1398126"/>
                  <a:pt x="417503" y="1457034"/>
                  <a:pt x="331543" y="1446311"/>
                </a:cubicBezTo>
                <a:cubicBezTo>
                  <a:pt x="245583" y="1435588"/>
                  <a:pt x="162488" y="1364071"/>
                  <a:pt x="142237" y="1257941"/>
                </a:cubicBezTo>
                <a:cubicBezTo>
                  <a:pt x="70105" y="1028184"/>
                  <a:pt x="105499" y="806115"/>
                  <a:pt x="72703" y="716113"/>
                </a:cubicBezTo>
                <a:cubicBezTo>
                  <a:pt x="35569" y="690454"/>
                  <a:pt x="12746" y="754000"/>
                  <a:pt x="1931" y="786943"/>
                </a:cubicBezTo>
                <a:close/>
              </a:path>
            </a:pathLst>
          </a:custGeom>
          <a:solidFill>
            <a:schemeClr val="bg1"/>
          </a:solidFill>
          <a:ln w="19050" cap="flat">
            <a:noFill/>
            <a:prstDash val="solid"/>
            <a:miter/>
          </a:ln>
        </p:spPr>
        <p:txBody>
          <a:bodyPr rtlCol="0" anchor="ctr"/>
          <a:lstStyle/>
          <a:p>
            <a:endParaRPr lang="en-US">
              <a:ln>
                <a:solidFill>
                  <a:srgbClr val="000000"/>
                </a:solidFill>
              </a:ln>
              <a:solidFill>
                <a:srgbClr val="000000"/>
              </a:solidFill>
            </a:endParaRPr>
          </a:p>
        </p:txBody>
      </p:sp>
      <p:sp>
        <p:nvSpPr>
          <p:cNvPr id="2" name="Title 1">
            <a:extLst>
              <a:ext uri="{FF2B5EF4-FFF2-40B4-BE49-F238E27FC236}">
                <a16:creationId xmlns:a16="http://schemas.microsoft.com/office/drawing/2014/main" id="{25DFD9F6-BB22-9AAD-665D-F4934474AC34}"/>
              </a:ext>
            </a:extLst>
          </p:cNvPr>
          <p:cNvSpPr>
            <a:spLocks noGrp="1"/>
          </p:cNvSpPr>
          <p:nvPr>
            <p:ph type="title"/>
          </p:nvPr>
        </p:nvSpPr>
        <p:spPr>
          <a:xfrm>
            <a:off x="1038226" y="1784211"/>
            <a:ext cx="4457398" cy="2590413"/>
          </a:xfrm>
        </p:spPr>
        <p:txBody>
          <a:bodyPr vert="horz" lIns="91440" tIns="45720" rIns="91440" bIns="45720" rtlCol="0" anchor="ctr">
            <a:normAutofit/>
          </a:bodyPr>
          <a:lstStyle/>
          <a:p>
            <a:pPr algn="ctr"/>
            <a:r>
              <a:rPr lang="en-US" sz="4100" dirty="0" err="1">
                <a:latin typeface="Cavolini" panose="03000502040302020204" pitchFamily="66" charset="0"/>
                <a:cs typeface="Cavolini" panose="03000502040302020204" pitchFamily="66" charset="0"/>
              </a:rPr>
              <a:t>Συν</a:t>
            </a:r>
            <a:r>
              <a:rPr lang="en-US" sz="4100" dirty="0">
                <a:latin typeface="Cavolini" panose="03000502040302020204" pitchFamily="66" charset="0"/>
                <a:cs typeface="Cavolini" panose="03000502040302020204" pitchFamily="66" charset="0"/>
              </a:rPr>
              <a:t>αισθήματα στα βιβλία...</a:t>
            </a:r>
          </a:p>
        </p:txBody>
      </p:sp>
      <p:sp>
        <p:nvSpPr>
          <p:cNvPr id="20" name="Freeform: Shape 19">
            <a:extLst>
              <a:ext uri="{FF2B5EF4-FFF2-40B4-BE49-F238E27FC236}">
                <a16:creationId xmlns:a16="http://schemas.microsoft.com/office/drawing/2014/main" id="{444C5789-1895-49EE-863C-2BAB9693E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263107" y="401221"/>
            <a:ext cx="4333507" cy="5327363"/>
          </a:xfrm>
          <a:custGeom>
            <a:avLst/>
            <a:gdLst>
              <a:gd name="connsiteX0" fmla="*/ 6058 w 823258"/>
              <a:gd name="connsiteY0" fmla="*/ 673615 h 1272110"/>
              <a:gd name="connsiteX1" fmla="*/ 112452 w 823258"/>
              <a:gd name="connsiteY1" fmla="*/ 471685 h 1272110"/>
              <a:gd name="connsiteX2" fmla="*/ 94736 w 823258"/>
              <a:gd name="connsiteY2" fmla="*/ 159741 h 1272110"/>
              <a:gd name="connsiteX3" fmla="*/ 229419 w 823258"/>
              <a:gd name="connsiteY3" fmla="*/ 14485 h 1272110"/>
              <a:gd name="connsiteX4" fmla="*/ 580225 w 823258"/>
              <a:gd name="connsiteY4" fmla="*/ 3817 h 1272110"/>
              <a:gd name="connsiteX5" fmla="*/ 736149 w 823258"/>
              <a:gd name="connsiteY5" fmla="*/ 195174 h 1272110"/>
              <a:gd name="connsiteX6" fmla="*/ 823017 w 823258"/>
              <a:gd name="connsiteY6" fmla="*/ 912026 h 1272110"/>
              <a:gd name="connsiteX7" fmla="*/ 743293 w 823258"/>
              <a:gd name="connsiteY7" fmla="*/ 1196443 h 1272110"/>
              <a:gd name="connsiteX8" fmla="*/ 310858 w 823258"/>
              <a:gd name="connsiteY8" fmla="*/ 1251402 h 1272110"/>
              <a:gd name="connsiteX9" fmla="*/ 133693 w 823258"/>
              <a:gd name="connsiteY9" fmla="*/ 1020992 h 1272110"/>
              <a:gd name="connsiteX10" fmla="*/ 126549 w 823258"/>
              <a:gd name="connsiteY10" fmla="*/ 606369 h 1272110"/>
              <a:gd name="connsiteX11" fmla="*/ 6058 w 823258"/>
              <a:gd name="connsiteY11" fmla="*/ 673615 h 1272110"/>
              <a:gd name="connsiteX0" fmla="*/ 6097 w 846673"/>
              <a:gd name="connsiteY0" fmla="*/ 673624 h 1266490"/>
              <a:gd name="connsiteX1" fmla="*/ 112491 w 846673"/>
              <a:gd name="connsiteY1" fmla="*/ 471694 h 1266490"/>
              <a:gd name="connsiteX2" fmla="*/ 94775 w 846673"/>
              <a:gd name="connsiteY2" fmla="*/ 159750 h 1266490"/>
              <a:gd name="connsiteX3" fmla="*/ 229458 w 846673"/>
              <a:gd name="connsiteY3" fmla="*/ 14494 h 1266490"/>
              <a:gd name="connsiteX4" fmla="*/ 580264 w 846673"/>
              <a:gd name="connsiteY4" fmla="*/ 3826 h 1266490"/>
              <a:gd name="connsiteX5" fmla="*/ 736188 w 846673"/>
              <a:gd name="connsiteY5" fmla="*/ 195183 h 1266490"/>
              <a:gd name="connsiteX6" fmla="*/ 823056 w 846673"/>
              <a:gd name="connsiteY6" fmla="*/ 912035 h 1266490"/>
              <a:gd name="connsiteX7" fmla="*/ 795891 w 846673"/>
              <a:gd name="connsiteY7" fmla="*/ 1213658 h 1266490"/>
              <a:gd name="connsiteX8" fmla="*/ 310897 w 846673"/>
              <a:gd name="connsiteY8" fmla="*/ 1251411 h 1266490"/>
              <a:gd name="connsiteX9" fmla="*/ 133732 w 846673"/>
              <a:gd name="connsiteY9" fmla="*/ 1021001 h 1266490"/>
              <a:gd name="connsiteX10" fmla="*/ 126588 w 846673"/>
              <a:gd name="connsiteY10" fmla="*/ 606378 h 1266490"/>
              <a:gd name="connsiteX11" fmla="*/ 6097 w 846673"/>
              <a:gd name="connsiteY11" fmla="*/ 673624 h 1266490"/>
              <a:gd name="connsiteX0" fmla="*/ 6097 w 849914"/>
              <a:gd name="connsiteY0" fmla="*/ 673624 h 1273207"/>
              <a:gd name="connsiteX1" fmla="*/ 112491 w 849914"/>
              <a:gd name="connsiteY1" fmla="*/ 471694 h 1273207"/>
              <a:gd name="connsiteX2" fmla="*/ 94775 w 849914"/>
              <a:gd name="connsiteY2" fmla="*/ 159750 h 1273207"/>
              <a:gd name="connsiteX3" fmla="*/ 229458 w 849914"/>
              <a:gd name="connsiteY3" fmla="*/ 14494 h 1273207"/>
              <a:gd name="connsiteX4" fmla="*/ 580264 w 849914"/>
              <a:gd name="connsiteY4" fmla="*/ 3826 h 1273207"/>
              <a:gd name="connsiteX5" fmla="*/ 736188 w 849914"/>
              <a:gd name="connsiteY5" fmla="*/ 195183 h 1273207"/>
              <a:gd name="connsiteX6" fmla="*/ 823056 w 849914"/>
              <a:gd name="connsiteY6" fmla="*/ 912035 h 1273207"/>
              <a:gd name="connsiteX7" fmla="*/ 795891 w 849914"/>
              <a:gd name="connsiteY7" fmla="*/ 1213658 h 1273207"/>
              <a:gd name="connsiteX8" fmla="*/ 248636 w 849914"/>
              <a:gd name="connsiteY8" fmla="*/ 1257509 h 1273207"/>
              <a:gd name="connsiteX9" fmla="*/ 133732 w 849914"/>
              <a:gd name="connsiteY9" fmla="*/ 1021001 h 1273207"/>
              <a:gd name="connsiteX10" fmla="*/ 126588 w 849914"/>
              <a:gd name="connsiteY10" fmla="*/ 606378 h 1273207"/>
              <a:gd name="connsiteX11" fmla="*/ 6097 w 849914"/>
              <a:gd name="connsiteY11" fmla="*/ 673624 h 1273207"/>
              <a:gd name="connsiteX0" fmla="*/ 6097 w 857388"/>
              <a:gd name="connsiteY0" fmla="*/ 673624 h 1273231"/>
              <a:gd name="connsiteX1" fmla="*/ 112491 w 857388"/>
              <a:gd name="connsiteY1" fmla="*/ 471694 h 1273231"/>
              <a:gd name="connsiteX2" fmla="*/ 94775 w 857388"/>
              <a:gd name="connsiteY2" fmla="*/ 159750 h 1273231"/>
              <a:gd name="connsiteX3" fmla="*/ 229458 w 857388"/>
              <a:gd name="connsiteY3" fmla="*/ 14494 h 1273231"/>
              <a:gd name="connsiteX4" fmla="*/ 580264 w 857388"/>
              <a:gd name="connsiteY4" fmla="*/ 3826 h 1273231"/>
              <a:gd name="connsiteX5" fmla="*/ 736188 w 857388"/>
              <a:gd name="connsiteY5" fmla="*/ 195183 h 1273231"/>
              <a:gd name="connsiteX6" fmla="*/ 837750 w 857388"/>
              <a:gd name="connsiteY6" fmla="*/ 911367 h 1273231"/>
              <a:gd name="connsiteX7" fmla="*/ 795891 w 857388"/>
              <a:gd name="connsiteY7" fmla="*/ 1213658 h 1273231"/>
              <a:gd name="connsiteX8" fmla="*/ 248636 w 857388"/>
              <a:gd name="connsiteY8" fmla="*/ 1257509 h 1273231"/>
              <a:gd name="connsiteX9" fmla="*/ 133732 w 857388"/>
              <a:gd name="connsiteY9" fmla="*/ 1021001 h 1273231"/>
              <a:gd name="connsiteX10" fmla="*/ 126588 w 857388"/>
              <a:gd name="connsiteY10" fmla="*/ 606378 h 1273231"/>
              <a:gd name="connsiteX11" fmla="*/ 6097 w 857388"/>
              <a:gd name="connsiteY11" fmla="*/ 673624 h 1273231"/>
              <a:gd name="connsiteX0" fmla="*/ 6097 w 859776"/>
              <a:gd name="connsiteY0" fmla="*/ 673624 h 1273231"/>
              <a:gd name="connsiteX1" fmla="*/ 112491 w 859776"/>
              <a:gd name="connsiteY1" fmla="*/ 471694 h 1273231"/>
              <a:gd name="connsiteX2" fmla="*/ 94775 w 859776"/>
              <a:gd name="connsiteY2" fmla="*/ 159750 h 1273231"/>
              <a:gd name="connsiteX3" fmla="*/ 229458 w 859776"/>
              <a:gd name="connsiteY3" fmla="*/ 14494 h 1273231"/>
              <a:gd name="connsiteX4" fmla="*/ 580264 w 859776"/>
              <a:gd name="connsiteY4" fmla="*/ 3826 h 1273231"/>
              <a:gd name="connsiteX5" fmla="*/ 736188 w 859776"/>
              <a:gd name="connsiteY5" fmla="*/ 195183 h 1273231"/>
              <a:gd name="connsiteX6" fmla="*/ 837750 w 859776"/>
              <a:gd name="connsiteY6" fmla="*/ 911367 h 1273231"/>
              <a:gd name="connsiteX7" fmla="*/ 795891 w 859776"/>
              <a:gd name="connsiteY7" fmla="*/ 1213658 h 1273231"/>
              <a:gd name="connsiteX8" fmla="*/ 248636 w 859776"/>
              <a:gd name="connsiteY8" fmla="*/ 1257509 h 1273231"/>
              <a:gd name="connsiteX9" fmla="*/ 133732 w 859776"/>
              <a:gd name="connsiteY9" fmla="*/ 1021001 h 1273231"/>
              <a:gd name="connsiteX10" fmla="*/ 126588 w 859776"/>
              <a:gd name="connsiteY10" fmla="*/ 606378 h 1273231"/>
              <a:gd name="connsiteX11" fmla="*/ 6097 w 859776"/>
              <a:gd name="connsiteY11" fmla="*/ 673624 h 1273231"/>
              <a:gd name="connsiteX0" fmla="*/ 6097 w 863219"/>
              <a:gd name="connsiteY0" fmla="*/ 673624 h 1273231"/>
              <a:gd name="connsiteX1" fmla="*/ 112491 w 863219"/>
              <a:gd name="connsiteY1" fmla="*/ 471694 h 1273231"/>
              <a:gd name="connsiteX2" fmla="*/ 94775 w 863219"/>
              <a:gd name="connsiteY2" fmla="*/ 159750 h 1273231"/>
              <a:gd name="connsiteX3" fmla="*/ 229458 w 863219"/>
              <a:gd name="connsiteY3" fmla="*/ 14494 h 1273231"/>
              <a:gd name="connsiteX4" fmla="*/ 580264 w 863219"/>
              <a:gd name="connsiteY4" fmla="*/ 3826 h 1273231"/>
              <a:gd name="connsiteX5" fmla="*/ 736188 w 863219"/>
              <a:gd name="connsiteY5" fmla="*/ 195183 h 1273231"/>
              <a:gd name="connsiteX6" fmla="*/ 837750 w 863219"/>
              <a:gd name="connsiteY6" fmla="*/ 911367 h 1273231"/>
              <a:gd name="connsiteX7" fmla="*/ 795891 w 863219"/>
              <a:gd name="connsiteY7" fmla="*/ 1213658 h 1273231"/>
              <a:gd name="connsiteX8" fmla="*/ 248636 w 863219"/>
              <a:gd name="connsiteY8" fmla="*/ 1257509 h 1273231"/>
              <a:gd name="connsiteX9" fmla="*/ 133732 w 863219"/>
              <a:gd name="connsiteY9" fmla="*/ 1021001 h 1273231"/>
              <a:gd name="connsiteX10" fmla="*/ 126588 w 863219"/>
              <a:gd name="connsiteY10" fmla="*/ 606378 h 1273231"/>
              <a:gd name="connsiteX11" fmla="*/ 6097 w 863219"/>
              <a:gd name="connsiteY11" fmla="*/ 673624 h 1273231"/>
              <a:gd name="connsiteX0" fmla="*/ 6097 w 865261"/>
              <a:gd name="connsiteY0" fmla="*/ 673624 h 1271255"/>
              <a:gd name="connsiteX1" fmla="*/ 112491 w 865261"/>
              <a:gd name="connsiteY1" fmla="*/ 471694 h 1271255"/>
              <a:gd name="connsiteX2" fmla="*/ 94775 w 865261"/>
              <a:gd name="connsiteY2" fmla="*/ 159750 h 1271255"/>
              <a:gd name="connsiteX3" fmla="*/ 229458 w 865261"/>
              <a:gd name="connsiteY3" fmla="*/ 14494 h 1271255"/>
              <a:gd name="connsiteX4" fmla="*/ 580264 w 865261"/>
              <a:gd name="connsiteY4" fmla="*/ 3826 h 1271255"/>
              <a:gd name="connsiteX5" fmla="*/ 736188 w 865261"/>
              <a:gd name="connsiteY5" fmla="*/ 195183 h 1271255"/>
              <a:gd name="connsiteX6" fmla="*/ 841141 w 865261"/>
              <a:gd name="connsiteY6" fmla="*/ 970003 h 1271255"/>
              <a:gd name="connsiteX7" fmla="*/ 795891 w 865261"/>
              <a:gd name="connsiteY7" fmla="*/ 1213658 h 1271255"/>
              <a:gd name="connsiteX8" fmla="*/ 248636 w 865261"/>
              <a:gd name="connsiteY8" fmla="*/ 1257509 h 1271255"/>
              <a:gd name="connsiteX9" fmla="*/ 133732 w 865261"/>
              <a:gd name="connsiteY9" fmla="*/ 1021001 h 1271255"/>
              <a:gd name="connsiteX10" fmla="*/ 126588 w 865261"/>
              <a:gd name="connsiteY10" fmla="*/ 606378 h 1271255"/>
              <a:gd name="connsiteX11" fmla="*/ 6097 w 865261"/>
              <a:gd name="connsiteY11" fmla="*/ 673624 h 1271255"/>
              <a:gd name="connsiteX0" fmla="*/ 6097 w 860021"/>
              <a:gd name="connsiteY0" fmla="*/ 673624 h 1279428"/>
              <a:gd name="connsiteX1" fmla="*/ 112491 w 860021"/>
              <a:gd name="connsiteY1" fmla="*/ 471694 h 1279428"/>
              <a:gd name="connsiteX2" fmla="*/ 94775 w 860021"/>
              <a:gd name="connsiteY2" fmla="*/ 159750 h 1279428"/>
              <a:gd name="connsiteX3" fmla="*/ 229458 w 860021"/>
              <a:gd name="connsiteY3" fmla="*/ 14494 h 1279428"/>
              <a:gd name="connsiteX4" fmla="*/ 580264 w 860021"/>
              <a:gd name="connsiteY4" fmla="*/ 3826 h 1279428"/>
              <a:gd name="connsiteX5" fmla="*/ 736188 w 860021"/>
              <a:gd name="connsiteY5" fmla="*/ 195183 h 1279428"/>
              <a:gd name="connsiteX6" fmla="*/ 841141 w 860021"/>
              <a:gd name="connsiteY6" fmla="*/ 970003 h 1279428"/>
              <a:gd name="connsiteX7" fmla="*/ 797210 w 860021"/>
              <a:gd name="connsiteY7" fmla="*/ 1236461 h 1279428"/>
              <a:gd name="connsiteX8" fmla="*/ 248636 w 860021"/>
              <a:gd name="connsiteY8" fmla="*/ 1257509 h 1279428"/>
              <a:gd name="connsiteX9" fmla="*/ 133732 w 860021"/>
              <a:gd name="connsiteY9" fmla="*/ 1021001 h 1279428"/>
              <a:gd name="connsiteX10" fmla="*/ 126588 w 860021"/>
              <a:gd name="connsiteY10" fmla="*/ 606378 h 1279428"/>
              <a:gd name="connsiteX11" fmla="*/ 6097 w 860021"/>
              <a:gd name="connsiteY11" fmla="*/ 673624 h 1279428"/>
              <a:gd name="connsiteX0" fmla="*/ 6097 w 860380"/>
              <a:gd name="connsiteY0" fmla="*/ 679490 h 1285294"/>
              <a:gd name="connsiteX1" fmla="*/ 112491 w 860380"/>
              <a:gd name="connsiteY1" fmla="*/ 477560 h 1285294"/>
              <a:gd name="connsiteX2" fmla="*/ 94775 w 860380"/>
              <a:gd name="connsiteY2" fmla="*/ 165616 h 1285294"/>
              <a:gd name="connsiteX3" fmla="*/ 229458 w 860380"/>
              <a:gd name="connsiteY3" fmla="*/ 20360 h 1285294"/>
              <a:gd name="connsiteX4" fmla="*/ 580264 w 860380"/>
              <a:gd name="connsiteY4" fmla="*/ 9692 h 1285294"/>
              <a:gd name="connsiteX5" fmla="*/ 730442 w 860380"/>
              <a:gd name="connsiteY5" fmla="*/ 165383 h 1285294"/>
              <a:gd name="connsiteX6" fmla="*/ 841141 w 860380"/>
              <a:gd name="connsiteY6" fmla="*/ 975869 h 1285294"/>
              <a:gd name="connsiteX7" fmla="*/ 797210 w 860380"/>
              <a:gd name="connsiteY7" fmla="*/ 1242327 h 1285294"/>
              <a:gd name="connsiteX8" fmla="*/ 248636 w 860380"/>
              <a:gd name="connsiteY8" fmla="*/ 1263375 h 1285294"/>
              <a:gd name="connsiteX9" fmla="*/ 133732 w 860380"/>
              <a:gd name="connsiteY9" fmla="*/ 1026867 h 1285294"/>
              <a:gd name="connsiteX10" fmla="*/ 126588 w 860380"/>
              <a:gd name="connsiteY10" fmla="*/ 612244 h 1285294"/>
              <a:gd name="connsiteX11" fmla="*/ 6097 w 860380"/>
              <a:gd name="connsiteY11" fmla="*/ 679490 h 1285294"/>
              <a:gd name="connsiteX0" fmla="*/ 6097 w 881639"/>
              <a:gd name="connsiteY0" fmla="*/ 679490 h 1286194"/>
              <a:gd name="connsiteX1" fmla="*/ 112491 w 881639"/>
              <a:gd name="connsiteY1" fmla="*/ 477560 h 1286194"/>
              <a:gd name="connsiteX2" fmla="*/ 94775 w 881639"/>
              <a:gd name="connsiteY2" fmla="*/ 165616 h 1286194"/>
              <a:gd name="connsiteX3" fmla="*/ 229458 w 881639"/>
              <a:gd name="connsiteY3" fmla="*/ 20360 h 1286194"/>
              <a:gd name="connsiteX4" fmla="*/ 580264 w 881639"/>
              <a:gd name="connsiteY4" fmla="*/ 9692 h 1286194"/>
              <a:gd name="connsiteX5" fmla="*/ 730442 w 881639"/>
              <a:gd name="connsiteY5" fmla="*/ 165383 h 1286194"/>
              <a:gd name="connsiteX6" fmla="*/ 873260 w 881639"/>
              <a:gd name="connsiteY6" fmla="*/ 958078 h 1286194"/>
              <a:gd name="connsiteX7" fmla="*/ 797210 w 881639"/>
              <a:gd name="connsiteY7" fmla="*/ 1242327 h 1286194"/>
              <a:gd name="connsiteX8" fmla="*/ 248636 w 881639"/>
              <a:gd name="connsiteY8" fmla="*/ 1263375 h 1286194"/>
              <a:gd name="connsiteX9" fmla="*/ 133732 w 881639"/>
              <a:gd name="connsiteY9" fmla="*/ 1026867 h 1286194"/>
              <a:gd name="connsiteX10" fmla="*/ 126588 w 881639"/>
              <a:gd name="connsiteY10" fmla="*/ 612244 h 1286194"/>
              <a:gd name="connsiteX11" fmla="*/ 6097 w 881639"/>
              <a:gd name="connsiteY11" fmla="*/ 679490 h 1286194"/>
              <a:gd name="connsiteX0" fmla="*/ 6216 w 881758"/>
              <a:gd name="connsiteY0" fmla="*/ 679490 h 1286194"/>
              <a:gd name="connsiteX1" fmla="*/ 110067 w 881758"/>
              <a:gd name="connsiteY1" fmla="*/ 369894 h 1286194"/>
              <a:gd name="connsiteX2" fmla="*/ 94894 w 881758"/>
              <a:gd name="connsiteY2" fmla="*/ 165616 h 1286194"/>
              <a:gd name="connsiteX3" fmla="*/ 229577 w 881758"/>
              <a:gd name="connsiteY3" fmla="*/ 20360 h 1286194"/>
              <a:gd name="connsiteX4" fmla="*/ 580383 w 881758"/>
              <a:gd name="connsiteY4" fmla="*/ 9692 h 1286194"/>
              <a:gd name="connsiteX5" fmla="*/ 730561 w 881758"/>
              <a:gd name="connsiteY5" fmla="*/ 165383 h 1286194"/>
              <a:gd name="connsiteX6" fmla="*/ 873379 w 881758"/>
              <a:gd name="connsiteY6" fmla="*/ 958078 h 1286194"/>
              <a:gd name="connsiteX7" fmla="*/ 797329 w 881758"/>
              <a:gd name="connsiteY7" fmla="*/ 1242327 h 1286194"/>
              <a:gd name="connsiteX8" fmla="*/ 248755 w 881758"/>
              <a:gd name="connsiteY8" fmla="*/ 1263375 h 1286194"/>
              <a:gd name="connsiteX9" fmla="*/ 133851 w 881758"/>
              <a:gd name="connsiteY9" fmla="*/ 1026867 h 1286194"/>
              <a:gd name="connsiteX10" fmla="*/ 126707 w 881758"/>
              <a:gd name="connsiteY10" fmla="*/ 612244 h 1286194"/>
              <a:gd name="connsiteX11" fmla="*/ 6216 w 881758"/>
              <a:gd name="connsiteY11" fmla="*/ 679490 h 1286194"/>
              <a:gd name="connsiteX0" fmla="*/ 6216 w 881758"/>
              <a:gd name="connsiteY0" fmla="*/ 679490 h 1286194"/>
              <a:gd name="connsiteX1" fmla="*/ 110067 w 881758"/>
              <a:gd name="connsiteY1" fmla="*/ 369894 h 1286194"/>
              <a:gd name="connsiteX2" fmla="*/ 94894 w 881758"/>
              <a:gd name="connsiteY2" fmla="*/ 165616 h 1286194"/>
              <a:gd name="connsiteX3" fmla="*/ 229577 w 881758"/>
              <a:gd name="connsiteY3" fmla="*/ 20360 h 1286194"/>
              <a:gd name="connsiteX4" fmla="*/ 580383 w 881758"/>
              <a:gd name="connsiteY4" fmla="*/ 9692 h 1286194"/>
              <a:gd name="connsiteX5" fmla="*/ 730561 w 881758"/>
              <a:gd name="connsiteY5" fmla="*/ 165383 h 1286194"/>
              <a:gd name="connsiteX6" fmla="*/ 873379 w 881758"/>
              <a:gd name="connsiteY6" fmla="*/ 958078 h 1286194"/>
              <a:gd name="connsiteX7" fmla="*/ 797329 w 881758"/>
              <a:gd name="connsiteY7" fmla="*/ 1242327 h 1286194"/>
              <a:gd name="connsiteX8" fmla="*/ 248755 w 881758"/>
              <a:gd name="connsiteY8" fmla="*/ 1263375 h 1286194"/>
              <a:gd name="connsiteX9" fmla="*/ 133851 w 881758"/>
              <a:gd name="connsiteY9" fmla="*/ 1026867 h 1286194"/>
              <a:gd name="connsiteX10" fmla="*/ 138858 w 881758"/>
              <a:gd name="connsiteY10" fmla="*/ 503910 h 1286194"/>
              <a:gd name="connsiteX11" fmla="*/ 6216 w 881758"/>
              <a:gd name="connsiteY11" fmla="*/ 679490 h 1286194"/>
              <a:gd name="connsiteX0" fmla="*/ 6961 w 868563"/>
              <a:gd name="connsiteY0" fmla="*/ 538413 h 1286194"/>
              <a:gd name="connsiteX1" fmla="*/ 96872 w 868563"/>
              <a:gd name="connsiteY1" fmla="*/ 369894 h 1286194"/>
              <a:gd name="connsiteX2" fmla="*/ 81699 w 868563"/>
              <a:gd name="connsiteY2" fmla="*/ 165616 h 1286194"/>
              <a:gd name="connsiteX3" fmla="*/ 216382 w 868563"/>
              <a:gd name="connsiteY3" fmla="*/ 20360 h 1286194"/>
              <a:gd name="connsiteX4" fmla="*/ 567188 w 868563"/>
              <a:gd name="connsiteY4" fmla="*/ 9692 h 1286194"/>
              <a:gd name="connsiteX5" fmla="*/ 717366 w 868563"/>
              <a:gd name="connsiteY5" fmla="*/ 165383 h 1286194"/>
              <a:gd name="connsiteX6" fmla="*/ 860184 w 868563"/>
              <a:gd name="connsiteY6" fmla="*/ 958078 h 1286194"/>
              <a:gd name="connsiteX7" fmla="*/ 784134 w 868563"/>
              <a:gd name="connsiteY7" fmla="*/ 1242327 h 1286194"/>
              <a:gd name="connsiteX8" fmla="*/ 235560 w 868563"/>
              <a:gd name="connsiteY8" fmla="*/ 1263375 h 1286194"/>
              <a:gd name="connsiteX9" fmla="*/ 120656 w 868563"/>
              <a:gd name="connsiteY9" fmla="*/ 1026867 h 1286194"/>
              <a:gd name="connsiteX10" fmla="*/ 125663 w 868563"/>
              <a:gd name="connsiteY10" fmla="*/ 503910 h 1286194"/>
              <a:gd name="connsiteX11" fmla="*/ 6961 w 868563"/>
              <a:gd name="connsiteY11" fmla="*/ 538413 h 1286194"/>
              <a:gd name="connsiteX0" fmla="*/ 6961 w 867791"/>
              <a:gd name="connsiteY0" fmla="*/ 538413 h 1312892"/>
              <a:gd name="connsiteX1" fmla="*/ 96872 w 867791"/>
              <a:gd name="connsiteY1" fmla="*/ 369894 h 1312892"/>
              <a:gd name="connsiteX2" fmla="*/ 81699 w 867791"/>
              <a:gd name="connsiteY2" fmla="*/ 165616 h 1312892"/>
              <a:gd name="connsiteX3" fmla="*/ 216382 w 867791"/>
              <a:gd name="connsiteY3" fmla="*/ 20360 h 1312892"/>
              <a:gd name="connsiteX4" fmla="*/ 567188 w 867791"/>
              <a:gd name="connsiteY4" fmla="*/ 9692 h 1312892"/>
              <a:gd name="connsiteX5" fmla="*/ 717366 w 867791"/>
              <a:gd name="connsiteY5" fmla="*/ 165383 h 1312892"/>
              <a:gd name="connsiteX6" fmla="*/ 860184 w 867791"/>
              <a:gd name="connsiteY6" fmla="*/ 958078 h 1312892"/>
              <a:gd name="connsiteX7" fmla="*/ 784134 w 867791"/>
              <a:gd name="connsiteY7" fmla="*/ 1242327 h 1312892"/>
              <a:gd name="connsiteX8" fmla="*/ 256000 w 867791"/>
              <a:gd name="connsiteY8" fmla="*/ 1298372 h 1312892"/>
              <a:gd name="connsiteX9" fmla="*/ 120656 w 867791"/>
              <a:gd name="connsiteY9" fmla="*/ 1026867 h 1312892"/>
              <a:gd name="connsiteX10" fmla="*/ 125663 w 867791"/>
              <a:gd name="connsiteY10" fmla="*/ 503910 h 1312892"/>
              <a:gd name="connsiteX11" fmla="*/ 6961 w 867791"/>
              <a:gd name="connsiteY11" fmla="*/ 538413 h 1312892"/>
              <a:gd name="connsiteX0" fmla="*/ 6961 w 867791"/>
              <a:gd name="connsiteY0" fmla="*/ 538413 h 1313923"/>
              <a:gd name="connsiteX1" fmla="*/ 96872 w 867791"/>
              <a:gd name="connsiteY1" fmla="*/ 369894 h 1313923"/>
              <a:gd name="connsiteX2" fmla="*/ 81699 w 867791"/>
              <a:gd name="connsiteY2" fmla="*/ 165616 h 1313923"/>
              <a:gd name="connsiteX3" fmla="*/ 216382 w 867791"/>
              <a:gd name="connsiteY3" fmla="*/ 20360 h 1313923"/>
              <a:gd name="connsiteX4" fmla="*/ 567188 w 867791"/>
              <a:gd name="connsiteY4" fmla="*/ 9692 h 1313923"/>
              <a:gd name="connsiteX5" fmla="*/ 717366 w 867791"/>
              <a:gd name="connsiteY5" fmla="*/ 165383 h 1313923"/>
              <a:gd name="connsiteX6" fmla="*/ 860184 w 867791"/>
              <a:gd name="connsiteY6" fmla="*/ 958078 h 1313923"/>
              <a:gd name="connsiteX7" fmla="*/ 784134 w 867791"/>
              <a:gd name="connsiteY7" fmla="*/ 1242327 h 1313923"/>
              <a:gd name="connsiteX8" fmla="*/ 256000 w 867791"/>
              <a:gd name="connsiteY8" fmla="*/ 1298372 h 1313923"/>
              <a:gd name="connsiteX9" fmla="*/ 145617 w 867791"/>
              <a:gd name="connsiteY9" fmla="*/ 1012668 h 1313923"/>
              <a:gd name="connsiteX10" fmla="*/ 125663 w 867791"/>
              <a:gd name="connsiteY10" fmla="*/ 503910 h 1313923"/>
              <a:gd name="connsiteX11" fmla="*/ 6961 w 867791"/>
              <a:gd name="connsiteY11" fmla="*/ 538413 h 1313923"/>
              <a:gd name="connsiteX0" fmla="*/ 6961 w 867791"/>
              <a:gd name="connsiteY0" fmla="*/ 538413 h 1310173"/>
              <a:gd name="connsiteX1" fmla="*/ 96872 w 867791"/>
              <a:gd name="connsiteY1" fmla="*/ 369894 h 1310173"/>
              <a:gd name="connsiteX2" fmla="*/ 81699 w 867791"/>
              <a:gd name="connsiteY2" fmla="*/ 165616 h 1310173"/>
              <a:gd name="connsiteX3" fmla="*/ 216382 w 867791"/>
              <a:gd name="connsiteY3" fmla="*/ 20360 h 1310173"/>
              <a:gd name="connsiteX4" fmla="*/ 567188 w 867791"/>
              <a:gd name="connsiteY4" fmla="*/ 9692 h 1310173"/>
              <a:gd name="connsiteX5" fmla="*/ 717366 w 867791"/>
              <a:gd name="connsiteY5" fmla="*/ 165383 h 1310173"/>
              <a:gd name="connsiteX6" fmla="*/ 860184 w 867791"/>
              <a:gd name="connsiteY6" fmla="*/ 958078 h 1310173"/>
              <a:gd name="connsiteX7" fmla="*/ 784134 w 867791"/>
              <a:gd name="connsiteY7" fmla="*/ 1242327 h 1310173"/>
              <a:gd name="connsiteX8" fmla="*/ 256000 w 867791"/>
              <a:gd name="connsiteY8" fmla="*/ 1298372 h 1310173"/>
              <a:gd name="connsiteX9" fmla="*/ 155978 w 867791"/>
              <a:gd name="connsiteY9" fmla="*/ 1064454 h 1310173"/>
              <a:gd name="connsiteX10" fmla="*/ 125663 w 867791"/>
              <a:gd name="connsiteY10" fmla="*/ 503910 h 1310173"/>
              <a:gd name="connsiteX11" fmla="*/ 6961 w 867791"/>
              <a:gd name="connsiteY11" fmla="*/ 538413 h 1310173"/>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6197"/>
              <a:gd name="connsiteX1" fmla="*/ 96872 w 867791"/>
              <a:gd name="connsiteY1" fmla="*/ 369894 h 1306197"/>
              <a:gd name="connsiteX2" fmla="*/ 81699 w 867791"/>
              <a:gd name="connsiteY2" fmla="*/ 165616 h 1306197"/>
              <a:gd name="connsiteX3" fmla="*/ 216382 w 867791"/>
              <a:gd name="connsiteY3" fmla="*/ 20360 h 1306197"/>
              <a:gd name="connsiteX4" fmla="*/ 567188 w 867791"/>
              <a:gd name="connsiteY4" fmla="*/ 9692 h 1306197"/>
              <a:gd name="connsiteX5" fmla="*/ 717366 w 867791"/>
              <a:gd name="connsiteY5" fmla="*/ 165383 h 1306197"/>
              <a:gd name="connsiteX6" fmla="*/ 860184 w 867791"/>
              <a:gd name="connsiteY6" fmla="*/ 958078 h 1306197"/>
              <a:gd name="connsiteX7" fmla="*/ 784134 w 867791"/>
              <a:gd name="connsiteY7" fmla="*/ 1242327 h 1306197"/>
              <a:gd name="connsiteX8" fmla="*/ 256000 w 867791"/>
              <a:gd name="connsiteY8" fmla="*/ 1298372 h 1306197"/>
              <a:gd name="connsiteX9" fmla="*/ 155507 w 867791"/>
              <a:gd name="connsiteY9" fmla="*/ 1120000 h 1306197"/>
              <a:gd name="connsiteX10" fmla="*/ 125663 w 867791"/>
              <a:gd name="connsiteY10" fmla="*/ 503910 h 1306197"/>
              <a:gd name="connsiteX11" fmla="*/ 6961 w 867791"/>
              <a:gd name="connsiteY11" fmla="*/ 538413 h 1306197"/>
              <a:gd name="connsiteX0" fmla="*/ 6961 w 867791"/>
              <a:gd name="connsiteY0" fmla="*/ 541531 h 1309315"/>
              <a:gd name="connsiteX1" fmla="*/ 96872 w 867791"/>
              <a:gd name="connsiteY1" fmla="*/ 373012 h 1309315"/>
              <a:gd name="connsiteX2" fmla="*/ 80003 w 867791"/>
              <a:gd name="connsiteY2" fmla="*/ 139416 h 1309315"/>
              <a:gd name="connsiteX3" fmla="*/ 216382 w 867791"/>
              <a:gd name="connsiteY3" fmla="*/ 23478 h 1309315"/>
              <a:gd name="connsiteX4" fmla="*/ 567188 w 867791"/>
              <a:gd name="connsiteY4" fmla="*/ 12810 h 1309315"/>
              <a:gd name="connsiteX5" fmla="*/ 717366 w 867791"/>
              <a:gd name="connsiteY5" fmla="*/ 168501 h 1309315"/>
              <a:gd name="connsiteX6" fmla="*/ 860184 w 867791"/>
              <a:gd name="connsiteY6" fmla="*/ 961196 h 1309315"/>
              <a:gd name="connsiteX7" fmla="*/ 784134 w 867791"/>
              <a:gd name="connsiteY7" fmla="*/ 1245445 h 1309315"/>
              <a:gd name="connsiteX8" fmla="*/ 256000 w 867791"/>
              <a:gd name="connsiteY8" fmla="*/ 1301490 h 1309315"/>
              <a:gd name="connsiteX9" fmla="*/ 155507 w 867791"/>
              <a:gd name="connsiteY9" fmla="*/ 1123118 h 1309315"/>
              <a:gd name="connsiteX10" fmla="*/ 125663 w 867791"/>
              <a:gd name="connsiteY10" fmla="*/ 507028 h 1309315"/>
              <a:gd name="connsiteX11" fmla="*/ 6961 w 867791"/>
              <a:gd name="connsiteY11" fmla="*/ 541531 h 1309315"/>
              <a:gd name="connsiteX0" fmla="*/ 6961 w 867791"/>
              <a:gd name="connsiteY0" fmla="*/ 541531 h 1309315"/>
              <a:gd name="connsiteX1" fmla="*/ 96872 w 867791"/>
              <a:gd name="connsiteY1" fmla="*/ 373012 h 1309315"/>
              <a:gd name="connsiteX2" fmla="*/ 80003 w 867791"/>
              <a:gd name="connsiteY2" fmla="*/ 139416 h 1309315"/>
              <a:gd name="connsiteX3" fmla="*/ 216382 w 867791"/>
              <a:gd name="connsiteY3" fmla="*/ 23478 h 1309315"/>
              <a:gd name="connsiteX4" fmla="*/ 567188 w 867791"/>
              <a:gd name="connsiteY4" fmla="*/ 12810 h 1309315"/>
              <a:gd name="connsiteX5" fmla="*/ 717366 w 867791"/>
              <a:gd name="connsiteY5" fmla="*/ 168501 h 1309315"/>
              <a:gd name="connsiteX6" fmla="*/ 860184 w 867791"/>
              <a:gd name="connsiteY6" fmla="*/ 961196 h 1309315"/>
              <a:gd name="connsiteX7" fmla="*/ 784134 w 867791"/>
              <a:gd name="connsiteY7" fmla="*/ 1245445 h 1309315"/>
              <a:gd name="connsiteX8" fmla="*/ 256000 w 867791"/>
              <a:gd name="connsiteY8" fmla="*/ 1301490 h 1309315"/>
              <a:gd name="connsiteX9" fmla="*/ 155507 w 867791"/>
              <a:gd name="connsiteY9" fmla="*/ 1123118 h 1309315"/>
              <a:gd name="connsiteX10" fmla="*/ 125663 w 867791"/>
              <a:gd name="connsiteY10" fmla="*/ 507028 h 1309315"/>
              <a:gd name="connsiteX11" fmla="*/ 6961 w 867791"/>
              <a:gd name="connsiteY11" fmla="*/ 541531 h 1309315"/>
              <a:gd name="connsiteX0" fmla="*/ 6961 w 867791"/>
              <a:gd name="connsiteY0" fmla="*/ 539700 h 1307484"/>
              <a:gd name="connsiteX1" fmla="*/ 96872 w 867791"/>
              <a:gd name="connsiteY1" fmla="*/ 371181 h 1307484"/>
              <a:gd name="connsiteX2" fmla="*/ 77366 w 867791"/>
              <a:gd name="connsiteY2" fmla="*/ 91980 h 1307484"/>
              <a:gd name="connsiteX3" fmla="*/ 216382 w 867791"/>
              <a:gd name="connsiteY3" fmla="*/ 21647 h 1307484"/>
              <a:gd name="connsiteX4" fmla="*/ 567188 w 867791"/>
              <a:gd name="connsiteY4" fmla="*/ 10979 h 1307484"/>
              <a:gd name="connsiteX5" fmla="*/ 717366 w 867791"/>
              <a:gd name="connsiteY5" fmla="*/ 166670 h 1307484"/>
              <a:gd name="connsiteX6" fmla="*/ 860184 w 867791"/>
              <a:gd name="connsiteY6" fmla="*/ 959365 h 1307484"/>
              <a:gd name="connsiteX7" fmla="*/ 784134 w 867791"/>
              <a:gd name="connsiteY7" fmla="*/ 1243614 h 1307484"/>
              <a:gd name="connsiteX8" fmla="*/ 256000 w 867791"/>
              <a:gd name="connsiteY8" fmla="*/ 1299659 h 1307484"/>
              <a:gd name="connsiteX9" fmla="*/ 155507 w 867791"/>
              <a:gd name="connsiteY9" fmla="*/ 1121287 h 1307484"/>
              <a:gd name="connsiteX10" fmla="*/ 125663 w 867791"/>
              <a:gd name="connsiteY10" fmla="*/ 505197 h 1307484"/>
              <a:gd name="connsiteX11" fmla="*/ 6961 w 867791"/>
              <a:gd name="connsiteY11" fmla="*/ 539700 h 1307484"/>
              <a:gd name="connsiteX0" fmla="*/ 6961 w 867791"/>
              <a:gd name="connsiteY0" fmla="*/ 550995 h 1318779"/>
              <a:gd name="connsiteX1" fmla="*/ 96872 w 867791"/>
              <a:gd name="connsiteY1" fmla="*/ 382476 h 1318779"/>
              <a:gd name="connsiteX2" fmla="*/ 77366 w 867791"/>
              <a:gd name="connsiteY2" fmla="*/ 103275 h 1318779"/>
              <a:gd name="connsiteX3" fmla="*/ 229757 w 867791"/>
              <a:gd name="connsiteY3" fmla="*/ 9471 h 1318779"/>
              <a:gd name="connsiteX4" fmla="*/ 567188 w 867791"/>
              <a:gd name="connsiteY4" fmla="*/ 22274 h 1318779"/>
              <a:gd name="connsiteX5" fmla="*/ 717366 w 867791"/>
              <a:gd name="connsiteY5" fmla="*/ 177965 h 1318779"/>
              <a:gd name="connsiteX6" fmla="*/ 860184 w 867791"/>
              <a:gd name="connsiteY6" fmla="*/ 970660 h 1318779"/>
              <a:gd name="connsiteX7" fmla="*/ 784134 w 867791"/>
              <a:gd name="connsiteY7" fmla="*/ 1254909 h 1318779"/>
              <a:gd name="connsiteX8" fmla="*/ 256000 w 867791"/>
              <a:gd name="connsiteY8" fmla="*/ 1310954 h 1318779"/>
              <a:gd name="connsiteX9" fmla="*/ 155507 w 867791"/>
              <a:gd name="connsiteY9" fmla="*/ 1132582 h 1318779"/>
              <a:gd name="connsiteX10" fmla="*/ 125663 w 867791"/>
              <a:gd name="connsiteY10" fmla="*/ 516492 h 1318779"/>
              <a:gd name="connsiteX11" fmla="*/ 6961 w 867791"/>
              <a:gd name="connsiteY11" fmla="*/ 550995 h 1318779"/>
              <a:gd name="connsiteX0" fmla="*/ 6961 w 867791"/>
              <a:gd name="connsiteY0" fmla="*/ 560584 h 1328368"/>
              <a:gd name="connsiteX1" fmla="*/ 96872 w 867791"/>
              <a:gd name="connsiteY1" fmla="*/ 392065 h 1328368"/>
              <a:gd name="connsiteX2" fmla="*/ 77366 w 867791"/>
              <a:gd name="connsiteY2" fmla="*/ 112864 h 1328368"/>
              <a:gd name="connsiteX3" fmla="*/ 229757 w 867791"/>
              <a:gd name="connsiteY3" fmla="*/ 19060 h 1328368"/>
              <a:gd name="connsiteX4" fmla="*/ 566246 w 867791"/>
              <a:gd name="connsiteY4" fmla="*/ 15575 h 1328368"/>
              <a:gd name="connsiteX5" fmla="*/ 717366 w 867791"/>
              <a:gd name="connsiteY5" fmla="*/ 187554 h 1328368"/>
              <a:gd name="connsiteX6" fmla="*/ 860184 w 867791"/>
              <a:gd name="connsiteY6" fmla="*/ 980249 h 1328368"/>
              <a:gd name="connsiteX7" fmla="*/ 784134 w 867791"/>
              <a:gd name="connsiteY7" fmla="*/ 1264498 h 1328368"/>
              <a:gd name="connsiteX8" fmla="*/ 256000 w 867791"/>
              <a:gd name="connsiteY8" fmla="*/ 1320543 h 1328368"/>
              <a:gd name="connsiteX9" fmla="*/ 155507 w 867791"/>
              <a:gd name="connsiteY9" fmla="*/ 1142171 h 1328368"/>
              <a:gd name="connsiteX10" fmla="*/ 125663 w 867791"/>
              <a:gd name="connsiteY10" fmla="*/ 526081 h 1328368"/>
              <a:gd name="connsiteX11" fmla="*/ 6961 w 867791"/>
              <a:gd name="connsiteY11" fmla="*/ 560584 h 1328368"/>
              <a:gd name="connsiteX0" fmla="*/ 6961 w 865870"/>
              <a:gd name="connsiteY0" fmla="*/ 560584 h 1328871"/>
              <a:gd name="connsiteX1" fmla="*/ 96872 w 865870"/>
              <a:gd name="connsiteY1" fmla="*/ 392065 h 1328871"/>
              <a:gd name="connsiteX2" fmla="*/ 77366 w 865870"/>
              <a:gd name="connsiteY2" fmla="*/ 112864 h 1328871"/>
              <a:gd name="connsiteX3" fmla="*/ 229757 w 865870"/>
              <a:gd name="connsiteY3" fmla="*/ 19060 h 1328871"/>
              <a:gd name="connsiteX4" fmla="*/ 566246 w 865870"/>
              <a:gd name="connsiteY4" fmla="*/ 15575 h 1328871"/>
              <a:gd name="connsiteX5" fmla="*/ 717366 w 865870"/>
              <a:gd name="connsiteY5" fmla="*/ 187554 h 1328871"/>
              <a:gd name="connsiteX6" fmla="*/ 860184 w 865870"/>
              <a:gd name="connsiteY6" fmla="*/ 980249 h 1328871"/>
              <a:gd name="connsiteX7" fmla="*/ 784134 w 865870"/>
              <a:gd name="connsiteY7" fmla="*/ 1264498 h 1328871"/>
              <a:gd name="connsiteX8" fmla="*/ 314963 w 865870"/>
              <a:gd name="connsiteY8" fmla="*/ 1321127 h 1328871"/>
              <a:gd name="connsiteX9" fmla="*/ 155507 w 865870"/>
              <a:gd name="connsiteY9" fmla="*/ 1142171 h 1328871"/>
              <a:gd name="connsiteX10" fmla="*/ 125663 w 865870"/>
              <a:gd name="connsiteY10" fmla="*/ 526081 h 1328871"/>
              <a:gd name="connsiteX11" fmla="*/ 6961 w 865870"/>
              <a:gd name="connsiteY11" fmla="*/ 560584 h 1328871"/>
              <a:gd name="connsiteX0" fmla="*/ 6961 w 865870"/>
              <a:gd name="connsiteY0" fmla="*/ 560584 h 1328712"/>
              <a:gd name="connsiteX1" fmla="*/ 96872 w 865870"/>
              <a:gd name="connsiteY1" fmla="*/ 392065 h 1328712"/>
              <a:gd name="connsiteX2" fmla="*/ 77366 w 865870"/>
              <a:gd name="connsiteY2" fmla="*/ 112864 h 1328712"/>
              <a:gd name="connsiteX3" fmla="*/ 229757 w 865870"/>
              <a:gd name="connsiteY3" fmla="*/ 19060 h 1328712"/>
              <a:gd name="connsiteX4" fmla="*/ 566246 w 865870"/>
              <a:gd name="connsiteY4" fmla="*/ 15575 h 1328712"/>
              <a:gd name="connsiteX5" fmla="*/ 717366 w 865870"/>
              <a:gd name="connsiteY5" fmla="*/ 187554 h 1328712"/>
              <a:gd name="connsiteX6" fmla="*/ 860184 w 865870"/>
              <a:gd name="connsiteY6" fmla="*/ 980249 h 1328712"/>
              <a:gd name="connsiteX7" fmla="*/ 784134 w 865870"/>
              <a:gd name="connsiteY7" fmla="*/ 1264498 h 1328712"/>
              <a:gd name="connsiteX8" fmla="*/ 314963 w 865870"/>
              <a:gd name="connsiteY8" fmla="*/ 1321127 h 1328712"/>
              <a:gd name="connsiteX9" fmla="*/ 177736 w 865870"/>
              <a:gd name="connsiteY9" fmla="*/ 1144426 h 1328712"/>
              <a:gd name="connsiteX10" fmla="*/ 125663 w 865870"/>
              <a:gd name="connsiteY10" fmla="*/ 526081 h 1328712"/>
              <a:gd name="connsiteX11" fmla="*/ 6961 w 865870"/>
              <a:gd name="connsiteY11" fmla="*/ 560584 h 1328712"/>
              <a:gd name="connsiteX0" fmla="*/ 6961 w 864913"/>
              <a:gd name="connsiteY0" fmla="*/ 560584 h 1327274"/>
              <a:gd name="connsiteX1" fmla="*/ 96872 w 864913"/>
              <a:gd name="connsiteY1" fmla="*/ 392065 h 1327274"/>
              <a:gd name="connsiteX2" fmla="*/ 77366 w 864913"/>
              <a:gd name="connsiteY2" fmla="*/ 112864 h 1327274"/>
              <a:gd name="connsiteX3" fmla="*/ 229757 w 864913"/>
              <a:gd name="connsiteY3" fmla="*/ 19060 h 1327274"/>
              <a:gd name="connsiteX4" fmla="*/ 566246 w 864913"/>
              <a:gd name="connsiteY4" fmla="*/ 15575 h 1327274"/>
              <a:gd name="connsiteX5" fmla="*/ 717366 w 864913"/>
              <a:gd name="connsiteY5" fmla="*/ 187554 h 1327274"/>
              <a:gd name="connsiteX6" fmla="*/ 860184 w 864913"/>
              <a:gd name="connsiteY6" fmla="*/ 980249 h 1327274"/>
              <a:gd name="connsiteX7" fmla="*/ 784134 w 864913"/>
              <a:gd name="connsiteY7" fmla="*/ 1264498 h 1327274"/>
              <a:gd name="connsiteX8" fmla="*/ 351698 w 864913"/>
              <a:gd name="connsiteY8" fmla="*/ 1319456 h 1327274"/>
              <a:gd name="connsiteX9" fmla="*/ 177736 w 864913"/>
              <a:gd name="connsiteY9" fmla="*/ 1144426 h 1327274"/>
              <a:gd name="connsiteX10" fmla="*/ 125663 w 864913"/>
              <a:gd name="connsiteY10" fmla="*/ 526081 h 1327274"/>
              <a:gd name="connsiteX11" fmla="*/ 6961 w 864913"/>
              <a:gd name="connsiteY11" fmla="*/ 560584 h 1327274"/>
              <a:gd name="connsiteX0" fmla="*/ 6961 w 878410"/>
              <a:gd name="connsiteY0" fmla="*/ 560584 h 1325203"/>
              <a:gd name="connsiteX1" fmla="*/ 96872 w 878410"/>
              <a:gd name="connsiteY1" fmla="*/ 392065 h 1325203"/>
              <a:gd name="connsiteX2" fmla="*/ 77366 w 878410"/>
              <a:gd name="connsiteY2" fmla="*/ 112864 h 1325203"/>
              <a:gd name="connsiteX3" fmla="*/ 229757 w 878410"/>
              <a:gd name="connsiteY3" fmla="*/ 19060 h 1325203"/>
              <a:gd name="connsiteX4" fmla="*/ 566246 w 878410"/>
              <a:gd name="connsiteY4" fmla="*/ 15575 h 1325203"/>
              <a:gd name="connsiteX5" fmla="*/ 717366 w 878410"/>
              <a:gd name="connsiteY5" fmla="*/ 187554 h 1325203"/>
              <a:gd name="connsiteX6" fmla="*/ 860184 w 878410"/>
              <a:gd name="connsiteY6" fmla="*/ 980249 h 1325203"/>
              <a:gd name="connsiteX7" fmla="*/ 819942 w 878410"/>
              <a:gd name="connsiteY7" fmla="*/ 1254587 h 1325203"/>
              <a:gd name="connsiteX8" fmla="*/ 351698 w 878410"/>
              <a:gd name="connsiteY8" fmla="*/ 1319456 h 1325203"/>
              <a:gd name="connsiteX9" fmla="*/ 177736 w 878410"/>
              <a:gd name="connsiteY9" fmla="*/ 1144426 h 1325203"/>
              <a:gd name="connsiteX10" fmla="*/ 125663 w 878410"/>
              <a:gd name="connsiteY10" fmla="*/ 526081 h 1325203"/>
              <a:gd name="connsiteX11" fmla="*/ 6961 w 878410"/>
              <a:gd name="connsiteY11" fmla="*/ 560584 h 1325203"/>
              <a:gd name="connsiteX0" fmla="*/ 6961 w 879480"/>
              <a:gd name="connsiteY0" fmla="*/ 560584 h 1324478"/>
              <a:gd name="connsiteX1" fmla="*/ 96872 w 879480"/>
              <a:gd name="connsiteY1" fmla="*/ 392065 h 1324478"/>
              <a:gd name="connsiteX2" fmla="*/ 77366 w 879480"/>
              <a:gd name="connsiteY2" fmla="*/ 112864 h 1324478"/>
              <a:gd name="connsiteX3" fmla="*/ 229757 w 879480"/>
              <a:gd name="connsiteY3" fmla="*/ 19060 h 1324478"/>
              <a:gd name="connsiteX4" fmla="*/ 566246 w 879480"/>
              <a:gd name="connsiteY4" fmla="*/ 15575 h 1324478"/>
              <a:gd name="connsiteX5" fmla="*/ 717366 w 879480"/>
              <a:gd name="connsiteY5" fmla="*/ 187554 h 1324478"/>
              <a:gd name="connsiteX6" fmla="*/ 861931 w 879480"/>
              <a:gd name="connsiteY6" fmla="*/ 1026005 h 1324478"/>
              <a:gd name="connsiteX7" fmla="*/ 819942 w 879480"/>
              <a:gd name="connsiteY7" fmla="*/ 1254587 h 1324478"/>
              <a:gd name="connsiteX8" fmla="*/ 351698 w 879480"/>
              <a:gd name="connsiteY8" fmla="*/ 1319456 h 1324478"/>
              <a:gd name="connsiteX9" fmla="*/ 177736 w 879480"/>
              <a:gd name="connsiteY9" fmla="*/ 1144426 h 1324478"/>
              <a:gd name="connsiteX10" fmla="*/ 125663 w 879480"/>
              <a:gd name="connsiteY10" fmla="*/ 526081 h 1324478"/>
              <a:gd name="connsiteX11" fmla="*/ 6961 w 879480"/>
              <a:gd name="connsiteY11" fmla="*/ 560584 h 1324478"/>
              <a:gd name="connsiteX0" fmla="*/ 6961 w 864502"/>
              <a:gd name="connsiteY0" fmla="*/ 560584 h 1326578"/>
              <a:gd name="connsiteX1" fmla="*/ 96872 w 864502"/>
              <a:gd name="connsiteY1" fmla="*/ 392065 h 1326578"/>
              <a:gd name="connsiteX2" fmla="*/ 77366 w 864502"/>
              <a:gd name="connsiteY2" fmla="*/ 112864 h 1326578"/>
              <a:gd name="connsiteX3" fmla="*/ 229757 w 864502"/>
              <a:gd name="connsiteY3" fmla="*/ 19060 h 1326578"/>
              <a:gd name="connsiteX4" fmla="*/ 566246 w 864502"/>
              <a:gd name="connsiteY4" fmla="*/ 15575 h 1326578"/>
              <a:gd name="connsiteX5" fmla="*/ 717366 w 864502"/>
              <a:gd name="connsiteY5" fmla="*/ 187554 h 1326578"/>
              <a:gd name="connsiteX6" fmla="*/ 861931 w 864502"/>
              <a:gd name="connsiteY6" fmla="*/ 1026005 h 1326578"/>
              <a:gd name="connsiteX7" fmla="*/ 773212 w 864502"/>
              <a:gd name="connsiteY7" fmla="*/ 1266151 h 1326578"/>
              <a:gd name="connsiteX8" fmla="*/ 351698 w 864502"/>
              <a:gd name="connsiteY8" fmla="*/ 1319456 h 1326578"/>
              <a:gd name="connsiteX9" fmla="*/ 177736 w 864502"/>
              <a:gd name="connsiteY9" fmla="*/ 1144426 h 1326578"/>
              <a:gd name="connsiteX10" fmla="*/ 125663 w 864502"/>
              <a:gd name="connsiteY10" fmla="*/ 526081 h 1326578"/>
              <a:gd name="connsiteX11" fmla="*/ 6961 w 864502"/>
              <a:gd name="connsiteY11" fmla="*/ 560584 h 1326578"/>
              <a:gd name="connsiteX0" fmla="*/ 6961 w 864110"/>
              <a:gd name="connsiteY0" fmla="*/ 560584 h 1331877"/>
              <a:gd name="connsiteX1" fmla="*/ 96872 w 864110"/>
              <a:gd name="connsiteY1" fmla="*/ 392065 h 1331877"/>
              <a:gd name="connsiteX2" fmla="*/ 77366 w 864110"/>
              <a:gd name="connsiteY2" fmla="*/ 112864 h 1331877"/>
              <a:gd name="connsiteX3" fmla="*/ 229757 w 864110"/>
              <a:gd name="connsiteY3" fmla="*/ 19060 h 1331877"/>
              <a:gd name="connsiteX4" fmla="*/ 566246 w 864110"/>
              <a:gd name="connsiteY4" fmla="*/ 15575 h 1331877"/>
              <a:gd name="connsiteX5" fmla="*/ 717366 w 864110"/>
              <a:gd name="connsiteY5" fmla="*/ 187554 h 1331877"/>
              <a:gd name="connsiteX6" fmla="*/ 861931 w 864110"/>
              <a:gd name="connsiteY6" fmla="*/ 1026005 h 1331877"/>
              <a:gd name="connsiteX7" fmla="*/ 773212 w 864110"/>
              <a:gd name="connsiteY7" fmla="*/ 1266151 h 1331877"/>
              <a:gd name="connsiteX8" fmla="*/ 386884 w 864110"/>
              <a:gd name="connsiteY8" fmla="*/ 1325422 h 1331877"/>
              <a:gd name="connsiteX9" fmla="*/ 177736 w 864110"/>
              <a:gd name="connsiteY9" fmla="*/ 1144426 h 1331877"/>
              <a:gd name="connsiteX10" fmla="*/ 125663 w 864110"/>
              <a:gd name="connsiteY10" fmla="*/ 526081 h 1331877"/>
              <a:gd name="connsiteX11" fmla="*/ 6961 w 864110"/>
              <a:gd name="connsiteY11" fmla="*/ 560584 h 1331877"/>
              <a:gd name="connsiteX0" fmla="*/ 6961 w 864110"/>
              <a:gd name="connsiteY0" fmla="*/ 560584 h 1332354"/>
              <a:gd name="connsiteX1" fmla="*/ 96872 w 864110"/>
              <a:gd name="connsiteY1" fmla="*/ 392065 h 1332354"/>
              <a:gd name="connsiteX2" fmla="*/ 77366 w 864110"/>
              <a:gd name="connsiteY2" fmla="*/ 112864 h 1332354"/>
              <a:gd name="connsiteX3" fmla="*/ 229757 w 864110"/>
              <a:gd name="connsiteY3" fmla="*/ 19060 h 1332354"/>
              <a:gd name="connsiteX4" fmla="*/ 566246 w 864110"/>
              <a:gd name="connsiteY4" fmla="*/ 15575 h 1332354"/>
              <a:gd name="connsiteX5" fmla="*/ 717366 w 864110"/>
              <a:gd name="connsiteY5" fmla="*/ 187554 h 1332354"/>
              <a:gd name="connsiteX6" fmla="*/ 861931 w 864110"/>
              <a:gd name="connsiteY6" fmla="*/ 1026005 h 1332354"/>
              <a:gd name="connsiteX7" fmla="*/ 773212 w 864110"/>
              <a:gd name="connsiteY7" fmla="*/ 1266151 h 1332354"/>
              <a:gd name="connsiteX8" fmla="*/ 386884 w 864110"/>
              <a:gd name="connsiteY8" fmla="*/ 1325422 h 1332354"/>
              <a:gd name="connsiteX9" fmla="*/ 197485 w 864110"/>
              <a:gd name="connsiteY9" fmla="*/ 1137282 h 1332354"/>
              <a:gd name="connsiteX10" fmla="*/ 125663 w 864110"/>
              <a:gd name="connsiteY10" fmla="*/ 526081 h 1332354"/>
              <a:gd name="connsiteX11" fmla="*/ 6961 w 864110"/>
              <a:gd name="connsiteY11" fmla="*/ 560584 h 1332354"/>
              <a:gd name="connsiteX0" fmla="*/ 6961 w 864110"/>
              <a:gd name="connsiteY0" fmla="*/ 560674 h 1332444"/>
              <a:gd name="connsiteX1" fmla="*/ 96872 w 864110"/>
              <a:gd name="connsiteY1" fmla="*/ 392155 h 1332444"/>
              <a:gd name="connsiteX2" fmla="*/ 79552 w 864110"/>
              <a:gd name="connsiteY2" fmla="*/ 114810 h 1332444"/>
              <a:gd name="connsiteX3" fmla="*/ 229757 w 864110"/>
              <a:gd name="connsiteY3" fmla="*/ 19150 h 1332444"/>
              <a:gd name="connsiteX4" fmla="*/ 566246 w 864110"/>
              <a:gd name="connsiteY4" fmla="*/ 15665 h 1332444"/>
              <a:gd name="connsiteX5" fmla="*/ 717366 w 864110"/>
              <a:gd name="connsiteY5" fmla="*/ 187644 h 1332444"/>
              <a:gd name="connsiteX6" fmla="*/ 861931 w 864110"/>
              <a:gd name="connsiteY6" fmla="*/ 1026095 h 1332444"/>
              <a:gd name="connsiteX7" fmla="*/ 773212 w 864110"/>
              <a:gd name="connsiteY7" fmla="*/ 1266241 h 1332444"/>
              <a:gd name="connsiteX8" fmla="*/ 386884 w 864110"/>
              <a:gd name="connsiteY8" fmla="*/ 1325512 h 1332444"/>
              <a:gd name="connsiteX9" fmla="*/ 197485 w 864110"/>
              <a:gd name="connsiteY9" fmla="*/ 1137372 h 1332444"/>
              <a:gd name="connsiteX10" fmla="*/ 125663 w 864110"/>
              <a:gd name="connsiteY10" fmla="*/ 526171 h 1332444"/>
              <a:gd name="connsiteX11" fmla="*/ 6961 w 864110"/>
              <a:gd name="connsiteY11" fmla="*/ 560674 h 1332444"/>
              <a:gd name="connsiteX0" fmla="*/ 8576 w 843625"/>
              <a:gd name="connsiteY0" fmla="*/ 550409 h 1332444"/>
              <a:gd name="connsiteX1" fmla="*/ 76387 w 843625"/>
              <a:gd name="connsiteY1" fmla="*/ 392155 h 1332444"/>
              <a:gd name="connsiteX2" fmla="*/ 59067 w 843625"/>
              <a:gd name="connsiteY2" fmla="*/ 114810 h 1332444"/>
              <a:gd name="connsiteX3" fmla="*/ 209272 w 843625"/>
              <a:gd name="connsiteY3" fmla="*/ 19150 h 1332444"/>
              <a:gd name="connsiteX4" fmla="*/ 545761 w 843625"/>
              <a:gd name="connsiteY4" fmla="*/ 15665 h 1332444"/>
              <a:gd name="connsiteX5" fmla="*/ 696881 w 843625"/>
              <a:gd name="connsiteY5" fmla="*/ 187644 h 1332444"/>
              <a:gd name="connsiteX6" fmla="*/ 841446 w 843625"/>
              <a:gd name="connsiteY6" fmla="*/ 1026095 h 1332444"/>
              <a:gd name="connsiteX7" fmla="*/ 752727 w 843625"/>
              <a:gd name="connsiteY7" fmla="*/ 1266241 h 1332444"/>
              <a:gd name="connsiteX8" fmla="*/ 366399 w 843625"/>
              <a:gd name="connsiteY8" fmla="*/ 1325512 h 1332444"/>
              <a:gd name="connsiteX9" fmla="*/ 177000 w 843625"/>
              <a:gd name="connsiteY9" fmla="*/ 1137372 h 1332444"/>
              <a:gd name="connsiteX10" fmla="*/ 105178 w 843625"/>
              <a:gd name="connsiteY10" fmla="*/ 526171 h 1332444"/>
              <a:gd name="connsiteX11" fmla="*/ 8576 w 843625"/>
              <a:gd name="connsiteY11" fmla="*/ 550409 h 1332444"/>
              <a:gd name="connsiteX0" fmla="*/ 8576 w 843625"/>
              <a:gd name="connsiteY0" fmla="*/ 550409 h 1332444"/>
              <a:gd name="connsiteX1" fmla="*/ 76387 w 843625"/>
              <a:gd name="connsiteY1" fmla="*/ 392155 h 1332444"/>
              <a:gd name="connsiteX2" fmla="*/ 59067 w 843625"/>
              <a:gd name="connsiteY2" fmla="*/ 114810 h 1332444"/>
              <a:gd name="connsiteX3" fmla="*/ 209272 w 843625"/>
              <a:gd name="connsiteY3" fmla="*/ 19150 h 1332444"/>
              <a:gd name="connsiteX4" fmla="*/ 545761 w 843625"/>
              <a:gd name="connsiteY4" fmla="*/ 15665 h 1332444"/>
              <a:gd name="connsiteX5" fmla="*/ 696881 w 843625"/>
              <a:gd name="connsiteY5" fmla="*/ 187644 h 1332444"/>
              <a:gd name="connsiteX6" fmla="*/ 841446 w 843625"/>
              <a:gd name="connsiteY6" fmla="*/ 1026095 h 1332444"/>
              <a:gd name="connsiteX7" fmla="*/ 752727 w 843625"/>
              <a:gd name="connsiteY7" fmla="*/ 1266241 h 1332444"/>
              <a:gd name="connsiteX8" fmla="*/ 366399 w 843625"/>
              <a:gd name="connsiteY8" fmla="*/ 1325512 h 1332444"/>
              <a:gd name="connsiteX9" fmla="*/ 177000 w 843625"/>
              <a:gd name="connsiteY9" fmla="*/ 1137372 h 1332444"/>
              <a:gd name="connsiteX10" fmla="*/ 105178 w 843625"/>
              <a:gd name="connsiteY10" fmla="*/ 526171 h 1332444"/>
              <a:gd name="connsiteX11" fmla="*/ 8576 w 843625"/>
              <a:gd name="connsiteY11" fmla="*/ 550409 h 1332444"/>
              <a:gd name="connsiteX0" fmla="*/ 8576 w 843625"/>
              <a:gd name="connsiteY0" fmla="*/ 550409 h 1332528"/>
              <a:gd name="connsiteX1" fmla="*/ 76387 w 843625"/>
              <a:gd name="connsiteY1" fmla="*/ 392155 h 1332528"/>
              <a:gd name="connsiteX2" fmla="*/ 59067 w 843625"/>
              <a:gd name="connsiteY2" fmla="*/ 114810 h 1332528"/>
              <a:gd name="connsiteX3" fmla="*/ 209272 w 843625"/>
              <a:gd name="connsiteY3" fmla="*/ 19150 h 1332528"/>
              <a:gd name="connsiteX4" fmla="*/ 545761 w 843625"/>
              <a:gd name="connsiteY4" fmla="*/ 15665 h 1332528"/>
              <a:gd name="connsiteX5" fmla="*/ 696881 w 843625"/>
              <a:gd name="connsiteY5" fmla="*/ 187644 h 1332528"/>
              <a:gd name="connsiteX6" fmla="*/ 841446 w 843625"/>
              <a:gd name="connsiteY6" fmla="*/ 1026095 h 1332528"/>
              <a:gd name="connsiteX7" fmla="*/ 752727 w 843625"/>
              <a:gd name="connsiteY7" fmla="*/ 1266241 h 1332528"/>
              <a:gd name="connsiteX8" fmla="*/ 366399 w 843625"/>
              <a:gd name="connsiteY8" fmla="*/ 1325512 h 1332528"/>
              <a:gd name="connsiteX9" fmla="*/ 184643 w 843625"/>
              <a:gd name="connsiteY9" fmla="*/ 1136120 h 1332528"/>
              <a:gd name="connsiteX10" fmla="*/ 105178 w 843625"/>
              <a:gd name="connsiteY10" fmla="*/ 526171 h 1332528"/>
              <a:gd name="connsiteX11" fmla="*/ 8576 w 843625"/>
              <a:gd name="connsiteY11" fmla="*/ 550409 h 1332528"/>
              <a:gd name="connsiteX0" fmla="*/ 8576 w 843404"/>
              <a:gd name="connsiteY0" fmla="*/ 550409 h 1327013"/>
              <a:gd name="connsiteX1" fmla="*/ 76387 w 843404"/>
              <a:gd name="connsiteY1" fmla="*/ 392155 h 1327013"/>
              <a:gd name="connsiteX2" fmla="*/ 59067 w 843404"/>
              <a:gd name="connsiteY2" fmla="*/ 114810 h 1327013"/>
              <a:gd name="connsiteX3" fmla="*/ 209272 w 843404"/>
              <a:gd name="connsiteY3" fmla="*/ 19150 h 1327013"/>
              <a:gd name="connsiteX4" fmla="*/ 545761 w 843404"/>
              <a:gd name="connsiteY4" fmla="*/ 15665 h 1327013"/>
              <a:gd name="connsiteX5" fmla="*/ 696881 w 843404"/>
              <a:gd name="connsiteY5" fmla="*/ 187644 h 1327013"/>
              <a:gd name="connsiteX6" fmla="*/ 841446 w 843404"/>
              <a:gd name="connsiteY6" fmla="*/ 1026095 h 1327013"/>
              <a:gd name="connsiteX7" fmla="*/ 752727 w 843404"/>
              <a:gd name="connsiteY7" fmla="*/ 1266241 h 1327013"/>
              <a:gd name="connsiteX8" fmla="*/ 390961 w 843404"/>
              <a:gd name="connsiteY8" fmla="*/ 1319274 h 1327013"/>
              <a:gd name="connsiteX9" fmla="*/ 184643 w 843404"/>
              <a:gd name="connsiteY9" fmla="*/ 1136120 h 1327013"/>
              <a:gd name="connsiteX10" fmla="*/ 105178 w 843404"/>
              <a:gd name="connsiteY10" fmla="*/ 526171 h 1327013"/>
              <a:gd name="connsiteX11" fmla="*/ 8576 w 843404"/>
              <a:gd name="connsiteY11" fmla="*/ 550409 h 1327013"/>
              <a:gd name="connsiteX0" fmla="*/ 8576 w 843404"/>
              <a:gd name="connsiteY0" fmla="*/ 567995 h 1344599"/>
              <a:gd name="connsiteX1" fmla="*/ 76387 w 843404"/>
              <a:gd name="connsiteY1" fmla="*/ 409741 h 1344599"/>
              <a:gd name="connsiteX2" fmla="*/ 59067 w 843404"/>
              <a:gd name="connsiteY2" fmla="*/ 132396 h 1344599"/>
              <a:gd name="connsiteX3" fmla="*/ 262200 w 843404"/>
              <a:gd name="connsiteY3" fmla="*/ 8133 h 1344599"/>
              <a:gd name="connsiteX4" fmla="*/ 545761 w 843404"/>
              <a:gd name="connsiteY4" fmla="*/ 33251 h 1344599"/>
              <a:gd name="connsiteX5" fmla="*/ 696881 w 843404"/>
              <a:gd name="connsiteY5" fmla="*/ 205230 h 1344599"/>
              <a:gd name="connsiteX6" fmla="*/ 841446 w 843404"/>
              <a:gd name="connsiteY6" fmla="*/ 1043681 h 1344599"/>
              <a:gd name="connsiteX7" fmla="*/ 752727 w 843404"/>
              <a:gd name="connsiteY7" fmla="*/ 1283827 h 1344599"/>
              <a:gd name="connsiteX8" fmla="*/ 390961 w 843404"/>
              <a:gd name="connsiteY8" fmla="*/ 1336860 h 1344599"/>
              <a:gd name="connsiteX9" fmla="*/ 184643 w 843404"/>
              <a:gd name="connsiteY9" fmla="*/ 1153706 h 1344599"/>
              <a:gd name="connsiteX10" fmla="*/ 105178 w 843404"/>
              <a:gd name="connsiteY10" fmla="*/ 543757 h 1344599"/>
              <a:gd name="connsiteX11" fmla="*/ 8576 w 843404"/>
              <a:gd name="connsiteY11" fmla="*/ 567995 h 1344599"/>
              <a:gd name="connsiteX0" fmla="*/ 8576 w 843404"/>
              <a:gd name="connsiteY0" fmla="*/ 567509 h 1344113"/>
              <a:gd name="connsiteX1" fmla="*/ 76387 w 843404"/>
              <a:gd name="connsiteY1" fmla="*/ 409255 h 1344113"/>
              <a:gd name="connsiteX2" fmla="*/ 99190 w 843404"/>
              <a:gd name="connsiteY2" fmla="*/ 125338 h 1344113"/>
              <a:gd name="connsiteX3" fmla="*/ 262200 w 843404"/>
              <a:gd name="connsiteY3" fmla="*/ 7647 h 1344113"/>
              <a:gd name="connsiteX4" fmla="*/ 545761 w 843404"/>
              <a:gd name="connsiteY4" fmla="*/ 32765 h 1344113"/>
              <a:gd name="connsiteX5" fmla="*/ 696881 w 843404"/>
              <a:gd name="connsiteY5" fmla="*/ 204744 h 1344113"/>
              <a:gd name="connsiteX6" fmla="*/ 841446 w 843404"/>
              <a:gd name="connsiteY6" fmla="*/ 1043195 h 1344113"/>
              <a:gd name="connsiteX7" fmla="*/ 752727 w 843404"/>
              <a:gd name="connsiteY7" fmla="*/ 1283341 h 1344113"/>
              <a:gd name="connsiteX8" fmla="*/ 390961 w 843404"/>
              <a:gd name="connsiteY8" fmla="*/ 1336374 h 1344113"/>
              <a:gd name="connsiteX9" fmla="*/ 184643 w 843404"/>
              <a:gd name="connsiteY9" fmla="*/ 1153220 h 1344113"/>
              <a:gd name="connsiteX10" fmla="*/ 105178 w 843404"/>
              <a:gd name="connsiteY10" fmla="*/ 543271 h 1344113"/>
              <a:gd name="connsiteX11" fmla="*/ 8576 w 843404"/>
              <a:gd name="connsiteY11" fmla="*/ 567509 h 1344113"/>
              <a:gd name="connsiteX0" fmla="*/ 8576 w 843404"/>
              <a:gd name="connsiteY0" fmla="*/ 566478 h 1343082"/>
              <a:gd name="connsiteX1" fmla="*/ 76387 w 843404"/>
              <a:gd name="connsiteY1" fmla="*/ 408224 h 1343082"/>
              <a:gd name="connsiteX2" fmla="*/ 99190 w 843404"/>
              <a:gd name="connsiteY2" fmla="*/ 124307 h 1343082"/>
              <a:gd name="connsiteX3" fmla="*/ 262200 w 843404"/>
              <a:gd name="connsiteY3" fmla="*/ 6616 h 1343082"/>
              <a:gd name="connsiteX4" fmla="*/ 579343 w 843404"/>
              <a:gd name="connsiteY4" fmla="*/ 35092 h 1343082"/>
              <a:gd name="connsiteX5" fmla="*/ 696881 w 843404"/>
              <a:gd name="connsiteY5" fmla="*/ 203713 h 1343082"/>
              <a:gd name="connsiteX6" fmla="*/ 841446 w 843404"/>
              <a:gd name="connsiteY6" fmla="*/ 1042164 h 1343082"/>
              <a:gd name="connsiteX7" fmla="*/ 752727 w 843404"/>
              <a:gd name="connsiteY7" fmla="*/ 1282310 h 1343082"/>
              <a:gd name="connsiteX8" fmla="*/ 390961 w 843404"/>
              <a:gd name="connsiteY8" fmla="*/ 1335343 h 1343082"/>
              <a:gd name="connsiteX9" fmla="*/ 184643 w 843404"/>
              <a:gd name="connsiteY9" fmla="*/ 1152189 h 1343082"/>
              <a:gd name="connsiteX10" fmla="*/ 105178 w 843404"/>
              <a:gd name="connsiteY10" fmla="*/ 542240 h 1343082"/>
              <a:gd name="connsiteX11" fmla="*/ 8576 w 843404"/>
              <a:gd name="connsiteY11" fmla="*/ 566478 h 1343082"/>
              <a:gd name="connsiteX0" fmla="*/ 8576 w 843404"/>
              <a:gd name="connsiteY0" fmla="*/ 580816 h 1357420"/>
              <a:gd name="connsiteX1" fmla="*/ 76387 w 843404"/>
              <a:gd name="connsiteY1" fmla="*/ 422562 h 1357420"/>
              <a:gd name="connsiteX2" fmla="*/ 99190 w 843404"/>
              <a:gd name="connsiteY2" fmla="*/ 138645 h 1357420"/>
              <a:gd name="connsiteX3" fmla="*/ 308863 w 843404"/>
              <a:gd name="connsiteY3" fmla="*/ 4451 h 1357420"/>
              <a:gd name="connsiteX4" fmla="*/ 579343 w 843404"/>
              <a:gd name="connsiteY4" fmla="*/ 49430 h 1357420"/>
              <a:gd name="connsiteX5" fmla="*/ 696881 w 843404"/>
              <a:gd name="connsiteY5" fmla="*/ 218051 h 1357420"/>
              <a:gd name="connsiteX6" fmla="*/ 841446 w 843404"/>
              <a:gd name="connsiteY6" fmla="*/ 1056502 h 1357420"/>
              <a:gd name="connsiteX7" fmla="*/ 752727 w 843404"/>
              <a:gd name="connsiteY7" fmla="*/ 1296648 h 1357420"/>
              <a:gd name="connsiteX8" fmla="*/ 390961 w 843404"/>
              <a:gd name="connsiteY8" fmla="*/ 1349681 h 1357420"/>
              <a:gd name="connsiteX9" fmla="*/ 184643 w 843404"/>
              <a:gd name="connsiteY9" fmla="*/ 1166527 h 1357420"/>
              <a:gd name="connsiteX10" fmla="*/ 105178 w 843404"/>
              <a:gd name="connsiteY10" fmla="*/ 556578 h 1357420"/>
              <a:gd name="connsiteX11" fmla="*/ 8576 w 843404"/>
              <a:gd name="connsiteY11" fmla="*/ 580816 h 1357420"/>
              <a:gd name="connsiteX0" fmla="*/ 8576 w 842535"/>
              <a:gd name="connsiteY0" fmla="*/ 580879 h 1357483"/>
              <a:gd name="connsiteX1" fmla="*/ 76387 w 842535"/>
              <a:gd name="connsiteY1" fmla="*/ 422625 h 1357483"/>
              <a:gd name="connsiteX2" fmla="*/ 99190 w 842535"/>
              <a:gd name="connsiteY2" fmla="*/ 138708 h 1357483"/>
              <a:gd name="connsiteX3" fmla="*/ 308863 w 842535"/>
              <a:gd name="connsiteY3" fmla="*/ 4514 h 1357483"/>
              <a:gd name="connsiteX4" fmla="*/ 579343 w 842535"/>
              <a:gd name="connsiteY4" fmla="*/ 49493 h 1357483"/>
              <a:gd name="connsiteX5" fmla="*/ 714903 w 842535"/>
              <a:gd name="connsiteY5" fmla="*/ 221806 h 1357483"/>
              <a:gd name="connsiteX6" fmla="*/ 841446 w 842535"/>
              <a:gd name="connsiteY6" fmla="*/ 1056565 h 1357483"/>
              <a:gd name="connsiteX7" fmla="*/ 752727 w 842535"/>
              <a:gd name="connsiteY7" fmla="*/ 1296711 h 1357483"/>
              <a:gd name="connsiteX8" fmla="*/ 390961 w 842535"/>
              <a:gd name="connsiteY8" fmla="*/ 1349744 h 1357483"/>
              <a:gd name="connsiteX9" fmla="*/ 184643 w 842535"/>
              <a:gd name="connsiteY9" fmla="*/ 1166590 h 1357483"/>
              <a:gd name="connsiteX10" fmla="*/ 105178 w 842535"/>
              <a:gd name="connsiteY10" fmla="*/ 556641 h 1357483"/>
              <a:gd name="connsiteX11" fmla="*/ 8576 w 842535"/>
              <a:gd name="connsiteY11" fmla="*/ 580879 h 1357483"/>
              <a:gd name="connsiteX0" fmla="*/ 8576 w 842535"/>
              <a:gd name="connsiteY0" fmla="*/ 577971 h 1354575"/>
              <a:gd name="connsiteX1" fmla="*/ 76387 w 842535"/>
              <a:gd name="connsiteY1" fmla="*/ 419717 h 1354575"/>
              <a:gd name="connsiteX2" fmla="*/ 99190 w 842535"/>
              <a:gd name="connsiteY2" fmla="*/ 135800 h 1354575"/>
              <a:gd name="connsiteX3" fmla="*/ 308863 w 842535"/>
              <a:gd name="connsiteY3" fmla="*/ 1606 h 1354575"/>
              <a:gd name="connsiteX4" fmla="*/ 714903 w 842535"/>
              <a:gd name="connsiteY4" fmla="*/ 218898 h 1354575"/>
              <a:gd name="connsiteX5" fmla="*/ 841446 w 842535"/>
              <a:gd name="connsiteY5" fmla="*/ 1053657 h 1354575"/>
              <a:gd name="connsiteX6" fmla="*/ 752727 w 842535"/>
              <a:gd name="connsiteY6" fmla="*/ 1293803 h 1354575"/>
              <a:gd name="connsiteX7" fmla="*/ 390961 w 842535"/>
              <a:gd name="connsiteY7" fmla="*/ 1346836 h 1354575"/>
              <a:gd name="connsiteX8" fmla="*/ 184643 w 842535"/>
              <a:gd name="connsiteY8" fmla="*/ 1163682 h 1354575"/>
              <a:gd name="connsiteX9" fmla="*/ 105178 w 842535"/>
              <a:gd name="connsiteY9" fmla="*/ 553733 h 1354575"/>
              <a:gd name="connsiteX10" fmla="*/ 8576 w 842535"/>
              <a:gd name="connsiteY10" fmla="*/ 577971 h 1354575"/>
              <a:gd name="connsiteX0" fmla="*/ 8576 w 841897"/>
              <a:gd name="connsiteY0" fmla="*/ 576547 h 1353151"/>
              <a:gd name="connsiteX1" fmla="*/ 76387 w 841897"/>
              <a:gd name="connsiteY1" fmla="*/ 418293 h 1353151"/>
              <a:gd name="connsiteX2" fmla="*/ 99190 w 841897"/>
              <a:gd name="connsiteY2" fmla="*/ 134376 h 1353151"/>
              <a:gd name="connsiteX3" fmla="*/ 308863 w 841897"/>
              <a:gd name="connsiteY3" fmla="*/ 182 h 1353151"/>
              <a:gd name="connsiteX4" fmla="*/ 730941 w 841897"/>
              <a:gd name="connsiteY4" fmla="*/ 159475 h 1353151"/>
              <a:gd name="connsiteX5" fmla="*/ 841446 w 841897"/>
              <a:gd name="connsiteY5" fmla="*/ 1052233 h 1353151"/>
              <a:gd name="connsiteX6" fmla="*/ 752727 w 841897"/>
              <a:gd name="connsiteY6" fmla="*/ 1292379 h 1353151"/>
              <a:gd name="connsiteX7" fmla="*/ 390961 w 841897"/>
              <a:gd name="connsiteY7" fmla="*/ 1345412 h 1353151"/>
              <a:gd name="connsiteX8" fmla="*/ 184643 w 841897"/>
              <a:gd name="connsiteY8" fmla="*/ 1162258 h 1353151"/>
              <a:gd name="connsiteX9" fmla="*/ 105178 w 841897"/>
              <a:gd name="connsiteY9" fmla="*/ 552309 h 1353151"/>
              <a:gd name="connsiteX10" fmla="*/ 8576 w 841897"/>
              <a:gd name="connsiteY10" fmla="*/ 576547 h 1353151"/>
              <a:gd name="connsiteX0" fmla="*/ 8576 w 852902"/>
              <a:gd name="connsiteY0" fmla="*/ 576547 h 1354413"/>
              <a:gd name="connsiteX1" fmla="*/ 76387 w 852902"/>
              <a:gd name="connsiteY1" fmla="*/ 418293 h 1354413"/>
              <a:gd name="connsiteX2" fmla="*/ 99190 w 852902"/>
              <a:gd name="connsiteY2" fmla="*/ 134376 h 1354413"/>
              <a:gd name="connsiteX3" fmla="*/ 308863 w 852902"/>
              <a:gd name="connsiteY3" fmla="*/ 182 h 1354413"/>
              <a:gd name="connsiteX4" fmla="*/ 730941 w 852902"/>
              <a:gd name="connsiteY4" fmla="*/ 159475 h 1354413"/>
              <a:gd name="connsiteX5" fmla="*/ 852579 w 852902"/>
              <a:gd name="connsiteY5" fmla="*/ 1001682 h 1354413"/>
              <a:gd name="connsiteX6" fmla="*/ 752727 w 852902"/>
              <a:gd name="connsiteY6" fmla="*/ 1292379 h 1354413"/>
              <a:gd name="connsiteX7" fmla="*/ 390961 w 852902"/>
              <a:gd name="connsiteY7" fmla="*/ 1345412 h 1354413"/>
              <a:gd name="connsiteX8" fmla="*/ 184643 w 852902"/>
              <a:gd name="connsiteY8" fmla="*/ 1162258 h 1354413"/>
              <a:gd name="connsiteX9" fmla="*/ 105178 w 852902"/>
              <a:gd name="connsiteY9" fmla="*/ 552309 h 1354413"/>
              <a:gd name="connsiteX10" fmla="*/ 8576 w 852902"/>
              <a:gd name="connsiteY10" fmla="*/ 576547 h 1354413"/>
              <a:gd name="connsiteX0" fmla="*/ 9753 w 842440"/>
              <a:gd name="connsiteY0" fmla="*/ 568913 h 1354413"/>
              <a:gd name="connsiteX1" fmla="*/ 65925 w 842440"/>
              <a:gd name="connsiteY1" fmla="*/ 418293 h 1354413"/>
              <a:gd name="connsiteX2" fmla="*/ 88728 w 842440"/>
              <a:gd name="connsiteY2" fmla="*/ 134376 h 1354413"/>
              <a:gd name="connsiteX3" fmla="*/ 298401 w 842440"/>
              <a:gd name="connsiteY3" fmla="*/ 182 h 1354413"/>
              <a:gd name="connsiteX4" fmla="*/ 720479 w 842440"/>
              <a:gd name="connsiteY4" fmla="*/ 159475 h 1354413"/>
              <a:gd name="connsiteX5" fmla="*/ 842117 w 842440"/>
              <a:gd name="connsiteY5" fmla="*/ 1001682 h 1354413"/>
              <a:gd name="connsiteX6" fmla="*/ 742265 w 842440"/>
              <a:gd name="connsiteY6" fmla="*/ 1292379 h 1354413"/>
              <a:gd name="connsiteX7" fmla="*/ 380499 w 842440"/>
              <a:gd name="connsiteY7" fmla="*/ 1345412 h 1354413"/>
              <a:gd name="connsiteX8" fmla="*/ 174181 w 842440"/>
              <a:gd name="connsiteY8" fmla="*/ 1162258 h 1354413"/>
              <a:gd name="connsiteX9" fmla="*/ 94716 w 842440"/>
              <a:gd name="connsiteY9" fmla="*/ 552309 h 1354413"/>
              <a:gd name="connsiteX10" fmla="*/ 9753 w 842440"/>
              <a:gd name="connsiteY10" fmla="*/ 568913 h 1354413"/>
              <a:gd name="connsiteX0" fmla="*/ 9475 w 842162"/>
              <a:gd name="connsiteY0" fmla="*/ 568921 h 1354421"/>
              <a:gd name="connsiteX1" fmla="*/ 68141 w 842162"/>
              <a:gd name="connsiteY1" fmla="*/ 437939 h 1354421"/>
              <a:gd name="connsiteX2" fmla="*/ 88450 w 842162"/>
              <a:gd name="connsiteY2" fmla="*/ 134384 h 1354421"/>
              <a:gd name="connsiteX3" fmla="*/ 298123 w 842162"/>
              <a:gd name="connsiteY3" fmla="*/ 190 h 1354421"/>
              <a:gd name="connsiteX4" fmla="*/ 720201 w 842162"/>
              <a:gd name="connsiteY4" fmla="*/ 159483 h 1354421"/>
              <a:gd name="connsiteX5" fmla="*/ 841839 w 842162"/>
              <a:gd name="connsiteY5" fmla="*/ 1001690 h 1354421"/>
              <a:gd name="connsiteX6" fmla="*/ 741987 w 842162"/>
              <a:gd name="connsiteY6" fmla="*/ 1292387 h 1354421"/>
              <a:gd name="connsiteX7" fmla="*/ 380221 w 842162"/>
              <a:gd name="connsiteY7" fmla="*/ 1345420 h 1354421"/>
              <a:gd name="connsiteX8" fmla="*/ 173903 w 842162"/>
              <a:gd name="connsiteY8" fmla="*/ 1162266 h 1354421"/>
              <a:gd name="connsiteX9" fmla="*/ 94438 w 842162"/>
              <a:gd name="connsiteY9" fmla="*/ 552317 h 1354421"/>
              <a:gd name="connsiteX10" fmla="*/ 9475 w 842162"/>
              <a:gd name="connsiteY10" fmla="*/ 568921 h 1354421"/>
              <a:gd name="connsiteX0" fmla="*/ 9475 w 842162"/>
              <a:gd name="connsiteY0" fmla="*/ 568732 h 1354232"/>
              <a:gd name="connsiteX1" fmla="*/ 68141 w 842162"/>
              <a:gd name="connsiteY1" fmla="*/ 437750 h 1354232"/>
              <a:gd name="connsiteX2" fmla="*/ 86360 w 842162"/>
              <a:gd name="connsiteY2" fmla="*/ 157448 h 1354232"/>
              <a:gd name="connsiteX3" fmla="*/ 298123 w 842162"/>
              <a:gd name="connsiteY3" fmla="*/ 1 h 1354232"/>
              <a:gd name="connsiteX4" fmla="*/ 720201 w 842162"/>
              <a:gd name="connsiteY4" fmla="*/ 159294 h 1354232"/>
              <a:gd name="connsiteX5" fmla="*/ 841839 w 842162"/>
              <a:gd name="connsiteY5" fmla="*/ 1001501 h 1354232"/>
              <a:gd name="connsiteX6" fmla="*/ 741987 w 842162"/>
              <a:gd name="connsiteY6" fmla="*/ 1292198 h 1354232"/>
              <a:gd name="connsiteX7" fmla="*/ 380221 w 842162"/>
              <a:gd name="connsiteY7" fmla="*/ 1345231 h 1354232"/>
              <a:gd name="connsiteX8" fmla="*/ 173903 w 842162"/>
              <a:gd name="connsiteY8" fmla="*/ 1162077 h 1354232"/>
              <a:gd name="connsiteX9" fmla="*/ 94438 w 842162"/>
              <a:gd name="connsiteY9" fmla="*/ 552128 h 1354232"/>
              <a:gd name="connsiteX10" fmla="*/ 9475 w 842162"/>
              <a:gd name="connsiteY10" fmla="*/ 568732 h 1354232"/>
              <a:gd name="connsiteX0" fmla="*/ 9475 w 842162"/>
              <a:gd name="connsiteY0" fmla="*/ 553089 h 1338589"/>
              <a:gd name="connsiteX1" fmla="*/ 68141 w 842162"/>
              <a:gd name="connsiteY1" fmla="*/ 422107 h 1338589"/>
              <a:gd name="connsiteX2" fmla="*/ 86360 w 842162"/>
              <a:gd name="connsiteY2" fmla="*/ 141805 h 1338589"/>
              <a:gd name="connsiteX3" fmla="*/ 302731 w 842162"/>
              <a:gd name="connsiteY3" fmla="*/ 786 h 1338589"/>
              <a:gd name="connsiteX4" fmla="*/ 720201 w 842162"/>
              <a:gd name="connsiteY4" fmla="*/ 143651 h 1338589"/>
              <a:gd name="connsiteX5" fmla="*/ 841839 w 842162"/>
              <a:gd name="connsiteY5" fmla="*/ 985858 h 1338589"/>
              <a:gd name="connsiteX6" fmla="*/ 741987 w 842162"/>
              <a:gd name="connsiteY6" fmla="*/ 1276555 h 1338589"/>
              <a:gd name="connsiteX7" fmla="*/ 380221 w 842162"/>
              <a:gd name="connsiteY7" fmla="*/ 1329588 h 1338589"/>
              <a:gd name="connsiteX8" fmla="*/ 173903 w 842162"/>
              <a:gd name="connsiteY8" fmla="*/ 1146434 h 1338589"/>
              <a:gd name="connsiteX9" fmla="*/ 94438 w 842162"/>
              <a:gd name="connsiteY9" fmla="*/ 536485 h 1338589"/>
              <a:gd name="connsiteX10" fmla="*/ 9475 w 842162"/>
              <a:gd name="connsiteY10" fmla="*/ 553089 h 1338589"/>
              <a:gd name="connsiteX0" fmla="*/ 9475 w 842162"/>
              <a:gd name="connsiteY0" fmla="*/ 556656 h 1342156"/>
              <a:gd name="connsiteX1" fmla="*/ 68141 w 842162"/>
              <a:gd name="connsiteY1" fmla="*/ 425674 h 1342156"/>
              <a:gd name="connsiteX2" fmla="*/ 86360 w 842162"/>
              <a:gd name="connsiteY2" fmla="*/ 145372 h 1342156"/>
              <a:gd name="connsiteX3" fmla="*/ 302731 w 842162"/>
              <a:gd name="connsiteY3" fmla="*/ 4353 h 1342156"/>
              <a:gd name="connsiteX4" fmla="*/ 720201 w 842162"/>
              <a:gd name="connsiteY4" fmla="*/ 147218 h 1342156"/>
              <a:gd name="connsiteX5" fmla="*/ 841839 w 842162"/>
              <a:gd name="connsiteY5" fmla="*/ 989425 h 1342156"/>
              <a:gd name="connsiteX6" fmla="*/ 741987 w 842162"/>
              <a:gd name="connsiteY6" fmla="*/ 1280122 h 1342156"/>
              <a:gd name="connsiteX7" fmla="*/ 380221 w 842162"/>
              <a:gd name="connsiteY7" fmla="*/ 1333155 h 1342156"/>
              <a:gd name="connsiteX8" fmla="*/ 173903 w 842162"/>
              <a:gd name="connsiteY8" fmla="*/ 1150001 h 1342156"/>
              <a:gd name="connsiteX9" fmla="*/ 94438 w 842162"/>
              <a:gd name="connsiteY9" fmla="*/ 540052 h 1342156"/>
              <a:gd name="connsiteX10" fmla="*/ 9475 w 842162"/>
              <a:gd name="connsiteY10" fmla="*/ 556656 h 1342156"/>
              <a:gd name="connsiteX0" fmla="*/ 9475 w 842162"/>
              <a:gd name="connsiteY0" fmla="*/ 553349 h 1338849"/>
              <a:gd name="connsiteX1" fmla="*/ 68141 w 842162"/>
              <a:gd name="connsiteY1" fmla="*/ 422367 h 1338849"/>
              <a:gd name="connsiteX2" fmla="*/ 96954 w 842162"/>
              <a:gd name="connsiteY2" fmla="*/ 146058 h 1338849"/>
              <a:gd name="connsiteX3" fmla="*/ 302731 w 842162"/>
              <a:gd name="connsiteY3" fmla="*/ 1046 h 1338849"/>
              <a:gd name="connsiteX4" fmla="*/ 720201 w 842162"/>
              <a:gd name="connsiteY4" fmla="*/ 143911 h 1338849"/>
              <a:gd name="connsiteX5" fmla="*/ 841839 w 842162"/>
              <a:gd name="connsiteY5" fmla="*/ 986118 h 1338849"/>
              <a:gd name="connsiteX6" fmla="*/ 741987 w 842162"/>
              <a:gd name="connsiteY6" fmla="*/ 1276815 h 1338849"/>
              <a:gd name="connsiteX7" fmla="*/ 380221 w 842162"/>
              <a:gd name="connsiteY7" fmla="*/ 1329848 h 1338849"/>
              <a:gd name="connsiteX8" fmla="*/ 173903 w 842162"/>
              <a:gd name="connsiteY8" fmla="*/ 1146694 h 1338849"/>
              <a:gd name="connsiteX9" fmla="*/ 94438 w 842162"/>
              <a:gd name="connsiteY9" fmla="*/ 536745 h 1338849"/>
              <a:gd name="connsiteX10" fmla="*/ 9475 w 842162"/>
              <a:gd name="connsiteY10" fmla="*/ 553349 h 1338849"/>
              <a:gd name="connsiteX0" fmla="*/ 9475 w 842162"/>
              <a:gd name="connsiteY0" fmla="*/ 553349 h 1338908"/>
              <a:gd name="connsiteX1" fmla="*/ 68141 w 842162"/>
              <a:gd name="connsiteY1" fmla="*/ 422367 h 1338908"/>
              <a:gd name="connsiteX2" fmla="*/ 96954 w 842162"/>
              <a:gd name="connsiteY2" fmla="*/ 146058 h 1338908"/>
              <a:gd name="connsiteX3" fmla="*/ 302731 w 842162"/>
              <a:gd name="connsiteY3" fmla="*/ 1046 h 1338908"/>
              <a:gd name="connsiteX4" fmla="*/ 720201 w 842162"/>
              <a:gd name="connsiteY4" fmla="*/ 143911 h 1338908"/>
              <a:gd name="connsiteX5" fmla="*/ 841839 w 842162"/>
              <a:gd name="connsiteY5" fmla="*/ 986118 h 1338908"/>
              <a:gd name="connsiteX6" fmla="*/ 741987 w 842162"/>
              <a:gd name="connsiteY6" fmla="*/ 1276815 h 1338908"/>
              <a:gd name="connsiteX7" fmla="*/ 380221 w 842162"/>
              <a:gd name="connsiteY7" fmla="*/ 1329848 h 1338908"/>
              <a:gd name="connsiteX8" fmla="*/ 178844 w 842162"/>
              <a:gd name="connsiteY8" fmla="*/ 1145885 h 1338908"/>
              <a:gd name="connsiteX9" fmla="*/ 94438 w 842162"/>
              <a:gd name="connsiteY9" fmla="*/ 536745 h 1338908"/>
              <a:gd name="connsiteX10" fmla="*/ 9475 w 842162"/>
              <a:gd name="connsiteY10" fmla="*/ 553349 h 1338908"/>
              <a:gd name="connsiteX0" fmla="*/ 9475 w 842162"/>
              <a:gd name="connsiteY0" fmla="*/ 553349 h 1338908"/>
              <a:gd name="connsiteX1" fmla="*/ 68141 w 842162"/>
              <a:gd name="connsiteY1" fmla="*/ 422367 h 1338908"/>
              <a:gd name="connsiteX2" fmla="*/ 96954 w 842162"/>
              <a:gd name="connsiteY2" fmla="*/ 146058 h 1338908"/>
              <a:gd name="connsiteX3" fmla="*/ 302731 w 842162"/>
              <a:gd name="connsiteY3" fmla="*/ 1046 h 1338908"/>
              <a:gd name="connsiteX4" fmla="*/ 720201 w 842162"/>
              <a:gd name="connsiteY4" fmla="*/ 143911 h 1338908"/>
              <a:gd name="connsiteX5" fmla="*/ 841839 w 842162"/>
              <a:gd name="connsiteY5" fmla="*/ 986118 h 1338908"/>
              <a:gd name="connsiteX6" fmla="*/ 741987 w 842162"/>
              <a:gd name="connsiteY6" fmla="*/ 1276815 h 1338908"/>
              <a:gd name="connsiteX7" fmla="*/ 380221 w 842162"/>
              <a:gd name="connsiteY7" fmla="*/ 1329848 h 1338908"/>
              <a:gd name="connsiteX8" fmla="*/ 178844 w 842162"/>
              <a:gd name="connsiteY8" fmla="*/ 1145885 h 1338908"/>
              <a:gd name="connsiteX9" fmla="*/ 94438 w 842162"/>
              <a:gd name="connsiteY9" fmla="*/ 536745 h 1338908"/>
              <a:gd name="connsiteX10" fmla="*/ 9475 w 842162"/>
              <a:gd name="connsiteY10" fmla="*/ 553349 h 1338908"/>
              <a:gd name="connsiteX0" fmla="*/ 9475 w 842162"/>
              <a:gd name="connsiteY0" fmla="*/ 553349 h 1342900"/>
              <a:gd name="connsiteX1" fmla="*/ 68141 w 842162"/>
              <a:gd name="connsiteY1" fmla="*/ 422367 h 1342900"/>
              <a:gd name="connsiteX2" fmla="*/ 96954 w 842162"/>
              <a:gd name="connsiteY2" fmla="*/ 146058 h 1342900"/>
              <a:gd name="connsiteX3" fmla="*/ 302731 w 842162"/>
              <a:gd name="connsiteY3" fmla="*/ 1046 h 1342900"/>
              <a:gd name="connsiteX4" fmla="*/ 720201 w 842162"/>
              <a:gd name="connsiteY4" fmla="*/ 143911 h 1342900"/>
              <a:gd name="connsiteX5" fmla="*/ 841839 w 842162"/>
              <a:gd name="connsiteY5" fmla="*/ 986118 h 1342900"/>
              <a:gd name="connsiteX6" fmla="*/ 741987 w 842162"/>
              <a:gd name="connsiteY6" fmla="*/ 1276815 h 1342900"/>
              <a:gd name="connsiteX7" fmla="*/ 380221 w 842162"/>
              <a:gd name="connsiteY7" fmla="*/ 1329848 h 1342900"/>
              <a:gd name="connsiteX8" fmla="*/ 164306 w 842162"/>
              <a:gd name="connsiteY8" fmla="*/ 1090990 h 1342900"/>
              <a:gd name="connsiteX9" fmla="*/ 94438 w 842162"/>
              <a:gd name="connsiteY9" fmla="*/ 536745 h 1342900"/>
              <a:gd name="connsiteX10" fmla="*/ 9475 w 842162"/>
              <a:gd name="connsiteY10" fmla="*/ 553349 h 1342900"/>
              <a:gd name="connsiteX0" fmla="*/ 9475 w 842162"/>
              <a:gd name="connsiteY0" fmla="*/ 553349 h 1341177"/>
              <a:gd name="connsiteX1" fmla="*/ 68141 w 842162"/>
              <a:gd name="connsiteY1" fmla="*/ 422367 h 1341177"/>
              <a:gd name="connsiteX2" fmla="*/ 96954 w 842162"/>
              <a:gd name="connsiteY2" fmla="*/ 146058 h 1341177"/>
              <a:gd name="connsiteX3" fmla="*/ 302731 w 842162"/>
              <a:gd name="connsiteY3" fmla="*/ 1046 h 1341177"/>
              <a:gd name="connsiteX4" fmla="*/ 720201 w 842162"/>
              <a:gd name="connsiteY4" fmla="*/ 143911 h 1341177"/>
              <a:gd name="connsiteX5" fmla="*/ 841839 w 842162"/>
              <a:gd name="connsiteY5" fmla="*/ 986118 h 1341177"/>
              <a:gd name="connsiteX6" fmla="*/ 741987 w 842162"/>
              <a:gd name="connsiteY6" fmla="*/ 1276815 h 1341177"/>
              <a:gd name="connsiteX7" fmla="*/ 380221 w 842162"/>
              <a:gd name="connsiteY7" fmla="*/ 1329848 h 1341177"/>
              <a:gd name="connsiteX8" fmla="*/ 177395 w 842162"/>
              <a:gd name="connsiteY8" fmla="*/ 1114621 h 1341177"/>
              <a:gd name="connsiteX9" fmla="*/ 94438 w 842162"/>
              <a:gd name="connsiteY9" fmla="*/ 536745 h 1341177"/>
              <a:gd name="connsiteX10" fmla="*/ 9475 w 842162"/>
              <a:gd name="connsiteY10" fmla="*/ 553349 h 1341177"/>
              <a:gd name="connsiteX0" fmla="*/ 9475 w 842162"/>
              <a:gd name="connsiteY0" fmla="*/ 553349 h 1341177"/>
              <a:gd name="connsiteX1" fmla="*/ 68141 w 842162"/>
              <a:gd name="connsiteY1" fmla="*/ 422367 h 1341177"/>
              <a:gd name="connsiteX2" fmla="*/ 96954 w 842162"/>
              <a:gd name="connsiteY2" fmla="*/ 146058 h 1341177"/>
              <a:gd name="connsiteX3" fmla="*/ 302731 w 842162"/>
              <a:gd name="connsiteY3" fmla="*/ 1046 h 1341177"/>
              <a:gd name="connsiteX4" fmla="*/ 720201 w 842162"/>
              <a:gd name="connsiteY4" fmla="*/ 143911 h 1341177"/>
              <a:gd name="connsiteX5" fmla="*/ 841839 w 842162"/>
              <a:gd name="connsiteY5" fmla="*/ 986118 h 1341177"/>
              <a:gd name="connsiteX6" fmla="*/ 741987 w 842162"/>
              <a:gd name="connsiteY6" fmla="*/ 1276815 h 1341177"/>
              <a:gd name="connsiteX7" fmla="*/ 380221 w 842162"/>
              <a:gd name="connsiteY7" fmla="*/ 1329848 h 1341177"/>
              <a:gd name="connsiteX8" fmla="*/ 177395 w 842162"/>
              <a:gd name="connsiteY8" fmla="*/ 1114621 h 1341177"/>
              <a:gd name="connsiteX9" fmla="*/ 94438 w 842162"/>
              <a:gd name="connsiteY9" fmla="*/ 536745 h 1341177"/>
              <a:gd name="connsiteX10" fmla="*/ 9475 w 842162"/>
              <a:gd name="connsiteY10" fmla="*/ 553349 h 1341177"/>
              <a:gd name="connsiteX0" fmla="*/ 9475 w 842162"/>
              <a:gd name="connsiteY0" fmla="*/ 579552 h 1367380"/>
              <a:gd name="connsiteX1" fmla="*/ 68141 w 842162"/>
              <a:gd name="connsiteY1" fmla="*/ 448570 h 1367380"/>
              <a:gd name="connsiteX2" fmla="*/ 96954 w 842162"/>
              <a:gd name="connsiteY2" fmla="*/ 172261 h 1367380"/>
              <a:gd name="connsiteX3" fmla="*/ 424856 w 842162"/>
              <a:gd name="connsiteY3" fmla="*/ 22 h 1367380"/>
              <a:gd name="connsiteX4" fmla="*/ 720201 w 842162"/>
              <a:gd name="connsiteY4" fmla="*/ 170114 h 1367380"/>
              <a:gd name="connsiteX5" fmla="*/ 841839 w 842162"/>
              <a:gd name="connsiteY5" fmla="*/ 1012321 h 1367380"/>
              <a:gd name="connsiteX6" fmla="*/ 741987 w 842162"/>
              <a:gd name="connsiteY6" fmla="*/ 1303018 h 1367380"/>
              <a:gd name="connsiteX7" fmla="*/ 380221 w 842162"/>
              <a:gd name="connsiteY7" fmla="*/ 1356051 h 1367380"/>
              <a:gd name="connsiteX8" fmla="*/ 177395 w 842162"/>
              <a:gd name="connsiteY8" fmla="*/ 1140824 h 1367380"/>
              <a:gd name="connsiteX9" fmla="*/ 94438 w 842162"/>
              <a:gd name="connsiteY9" fmla="*/ 562948 h 1367380"/>
              <a:gd name="connsiteX10" fmla="*/ 9475 w 842162"/>
              <a:gd name="connsiteY10" fmla="*/ 579552 h 1367380"/>
              <a:gd name="connsiteX0" fmla="*/ 9475 w 842162"/>
              <a:gd name="connsiteY0" fmla="*/ 579628 h 1367456"/>
              <a:gd name="connsiteX1" fmla="*/ 68141 w 842162"/>
              <a:gd name="connsiteY1" fmla="*/ 448646 h 1367456"/>
              <a:gd name="connsiteX2" fmla="*/ 160918 w 842162"/>
              <a:gd name="connsiteY2" fmla="*/ 150520 h 1367456"/>
              <a:gd name="connsiteX3" fmla="*/ 424856 w 842162"/>
              <a:gd name="connsiteY3" fmla="*/ 98 h 1367456"/>
              <a:gd name="connsiteX4" fmla="*/ 720201 w 842162"/>
              <a:gd name="connsiteY4" fmla="*/ 170190 h 1367456"/>
              <a:gd name="connsiteX5" fmla="*/ 841839 w 842162"/>
              <a:gd name="connsiteY5" fmla="*/ 1012397 h 1367456"/>
              <a:gd name="connsiteX6" fmla="*/ 741987 w 842162"/>
              <a:gd name="connsiteY6" fmla="*/ 1303094 h 1367456"/>
              <a:gd name="connsiteX7" fmla="*/ 380221 w 842162"/>
              <a:gd name="connsiteY7" fmla="*/ 1356127 h 1367456"/>
              <a:gd name="connsiteX8" fmla="*/ 177395 w 842162"/>
              <a:gd name="connsiteY8" fmla="*/ 1140900 h 1367456"/>
              <a:gd name="connsiteX9" fmla="*/ 94438 w 842162"/>
              <a:gd name="connsiteY9" fmla="*/ 563024 h 1367456"/>
              <a:gd name="connsiteX10" fmla="*/ 9475 w 842162"/>
              <a:gd name="connsiteY10" fmla="*/ 579628 h 1367456"/>
              <a:gd name="connsiteX0" fmla="*/ 9475 w 840678"/>
              <a:gd name="connsiteY0" fmla="*/ 579628 h 1372792"/>
              <a:gd name="connsiteX1" fmla="*/ 68141 w 840678"/>
              <a:gd name="connsiteY1" fmla="*/ 448646 h 1372792"/>
              <a:gd name="connsiteX2" fmla="*/ 160918 w 840678"/>
              <a:gd name="connsiteY2" fmla="*/ 150520 h 1372792"/>
              <a:gd name="connsiteX3" fmla="*/ 424856 w 840678"/>
              <a:gd name="connsiteY3" fmla="*/ 98 h 1372792"/>
              <a:gd name="connsiteX4" fmla="*/ 720201 w 840678"/>
              <a:gd name="connsiteY4" fmla="*/ 170190 h 1372792"/>
              <a:gd name="connsiteX5" fmla="*/ 840342 w 840678"/>
              <a:gd name="connsiteY5" fmla="*/ 865377 h 1372792"/>
              <a:gd name="connsiteX6" fmla="*/ 741987 w 840678"/>
              <a:gd name="connsiteY6" fmla="*/ 1303094 h 1372792"/>
              <a:gd name="connsiteX7" fmla="*/ 380221 w 840678"/>
              <a:gd name="connsiteY7" fmla="*/ 1356127 h 1372792"/>
              <a:gd name="connsiteX8" fmla="*/ 177395 w 840678"/>
              <a:gd name="connsiteY8" fmla="*/ 1140900 h 1372792"/>
              <a:gd name="connsiteX9" fmla="*/ 94438 w 840678"/>
              <a:gd name="connsiteY9" fmla="*/ 563024 h 1372792"/>
              <a:gd name="connsiteX10" fmla="*/ 9475 w 840678"/>
              <a:gd name="connsiteY10" fmla="*/ 579628 h 1372792"/>
              <a:gd name="connsiteX0" fmla="*/ 9475 w 840424"/>
              <a:gd name="connsiteY0" fmla="*/ 579628 h 1364893"/>
              <a:gd name="connsiteX1" fmla="*/ 68141 w 840424"/>
              <a:gd name="connsiteY1" fmla="*/ 448646 h 1364893"/>
              <a:gd name="connsiteX2" fmla="*/ 160918 w 840424"/>
              <a:gd name="connsiteY2" fmla="*/ 150520 h 1364893"/>
              <a:gd name="connsiteX3" fmla="*/ 424856 w 840424"/>
              <a:gd name="connsiteY3" fmla="*/ 98 h 1364893"/>
              <a:gd name="connsiteX4" fmla="*/ 720201 w 840424"/>
              <a:gd name="connsiteY4" fmla="*/ 170190 h 1364893"/>
              <a:gd name="connsiteX5" fmla="*/ 840342 w 840424"/>
              <a:gd name="connsiteY5" fmla="*/ 865377 h 1364893"/>
              <a:gd name="connsiteX6" fmla="*/ 705354 w 840424"/>
              <a:gd name="connsiteY6" fmla="*/ 1277256 h 1364893"/>
              <a:gd name="connsiteX7" fmla="*/ 380221 w 840424"/>
              <a:gd name="connsiteY7" fmla="*/ 1356127 h 1364893"/>
              <a:gd name="connsiteX8" fmla="*/ 177395 w 840424"/>
              <a:gd name="connsiteY8" fmla="*/ 1140900 h 1364893"/>
              <a:gd name="connsiteX9" fmla="*/ 94438 w 840424"/>
              <a:gd name="connsiteY9" fmla="*/ 563024 h 1364893"/>
              <a:gd name="connsiteX10" fmla="*/ 9475 w 840424"/>
              <a:gd name="connsiteY10" fmla="*/ 579628 h 1364893"/>
              <a:gd name="connsiteX0" fmla="*/ 9475 w 840424"/>
              <a:gd name="connsiteY0" fmla="*/ 579628 h 1364893"/>
              <a:gd name="connsiteX1" fmla="*/ 68141 w 840424"/>
              <a:gd name="connsiteY1" fmla="*/ 448646 h 1364893"/>
              <a:gd name="connsiteX2" fmla="*/ 160918 w 840424"/>
              <a:gd name="connsiteY2" fmla="*/ 150520 h 1364893"/>
              <a:gd name="connsiteX3" fmla="*/ 424856 w 840424"/>
              <a:gd name="connsiteY3" fmla="*/ 98 h 1364893"/>
              <a:gd name="connsiteX4" fmla="*/ 720201 w 840424"/>
              <a:gd name="connsiteY4" fmla="*/ 170190 h 1364893"/>
              <a:gd name="connsiteX5" fmla="*/ 840342 w 840424"/>
              <a:gd name="connsiteY5" fmla="*/ 865377 h 1364893"/>
              <a:gd name="connsiteX6" fmla="*/ 705354 w 840424"/>
              <a:gd name="connsiteY6" fmla="*/ 1277256 h 1364893"/>
              <a:gd name="connsiteX7" fmla="*/ 380221 w 840424"/>
              <a:gd name="connsiteY7" fmla="*/ 1356127 h 1364893"/>
              <a:gd name="connsiteX8" fmla="*/ 177395 w 840424"/>
              <a:gd name="connsiteY8" fmla="*/ 1140900 h 1364893"/>
              <a:gd name="connsiteX9" fmla="*/ 94438 w 840424"/>
              <a:gd name="connsiteY9" fmla="*/ 563024 h 1364893"/>
              <a:gd name="connsiteX10" fmla="*/ 9475 w 840424"/>
              <a:gd name="connsiteY10" fmla="*/ 579628 h 1364893"/>
              <a:gd name="connsiteX0" fmla="*/ 9475 w 840424"/>
              <a:gd name="connsiteY0" fmla="*/ 579628 h 1364893"/>
              <a:gd name="connsiteX1" fmla="*/ 68141 w 840424"/>
              <a:gd name="connsiteY1" fmla="*/ 448646 h 1364893"/>
              <a:gd name="connsiteX2" fmla="*/ 160918 w 840424"/>
              <a:gd name="connsiteY2" fmla="*/ 150520 h 1364893"/>
              <a:gd name="connsiteX3" fmla="*/ 424856 w 840424"/>
              <a:gd name="connsiteY3" fmla="*/ 98 h 1364893"/>
              <a:gd name="connsiteX4" fmla="*/ 720201 w 840424"/>
              <a:gd name="connsiteY4" fmla="*/ 170190 h 1364893"/>
              <a:gd name="connsiteX5" fmla="*/ 840342 w 840424"/>
              <a:gd name="connsiteY5" fmla="*/ 865377 h 1364893"/>
              <a:gd name="connsiteX6" fmla="*/ 705354 w 840424"/>
              <a:gd name="connsiteY6" fmla="*/ 1277256 h 1364893"/>
              <a:gd name="connsiteX7" fmla="*/ 380221 w 840424"/>
              <a:gd name="connsiteY7" fmla="*/ 1356127 h 1364893"/>
              <a:gd name="connsiteX8" fmla="*/ 177395 w 840424"/>
              <a:gd name="connsiteY8" fmla="*/ 1140900 h 1364893"/>
              <a:gd name="connsiteX9" fmla="*/ 94438 w 840424"/>
              <a:gd name="connsiteY9" fmla="*/ 563024 h 1364893"/>
              <a:gd name="connsiteX10" fmla="*/ 9475 w 840424"/>
              <a:gd name="connsiteY10" fmla="*/ 579628 h 1364893"/>
              <a:gd name="connsiteX0" fmla="*/ 9475 w 840424"/>
              <a:gd name="connsiteY0" fmla="*/ 579628 h 1364893"/>
              <a:gd name="connsiteX1" fmla="*/ 68141 w 840424"/>
              <a:gd name="connsiteY1" fmla="*/ 448646 h 1364893"/>
              <a:gd name="connsiteX2" fmla="*/ 160918 w 840424"/>
              <a:gd name="connsiteY2" fmla="*/ 150520 h 1364893"/>
              <a:gd name="connsiteX3" fmla="*/ 424856 w 840424"/>
              <a:gd name="connsiteY3" fmla="*/ 98 h 1364893"/>
              <a:gd name="connsiteX4" fmla="*/ 720201 w 840424"/>
              <a:gd name="connsiteY4" fmla="*/ 170190 h 1364893"/>
              <a:gd name="connsiteX5" fmla="*/ 840342 w 840424"/>
              <a:gd name="connsiteY5" fmla="*/ 865377 h 1364893"/>
              <a:gd name="connsiteX6" fmla="*/ 705354 w 840424"/>
              <a:gd name="connsiteY6" fmla="*/ 1277256 h 1364893"/>
              <a:gd name="connsiteX7" fmla="*/ 380221 w 840424"/>
              <a:gd name="connsiteY7" fmla="*/ 1356127 h 1364893"/>
              <a:gd name="connsiteX8" fmla="*/ 177395 w 840424"/>
              <a:gd name="connsiteY8" fmla="*/ 1140900 h 1364893"/>
              <a:gd name="connsiteX9" fmla="*/ 94438 w 840424"/>
              <a:gd name="connsiteY9" fmla="*/ 563024 h 1364893"/>
              <a:gd name="connsiteX10" fmla="*/ 9475 w 840424"/>
              <a:gd name="connsiteY10" fmla="*/ 579628 h 1364893"/>
              <a:gd name="connsiteX0" fmla="*/ 9475 w 840376"/>
              <a:gd name="connsiteY0" fmla="*/ 579628 h 1357062"/>
              <a:gd name="connsiteX1" fmla="*/ 68141 w 840376"/>
              <a:gd name="connsiteY1" fmla="*/ 448646 h 1357062"/>
              <a:gd name="connsiteX2" fmla="*/ 160918 w 840376"/>
              <a:gd name="connsiteY2" fmla="*/ 150520 h 1357062"/>
              <a:gd name="connsiteX3" fmla="*/ 424856 w 840376"/>
              <a:gd name="connsiteY3" fmla="*/ 98 h 1357062"/>
              <a:gd name="connsiteX4" fmla="*/ 720201 w 840376"/>
              <a:gd name="connsiteY4" fmla="*/ 170190 h 1357062"/>
              <a:gd name="connsiteX5" fmla="*/ 840342 w 840376"/>
              <a:gd name="connsiteY5" fmla="*/ 865377 h 1357062"/>
              <a:gd name="connsiteX6" fmla="*/ 710765 w 840376"/>
              <a:gd name="connsiteY6" fmla="*/ 1204262 h 1357062"/>
              <a:gd name="connsiteX7" fmla="*/ 380221 w 840376"/>
              <a:gd name="connsiteY7" fmla="*/ 1356127 h 1357062"/>
              <a:gd name="connsiteX8" fmla="*/ 177395 w 840376"/>
              <a:gd name="connsiteY8" fmla="*/ 1140900 h 1357062"/>
              <a:gd name="connsiteX9" fmla="*/ 94438 w 840376"/>
              <a:gd name="connsiteY9" fmla="*/ 563024 h 1357062"/>
              <a:gd name="connsiteX10" fmla="*/ 9475 w 840376"/>
              <a:gd name="connsiteY10" fmla="*/ 579628 h 1357062"/>
              <a:gd name="connsiteX0" fmla="*/ 9475 w 840376"/>
              <a:gd name="connsiteY0" fmla="*/ 579628 h 1357017"/>
              <a:gd name="connsiteX1" fmla="*/ 68141 w 840376"/>
              <a:gd name="connsiteY1" fmla="*/ 448646 h 1357017"/>
              <a:gd name="connsiteX2" fmla="*/ 160918 w 840376"/>
              <a:gd name="connsiteY2" fmla="*/ 150520 h 1357017"/>
              <a:gd name="connsiteX3" fmla="*/ 424856 w 840376"/>
              <a:gd name="connsiteY3" fmla="*/ 98 h 1357017"/>
              <a:gd name="connsiteX4" fmla="*/ 720201 w 840376"/>
              <a:gd name="connsiteY4" fmla="*/ 170190 h 1357017"/>
              <a:gd name="connsiteX5" fmla="*/ 840342 w 840376"/>
              <a:gd name="connsiteY5" fmla="*/ 865377 h 1357017"/>
              <a:gd name="connsiteX6" fmla="*/ 710765 w 840376"/>
              <a:gd name="connsiteY6" fmla="*/ 1204262 h 1357017"/>
              <a:gd name="connsiteX7" fmla="*/ 380221 w 840376"/>
              <a:gd name="connsiteY7" fmla="*/ 1356127 h 1357017"/>
              <a:gd name="connsiteX8" fmla="*/ 177395 w 840376"/>
              <a:gd name="connsiteY8" fmla="*/ 1140900 h 1357017"/>
              <a:gd name="connsiteX9" fmla="*/ 94438 w 840376"/>
              <a:gd name="connsiteY9" fmla="*/ 563024 h 1357017"/>
              <a:gd name="connsiteX10" fmla="*/ 9475 w 840376"/>
              <a:gd name="connsiteY10" fmla="*/ 579628 h 1357017"/>
              <a:gd name="connsiteX0" fmla="*/ 9475 w 840376"/>
              <a:gd name="connsiteY0" fmla="*/ 579625 h 1357014"/>
              <a:gd name="connsiteX1" fmla="*/ 68141 w 840376"/>
              <a:gd name="connsiteY1" fmla="*/ 448643 h 1357014"/>
              <a:gd name="connsiteX2" fmla="*/ 160918 w 840376"/>
              <a:gd name="connsiteY2" fmla="*/ 150517 h 1357014"/>
              <a:gd name="connsiteX3" fmla="*/ 424856 w 840376"/>
              <a:gd name="connsiteY3" fmla="*/ 95 h 1357014"/>
              <a:gd name="connsiteX4" fmla="*/ 720201 w 840376"/>
              <a:gd name="connsiteY4" fmla="*/ 170187 h 1357014"/>
              <a:gd name="connsiteX5" fmla="*/ 840342 w 840376"/>
              <a:gd name="connsiteY5" fmla="*/ 865374 h 1357014"/>
              <a:gd name="connsiteX6" fmla="*/ 710765 w 840376"/>
              <a:gd name="connsiteY6" fmla="*/ 1204259 h 1357014"/>
              <a:gd name="connsiteX7" fmla="*/ 380221 w 840376"/>
              <a:gd name="connsiteY7" fmla="*/ 1356124 h 1357014"/>
              <a:gd name="connsiteX8" fmla="*/ 177395 w 840376"/>
              <a:gd name="connsiteY8" fmla="*/ 1140897 h 1357014"/>
              <a:gd name="connsiteX9" fmla="*/ 94438 w 840376"/>
              <a:gd name="connsiteY9" fmla="*/ 563021 h 1357014"/>
              <a:gd name="connsiteX10" fmla="*/ 9475 w 840376"/>
              <a:gd name="connsiteY10" fmla="*/ 579625 h 1357014"/>
              <a:gd name="connsiteX0" fmla="*/ 9665 w 840566"/>
              <a:gd name="connsiteY0" fmla="*/ 579625 h 1357014"/>
              <a:gd name="connsiteX1" fmla="*/ 66604 w 840566"/>
              <a:gd name="connsiteY1" fmla="*/ 430137 h 1357014"/>
              <a:gd name="connsiteX2" fmla="*/ 161108 w 840566"/>
              <a:gd name="connsiteY2" fmla="*/ 150517 h 1357014"/>
              <a:gd name="connsiteX3" fmla="*/ 425046 w 840566"/>
              <a:gd name="connsiteY3" fmla="*/ 95 h 1357014"/>
              <a:gd name="connsiteX4" fmla="*/ 720391 w 840566"/>
              <a:gd name="connsiteY4" fmla="*/ 170187 h 1357014"/>
              <a:gd name="connsiteX5" fmla="*/ 840532 w 840566"/>
              <a:gd name="connsiteY5" fmla="*/ 865374 h 1357014"/>
              <a:gd name="connsiteX6" fmla="*/ 710955 w 840566"/>
              <a:gd name="connsiteY6" fmla="*/ 1204259 h 1357014"/>
              <a:gd name="connsiteX7" fmla="*/ 380411 w 840566"/>
              <a:gd name="connsiteY7" fmla="*/ 1356124 h 1357014"/>
              <a:gd name="connsiteX8" fmla="*/ 177585 w 840566"/>
              <a:gd name="connsiteY8" fmla="*/ 1140897 h 1357014"/>
              <a:gd name="connsiteX9" fmla="*/ 94628 w 840566"/>
              <a:gd name="connsiteY9" fmla="*/ 563021 h 1357014"/>
              <a:gd name="connsiteX10" fmla="*/ 9665 w 840566"/>
              <a:gd name="connsiteY10" fmla="*/ 579625 h 1357014"/>
              <a:gd name="connsiteX0" fmla="*/ 9665 w 840611"/>
              <a:gd name="connsiteY0" fmla="*/ 579798 h 1357187"/>
              <a:gd name="connsiteX1" fmla="*/ 66604 w 840611"/>
              <a:gd name="connsiteY1" fmla="*/ 430310 h 1357187"/>
              <a:gd name="connsiteX2" fmla="*/ 161108 w 840611"/>
              <a:gd name="connsiteY2" fmla="*/ 150690 h 1357187"/>
              <a:gd name="connsiteX3" fmla="*/ 425046 w 840611"/>
              <a:gd name="connsiteY3" fmla="*/ 268 h 1357187"/>
              <a:gd name="connsiteX4" fmla="*/ 697895 w 840611"/>
              <a:gd name="connsiteY4" fmla="*/ 142131 h 1357187"/>
              <a:gd name="connsiteX5" fmla="*/ 840532 w 840611"/>
              <a:gd name="connsiteY5" fmla="*/ 865547 h 1357187"/>
              <a:gd name="connsiteX6" fmla="*/ 710955 w 840611"/>
              <a:gd name="connsiteY6" fmla="*/ 1204432 h 1357187"/>
              <a:gd name="connsiteX7" fmla="*/ 380411 w 840611"/>
              <a:gd name="connsiteY7" fmla="*/ 1356297 h 1357187"/>
              <a:gd name="connsiteX8" fmla="*/ 177585 w 840611"/>
              <a:gd name="connsiteY8" fmla="*/ 1141070 h 1357187"/>
              <a:gd name="connsiteX9" fmla="*/ 94628 w 840611"/>
              <a:gd name="connsiteY9" fmla="*/ 563194 h 1357187"/>
              <a:gd name="connsiteX10" fmla="*/ 9665 w 840611"/>
              <a:gd name="connsiteY10" fmla="*/ 579798 h 1357187"/>
              <a:gd name="connsiteX0" fmla="*/ 9665 w 808266"/>
              <a:gd name="connsiteY0" fmla="*/ 579838 h 1357257"/>
              <a:gd name="connsiteX1" fmla="*/ 66604 w 808266"/>
              <a:gd name="connsiteY1" fmla="*/ 430350 h 1357257"/>
              <a:gd name="connsiteX2" fmla="*/ 161108 w 808266"/>
              <a:gd name="connsiteY2" fmla="*/ 150730 h 1357257"/>
              <a:gd name="connsiteX3" fmla="*/ 425046 w 808266"/>
              <a:gd name="connsiteY3" fmla="*/ 308 h 1357257"/>
              <a:gd name="connsiteX4" fmla="*/ 697895 w 808266"/>
              <a:gd name="connsiteY4" fmla="*/ 142171 h 1357257"/>
              <a:gd name="connsiteX5" fmla="*/ 808150 w 808266"/>
              <a:gd name="connsiteY5" fmla="*/ 874405 h 1357257"/>
              <a:gd name="connsiteX6" fmla="*/ 710955 w 808266"/>
              <a:gd name="connsiteY6" fmla="*/ 1204472 h 1357257"/>
              <a:gd name="connsiteX7" fmla="*/ 380411 w 808266"/>
              <a:gd name="connsiteY7" fmla="*/ 1356337 h 1357257"/>
              <a:gd name="connsiteX8" fmla="*/ 177585 w 808266"/>
              <a:gd name="connsiteY8" fmla="*/ 1141110 h 1357257"/>
              <a:gd name="connsiteX9" fmla="*/ 94628 w 808266"/>
              <a:gd name="connsiteY9" fmla="*/ 563234 h 1357257"/>
              <a:gd name="connsiteX10" fmla="*/ 9665 w 808266"/>
              <a:gd name="connsiteY10" fmla="*/ 579838 h 1357257"/>
              <a:gd name="connsiteX0" fmla="*/ 9665 w 808159"/>
              <a:gd name="connsiteY0" fmla="*/ 579838 h 1357293"/>
              <a:gd name="connsiteX1" fmla="*/ 66604 w 808159"/>
              <a:gd name="connsiteY1" fmla="*/ 430350 h 1357293"/>
              <a:gd name="connsiteX2" fmla="*/ 161108 w 808159"/>
              <a:gd name="connsiteY2" fmla="*/ 150730 h 1357293"/>
              <a:gd name="connsiteX3" fmla="*/ 425046 w 808159"/>
              <a:gd name="connsiteY3" fmla="*/ 308 h 1357293"/>
              <a:gd name="connsiteX4" fmla="*/ 697895 w 808159"/>
              <a:gd name="connsiteY4" fmla="*/ 142171 h 1357293"/>
              <a:gd name="connsiteX5" fmla="*/ 808150 w 808159"/>
              <a:gd name="connsiteY5" fmla="*/ 874405 h 1357293"/>
              <a:gd name="connsiteX6" fmla="*/ 693344 w 808159"/>
              <a:gd name="connsiteY6" fmla="*/ 1205450 h 1357293"/>
              <a:gd name="connsiteX7" fmla="*/ 380411 w 808159"/>
              <a:gd name="connsiteY7" fmla="*/ 1356337 h 1357293"/>
              <a:gd name="connsiteX8" fmla="*/ 177585 w 808159"/>
              <a:gd name="connsiteY8" fmla="*/ 1141110 h 1357293"/>
              <a:gd name="connsiteX9" fmla="*/ 94628 w 808159"/>
              <a:gd name="connsiteY9" fmla="*/ 563234 h 1357293"/>
              <a:gd name="connsiteX10" fmla="*/ 9665 w 808159"/>
              <a:gd name="connsiteY10" fmla="*/ 579838 h 1357293"/>
              <a:gd name="connsiteX0" fmla="*/ 9665 w 808159"/>
              <a:gd name="connsiteY0" fmla="*/ 579838 h 1330744"/>
              <a:gd name="connsiteX1" fmla="*/ 66604 w 808159"/>
              <a:gd name="connsiteY1" fmla="*/ 430350 h 1330744"/>
              <a:gd name="connsiteX2" fmla="*/ 161108 w 808159"/>
              <a:gd name="connsiteY2" fmla="*/ 150730 h 1330744"/>
              <a:gd name="connsiteX3" fmla="*/ 425046 w 808159"/>
              <a:gd name="connsiteY3" fmla="*/ 308 h 1330744"/>
              <a:gd name="connsiteX4" fmla="*/ 697895 w 808159"/>
              <a:gd name="connsiteY4" fmla="*/ 142171 h 1330744"/>
              <a:gd name="connsiteX5" fmla="*/ 808150 w 808159"/>
              <a:gd name="connsiteY5" fmla="*/ 874405 h 1330744"/>
              <a:gd name="connsiteX6" fmla="*/ 693344 w 808159"/>
              <a:gd name="connsiteY6" fmla="*/ 1205450 h 1330744"/>
              <a:gd name="connsiteX7" fmla="*/ 366891 w 808159"/>
              <a:gd name="connsiteY7" fmla="*/ 1329481 h 1330744"/>
              <a:gd name="connsiteX8" fmla="*/ 177585 w 808159"/>
              <a:gd name="connsiteY8" fmla="*/ 1141110 h 1330744"/>
              <a:gd name="connsiteX9" fmla="*/ 94628 w 808159"/>
              <a:gd name="connsiteY9" fmla="*/ 563234 h 1330744"/>
              <a:gd name="connsiteX10" fmla="*/ 9665 w 808159"/>
              <a:gd name="connsiteY10" fmla="*/ 579838 h 1330744"/>
              <a:gd name="connsiteX0" fmla="*/ 9665 w 808228"/>
              <a:gd name="connsiteY0" fmla="*/ 579772 h 1330678"/>
              <a:gd name="connsiteX1" fmla="*/ 66604 w 808228"/>
              <a:gd name="connsiteY1" fmla="*/ 430284 h 1330678"/>
              <a:gd name="connsiteX2" fmla="*/ 161108 w 808228"/>
              <a:gd name="connsiteY2" fmla="*/ 150664 h 1330678"/>
              <a:gd name="connsiteX3" fmla="*/ 425046 w 808228"/>
              <a:gd name="connsiteY3" fmla="*/ 242 h 1330678"/>
              <a:gd name="connsiteX4" fmla="*/ 680284 w 808228"/>
              <a:gd name="connsiteY4" fmla="*/ 143084 h 1330678"/>
              <a:gd name="connsiteX5" fmla="*/ 808150 w 808228"/>
              <a:gd name="connsiteY5" fmla="*/ 874339 h 1330678"/>
              <a:gd name="connsiteX6" fmla="*/ 693344 w 808228"/>
              <a:gd name="connsiteY6" fmla="*/ 1205384 h 1330678"/>
              <a:gd name="connsiteX7" fmla="*/ 366891 w 808228"/>
              <a:gd name="connsiteY7" fmla="*/ 1329415 h 1330678"/>
              <a:gd name="connsiteX8" fmla="*/ 177585 w 808228"/>
              <a:gd name="connsiteY8" fmla="*/ 1141044 h 1330678"/>
              <a:gd name="connsiteX9" fmla="*/ 94628 w 808228"/>
              <a:gd name="connsiteY9" fmla="*/ 563168 h 1330678"/>
              <a:gd name="connsiteX10" fmla="*/ 9665 w 808228"/>
              <a:gd name="connsiteY10" fmla="*/ 579772 h 1330678"/>
              <a:gd name="connsiteX0" fmla="*/ 11494 w 796231"/>
              <a:gd name="connsiteY0" fmla="*/ 593372 h 1330678"/>
              <a:gd name="connsiteX1" fmla="*/ 54607 w 796231"/>
              <a:gd name="connsiteY1" fmla="*/ 430284 h 1330678"/>
              <a:gd name="connsiteX2" fmla="*/ 149111 w 796231"/>
              <a:gd name="connsiteY2" fmla="*/ 150664 h 1330678"/>
              <a:gd name="connsiteX3" fmla="*/ 413049 w 796231"/>
              <a:gd name="connsiteY3" fmla="*/ 242 h 1330678"/>
              <a:gd name="connsiteX4" fmla="*/ 668287 w 796231"/>
              <a:gd name="connsiteY4" fmla="*/ 143084 h 1330678"/>
              <a:gd name="connsiteX5" fmla="*/ 796153 w 796231"/>
              <a:gd name="connsiteY5" fmla="*/ 874339 h 1330678"/>
              <a:gd name="connsiteX6" fmla="*/ 681347 w 796231"/>
              <a:gd name="connsiteY6" fmla="*/ 1205384 h 1330678"/>
              <a:gd name="connsiteX7" fmla="*/ 354894 w 796231"/>
              <a:gd name="connsiteY7" fmla="*/ 1329415 h 1330678"/>
              <a:gd name="connsiteX8" fmla="*/ 165588 w 796231"/>
              <a:gd name="connsiteY8" fmla="*/ 1141044 h 1330678"/>
              <a:gd name="connsiteX9" fmla="*/ 82631 w 796231"/>
              <a:gd name="connsiteY9" fmla="*/ 563168 h 1330678"/>
              <a:gd name="connsiteX10" fmla="*/ 11494 w 796231"/>
              <a:gd name="connsiteY10" fmla="*/ 593372 h 1330678"/>
              <a:gd name="connsiteX0" fmla="*/ 3439 w 788176"/>
              <a:gd name="connsiteY0" fmla="*/ 593372 h 1330678"/>
              <a:gd name="connsiteX1" fmla="*/ 46552 w 788176"/>
              <a:gd name="connsiteY1" fmla="*/ 430284 h 1330678"/>
              <a:gd name="connsiteX2" fmla="*/ 141056 w 788176"/>
              <a:gd name="connsiteY2" fmla="*/ 150664 h 1330678"/>
              <a:gd name="connsiteX3" fmla="*/ 404994 w 788176"/>
              <a:gd name="connsiteY3" fmla="*/ 242 h 1330678"/>
              <a:gd name="connsiteX4" fmla="*/ 660232 w 788176"/>
              <a:gd name="connsiteY4" fmla="*/ 143084 h 1330678"/>
              <a:gd name="connsiteX5" fmla="*/ 788098 w 788176"/>
              <a:gd name="connsiteY5" fmla="*/ 874339 h 1330678"/>
              <a:gd name="connsiteX6" fmla="*/ 673292 w 788176"/>
              <a:gd name="connsiteY6" fmla="*/ 1205384 h 1330678"/>
              <a:gd name="connsiteX7" fmla="*/ 346839 w 788176"/>
              <a:gd name="connsiteY7" fmla="*/ 1329415 h 1330678"/>
              <a:gd name="connsiteX8" fmla="*/ 157533 w 788176"/>
              <a:gd name="connsiteY8" fmla="*/ 1141044 h 1330678"/>
              <a:gd name="connsiteX9" fmla="*/ 74576 w 788176"/>
              <a:gd name="connsiteY9" fmla="*/ 563168 h 1330678"/>
              <a:gd name="connsiteX10" fmla="*/ 3439 w 788176"/>
              <a:gd name="connsiteY10" fmla="*/ 593372 h 1330678"/>
              <a:gd name="connsiteX0" fmla="*/ 3398 w 788135"/>
              <a:gd name="connsiteY0" fmla="*/ 593372 h 1330678"/>
              <a:gd name="connsiteX1" fmla="*/ 46963 w 788135"/>
              <a:gd name="connsiteY1" fmla="*/ 421479 h 1330678"/>
              <a:gd name="connsiteX2" fmla="*/ 141015 w 788135"/>
              <a:gd name="connsiteY2" fmla="*/ 150664 h 1330678"/>
              <a:gd name="connsiteX3" fmla="*/ 404953 w 788135"/>
              <a:gd name="connsiteY3" fmla="*/ 242 h 1330678"/>
              <a:gd name="connsiteX4" fmla="*/ 660191 w 788135"/>
              <a:gd name="connsiteY4" fmla="*/ 143084 h 1330678"/>
              <a:gd name="connsiteX5" fmla="*/ 788057 w 788135"/>
              <a:gd name="connsiteY5" fmla="*/ 874339 h 1330678"/>
              <a:gd name="connsiteX6" fmla="*/ 673251 w 788135"/>
              <a:gd name="connsiteY6" fmla="*/ 1205384 h 1330678"/>
              <a:gd name="connsiteX7" fmla="*/ 346798 w 788135"/>
              <a:gd name="connsiteY7" fmla="*/ 1329415 h 1330678"/>
              <a:gd name="connsiteX8" fmla="*/ 157492 w 788135"/>
              <a:gd name="connsiteY8" fmla="*/ 1141044 h 1330678"/>
              <a:gd name="connsiteX9" fmla="*/ 74535 w 788135"/>
              <a:gd name="connsiteY9" fmla="*/ 563168 h 1330678"/>
              <a:gd name="connsiteX10" fmla="*/ 3398 w 788135"/>
              <a:gd name="connsiteY10" fmla="*/ 593372 h 1330678"/>
              <a:gd name="connsiteX0" fmla="*/ 3398 w 788135"/>
              <a:gd name="connsiteY0" fmla="*/ 593372 h 1330678"/>
              <a:gd name="connsiteX1" fmla="*/ 46963 w 788135"/>
              <a:gd name="connsiteY1" fmla="*/ 421479 h 1330678"/>
              <a:gd name="connsiteX2" fmla="*/ 141015 w 788135"/>
              <a:gd name="connsiteY2" fmla="*/ 150664 h 1330678"/>
              <a:gd name="connsiteX3" fmla="*/ 404953 w 788135"/>
              <a:gd name="connsiteY3" fmla="*/ 242 h 1330678"/>
              <a:gd name="connsiteX4" fmla="*/ 660191 w 788135"/>
              <a:gd name="connsiteY4" fmla="*/ 143084 h 1330678"/>
              <a:gd name="connsiteX5" fmla="*/ 788057 w 788135"/>
              <a:gd name="connsiteY5" fmla="*/ 874339 h 1330678"/>
              <a:gd name="connsiteX6" fmla="*/ 673251 w 788135"/>
              <a:gd name="connsiteY6" fmla="*/ 1205384 h 1330678"/>
              <a:gd name="connsiteX7" fmla="*/ 346798 w 788135"/>
              <a:gd name="connsiteY7" fmla="*/ 1329415 h 1330678"/>
              <a:gd name="connsiteX8" fmla="*/ 157492 w 788135"/>
              <a:gd name="connsiteY8" fmla="*/ 1141044 h 1330678"/>
              <a:gd name="connsiteX9" fmla="*/ 68591 w 788135"/>
              <a:gd name="connsiteY9" fmla="*/ 566957 h 1330678"/>
              <a:gd name="connsiteX10" fmla="*/ 3398 w 788135"/>
              <a:gd name="connsiteY10" fmla="*/ 593372 h 1330678"/>
              <a:gd name="connsiteX0" fmla="*/ 3398 w 788135"/>
              <a:gd name="connsiteY0" fmla="*/ 593372 h 1330678"/>
              <a:gd name="connsiteX1" fmla="*/ 46963 w 788135"/>
              <a:gd name="connsiteY1" fmla="*/ 421479 h 1330678"/>
              <a:gd name="connsiteX2" fmla="*/ 141015 w 788135"/>
              <a:gd name="connsiteY2" fmla="*/ 150664 h 1330678"/>
              <a:gd name="connsiteX3" fmla="*/ 404953 w 788135"/>
              <a:gd name="connsiteY3" fmla="*/ 242 h 1330678"/>
              <a:gd name="connsiteX4" fmla="*/ 660191 w 788135"/>
              <a:gd name="connsiteY4" fmla="*/ 143084 h 1330678"/>
              <a:gd name="connsiteX5" fmla="*/ 788057 w 788135"/>
              <a:gd name="connsiteY5" fmla="*/ 874339 h 1330678"/>
              <a:gd name="connsiteX6" fmla="*/ 673251 w 788135"/>
              <a:gd name="connsiteY6" fmla="*/ 1205384 h 1330678"/>
              <a:gd name="connsiteX7" fmla="*/ 346798 w 788135"/>
              <a:gd name="connsiteY7" fmla="*/ 1329415 h 1330678"/>
              <a:gd name="connsiteX8" fmla="*/ 157492 w 788135"/>
              <a:gd name="connsiteY8" fmla="*/ 1141044 h 1330678"/>
              <a:gd name="connsiteX9" fmla="*/ 68591 w 788135"/>
              <a:gd name="connsiteY9" fmla="*/ 566957 h 1330678"/>
              <a:gd name="connsiteX10" fmla="*/ 3398 w 788135"/>
              <a:gd name="connsiteY10" fmla="*/ 593372 h 1330678"/>
              <a:gd name="connsiteX0" fmla="*/ 3691 w 785392"/>
              <a:gd name="connsiteY0" fmla="*/ 599057 h 1330678"/>
              <a:gd name="connsiteX1" fmla="*/ 44220 w 785392"/>
              <a:gd name="connsiteY1" fmla="*/ 421479 h 1330678"/>
              <a:gd name="connsiteX2" fmla="*/ 138272 w 785392"/>
              <a:gd name="connsiteY2" fmla="*/ 150664 h 1330678"/>
              <a:gd name="connsiteX3" fmla="*/ 402210 w 785392"/>
              <a:gd name="connsiteY3" fmla="*/ 242 h 1330678"/>
              <a:gd name="connsiteX4" fmla="*/ 657448 w 785392"/>
              <a:gd name="connsiteY4" fmla="*/ 143084 h 1330678"/>
              <a:gd name="connsiteX5" fmla="*/ 785314 w 785392"/>
              <a:gd name="connsiteY5" fmla="*/ 874339 h 1330678"/>
              <a:gd name="connsiteX6" fmla="*/ 670508 w 785392"/>
              <a:gd name="connsiteY6" fmla="*/ 1205384 h 1330678"/>
              <a:gd name="connsiteX7" fmla="*/ 344055 w 785392"/>
              <a:gd name="connsiteY7" fmla="*/ 1329415 h 1330678"/>
              <a:gd name="connsiteX8" fmla="*/ 154749 w 785392"/>
              <a:gd name="connsiteY8" fmla="*/ 1141044 h 1330678"/>
              <a:gd name="connsiteX9" fmla="*/ 65848 w 785392"/>
              <a:gd name="connsiteY9" fmla="*/ 566957 h 1330678"/>
              <a:gd name="connsiteX10" fmla="*/ 3691 w 785392"/>
              <a:gd name="connsiteY10" fmla="*/ 599057 h 1330678"/>
              <a:gd name="connsiteX0" fmla="*/ 5429 w 787130"/>
              <a:gd name="connsiteY0" fmla="*/ 599057 h 1330678"/>
              <a:gd name="connsiteX1" fmla="*/ 45958 w 787130"/>
              <a:gd name="connsiteY1" fmla="*/ 421479 h 1330678"/>
              <a:gd name="connsiteX2" fmla="*/ 140010 w 787130"/>
              <a:gd name="connsiteY2" fmla="*/ 150664 h 1330678"/>
              <a:gd name="connsiteX3" fmla="*/ 403948 w 787130"/>
              <a:gd name="connsiteY3" fmla="*/ 242 h 1330678"/>
              <a:gd name="connsiteX4" fmla="*/ 659186 w 787130"/>
              <a:gd name="connsiteY4" fmla="*/ 143084 h 1330678"/>
              <a:gd name="connsiteX5" fmla="*/ 787052 w 787130"/>
              <a:gd name="connsiteY5" fmla="*/ 874339 h 1330678"/>
              <a:gd name="connsiteX6" fmla="*/ 672246 w 787130"/>
              <a:gd name="connsiteY6" fmla="*/ 1205384 h 1330678"/>
              <a:gd name="connsiteX7" fmla="*/ 345793 w 787130"/>
              <a:gd name="connsiteY7" fmla="*/ 1329415 h 1330678"/>
              <a:gd name="connsiteX8" fmla="*/ 156487 w 787130"/>
              <a:gd name="connsiteY8" fmla="*/ 1141044 h 1330678"/>
              <a:gd name="connsiteX9" fmla="*/ 67586 w 787130"/>
              <a:gd name="connsiteY9" fmla="*/ 566957 h 1330678"/>
              <a:gd name="connsiteX10" fmla="*/ 5429 w 787130"/>
              <a:gd name="connsiteY10" fmla="*/ 599057 h 1330678"/>
              <a:gd name="connsiteX0" fmla="*/ 5429 w 787130"/>
              <a:gd name="connsiteY0" fmla="*/ 599057 h 1330678"/>
              <a:gd name="connsiteX1" fmla="*/ 45958 w 787130"/>
              <a:gd name="connsiteY1" fmla="*/ 421479 h 1330678"/>
              <a:gd name="connsiteX2" fmla="*/ 140010 w 787130"/>
              <a:gd name="connsiteY2" fmla="*/ 150664 h 1330678"/>
              <a:gd name="connsiteX3" fmla="*/ 403948 w 787130"/>
              <a:gd name="connsiteY3" fmla="*/ 242 h 1330678"/>
              <a:gd name="connsiteX4" fmla="*/ 659186 w 787130"/>
              <a:gd name="connsiteY4" fmla="*/ 143084 h 1330678"/>
              <a:gd name="connsiteX5" fmla="*/ 787052 w 787130"/>
              <a:gd name="connsiteY5" fmla="*/ 874339 h 1330678"/>
              <a:gd name="connsiteX6" fmla="*/ 672246 w 787130"/>
              <a:gd name="connsiteY6" fmla="*/ 1205384 h 1330678"/>
              <a:gd name="connsiteX7" fmla="*/ 345793 w 787130"/>
              <a:gd name="connsiteY7" fmla="*/ 1329415 h 1330678"/>
              <a:gd name="connsiteX8" fmla="*/ 156487 w 787130"/>
              <a:gd name="connsiteY8" fmla="*/ 1141044 h 1330678"/>
              <a:gd name="connsiteX9" fmla="*/ 58183 w 787130"/>
              <a:gd name="connsiteY9" fmla="*/ 568228 h 1330678"/>
              <a:gd name="connsiteX10" fmla="*/ 5429 w 787130"/>
              <a:gd name="connsiteY10" fmla="*/ 599057 h 1330678"/>
              <a:gd name="connsiteX0" fmla="*/ 5429 w 787130"/>
              <a:gd name="connsiteY0" fmla="*/ 751347 h 1482968"/>
              <a:gd name="connsiteX1" fmla="*/ 45958 w 787130"/>
              <a:gd name="connsiteY1" fmla="*/ 573769 h 1482968"/>
              <a:gd name="connsiteX2" fmla="*/ 140010 w 787130"/>
              <a:gd name="connsiteY2" fmla="*/ 302954 h 1482968"/>
              <a:gd name="connsiteX3" fmla="*/ 403948 w 787130"/>
              <a:gd name="connsiteY3" fmla="*/ 9 h 1482968"/>
              <a:gd name="connsiteX4" fmla="*/ 659186 w 787130"/>
              <a:gd name="connsiteY4" fmla="*/ 295374 h 1482968"/>
              <a:gd name="connsiteX5" fmla="*/ 787052 w 787130"/>
              <a:gd name="connsiteY5" fmla="*/ 1026629 h 1482968"/>
              <a:gd name="connsiteX6" fmla="*/ 672246 w 787130"/>
              <a:gd name="connsiteY6" fmla="*/ 1357674 h 1482968"/>
              <a:gd name="connsiteX7" fmla="*/ 345793 w 787130"/>
              <a:gd name="connsiteY7" fmla="*/ 1481705 h 1482968"/>
              <a:gd name="connsiteX8" fmla="*/ 156487 w 787130"/>
              <a:gd name="connsiteY8" fmla="*/ 1293334 h 1482968"/>
              <a:gd name="connsiteX9" fmla="*/ 58183 w 787130"/>
              <a:gd name="connsiteY9" fmla="*/ 720518 h 1482968"/>
              <a:gd name="connsiteX10" fmla="*/ 5429 w 787130"/>
              <a:gd name="connsiteY10" fmla="*/ 751347 h 1482968"/>
              <a:gd name="connsiteX0" fmla="*/ 5429 w 787052"/>
              <a:gd name="connsiteY0" fmla="*/ 754100 h 1485721"/>
              <a:gd name="connsiteX1" fmla="*/ 45958 w 787052"/>
              <a:gd name="connsiteY1" fmla="*/ 576522 h 1485721"/>
              <a:gd name="connsiteX2" fmla="*/ 140010 w 787052"/>
              <a:gd name="connsiteY2" fmla="*/ 305707 h 1485721"/>
              <a:gd name="connsiteX3" fmla="*/ 403948 w 787052"/>
              <a:gd name="connsiteY3" fmla="*/ 2762 h 1485721"/>
              <a:gd name="connsiteX4" fmla="*/ 672102 w 787052"/>
              <a:gd name="connsiteY4" fmla="*/ 209565 h 1485721"/>
              <a:gd name="connsiteX5" fmla="*/ 787052 w 787052"/>
              <a:gd name="connsiteY5" fmla="*/ 1029382 h 1485721"/>
              <a:gd name="connsiteX6" fmla="*/ 672246 w 787052"/>
              <a:gd name="connsiteY6" fmla="*/ 1360427 h 1485721"/>
              <a:gd name="connsiteX7" fmla="*/ 345793 w 787052"/>
              <a:gd name="connsiteY7" fmla="*/ 1484458 h 1485721"/>
              <a:gd name="connsiteX8" fmla="*/ 156487 w 787052"/>
              <a:gd name="connsiteY8" fmla="*/ 1296087 h 1485721"/>
              <a:gd name="connsiteX9" fmla="*/ 58183 w 787052"/>
              <a:gd name="connsiteY9" fmla="*/ 723271 h 1485721"/>
              <a:gd name="connsiteX10" fmla="*/ 5429 w 787052"/>
              <a:gd name="connsiteY10" fmla="*/ 754100 h 1485721"/>
              <a:gd name="connsiteX0" fmla="*/ 5429 w 787052"/>
              <a:gd name="connsiteY0" fmla="*/ 751399 h 1483020"/>
              <a:gd name="connsiteX1" fmla="*/ 45958 w 787052"/>
              <a:gd name="connsiteY1" fmla="*/ 573821 h 1483020"/>
              <a:gd name="connsiteX2" fmla="*/ 140010 w 787052"/>
              <a:gd name="connsiteY2" fmla="*/ 189844 h 1483020"/>
              <a:gd name="connsiteX3" fmla="*/ 403948 w 787052"/>
              <a:gd name="connsiteY3" fmla="*/ 61 h 1483020"/>
              <a:gd name="connsiteX4" fmla="*/ 672102 w 787052"/>
              <a:gd name="connsiteY4" fmla="*/ 206864 h 1483020"/>
              <a:gd name="connsiteX5" fmla="*/ 787052 w 787052"/>
              <a:gd name="connsiteY5" fmla="*/ 1026681 h 1483020"/>
              <a:gd name="connsiteX6" fmla="*/ 672246 w 787052"/>
              <a:gd name="connsiteY6" fmla="*/ 1357726 h 1483020"/>
              <a:gd name="connsiteX7" fmla="*/ 345793 w 787052"/>
              <a:gd name="connsiteY7" fmla="*/ 1481757 h 1483020"/>
              <a:gd name="connsiteX8" fmla="*/ 156487 w 787052"/>
              <a:gd name="connsiteY8" fmla="*/ 1293386 h 1483020"/>
              <a:gd name="connsiteX9" fmla="*/ 58183 w 787052"/>
              <a:gd name="connsiteY9" fmla="*/ 720570 h 1483020"/>
              <a:gd name="connsiteX10" fmla="*/ 5429 w 787052"/>
              <a:gd name="connsiteY10" fmla="*/ 751399 h 1483020"/>
              <a:gd name="connsiteX0" fmla="*/ 5429 w 787052"/>
              <a:gd name="connsiteY0" fmla="*/ 751399 h 1483020"/>
              <a:gd name="connsiteX1" fmla="*/ 45958 w 787052"/>
              <a:gd name="connsiteY1" fmla="*/ 573821 h 1483020"/>
              <a:gd name="connsiteX2" fmla="*/ 140010 w 787052"/>
              <a:gd name="connsiteY2" fmla="*/ 189844 h 1483020"/>
              <a:gd name="connsiteX3" fmla="*/ 403948 w 787052"/>
              <a:gd name="connsiteY3" fmla="*/ 61 h 1483020"/>
              <a:gd name="connsiteX4" fmla="*/ 672102 w 787052"/>
              <a:gd name="connsiteY4" fmla="*/ 206864 h 1483020"/>
              <a:gd name="connsiteX5" fmla="*/ 787052 w 787052"/>
              <a:gd name="connsiteY5" fmla="*/ 1026681 h 1483020"/>
              <a:gd name="connsiteX6" fmla="*/ 672246 w 787052"/>
              <a:gd name="connsiteY6" fmla="*/ 1357726 h 1483020"/>
              <a:gd name="connsiteX7" fmla="*/ 345793 w 787052"/>
              <a:gd name="connsiteY7" fmla="*/ 1481757 h 1483020"/>
              <a:gd name="connsiteX8" fmla="*/ 156487 w 787052"/>
              <a:gd name="connsiteY8" fmla="*/ 1293386 h 1483020"/>
              <a:gd name="connsiteX9" fmla="*/ 71099 w 787052"/>
              <a:gd name="connsiteY9" fmla="*/ 755010 h 1483020"/>
              <a:gd name="connsiteX10" fmla="*/ 5429 w 787052"/>
              <a:gd name="connsiteY10" fmla="*/ 751399 h 1483020"/>
              <a:gd name="connsiteX0" fmla="*/ 5429 w 787052"/>
              <a:gd name="connsiteY0" fmla="*/ 751399 h 1483020"/>
              <a:gd name="connsiteX1" fmla="*/ 45958 w 787052"/>
              <a:gd name="connsiteY1" fmla="*/ 573821 h 1483020"/>
              <a:gd name="connsiteX2" fmla="*/ 140010 w 787052"/>
              <a:gd name="connsiteY2" fmla="*/ 189844 h 1483020"/>
              <a:gd name="connsiteX3" fmla="*/ 403948 w 787052"/>
              <a:gd name="connsiteY3" fmla="*/ 61 h 1483020"/>
              <a:gd name="connsiteX4" fmla="*/ 672102 w 787052"/>
              <a:gd name="connsiteY4" fmla="*/ 206864 h 1483020"/>
              <a:gd name="connsiteX5" fmla="*/ 787052 w 787052"/>
              <a:gd name="connsiteY5" fmla="*/ 1026681 h 1483020"/>
              <a:gd name="connsiteX6" fmla="*/ 672246 w 787052"/>
              <a:gd name="connsiteY6" fmla="*/ 1357726 h 1483020"/>
              <a:gd name="connsiteX7" fmla="*/ 345793 w 787052"/>
              <a:gd name="connsiteY7" fmla="*/ 1481757 h 1483020"/>
              <a:gd name="connsiteX8" fmla="*/ 156487 w 787052"/>
              <a:gd name="connsiteY8" fmla="*/ 1293386 h 1483020"/>
              <a:gd name="connsiteX9" fmla="*/ 71099 w 787052"/>
              <a:gd name="connsiteY9" fmla="*/ 755010 h 1483020"/>
              <a:gd name="connsiteX10" fmla="*/ 5429 w 787052"/>
              <a:gd name="connsiteY10" fmla="*/ 751399 h 1483020"/>
              <a:gd name="connsiteX0" fmla="*/ 5782 w 785613"/>
              <a:gd name="connsiteY0" fmla="*/ 784164 h 1483020"/>
              <a:gd name="connsiteX1" fmla="*/ 44519 w 785613"/>
              <a:gd name="connsiteY1" fmla="*/ 573821 h 1483020"/>
              <a:gd name="connsiteX2" fmla="*/ 138571 w 785613"/>
              <a:gd name="connsiteY2" fmla="*/ 189844 h 1483020"/>
              <a:gd name="connsiteX3" fmla="*/ 402509 w 785613"/>
              <a:gd name="connsiteY3" fmla="*/ 61 h 1483020"/>
              <a:gd name="connsiteX4" fmla="*/ 670663 w 785613"/>
              <a:gd name="connsiteY4" fmla="*/ 206864 h 1483020"/>
              <a:gd name="connsiteX5" fmla="*/ 785613 w 785613"/>
              <a:gd name="connsiteY5" fmla="*/ 1026681 h 1483020"/>
              <a:gd name="connsiteX6" fmla="*/ 670807 w 785613"/>
              <a:gd name="connsiteY6" fmla="*/ 1357726 h 1483020"/>
              <a:gd name="connsiteX7" fmla="*/ 344354 w 785613"/>
              <a:gd name="connsiteY7" fmla="*/ 1481757 h 1483020"/>
              <a:gd name="connsiteX8" fmla="*/ 155048 w 785613"/>
              <a:gd name="connsiteY8" fmla="*/ 1293386 h 1483020"/>
              <a:gd name="connsiteX9" fmla="*/ 69660 w 785613"/>
              <a:gd name="connsiteY9" fmla="*/ 755010 h 1483020"/>
              <a:gd name="connsiteX10" fmla="*/ 5782 w 785613"/>
              <a:gd name="connsiteY10" fmla="*/ 784164 h 1483020"/>
              <a:gd name="connsiteX0" fmla="*/ 5430 w 785261"/>
              <a:gd name="connsiteY0" fmla="*/ 784162 h 1483018"/>
              <a:gd name="connsiteX1" fmla="*/ 45959 w 785261"/>
              <a:gd name="connsiteY1" fmla="*/ 546516 h 1483018"/>
              <a:gd name="connsiteX2" fmla="*/ 138219 w 785261"/>
              <a:gd name="connsiteY2" fmla="*/ 189842 h 1483018"/>
              <a:gd name="connsiteX3" fmla="*/ 402157 w 785261"/>
              <a:gd name="connsiteY3" fmla="*/ 59 h 1483018"/>
              <a:gd name="connsiteX4" fmla="*/ 670311 w 785261"/>
              <a:gd name="connsiteY4" fmla="*/ 206862 h 1483018"/>
              <a:gd name="connsiteX5" fmla="*/ 785261 w 785261"/>
              <a:gd name="connsiteY5" fmla="*/ 1026679 h 1483018"/>
              <a:gd name="connsiteX6" fmla="*/ 670455 w 785261"/>
              <a:gd name="connsiteY6" fmla="*/ 1357724 h 1483018"/>
              <a:gd name="connsiteX7" fmla="*/ 344002 w 785261"/>
              <a:gd name="connsiteY7" fmla="*/ 1481755 h 1483018"/>
              <a:gd name="connsiteX8" fmla="*/ 154696 w 785261"/>
              <a:gd name="connsiteY8" fmla="*/ 1293384 h 1483018"/>
              <a:gd name="connsiteX9" fmla="*/ 69308 w 785261"/>
              <a:gd name="connsiteY9" fmla="*/ 755008 h 1483018"/>
              <a:gd name="connsiteX10" fmla="*/ 5430 w 785261"/>
              <a:gd name="connsiteY10" fmla="*/ 784162 h 1483018"/>
              <a:gd name="connsiteX0" fmla="*/ 7552 w 778423"/>
              <a:gd name="connsiteY0" fmla="*/ 822387 h 1483018"/>
              <a:gd name="connsiteX1" fmla="*/ 39121 w 778423"/>
              <a:gd name="connsiteY1" fmla="*/ 546516 h 1483018"/>
              <a:gd name="connsiteX2" fmla="*/ 131381 w 778423"/>
              <a:gd name="connsiteY2" fmla="*/ 189842 h 1483018"/>
              <a:gd name="connsiteX3" fmla="*/ 395319 w 778423"/>
              <a:gd name="connsiteY3" fmla="*/ 59 h 1483018"/>
              <a:gd name="connsiteX4" fmla="*/ 663473 w 778423"/>
              <a:gd name="connsiteY4" fmla="*/ 206862 h 1483018"/>
              <a:gd name="connsiteX5" fmla="*/ 778423 w 778423"/>
              <a:gd name="connsiteY5" fmla="*/ 1026679 h 1483018"/>
              <a:gd name="connsiteX6" fmla="*/ 663617 w 778423"/>
              <a:gd name="connsiteY6" fmla="*/ 1357724 h 1483018"/>
              <a:gd name="connsiteX7" fmla="*/ 337164 w 778423"/>
              <a:gd name="connsiteY7" fmla="*/ 1481755 h 1483018"/>
              <a:gd name="connsiteX8" fmla="*/ 147858 w 778423"/>
              <a:gd name="connsiteY8" fmla="*/ 1293384 h 1483018"/>
              <a:gd name="connsiteX9" fmla="*/ 62470 w 778423"/>
              <a:gd name="connsiteY9" fmla="*/ 755008 h 1483018"/>
              <a:gd name="connsiteX10" fmla="*/ 7552 w 778423"/>
              <a:gd name="connsiteY10" fmla="*/ 822387 h 1483018"/>
              <a:gd name="connsiteX0" fmla="*/ 5173 w 776044"/>
              <a:gd name="connsiteY0" fmla="*/ 822387 h 1483018"/>
              <a:gd name="connsiteX1" fmla="*/ 36742 w 776044"/>
              <a:gd name="connsiteY1" fmla="*/ 546516 h 1483018"/>
              <a:gd name="connsiteX2" fmla="*/ 129002 w 776044"/>
              <a:gd name="connsiteY2" fmla="*/ 189842 h 1483018"/>
              <a:gd name="connsiteX3" fmla="*/ 392940 w 776044"/>
              <a:gd name="connsiteY3" fmla="*/ 59 h 1483018"/>
              <a:gd name="connsiteX4" fmla="*/ 661094 w 776044"/>
              <a:gd name="connsiteY4" fmla="*/ 206862 h 1483018"/>
              <a:gd name="connsiteX5" fmla="*/ 776044 w 776044"/>
              <a:gd name="connsiteY5" fmla="*/ 1026679 h 1483018"/>
              <a:gd name="connsiteX6" fmla="*/ 661238 w 776044"/>
              <a:gd name="connsiteY6" fmla="*/ 1357724 h 1483018"/>
              <a:gd name="connsiteX7" fmla="*/ 334785 w 776044"/>
              <a:gd name="connsiteY7" fmla="*/ 1481755 h 1483018"/>
              <a:gd name="connsiteX8" fmla="*/ 145479 w 776044"/>
              <a:gd name="connsiteY8" fmla="*/ 1293384 h 1483018"/>
              <a:gd name="connsiteX9" fmla="*/ 60091 w 776044"/>
              <a:gd name="connsiteY9" fmla="*/ 755008 h 1483018"/>
              <a:gd name="connsiteX10" fmla="*/ 5173 w 776044"/>
              <a:gd name="connsiteY10" fmla="*/ 822387 h 1483018"/>
              <a:gd name="connsiteX0" fmla="*/ 3111 w 773982"/>
              <a:gd name="connsiteY0" fmla="*/ 822384 h 1483015"/>
              <a:gd name="connsiteX1" fmla="*/ 43640 w 773982"/>
              <a:gd name="connsiteY1" fmla="*/ 516479 h 1483015"/>
              <a:gd name="connsiteX2" fmla="*/ 126940 w 773982"/>
              <a:gd name="connsiteY2" fmla="*/ 189839 h 1483015"/>
              <a:gd name="connsiteX3" fmla="*/ 390878 w 773982"/>
              <a:gd name="connsiteY3" fmla="*/ 56 h 1483015"/>
              <a:gd name="connsiteX4" fmla="*/ 659032 w 773982"/>
              <a:gd name="connsiteY4" fmla="*/ 206859 h 1483015"/>
              <a:gd name="connsiteX5" fmla="*/ 773982 w 773982"/>
              <a:gd name="connsiteY5" fmla="*/ 1026676 h 1483015"/>
              <a:gd name="connsiteX6" fmla="*/ 659176 w 773982"/>
              <a:gd name="connsiteY6" fmla="*/ 1357721 h 1483015"/>
              <a:gd name="connsiteX7" fmla="*/ 332723 w 773982"/>
              <a:gd name="connsiteY7" fmla="*/ 1481752 h 1483015"/>
              <a:gd name="connsiteX8" fmla="*/ 143417 w 773982"/>
              <a:gd name="connsiteY8" fmla="*/ 1293381 h 1483015"/>
              <a:gd name="connsiteX9" fmla="*/ 58029 w 773982"/>
              <a:gd name="connsiteY9" fmla="*/ 755005 h 1483015"/>
              <a:gd name="connsiteX10" fmla="*/ 3111 w 773982"/>
              <a:gd name="connsiteY10" fmla="*/ 822384 h 1483015"/>
              <a:gd name="connsiteX0" fmla="*/ 3111 w 773982"/>
              <a:gd name="connsiteY0" fmla="*/ 822399 h 1483030"/>
              <a:gd name="connsiteX1" fmla="*/ 43640 w 773982"/>
              <a:gd name="connsiteY1" fmla="*/ 516494 h 1483030"/>
              <a:gd name="connsiteX2" fmla="*/ 126940 w 773982"/>
              <a:gd name="connsiteY2" fmla="*/ 189854 h 1483030"/>
              <a:gd name="connsiteX3" fmla="*/ 390878 w 773982"/>
              <a:gd name="connsiteY3" fmla="*/ 71 h 1483030"/>
              <a:gd name="connsiteX4" fmla="*/ 659032 w 773982"/>
              <a:gd name="connsiteY4" fmla="*/ 206874 h 1483030"/>
              <a:gd name="connsiteX5" fmla="*/ 773982 w 773982"/>
              <a:gd name="connsiteY5" fmla="*/ 1026691 h 1483030"/>
              <a:gd name="connsiteX6" fmla="*/ 659176 w 773982"/>
              <a:gd name="connsiteY6" fmla="*/ 1357736 h 1483030"/>
              <a:gd name="connsiteX7" fmla="*/ 332723 w 773982"/>
              <a:gd name="connsiteY7" fmla="*/ 1481767 h 1483030"/>
              <a:gd name="connsiteX8" fmla="*/ 143417 w 773982"/>
              <a:gd name="connsiteY8" fmla="*/ 1293396 h 1483030"/>
              <a:gd name="connsiteX9" fmla="*/ 58029 w 773982"/>
              <a:gd name="connsiteY9" fmla="*/ 755020 h 1483030"/>
              <a:gd name="connsiteX10" fmla="*/ 3111 w 773982"/>
              <a:gd name="connsiteY10" fmla="*/ 822399 h 1483030"/>
              <a:gd name="connsiteX0" fmla="*/ 1158 w 772029"/>
              <a:gd name="connsiteY0" fmla="*/ 822384 h 1483015"/>
              <a:gd name="connsiteX1" fmla="*/ 66600 w 772029"/>
              <a:gd name="connsiteY1" fmla="*/ 513029 h 1483015"/>
              <a:gd name="connsiteX2" fmla="*/ 124987 w 772029"/>
              <a:gd name="connsiteY2" fmla="*/ 189839 h 1483015"/>
              <a:gd name="connsiteX3" fmla="*/ 388925 w 772029"/>
              <a:gd name="connsiteY3" fmla="*/ 56 h 1483015"/>
              <a:gd name="connsiteX4" fmla="*/ 657079 w 772029"/>
              <a:gd name="connsiteY4" fmla="*/ 206859 h 1483015"/>
              <a:gd name="connsiteX5" fmla="*/ 772029 w 772029"/>
              <a:gd name="connsiteY5" fmla="*/ 1026676 h 1483015"/>
              <a:gd name="connsiteX6" fmla="*/ 657223 w 772029"/>
              <a:gd name="connsiteY6" fmla="*/ 1357721 h 1483015"/>
              <a:gd name="connsiteX7" fmla="*/ 330770 w 772029"/>
              <a:gd name="connsiteY7" fmla="*/ 1481752 h 1483015"/>
              <a:gd name="connsiteX8" fmla="*/ 141464 w 772029"/>
              <a:gd name="connsiteY8" fmla="*/ 1293381 h 1483015"/>
              <a:gd name="connsiteX9" fmla="*/ 56076 w 772029"/>
              <a:gd name="connsiteY9" fmla="*/ 755005 h 1483015"/>
              <a:gd name="connsiteX10" fmla="*/ 1158 w 772029"/>
              <a:gd name="connsiteY10" fmla="*/ 822384 h 1483015"/>
              <a:gd name="connsiteX0" fmla="*/ 923 w 771794"/>
              <a:gd name="connsiteY0" fmla="*/ 822384 h 1483015"/>
              <a:gd name="connsiteX1" fmla="*/ 75424 w 771794"/>
              <a:gd name="connsiteY1" fmla="*/ 513030 h 1483015"/>
              <a:gd name="connsiteX2" fmla="*/ 124752 w 771794"/>
              <a:gd name="connsiteY2" fmla="*/ 189839 h 1483015"/>
              <a:gd name="connsiteX3" fmla="*/ 388690 w 771794"/>
              <a:gd name="connsiteY3" fmla="*/ 56 h 1483015"/>
              <a:gd name="connsiteX4" fmla="*/ 656844 w 771794"/>
              <a:gd name="connsiteY4" fmla="*/ 206859 h 1483015"/>
              <a:gd name="connsiteX5" fmla="*/ 771794 w 771794"/>
              <a:gd name="connsiteY5" fmla="*/ 1026676 h 1483015"/>
              <a:gd name="connsiteX6" fmla="*/ 656988 w 771794"/>
              <a:gd name="connsiteY6" fmla="*/ 1357721 h 1483015"/>
              <a:gd name="connsiteX7" fmla="*/ 330535 w 771794"/>
              <a:gd name="connsiteY7" fmla="*/ 1481752 h 1483015"/>
              <a:gd name="connsiteX8" fmla="*/ 141229 w 771794"/>
              <a:gd name="connsiteY8" fmla="*/ 1293381 h 1483015"/>
              <a:gd name="connsiteX9" fmla="*/ 55841 w 771794"/>
              <a:gd name="connsiteY9" fmla="*/ 755005 h 1483015"/>
              <a:gd name="connsiteX10" fmla="*/ 923 w 771794"/>
              <a:gd name="connsiteY10" fmla="*/ 822384 h 1483015"/>
              <a:gd name="connsiteX0" fmla="*/ 923 w 771794"/>
              <a:gd name="connsiteY0" fmla="*/ 822427 h 1483058"/>
              <a:gd name="connsiteX1" fmla="*/ 75424 w 771794"/>
              <a:gd name="connsiteY1" fmla="*/ 513073 h 1483058"/>
              <a:gd name="connsiteX2" fmla="*/ 124752 w 771794"/>
              <a:gd name="connsiteY2" fmla="*/ 220941 h 1483058"/>
              <a:gd name="connsiteX3" fmla="*/ 388690 w 771794"/>
              <a:gd name="connsiteY3" fmla="*/ 99 h 1483058"/>
              <a:gd name="connsiteX4" fmla="*/ 656844 w 771794"/>
              <a:gd name="connsiteY4" fmla="*/ 206902 h 1483058"/>
              <a:gd name="connsiteX5" fmla="*/ 771794 w 771794"/>
              <a:gd name="connsiteY5" fmla="*/ 1026719 h 1483058"/>
              <a:gd name="connsiteX6" fmla="*/ 656988 w 771794"/>
              <a:gd name="connsiteY6" fmla="*/ 1357764 h 1483058"/>
              <a:gd name="connsiteX7" fmla="*/ 330535 w 771794"/>
              <a:gd name="connsiteY7" fmla="*/ 1481795 h 1483058"/>
              <a:gd name="connsiteX8" fmla="*/ 141229 w 771794"/>
              <a:gd name="connsiteY8" fmla="*/ 1293424 h 1483058"/>
              <a:gd name="connsiteX9" fmla="*/ 55841 w 771794"/>
              <a:gd name="connsiteY9" fmla="*/ 755048 h 1483058"/>
              <a:gd name="connsiteX10" fmla="*/ 923 w 771794"/>
              <a:gd name="connsiteY10" fmla="*/ 822427 h 1483058"/>
              <a:gd name="connsiteX0" fmla="*/ 2041 w 772912"/>
              <a:gd name="connsiteY0" fmla="*/ 822427 h 1483058"/>
              <a:gd name="connsiteX1" fmla="*/ 76542 w 772912"/>
              <a:gd name="connsiteY1" fmla="*/ 513073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56959 w 772912"/>
              <a:gd name="connsiteY9" fmla="*/ 755048 h 1483058"/>
              <a:gd name="connsiteX10" fmla="*/ 2041 w 772912"/>
              <a:gd name="connsiteY10" fmla="*/ 822427 h 1483058"/>
              <a:gd name="connsiteX0" fmla="*/ 2041 w 772912"/>
              <a:gd name="connsiteY0" fmla="*/ 822427 h 1483058"/>
              <a:gd name="connsiteX1" fmla="*/ 76542 w 772912"/>
              <a:gd name="connsiteY1" fmla="*/ 513073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56959 w 772912"/>
              <a:gd name="connsiteY9" fmla="*/ 755048 h 1483058"/>
              <a:gd name="connsiteX10" fmla="*/ 2041 w 772912"/>
              <a:gd name="connsiteY10" fmla="*/ 822427 h 1483058"/>
              <a:gd name="connsiteX0" fmla="*/ 2041 w 772912"/>
              <a:gd name="connsiteY0" fmla="*/ 822427 h 1483058"/>
              <a:gd name="connsiteX1" fmla="*/ 76542 w 772912"/>
              <a:gd name="connsiteY1" fmla="*/ 513073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66018 w 772912"/>
              <a:gd name="connsiteY9" fmla="*/ 744695 h 1483058"/>
              <a:gd name="connsiteX10" fmla="*/ 2041 w 772912"/>
              <a:gd name="connsiteY10" fmla="*/ 822427 h 1483058"/>
              <a:gd name="connsiteX0" fmla="*/ 2041 w 772912"/>
              <a:gd name="connsiteY0" fmla="*/ 822427 h 1483058"/>
              <a:gd name="connsiteX1" fmla="*/ 76542 w 772912"/>
              <a:gd name="connsiteY1" fmla="*/ 513073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68283 w 772912"/>
              <a:gd name="connsiteY9" fmla="*/ 758499 h 1483058"/>
              <a:gd name="connsiteX10" fmla="*/ 2041 w 772912"/>
              <a:gd name="connsiteY10" fmla="*/ 822427 h 1483058"/>
              <a:gd name="connsiteX0" fmla="*/ 2041 w 772912"/>
              <a:gd name="connsiteY0" fmla="*/ 822427 h 1483058"/>
              <a:gd name="connsiteX1" fmla="*/ 76542 w 772912"/>
              <a:gd name="connsiteY1" fmla="*/ 513073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72813 w 772912"/>
              <a:gd name="connsiteY9" fmla="*/ 751597 h 1483058"/>
              <a:gd name="connsiteX10" fmla="*/ 2041 w 772912"/>
              <a:gd name="connsiteY10" fmla="*/ 822427 h 1483058"/>
              <a:gd name="connsiteX0" fmla="*/ 2041 w 772912"/>
              <a:gd name="connsiteY0" fmla="*/ 822427 h 1483058"/>
              <a:gd name="connsiteX1" fmla="*/ 76542 w 772912"/>
              <a:gd name="connsiteY1" fmla="*/ 561386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72813 w 772912"/>
              <a:gd name="connsiteY9" fmla="*/ 751597 h 1483058"/>
              <a:gd name="connsiteX10" fmla="*/ 2041 w 772912"/>
              <a:gd name="connsiteY10" fmla="*/ 822427 h 1483058"/>
              <a:gd name="connsiteX0" fmla="*/ 2737 w 773608"/>
              <a:gd name="connsiteY0" fmla="*/ 822427 h 1483058"/>
              <a:gd name="connsiteX1" fmla="*/ 70444 w 773608"/>
              <a:gd name="connsiteY1" fmla="*/ 575190 h 1483058"/>
              <a:gd name="connsiteX2" fmla="*/ 126566 w 773608"/>
              <a:gd name="connsiteY2" fmla="*/ 220941 h 1483058"/>
              <a:gd name="connsiteX3" fmla="*/ 390504 w 773608"/>
              <a:gd name="connsiteY3" fmla="*/ 99 h 1483058"/>
              <a:gd name="connsiteX4" fmla="*/ 658658 w 773608"/>
              <a:gd name="connsiteY4" fmla="*/ 206902 h 1483058"/>
              <a:gd name="connsiteX5" fmla="*/ 773608 w 773608"/>
              <a:gd name="connsiteY5" fmla="*/ 1026719 h 1483058"/>
              <a:gd name="connsiteX6" fmla="*/ 658802 w 773608"/>
              <a:gd name="connsiteY6" fmla="*/ 1357764 h 1483058"/>
              <a:gd name="connsiteX7" fmla="*/ 332349 w 773608"/>
              <a:gd name="connsiteY7" fmla="*/ 1481795 h 1483058"/>
              <a:gd name="connsiteX8" fmla="*/ 143043 w 773608"/>
              <a:gd name="connsiteY8" fmla="*/ 1293424 h 1483058"/>
              <a:gd name="connsiteX9" fmla="*/ 73509 w 773608"/>
              <a:gd name="connsiteY9" fmla="*/ 751597 h 1483058"/>
              <a:gd name="connsiteX10" fmla="*/ 2737 w 773608"/>
              <a:gd name="connsiteY10" fmla="*/ 822427 h 1483058"/>
              <a:gd name="connsiteX0" fmla="*/ 2737 w 773608"/>
              <a:gd name="connsiteY0" fmla="*/ 822427 h 1483058"/>
              <a:gd name="connsiteX1" fmla="*/ 70444 w 773608"/>
              <a:gd name="connsiteY1" fmla="*/ 575190 h 1483058"/>
              <a:gd name="connsiteX2" fmla="*/ 126566 w 773608"/>
              <a:gd name="connsiteY2" fmla="*/ 220941 h 1483058"/>
              <a:gd name="connsiteX3" fmla="*/ 390504 w 773608"/>
              <a:gd name="connsiteY3" fmla="*/ 99 h 1483058"/>
              <a:gd name="connsiteX4" fmla="*/ 658658 w 773608"/>
              <a:gd name="connsiteY4" fmla="*/ 206902 h 1483058"/>
              <a:gd name="connsiteX5" fmla="*/ 773608 w 773608"/>
              <a:gd name="connsiteY5" fmla="*/ 1026719 h 1483058"/>
              <a:gd name="connsiteX6" fmla="*/ 658802 w 773608"/>
              <a:gd name="connsiteY6" fmla="*/ 1357764 h 1483058"/>
              <a:gd name="connsiteX7" fmla="*/ 332349 w 773608"/>
              <a:gd name="connsiteY7" fmla="*/ 1481795 h 1483058"/>
              <a:gd name="connsiteX8" fmla="*/ 143043 w 773608"/>
              <a:gd name="connsiteY8" fmla="*/ 1293425 h 1483058"/>
              <a:gd name="connsiteX9" fmla="*/ 73509 w 773608"/>
              <a:gd name="connsiteY9" fmla="*/ 751597 h 1483058"/>
              <a:gd name="connsiteX10" fmla="*/ 2737 w 773608"/>
              <a:gd name="connsiteY10" fmla="*/ 822427 h 1483058"/>
              <a:gd name="connsiteX0" fmla="*/ 2737 w 773608"/>
              <a:gd name="connsiteY0" fmla="*/ 784686 h 1445317"/>
              <a:gd name="connsiteX1" fmla="*/ 70444 w 773608"/>
              <a:gd name="connsiteY1" fmla="*/ 537449 h 1445317"/>
              <a:gd name="connsiteX2" fmla="*/ 126566 w 773608"/>
              <a:gd name="connsiteY2" fmla="*/ 183200 h 1445317"/>
              <a:gd name="connsiteX3" fmla="*/ 388239 w 773608"/>
              <a:gd name="connsiteY3" fmla="*/ 318 h 1445317"/>
              <a:gd name="connsiteX4" fmla="*/ 658658 w 773608"/>
              <a:gd name="connsiteY4" fmla="*/ 169161 h 1445317"/>
              <a:gd name="connsiteX5" fmla="*/ 773608 w 773608"/>
              <a:gd name="connsiteY5" fmla="*/ 988978 h 1445317"/>
              <a:gd name="connsiteX6" fmla="*/ 658802 w 773608"/>
              <a:gd name="connsiteY6" fmla="*/ 1320023 h 1445317"/>
              <a:gd name="connsiteX7" fmla="*/ 332349 w 773608"/>
              <a:gd name="connsiteY7" fmla="*/ 1444054 h 1445317"/>
              <a:gd name="connsiteX8" fmla="*/ 143043 w 773608"/>
              <a:gd name="connsiteY8" fmla="*/ 1255684 h 1445317"/>
              <a:gd name="connsiteX9" fmla="*/ 73509 w 773608"/>
              <a:gd name="connsiteY9" fmla="*/ 713856 h 1445317"/>
              <a:gd name="connsiteX10" fmla="*/ 2737 w 773608"/>
              <a:gd name="connsiteY10" fmla="*/ 784686 h 1445317"/>
              <a:gd name="connsiteX0" fmla="*/ 2737 w 773608"/>
              <a:gd name="connsiteY0" fmla="*/ 786943 h 1447574"/>
              <a:gd name="connsiteX1" fmla="*/ 70444 w 773608"/>
              <a:gd name="connsiteY1" fmla="*/ 539706 h 1447574"/>
              <a:gd name="connsiteX2" fmla="*/ 137890 w 773608"/>
              <a:gd name="connsiteY2" fmla="*/ 233770 h 1447574"/>
              <a:gd name="connsiteX3" fmla="*/ 388239 w 773608"/>
              <a:gd name="connsiteY3" fmla="*/ 2575 h 1447574"/>
              <a:gd name="connsiteX4" fmla="*/ 658658 w 773608"/>
              <a:gd name="connsiteY4" fmla="*/ 171418 h 1447574"/>
              <a:gd name="connsiteX5" fmla="*/ 773608 w 773608"/>
              <a:gd name="connsiteY5" fmla="*/ 991235 h 1447574"/>
              <a:gd name="connsiteX6" fmla="*/ 658802 w 773608"/>
              <a:gd name="connsiteY6" fmla="*/ 1322280 h 1447574"/>
              <a:gd name="connsiteX7" fmla="*/ 332349 w 773608"/>
              <a:gd name="connsiteY7" fmla="*/ 1446311 h 1447574"/>
              <a:gd name="connsiteX8" fmla="*/ 143043 w 773608"/>
              <a:gd name="connsiteY8" fmla="*/ 1257941 h 1447574"/>
              <a:gd name="connsiteX9" fmla="*/ 73509 w 773608"/>
              <a:gd name="connsiteY9" fmla="*/ 716113 h 1447574"/>
              <a:gd name="connsiteX10" fmla="*/ 2737 w 773608"/>
              <a:gd name="connsiteY10" fmla="*/ 786943 h 1447574"/>
              <a:gd name="connsiteX0" fmla="*/ 4243 w 775114"/>
              <a:gd name="connsiteY0" fmla="*/ 786943 h 1447574"/>
              <a:gd name="connsiteX1" fmla="*/ 62891 w 775114"/>
              <a:gd name="connsiteY1" fmla="*/ 522452 h 1447574"/>
              <a:gd name="connsiteX2" fmla="*/ 139396 w 775114"/>
              <a:gd name="connsiteY2" fmla="*/ 233770 h 1447574"/>
              <a:gd name="connsiteX3" fmla="*/ 389745 w 775114"/>
              <a:gd name="connsiteY3" fmla="*/ 2575 h 1447574"/>
              <a:gd name="connsiteX4" fmla="*/ 660164 w 775114"/>
              <a:gd name="connsiteY4" fmla="*/ 171418 h 1447574"/>
              <a:gd name="connsiteX5" fmla="*/ 775114 w 775114"/>
              <a:gd name="connsiteY5" fmla="*/ 991235 h 1447574"/>
              <a:gd name="connsiteX6" fmla="*/ 660308 w 775114"/>
              <a:gd name="connsiteY6" fmla="*/ 1322280 h 1447574"/>
              <a:gd name="connsiteX7" fmla="*/ 333855 w 775114"/>
              <a:gd name="connsiteY7" fmla="*/ 1446311 h 1447574"/>
              <a:gd name="connsiteX8" fmla="*/ 144549 w 775114"/>
              <a:gd name="connsiteY8" fmla="*/ 1257941 h 1447574"/>
              <a:gd name="connsiteX9" fmla="*/ 75015 w 775114"/>
              <a:gd name="connsiteY9" fmla="*/ 716113 h 1447574"/>
              <a:gd name="connsiteX10" fmla="*/ 4243 w 775114"/>
              <a:gd name="connsiteY10" fmla="*/ 786943 h 1447574"/>
              <a:gd name="connsiteX0" fmla="*/ 9050 w 779921"/>
              <a:gd name="connsiteY0" fmla="*/ 786943 h 1447574"/>
              <a:gd name="connsiteX1" fmla="*/ 51844 w 779921"/>
              <a:gd name="connsiteY1" fmla="*/ 522452 h 1447574"/>
              <a:gd name="connsiteX2" fmla="*/ 144203 w 779921"/>
              <a:gd name="connsiteY2" fmla="*/ 233770 h 1447574"/>
              <a:gd name="connsiteX3" fmla="*/ 394552 w 779921"/>
              <a:gd name="connsiteY3" fmla="*/ 2575 h 1447574"/>
              <a:gd name="connsiteX4" fmla="*/ 664971 w 779921"/>
              <a:gd name="connsiteY4" fmla="*/ 171418 h 1447574"/>
              <a:gd name="connsiteX5" fmla="*/ 779921 w 779921"/>
              <a:gd name="connsiteY5" fmla="*/ 991235 h 1447574"/>
              <a:gd name="connsiteX6" fmla="*/ 665115 w 779921"/>
              <a:gd name="connsiteY6" fmla="*/ 1322280 h 1447574"/>
              <a:gd name="connsiteX7" fmla="*/ 338662 w 779921"/>
              <a:gd name="connsiteY7" fmla="*/ 1446311 h 1447574"/>
              <a:gd name="connsiteX8" fmla="*/ 149356 w 779921"/>
              <a:gd name="connsiteY8" fmla="*/ 1257941 h 1447574"/>
              <a:gd name="connsiteX9" fmla="*/ 79822 w 779921"/>
              <a:gd name="connsiteY9" fmla="*/ 716113 h 1447574"/>
              <a:gd name="connsiteX10" fmla="*/ 9050 w 779921"/>
              <a:gd name="connsiteY10" fmla="*/ 786943 h 1447574"/>
              <a:gd name="connsiteX0" fmla="*/ 2472 w 773343"/>
              <a:gd name="connsiteY0" fmla="*/ 786943 h 1447574"/>
              <a:gd name="connsiteX1" fmla="*/ 72444 w 773343"/>
              <a:gd name="connsiteY1" fmla="*/ 525904 h 1447574"/>
              <a:gd name="connsiteX2" fmla="*/ 137625 w 773343"/>
              <a:gd name="connsiteY2" fmla="*/ 233770 h 1447574"/>
              <a:gd name="connsiteX3" fmla="*/ 387974 w 773343"/>
              <a:gd name="connsiteY3" fmla="*/ 2575 h 1447574"/>
              <a:gd name="connsiteX4" fmla="*/ 658393 w 773343"/>
              <a:gd name="connsiteY4" fmla="*/ 171418 h 1447574"/>
              <a:gd name="connsiteX5" fmla="*/ 773343 w 773343"/>
              <a:gd name="connsiteY5" fmla="*/ 991235 h 1447574"/>
              <a:gd name="connsiteX6" fmla="*/ 658537 w 773343"/>
              <a:gd name="connsiteY6" fmla="*/ 1322280 h 1447574"/>
              <a:gd name="connsiteX7" fmla="*/ 332084 w 773343"/>
              <a:gd name="connsiteY7" fmla="*/ 1446311 h 1447574"/>
              <a:gd name="connsiteX8" fmla="*/ 142778 w 773343"/>
              <a:gd name="connsiteY8" fmla="*/ 1257941 h 1447574"/>
              <a:gd name="connsiteX9" fmla="*/ 73244 w 773343"/>
              <a:gd name="connsiteY9" fmla="*/ 716113 h 1447574"/>
              <a:gd name="connsiteX10" fmla="*/ 2472 w 773343"/>
              <a:gd name="connsiteY10" fmla="*/ 786943 h 1447574"/>
              <a:gd name="connsiteX0" fmla="*/ 1502 w 772373"/>
              <a:gd name="connsiteY0" fmla="*/ 786943 h 1447574"/>
              <a:gd name="connsiteX1" fmla="*/ 71474 w 772373"/>
              <a:gd name="connsiteY1" fmla="*/ 525904 h 1447574"/>
              <a:gd name="connsiteX2" fmla="*/ 136655 w 772373"/>
              <a:gd name="connsiteY2" fmla="*/ 233770 h 1447574"/>
              <a:gd name="connsiteX3" fmla="*/ 387004 w 772373"/>
              <a:gd name="connsiteY3" fmla="*/ 2575 h 1447574"/>
              <a:gd name="connsiteX4" fmla="*/ 657423 w 772373"/>
              <a:gd name="connsiteY4" fmla="*/ 171418 h 1447574"/>
              <a:gd name="connsiteX5" fmla="*/ 772373 w 772373"/>
              <a:gd name="connsiteY5" fmla="*/ 991235 h 1447574"/>
              <a:gd name="connsiteX6" fmla="*/ 657567 w 772373"/>
              <a:gd name="connsiteY6" fmla="*/ 1322280 h 1447574"/>
              <a:gd name="connsiteX7" fmla="*/ 331114 w 772373"/>
              <a:gd name="connsiteY7" fmla="*/ 1446311 h 1447574"/>
              <a:gd name="connsiteX8" fmla="*/ 141808 w 772373"/>
              <a:gd name="connsiteY8" fmla="*/ 1257941 h 1447574"/>
              <a:gd name="connsiteX9" fmla="*/ 72274 w 772373"/>
              <a:gd name="connsiteY9" fmla="*/ 716113 h 1447574"/>
              <a:gd name="connsiteX10" fmla="*/ 1502 w 772373"/>
              <a:gd name="connsiteY10" fmla="*/ 786943 h 1447574"/>
              <a:gd name="connsiteX0" fmla="*/ 1931 w 772802"/>
              <a:gd name="connsiteY0" fmla="*/ 786943 h 1447574"/>
              <a:gd name="connsiteX1" fmla="*/ 65109 w 772802"/>
              <a:gd name="connsiteY1" fmla="*/ 532806 h 1447574"/>
              <a:gd name="connsiteX2" fmla="*/ 137084 w 772802"/>
              <a:gd name="connsiteY2" fmla="*/ 233770 h 1447574"/>
              <a:gd name="connsiteX3" fmla="*/ 387433 w 772802"/>
              <a:gd name="connsiteY3" fmla="*/ 2575 h 1447574"/>
              <a:gd name="connsiteX4" fmla="*/ 657852 w 772802"/>
              <a:gd name="connsiteY4" fmla="*/ 171418 h 1447574"/>
              <a:gd name="connsiteX5" fmla="*/ 772802 w 772802"/>
              <a:gd name="connsiteY5" fmla="*/ 991235 h 1447574"/>
              <a:gd name="connsiteX6" fmla="*/ 657996 w 772802"/>
              <a:gd name="connsiteY6" fmla="*/ 1322280 h 1447574"/>
              <a:gd name="connsiteX7" fmla="*/ 331543 w 772802"/>
              <a:gd name="connsiteY7" fmla="*/ 1446311 h 1447574"/>
              <a:gd name="connsiteX8" fmla="*/ 142237 w 772802"/>
              <a:gd name="connsiteY8" fmla="*/ 1257941 h 1447574"/>
              <a:gd name="connsiteX9" fmla="*/ 72703 w 772802"/>
              <a:gd name="connsiteY9" fmla="*/ 716113 h 1447574"/>
              <a:gd name="connsiteX10" fmla="*/ 1931 w 772802"/>
              <a:gd name="connsiteY10" fmla="*/ 786943 h 144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2802" h="1447574">
                <a:moveTo>
                  <a:pt x="1931" y="786943"/>
                </a:moveTo>
                <a:cubicBezTo>
                  <a:pt x="-5304" y="793031"/>
                  <a:pt x="6108" y="637170"/>
                  <a:pt x="65109" y="532806"/>
                </a:cubicBezTo>
                <a:cubicBezTo>
                  <a:pt x="95020" y="452841"/>
                  <a:pt x="83363" y="322142"/>
                  <a:pt x="137084" y="233770"/>
                </a:cubicBezTo>
                <a:cubicBezTo>
                  <a:pt x="190805" y="145398"/>
                  <a:pt x="300638" y="12967"/>
                  <a:pt x="387433" y="2575"/>
                </a:cubicBezTo>
                <a:cubicBezTo>
                  <a:pt x="474228" y="-7817"/>
                  <a:pt x="593624" y="6641"/>
                  <a:pt x="657852" y="171418"/>
                </a:cubicBezTo>
                <a:cubicBezTo>
                  <a:pt x="722080" y="336195"/>
                  <a:pt x="772778" y="799425"/>
                  <a:pt x="772802" y="991235"/>
                </a:cubicBezTo>
                <a:cubicBezTo>
                  <a:pt x="772826" y="1183045"/>
                  <a:pt x="731539" y="1246434"/>
                  <a:pt x="657996" y="1322280"/>
                </a:cubicBezTo>
                <a:cubicBezTo>
                  <a:pt x="584453" y="1398126"/>
                  <a:pt x="417503" y="1457034"/>
                  <a:pt x="331543" y="1446311"/>
                </a:cubicBezTo>
                <a:cubicBezTo>
                  <a:pt x="245583" y="1435588"/>
                  <a:pt x="162488" y="1364071"/>
                  <a:pt x="142237" y="1257941"/>
                </a:cubicBezTo>
                <a:cubicBezTo>
                  <a:pt x="70105" y="1028184"/>
                  <a:pt x="105499" y="806115"/>
                  <a:pt x="72703" y="716113"/>
                </a:cubicBezTo>
                <a:cubicBezTo>
                  <a:pt x="35569" y="690454"/>
                  <a:pt x="12746" y="754000"/>
                  <a:pt x="1931" y="786943"/>
                </a:cubicBezTo>
                <a:close/>
              </a:path>
            </a:pathLst>
          </a:custGeom>
          <a:noFill/>
          <a:ln w="19050" cap="flat">
            <a:solidFill>
              <a:schemeClr val="tx1"/>
            </a:solidFill>
            <a:prstDash val="solid"/>
            <a:miter/>
          </a:ln>
        </p:spPr>
        <p:txBody>
          <a:bodyPr rtlCol="0" anchor="ctr"/>
          <a:lstStyle/>
          <a:p>
            <a:endParaRPr lang="en-US">
              <a:ln>
                <a:solidFill>
                  <a:srgbClr val="000000"/>
                </a:solidFill>
              </a:ln>
              <a:solidFill>
                <a:srgbClr val="000000"/>
              </a:solidFill>
            </a:endParaRPr>
          </a:p>
        </p:txBody>
      </p:sp>
      <p:pic>
        <p:nvPicPr>
          <p:cNvPr id="5" name="Content Placeholder 4" descr="A picture containing diagram&#10;&#10;Description automatically generated">
            <a:extLst>
              <a:ext uri="{FF2B5EF4-FFF2-40B4-BE49-F238E27FC236}">
                <a16:creationId xmlns:a16="http://schemas.microsoft.com/office/drawing/2014/main" id="{A9E10704-7D45-672C-34B6-74D65788EE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96608" y="884011"/>
            <a:ext cx="4303445" cy="5018595"/>
          </a:xfrm>
          <a:prstGeom prst="rect">
            <a:avLst/>
          </a:prstGeom>
        </p:spPr>
      </p:pic>
    </p:spTree>
    <p:extLst>
      <p:ext uri="{BB962C8B-B14F-4D97-AF65-F5344CB8AC3E}">
        <p14:creationId xmlns:p14="http://schemas.microsoft.com/office/powerpoint/2010/main" val="2099445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F7BC237-77DF-4DFB-94F7-DB493EDA1C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D04459-7F38-7CB6-AF8A-7A56E41CAFD5}"/>
              </a:ext>
            </a:extLst>
          </p:cNvPr>
          <p:cNvSpPr>
            <a:spLocks noGrp="1"/>
          </p:cNvSpPr>
          <p:nvPr>
            <p:ph type="title"/>
          </p:nvPr>
        </p:nvSpPr>
        <p:spPr>
          <a:xfrm>
            <a:off x="884904" y="974869"/>
            <a:ext cx="3790042" cy="4908263"/>
          </a:xfrm>
        </p:spPr>
        <p:txBody>
          <a:bodyPr>
            <a:normAutofit/>
          </a:bodyPr>
          <a:lstStyle/>
          <a:p>
            <a:pPr algn="ctr"/>
            <a:r>
              <a:rPr lang="el-GR" dirty="0">
                <a:latin typeface="Cavolini" panose="03000502040302020204" pitchFamily="66" charset="0"/>
                <a:cs typeface="Cavolini" panose="03000502040302020204" pitchFamily="66" charset="0"/>
              </a:rPr>
              <a:t>Με λίγα λόγια η ιστορία...</a:t>
            </a:r>
            <a:endParaRPr lang="en-US" dirty="0">
              <a:latin typeface="Cavolini" panose="03000502040302020204" pitchFamily="66" charset="0"/>
              <a:cs typeface="Cavolini" panose="03000502040302020204" pitchFamily="66" charset="0"/>
            </a:endParaRPr>
          </a:p>
        </p:txBody>
      </p:sp>
      <p:graphicFrame>
        <p:nvGraphicFramePr>
          <p:cNvPr id="14" name="Content Placeholder 2">
            <a:extLst>
              <a:ext uri="{FF2B5EF4-FFF2-40B4-BE49-F238E27FC236}">
                <a16:creationId xmlns:a16="http://schemas.microsoft.com/office/drawing/2014/main" id="{EF2E2842-C67F-A914-9EC3-36FB3799F585}"/>
              </a:ext>
            </a:extLst>
          </p:cNvPr>
          <p:cNvGraphicFramePr>
            <a:graphicFrameLocks noGrp="1"/>
          </p:cNvGraphicFramePr>
          <p:nvPr>
            <p:ph idx="1"/>
            <p:extLst>
              <p:ext uri="{D42A27DB-BD31-4B8C-83A1-F6EECF244321}">
                <p14:modId xmlns:p14="http://schemas.microsoft.com/office/powerpoint/2010/main" val="1419580730"/>
              </p:ext>
            </p:extLst>
          </p:nvPr>
        </p:nvGraphicFramePr>
        <p:xfrm>
          <a:off x="5185533" y="628642"/>
          <a:ext cx="6383102" cy="5600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7880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2" name="Rectangle 11">
            <a:extLst>
              <a:ext uri="{FF2B5EF4-FFF2-40B4-BE49-F238E27FC236}">
                <a16:creationId xmlns:a16="http://schemas.microsoft.com/office/drawing/2014/main" id="{57FDDC53-8DE6-4F4C-B6B4-4FA2A876C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3AD053B-137E-47B4-997C-C91AE70CE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000" flipH="1">
            <a:off x="1441932" y="958443"/>
            <a:ext cx="9361145" cy="4365520"/>
          </a:xfrm>
          <a:custGeom>
            <a:avLst/>
            <a:gdLst>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405213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3171"/>
              <a:gd name="connsiteX1" fmla="*/ 9719033 w 9735159"/>
              <a:gd name="connsiteY1" fmla="*/ 122134 h 4583171"/>
              <a:gd name="connsiteX2" fmla="*/ 9675361 w 9735159"/>
              <a:gd name="connsiteY2" fmla="*/ 1854278 h 4583171"/>
              <a:gd name="connsiteX3" fmla="*/ 9667887 w 9735159"/>
              <a:gd name="connsiteY3" fmla="*/ 4129680 h 4583171"/>
              <a:gd name="connsiteX4" fmla="*/ 9156509 w 9735159"/>
              <a:gd name="connsiteY4" fmla="*/ 4179051 h 4583171"/>
              <a:gd name="connsiteX5" fmla="*/ 8374371 w 9735159"/>
              <a:gd name="connsiteY5" fmla="*/ 4200672 h 4583171"/>
              <a:gd name="connsiteX6" fmla="*/ 7989742 w 9735159"/>
              <a:gd name="connsiteY6" fmla="*/ 4205904 h 4583171"/>
              <a:gd name="connsiteX7" fmla="*/ 7685624 w 9735159"/>
              <a:gd name="connsiteY7" fmla="*/ 4466489 h 4583171"/>
              <a:gd name="connsiteX8" fmla="*/ 7189698 w 9735159"/>
              <a:gd name="connsiteY8" fmla="*/ 4582555 h 4583171"/>
              <a:gd name="connsiteX9" fmla="*/ 7423142 w 9735159"/>
              <a:gd name="connsiteY9" fmla="*/ 4218401 h 4583171"/>
              <a:gd name="connsiteX10" fmla="*/ 7322085 w 9735159"/>
              <a:gd name="connsiteY10" fmla="*/ 4198994 h 4583171"/>
              <a:gd name="connsiteX11" fmla="*/ 5976239 w 9735159"/>
              <a:gd name="connsiteY11" fmla="*/ 4198994 h 4583171"/>
              <a:gd name="connsiteX12" fmla="*/ 5703149 w 9735159"/>
              <a:gd name="connsiteY12" fmla="*/ 4203217 h 4583171"/>
              <a:gd name="connsiteX13" fmla="*/ 204518 w 9735159"/>
              <a:gd name="connsiteY13" fmla="*/ 4241988 h 4583171"/>
              <a:gd name="connsiteX14" fmla="*/ 45709 w 9735159"/>
              <a:gd name="connsiteY14" fmla="*/ 2519688 h 4583171"/>
              <a:gd name="connsiteX15" fmla="*/ 0 w 9735159"/>
              <a:gd name="connsiteY15" fmla="*/ 105770 h 4583171"/>
              <a:gd name="connsiteX16" fmla="*/ 6334131 w 9735159"/>
              <a:gd name="connsiteY16" fmla="*/ 49746 h 4583171"/>
              <a:gd name="connsiteX17" fmla="*/ 8936301 w 9735159"/>
              <a:gd name="connsiteY17" fmla="*/ 9904 h 4583171"/>
              <a:gd name="connsiteX18" fmla="*/ 9439106 w 9735159"/>
              <a:gd name="connsiteY18" fmla="*/ 1 h 4583171"/>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23142 w 9735159"/>
              <a:gd name="connsiteY9" fmla="*/ 4218401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169685 w 9735159"/>
              <a:gd name="connsiteY10" fmla="*/ 4210283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29680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78"/>
              <a:gd name="connsiteX1" fmla="*/ 9719033 w 9735159"/>
              <a:gd name="connsiteY1" fmla="*/ 122134 h 4583178"/>
              <a:gd name="connsiteX2" fmla="*/ 9675361 w 9735159"/>
              <a:gd name="connsiteY2" fmla="*/ 1854278 h 4583178"/>
              <a:gd name="connsiteX3" fmla="*/ 9667887 w 9735159"/>
              <a:gd name="connsiteY3" fmla="*/ 4157902 h 4583178"/>
              <a:gd name="connsiteX4" fmla="*/ 9156509 w 9735159"/>
              <a:gd name="connsiteY4" fmla="*/ 4179051 h 4583178"/>
              <a:gd name="connsiteX5" fmla="*/ 8374371 w 9735159"/>
              <a:gd name="connsiteY5" fmla="*/ 4200672 h 4583178"/>
              <a:gd name="connsiteX6" fmla="*/ 7989742 w 9735159"/>
              <a:gd name="connsiteY6" fmla="*/ 4205904 h 4583178"/>
              <a:gd name="connsiteX7" fmla="*/ 7189698 w 9735159"/>
              <a:gd name="connsiteY7" fmla="*/ 4582555 h 4583178"/>
              <a:gd name="connsiteX8" fmla="*/ 7389118 w 9735159"/>
              <a:gd name="connsiteY8" fmla="*/ 4221461 h 4583178"/>
              <a:gd name="connsiteX9" fmla="*/ 7169685 w 9735159"/>
              <a:gd name="connsiteY9" fmla="*/ 4210283 h 4583178"/>
              <a:gd name="connsiteX10" fmla="*/ 5703149 w 9735159"/>
              <a:gd name="connsiteY10" fmla="*/ 4203217 h 4583178"/>
              <a:gd name="connsiteX11" fmla="*/ 204518 w 9735159"/>
              <a:gd name="connsiteY11" fmla="*/ 4241988 h 4583178"/>
              <a:gd name="connsiteX12" fmla="*/ 45709 w 9735159"/>
              <a:gd name="connsiteY12" fmla="*/ 2519688 h 4583178"/>
              <a:gd name="connsiteX13" fmla="*/ 0 w 9735159"/>
              <a:gd name="connsiteY13" fmla="*/ 105770 h 4583178"/>
              <a:gd name="connsiteX14" fmla="*/ 6334131 w 9735159"/>
              <a:gd name="connsiteY14" fmla="*/ 49746 h 4583178"/>
              <a:gd name="connsiteX15" fmla="*/ 8936301 w 9735159"/>
              <a:gd name="connsiteY15" fmla="*/ 9904 h 4583178"/>
              <a:gd name="connsiteX16" fmla="*/ 9439106 w 9735159"/>
              <a:gd name="connsiteY16" fmla="*/ 1 h 4583178"/>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204518 w 9702102"/>
              <a:gd name="connsiteY11" fmla="*/ 4245444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941688 w 9702102"/>
              <a:gd name="connsiteY10" fmla="*/ 4246430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52358 w 9715354"/>
              <a:gd name="connsiteY0" fmla="*/ 3457 h 4586634"/>
              <a:gd name="connsiteX1" fmla="*/ 9680769 w 9715354"/>
              <a:gd name="connsiteY1" fmla="*/ 99832 h 4586634"/>
              <a:gd name="connsiteX2" fmla="*/ 9688613 w 9715354"/>
              <a:gd name="connsiteY2" fmla="*/ 1857734 h 4586634"/>
              <a:gd name="connsiteX3" fmla="*/ 9681139 w 9715354"/>
              <a:gd name="connsiteY3" fmla="*/ 4161358 h 4586634"/>
              <a:gd name="connsiteX4" fmla="*/ 9169761 w 9715354"/>
              <a:gd name="connsiteY4" fmla="*/ 4182507 h 4586634"/>
              <a:gd name="connsiteX5" fmla="*/ 8387623 w 9715354"/>
              <a:gd name="connsiteY5" fmla="*/ 4204128 h 4586634"/>
              <a:gd name="connsiteX6" fmla="*/ 8002994 w 9715354"/>
              <a:gd name="connsiteY6" fmla="*/ 4209360 h 4586634"/>
              <a:gd name="connsiteX7" fmla="*/ 7202950 w 9715354"/>
              <a:gd name="connsiteY7" fmla="*/ 4586011 h 4586634"/>
              <a:gd name="connsiteX8" fmla="*/ 7402370 w 9715354"/>
              <a:gd name="connsiteY8" fmla="*/ 4224917 h 4586634"/>
              <a:gd name="connsiteX9" fmla="*/ 7182937 w 9715354"/>
              <a:gd name="connsiteY9" fmla="*/ 4213739 h 4586634"/>
              <a:gd name="connsiteX10" fmla="*/ 5954940 w 9715354"/>
              <a:gd name="connsiteY10" fmla="*/ 4246430 h 4586634"/>
              <a:gd name="connsiteX11" fmla="*/ 204518 w 9715354"/>
              <a:gd name="connsiteY11" fmla="*/ 4298452 h 4586634"/>
              <a:gd name="connsiteX12" fmla="*/ 58961 w 9715354"/>
              <a:gd name="connsiteY12" fmla="*/ 2523144 h 4586634"/>
              <a:gd name="connsiteX13" fmla="*/ 0 w 9715354"/>
              <a:gd name="connsiteY13" fmla="*/ 29712 h 4586634"/>
              <a:gd name="connsiteX14" fmla="*/ 6347383 w 9715354"/>
              <a:gd name="connsiteY14" fmla="*/ 53202 h 4586634"/>
              <a:gd name="connsiteX15" fmla="*/ 8949553 w 9715354"/>
              <a:gd name="connsiteY15" fmla="*/ 13360 h 4586634"/>
              <a:gd name="connsiteX16" fmla="*/ 9452358 w 9715354"/>
              <a:gd name="connsiteY16" fmla="*/ 3457 h 4586634"/>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530791 w 9793787"/>
              <a:gd name="connsiteY0" fmla="*/ 166219 h 4749355"/>
              <a:gd name="connsiteX1" fmla="*/ 9759202 w 9793787"/>
              <a:gd name="connsiteY1" fmla="*/ 262594 h 4749355"/>
              <a:gd name="connsiteX2" fmla="*/ 9767046 w 9793787"/>
              <a:gd name="connsiteY2" fmla="*/ 2020496 h 4749355"/>
              <a:gd name="connsiteX3" fmla="*/ 9759572 w 9793787"/>
              <a:gd name="connsiteY3" fmla="*/ 4324120 h 4749355"/>
              <a:gd name="connsiteX4" fmla="*/ 9248194 w 9793787"/>
              <a:gd name="connsiteY4" fmla="*/ 4345269 h 4749355"/>
              <a:gd name="connsiteX5" fmla="*/ 8466056 w 9793787"/>
              <a:gd name="connsiteY5" fmla="*/ 4366890 h 4749355"/>
              <a:gd name="connsiteX6" fmla="*/ 8081427 w 9793787"/>
              <a:gd name="connsiteY6" fmla="*/ 4372122 h 4749355"/>
              <a:gd name="connsiteX7" fmla="*/ 7281383 w 9793787"/>
              <a:gd name="connsiteY7" fmla="*/ 4748773 h 4749355"/>
              <a:gd name="connsiteX8" fmla="*/ 7451928 w 9793787"/>
              <a:gd name="connsiteY8" fmla="*/ 4368428 h 4749355"/>
              <a:gd name="connsiteX9" fmla="*/ 7261370 w 9793787"/>
              <a:gd name="connsiteY9" fmla="*/ 4376501 h 4749355"/>
              <a:gd name="connsiteX10" fmla="*/ 6033373 w 9793787"/>
              <a:gd name="connsiteY10" fmla="*/ 4409192 h 4749355"/>
              <a:gd name="connsiteX11" fmla="*/ 282951 w 9793787"/>
              <a:gd name="connsiteY11" fmla="*/ 4461214 h 4749355"/>
              <a:gd name="connsiteX12" fmla="*/ 137394 w 9793787"/>
              <a:gd name="connsiteY12" fmla="*/ 2685906 h 4749355"/>
              <a:gd name="connsiteX13" fmla="*/ 78433 w 9793787"/>
              <a:gd name="connsiteY13" fmla="*/ 192474 h 4749355"/>
              <a:gd name="connsiteX14" fmla="*/ 650812 w 9793787"/>
              <a:gd name="connsiteY14" fmla="*/ 172339 h 4749355"/>
              <a:gd name="connsiteX15" fmla="*/ 6425816 w 9793787"/>
              <a:gd name="connsiteY15" fmla="*/ 215964 h 4749355"/>
              <a:gd name="connsiteX16" fmla="*/ 9027986 w 9793787"/>
              <a:gd name="connsiteY16" fmla="*/ 176122 h 4749355"/>
              <a:gd name="connsiteX17" fmla="*/ 9530791 w 9793787"/>
              <a:gd name="connsiteY17" fmla="*/ 166219 h 4749355"/>
              <a:gd name="connsiteX0" fmla="*/ 9543478 w 9806474"/>
              <a:gd name="connsiteY0" fmla="*/ 3458 h 4586594"/>
              <a:gd name="connsiteX1" fmla="*/ 9771889 w 9806474"/>
              <a:gd name="connsiteY1" fmla="*/ 99833 h 4586594"/>
              <a:gd name="connsiteX2" fmla="*/ 9779733 w 9806474"/>
              <a:gd name="connsiteY2" fmla="*/ 1857735 h 4586594"/>
              <a:gd name="connsiteX3" fmla="*/ 9772259 w 9806474"/>
              <a:gd name="connsiteY3" fmla="*/ 4161359 h 4586594"/>
              <a:gd name="connsiteX4" fmla="*/ 9260881 w 9806474"/>
              <a:gd name="connsiteY4" fmla="*/ 4182508 h 4586594"/>
              <a:gd name="connsiteX5" fmla="*/ 8478743 w 9806474"/>
              <a:gd name="connsiteY5" fmla="*/ 4204129 h 4586594"/>
              <a:gd name="connsiteX6" fmla="*/ 8094114 w 9806474"/>
              <a:gd name="connsiteY6" fmla="*/ 4209361 h 4586594"/>
              <a:gd name="connsiteX7" fmla="*/ 7294070 w 9806474"/>
              <a:gd name="connsiteY7" fmla="*/ 4586012 h 4586594"/>
              <a:gd name="connsiteX8" fmla="*/ 7464615 w 9806474"/>
              <a:gd name="connsiteY8" fmla="*/ 4205667 h 4586594"/>
              <a:gd name="connsiteX9" fmla="*/ 7274057 w 9806474"/>
              <a:gd name="connsiteY9" fmla="*/ 4213740 h 4586594"/>
              <a:gd name="connsiteX10" fmla="*/ 6046060 w 9806474"/>
              <a:gd name="connsiteY10" fmla="*/ 4246431 h 4586594"/>
              <a:gd name="connsiteX11" fmla="*/ 295638 w 9806474"/>
              <a:gd name="connsiteY11" fmla="*/ 4298453 h 4586594"/>
              <a:gd name="connsiteX12" fmla="*/ 150081 w 9806474"/>
              <a:gd name="connsiteY12" fmla="*/ 2523145 h 4586594"/>
              <a:gd name="connsiteX13" fmla="*/ 66257 w 9806474"/>
              <a:gd name="connsiteY13" fmla="*/ 476529 h 4586594"/>
              <a:gd name="connsiteX14" fmla="*/ 663499 w 9806474"/>
              <a:gd name="connsiteY14" fmla="*/ 9578 h 4586594"/>
              <a:gd name="connsiteX15" fmla="*/ 6438503 w 9806474"/>
              <a:gd name="connsiteY15" fmla="*/ 53203 h 4586594"/>
              <a:gd name="connsiteX16" fmla="*/ 9040673 w 9806474"/>
              <a:gd name="connsiteY16" fmla="*/ 13361 h 4586594"/>
              <a:gd name="connsiteX17" fmla="*/ 9543478 w 9806474"/>
              <a:gd name="connsiteY17" fmla="*/ 3458 h 4586594"/>
              <a:gd name="connsiteX0" fmla="*/ 9502853 w 9765849"/>
              <a:gd name="connsiteY0" fmla="*/ 3458 h 4586594"/>
              <a:gd name="connsiteX1" fmla="*/ 9731264 w 9765849"/>
              <a:gd name="connsiteY1" fmla="*/ 99833 h 4586594"/>
              <a:gd name="connsiteX2" fmla="*/ 9739108 w 9765849"/>
              <a:gd name="connsiteY2" fmla="*/ 1857735 h 4586594"/>
              <a:gd name="connsiteX3" fmla="*/ 9731634 w 9765849"/>
              <a:gd name="connsiteY3" fmla="*/ 4161359 h 4586594"/>
              <a:gd name="connsiteX4" fmla="*/ 9220256 w 9765849"/>
              <a:gd name="connsiteY4" fmla="*/ 4182508 h 4586594"/>
              <a:gd name="connsiteX5" fmla="*/ 8438118 w 9765849"/>
              <a:gd name="connsiteY5" fmla="*/ 4204129 h 4586594"/>
              <a:gd name="connsiteX6" fmla="*/ 8053489 w 9765849"/>
              <a:gd name="connsiteY6" fmla="*/ 4209361 h 4586594"/>
              <a:gd name="connsiteX7" fmla="*/ 7253445 w 9765849"/>
              <a:gd name="connsiteY7" fmla="*/ 4586012 h 4586594"/>
              <a:gd name="connsiteX8" fmla="*/ 7423990 w 9765849"/>
              <a:gd name="connsiteY8" fmla="*/ 4205667 h 4586594"/>
              <a:gd name="connsiteX9" fmla="*/ 7233432 w 9765849"/>
              <a:gd name="connsiteY9" fmla="*/ 4213740 h 4586594"/>
              <a:gd name="connsiteX10" fmla="*/ 6005435 w 9765849"/>
              <a:gd name="connsiteY10" fmla="*/ 4246431 h 4586594"/>
              <a:gd name="connsiteX11" fmla="*/ 255013 w 9765849"/>
              <a:gd name="connsiteY11" fmla="*/ 4298453 h 4586594"/>
              <a:gd name="connsiteX12" fmla="*/ 109456 w 9765849"/>
              <a:gd name="connsiteY12" fmla="*/ 2523145 h 4586594"/>
              <a:gd name="connsiteX13" fmla="*/ 25632 w 9765849"/>
              <a:gd name="connsiteY13" fmla="*/ 476529 h 4586594"/>
              <a:gd name="connsiteX14" fmla="*/ 622874 w 9765849"/>
              <a:gd name="connsiteY14" fmla="*/ 9578 h 4586594"/>
              <a:gd name="connsiteX15" fmla="*/ 6397878 w 9765849"/>
              <a:gd name="connsiteY15" fmla="*/ 53203 h 4586594"/>
              <a:gd name="connsiteX16" fmla="*/ 9000048 w 9765849"/>
              <a:gd name="connsiteY16" fmla="*/ 13361 h 4586594"/>
              <a:gd name="connsiteX17" fmla="*/ 9502853 w 9765849"/>
              <a:gd name="connsiteY17" fmla="*/ 3458 h 4586594"/>
              <a:gd name="connsiteX0" fmla="*/ 9693055 w 9956051"/>
              <a:gd name="connsiteY0" fmla="*/ 3458 h 4586594"/>
              <a:gd name="connsiteX1" fmla="*/ 9921466 w 9956051"/>
              <a:gd name="connsiteY1" fmla="*/ 99833 h 4586594"/>
              <a:gd name="connsiteX2" fmla="*/ 9929310 w 9956051"/>
              <a:gd name="connsiteY2" fmla="*/ 1857735 h 4586594"/>
              <a:gd name="connsiteX3" fmla="*/ 9921836 w 9956051"/>
              <a:gd name="connsiteY3" fmla="*/ 4161359 h 4586594"/>
              <a:gd name="connsiteX4" fmla="*/ 9410458 w 9956051"/>
              <a:gd name="connsiteY4" fmla="*/ 4182508 h 4586594"/>
              <a:gd name="connsiteX5" fmla="*/ 8628320 w 9956051"/>
              <a:gd name="connsiteY5" fmla="*/ 4204129 h 4586594"/>
              <a:gd name="connsiteX6" fmla="*/ 8243691 w 9956051"/>
              <a:gd name="connsiteY6" fmla="*/ 4209361 h 4586594"/>
              <a:gd name="connsiteX7" fmla="*/ 7443647 w 9956051"/>
              <a:gd name="connsiteY7" fmla="*/ 4586012 h 4586594"/>
              <a:gd name="connsiteX8" fmla="*/ 7614192 w 9956051"/>
              <a:gd name="connsiteY8" fmla="*/ 4205667 h 4586594"/>
              <a:gd name="connsiteX9" fmla="*/ 7423634 w 9956051"/>
              <a:gd name="connsiteY9" fmla="*/ 4213740 h 4586594"/>
              <a:gd name="connsiteX10" fmla="*/ 6195637 w 9956051"/>
              <a:gd name="connsiteY10" fmla="*/ 4246431 h 4586594"/>
              <a:gd name="connsiteX11" fmla="*/ 445215 w 9956051"/>
              <a:gd name="connsiteY11" fmla="*/ 4298453 h 4586594"/>
              <a:gd name="connsiteX12" fmla="*/ 299658 w 9956051"/>
              <a:gd name="connsiteY12" fmla="*/ 2523145 h 4586594"/>
              <a:gd name="connsiteX13" fmla="*/ 215834 w 9956051"/>
              <a:gd name="connsiteY13" fmla="*/ 476529 h 4586594"/>
              <a:gd name="connsiteX14" fmla="*/ 399481 w 9956051"/>
              <a:gd name="connsiteY14" fmla="*/ 16797 h 4586594"/>
              <a:gd name="connsiteX15" fmla="*/ 6588080 w 9956051"/>
              <a:gd name="connsiteY15" fmla="*/ 53203 h 4586594"/>
              <a:gd name="connsiteX16" fmla="*/ 9190250 w 9956051"/>
              <a:gd name="connsiteY16" fmla="*/ 13361 h 4586594"/>
              <a:gd name="connsiteX17" fmla="*/ 9693055 w 9956051"/>
              <a:gd name="connsiteY17" fmla="*/ 3458 h 4586594"/>
              <a:gd name="connsiteX0" fmla="*/ 9494966 w 9757962"/>
              <a:gd name="connsiteY0" fmla="*/ 3458 h 4586594"/>
              <a:gd name="connsiteX1" fmla="*/ 9723377 w 9757962"/>
              <a:gd name="connsiteY1" fmla="*/ 99833 h 4586594"/>
              <a:gd name="connsiteX2" fmla="*/ 9731221 w 9757962"/>
              <a:gd name="connsiteY2" fmla="*/ 1857735 h 4586594"/>
              <a:gd name="connsiteX3" fmla="*/ 9723747 w 9757962"/>
              <a:gd name="connsiteY3" fmla="*/ 4161359 h 4586594"/>
              <a:gd name="connsiteX4" fmla="*/ 9212369 w 9757962"/>
              <a:gd name="connsiteY4" fmla="*/ 4182508 h 4586594"/>
              <a:gd name="connsiteX5" fmla="*/ 8430231 w 9757962"/>
              <a:gd name="connsiteY5" fmla="*/ 4204129 h 4586594"/>
              <a:gd name="connsiteX6" fmla="*/ 8045602 w 9757962"/>
              <a:gd name="connsiteY6" fmla="*/ 4209361 h 4586594"/>
              <a:gd name="connsiteX7" fmla="*/ 7245558 w 9757962"/>
              <a:gd name="connsiteY7" fmla="*/ 4586012 h 4586594"/>
              <a:gd name="connsiteX8" fmla="*/ 7416103 w 9757962"/>
              <a:gd name="connsiteY8" fmla="*/ 4205667 h 4586594"/>
              <a:gd name="connsiteX9" fmla="*/ 7225545 w 9757962"/>
              <a:gd name="connsiteY9" fmla="*/ 4213740 h 4586594"/>
              <a:gd name="connsiteX10" fmla="*/ 5997548 w 9757962"/>
              <a:gd name="connsiteY10" fmla="*/ 4246431 h 4586594"/>
              <a:gd name="connsiteX11" fmla="*/ 247126 w 9757962"/>
              <a:gd name="connsiteY11" fmla="*/ 4298453 h 4586594"/>
              <a:gd name="connsiteX12" fmla="*/ 101569 w 9757962"/>
              <a:gd name="connsiteY12" fmla="*/ 2523145 h 4586594"/>
              <a:gd name="connsiteX13" fmla="*/ 17745 w 9757962"/>
              <a:gd name="connsiteY13" fmla="*/ 476529 h 4586594"/>
              <a:gd name="connsiteX14" fmla="*/ 201392 w 9757962"/>
              <a:gd name="connsiteY14" fmla="*/ 16797 h 4586594"/>
              <a:gd name="connsiteX15" fmla="*/ 6389991 w 9757962"/>
              <a:gd name="connsiteY15" fmla="*/ 53203 h 4586594"/>
              <a:gd name="connsiteX16" fmla="*/ 8992161 w 9757962"/>
              <a:gd name="connsiteY16" fmla="*/ 13361 h 4586594"/>
              <a:gd name="connsiteX17" fmla="*/ 9494966 w 9757962"/>
              <a:gd name="connsiteY17" fmla="*/ 3458 h 4586594"/>
              <a:gd name="connsiteX0" fmla="*/ 9494966 w 9757962"/>
              <a:gd name="connsiteY0" fmla="*/ 3458 h 4586594"/>
              <a:gd name="connsiteX1" fmla="*/ 9723377 w 9757962"/>
              <a:gd name="connsiteY1" fmla="*/ 99833 h 4586594"/>
              <a:gd name="connsiteX2" fmla="*/ 9731221 w 9757962"/>
              <a:gd name="connsiteY2" fmla="*/ 1857735 h 4586594"/>
              <a:gd name="connsiteX3" fmla="*/ 9723747 w 9757962"/>
              <a:gd name="connsiteY3" fmla="*/ 4161359 h 4586594"/>
              <a:gd name="connsiteX4" fmla="*/ 9212369 w 9757962"/>
              <a:gd name="connsiteY4" fmla="*/ 4182508 h 4586594"/>
              <a:gd name="connsiteX5" fmla="*/ 8430231 w 9757962"/>
              <a:gd name="connsiteY5" fmla="*/ 4204129 h 4586594"/>
              <a:gd name="connsiteX6" fmla="*/ 8045602 w 9757962"/>
              <a:gd name="connsiteY6" fmla="*/ 4209361 h 4586594"/>
              <a:gd name="connsiteX7" fmla="*/ 7245558 w 9757962"/>
              <a:gd name="connsiteY7" fmla="*/ 4586012 h 4586594"/>
              <a:gd name="connsiteX8" fmla="*/ 7416103 w 9757962"/>
              <a:gd name="connsiteY8" fmla="*/ 4205667 h 4586594"/>
              <a:gd name="connsiteX9" fmla="*/ 7225545 w 9757962"/>
              <a:gd name="connsiteY9" fmla="*/ 4213740 h 4586594"/>
              <a:gd name="connsiteX10" fmla="*/ 5997548 w 9757962"/>
              <a:gd name="connsiteY10" fmla="*/ 4246431 h 4586594"/>
              <a:gd name="connsiteX11" fmla="*/ 247126 w 9757962"/>
              <a:gd name="connsiteY11" fmla="*/ 4298453 h 4586594"/>
              <a:gd name="connsiteX12" fmla="*/ 101569 w 9757962"/>
              <a:gd name="connsiteY12" fmla="*/ 2523145 h 4586594"/>
              <a:gd name="connsiteX13" fmla="*/ 17745 w 9757962"/>
              <a:gd name="connsiteY13" fmla="*/ 476529 h 4586594"/>
              <a:gd name="connsiteX14" fmla="*/ 201392 w 9757962"/>
              <a:gd name="connsiteY14" fmla="*/ 16797 h 4586594"/>
              <a:gd name="connsiteX15" fmla="*/ 6389991 w 9757962"/>
              <a:gd name="connsiteY15" fmla="*/ 53203 h 4586594"/>
              <a:gd name="connsiteX16" fmla="*/ 8992161 w 9757962"/>
              <a:gd name="connsiteY16" fmla="*/ 13361 h 4586594"/>
              <a:gd name="connsiteX17" fmla="*/ 9494966 w 9757962"/>
              <a:gd name="connsiteY17" fmla="*/ 3458 h 4586594"/>
              <a:gd name="connsiteX0" fmla="*/ 9511995 w 9774991"/>
              <a:gd name="connsiteY0" fmla="*/ 3458 h 4586594"/>
              <a:gd name="connsiteX1" fmla="*/ 9740406 w 9774991"/>
              <a:gd name="connsiteY1" fmla="*/ 99833 h 4586594"/>
              <a:gd name="connsiteX2" fmla="*/ 9748250 w 9774991"/>
              <a:gd name="connsiteY2" fmla="*/ 1857735 h 4586594"/>
              <a:gd name="connsiteX3" fmla="*/ 9740776 w 9774991"/>
              <a:gd name="connsiteY3" fmla="*/ 4161359 h 4586594"/>
              <a:gd name="connsiteX4" fmla="*/ 9229398 w 9774991"/>
              <a:gd name="connsiteY4" fmla="*/ 4182508 h 4586594"/>
              <a:gd name="connsiteX5" fmla="*/ 8447260 w 9774991"/>
              <a:gd name="connsiteY5" fmla="*/ 4204129 h 4586594"/>
              <a:gd name="connsiteX6" fmla="*/ 8062631 w 9774991"/>
              <a:gd name="connsiteY6" fmla="*/ 4209361 h 4586594"/>
              <a:gd name="connsiteX7" fmla="*/ 7262587 w 9774991"/>
              <a:gd name="connsiteY7" fmla="*/ 4586012 h 4586594"/>
              <a:gd name="connsiteX8" fmla="*/ 7433132 w 9774991"/>
              <a:gd name="connsiteY8" fmla="*/ 4205667 h 4586594"/>
              <a:gd name="connsiteX9" fmla="*/ 7242574 w 9774991"/>
              <a:gd name="connsiteY9" fmla="*/ 4213740 h 4586594"/>
              <a:gd name="connsiteX10" fmla="*/ 6014577 w 9774991"/>
              <a:gd name="connsiteY10" fmla="*/ 4246431 h 4586594"/>
              <a:gd name="connsiteX11" fmla="*/ 264155 w 9774991"/>
              <a:gd name="connsiteY11" fmla="*/ 4298453 h 4586594"/>
              <a:gd name="connsiteX12" fmla="*/ 118598 w 9774991"/>
              <a:gd name="connsiteY12" fmla="*/ 2523145 h 4586594"/>
              <a:gd name="connsiteX13" fmla="*/ 34774 w 9774991"/>
              <a:gd name="connsiteY13" fmla="*/ 476529 h 4586594"/>
              <a:gd name="connsiteX14" fmla="*/ 187098 w 9774991"/>
              <a:gd name="connsiteY14" fmla="*/ 93555 h 4586594"/>
              <a:gd name="connsiteX15" fmla="*/ 6407020 w 9774991"/>
              <a:gd name="connsiteY15" fmla="*/ 53203 h 4586594"/>
              <a:gd name="connsiteX16" fmla="*/ 9009190 w 9774991"/>
              <a:gd name="connsiteY16" fmla="*/ 13361 h 4586594"/>
              <a:gd name="connsiteX17" fmla="*/ 9511995 w 9774991"/>
              <a:gd name="connsiteY17" fmla="*/ 3458 h 4586594"/>
              <a:gd name="connsiteX0" fmla="*/ 9482057 w 9745053"/>
              <a:gd name="connsiteY0" fmla="*/ 3458 h 4586594"/>
              <a:gd name="connsiteX1" fmla="*/ 9710468 w 9745053"/>
              <a:gd name="connsiteY1" fmla="*/ 99833 h 4586594"/>
              <a:gd name="connsiteX2" fmla="*/ 9718312 w 9745053"/>
              <a:gd name="connsiteY2" fmla="*/ 1857735 h 4586594"/>
              <a:gd name="connsiteX3" fmla="*/ 9710838 w 9745053"/>
              <a:gd name="connsiteY3" fmla="*/ 4161359 h 4586594"/>
              <a:gd name="connsiteX4" fmla="*/ 9199460 w 9745053"/>
              <a:gd name="connsiteY4" fmla="*/ 4182508 h 4586594"/>
              <a:gd name="connsiteX5" fmla="*/ 8417322 w 9745053"/>
              <a:gd name="connsiteY5" fmla="*/ 4204129 h 4586594"/>
              <a:gd name="connsiteX6" fmla="*/ 8032693 w 9745053"/>
              <a:gd name="connsiteY6" fmla="*/ 4209361 h 4586594"/>
              <a:gd name="connsiteX7" fmla="*/ 7232649 w 9745053"/>
              <a:gd name="connsiteY7" fmla="*/ 4586012 h 4586594"/>
              <a:gd name="connsiteX8" fmla="*/ 7403194 w 9745053"/>
              <a:gd name="connsiteY8" fmla="*/ 4205667 h 4586594"/>
              <a:gd name="connsiteX9" fmla="*/ 7212636 w 9745053"/>
              <a:gd name="connsiteY9" fmla="*/ 4213740 h 4586594"/>
              <a:gd name="connsiteX10" fmla="*/ 5984639 w 9745053"/>
              <a:gd name="connsiteY10" fmla="*/ 4246431 h 4586594"/>
              <a:gd name="connsiteX11" fmla="*/ 234217 w 9745053"/>
              <a:gd name="connsiteY11" fmla="*/ 4298453 h 4586594"/>
              <a:gd name="connsiteX12" fmla="*/ 88660 w 9745053"/>
              <a:gd name="connsiteY12" fmla="*/ 2523145 h 4586594"/>
              <a:gd name="connsiteX13" fmla="*/ 4836 w 9745053"/>
              <a:gd name="connsiteY13" fmla="*/ 476529 h 4586594"/>
              <a:gd name="connsiteX14" fmla="*/ 157160 w 9745053"/>
              <a:gd name="connsiteY14" fmla="*/ 93555 h 4586594"/>
              <a:gd name="connsiteX15" fmla="*/ 6377082 w 9745053"/>
              <a:gd name="connsiteY15" fmla="*/ 53203 h 4586594"/>
              <a:gd name="connsiteX16" fmla="*/ 8979252 w 9745053"/>
              <a:gd name="connsiteY16" fmla="*/ 13361 h 4586594"/>
              <a:gd name="connsiteX17" fmla="*/ 9482057 w 9745053"/>
              <a:gd name="connsiteY17" fmla="*/ 3458 h 4586594"/>
              <a:gd name="connsiteX0" fmla="*/ 9482057 w 9745053"/>
              <a:gd name="connsiteY0" fmla="*/ 3458 h 4586594"/>
              <a:gd name="connsiteX1" fmla="*/ 9710468 w 9745053"/>
              <a:gd name="connsiteY1" fmla="*/ 99833 h 4586594"/>
              <a:gd name="connsiteX2" fmla="*/ 9718312 w 9745053"/>
              <a:gd name="connsiteY2" fmla="*/ 1857735 h 4586594"/>
              <a:gd name="connsiteX3" fmla="*/ 9710838 w 9745053"/>
              <a:gd name="connsiteY3" fmla="*/ 4161359 h 4586594"/>
              <a:gd name="connsiteX4" fmla="*/ 9199460 w 9745053"/>
              <a:gd name="connsiteY4" fmla="*/ 4182508 h 4586594"/>
              <a:gd name="connsiteX5" fmla="*/ 8417322 w 9745053"/>
              <a:gd name="connsiteY5" fmla="*/ 4204129 h 4586594"/>
              <a:gd name="connsiteX6" fmla="*/ 8032693 w 9745053"/>
              <a:gd name="connsiteY6" fmla="*/ 4209361 h 4586594"/>
              <a:gd name="connsiteX7" fmla="*/ 7232649 w 9745053"/>
              <a:gd name="connsiteY7" fmla="*/ 4586012 h 4586594"/>
              <a:gd name="connsiteX8" fmla="*/ 7403194 w 9745053"/>
              <a:gd name="connsiteY8" fmla="*/ 4205667 h 4586594"/>
              <a:gd name="connsiteX9" fmla="*/ 7212636 w 9745053"/>
              <a:gd name="connsiteY9" fmla="*/ 4213740 h 4586594"/>
              <a:gd name="connsiteX10" fmla="*/ 5984639 w 9745053"/>
              <a:gd name="connsiteY10" fmla="*/ 4246431 h 4586594"/>
              <a:gd name="connsiteX11" fmla="*/ 234217 w 9745053"/>
              <a:gd name="connsiteY11" fmla="*/ 4298453 h 4586594"/>
              <a:gd name="connsiteX12" fmla="*/ 88660 w 9745053"/>
              <a:gd name="connsiteY12" fmla="*/ 2523145 h 4586594"/>
              <a:gd name="connsiteX13" fmla="*/ 4836 w 9745053"/>
              <a:gd name="connsiteY13" fmla="*/ 476529 h 4586594"/>
              <a:gd name="connsiteX14" fmla="*/ 157160 w 9745053"/>
              <a:gd name="connsiteY14" fmla="*/ 93555 h 4586594"/>
              <a:gd name="connsiteX15" fmla="*/ 6387207 w 9745053"/>
              <a:gd name="connsiteY15" fmla="*/ 9477 h 4586594"/>
              <a:gd name="connsiteX16" fmla="*/ 8979252 w 9745053"/>
              <a:gd name="connsiteY16" fmla="*/ 13361 h 4586594"/>
              <a:gd name="connsiteX17" fmla="*/ 9482057 w 9745053"/>
              <a:gd name="connsiteY17" fmla="*/ 3458 h 4586594"/>
              <a:gd name="connsiteX0" fmla="*/ 9481430 w 9744426"/>
              <a:gd name="connsiteY0" fmla="*/ 3458 h 4586594"/>
              <a:gd name="connsiteX1" fmla="*/ 9709841 w 9744426"/>
              <a:gd name="connsiteY1" fmla="*/ 99833 h 4586594"/>
              <a:gd name="connsiteX2" fmla="*/ 9717685 w 9744426"/>
              <a:gd name="connsiteY2" fmla="*/ 1857735 h 4586594"/>
              <a:gd name="connsiteX3" fmla="*/ 9710211 w 9744426"/>
              <a:gd name="connsiteY3" fmla="*/ 4161359 h 4586594"/>
              <a:gd name="connsiteX4" fmla="*/ 9198833 w 9744426"/>
              <a:gd name="connsiteY4" fmla="*/ 4182508 h 4586594"/>
              <a:gd name="connsiteX5" fmla="*/ 8416695 w 9744426"/>
              <a:gd name="connsiteY5" fmla="*/ 4204129 h 4586594"/>
              <a:gd name="connsiteX6" fmla="*/ 8032066 w 9744426"/>
              <a:gd name="connsiteY6" fmla="*/ 4209361 h 4586594"/>
              <a:gd name="connsiteX7" fmla="*/ 7232022 w 9744426"/>
              <a:gd name="connsiteY7" fmla="*/ 4586012 h 4586594"/>
              <a:gd name="connsiteX8" fmla="*/ 7402567 w 9744426"/>
              <a:gd name="connsiteY8" fmla="*/ 4205667 h 4586594"/>
              <a:gd name="connsiteX9" fmla="*/ 7212009 w 9744426"/>
              <a:gd name="connsiteY9" fmla="*/ 4213740 h 4586594"/>
              <a:gd name="connsiteX10" fmla="*/ 5984012 w 9744426"/>
              <a:gd name="connsiteY10" fmla="*/ 4246431 h 4586594"/>
              <a:gd name="connsiteX11" fmla="*/ 233590 w 9744426"/>
              <a:gd name="connsiteY11" fmla="*/ 4298453 h 4586594"/>
              <a:gd name="connsiteX12" fmla="*/ 88033 w 9744426"/>
              <a:gd name="connsiteY12" fmla="*/ 2523145 h 4586594"/>
              <a:gd name="connsiteX13" fmla="*/ 5158 w 9744426"/>
              <a:gd name="connsiteY13" fmla="*/ 530948 h 4586594"/>
              <a:gd name="connsiteX14" fmla="*/ 156533 w 9744426"/>
              <a:gd name="connsiteY14" fmla="*/ 93555 h 4586594"/>
              <a:gd name="connsiteX15" fmla="*/ 6386580 w 9744426"/>
              <a:gd name="connsiteY15" fmla="*/ 9477 h 4586594"/>
              <a:gd name="connsiteX16" fmla="*/ 8978625 w 9744426"/>
              <a:gd name="connsiteY16" fmla="*/ 13361 h 4586594"/>
              <a:gd name="connsiteX17" fmla="*/ 9481430 w 9744426"/>
              <a:gd name="connsiteY17" fmla="*/ 3458 h 4586594"/>
              <a:gd name="connsiteX0" fmla="*/ 9481117 w 9744113"/>
              <a:gd name="connsiteY0" fmla="*/ 3458 h 4586594"/>
              <a:gd name="connsiteX1" fmla="*/ 9709528 w 9744113"/>
              <a:gd name="connsiteY1" fmla="*/ 99833 h 4586594"/>
              <a:gd name="connsiteX2" fmla="*/ 9717372 w 9744113"/>
              <a:gd name="connsiteY2" fmla="*/ 1857735 h 4586594"/>
              <a:gd name="connsiteX3" fmla="*/ 9709898 w 9744113"/>
              <a:gd name="connsiteY3" fmla="*/ 4161359 h 4586594"/>
              <a:gd name="connsiteX4" fmla="*/ 9198520 w 9744113"/>
              <a:gd name="connsiteY4" fmla="*/ 4182508 h 4586594"/>
              <a:gd name="connsiteX5" fmla="*/ 8416382 w 9744113"/>
              <a:gd name="connsiteY5" fmla="*/ 4204129 h 4586594"/>
              <a:gd name="connsiteX6" fmla="*/ 8031753 w 9744113"/>
              <a:gd name="connsiteY6" fmla="*/ 4209361 h 4586594"/>
              <a:gd name="connsiteX7" fmla="*/ 7231709 w 9744113"/>
              <a:gd name="connsiteY7" fmla="*/ 4586012 h 4586594"/>
              <a:gd name="connsiteX8" fmla="*/ 7402254 w 9744113"/>
              <a:gd name="connsiteY8" fmla="*/ 4205667 h 4586594"/>
              <a:gd name="connsiteX9" fmla="*/ 7211696 w 9744113"/>
              <a:gd name="connsiteY9" fmla="*/ 4213740 h 4586594"/>
              <a:gd name="connsiteX10" fmla="*/ 5983699 w 9744113"/>
              <a:gd name="connsiteY10" fmla="*/ 4246431 h 4586594"/>
              <a:gd name="connsiteX11" fmla="*/ 233277 w 9744113"/>
              <a:gd name="connsiteY11" fmla="*/ 4298453 h 4586594"/>
              <a:gd name="connsiteX12" fmla="*/ 87720 w 9744113"/>
              <a:gd name="connsiteY12" fmla="*/ 2523145 h 4586594"/>
              <a:gd name="connsiteX13" fmla="*/ 4845 w 9744113"/>
              <a:gd name="connsiteY13" fmla="*/ 530948 h 4586594"/>
              <a:gd name="connsiteX14" fmla="*/ 156980 w 9744113"/>
              <a:gd name="connsiteY14" fmla="*/ 137092 h 4586594"/>
              <a:gd name="connsiteX15" fmla="*/ 6386267 w 9744113"/>
              <a:gd name="connsiteY15" fmla="*/ 9477 h 4586594"/>
              <a:gd name="connsiteX16" fmla="*/ 8978312 w 9744113"/>
              <a:gd name="connsiteY16" fmla="*/ 13361 h 4586594"/>
              <a:gd name="connsiteX17" fmla="*/ 9481117 w 9744113"/>
              <a:gd name="connsiteY17" fmla="*/ 3458 h 4586594"/>
              <a:gd name="connsiteX0" fmla="*/ 9477408 w 9740404"/>
              <a:gd name="connsiteY0" fmla="*/ 3458 h 4586594"/>
              <a:gd name="connsiteX1" fmla="*/ 9705819 w 9740404"/>
              <a:gd name="connsiteY1" fmla="*/ 99833 h 4586594"/>
              <a:gd name="connsiteX2" fmla="*/ 9713663 w 9740404"/>
              <a:gd name="connsiteY2" fmla="*/ 1857735 h 4586594"/>
              <a:gd name="connsiteX3" fmla="*/ 9706189 w 9740404"/>
              <a:gd name="connsiteY3" fmla="*/ 4161359 h 4586594"/>
              <a:gd name="connsiteX4" fmla="*/ 9194811 w 9740404"/>
              <a:gd name="connsiteY4" fmla="*/ 4182508 h 4586594"/>
              <a:gd name="connsiteX5" fmla="*/ 8412673 w 9740404"/>
              <a:gd name="connsiteY5" fmla="*/ 4204129 h 4586594"/>
              <a:gd name="connsiteX6" fmla="*/ 8028044 w 9740404"/>
              <a:gd name="connsiteY6" fmla="*/ 4209361 h 4586594"/>
              <a:gd name="connsiteX7" fmla="*/ 7228000 w 9740404"/>
              <a:gd name="connsiteY7" fmla="*/ 4586012 h 4586594"/>
              <a:gd name="connsiteX8" fmla="*/ 7398545 w 9740404"/>
              <a:gd name="connsiteY8" fmla="*/ 4205667 h 4586594"/>
              <a:gd name="connsiteX9" fmla="*/ 7207987 w 9740404"/>
              <a:gd name="connsiteY9" fmla="*/ 4213740 h 4586594"/>
              <a:gd name="connsiteX10" fmla="*/ 5979990 w 9740404"/>
              <a:gd name="connsiteY10" fmla="*/ 4246431 h 4586594"/>
              <a:gd name="connsiteX11" fmla="*/ 229568 w 9740404"/>
              <a:gd name="connsiteY11" fmla="*/ 4298453 h 4586594"/>
              <a:gd name="connsiteX12" fmla="*/ 84011 w 9740404"/>
              <a:gd name="connsiteY12" fmla="*/ 2523145 h 4586594"/>
              <a:gd name="connsiteX13" fmla="*/ 1136 w 9740404"/>
              <a:gd name="connsiteY13" fmla="*/ 530948 h 4586594"/>
              <a:gd name="connsiteX14" fmla="*/ 153271 w 9740404"/>
              <a:gd name="connsiteY14" fmla="*/ 137092 h 4586594"/>
              <a:gd name="connsiteX15" fmla="*/ 6382558 w 9740404"/>
              <a:gd name="connsiteY15" fmla="*/ 9477 h 4586594"/>
              <a:gd name="connsiteX16" fmla="*/ 8974603 w 9740404"/>
              <a:gd name="connsiteY16" fmla="*/ 13361 h 4586594"/>
              <a:gd name="connsiteX17" fmla="*/ 9477408 w 9740404"/>
              <a:gd name="connsiteY17" fmla="*/ 3458 h 4586594"/>
              <a:gd name="connsiteX0" fmla="*/ 9486740 w 9749736"/>
              <a:gd name="connsiteY0" fmla="*/ 3458 h 4586594"/>
              <a:gd name="connsiteX1" fmla="*/ 9715151 w 9749736"/>
              <a:gd name="connsiteY1" fmla="*/ 99833 h 4586594"/>
              <a:gd name="connsiteX2" fmla="*/ 9722995 w 9749736"/>
              <a:gd name="connsiteY2" fmla="*/ 1857735 h 4586594"/>
              <a:gd name="connsiteX3" fmla="*/ 9715521 w 9749736"/>
              <a:gd name="connsiteY3" fmla="*/ 4161359 h 4586594"/>
              <a:gd name="connsiteX4" fmla="*/ 9204143 w 9749736"/>
              <a:gd name="connsiteY4" fmla="*/ 4182508 h 4586594"/>
              <a:gd name="connsiteX5" fmla="*/ 8422005 w 9749736"/>
              <a:gd name="connsiteY5" fmla="*/ 4204129 h 4586594"/>
              <a:gd name="connsiteX6" fmla="*/ 8037376 w 9749736"/>
              <a:gd name="connsiteY6" fmla="*/ 4209361 h 4586594"/>
              <a:gd name="connsiteX7" fmla="*/ 7237332 w 9749736"/>
              <a:gd name="connsiteY7" fmla="*/ 4586012 h 4586594"/>
              <a:gd name="connsiteX8" fmla="*/ 7407877 w 9749736"/>
              <a:gd name="connsiteY8" fmla="*/ 4205667 h 4586594"/>
              <a:gd name="connsiteX9" fmla="*/ 7217319 w 9749736"/>
              <a:gd name="connsiteY9" fmla="*/ 4213740 h 4586594"/>
              <a:gd name="connsiteX10" fmla="*/ 5989322 w 9749736"/>
              <a:gd name="connsiteY10" fmla="*/ 4246431 h 4586594"/>
              <a:gd name="connsiteX11" fmla="*/ 238900 w 9749736"/>
              <a:gd name="connsiteY11" fmla="*/ 4298453 h 4586594"/>
              <a:gd name="connsiteX12" fmla="*/ 93343 w 9749736"/>
              <a:gd name="connsiteY12" fmla="*/ 2523145 h 4586594"/>
              <a:gd name="connsiteX13" fmla="*/ 10468 w 9749736"/>
              <a:gd name="connsiteY13" fmla="*/ 530948 h 4586594"/>
              <a:gd name="connsiteX14" fmla="*/ 97489 w 9749736"/>
              <a:gd name="connsiteY14" fmla="*/ 149115 h 4586594"/>
              <a:gd name="connsiteX15" fmla="*/ 6391890 w 9749736"/>
              <a:gd name="connsiteY15" fmla="*/ 9477 h 4586594"/>
              <a:gd name="connsiteX16" fmla="*/ 8983935 w 9749736"/>
              <a:gd name="connsiteY16" fmla="*/ 13361 h 4586594"/>
              <a:gd name="connsiteX17" fmla="*/ 9486740 w 9749736"/>
              <a:gd name="connsiteY17" fmla="*/ 3458 h 4586594"/>
              <a:gd name="connsiteX0" fmla="*/ 9486740 w 9793439"/>
              <a:gd name="connsiteY0" fmla="*/ 75473 h 4658609"/>
              <a:gd name="connsiteX1" fmla="*/ 9715151 w 9793439"/>
              <a:gd name="connsiteY1" fmla="*/ 171848 h 4658609"/>
              <a:gd name="connsiteX2" fmla="*/ 9779506 w 9793439"/>
              <a:gd name="connsiteY2" fmla="*/ 2048524 h 4658609"/>
              <a:gd name="connsiteX3" fmla="*/ 9715521 w 9793439"/>
              <a:gd name="connsiteY3" fmla="*/ 4233374 h 4658609"/>
              <a:gd name="connsiteX4" fmla="*/ 9204143 w 9793439"/>
              <a:gd name="connsiteY4" fmla="*/ 4254523 h 4658609"/>
              <a:gd name="connsiteX5" fmla="*/ 8422005 w 9793439"/>
              <a:gd name="connsiteY5" fmla="*/ 4276144 h 4658609"/>
              <a:gd name="connsiteX6" fmla="*/ 8037376 w 9793439"/>
              <a:gd name="connsiteY6" fmla="*/ 4281376 h 4658609"/>
              <a:gd name="connsiteX7" fmla="*/ 7237332 w 9793439"/>
              <a:gd name="connsiteY7" fmla="*/ 4658027 h 4658609"/>
              <a:gd name="connsiteX8" fmla="*/ 7407877 w 9793439"/>
              <a:gd name="connsiteY8" fmla="*/ 4277682 h 4658609"/>
              <a:gd name="connsiteX9" fmla="*/ 7217319 w 9793439"/>
              <a:gd name="connsiteY9" fmla="*/ 4285755 h 4658609"/>
              <a:gd name="connsiteX10" fmla="*/ 5989322 w 9793439"/>
              <a:gd name="connsiteY10" fmla="*/ 4318446 h 4658609"/>
              <a:gd name="connsiteX11" fmla="*/ 238900 w 9793439"/>
              <a:gd name="connsiteY11" fmla="*/ 4370468 h 4658609"/>
              <a:gd name="connsiteX12" fmla="*/ 93343 w 9793439"/>
              <a:gd name="connsiteY12" fmla="*/ 2595160 h 4658609"/>
              <a:gd name="connsiteX13" fmla="*/ 10468 w 9793439"/>
              <a:gd name="connsiteY13" fmla="*/ 602963 h 4658609"/>
              <a:gd name="connsiteX14" fmla="*/ 97489 w 9793439"/>
              <a:gd name="connsiteY14" fmla="*/ 221130 h 4658609"/>
              <a:gd name="connsiteX15" fmla="*/ 6391890 w 9793439"/>
              <a:gd name="connsiteY15" fmla="*/ 81492 h 4658609"/>
              <a:gd name="connsiteX16" fmla="*/ 8983935 w 9793439"/>
              <a:gd name="connsiteY16" fmla="*/ 85376 h 4658609"/>
              <a:gd name="connsiteX17" fmla="*/ 9486740 w 9793439"/>
              <a:gd name="connsiteY17" fmla="*/ 75473 h 4658609"/>
              <a:gd name="connsiteX0" fmla="*/ 9486740 w 9792089"/>
              <a:gd name="connsiteY0" fmla="*/ 3458 h 4586594"/>
              <a:gd name="connsiteX1" fmla="*/ 9715151 w 9792089"/>
              <a:gd name="connsiteY1" fmla="*/ 99833 h 4586594"/>
              <a:gd name="connsiteX2" fmla="*/ 9779506 w 9792089"/>
              <a:gd name="connsiteY2" fmla="*/ 1976509 h 4586594"/>
              <a:gd name="connsiteX3" fmla="*/ 9715521 w 9792089"/>
              <a:gd name="connsiteY3" fmla="*/ 4161359 h 4586594"/>
              <a:gd name="connsiteX4" fmla="*/ 9204143 w 9792089"/>
              <a:gd name="connsiteY4" fmla="*/ 4182508 h 4586594"/>
              <a:gd name="connsiteX5" fmla="*/ 8422005 w 9792089"/>
              <a:gd name="connsiteY5" fmla="*/ 4204129 h 4586594"/>
              <a:gd name="connsiteX6" fmla="*/ 8037376 w 9792089"/>
              <a:gd name="connsiteY6" fmla="*/ 4209361 h 4586594"/>
              <a:gd name="connsiteX7" fmla="*/ 7237332 w 9792089"/>
              <a:gd name="connsiteY7" fmla="*/ 4586012 h 4586594"/>
              <a:gd name="connsiteX8" fmla="*/ 7407877 w 9792089"/>
              <a:gd name="connsiteY8" fmla="*/ 4205667 h 4586594"/>
              <a:gd name="connsiteX9" fmla="*/ 7217319 w 9792089"/>
              <a:gd name="connsiteY9" fmla="*/ 4213740 h 4586594"/>
              <a:gd name="connsiteX10" fmla="*/ 5989322 w 9792089"/>
              <a:gd name="connsiteY10" fmla="*/ 4246431 h 4586594"/>
              <a:gd name="connsiteX11" fmla="*/ 238900 w 9792089"/>
              <a:gd name="connsiteY11" fmla="*/ 4298453 h 4586594"/>
              <a:gd name="connsiteX12" fmla="*/ 93343 w 9792089"/>
              <a:gd name="connsiteY12" fmla="*/ 2523145 h 4586594"/>
              <a:gd name="connsiteX13" fmla="*/ 10468 w 9792089"/>
              <a:gd name="connsiteY13" fmla="*/ 530948 h 4586594"/>
              <a:gd name="connsiteX14" fmla="*/ 97489 w 9792089"/>
              <a:gd name="connsiteY14" fmla="*/ 149115 h 4586594"/>
              <a:gd name="connsiteX15" fmla="*/ 6391890 w 9792089"/>
              <a:gd name="connsiteY15" fmla="*/ 9477 h 4586594"/>
              <a:gd name="connsiteX16" fmla="*/ 8983935 w 9792089"/>
              <a:gd name="connsiteY16" fmla="*/ 13361 h 4586594"/>
              <a:gd name="connsiteX17" fmla="*/ 9486740 w 9792089"/>
              <a:gd name="connsiteY17" fmla="*/ 3458 h 45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92089" h="4586594">
                <a:moveTo>
                  <a:pt x="9486740" y="3458"/>
                </a:moveTo>
                <a:cubicBezTo>
                  <a:pt x="9608609" y="17870"/>
                  <a:pt x="9702239" y="-44549"/>
                  <a:pt x="9715151" y="99833"/>
                </a:cubicBezTo>
                <a:cubicBezTo>
                  <a:pt x="9744763" y="430954"/>
                  <a:pt x="9820064" y="1179006"/>
                  <a:pt x="9779506" y="1976509"/>
                </a:cubicBezTo>
                <a:cubicBezTo>
                  <a:pt x="9821453" y="2872786"/>
                  <a:pt x="9747762" y="4009775"/>
                  <a:pt x="9715521" y="4161359"/>
                </a:cubicBezTo>
                <a:cubicBezTo>
                  <a:pt x="9446860" y="4212001"/>
                  <a:pt x="9419729" y="4175380"/>
                  <a:pt x="9204143" y="4182508"/>
                </a:cubicBezTo>
                <a:lnTo>
                  <a:pt x="8422005" y="4204129"/>
                </a:lnTo>
                <a:lnTo>
                  <a:pt x="8037376" y="4209361"/>
                </a:lnTo>
                <a:cubicBezTo>
                  <a:pt x="7952820" y="4216563"/>
                  <a:pt x="7868491" y="4404455"/>
                  <a:pt x="7237332" y="4586012"/>
                </a:cubicBezTo>
                <a:cubicBezTo>
                  <a:pt x="7212892" y="4601135"/>
                  <a:pt x="7434449" y="4317853"/>
                  <a:pt x="7407877" y="4205667"/>
                </a:cubicBezTo>
                <a:lnTo>
                  <a:pt x="7217319" y="4213740"/>
                </a:lnTo>
                <a:lnTo>
                  <a:pt x="5989322" y="4246431"/>
                </a:lnTo>
                <a:cubicBezTo>
                  <a:pt x="4635231" y="4269266"/>
                  <a:pt x="2061843" y="4343979"/>
                  <a:pt x="238900" y="4298453"/>
                </a:cubicBezTo>
                <a:cubicBezTo>
                  <a:pt x="67346" y="4318795"/>
                  <a:pt x="106883" y="4077771"/>
                  <a:pt x="93343" y="2523145"/>
                </a:cubicBezTo>
                <a:cubicBezTo>
                  <a:pt x="78840" y="1882752"/>
                  <a:pt x="9777" y="926620"/>
                  <a:pt x="10468" y="530948"/>
                </a:cubicBezTo>
                <a:cubicBezTo>
                  <a:pt x="11159" y="135276"/>
                  <a:pt x="-45388" y="172775"/>
                  <a:pt x="97489" y="149115"/>
                </a:cubicBezTo>
                <a:cubicBezTo>
                  <a:pt x="1625900" y="105255"/>
                  <a:pt x="4329024" y="-2658"/>
                  <a:pt x="6391890" y="9477"/>
                </a:cubicBezTo>
                <a:lnTo>
                  <a:pt x="8983935" y="13361"/>
                </a:lnTo>
                <a:cubicBezTo>
                  <a:pt x="9151710" y="25102"/>
                  <a:pt x="9364871" y="-10954"/>
                  <a:pt x="9486740" y="3458"/>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009E72EC-1178-47C7-A287-A05A6D497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000" flipH="1">
            <a:off x="1390656" y="1015766"/>
            <a:ext cx="9361145" cy="4365520"/>
          </a:xfrm>
          <a:custGeom>
            <a:avLst/>
            <a:gdLst>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405213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3171"/>
              <a:gd name="connsiteX1" fmla="*/ 9719033 w 9735159"/>
              <a:gd name="connsiteY1" fmla="*/ 122134 h 4583171"/>
              <a:gd name="connsiteX2" fmla="*/ 9675361 w 9735159"/>
              <a:gd name="connsiteY2" fmla="*/ 1854278 h 4583171"/>
              <a:gd name="connsiteX3" fmla="*/ 9667887 w 9735159"/>
              <a:gd name="connsiteY3" fmla="*/ 4129680 h 4583171"/>
              <a:gd name="connsiteX4" fmla="*/ 9156509 w 9735159"/>
              <a:gd name="connsiteY4" fmla="*/ 4179051 h 4583171"/>
              <a:gd name="connsiteX5" fmla="*/ 8374371 w 9735159"/>
              <a:gd name="connsiteY5" fmla="*/ 4200672 h 4583171"/>
              <a:gd name="connsiteX6" fmla="*/ 7989742 w 9735159"/>
              <a:gd name="connsiteY6" fmla="*/ 4205904 h 4583171"/>
              <a:gd name="connsiteX7" fmla="*/ 7685624 w 9735159"/>
              <a:gd name="connsiteY7" fmla="*/ 4466489 h 4583171"/>
              <a:gd name="connsiteX8" fmla="*/ 7189698 w 9735159"/>
              <a:gd name="connsiteY8" fmla="*/ 4582555 h 4583171"/>
              <a:gd name="connsiteX9" fmla="*/ 7423142 w 9735159"/>
              <a:gd name="connsiteY9" fmla="*/ 4218401 h 4583171"/>
              <a:gd name="connsiteX10" fmla="*/ 7322085 w 9735159"/>
              <a:gd name="connsiteY10" fmla="*/ 4198994 h 4583171"/>
              <a:gd name="connsiteX11" fmla="*/ 5976239 w 9735159"/>
              <a:gd name="connsiteY11" fmla="*/ 4198994 h 4583171"/>
              <a:gd name="connsiteX12" fmla="*/ 5703149 w 9735159"/>
              <a:gd name="connsiteY12" fmla="*/ 4203217 h 4583171"/>
              <a:gd name="connsiteX13" fmla="*/ 204518 w 9735159"/>
              <a:gd name="connsiteY13" fmla="*/ 4241988 h 4583171"/>
              <a:gd name="connsiteX14" fmla="*/ 45709 w 9735159"/>
              <a:gd name="connsiteY14" fmla="*/ 2519688 h 4583171"/>
              <a:gd name="connsiteX15" fmla="*/ 0 w 9735159"/>
              <a:gd name="connsiteY15" fmla="*/ 105770 h 4583171"/>
              <a:gd name="connsiteX16" fmla="*/ 6334131 w 9735159"/>
              <a:gd name="connsiteY16" fmla="*/ 49746 h 4583171"/>
              <a:gd name="connsiteX17" fmla="*/ 8936301 w 9735159"/>
              <a:gd name="connsiteY17" fmla="*/ 9904 h 4583171"/>
              <a:gd name="connsiteX18" fmla="*/ 9439106 w 9735159"/>
              <a:gd name="connsiteY18" fmla="*/ 1 h 4583171"/>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23142 w 9735159"/>
              <a:gd name="connsiteY9" fmla="*/ 4218401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169685 w 9735159"/>
              <a:gd name="connsiteY10" fmla="*/ 4210283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29680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78"/>
              <a:gd name="connsiteX1" fmla="*/ 9719033 w 9735159"/>
              <a:gd name="connsiteY1" fmla="*/ 122134 h 4583178"/>
              <a:gd name="connsiteX2" fmla="*/ 9675361 w 9735159"/>
              <a:gd name="connsiteY2" fmla="*/ 1854278 h 4583178"/>
              <a:gd name="connsiteX3" fmla="*/ 9667887 w 9735159"/>
              <a:gd name="connsiteY3" fmla="*/ 4157902 h 4583178"/>
              <a:gd name="connsiteX4" fmla="*/ 9156509 w 9735159"/>
              <a:gd name="connsiteY4" fmla="*/ 4179051 h 4583178"/>
              <a:gd name="connsiteX5" fmla="*/ 8374371 w 9735159"/>
              <a:gd name="connsiteY5" fmla="*/ 4200672 h 4583178"/>
              <a:gd name="connsiteX6" fmla="*/ 7989742 w 9735159"/>
              <a:gd name="connsiteY6" fmla="*/ 4205904 h 4583178"/>
              <a:gd name="connsiteX7" fmla="*/ 7189698 w 9735159"/>
              <a:gd name="connsiteY7" fmla="*/ 4582555 h 4583178"/>
              <a:gd name="connsiteX8" fmla="*/ 7389118 w 9735159"/>
              <a:gd name="connsiteY8" fmla="*/ 4221461 h 4583178"/>
              <a:gd name="connsiteX9" fmla="*/ 7169685 w 9735159"/>
              <a:gd name="connsiteY9" fmla="*/ 4210283 h 4583178"/>
              <a:gd name="connsiteX10" fmla="*/ 5703149 w 9735159"/>
              <a:gd name="connsiteY10" fmla="*/ 4203217 h 4583178"/>
              <a:gd name="connsiteX11" fmla="*/ 204518 w 9735159"/>
              <a:gd name="connsiteY11" fmla="*/ 4241988 h 4583178"/>
              <a:gd name="connsiteX12" fmla="*/ 45709 w 9735159"/>
              <a:gd name="connsiteY12" fmla="*/ 2519688 h 4583178"/>
              <a:gd name="connsiteX13" fmla="*/ 0 w 9735159"/>
              <a:gd name="connsiteY13" fmla="*/ 105770 h 4583178"/>
              <a:gd name="connsiteX14" fmla="*/ 6334131 w 9735159"/>
              <a:gd name="connsiteY14" fmla="*/ 49746 h 4583178"/>
              <a:gd name="connsiteX15" fmla="*/ 8936301 w 9735159"/>
              <a:gd name="connsiteY15" fmla="*/ 9904 h 4583178"/>
              <a:gd name="connsiteX16" fmla="*/ 9439106 w 9735159"/>
              <a:gd name="connsiteY16" fmla="*/ 1 h 4583178"/>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204518 w 9702102"/>
              <a:gd name="connsiteY11" fmla="*/ 4245444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941688 w 9702102"/>
              <a:gd name="connsiteY10" fmla="*/ 4246430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52358 w 9715354"/>
              <a:gd name="connsiteY0" fmla="*/ 3457 h 4586634"/>
              <a:gd name="connsiteX1" fmla="*/ 9680769 w 9715354"/>
              <a:gd name="connsiteY1" fmla="*/ 99832 h 4586634"/>
              <a:gd name="connsiteX2" fmla="*/ 9688613 w 9715354"/>
              <a:gd name="connsiteY2" fmla="*/ 1857734 h 4586634"/>
              <a:gd name="connsiteX3" fmla="*/ 9681139 w 9715354"/>
              <a:gd name="connsiteY3" fmla="*/ 4161358 h 4586634"/>
              <a:gd name="connsiteX4" fmla="*/ 9169761 w 9715354"/>
              <a:gd name="connsiteY4" fmla="*/ 4182507 h 4586634"/>
              <a:gd name="connsiteX5" fmla="*/ 8387623 w 9715354"/>
              <a:gd name="connsiteY5" fmla="*/ 4204128 h 4586634"/>
              <a:gd name="connsiteX6" fmla="*/ 8002994 w 9715354"/>
              <a:gd name="connsiteY6" fmla="*/ 4209360 h 4586634"/>
              <a:gd name="connsiteX7" fmla="*/ 7202950 w 9715354"/>
              <a:gd name="connsiteY7" fmla="*/ 4586011 h 4586634"/>
              <a:gd name="connsiteX8" fmla="*/ 7402370 w 9715354"/>
              <a:gd name="connsiteY8" fmla="*/ 4224917 h 4586634"/>
              <a:gd name="connsiteX9" fmla="*/ 7182937 w 9715354"/>
              <a:gd name="connsiteY9" fmla="*/ 4213739 h 4586634"/>
              <a:gd name="connsiteX10" fmla="*/ 5954940 w 9715354"/>
              <a:gd name="connsiteY10" fmla="*/ 4246430 h 4586634"/>
              <a:gd name="connsiteX11" fmla="*/ 204518 w 9715354"/>
              <a:gd name="connsiteY11" fmla="*/ 4298452 h 4586634"/>
              <a:gd name="connsiteX12" fmla="*/ 58961 w 9715354"/>
              <a:gd name="connsiteY12" fmla="*/ 2523144 h 4586634"/>
              <a:gd name="connsiteX13" fmla="*/ 0 w 9715354"/>
              <a:gd name="connsiteY13" fmla="*/ 29712 h 4586634"/>
              <a:gd name="connsiteX14" fmla="*/ 6347383 w 9715354"/>
              <a:gd name="connsiteY14" fmla="*/ 53202 h 4586634"/>
              <a:gd name="connsiteX15" fmla="*/ 8949553 w 9715354"/>
              <a:gd name="connsiteY15" fmla="*/ 13360 h 4586634"/>
              <a:gd name="connsiteX16" fmla="*/ 9452358 w 9715354"/>
              <a:gd name="connsiteY16" fmla="*/ 3457 h 4586634"/>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530791 w 9793787"/>
              <a:gd name="connsiteY0" fmla="*/ 166219 h 4749355"/>
              <a:gd name="connsiteX1" fmla="*/ 9759202 w 9793787"/>
              <a:gd name="connsiteY1" fmla="*/ 262594 h 4749355"/>
              <a:gd name="connsiteX2" fmla="*/ 9767046 w 9793787"/>
              <a:gd name="connsiteY2" fmla="*/ 2020496 h 4749355"/>
              <a:gd name="connsiteX3" fmla="*/ 9759572 w 9793787"/>
              <a:gd name="connsiteY3" fmla="*/ 4324120 h 4749355"/>
              <a:gd name="connsiteX4" fmla="*/ 9248194 w 9793787"/>
              <a:gd name="connsiteY4" fmla="*/ 4345269 h 4749355"/>
              <a:gd name="connsiteX5" fmla="*/ 8466056 w 9793787"/>
              <a:gd name="connsiteY5" fmla="*/ 4366890 h 4749355"/>
              <a:gd name="connsiteX6" fmla="*/ 8081427 w 9793787"/>
              <a:gd name="connsiteY6" fmla="*/ 4372122 h 4749355"/>
              <a:gd name="connsiteX7" fmla="*/ 7281383 w 9793787"/>
              <a:gd name="connsiteY7" fmla="*/ 4748773 h 4749355"/>
              <a:gd name="connsiteX8" fmla="*/ 7451928 w 9793787"/>
              <a:gd name="connsiteY8" fmla="*/ 4368428 h 4749355"/>
              <a:gd name="connsiteX9" fmla="*/ 7261370 w 9793787"/>
              <a:gd name="connsiteY9" fmla="*/ 4376501 h 4749355"/>
              <a:gd name="connsiteX10" fmla="*/ 6033373 w 9793787"/>
              <a:gd name="connsiteY10" fmla="*/ 4409192 h 4749355"/>
              <a:gd name="connsiteX11" fmla="*/ 282951 w 9793787"/>
              <a:gd name="connsiteY11" fmla="*/ 4461214 h 4749355"/>
              <a:gd name="connsiteX12" fmla="*/ 137394 w 9793787"/>
              <a:gd name="connsiteY12" fmla="*/ 2685906 h 4749355"/>
              <a:gd name="connsiteX13" fmla="*/ 78433 w 9793787"/>
              <a:gd name="connsiteY13" fmla="*/ 192474 h 4749355"/>
              <a:gd name="connsiteX14" fmla="*/ 650812 w 9793787"/>
              <a:gd name="connsiteY14" fmla="*/ 172339 h 4749355"/>
              <a:gd name="connsiteX15" fmla="*/ 6425816 w 9793787"/>
              <a:gd name="connsiteY15" fmla="*/ 215964 h 4749355"/>
              <a:gd name="connsiteX16" fmla="*/ 9027986 w 9793787"/>
              <a:gd name="connsiteY16" fmla="*/ 176122 h 4749355"/>
              <a:gd name="connsiteX17" fmla="*/ 9530791 w 9793787"/>
              <a:gd name="connsiteY17" fmla="*/ 166219 h 4749355"/>
              <a:gd name="connsiteX0" fmla="*/ 9543478 w 9806474"/>
              <a:gd name="connsiteY0" fmla="*/ 3458 h 4586594"/>
              <a:gd name="connsiteX1" fmla="*/ 9771889 w 9806474"/>
              <a:gd name="connsiteY1" fmla="*/ 99833 h 4586594"/>
              <a:gd name="connsiteX2" fmla="*/ 9779733 w 9806474"/>
              <a:gd name="connsiteY2" fmla="*/ 1857735 h 4586594"/>
              <a:gd name="connsiteX3" fmla="*/ 9772259 w 9806474"/>
              <a:gd name="connsiteY3" fmla="*/ 4161359 h 4586594"/>
              <a:gd name="connsiteX4" fmla="*/ 9260881 w 9806474"/>
              <a:gd name="connsiteY4" fmla="*/ 4182508 h 4586594"/>
              <a:gd name="connsiteX5" fmla="*/ 8478743 w 9806474"/>
              <a:gd name="connsiteY5" fmla="*/ 4204129 h 4586594"/>
              <a:gd name="connsiteX6" fmla="*/ 8094114 w 9806474"/>
              <a:gd name="connsiteY6" fmla="*/ 4209361 h 4586594"/>
              <a:gd name="connsiteX7" fmla="*/ 7294070 w 9806474"/>
              <a:gd name="connsiteY7" fmla="*/ 4586012 h 4586594"/>
              <a:gd name="connsiteX8" fmla="*/ 7464615 w 9806474"/>
              <a:gd name="connsiteY8" fmla="*/ 4205667 h 4586594"/>
              <a:gd name="connsiteX9" fmla="*/ 7274057 w 9806474"/>
              <a:gd name="connsiteY9" fmla="*/ 4213740 h 4586594"/>
              <a:gd name="connsiteX10" fmla="*/ 6046060 w 9806474"/>
              <a:gd name="connsiteY10" fmla="*/ 4246431 h 4586594"/>
              <a:gd name="connsiteX11" fmla="*/ 295638 w 9806474"/>
              <a:gd name="connsiteY11" fmla="*/ 4298453 h 4586594"/>
              <a:gd name="connsiteX12" fmla="*/ 150081 w 9806474"/>
              <a:gd name="connsiteY12" fmla="*/ 2523145 h 4586594"/>
              <a:gd name="connsiteX13" fmla="*/ 66257 w 9806474"/>
              <a:gd name="connsiteY13" fmla="*/ 476529 h 4586594"/>
              <a:gd name="connsiteX14" fmla="*/ 663499 w 9806474"/>
              <a:gd name="connsiteY14" fmla="*/ 9578 h 4586594"/>
              <a:gd name="connsiteX15" fmla="*/ 6438503 w 9806474"/>
              <a:gd name="connsiteY15" fmla="*/ 53203 h 4586594"/>
              <a:gd name="connsiteX16" fmla="*/ 9040673 w 9806474"/>
              <a:gd name="connsiteY16" fmla="*/ 13361 h 4586594"/>
              <a:gd name="connsiteX17" fmla="*/ 9543478 w 9806474"/>
              <a:gd name="connsiteY17" fmla="*/ 3458 h 4586594"/>
              <a:gd name="connsiteX0" fmla="*/ 9502853 w 9765849"/>
              <a:gd name="connsiteY0" fmla="*/ 3458 h 4586594"/>
              <a:gd name="connsiteX1" fmla="*/ 9731264 w 9765849"/>
              <a:gd name="connsiteY1" fmla="*/ 99833 h 4586594"/>
              <a:gd name="connsiteX2" fmla="*/ 9739108 w 9765849"/>
              <a:gd name="connsiteY2" fmla="*/ 1857735 h 4586594"/>
              <a:gd name="connsiteX3" fmla="*/ 9731634 w 9765849"/>
              <a:gd name="connsiteY3" fmla="*/ 4161359 h 4586594"/>
              <a:gd name="connsiteX4" fmla="*/ 9220256 w 9765849"/>
              <a:gd name="connsiteY4" fmla="*/ 4182508 h 4586594"/>
              <a:gd name="connsiteX5" fmla="*/ 8438118 w 9765849"/>
              <a:gd name="connsiteY5" fmla="*/ 4204129 h 4586594"/>
              <a:gd name="connsiteX6" fmla="*/ 8053489 w 9765849"/>
              <a:gd name="connsiteY6" fmla="*/ 4209361 h 4586594"/>
              <a:gd name="connsiteX7" fmla="*/ 7253445 w 9765849"/>
              <a:gd name="connsiteY7" fmla="*/ 4586012 h 4586594"/>
              <a:gd name="connsiteX8" fmla="*/ 7423990 w 9765849"/>
              <a:gd name="connsiteY8" fmla="*/ 4205667 h 4586594"/>
              <a:gd name="connsiteX9" fmla="*/ 7233432 w 9765849"/>
              <a:gd name="connsiteY9" fmla="*/ 4213740 h 4586594"/>
              <a:gd name="connsiteX10" fmla="*/ 6005435 w 9765849"/>
              <a:gd name="connsiteY10" fmla="*/ 4246431 h 4586594"/>
              <a:gd name="connsiteX11" fmla="*/ 255013 w 9765849"/>
              <a:gd name="connsiteY11" fmla="*/ 4298453 h 4586594"/>
              <a:gd name="connsiteX12" fmla="*/ 109456 w 9765849"/>
              <a:gd name="connsiteY12" fmla="*/ 2523145 h 4586594"/>
              <a:gd name="connsiteX13" fmla="*/ 25632 w 9765849"/>
              <a:gd name="connsiteY13" fmla="*/ 476529 h 4586594"/>
              <a:gd name="connsiteX14" fmla="*/ 622874 w 9765849"/>
              <a:gd name="connsiteY14" fmla="*/ 9578 h 4586594"/>
              <a:gd name="connsiteX15" fmla="*/ 6397878 w 9765849"/>
              <a:gd name="connsiteY15" fmla="*/ 53203 h 4586594"/>
              <a:gd name="connsiteX16" fmla="*/ 9000048 w 9765849"/>
              <a:gd name="connsiteY16" fmla="*/ 13361 h 4586594"/>
              <a:gd name="connsiteX17" fmla="*/ 9502853 w 9765849"/>
              <a:gd name="connsiteY17" fmla="*/ 3458 h 4586594"/>
              <a:gd name="connsiteX0" fmla="*/ 9693055 w 9956051"/>
              <a:gd name="connsiteY0" fmla="*/ 3458 h 4586594"/>
              <a:gd name="connsiteX1" fmla="*/ 9921466 w 9956051"/>
              <a:gd name="connsiteY1" fmla="*/ 99833 h 4586594"/>
              <a:gd name="connsiteX2" fmla="*/ 9929310 w 9956051"/>
              <a:gd name="connsiteY2" fmla="*/ 1857735 h 4586594"/>
              <a:gd name="connsiteX3" fmla="*/ 9921836 w 9956051"/>
              <a:gd name="connsiteY3" fmla="*/ 4161359 h 4586594"/>
              <a:gd name="connsiteX4" fmla="*/ 9410458 w 9956051"/>
              <a:gd name="connsiteY4" fmla="*/ 4182508 h 4586594"/>
              <a:gd name="connsiteX5" fmla="*/ 8628320 w 9956051"/>
              <a:gd name="connsiteY5" fmla="*/ 4204129 h 4586594"/>
              <a:gd name="connsiteX6" fmla="*/ 8243691 w 9956051"/>
              <a:gd name="connsiteY6" fmla="*/ 4209361 h 4586594"/>
              <a:gd name="connsiteX7" fmla="*/ 7443647 w 9956051"/>
              <a:gd name="connsiteY7" fmla="*/ 4586012 h 4586594"/>
              <a:gd name="connsiteX8" fmla="*/ 7614192 w 9956051"/>
              <a:gd name="connsiteY8" fmla="*/ 4205667 h 4586594"/>
              <a:gd name="connsiteX9" fmla="*/ 7423634 w 9956051"/>
              <a:gd name="connsiteY9" fmla="*/ 4213740 h 4586594"/>
              <a:gd name="connsiteX10" fmla="*/ 6195637 w 9956051"/>
              <a:gd name="connsiteY10" fmla="*/ 4246431 h 4586594"/>
              <a:gd name="connsiteX11" fmla="*/ 445215 w 9956051"/>
              <a:gd name="connsiteY11" fmla="*/ 4298453 h 4586594"/>
              <a:gd name="connsiteX12" fmla="*/ 299658 w 9956051"/>
              <a:gd name="connsiteY12" fmla="*/ 2523145 h 4586594"/>
              <a:gd name="connsiteX13" fmla="*/ 215834 w 9956051"/>
              <a:gd name="connsiteY13" fmla="*/ 476529 h 4586594"/>
              <a:gd name="connsiteX14" fmla="*/ 399481 w 9956051"/>
              <a:gd name="connsiteY14" fmla="*/ 16797 h 4586594"/>
              <a:gd name="connsiteX15" fmla="*/ 6588080 w 9956051"/>
              <a:gd name="connsiteY15" fmla="*/ 53203 h 4586594"/>
              <a:gd name="connsiteX16" fmla="*/ 9190250 w 9956051"/>
              <a:gd name="connsiteY16" fmla="*/ 13361 h 4586594"/>
              <a:gd name="connsiteX17" fmla="*/ 9693055 w 9956051"/>
              <a:gd name="connsiteY17" fmla="*/ 3458 h 4586594"/>
              <a:gd name="connsiteX0" fmla="*/ 9494966 w 9757962"/>
              <a:gd name="connsiteY0" fmla="*/ 3458 h 4586594"/>
              <a:gd name="connsiteX1" fmla="*/ 9723377 w 9757962"/>
              <a:gd name="connsiteY1" fmla="*/ 99833 h 4586594"/>
              <a:gd name="connsiteX2" fmla="*/ 9731221 w 9757962"/>
              <a:gd name="connsiteY2" fmla="*/ 1857735 h 4586594"/>
              <a:gd name="connsiteX3" fmla="*/ 9723747 w 9757962"/>
              <a:gd name="connsiteY3" fmla="*/ 4161359 h 4586594"/>
              <a:gd name="connsiteX4" fmla="*/ 9212369 w 9757962"/>
              <a:gd name="connsiteY4" fmla="*/ 4182508 h 4586594"/>
              <a:gd name="connsiteX5" fmla="*/ 8430231 w 9757962"/>
              <a:gd name="connsiteY5" fmla="*/ 4204129 h 4586594"/>
              <a:gd name="connsiteX6" fmla="*/ 8045602 w 9757962"/>
              <a:gd name="connsiteY6" fmla="*/ 4209361 h 4586594"/>
              <a:gd name="connsiteX7" fmla="*/ 7245558 w 9757962"/>
              <a:gd name="connsiteY7" fmla="*/ 4586012 h 4586594"/>
              <a:gd name="connsiteX8" fmla="*/ 7416103 w 9757962"/>
              <a:gd name="connsiteY8" fmla="*/ 4205667 h 4586594"/>
              <a:gd name="connsiteX9" fmla="*/ 7225545 w 9757962"/>
              <a:gd name="connsiteY9" fmla="*/ 4213740 h 4586594"/>
              <a:gd name="connsiteX10" fmla="*/ 5997548 w 9757962"/>
              <a:gd name="connsiteY10" fmla="*/ 4246431 h 4586594"/>
              <a:gd name="connsiteX11" fmla="*/ 247126 w 9757962"/>
              <a:gd name="connsiteY11" fmla="*/ 4298453 h 4586594"/>
              <a:gd name="connsiteX12" fmla="*/ 101569 w 9757962"/>
              <a:gd name="connsiteY12" fmla="*/ 2523145 h 4586594"/>
              <a:gd name="connsiteX13" fmla="*/ 17745 w 9757962"/>
              <a:gd name="connsiteY13" fmla="*/ 476529 h 4586594"/>
              <a:gd name="connsiteX14" fmla="*/ 201392 w 9757962"/>
              <a:gd name="connsiteY14" fmla="*/ 16797 h 4586594"/>
              <a:gd name="connsiteX15" fmla="*/ 6389991 w 9757962"/>
              <a:gd name="connsiteY15" fmla="*/ 53203 h 4586594"/>
              <a:gd name="connsiteX16" fmla="*/ 8992161 w 9757962"/>
              <a:gd name="connsiteY16" fmla="*/ 13361 h 4586594"/>
              <a:gd name="connsiteX17" fmla="*/ 9494966 w 9757962"/>
              <a:gd name="connsiteY17" fmla="*/ 3458 h 4586594"/>
              <a:gd name="connsiteX0" fmla="*/ 9494966 w 9757962"/>
              <a:gd name="connsiteY0" fmla="*/ 3458 h 4586594"/>
              <a:gd name="connsiteX1" fmla="*/ 9723377 w 9757962"/>
              <a:gd name="connsiteY1" fmla="*/ 99833 h 4586594"/>
              <a:gd name="connsiteX2" fmla="*/ 9731221 w 9757962"/>
              <a:gd name="connsiteY2" fmla="*/ 1857735 h 4586594"/>
              <a:gd name="connsiteX3" fmla="*/ 9723747 w 9757962"/>
              <a:gd name="connsiteY3" fmla="*/ 4161359 h 4586594"/>
              <a:gd name="connsiteX4" fmla="*/ 9212369 w 9757962"/>
              <a:gd name="connsiteY4" fmla="*/ 4182508 h 4586594"/>
              <a:gd name="connsiteX5" fmla="*/ 8430231 w 9757962"/>
              <a:gd name="connsiteY5" fmla="*/ 4204129 h 4586594"/>
              <a:gd name="connsiteX6" fmla="*/ 8045602 w 9757962"/>
              <a:gd name="connsiteY6" fmla="*/ 4209361 h 4586594"/>
              <a:gd name="connsiteX7" fmla="*/ 7245558 w 9757962"/>
              <a:gd name="connsiteY7" fmla="*/ 4586012 h 4586594"/>
              <a:gd name="connsiteX8" fmla="*/ 7416103 w 9757962"/>
              <a:gd name="connsiteY8" fmla="*/ 4205667 h 4586594"/>
              <a:gd name="connsiteX9" fmla="*/ 7225545 w 9757962"/>
              <a:gd name="connsiteY9" fmla="*/ 4213740 h 4586594"/>
              <a:gd name="connsiteX10" fmla="*/ 5997548 w 9757962"/>
              <a:gd name="connsiteY10" fmla="*/ 4246431 h 4586594"/>
              <a:gd name="connsiteX11" fmla="*/ 247126 w 9757962"/>
              <a:gd name="connsiteY11" fmla="*/ 4298453 h 4586594"/>
              <a:gd name="connsiteX12" fmla="*/ 101569 w 9757962"/>
              <a:gd name="connsiteY12" fmla="*/ 2523145 h 4586594"/>
              <a:gd name="connsiteX13" fmla="*/ 17745 w 9757962"/>
              <a:gd name="connsiteY13" fmla="*/ 476529 h 4586594"/>
              <a:gd name="connsiteX14" fmla="*/ 201392 w 9757962"/>
              <a:gd name="connsiteY14" fmla="*/ 16797 h 4586594"/>
              <a:gd name="connsiteX15" fmla="*/ 6389991 w 9757962"/>
              <a:gd name="connsiteY15" fmla="*/ 53203 h 4586594"/>
              <a:gd name="connsiteX16" fmla="*/ 8992161 w 9757962"/>
              <a:gd name="connsiteY16" fmla="*/ 13361 h 4586594"/>
              <a:gd name="connsiteX17" fmla="*/ 9494966 w 9757962"/>
              <a:gd name="connsiteY17" fmla="*/ 3458 h 4586594"/>
              <a:gd name="connsiteX0" fmla="*/ 9511995 w 9774991"/>
              <a:gd name="connsiteY0" fmla="*/ 3458 h 4586594"/>
              <a:gd name="connsiteX1" fmla="*/ 9740406 w 9774991"/>
              <a:gd name="connsiteY1" fmla="*/ 99833 h 4586594"/>
              <a:gd name="connsiteX2" fmla="*/ 9748250 w 9774991"/>
              <a:gd name="connsiteY2" fmla="*/ 1857735 h 4586594"/>
              <a:gd name="connsiteX3" fmla="*/ 9740776 w 9774991"/>
              <a:gd name="connsiteY3" fmla="*/ 4161359 h 4586594"/>
              <a:gd name="connsiteX4" fmla="*/ 9229398 w 9774991"/>
              <a:gd name="connsiteY4" fmla="*/ 4182508 h 4586594"/>
              <a:gd name="connsiteX5" fmla="*/ 8447260 w 9774991"/>
              <a:gd name="connsiteY5" fmla="*/ 4204129 h 4586594"/>
              <a:gd name="connsiteX6" fmla="*/ 8062631 w 9774991"/>
              <a:gd name="connsiteY6" fmla="*/ 4209361 h 4586594"/>
              <a:gd name="connsiteX7" fmla="*/ 7262587 w 9774991"/>
              <a:gd name="connsiteY7" fmla="*/ 4586012 h 4586594"/>
              <a:gd name="connsiteX8" fmla="*/ 7433132 w 9774991"/>
              <a:gd name="connsiteY8" fmla="*/ 4205667 h 4586594"/>
              <a:gd name="connsiteX9" fmla="*/ 7242574 w 9774991"/>
              <a:gd name="connsiteY9" fmla="*/ 4213740 h 4586594"/>
              <a:gd name="connsiteX10" fmla="*/ 6014577 w 9774991"/>
              <a:gd name="connsiteY10" fmla="*/ 4246431 h 4586594"/>
              <a:gd name="connsiteX11" fmla="*/ 264155 w 9774991"/>
              <a:gd name="connsiteY11" fmla="*/ 4298453 h 4586594"/>
              <a:gd name="connsiteX12" fmla="*/ 118598 w 9774991"/>
              <a:gd name="connsiteY12" fmla="*/ 2523145 h 4586594"/>
              <a:gd name="connsiteX13" fmla="*/ 34774 w 9774991"/>
              <a:gd name="connsiteY13" fmla="*/ 476529 h 4586594"/>
              <a:gd name="connsiteX14" fmla="*/ 187098 w 9774991"/>
              <a:gd name="connsiteY14" fmla="*/ 93555 h 4586594"/>
              <a:gd name="connsiteX15" fmla="*/ 6407020 w 9774991"/>
              <a:gd name="connsiteY15" fmla="*/ 53203 h 4586594"/>
              <a:gd name="connsiteX16" fmla="*/ 9009190 w 9774991"/>
              <a:gd name="connsiteY16" fmla="*/ 13361 h 4586594"/>
              <a:gd name="connsiteX17" fmla="*/ 9511995 w 9774991"/>
              <a:gd name="connsiteY17" fmla="*/ 3458 h 4586594"/>
              <a:gd name="connsiteX0" fmla="*/ 9482057 w 9745053"/>
              <a:gd name="connsiteY0" fmla="*/ 3458 h 4586594"/>
              <a:gd name="connsiteX1" fmla="*/ 9710468 w 9745053"/>
              <a:gd name="connsiteY1" fmla="*/ 99833 h 4586594"/>
              <a:gd name="connsiteX2" fmla="*/ 9718312 w 9745053"/>
              <a:gd name="connsiteY2" fmla="*/ 1857735 h 4586594"/>
              <a:gd name="connsiteX3" fmla="*/ 9710838 w 9745053"/>
              <a:gd name="connsiteY3" fmla="*/ 4161359 h 4586594"/>
              <a:gd name="connsiteX4" fmla="*/ 9199460 w 9745053"/>
              <a:gd name="connsiteY4" fmla="*/ 4182508 h 4586594"/>
              <a:gd name="connsiteX5" fmla="*/ 8417322 w 9745053"/>
              <a:gd name="connsiteY5" fmla="*/ 4204129 h 4586594"/>
              <a:gd name="connsiteX6" fmla="*/ 8032693 w 9745053"/>
              <a:gd name="connsiteY6" fmla="*/ 4209361 h 4586594"/>
              <a:gd name="connsiteX7" fmla="*/ 7232649 w 9745053"/>
              <a:gd name="connsiteY7" fmla="*/ 4586012 h 4586594"/>
              <a:gd name="connsiteX8" fmla="*/ 7403194 w 9745053"/>
              <a:gd name="connsiteY8" fmla="*/ 4205667 h 4586594"/>
              <a:gd name="connsiteX9" fmla="*/ 7212636 w 9745053"/>
              <a:gd name="connsiteY9" fmla="*/ 4213740 h 4586594"/>
              <a:gd name="connsiteX10" fmla="*/ 5984639 w 9745053"/>
              <a:gd name="connsiteY10" fmla="*/ 4246431 h 4586594"/>
              <a:gd name="connsiteX11" fmla="*/ 234217 w 9745053"/>
              <a:gd name="connsiteY11" fmla="*/ 4298453 h 4586594"/>
              <a:gd name="connsiteX12" fmla="*/ 88660 w 9745053"/>
              <a:gd name="connsiteY12" fmla="*/ 2523145 h 4586594"/>
              <a:gd name="connsiteX13" fmla="*/ 4836 w 9745053"/>
              <a:gd name="connsiteY13" fmla="*/ 476529 h 4586594"/>
              <a:gd name="connsiteX14" fmla="*/ 157160 w 9745053"/>
              <a:gd name="connsiteY14" fmla="*/ 93555 h 4586594"/>
              <a:gd name="connsiteX15" fmla="*/ 6377082 w 9745053"/>
              <a:gd name="connsiteY15" fmla="*/ 53203 h 4586594"/>
              <a:gd name="connsiteX16" fmla="*/ 8979252 w 9745053"/>
              <a:gd name="connsiteY16" fmla="*/ 13361 h 4586594"/>
              <a:gd name="connsiteX17" fmla="*/ 9482057 w 9745053"/>
              <a:gd name="connsiteY17" fmla="*/ 3458 h 4586594"/>
              <a:gd name="connsiteX0" fmla="*/ 9482057 w 9745053"/>
              <a:gd name="connsiteY0" fmla="*/ 3458 h 4586594"/>
              <a:gd name="connsiteX1" fmla="*/ 9710468 w 9745053"/>
              <a:gd name="connsiteY1" fmla="*/ 99833 h 4586594"/>
              <a:gd name="connsiteX2" fmla="*/ 9718312 w 9745053"/>
              <a:gd name="connsiteY2" fmla="*/ 1857735 h 4586594"/>
              <a:gd name="connsiteX3" fmla="*/ 9710838 w 9745053"/>
              <a:gd name="connsiteY3" fmla="*/ 4161359 h 4586594"/>
              <a:gd name="connsiteX4" fmla="*/ 9199460 w 9745053"/>
              <a:gd name="connsiteY4" fmla="*/ 4182508 h 4586594"/>
              <a:gd name="connsiteX5" fmla="*/ 8417322 w 9745053"/>
              <a:gd name="connsiteY5" fmla="*/ 4204129 h 4586594"/>
              <a:gd name="connsiteX6" fmla="*/ 8032693 w 9745053"/>
              <a:gd name="connsiteY6" fmla="*/ 4209361 h 4586594"/>
              <a:gd name="connsiteX7" fmla="*/ 7232649 w 9745053"/>
              <a:gd name="connsiteY7" fmla="*/ 4586012 h 4586594"/>
              <a:gd name="connsiteX8" fmla="*/ 7403194 w 9745053"/>
              <a:gd name="connsiteY8" fmla="*/ 4205667 h 4586594"/>
              <a:gd name="connsiteX9" fmla="*/ 7212636 w 9745053"/>
              <a:gd name="connsiteY9" fmla="*/ 4213740 h 4586594"/>
              <a:gd name="connsiteX10" fmla="*/ 5984639 w 9745053"/>
              <a:gd name="connsiteY10" fmla="*/ 4246431 h 4586594"/>
              <a:gd name="connsiteX11" fmla="*/ 234217 w 9745053"/>
              <a:gd name="connsiteY11" fmla="*/ 4298453 h 4586594"/>
              <a:gd name="connsiteX12" fmla="*/ 88660 w 9745053"/>
              <a:gd name="connsiteY12" fmla="*/ 2523145 h 4586594"/>
              <a:gd name="connsiteX13" fmla="*/ 4836 w 9745053"/>
              <a:gd name="connsiteY13" fmla="*/ 476529 h 4586594"/>
              <a:gd name="connsiteX14" fmla="*/ 157160 w 9745053"/>
              <a:gd name="connsiteY14" fmla="*/ 93555 h 4586594"/>
              <a:gd name="connsiteX15" fmla="*/ 6387207 w 9745053"/>
              <a:gd name="connsiteY15" fmla="*/ 9477 h 4586594"/>
              <a:gd name="connsiteX16" fmla="*/ 8979252 w 9745053"/>
              <a:gd name="connsiteY16" fmla="*/ 13361 h 4586594"/>
              <a:gd name="connsiteX17" fmla="*/ 9482057 w 9745053"/>
              <a:gd name="connsiteY17" fmla="*/ 3458 h 4586594"/>
              <a:gd name="connsiteX0" fmla="*/ 9481430 w 9744426"/>
              <a:gd name="connsiteY0" fmla="*/ 3458 h 4586594"/>
              <a:gd name="connsiteX1" fmla="*/ 9709841 w 9744426"/>
              <a:gd name="connsiteY1" fmla="*/ 99833 h 4586594"/>
              <a:gd name="connsiteX2" fmla="*/ 9717685 w 9744426"/>
              <a:gd name="connsiteY2" fmla="*/ 1857735 h 4586594"/>
              <a:gd name="connsiteX3" fmla="*/ 9710211 w 9744426"/>
              <a:gd name="connsiteY3" fmla="*/ 4161359 h 4586594"/>
              <a:gd name="connsiteX4" fmla="*/ 9198833 w 9744426"/>
              <a:gd name="connsiteY4" fmla="*/ 4182508 h 4586594"/>
              <a:gd name="connsiteX5" fmla="*/ 8416695 w 9744426"/>
              <a:gd name="connsiteY5" fmla="*/ 4204129 h 4586594"/>
              <a:gd name="connsiteX6" fmla="*/ 8032066 w 9744426"/>
              <a:gd name="connsiteY6" fmla="*/ 4209361 h 4586594"/>
              <a:gd name="connsiteX7" fmla="*/ 7232022 w 9744426"/>
              <a:gd name="connsiteY7" fmla="*/ 4586012 h 4586594"/>
              <a:gd name="connsiteX8" fmla="*/ 7402567 w 9744426"/>
              <a:gd name="connsiteY8" fmla="*/ 4205667 h 4586594"/>
              <a:gd name="connsiteX9" fmla="*/ 7212009 w 9744426"/>
              <a:gd name="connsiteY9" fmla="*/ 4213740 h 4586594"/>
              <a:gd name="connsiteX10" fmla="*/ 5984012 w 9744426"/>
              <a:gd name="connsiteY10" fmla="*/ 4246431 h 4586594"/>
              <a:gd name="connsiteX11" fmla="*/ 233590 w 9744426"/>
              <a:gd name="connsiteY11" fmla="*/ 4298453 h 4586594"/>
              <a:gd name="connsiteX12" fmla="*/ 88033 w 9744426"/>
              <a:gd name="connsiteY12" fmla="*/ 2523145 h 4586594"/>
              <a:gd name="connsiteX13" fmla="*/ 5158 w 9744426"/>
              <a:gd name="connsiteY13" fmla="*/ 530948 h 4586594"/>
              <a:gd name="connsiteX14" fmla="*/ 156533 w 9744426"/>
              <a:gd name="connsiteY14" fmla="*/ 93555 h 4586594"/>
              <a:gd name="connsiteX15" fmla="*/ 6386580 w 9744426"/>
              <a:gd name="connsiteY15" fmla="*/ 9477 h 4586594"/>
              <a:gd name="connsiteX16" fmla="*/ 8978625 w 9744426"/>
              <a:gd name="connsiteY16" fmla="*/ 13361 h 4586594"/>
              <a:gd name="connsiteX17" fmla="*/ 9481430 w 9744426"/>
              <a:gd name="connsiteY17" fmla="*/ 3458 h 4586594"/>
              <a:gd name="connsiteX0" fmla="*/ 9481117 w 9744113"/>
              <a:gd name="connsiteY0" fmla="*/ 3458 h 4586594"/>
              <a:gd name="connsiteX1" fmla="*/ 9709528 w 9744113"/>
              <a:gd name="connsiteY1" fmla="*/ 99833 h 4586594"/>
              <a:gd name="connsiteX2" fmla="*/ 9717372 w 9744113"/>
              <a:gd name="connsiteY2" fmla="*/ 1857735 h 4586594"/>
              <a:gd name="connsiteX3" fmla="*/ 9709898 w 9744113"/>
              <a:gd name="connsiteY3" fmla="*/ 4161359 h 4586594"/>
              <a:gd name="connsiteX4" fmla="*/ 9198520 w 9744113"/>
              <a:gd name="connsiteY4" fmla="*/ 4182508 h 4586594"/>
              <a:gd name="connsiteX5" fmla="*/ 8416382 w 9744113"/>
              <a:gd name="connsiteY5" fmla="*/ 4204129 h 4586594"/>
              <a:gd name="connsiteX6" fmla="*/ 8031753 w 9744113"/>
              <a:gd name="connsiteY6" fmla="*/ 4209361 h 4586594"/>
              <a:gd name="connsiteX7" fmla="*/ 7231709 w 9744113"/>
              <a:gd name="connsiteY7" fmla="*/ 4586012 h 4586594"/>
              <a:gd name="connsiteX8" fmla="*/ 7402254 w 9744113"/>
              <a:gd name="connsiteY8" fmla="*/ 4205667 h 4586594"/>
              <a:gd name="connsiteX9" fmla="*/ 7211696 w 9744113"/>
              <a:gd name="connsiteY9" fmla="*/ 4213740 h 4586594"/>
              <a:gd name="connsiteX10" fmla="*/ 5983699 w 9744113"/>
              <a:gd name="connsiteY10" fmla="*/ 4246431 h 4586594"/>
              <a:gd name="connsiteX11" fmla="*/ 233277 w 9744113"/>
              <a:gd name="connsiteY11" fmla="*/ 4298453 h 4586594"/>
              <a:gd name="connsiteX12" fmla="*/ 87720 w 9744113"/>
              <a:gd name="connsiteY12" fmla="*/ 2523145 h 4586594"/>
              <a:gd name="connsiteX13" fmla="*/ 4845 w 9744113"/>
              <a:gd name="connsiteY13" fmla="*/ 530948 h 4586594"/>
              <a:gd name="connsiteX14" fmla="*/ 156980 w 9744113"/>
              <a:gd name="connsiteY14" fmla="*/ 137092 h 4586594"/>
              <a:gd name="connsiteX15" fmla="*/ 6386267 w 9744113"/>
              <a:gd name="connsiteY15" fmla="*/ 9477 h 4586594"/>
              <a:gd name="connsiteX16" fmla="*/ 8978312 w 9744113"/>
              <a:gd name="connsiteY16" fmla="*/ 13361 h 4586594"/>
              <a:gd name="connsiteX17" fmla="*/ 9481117 w 9744113"/>
              <a:gd name="connsiteY17" fmla="*/ 3458 h 4586594"/>
              <a:gd name="connsiteX0" fmla="*/ 9477408 w 9740404"/>
              <a:gd name="connsiteY0" fmla="*/ 3458 h 4586594"/>
              <a:gd name="connsiteX1" fmla="*/ 9705819 w 9740404"/>
              <a:gd name="connsiteY1" fmla="*/ 99833 h 4586594"/>
              <a:gd name="connsiteX2" fmla="*/ 9713663 w 9740404"/>
              <a:gd name="connsiteY2" fmla="*/ 1857735 h 4586594"/>
              <a:gd name="connsiteX3" fmla="*/ 9706189 w 9740404"/>
              <a:gd name="connsiteY3" fmla="*/ 4161359 h 4586594"/>
              <a:gd name="connsiteX4" fmla="*/ 9194811 w 9740404"/>
              <a:gd name="connsiteY4" fmla="*/ 4182508 h 4586594"/>
              <a:gd name="connsiteX5" fmla="*/ 8412673 w 9740404"/>
              <a:gd name="connsiteY5" fmla="*/ 4204129 h 4586594"/>
              <a:gd name="connsiteX6" fmla="*/ 8028044 w 9740404"/>
              <a:gd name="connsiteY6" fmla="*/ 4209361 h 4586594"/>
              <a:gd name="connsiteX7" fmla="*/ 7228000 w 9740404"/>
              <a:gd name="connsiteY7" fmla="*/ 4586012 h 4586594"/>
              <a:gd name="connsiteX8" fmla="*/ 7398545 w 9740404"/>
              <a:gd name="connsiteY8" fmla="*/ 4205667 h 4586594"/>
              <a:gd name="connsiteX9" fmla="*/ 7207987 w 9740404"/>
              <a:gd name="connsiteY9" fmla="*/ 4213740 h 4586594"/>
              <a:gd name="connsiteX10" fmla="*/ 5979990 w 9740404"/>
              <a:gd name="connsiteY10" fmla="*/ 4246431 h 4586594"/>
              <a:gd name="connsiteX11" fmla="*/ 229568 w 9740404"/>
              <a:gd name="connsiteY11" fmla="*/ 4298453 h 4586594"/>
              <a:gd name="connsiteX12" fmla="*/ 84011 w 9740404"/>
              <a:gd name="connsiteY12" fmla="*/ 2523145 h 4586594"/>
              <a:gd name="connsiteX13" fmla="*/ 1136 w 9740404"/>
              <a:gd name="connsiteY13" fmla="*/ 530948 h 4586594"/>
              <a:gd name="connsiteX14" fmla="*/ 153271 w 9740404"/>
              <a:gd name="connsiteY14" fmla="*/ 137092 h 4586594"/>
              <a:gd name="connsiteX15" fmla="*/ 6382558 w 9740404"/>
              <a:gd name="connsiteY15" fmla="*/ 9477 h 4586594"/>
              <a:gd name="connsiteX16" fmla="*/ 8974603 w 9740404"/>
              <a:gd name="connsiteY16" fmla="*/ 13361 h 4586594"/>
              <a:gd name="connsiteX17" fmla="*/ 9477408 w 9740404"/>
              <a:gd name="connsiteY17" fmla="*/ 3458 h 4586594"/>
              <a:gd name="connsiteX0" fmla="*/ 9486740 w 9749736"/>
              <a:gd name="connsiteY0" fmla="*/ 3458 h 4586594"/>
              <a:gd name="connsiteX1" fmla="*/ 9715151 w 9749736"/>
              <a:gd name="connsiteY1" fmla="*/ 99833 h 4586594"/>
              <a:gd name="connsiteX2" fmla="*/ 9722995 w 9749736"/>
              <a:gd name="connsiteY2" fmla="*/ 1857735 h 4586594"/>
              <a:gd name="connsiteX3" fmla="*/ 9715521 w 9749736"/>
              <a:gd name="connsiteY3" fmla="*/ 4161359 h 4586594"/>
              <a:gd name="connsiteX4" fmla="*/ 9204143 w 9749736"/>
              <a:gd name="connsiteY4" fmla="*/ 4182508 h 4586594"/>
              <a:gd name="connsiteX5" fmla="*/ 8422005 w 9749736"/>
              <a:gd name="connsiteY5" fmla="*/ 4204129 h 4586594"/>
              <a:gd name="connsiteX6" fmla="*/ 8037376 w 9749736"/>
              <a:gd name="connsiteY6" fmla="*/ 4209361 h 4586594"/>
              <a:gd name="connsiteX7" fmla="*/ 7237332 w 9749736"/>
              <a:gd name="connsiteY7" fmla="*/ 4586012 h 4586594"/>
              <a:gd name="connsiteX8" fmla="*/ 7407877 w 9749736"/>
              <a:gd name="connsiteY8" fmla="*/ 4205667 h 4586594"/>
              <a:gd name="connsiteX9" fmla="*/ 7217319 w 9749736"/>
              <a:gd name="connsiteY9" fmla="*/ 4213740 h 4586594"/>
              <a:gd name="connsiteX10" fmla="*/ 5989322 w 9749736"/>
              <a:gd name="connsiteY10" fmla="*/ 4246431 h 4586594"/>
              <a:gd name="connsiteX11" fmla="*/ 238900 w 9749736"/>
              <a:gd name="connsiteY11" fmla="*/ 4298453 h 4586594"/>
              <a:gd name="connsiteX12" fmla="*/ 93343 w 9749736"/>
              <a:gd name="connsiteY12" fmla="*/ 2523145 h 4586594"/>
              <a:gd name="connsiteX13" fmla="*/ 10468 w 9749736"/>
              <a:gd name="connsiteY13" fmla="*/ 530948 h 4586594"/>
              <a:gd name="connsiteX14" fmla="*/ 97489 w 9749736"/>
              <a:gd name="connsiteY14" fmla="*/ 149115 h 4586594"/>
              <a:gd name="connsiteX15" fmla="*/ 6391890 w 9749736"/>
              <a:gd name="connsiteY15" fmla="*/ 9477 h 4586594"/>
              <a:gd name="connsiteX16" fmla="*/ 8983935 w 9749736"/>
              <a:gd name="connsiteY16" fmla="*/ 13361 h 4586594"/>
              <a:gd name="connsiteX17" fmla="*/ 9486740 w 9749736"/>
              <a:gd name="connsiteY17" fmla="*/ 3458 h 4586594"/>
              <a:gd name="connsiteX0" fmla="*/ 9486740 w 9793439"/>
              <a:gd name="connsiteY0" fmla="*/ 75473 h 4658609"/>
              <a:gd name="connsiteX1" fmla="*/ 9715151 w 9793439"/>
              <a:gd name="connsiteY1" fmla="*/ 171848 h 4658609"/>
              <a:gd name="connsiteX2" fmla="*/ 9779506 w 9793439"/>
              <a:gd name="connsiteY2" fmla="*/ 2048524 h 4658609"/>
              <a:gd name="connsiteX3" fmla="*/ 9715521 w 9793439"/>
              <a:gd name="connsiteY3" fmla="*/ 4233374 h 4658609"/>
              <a:gd name="connsiteX4" fmla="*/ 9204143 w 9793439"/>
              <a:gd name="connsiteY4" fmla="*/ 4254523 h 4658609"/>
              <a:gd name="connsiteX5" fmla="*/ 8422005 w 9793439"/>
              <a:gd name="connsiteY5" fmla="*/ 4276144 h 4658609"/>
              <a:gd name="connsiteX6" fmla="*/ 8037376 w 9793439"/>
              <a:gd name="connsiteY6" fmla="*/ 4281376 h 4658609"/>
              <a:gd name="connsiteX7" fmla="*/ 7237332 w 9793439"/>
              <a:gd name="connsiteY7" fmla="*/ 4658027 h 4658609"/>
              <a:gd name="connsiteX8" fmla="*/ 7407877 w 9793439"/>
              <a:gd name="connsiteY8" fmla="*/ 4277682 h 4658609"/>
              <a:gd name="connsiteX9" fmla="*/ 7217319 w 9793439"/>
              <a:gd name="connsiteY9" fmla="*/ 4285755 h 4658609"/>
              <a:gd name="connsiteX10" fmla="*/ 5989322 w 9793439"/>
              <a:gd name="connsiteY10" fmla="*/ 4318446 h 4658609"/>
              <a:gd name="connsiteX11" fmla="*/ 238900 w 9793439"/>
              <a:gd name="connsiteY11" fmla="*/ 4370468 h 4658609"/>
              <a:gd name="connsiteX12" fmla="*/ 93343 w 9793439"/>
              <a:gd name="connsiteY12" fmla="*/ 2595160 h 4658609"/>
              <a:gd name="connsiteX13" fmla="*/ 10468 w 9793439"/>
              <a:gd name="connsiteY13" fmla="*/ 602963 h 4658609"/>
              <a:gd name="connsiteX14" fmla="*/ 97489 w 9793439"/>
              <a:gd name="connsiteY14" fmla="*/ 221130 h 4658609"/>
              <a:gd name="connsiteX15" fmla="*/ 6391890 w 9793439"/>
              <a:gd name="connsiteY15" fmla="*/ 81492 h 4658609"/>
              <a:gd name="connsiteX16" fmla="*/ 8983935 w 9793439"/>
              <a:gd name="connsiteY16" fmla="*/ 85376 h 4658609"/>
              <a:gd name="connsiteX17" fmla="*/ 9486740 w 9793439"/>
              <a:gd name="connsiteY17" fmla="*/ 75473 h 4658609"/>
              <a:gd name="connsiteX0" fmla="*/ 9486740 w 9792089"/>
              <a:gd name="connsiteY0" fmla="*/ 3458 h 4586594"/>
              <a:gd name="connsiteX1" fmla="*/ 9715151 w 9792089"/>
              <a:gd name="connsiteY1" fmla="*/ 99833 h 4586594"/>
              <a:gd name="connsiteX2" fmla="*/ 9779506 w 9792089"/>
              <a:gd name="connsiteY2" fmla="*/ 1976509 h 4586594"/>
              <a:gd name="connsiteX3" fmla="*/ 9715521 w 9792089"/>
              <a:gd name="connsiteY3" fmla="*/ 4161359 h 4586594"/>
              <a:gd name="connsiteX4" fmla="*/ 9204143 w 9792089"/>
              <a:gd name="connsiteY4" fmla="*/ 4182508 h 4586594"/>
              <a:gd name="connsiteX5" fmla="*/ 8422005 w 9792089"/>
              <a:gd name="connsiteY5" fmla="*/ 4204129 h 4586594"/>
              <a:gd name="connsiteX6" fmla="*/ 8037376 w 9792089"/>
              <a:gd name="connsiteY6" fmla="*/ 4209361 h 4586594"/>
              <a:gd name="connsiteX7" fmla="*/ 7237332 w 9792089"/>
              <a:gd name="connsiteY7" fmla="*/ 4586012 h 4586594"/>
              <a:gd name="connsiteX8" fmla="*/ 7407877 w 9792089"/>
              <a:gd name="connsiteY8" fmla="*/ 4205667 h 4586594"/>
              <a:gd name="connsiteX9" fmla="*/ 7217319 w 9792089"/>
              <a:gd name="connsiteY9" fmla="*/ 4213740 h 4586594"/>
              <a:gd name="connsiteX10" fmla="*/ 5989322 w 9792089"/>
              <a:gd name="connsiteY10" fmla="*/ 4246431 h 4586594"/>
              <a:gd name="connsiteX11" fmla="*/ 238900 w 9792089"/>
              <a:gd name="connsiteY11" fmla="*/ 4298453 h 4586594"/>
              <a:gd name="connsiteX12" fmla="*/ 93343 w 9792089"/>
              <a:gd name="connsiteY12" fmla="*/ 2523145 h 4586594"/>
              <a:gd name="connsiteX13" fmla="*/ 10468 w 9792089"/>
              <a:gd name="connsiteY13" fmla="*/ 530948 h 4586594"/>
              <a:gd name="connsiteX14" fmla="*/ 97489 w 9792089"/>
              <a:gd name="connsiteY14" fmla="*/ 149115 h 4586594"/>
              <a:gd name="connsiteX15" fmla="*/ 6391890 w 9792089"/>
              <a:gd name="connsiteY15" fmla="*/ 9477 h 4586594"/>
              <a:gd name="connsiteX16" fmla="*/ 8983935 w 9792089"/>
              <a:gd name="connsiteY16" fmla="*/ 13361 h 4586594"/>
              <a:gd name="connsiteX17" fmla="*/ 9486740 w 9792089"/>
              <a:gd name="connsiteY17" fmla="*/ 3458 h 45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92089" h="4586594">
                <a:moveTo>
                  <a:pt x="9486740" y="3458"/>
                </a:moveTo>
                <a:cubicBezTo>
                  <a:pt x="9608609" y="17870"/>
                  <a:pt x="9702239" y="-44549"/>
                  <a:pt x="9715151" y="99833"/>
                </a:cubicBezTo>
                <a:cubicBezTo>
                  <a:pt x="9744763" y="430954"/>
                  <a:pt x="9820064" y="1179006"/>
                  <a:pt x="9779506" y="1976509"/>
                </a:cubicBezTo>
                <a:cubicBezTo>
                  <a:pt x="9821453" y="2872786"/>
                  <a:pt x="9747762" y="4009775"/>
                  <a:pt x="9715521" y="4161359"/>
                </a:cubicBezTo>
                <a:cubicBezTo>
                  <a:pt x="9446860" y="4212001"/>
                  <a:pt x="9419729" y="4175380"/>
                  <a:pt x="9204143" y="4182508"/>
                </a:cubicBezTo>
                <a:lnTo>
                  <a:pt x="8422005" y="4204129"/>
                </a:lnTo>
                <a:lnTo>
                  <a:pt x="8037376" y="4209361"/>
                </a:lnTo>
                <a:cubicBezTo>
                  <a:pt x="7952820" y="4216563"/>
                  <a:pt x="7868491" y="4404455"/>
                  <a:pt x="7237332" y="4586012"/>
                </a:cubicBezTo>
                <a:cubicBezTo>
                  <a:pt x="7212892" y="4601135"/>
                  <a:pt x="7434449" y="4317853"/>
                  <a:pt x="7407877" y="4205667"/>
                </a:cubicBezTo>
                <a:lnTo>
                  <a:pt x="7217319" y="4213740"/>
                </a:lnTo>
                <a:lnTo>
                  <a:pt x="5989322" y="4246431"/>
                </a:lnTo>
                <a:cubicBezTo>
                  <a:pt x="4635231" y="4269266"/>
                  <a:pt x="2061843" y="4343979"/>
                  <a:pt x="238900" y="4298453"/>
                </a:cubicBezTo>
                <a:cubicBezTo>
                  <a:pt x="67346" y="4318795"/>
                  <a:pt x="106883" y="4077771"/>
                  <a:pt x="93343" y="2523145"/>
                </a:cubicBezTo>
                <a:cubicBezTo>
                  <a:pt x="78840" y="1882752"/>
                  <a:pt x="9777" y="926620"/>
                  <a:pt x="10468" y="530948"/>
                </a:cubicBezTo>
                <a:cubicBezTo>
                  <a:pt x="11159" y="135276"/>
                  <a:pt x="-45388" y="172775"/>
                  <a:pt x="97489" y="149115"/>
                </a:cubicBezTo>
                <a:cubicBezTo>
                  <a:pt x="1625900" y="105255"/>
                  <a:pt x="4329024" y="-2658"/>
                  <a:pt x="6391890" y="9477"/>
                </a:cubicBezTo>
                <a:lnTo>
                  <a:pt x="8983935" y="13361"/>
                </a:lnTo>
                <a:cubicBezTo>
                  <a:pt x="9151710" y="25102"/>
                  <a:pt x="9364871" y="-10954"/>
                  <a:pt x="9486740" y="345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icture containing map&#10;&#10;Description automatically generated">
            <a:extLst>
              <a:ext uri="{FF2B5EF4-FFF2-40B4-BE49-F238E27FC236}">
                <a16:creationId xmlns:a16="http://schemas.microsoft.com/office/drawing/2014/main" id="{38B76DB0-45FA-91D4-9524-BA11667D0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2" y="0"/>
            <a:ext cx="6115591" cy="6858000"/>
          </a:xfrm>
          <a:prstGeom prst="rect">
            <a:avLst/>
          </a:prstGeom>
        </p:spPr>
      </p:pic>
      <p:pic>
        <p:nvPicPr>
          <p:cNvPr id="11" name="Picture 10" descr="Diagram, map&#10;&#10;Description automatically generated">
            <a:extLst>
              <a:ext uri="{FF2B5EF4-FFF2-40B4-BE49-F238E27FC236}">
                <a16:creationId xmlns:a16="http://schemas.microsoft.com/office/drawing/2014/main" id="{A780FECC-FDA5-04CB-4F84-E6EA0F417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0"/>
            <a:ext cx="6096001" cy="6858000"/>
          </a:xfrm>
          <a:prstGeom prst="rect">
            <a:avLst/>
          </a:prstGeom>
        </p:spPr>
      </p:pic>
    </p:spTree>
    <p:extLst>
      <p:ext uri="{BB962C8B-B14F-4D97-AF65-F5344CB8AC3E}">
        <p14:creationId xmlns:p14="http://schemas.microsoft.com/office/powerpoint/2010/main" val="2698134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BF7BC237-77DF-4DFB-94F7-DB493EDA1C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581C6D3-AD94-A56F-38EE-8235C0CAB499}"/>
              </a:ext>
            </a:extLst>
          </p:cNvPr>
          <p:cNvSpPr>
            <a:spLocks noGrp="1"/>
          </p:cNvSpPr>
          <p:nvPr>
            <p:ph type="title"/>
          </p:nvPr>
        </p:nvSpPr>
        <p:spPr>
          <a:xfrm>
            <a:off x="884904" y="974869"/>
            <a:ext cx="3790042" cy="4908263"/>
          </a:xfrm>
        </p:spPr>
        <p:txBody>
          <a:bodyPr>
            <a:normAutofit/>
          </a:bodyPr>
          <a:lstStyle/>
          <a:p>
            <a:pPr algn="ctr"/>
            <a:r>
              <a:rPr lang="el-GR" dirty="0">
                <a:latin typeface="Cavolini" panose="03000502040302020204" pitchFamily="66" charset="0"/>
                <a:cs typeface="Cavolini" panose="03000502040302020204" pitchFamily="66" charset="0"/>
              </a:rPr>
              <a:t>Με λίγα λόγια η ιστορία...</a:t>
            </a:r>
            <a:endParaRPr lang="en-US" dirty="0">
              <a:latin typeface="Cavolini" panose="03000502040302020204" pitchFamily="66" charset="0"/>
              <a:cs typeface="Cavolini" panose="03000502040302020204" pitchFamily="66" charset="0"/>
            </a:endParaRPr>
          </a:p>
        </p:txBody>
      </p:sp>
      <p:graphicFrame>
        <p:nvGraphicFramePr>
          <p:cNvPr id="5" name="Content Placeholder 2">
            <a:extLst>
              <a:ext uri="{FF2B5EF4-FFF2-40B4-BE49-F238E27FC236}">
                <a16:creationId xmlns:a16="http://schemas.microsoft.com/office/drawing/2014/main" id="{785B156C-543D-7A6D-10C1-63370D0BA500}"/>
              </a:ext>
            </a:extLst>
          </p:cNvPr>
          <p:cNvGraphicFramePr>
            <a:graphicFrameLocks noGrp="1"/>
          </p:cNvGraphicFramePr>
          <p:nvPr>
            <p:ph idx="1"/>
            <p:extLst>
              <p:ext uri="{D42A27DB-BD31-4B8C-83A1-F6EECF244321}">
                <p14:modId xmlns:p14="http://schemas.microsoft.com/office/powerpoint/2010/main" val="4215814068"/>
              </p:ext>
            </p:extLst>
          </p:nvPr>
        </p:nvGraphicFramePr>
        <p:xfrm>
          <a:off x="5185533" y="628642"/>
          <a:ext cx="6383102" cy="5600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2013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F6F8AE2-ADE1-4F2F-B0C5-43BA8AE69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bedclothes&#10;&#10;Description automatically generated">
            <a:extLst>
              <a:ext uri="{FF2B5EF4-FFF2-40B4-BE49-F238E27FC236}">
                <a16:creationId xmlns:a16="http://schemas.microsoft.com/office/drawing/2014/main" id="{B65E90FE-8038-3E8D-7F86-4E3117C71CC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5206"/>
          <a:stretch/>
        </p:blipFill>
        <p:spPr>
          <a:xfrm>
            <a:off x="332738" y="322050"/>
            <a:ext cx="11507692" cy="6299679"/>
          </a:xfrm>
          <a:custGeom>
            <a:avLst/>
            <a:gdLst/>
            <a:ahLst/>
            <a:cxnLst/>
            <a:rect l="l" t="t" r="r" b="b"/>
            <a:pathLst>
              <a:path w="11507692" h="6299679">
                <a:moveTo>
                  <a:pt x="6334931" y="29"/>
                </a:moveTo>
                <a:cubicBezTo>
                  <a:pt x="7693809" y="1177"/>
                  <a:pt x="9080260" y="37234"/>
                  <a:pt x="10377098" y="57707"/>
                </a:cubicBezTo>
                <a:cubicBezTo>
                  <a:pt x="10878068" y="82446"/>
                  <a:pt x="11279726" y="-64989"/>
                  <a:pt x="11378529" y="1247496"/>
                </a:cubicBezTo>
                <a:cubicBezTo>
                  <a:pt x="11502428" y="2319782"/>
                  <a:pt x="11579383" y="3175611"/>
                  <a:pt x="11409177" y="4849077"/>
                </a:cubicBezTo>
                <a:cubicBezTo>
                  <a:pt x="11266886" y="5607593"/>
                  <a:pt x="10956107" y="5738972"/>
                  <a:pt x="10106834" y="5791371"/>
                </a:cubicBezTo>
                <a:cubicBezTo>
                  <a:pt x="9955963" y="5817464"/>
                  <a:pt x="9463584" y="5835821"/>
                  <a:pt x="9318469" y="5838924"/>
                </a:cubicBezTo>
                <a:cubicBezTo>
                  <a:pt x="9146287" y="6086742"/>
                  <a:pt x="9018535" y="6253936"/>
                  <a:pt x="8964187" y="6299679"/>
                </a:cubicBezTo>
                <a:cubicBezTo>
                  <a:pt x="8949160" y="6211627"/>
                  <a:pt x="8971371" y="6075118"/>
                  <a:pt x="8747133" y="5842036"/>
                </a:cubicBezTo>
                <a:lnTo>
                  <a:pt x="7439564" y="5851587"/>
                </a:lnTo>
                <a:cubicBezTo>
                  <a:pt x="5431557" y="5747936"/>
                  <a:pt x="2210653" y="5974253"/>
                  <a:pt x="764891" y="5806262"/>
                </a:cubicBezTo>
                <a:cubicBezTo>
                  <a:pt x="49345" y="5657258"/>
                  <a:pt x="206708" y="4768393"/>
                  <a:pt x="94582" y="4064314"/>
                </a:cubicBezTo>
                <a:cubicBezTo>
                  <a:pt x="-44029" y="3134405"/>
                  <a:pt x="-28767" y="2214331"/>
                  <a:pt x="130364" y="931675"/>
                </a:cubicBezTo>
                <a:cubicBezTo>
                  <a:pt x="200058" y="143660"/>
                  <a:pt x="470733" y="158617"/>
                  <a:pt x="1053725" y="133138"/>
                </a:cubicBezTo>
                <a:cubicBezTo>
                  <a:pt x="1604922" y="67932"/>
                  <a:pt x="2911237" y="103002"/>
                  <a:pt x="3944044" y="46572"/>
                </a:cubicBezTo>
                <a:cubicBezTo>
                  <a:pt x="4714205" y="11219"/>
                  <a:pt x="5519604" y="-659"/>
                  <a:pt x="6334931" y="29"/>
                </a:cubicBezTo>
                <a:close/>
              </a:path>
            </a:pathLst>
          </a:custGeom>
        </p:spPr>
      </p:pic>
      <p:sp>
        <p:nvSpPr>
          <p:cNvPr id="12" name="Freeform: Shape 11">
            <a:extLst>
              <a:ext uri="{FF2B5EF4-FFF2-40B4-BE49-F238E27FC236}">
                <a16:creationId xmlns:a16="http://schemas.microsoft.com/office/drawing/2014/main" id="{1E37EDE4-F547-4885-8B81-82188146C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739" y="322051"/>
            <a:ext cx="11507691" cy="6299678"/>
          </a:xfrm>
          <a:custGeom>
            <a:avLst/>
            <a:gdLst>
              <a:gd name="connsiteX0" fmla="*/ 4456852 w 7096563"/>
              <a:gd name="connsiteY0" fmla="*/ 382 h 2526654"/>
              <a:gd name="connsiteX1" fmla="*/ 5996285 w 7096563"/>
              <a:gd name="connsiteY1" fmla="*/ 12882 h 2526654"/>
              <a:gd name="connsiteX2" fmla="*/ 7029234 w 7096563"/>
              <a:gd name="connsiteY2" fmla="*/ 444804 h 2526654"/>
              <a:gd name="connsiteX3" fmla="*/ 6956662 w 7096563"/>
              <a:gd name="connsiteY3" fmla="*/ 1562396 h 2526654"/>
              <a:gd name="connsiteX4" fmla="*/ 6145668 w 7096563"/>
              <a:gd name="connsiteY4" fmla="*/ 1942015 h 2526654"/>
              <a:gd name="connsiteX5" fmla="*/ 5837370 w 7096563"/>
              <a:gd name="connsiteY5" fmla="*/ 1959647 h 2526654"/>
              <a:gd name="connsiteX6" fmla="*/ 5815841 w 7096563"/>
              <a:gd name="connsiteY6" fmla="*/ 2526654 h 2526654"/>
              <a:gd name="connsiteX7" fmla="*/ 5303195 w 7096563"/>
              <a:gd name="connsiteY7" fmla="*/ 1946413 h 2526654"/>
              <a:gd name="connsiteX8" fmla="*/ 5039055 w 7096563"/>
              <a:gd name="connsiteY8" fmla="*/ 1933347 h 2526654"/>
              <a:gd name="connsiteX9" fmla="*/ 875181 w 7096563"/>
              <a:gd name="connsiteY9" fmla="*/ 1954285 h 2526654"/>
              <a:gd name="connsiteX10" fmla="*/ 149462 w 7096563"/>
              <a:gd name="connsiteY10" fmla="*/ 1489824 h 2526654"/>
              <a:gd name="connsiteX11" fmla="*/ 33346 w 7096563"/>
              <a:gd name="connsiteY11" fmla="*/ 604461 h 2526654"/>
              <a:gd name="connsiteX12" fmla="*/ 761024 w 7096563"/>
              <a:gd name="connsiteY12" fmla="*/ 99968 h 2526654"/>
              <a:gd name="connsiteX13" fmla="*/ 2289456 w 7096563"/>
              <a:gd name="connsiteY13" fmla="*/ 35686 h 2526654"/>
              <a:gd name="connsiteX14" fmla="*/ 2355877 w 7096563"/>
              <a:gd name="connsiteY14" fmla="*/ 33952 h 2526654"/>
              <a:gd name="connsiteX15" fmla="*/ 2355877 w 7096563"/>
              <a:gd name="connsiteY15" fmla="*/ 18770 h 2526654"/>
              <a:gd name="connsiteX16" fmla="*/ 2878392 w 7096563"/>
              <a:gd name="connsiteY16" fmla="*/ 18770 h 2526654"/>
              <a:gd name="connsiteX17" fmla="*/ 2878392 w 7096563"/>
              <a:gd name="connsiteY17" fmla="*/ 20840 h 2526654"/>
              <a:gd name="connsiteX18" fmla="*/ 3326250 w 7096563"/>
              <a:gd name="connsiteY18" fmla="*/ 11889 h 2526654"/>
              <a:gd name="connsiteX19" fmla="*/ 4456852 w 7096563"/>
              <a:gd name="connsiteY19" fmla="*/ 382 h 2526654"/>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2878392 w 7096563"/>
              <a:gd name="connsiteY16" fmla="*/ 20458 h 2526272"/>
              <a:gd name="connsiteX17" fmla="*/ 3326250 w 7096563"/>
              <a:gd name="connsiteY17" fmla="*/ 11507 h 2526272"/>
              <a:gd name="connsiteX18" fmla="*/ 4456852 w 7096563"/>
              <a:gd name="connsiteY18"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3326250 w 7096563"/>
              <a:gd name="connsiteY16" fmla="*/ 11507 h 2526272"/>
              <a:gd name="connsiteX17" fmla="*/ 4456852 w 7096563"/>
              <a:gd name="connsiteY17"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878392 w 7096563"/>
              <a:gd name="connsiteY14" fmla="*/ 18388 h 2526272"/>
              <a:gd name="connsiteX15" fmla="*/ 3326250 w 7096563"/>
              <a:gd name="connsiteY15" fmla="*/ 11507 h 2526272"/>
              <a:gd name="connsiteX16" fmla="*/ 4456852 w 7096563"/>
              <a:gd name="connsiteY16"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3326250 w 7096563"/>
              <a:gd name="connsiteY14" fmla="*/ 11507 h 2526272"/>
              <a:gd name="connsiteX15" fmla="*/ 4456852 w 7096563"/>
              <a:gd name="connsiteY15"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4456852 w 7096563"/>
              <a:gd name="connsiteY14" fmla="*/ 0 h 2526272"/>
              <a:gd name="connsiteX0" fmla="*/ 2289456 w 7096563"/>
              <a:gd name="connsiteY0" fmla="*/ 22804 h 2513772"/>
              <a:gd name="connsiteX1" fmla="*/ 5996285 w 7096563"/>
              <a:gd name="connsiteY1" fmla="*/ 0 h 2513772"/>
              <a:gd name="connsiteX2" fmla="*/ 7029234 w 7096563"/>
              <a:gd name="connsiteY2" fmla="*/ 431922 h 2513772"/>
              <a:gd name="connsiteX3" fmla="*/ 6956662 w 7096563"/>
              <a:gd name="connsiteY3" fmla="*/ 1549514 h 2513772"/>
              <a:gd name="connsiteX4" fmla="*/ 6145668 w 7096563"/>
              <a:gd name="connsiteY4" fmla="*/ 1929133 h 2513772"/>
              <a:gd name="connsiteX5" fmla="*/ 5837370 w 7096563"/>
              <a:gd name="connsiteY5" fmla="*/ 1946765 h 2513772"/>
              <a:gd name="connsiteX6" fmla="*/ 5815841 w 7096563"/>
              <a:gd name="connsiteY6" fmla="*/ 2513772 h 2513772"/>
              <a:gd name="connsiteX7" fmla="*/ 5303195 w 7096563"/>
              <a:gd name="connsiteY7" fmla="*/ 1933531 h 2513772"/>
              <a:gd name="connsiteX8" fmla="*/ 5039055 w 7096563"/>
              <a:gd name="connsiteY8" fmla="*/ 1920465 h 2513772"/>
              <a:gd name="connsiteX9" fmla="*/ 875181 w 7096563"/>
              <a:gd name="connsiteY9" fmla="*/ 1941403 h 2513772"/>
              <a:gd name="connsiteX10" fmla="*/ 149462 w 7096563"/>
              <a:gd name="connsiteY10" fmla="*/ 1476942 h 2513772"/>
              <a:gd name="connsiteX11" fmla="*/ 33346 w 7096563"/>
              <a:gd name="connsiteY11" fmla="*/ 591579 h 2513772"/>
              <a:gd name="connsiteX12" fmla="*/ 761024 w 7096563"/>
              <a:gd name="connsiteY12" fmla="*/ 87086 h 2513772"/>
              <a:gd name="connsiteX13" fmla="*/ 2289456 w 7096563"/>
              <a:gd name="connsiteY13" fmla="*/ 22804 h 2513772"/>
              <a:gd name="connsiteX0" fmla="*/ 2289456 w 7096563"/>
              <a:gd name="connsiteY0" fmla="*/ 33636 h 2524604"/>
              <a:gd name="connsiteX1" fmla="*/ 5996285 w 7096563"/>
              <a:gd name="connsiteY1" fmla="*/ 10832 h 2524604"/>
              <a:gd name="connsiteX2" fmla="*/ 7029234 w 7096563"/>
              <a:gd name="connsiteY2" fmla="*/ 442754 h 2524604"/>
              <a:gd name="connsiteX3" fmla="*/ 6956662 w 7096563"/>
              <a:gd name="connsiteY3" fmla="*/ 1560346 h 2524604"/>
              <a:gd name="connsiteX4" fmla="*/ 6145668 w 7096563"/>
              <a:gd name="connsiteY4" fmla="*/ 1939965 h 2524604"/>
              <a:gd name="connsiteX5" fmla="*/ 5837370 w 7096563"/>
              <a:gd name="connsiteY5" fmla="*/ 1957597 h 2524604"/>
              <a:gd name="connsiteX6" fmla="*/ 5815841 w 7096563"/>
              <a:gd name="connsiteY6" fmla="*/ 2524604 h 2524604"/>
              <a:gd name="connsiteX7" fmla="*/ 5303195 w 7096563"/>
              <a:gd name="connsiteY7" fmla="*/ 1944363 h 2524604"/>
              <a:gd name="connsiteX8" fmla="*/ 5039055 w 7096563"/>
              <a:gd name="connsiteY8" fmla="*/ 1931297 h 2524604"/>
              <a:gd name="connsiteX9" fmla="*/ 875181 w 7096563"/>
              <a:gd name="connsiteY9" fmla="*/ 1952235 h 2524604"/>
              <a:gd name="connsiteX10" fmla="*/ 149462 w 7096563"/>
              <a:gd name="connsiteY10" fmla="*/ 1487774 h 2524604"/>
              <a:gd name="connsiteX11" fmla="*/ 33346 w 7096563"/>
              <a:gd name="connsiteY11" fmla="*/ 602411 h 2524604"/>
              <a:gd name="connsiteX12" fmla="*/ 761024 w 7096563"/>
              <a:gd name="connsiteY12" fmla="*/ 97918 h 2524604"/>
              <a:gd name="connsiteX13" fmla="*/ 2289456 w 7096563"/>
              <a:gd name="connsiteY13" fmla="*/ 33636 h 2524604"/>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748423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347315 w 7154422"/>
              <a:gd name="connsiteY0" fmla="*/ 33636 h 2397161"/>
              <a:gd name="connsiteX1" fmla="*/ 6054144 w 7154422"/>
              <a:gd name="connsiteY1" fmla="*/ 10832 h 2397161"/>
              <a:gd name="connsiteX2" fmla="*/ 7087093 w 7154422"/>
              <a:gd name="connsiteY2" fmla="*/ 442754 h 2397161"/>
              <a:gd name="connsiteX3" fmla="*/ 7014521 w 7154422"/>
              <a:gd name="connsiteY3" fmla="*/ 1560346 h 2397161"/>
              <a:gd name="connsiteX4" fmla="*/ 6203527 w 7154422"/>
              <a:gd name="connsiteY4" fmla="*/ 1939965 h 2397161"/>
              <a:gd name="connsiteX5" fmla="*/ 5895229 w 7154422"/>
              <a:gd name="connsiteY5" fmla="*/ 1957597 h 2397161"/>
              <a:gd name="connsiteX6" fmla="*/ 5849495 w 7154422"/>
              <a:gd name="connsiteY6" fmla="*/ 2397161 h 2397161"/>
              <a:gd name="connsiteX7" fmla="*/ 5361054 w 7154422"/>
              <a:gd name="connsiteY7" fmla="*/ 1944363 h 2397161"/>
              <a:gd name="connsiteX8" fmla="*/ 5096914 w 7154422"/>
              <a:gd name="connsiteY8" fmla="*/ 1931297 h 2397161"/>
              <a:gd name="connsiteX9" fmla="*/ 806282 w 7154422"/>
              <a:gd name="connsiteY9" fmla="*/ 1952235 h 2397161"/>
              <a:gd name="connsiteX10" fmla="*/ 80562 w 7154422"/>
              <a:gd name="connsiteY10" fmla="*/ 1494506 h 2397161"/>
              <a:gd name="connsiteX11" fmla="*/ 91205 w 7154422"/>
              <a:gd name="connsiteY11" fmla="*/ 602411 h 2397161"/>
              <a:gd name="connsiteX12" fmla="*/ 818883 w 7154422"/>
              <a:gd name="connsiteY12" fmla="*/ 97918 h 2397161"/>
              <a:gd name="connsiteX13" fmla="*/ 2347315 w 7154422"/>
              <a:gd name="connsiteY13" fmla="*/ 33636 h 2397161"/>
              <a:gd name="connsiteX0" fmla="*/ 2353100 w 7160207"/>
              <a:gd name="connsiteY0" fmla="*/ 33636 h 2397161"/>
              <a:gd name="connsiteX1" fmla="*/ 6059929 w 7160207"/>
              <a:gd name="connsiteY1" fmla="*/ 10832 h 2397161"/>
              <a:gd name="connsiteX2" fmla="*/ 7092878 w 7160207"/>
              <a:gd name="connsiteY2" fmla="*/ 442754 h 2397161"/>
              <a:gd name="connsiteX3" fmla="*/ 7020306 w 7160207"/>
              <a:gd name="connsiteY3" fmla="*/ 1560346 h 2397161"/>
              <a:gd name="connsiteX4" fmla="*/ 6209312 w 7160207"/>
              <a:gd name="connsiteY4" fmla="*/ 1939965 h 2397161"/>
              <a:gd name="connsiteX5" fmla="*/ 5901014 w 7160207"/>
              <a:gd name="connsiteY5" fmla="*/ 1957597 h 2397161"/>
              <a:gd name="connsiteX6" fmla="*/ 5855280 w 7160207"/>
              <a:gd name="connsiteY6" fmla="*/ 2397161 h 2397161"/>
              <a:gd name="connsiteX7" fmla="*/ 5366839 w 7160207"/>
              <a:gd name="connsiteY7" fmla="*/ 1944363 h 2397161"/>
              <a:gd name="connsiteX8" fmla="*/ 5102699 w 7160207"/>
              <a:gd name="connsiteY8" fmla="*/ 1931297 h 2397161"/>
              <a:gd name="connsiteX9" fmla="*/ 812067 w 7160207"/>
              <a:gd name="connsiteY9" fmla="*/ 1952235 h 2397161"/>
              <a:gd name="connsiteX10" fmla="*/ 86347 w 7160207"/>
              <a:gd name="connsiteY10" fmla="*/ 1494506 h 2397161"/>
              <a:gd name="connsiteX11" fmla="*/ 81145 w 7160207"/>
              <a:gd name="connsiteY11" fmla="*/ 568748 h 2397161"/>
              <a:gd name="connsiteX12" fmla="*/ 824668 w 7160207"/>
              <a:gd name="connsiteY12" fmla="*/ 97918 h 2397161"/>
              <a:gd name="connsiteX13" fmla="*/ 2353100 w 7160207"/>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377216 w 7170584"/>
              <a:gd name="connsiteY7" fmla="*/ 1944363 h 2397161"/>
              <a:gd name="connsiteX8" fmla="*/ 5113076 w 7170584"/>
              <a:gd name="connsiteY8" fmla="*/ 1931297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377216 w 7170584"/>
              <a:gd name="connsiteY7" fmla="*/ 1944363 h 2397161"/>
              <a:gd name="connsiteX8" fmla="*/ 4891248 w 7170584"/>
              <a:gd name="connsiteY8" fmla="*/ 1944763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218769 w 7170584"/>
              <a:gd name="connsiteY7" fmla="*/ 1944363 h 2397161"/>
              <a:gd name="connsiteX8" fmla="*/ 4891248 w 7170584"/>
              <a:gd name="connsiteY8" fmla="*/ 1944763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218769 w 7170584"/>
              <a:gd name="connsiteY7" fmla="*/ 1944363 h 2302906"/>
              <a:gd name="connsiteX8" fmla="*/ 4891248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218769 w 7170584"/>
              <a:gd name="connsiteY7" fmla="*/ 1944363 h 2302906"/>
              <a:gd name="connsiteX8" fmla="*/ 4780334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107856 w 7170584"/>
              <a:gd name="connsiteY7" fmla="*/ 1944363 h 2302906"/>
              <a:gd name="connsiteX8" fmla="*/ 4780334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411013 w 7170584"/>
              <a:gd name="connsiteY0" fmla="*/ 13172 h 2309372"/>
              <a:gd name="connsiteX1" fmla="*/ 6070306 w 7170584"/>
              <a:gd name="connsiteY1" fmla="*/ 17298 h 2309372"/>
              <a:gd name="connsiteX2" fmla="*/ 7103255 w 7170584"/>
              <a:gd name="connsiteY2" fmla="*/ 449220 h 2309372"/>
              <a:gd name="connsiteX3" fmla="*/ 7030683 w 7170584"/>
              <a:gd name="connsiteY3" fmla="*/ 1566812 h 2309372"/>
              <a:gd name="connsiteX4" fmla="*/ 6219689 w 7170584"/>
              <a:gd name="connsiteY4" fmla="*/ 1946431 h 2309372"/>
              <a:gd name="connsiteX5" fmla="*/ 5911391 w 7170584"/>
              <a:gd name="connsiteY5" fmla="*/ 1964063 h 2309372"/>
              <a:gd name="connsiteX6" fmla="*/ 5675521 w 7170584"/>
              <a:gd name="connsiteY6" fmla="*/ 2309372 h 2309372"/>
              <a:gd name="connsiteX7" fmla="*/ 5107856 w 7170584"/>
              <a:gd name="connsiteY7" fmla="*/ 1950829 h 2309372"/>
              <a:gd name="connsiteX8" fmla="*/ 4780334 w 7170584"/>
              <a:gd name="connsiteY8" fmla="*/ 1951229 h 2309372"/>
              <a:gd name="connsiteX9" fmla="*/ 822444 w 7170584"/>
              <a:gd name="connsiteY9" fmla="*/ 1958701 h 2309372"/>
              <a:gd name="connsiteX10" fmla="*/ 96724 w 7170584"/>
              <a:gd name="connsiteY10" fmla="*/ 1500972 h 2309372"/>
              <a:gd name="connsiteX11" fmla="*/ 91522 w 7170584"/>
              <a:gd name="connsiteY11" fmla="*/ 575214 h 2309372"/>
              <a:gd name="connsiteX12" fmla="*/ 835045 w 7170584"/>
              <a:gd name="connsiteY12" fmla="*/ 104384 h 2309372"/>
              <a:gd name="connsiteX13" fmla="*/ 2411013 w 7170584"/>
              <a:gd name="connsiteY13" fmla="*/ 13172 h 2309372"/>
              <a:gd name="connsiteX0" fmla="*/ 2411013 w 7170584"/>
              <a:gd name="connsiteY0" fmla="*/ 28473 h 2324673"/>
              <a:gd name="connsiteX1" fmla="*/ 6070306 w 7170584"/>
              <a:gd name="connsiteY1" fmla="*/ 32599 h 2324673"/>
              <a:gd name="connsiteX2" fmla="*/ 7103255 w 7170584"/>
              <a:gd name="connsiteY2" fmla="*/ 464521 h 2324673"/>
              <a:gd name="connsiteX3" fmla="*/ 7030683 w 7170584"/>
              <a:gd name="connsiteY3" fmla="*/ 1582113 h 2324673"/>
              <a:gd name="connsiteX4" fmla="*/ 6219689 w 7170584"/>
              <a:gd name="connsiteY4" fmla="*/ 1961732 h 2324673"/>
              <a:gd name="connsiteX5" fmla="*/ 5911391 w 7170584"/>
              <a:gd name="connsiteY5" fmla="*/ 1979364 h 2324673"/>
              <a:gd name="connsiteX6" fmla="*/ 5675521 w 7170584"/>
              <a:gd name="connsiteY6" fmla="*/ 2324673 h 2324673"/>
              <a:gd name="connsiteX7" fmla="*/ 5107856 w 7170584"/>
              <a:gd name="connsiteY7" fmla="*/ 1966130 h 2324673"/>
              <a:gd name="connsiteX8" fmla="*/ 4780334 w 7170584"/>
              <a:gd name="connsiteY8" fmla="*/ 1966530 h 2324673"/>
              <a:gd name="connsiteX9" fmla="*/ 822444 w 7170584"/>
              <a:gd name="connsiteY9" fmla="*/ 1974002 h 2324673"/>
              <a:gd name="connsiteX10" fmla="*/ 96724 w 7170584"/>
              <a:gd name="connsiteY10" fmla="*/ 1516273 h 2324673"/>
              <a:gd name="connsiteX11" fmla="*/ 91522 w 7170584"/>
              <a:gd name="connsiteY11" fmla="*/ 590515 h 2324673"/>
              <a:gd name="connsiteX12" fmla="*/ 835045 w 7170584"/>
              <a:gd name="connsiteY12" fmla="*/ 119685 h 2324673"/>
              <a:gd name="connsiteX13" fmla="*/ 2411013 w 7170584"/>
              <a:gd name="connsiteY13" fmla="*/ 28473 h 2324673"/>
              <a:gd name="connsiteX0" fmla="*/ 2386918 w 7146489"/>
              <a:gd name="connsiteY0" fmla="*/ 28473 h 2324673"/>
              <a:gd name="connsiteX1" fmla="*/ 6046211 w 7146489"/>
              <a:gd name="connsiteY1" fmla="*/ 32599 h 2324673"/>
              <a:gd name="connsiteX2" fmla="*/ 7079160 w 7146489"/>
              <a:gd name="connsiteY2" fmla="*/ 464521 h 2324673"/>
              <a:gd name="connsiteX3" fmla="*/ 7006588 w 7146489"/>
              <a:gd name="connsiteY3" fmla="*/ 1582113 h 2324673"/>
              <a:gd name="connsiteX4" fmla="*/ 6195594 w 7146489"/>
              <a:gd name="connsiteY4" fmla="*/ 1961732 h 2324673"/>
              <a:gd name="connsiteX5" fmla="*/ 5887296 w 7146489"/>
              <a:gd name="connsiteY5" fmla="*/ 1979364 h 2324673"/>
              <a:gd name="connsiteX6" fmla="*/ 5651426 w 7146489"/>
              <a:gd name="connsiteY6" fmla="*/ 2324673 h 2324673"/>
              <a:gd name="connsiteX7" fmla="*/ 5083761 w 7146489"/>
              <a:gd name="connsiteY7" fmla="*/ 1966130 h 2324673"/>
              <a:gd name="connsiteX8" fmla="*/ 4756239 w 7146489"/>
              <a:gd name="connsiteY8" fmla="*/ 1966530 h 2324673"/>
              <a:gd name="connsiteX9" fmla="*/ 798349 w 7146489"/>
              <a:gd name="connsiteY9" fmla="*/ 1974002 h 2324673"/>
              <a:gd name="connsiteX10" fmla="*/ 72629 w 7146489"/>
              <a:gd name="connsiteY10" fmla="*/ 1516273 h 2324673"/>
              <a:gd name="connsiteX11" fmla="*/ 67427 w 7146489"/>
              <a:gd name="connsiteY11" fmla="*/ 590515 h 2324673"/>
              <a:gd name="connsiteX12" fmla="*/ 810950 w 7146489"/>
              <a:gd name="connsiteY12" fmla="*/ 119685 h 2324673"/>
              <a:gd name="connsiteX13" fmla="*/ 2386918 w 7146489"/>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61345 w 7162874"/>
              <a:gd name="connsiteY4" fmla="*/ 1958949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15791 w 7175362"/>
              <a:gd name="connsiteY0" fmla="*/ 28473 h 2324673"/>
              <a:gd name="connsiteX1" fmla="*/ 6075084 w 7175362"/>
              <a:gd name="connsiteY1" fmla="*/ 32599 h 2324673"/>
              <a:gd name="connsiteX2" fmla="*/ 7108033 w 7175362"/>
              <a:gd name="connsiteY2" fmla="*/ 464521 h 2324673"/>
              <a:gd name="connsiteX3" fmla="*/ 7035461 w 7175362"/>
              <a:gd name="connsiteY3" fmla="*/ 1582113 h 2324673"/>
              <a:gd name="connsiteX4" fmla="*/ 6273833 w 7175362"/>
              <a:gd name="connsiteY4" fmla="*/ 1958949 h 2324673"/>
              <a:gd name="connsiteX5" fmla="*/ 5916169 w 7175362"/>
              <a:gd name="connsiteY5" fmla="*/ 1979364 h 2324673"/>
              <a:gd name="connsiteX6" fmla="*/ 5680299 w 7175362"/>
              <a:gd name="connsiteY6" fmla="*/ 2324673 h 2324673"/>
              <a:gd name="connsiteX7" fmla="*/ 5112634 w 7175362"/>
              <a:gd name="connsiteY7" fmla="*/ 1966130 h 2324673"/>
              <a:gd name="connsiteX8" fmla="*/ 4785112 w 7175362"/>
              <a:gd name="connsiteY8" fmla="*/ 1966530 h 2324673"/>
              <a:gd name="connsiteX9" fmla="*/ 827222 w 7175362"/>
              <a:gd name="connsiteY9" fmla="*/ 1974002 h 2324673"/>
              <a:gd name="connsiteX10" fmla="*/ 49621 w 7175362"/>
              <a:gd name="connsiteY10" fmla="*/ 1465977 h 2324673"/>
              <a:gd name="connsiteX11" fmla="*/ 96300 w 7175362"/>
              <a:gd name="connsiteY11" fmla="*/ 590515 h 2324673"/>
              <a:gd name="connsiteX12" fmla="*/ 839823 w 7175362"/>
              <a:gd name="connsiteY12" fmla="*/ 119685 h 2324673"/>
              <a:gd name="connsiteX13" fmla="*/ 2415791 w 7175362"/>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41119 w 7189259"/>
              <a:gd name="connsiteY9" fmla="*/ 1974002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37790 w 7197361"/>
              <a:gd name="connsiteY0" fmla="*/ 28473 h 2324673"/>
              <a:gd name="connsiteX1" fmla="*/ 6097083 w 7197361"/>
              <a:gd name="connsiteY1" fmla="*/ 32599 h 2324673"/>
              <a:gd name="connsiteX2" fmla="*/ 7130032 w 7197361"/>
              <a:gd name="connsiteY2" fmla="*/ 464521 h 2324673"/>
              <a:gd name="connsiteX3" fmla="*/ 7057460 w 7197361"/>
              <a:gd name="connsiteY3" fmla="*/ 1582113 h 2324673"/>
              <a:gd name="connsiteX4" fmla="*/ 6295832 w 7197361"/>
              <a:gd name="connsiteY4" fmla="*/ 1958949 h 2324673"/>
              <a:gd name="connsiteX5" fmla="*/ 5938168 w 7197361"/>
              <a:gd name="connsiteY5" fmla="*/ 1979364 h 2324673"/>
              <a:gd name="connsiteX6" fmla="*/ 5702298 w 7197361"/>
              <a:gd name="connsiteY6" fmla="*/ 2324673 h 2324673"/>
              <a:gd name="connsiteX7" fmla="*/ 5167717 w 7197361"/>
              <a:gd name="connsiteY7" fmla="*/ 1991006 h 2324673"/>
              <a:gd name="connsiteX8" fmla="*/ 4796084 w 7197361"/>
              <a:gd name="connsiteY8" fmla="*/ 1971505 h 2324673"/>
              <a:gd name="connsiteX9" fmla="*/ 829030 w 7197361"/>
              <a:gd name="connsiteY9" fmla="*/ 1937567 h 2324673"/>
              <a:gd name="connsiteX10" fmla="*/ 40400 w 7197361"/>
              <a:gd name="connsiteY10" fmla="*/ 1382316 h 2324673"/>
              <a:gd name="connsiteX11" fmla="*/ 118299 w 7197361"/>
              <a:gd name="connsiteY11" fmla="*/ 590515 h 2324673"/>
              <a:gd name="connsiteX12" fmla="*/ 861822 w 7197361"/>
              <a:gd name="connsiteY12" fmla="*/ 119685 h 2324673"/>
              <a:gd name="connsiteX13" fmla="*/ 2437790 w 7197361"/>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40061 w 7197363"/>
              <a:gd name="connsiteY9" fmla="*/ 192761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220557"/>
              <a:gd name="connsiteY0" fmla="*/ 28473 h 2324673"/>
              <a:gd name="connsiteX1" fmla="*/ 6097085 w 7220557"/>
              <a:gd name="connsiteY1" fmla="*/ 32599 h 2324673"/>
              <a:gd name="connsiteX2" fmla="*/ 7130034 w 7220557"/>
              <a:gd name="connsiteY2" fmla="*/ 464521 h 2324673"/>
              <a:gd name="connsiteX3" fmla="*/ 7101574 w 7220557"/>
              <a:gd name="connsiteY3" fmla="*/ 1567187 h 2324673"/>
              <a:gd name="connsiteX4" fmla="*/ 6295834 w 7220557"/>
              <a:gd name="connsiteY4" fmla="*/ 1958949 h 2324673"/>
              <a:gd name="connsiteX5" fmla="*/ 5938170 w 7220557"/>
              <a:gd name="connsiteY5" fmla="*/ 1979364 h 2324673"/>
              <a:gd name="connsiteX6" fmla="*/ 5702300 w 7220557"/>
              <a:gd name="connsiteY6" fmla="*/ 2324673 h 2324673"/>
              <a:gd name="connsiteX7" fmla="*/ 5167719 w 7220557"/>
              <a:gd name="connsiteY7" fmla="*/ 1991006 h 2324673"/>
              <a:gd name="connsiteX8" fmla="*/ 4796086 w 7220557"/>
              <a:gd name="connsiteY8" fmla="*/ 1971505 h 2324673"/>
              <a:gd name="connsiteX9" fmla="*/ 840061 w 7220557"/>
              <a:gd name="connsiteY9" fmla="*/ 1927617 h 2324673"/>
              <a:gd name="connsiteX10" fmla="*/ 40402 w 7220557"/>
              <a:gd name="connsiteY10" fmla="*/ 1382316 h 2324673"/>
              <a:gd name="connsiteX11" fmla="*/ 118301 w 7220557"/>
              <a:gd name="connsiteY11" fmla="*/ 590515 h 2324673"/>
              <a:gd name="connsiteX12" fmla="*/ 861824 w 7220557"/>
              <a:gd name="connsiteY12" fmla="*/ 119685 h 2324673"/>
              <a:gd name="connsiteX13" fmla="*/ 2437792 w 7220557"/>
              <a:gd name="connsiteY13" fmla="*/ 28473 h 2324673"/>
              <a:gd name="connsiteX0" fmla="*/ 2437792 w 7220557"/>
              <a:gd name="connsiteY0" fmla="*/ 28473 h 2314723"/>
              <a:gd name="connsiteX1" fmla="*/ 6097085 w 7220557"/>
              <a:gd name="connsiteY1" fmla="*/ 32599 h 2314723"/>
              <a:gd name="connsiteX2" fmla="*/ 7130034 w 7220557"/>
              <a:gd name="connsiteY2" fmla="*/ 464521 h 2314723"/>
              <a:gd name="connsiteX3" fmla="*/ 7101574 w 7220557"/>
              <a:gd name="connsiteY3" fmla="*/ 1567187 h 2314723"/>
              <a:gd name="connsiteX4" fmla="*/ 6295834 w 7220557"/>
              <a:gd name="connsiteY4" fmla="*/ 1958949 h 2314723"/>
              <a:gd name="connsiteX5" fmla="*/ 5938170 w 7220557"/>
              <a:gd name="connsiteY5" fmla="*/ 1979364 h 2314723"/>
              <a:gd name="connsiteX6" fmla="*/ 5669215 w 7220557"/>
              <a:gd name="connsiteY6" fmla="*/ 2314723 h 2314723"/>
              <a:gd name="connsiteX7" fmla="*/ 5167719 w 7220557"/>
              <a:gd name="connsiteY7" fmla="*/ 1991006 h 2314723"/>
              <a:gd name="connsiteX8" fmla="*/ 4796086 w 7220557"/>
              <a:gd name="connsiteY8" fmla="*/ 1971505 h 2314723"/>
              <a:gd name="connsiteX9" fmla="*/ 840061 w 7220557"/>
              <a:gd name="connsiteY9" fmla="*/ 1927617 h 2314723"/>
              <a:gd name="connsiteX10" fmla="*/ 40402 w 7220557"/>
              <a:gd name="connsiteY10" fmla="*/ 1382316 h 2314723"/>
              <a:gd name="connsiteX11" fmla="*/ 118301 w 7220557"/>
              <a:gd name="connsiteY11" fmla="*/ 590515 h 2314723"/>
              <a:gd name="connsiteX12" fmla="*/ 861824 w 7220557"/>
              <a:gd name="connsiteY12" fmla="*/ 119685 h 2314723"/>
              <a:gd name="connsiteX13" fmla="*/ 2437792 w 7220557"/>
              <a:gd name="connsiteY13" fmla="*/ 28473 h 2314723"/>
              <a:gd name="connsiteX0" fmla="*/ 2437792 w 7220557"/>
              <a:gd name="connsiteY0" fmla="*/ 28473 h 2196734"/>
              <a:gd name="connsiteX1" fmla="*/ 6097085 w 7220557"/>
              <a:gd name="connsiteY1" fmla="*/ 32599 h 2196734"/>
              <a:gd name="connsiteX2" fmla="*/ 7130034 w 7220557"/>
              <a:gd name="connsiteY2" fmla="*/ 464521 h 2196734"/>
              <a:gd name="connsiteX3" fmla="*/ 7101574 w 7220557"/>
              <a:gd name="connsiteY3" fmla="*/ 1567187 h 2196734"/>
              <a:gd name="connsiteX4" fmla="*/ 6295834 w 7220557"/>
              <a:gd name="connsiteY4" fmla="*/ 1958949 h 2196734"/>
              <a:gd name="connsiteX5" fmla="*/ 5938170 w 7220557"/>
              <a:gd name="connsiteY5" fmla="*/ 1979364 h 2196734"/>
              <a:gd name="connsiteX6" fmla="*/ 5669215 w 7220557"/>
              <a:gd name="connsiteY6" fmla="*/ 2196734 h 2196734"/>
              <a:gd name="connsiteX7" fmla="*/ 5167719 w 7220557"/>
              <a:gd name="connsiteY7" fmla="*/ 1991006 h 2196734"/>
              <a:gd name="connsiteX8" fmla="*/ 4796086 w 7220557"/>
              <a:gd name="connsiteY8" fmla="*/ 1971505 h 2196734"/>
              <a:gd name="connsiteX9" fmla="*/ 840061 w 7220557"/>
              <a:gd name="connsiteY9" fmla="*/ 1927617 h 2196734"/>
              <a:gd name="connsiteX10" fmla="*/ 40402 w 7220557"/>
              <a:gd name="connsiteY10" fmla="*/ 1382316 h 2196734"/>
              <a:gd name="connsiteX11" fmla="*/ 118301 w 7220557"/>
              <a:gd name="connsiteY11" fmla="*/ 590515 h 2196734"/>
              <a:gd name="connsiteX12" fmla="*/ 861824 w 7220557"/>
              <a:gd name="connsiteY12" fmla="*/ 119685 h 2196734"/>
              <a:gd name="connsiteX13" fmla="*/ 2437792 w 7220557"/>
              <a:gd name="connsiteY13" fmla="*/ 28473 h 2196734"/>
              <a:gd name="connsiteX0" fmla="*/ 2437792 w 7220557"/>
              <a:gd name="connsiteY0" fmla="*/ 28473 h 2196734"/>
              <a:gd name="connsiteX1" fmla="*/ 6097085 w 7220557"/>
              <a:gd name="connsiteY1" fmla="*/ 32599 h 2196734"/>
              <a:gd name="connsiteX2" fmla="*/ 7130034 w 7220557"/>
              <a:gd name="connsiteY2" fmla="*/ 464521 h 2196734"/>
              <a:gd name="connsiteX3" fmla="*/ 7101574 w 7220557"/>
              <a:gd name="connsiteY3" fmla="*/ 1567187 h 2196734"/>
              <a:gd name="connsiteX4" fmla="*/ 6295834 w 7220557"/>
              <a:gd name="connsiteY4" fmla="*/ 1958949 h 2196734"/>
              <a:gd name="connsiteX5" fmla="*/ 5803281 w 7220557"/>
              <a:gd name="connsiteY5" fmla="*/ 1974826 h 2196734"/>
              <a:gd name="connsiteX6" fmla="*/ 5669215 w 7220557"/>
              <a:gd name="connsiteY6" fmla="*/ 2196734 h 2196734"/>
              <a:gd name="connsiteX7" fmla="*/ 5167719 w 7220557"/>
              <a:gd name="connsiteY7" fmla="*/ 1991006 h 2196734"/>
              <a:gd name="connsiteX8" fmla="*/ 4796086 w 7220557"/>
              <a:gd name="connsiteY8" fmla="*/ 1971505 h 2196734"/>
              <a:gd name="connsiteX9" fmla="*/ 840061 w 7220557"/>
              <a:gd name="connsiteY9" fmla="*/ 1927617 h 2196734"/>
              <a:gd name="connsiteX10" fmla="*/ 40402 w 7220557"/>
              <a:gd name="connsiteY10" fmla="*/ 1382316 h 2196734"/>
              <a:gd name="connsiteX11" fmla="*/ 118301 w 7220557"/>
              <a:gd name="connsiteY11" fmla="*/ 590515 h 2196734"/>
              <a:gd name="connsiteX12" fmla="*/ 861824 w 7220557"/>
              <a:gd name="connsiteY12" fmla="*/ 119685 h 2196734"/>
              <a:gd name="connsiteX13" fmla="*/ 2437792 w 7220557"/>
              <a:gd name="connsiteY13" fmla="*/ 28473 h 2196734"/>
              <a:gd name="connsiteX0" fmla="*/ 2437792 w 7220557"/>
              <a:gd name="connsiteY0" fmla="*/ 28473 h 2160430"/>
              <a:gd name="connsiteX1" fmla="*/ 6097085 w 7220557"/>
              <a:gd name="connsiteY1" fmla="*/ 32599 h 2160430"/>
              <a:gd name="connsiteX2" fmla="*/ 7130034 w 7220557"/>
              <a:gd name="connsiteY2" fmla="*/ 464521 h 2160430"/>
              <a:gd name="connsiteX3" fmla="*/ 7101574 w 7220557"/>
              <a:gd name="connsiteY3" fmla="*/ 1567187 h 2160430"/>
              <a:gd name="connsiteX4" fmla="*/ 6295834 w 7220557"/>
              <a:gd name="connsiteY4" fmla="*/ 1958949 h 2160430"/>
              <a:gd name="connsiteX5" fmla="*/ 5803281 w 7220557"/>
              <a:gd name="connsiteY5" fmla="*/ 1974826 h 2160430"/>
              <a:gd name="connsiteX6" fmla="*/ 5581934 w 7220557"/>
              <a:gd name="connsiteY6" fmla="*/ 2160430 h 2160430"/>
              <a:gd name="connsiteX7" fmla="*/ 5167719 w 7220557"/>
              <a:gd name="connsiteY7" fmla="*/ 1991006 h 2160430"/>
              <a:gd name="connsiteX8" fmla="*/ 4796086 w 7220557"/>
              <a:gd name="connsiteY8" fmla="*/ 1971505 h 2160430"/>
              <a:gd name="connsiteX9" fmla="*/ 840061 w 7220557"/>
              <a:gd name="connsiteY9" fmla="*/ 1927617 h 2160430"/>
              <a:gd name="connsiteX10" fmla="*/ 40402 w 7220557"/>
              <a:gd name="connsiteY10" fmla="*/ 1382316 h 2160430"/>
              <a:gd name="connsiteX11" fmla="*/ 118301 w 7220557"/>
              <a:gd name="connsiteY11" fmla="*/ 590515 h 2160430"/>
              <a:gd name="connsiteX12" fmla="*/ 861824 w 7220557"/>
              <a:gd name="connsiteY12" fmla="*/ 119685 h 2160430"/>
              <a:gd name="connsiteX13" fmla="*/ 2437792 w 7220557"/>
              <a:gd name="connsiteY13" fmla="*/ 28473 h 2160430"/>
              <a:gd name="connsiteX0" fmla="*/ 2437792 w 7220557"/>
              <a:gd name="connsiteY0" fmla="*/ 28473 h 2160430"/>
              <a:gd name="connsiteX1" fmla="*/ 6097085 w 7220557"/>
              <a:gd name="connsiteY1" fmla="*/ 32599 h 2160430"/>
              <a:gd name="connsiteX2" fmla="*/ 7130034 w 7220557"/>
              <a:gd name="connsiteY2" fmla="*/ 464521 h 2160430"/>
              <a:gd name="connsiteX3" fmla="*/ 7101574 w 7220557"/>
              <a:gd name="connsiteY3" fmla="*/ 1567187 h 2160430"/>
              <a:gd name="connsiteX4" fmla="*/ 6295834 w 7220557"/>
              <a:gd name="connsiteY4" fmla="*/ 1958949 h 2160430"/>
              <a:gd name="connsiteX5" fmla="*/ 5803281 w 7220557"/>
              <a:gd name="connsiteY5" fmla="*/ 1974826 h 2160430"/>
              <a:gd name="connsiteX6" fmla="*/ 5581934 w 7220557"/>
              <a:gd name="connsiteY6" fmla="*/ 2160430 h 2160430"/>
              <a:gd name="connsiteX7" fmla="*/ 5350217 w 7220557"/>
              <a:gd name="connsiteY7" fmla="*/ 1977392 h 2160430"/>
              <a:gd name="connsiteX8" fmla="*/ 4796086 w 7220557"/>
              <a:gd name="connsiteY8" fmla="*/ 1971505 h 2160430"/>
              <a:gd name="connsiteX9" fmla="*/ 840061 w 7220557"/>
              <a:gd name="connsiteY9" fmla="*/ 1927617 h 2160430"/>
              <a:gd name="connsiteX10" fmla="*/ 40402 w 7220557"/>
              <a:gd name="connsiteY10" fmla="*/ 1382316 h 2160430"/>
              <a:gd name="connsiteX11" fmla="*/ 118301 w 7220557"/>
              <a:gd name="connsiteY11" fmla="*/ 590515 h 2160430"/>
              <a:gd name="connsiteX12" fmla="*/ 861824 w 7220557"/>
              <a:gd name="connsiteY12" fmla="*/ 119685 h 2160430"/>
              <a:gd name="connsiteX13" fmla="*/ 2437792 w 7220557"/>
              <a:gd name="connsiteY13" fmla="*/ 28473 h 2160430"/>
              <a:gd name="connsiteX0" fmla="*/ 2437792 w 7220557"/>
              <a:gd name="connsiteY0" fmla="*/ 28473 h 2160430"/>
              <a:gd name="connsiteX1" fmla="*/ 6097085 w 7220557"/>
              <a:gd name="connsiteY1" fmla="*/ 32599 h 2160430"/>
              <a:gd name="connsiteX2" fmla="*/ 7130034 w 7220557"/>
              <a:gd name="connsiteY2" fmla="*/ 464521 h 2160430"/>
              <a:gd name="connsiteX3" fmla="*/ 7101574 w 7220557"/>
              <a:gd name="connsiteY3" fmla="*/ 1567187 h 2160430"/>
              <a:gd name="connsiteX4" fmla="*/ 6295834 w 7220557"/>
              <a:gd name="connsiteY4" fmla="*/ 1958949 h 2160430"/>
              <a:gd name="connsiteX5" fmla="*/ 5803281 w 7220557"/>
              <a:gd name="connsiteY5" fmla="*/ 1974826 h 2160430"/>
              <a:gd name="connsiteX6" fmla="*/ 5581934 w 7220557"/>
              <a:gd name="connsiteY6" fmla="*/ 2160430 h 2160430"/>
              <a:gd name="connsiteX7" fmla="*/ 5350217 w 7220557"/>
              <a:gd name="connsiteY7" fmla="*/ 1977392 h 2160430"/>
              <a:gd name="connsiteX8" fmla="*/ 4796086 w 7220557"/>
              <a:gd name="connsiteY8" fmla="*/ 1971505 h 2160430"/>
              <a:gd name="connsiteX9" fmla="*/ 562347 w 7220557"/>
              <a:gd name="connsiteY9" fmla="*/ 1963921 h 2160430"/>
              <a:gd name="connsiteX10" fmla="*/ 40402 w 7220557"/>
              <a:gd name="connsiteY10" fmla="*/ 1382316 h 2160430"/>
              <a:gd name="connsiteX11" fmla="*/ 118301 w 7220557"/>
              <a:gd name="connsiteY11" fmla="*/ 590515 h 2160430"/>
              <a:gd name="connsiteX12" fmla="*/ 861824 w 7220557"/>
              <a:gd name="connsiteY12" fmla="*/ 119685 h 2160430"/>
              <a:gd name="connsiteX13" fmla="*/ 2437792 w 7220557"/>
              <a:gd name="connsiteY13" fmla="*/ 28473 h 2160430"/>
              <a:gd name="connsiteX0" fmla="*/ 2456482 w 7239247"/>
              <a:gd name="connsiteY0" fmla="*/ 28473 h 2160430"/>
              <a:gd name="connsiteX1" fmla="*/ 6115775 w 7239247"/>
              <a:gd name="connsiteY1" fmla="*/ 32599 h 2160430"/>
              <a:gd name="connsiteX2" fmla="*/ 7148724 w 7239247"/>
              <a:gd name="connsiteY2" fmla="*/ 464521 h 2160430"/>
              <a:gd name="connsiteX3" fmla="*/ 7120264 w 7239247"/>
              <a:gd name="connsiteY3" fmla="*/ 1567187 h 2160430"/>
              <a:gd name="connsiteX4" fmla="*/ 6314524 w 7239247"/>
              <a:gd name="connsiteY4" fmla="*/ 1958949 h 2160430"/>
              <a:gd name="connsiteX5" fmla="*/ 5821971 w 7239247"/>
              <a:gd name="connsiteY5" fmla="*/ 1974826 h 2160430"/>
              <a:gd name="connsiteX6" fmla="*/ 5600624 w 7239247"/>
              <a:gd name="connsiteY6" fmla="*/ 2160430 h 2160430"/>
              <a:gd name="connsiteX7" fmla="*/ 5368907 w 7239247"/>
              <a:gd name="connsiteY7" fmla="*/ 1977392 h 2160430"/>
              <a:gd name="connsiteX8" fmla="*/ 4814776 w 7239247"/>
              <a:gd name="connsiteY8" fmla="*/ 1971505 h 2160430"/>
              <a:gd name="connsiteX9" fmla="*/ 581037 w 7239247"/>
              <a:gd name="connsiteY9" fmla="*/ 1963921 h 2160430"/>
              <a:gd name="connsiteX10" fmla="*/ 59092 w 7239247"/>
              <a:gd name="connsiteY10" fmla="*/ 1382316 h 2160430"/>
              <a:gd name="connsiteX11" fmla="*/ 81448 w 7239247"/>
              <a:gd name="connsiteY11" fmla="*/ 390841 h 2160430"/>
              <a:gd name="connsiteX12" fmla="*/ 880514 w 7239247"/>
              <a:gd name="connsiteY12" fmla="*/ 119685 h 2160430"/>
              <a:gd name="connsiteX13" fmla="*/ 2456482 w 7239247"/>
              <a:gd name="connsiteY13" fmla="*/ 28473 h 2160430"/>
              <a:gd name="connsiteX0" fmla="*/ 2456482 w 7239247"/>
              <a:gd name="connsiteY0" fmla="*/ 28473 h 2160430"/>
              <a:gd name="connsiteX1" fmla="*/ 6115775 w 7239247"/>
              <a:gd name="connsiteY1" fmla="*/ 32599 h 2160430"/>
              <a:gd name="connsiteX2" fmla="*/ 7148724 w 7239247"/>
              <a:gd name="connsiteY2" fmla="*/ 464521 h 2160430"/>
              <a:gd name="connsiteX3" fmla="*/ 7120264 w 7239247"/>
              <a:gd name="connsiteY3" fmla="*/ 1567187 h 2160430"/>
              <a:gd name="connsiteX4" fmla="*/ 6314524 w 7239247"/>
              <a:gd name="connsiteY4" fmla="*/ 1958949 h 2160430"/>
              <a:gd name="connsiteX5" fmla="*/ 5821971 w 7239247"/>
              <a:gd name="connsiteY5" fmla="*/ 1974826 h 2160430"/>
              <a:gd name="connsiteX6" fmla="*/ 5600624 w 7239247"/>
              <a:gd name="connsiteY6" fmla="*/ 2160430 h 2160430"/>
              <a:gd name="connsiteX7" fmla="*/ 5368907 w 7239247"/>
              <a:gd name="connsiteY7" fmla="*/ 1977392 h 2160430"/>
              <a:gd name="connsiteX8" fmla="*/ 4814776 w 7239247"/>
              <a:gd name="connsiteY8" fmla="*/ 1971505 h 2160430"/>
              <a:gd name="connsiteX9" fmla="*/ 581037 w 7239247"/>
              <a:gd name="connsiteY9" fmla="*/ 1963921 h 2160430"/>
              <a:gd name="connsiteX10" fmla="*/ 59092 w 7239247"/>
              <a:gd name="connsiteY10" fmla="*/ 1382316 h 2160430"/>
              <a:gd name="connsiteX11" fmla="*/ 81448 w 7239247"/>
              <a:gd name="connsiteY11" fmla="*/ 390841 h 2160430"/>
              <a:gd name="connsiteX12" fmla="*/ 690082 w 7239247"/>
              <a:gd name="connsiteY12" fmla="*/ 101533 h 2160430"/>
              <a:gd name="connsiteX13" fmla="*/ 2456482 w 7239247"/>
              <a:gd name="connsiteY13" fmla="*/ 28473 h 2160430"/>
              <a:gd name="connsiteX0" fmla="*/ 2456482 w 7239247"/>
              <a:gd name="connsiteY0" fmla="*/ 28473 h 2160430"/>
              <a:gd name="connsiteX1" fmla="*/ 6115775 w 7239247"/>
              <a:gd name="connsiteY1" fmla="*/ 32599 h 2160430"/>
              <a:gd name="connsiteX2" fmla="*/ 7148724 w 7239247"/>
              <a:gd name="connsiteY2" fmla="*/ 464521 h 2160430"/>
              <a:gd name="connsiteX3" fmla="*/ 7120264 w 7239247"/>
              <a:gd name="connsiteY3" fmla="*/ 1567187 h 2160430"/>
              <a:gd name="connsiteX4" fmla="*/ 6314524 w 7239247"/>
              <a:gd name="connsiteY4" fmla="*/ 1958949 h 2160430"/>
              <a:gd name="connsiteX5" fmla="*/ 5821971 w 7239247"/>
              <a:gd name="connsiteY5" fmla="*/ 1974826 h 2160430"/>
              <a:gd name="connsiteX6" fmla="*/ 5600624 w 7239247"/>
              <a:gd name="connsiteY6" fmla="*/ 2160430 h 2160430"/>
              <a:gd name="connsiteX7" fmla="*/ 5368907 w 7239247"/>
              <a:gd name="connsiteY7" fmla="*/ 1977392 h 2160430"/>
              <a:gd name="connsiteX8" fmla="*/ 4814776 w 7239247"/>
              <a:gd name="connsiteY8" fmla="*/ 1971505 h 2160430"/>
              <a:gd name="connsiteX9" fmla="*/ 581037 w 7239247"/>
              <a:gd name="connsiteY9" fmla="*/ 1963921 h 2160430"/>
              <a:gd name="connsiteX10" fmla="*/ 59092 w 7239247"/>
              <a:gd name="connsiteY10" fmla="*/ 1382316 h 2160430"/>
              <a:gd name="connsiteX11" fmla="*/ 81448 w 7239247"/>
              <a:gd name="connsiteY11" fmla="*/ 390841 h 2160430"/>
              <a:gd name="connsiteX12" fmla="*/ 690082 w 7239247"/>
              <a:gd name="connsiteY12" fmla="*/ 101533 h 2160430"/>
              <a:gd name="connsiteX13" fmla="*/ 2456482 w 7239247"/>
              <a:gd name="connsiteY13" fmla="*/ 28473 h 2160430"/>
              <a:gd name="connsiteX0" fmla="*/ 2456482 w 7239247"/>
              <a:gd name="connsiteY0" fmla="*/ 28473 h 2160430"/>
              <a:gd name="connsiteX1" fmla="*/ 6115775 w 7239247"/>
              <a:gd name="connsiteY1" fmla="*/ 32599 h 2160430"/>
              <a:gd name="connsiteX2" fmla="*/ 7148724 w 7239247"/>
              <a:gd name="connsiteY2" fmla="*/ 464521 h 2160430"/>
              <a:gd name="connsiteX3" fmla="*/ 7120264 w 7239247"/>
              <a:gd name="connsiteY3" fmla="*/ 1567187 h 2160430"/>
              <a:gd name="connsiteX4" fmla="*/ 6314524 w 7239247"/>
              <a:gd name="connsiteY4" fmla="*/ 1958949 h 2160430"/>
              <a:gd name="connsiteX5" fmla="*/ 5821971 w 7239247"/>
              <a:gd name="connsiteY5" fmla="*/ 1974826 h 2160430"/>
              <a:gd name="connsiteX6" fmla="*/ 5600624 w 7239247"/>
              <a:gd name="connsiteY6" fmla="*/ 2160430 h 2160430"/>
              <a:gd name="connsiteX7" fmla="*/ 5368907 w 7239247"/>
              <a:gd name="connsiteY7" fmla="*/ 1977392 h 2160430"/>
              <a:gd name="connsiteX8" fmla="*/ 4814776 w 7239247"/>
              <a:gd name="connsiteY8" fmla="*/ 1971505 h 2160430"/>
              <a:gd name="connsiteX9" fmla="*/ 581037 w 7239247"/>
              <a:gd name="connsiteY9" fmla="*/ 1963921 h 2160430"/>
              <a:gd name="connsiteX10" fmla="*/ 59092 w 7239247"/>
              <a:gd name="connsiteY10" fmla="*/ 1382316 h 2160430"/>
              <a:gd name="connsiteX11" fmla="*/ 81448 w 7239247"/>
              <a:gd name="connsiteY11" fmla="*/ 336384 h 2160430"/>
              <a:gd name="connsiteX12" fmla="*/ 690082 w 7239247"/>
              <a:gd name="connsiteY12" fmla="*/ 101533 h 2160430"/>
              <a:gd name="connsiteX13" fmla="*/ 2456482 w 7239247"/>
              <a:gd name="connsiteY13" fmla="*/ 28473 h 2160430"/>
              <a:gd name="connsiteX0" fmla="*/ 2456482 w 7239247"/>
              <a:gd name="connsiteY0" fmla="*/ 28473 h 2160430"/>
              <a:gd name="connsiteX1" fmla="*/ 6115775 w 7239247"/>
              <a:gd name="connsiteY1" fmla="*/ 32599 h 2160430"/>
              <a:gd name="connsiteX2" fmla="*/ 7148724 w 7239247"/>
              <a:gd name="connsiteY2" fmla="*/ 464521 h 2160430"/>
              <a:gd name="connsiteX3" fmla="*/ 7120264 w 7239247"/>
              <a:gd name="connsiteY3" fmla="*/ 1567187 h 2160430"/>
              <a:gd name="connsiteX4" fmla="*/ 6314524 w 7239247"/>
              <a:gd name="connsiteY4" fmla="*/ 1958949 h 2160430"/>
              <a:gd name="connsiteX5" fmla="*/ 5821971 w 7239247"/>
              <a:gd name="connsiteY5" fmla="*/ 1974826 h 2160430"/>
              <a:gd name="connsiteX6" fmla="*/ 5600624 w 7239247"/>
              <a:gd name="connsiteY6" fmla="*/ 2160430 h 2160430"/>
              <a:gd name="connsiteX7" fmla="*/ 5368907 w 7239247"/>
              <a:gd name="connsiteY7" fmla="*/ 1977392 h 2160430"/>
              <a:gd name="connsiteX8" fmla="*/ 4814776 w 7239247"/>
              <a:gd name="connsiteY8" fmla="*/ 1971505 h 2160430"/>
              <a:gd name="connsiteX9" fmla="*/ 581037 w 7239247"/>
              <a:gd name="connsiteY9" fmla="*/ 1963921 h 2160430"/>
              <a:gd name="connsiteX10" fmla="*/ 59092 w 7239247"/>
              <a:gd name="connsiteY10" fmla="*/ 1382316 h 2160430"/>
              <a:gd name="connsiteX11" fmla="*/ 81448 w 7239247"/>
              <a:gd name="connsiteY11" fmla="*/ 336384 h 2160430"/>
              <a:gd name="connsiteX12" fmla="*/ 690082 w 7239247"/>
              <a:gd name="connsiteY12" fmla="*/ 101533 h 2160430"/>
              <a:gd name="connsiteX13" fmla="*/ 2456482 w 7239247"/>
              <a:gd name="connsiteY13" fmla="*/ 28473 h 2160430"/>
              <a:gd name="connsiteX0" fmla="*/ 2456482 w 7239247"/>
              <a:gd name="connsiteY0" fmla="*/ 30331 h 2162288"/>
              <a:gd name="connsiteX1" fmla="*/ 6330011 w 7239247"/>
              <a:gd name="connsiteY1" fmla="*/ 29919 h 2162288"/>
              <a:gd name="connsiteX2" fmla="*/ 7148724 w 7239247"/>
              <a:gd name="connsiteY2" fmla="*/ 466379 h 2162288"/>
              <a:gd name="connsiteX3" fmla="*/ 7120264 w 7239247"/>
              <a:gd name="connsiteY3" fmla="*/ 1569045 h 2162288"/>
              <a:gd name="connsiteX4" fmla="*/ 6314524 w 7239247"/>
              <a:gd name="connsiteY4" fmla="*/ 1960807 h 2162288"/>
              <a:gd name="connsiteX5" fmla="*/ 5821971 w 7239247"/>
              <a:gd name="connsiteY5" fmla="*/ 1976684 h 2162288"/>
              <a:gd name="connsiteX6" fmla="*/ 5600624 w 7239247"/>
              <a:gd name="connsiteY6" fmla="*/ 2162288 h 2162288"/>
              <a:gd name="connsiteX7" fmla="*/ 5368907 w 7239247"/>
              <a:gd name="connsiteY7" fmla="*/ 1979250 h 2162288"/>
              <a:gd name="connsiteX8" fmla="*/ 4814776 w 7239247"/>
              <a:gd name="connsiteY8" fmla="*/ 1973363 h 2162288"/>
              <a:gd name="connsiteX9" fmla="*/ 581037 w 7239247"/>
              <a:gd name="connsiteY9" fmla="*/ 1965779 h 2162288"/>
              <a:gd name="connsiteX10" fmla="*/ 59092 w 7239247"/>
              <a:gd name="connsiteY10" fmla="*/ 1384174 h 2162288"/>
              <a:gd name="connsiteX11" fmla="*/ 81448 w 7239247"/>
              <a:gd name="connsiteY11" fmla="*/ 338242 h 2162288"/>
              <a:gd name="connsiteX12" fmla="*/ 690082 w 7239247"/>
              <a:gd name="connsiteY12" fmla="*/ 103391 h 2162288"/>
              <a:gd name="connsiteX13" fmla="*/ 2456482 w 7239247"/>
              <a:gd name="connsiteY13" fmla="*/ 30331 h 2162288"/>
              <a:gd name="connsiteX0" fmla="*/ 2456482 w 7239247"/>
              <a:gd name="connsiteY0" fmla="*/ 30331 h 2162288"/>
              <a:gd name="connsiteX1" fmla="*/ 6330011 w 7239247"/>
              <a:gd name="connsiteY1" fmla="*/ 29919 h 2162288"/>
              <a:gd name="connsiteX2" fmla="*/ 7148724 w 7239247"/>
              <a:gd name="connsiteY2" fmla="*/ 466379 h 2162288"/>
              <a:gd name="connsiteX3" fmla="*/ 7120264 w 7239247"/>
              <a:gd name="connsiteY3" fmla="*/ 1569045 h 2162288"/>
              <a:gd name="connsiteX4" fmla="*/ 6314524 w 7239247"/>
              <a:gd name="connsiteY4" fmla="*/ 1960807 h 2162288"/>
              <a:gd name="connsiteX5" fmla="*/ 5821971 w 7239247"/>
              <a:gd name="connsiteY5" fmla="*/ 1976684 h 2162288"/>
              <a:gd name="connsiteX6" fmla="*/ 5600624 w 7239247"/>
              <a:gd name="connsiteY6" fmla="*/ 2162288 h 2162288"/>
              <a:gd name="connsiteX7" fmla="*/ 5368907 w 7239247"/>
              <a:gd name="connsiteY7" fmla="*/ 1979250 h 2162288"/>
              <a:gd name="connsiteX8" fmla="*/ 4814776 w 7239247"/>
              <a:gd name="connsiteY8" fmla="*/ 1973363 h 2162288"/>
              <a:gd name="connsiteX9" fmla="*/ 581037 w 7239247"/>
              <a:gd name="connsiteY9" fmla="*/ 1965779 h 2162288"/>
              <a:gd name="connsiteX10" fmla="*/ 59092 w 7239247"/>
              <a:gd name="connsiteY10" fmla="*/ 1384174 h 2162288"/>
              <a:gd name="connsiteX11" fmla="*/ 81448 w 7239247"/>
              <a:gd name="connsiteY11" fmla="*/ 338242 h 2162288"/>
              <a:gd name="connsiteX12" fmla="*/ 690082 w 7239247"/>
              <a:gd name="connsiteY12" fmla="*/ 103391 h 2162288"/>
              <a:gd name="connsiteX13" fmla="*/ 2456482 w 7239247"/>
              <a:gd name="connsiteY13" fmla="*/ 30331 h 2162288"/>
              <a:gd name="connsiteX0" fmla="*/ 2456482 w 7239247"/>
              <a:gd name="connsiteY0" fmla="*/ 30331 h 2162288"/>
              <a:gd name="connsiteX1" fmla="*/ 6330011 w 7239247"/>
              <a:gd name="connsiteY1" fmla="*/ 29919 h 2162288"/>
              <a:gd name="connsiteX2" fmla="*/ 7148724 w 7239247"/>
              <a:gd name="connsiteY2" fmla="*/ 466379 h 2162288"/>
              <a:gd name="connsiteX3" fmla="*/ 7120264 w 7239247"/>
              <a:gd name="connsiteY3" fmla="*/ 1569045 h 2162288"/>
              <a:gd name="connsiteX4" fmla="*/ 6314524 w 7239247"/>
              <a:gd name="connsiteY4" fmla="*/ 1960807 h 2162288"/>
              <a:gd name="connsiteX5" fmla="*/ 5821971 w 7239247"/>
              <a:gd name="connsiteY5" fmla="*/ 1976684 h 2162288"/>
              <a:gd name="connsiteX6" fmla="*/ 5600624 w 7239247"/>
              <a:gd name="connsiteY6" fmla="*/ 2162288 h 2162288"/>
              <a:gd name="connsiteX7" fmla="*/ 5368907 w 7239247"/>
              <a:gd name="connsiteY7" fmla="*/ 1979250 h 2162288"/>
              <a:gd name="connsiteX8" fmla="*/ 4814776 w 7239247"/>
              <a:gd name="connsiteY8" fmla="*/ 1973363 h 2162288"/>
              <a:gd name="connsiteX9" fmla="*/ 581037 w 7239247"/>
              <a:gd name="connsiteY9" fmla="*/ 1965779 h 2162288"/>
              <a:gd name="connsiteX10" fmla="*/ 59092 w 7239247"/>
              <a:gd name="connsiteY10" fmla="*/ 1384174 h 2162288"/>
              <a:gd name="connsiteX11" fmla="*/ 81448 w 7239247"/>
              <a:gd name="connsiteY11" fmla="*/ 338242 h 2162288"/>
              <a:gd name="connsiteX12" fmla="*/ 690082 w 7239247"/>
              <a:gd name="connsiteY12" fmla="*/ 103391 h 2162288"/>
              <a:gd name="connsiteX13" fmla="*/ 2456482 w 7239247"/>
              <a:gd name="connsiteY13" fmla="*/ 30331 h 2162288"/>
              <a:gd name="connsiteX0" fmla="*/ 2456482 w 7224385"/>
              <a:gd name="connsiteY0" fmla="*/ 30331 h 2162288"/>
              <a:gd name="connsiteX1" fmla="*/ 6330011 w 7224385"/>
              <a:gd name="connsiteY1" fmla="*/ 29919 h 2162288"/>
              <a:gd name="connsiteX2" fmla="*/ 7109051 w 7224385"/>
              <a:gd name="connsiteY2" fmla="*/ 443689 h 2162288"/>
              <a:gd name="connsiteX3" fmla="*/ 7120264 w 7224385"/>
              <a:gd name="connsiteY3" fmla="*/ 1569045 h 2162288"/>
              <a:gd name="connsiteX4" fmla="*/ 6314524 w 7224385"/>
              <a:gd name="connsiteY4" fmla="*/ 1960807 h 2162288"/>
              <a:gd name="connsiteX5" fmla="*/ 5821971 w 7224385"/>
              <a:gd name="connsiteY5" fmla="*/ 1976684 h 2162288"/>
              <a:gd name="connsiteX6" fmla="*/ 5600624 w 7224385"/>
              <a:gd name="connsiteY6" fmla="*/ 2162288 h 2162288"/>
              <a:gd name="connsiteX7" fmla="*/ 5368907 w 7224385"/>
              <a:gd name="connsiteY7" fmla="*/ 1979250 h 2162288"/>
              <a:gd name="connsiteX8" fmla="*/ 4814776 w 7224385"/>
              <a:gd name="connsiteY8" fmla="*/ 1973363 h 2162288"/>
              <a:gd name="connsiteX9" fmla="*/ 581037 w 7224385"/>
              <a:gd name="connsiteY9" fmla="*/ 1965779 h 2162288"/>
              <a:gd name="connsiteX10" fmla="*/ 59092 w 7224385"/>
              <a:gd name="connsiteY10" fmla="*/ 1384174 h 2162288"/>
              <a:gd name="connsiteX11" fmla="*/ 81448 w 7224385"/>
              <a:gd name="connsiteY11" fmla="*/ 338242 h 2162288"/>
              <a:gd name="connsiteX12" fmla="*/ 690082 w 7224385"/>
              <a:gd name="connsiteY12" fmla="*/ 103391 h 2162288"/>
              <a:gd name="connsiteX13" fmla="*/ 2456482 w 722438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814776 w 7229725"/>
              <a:gd name="connsiteY8" fmla="*/ 1973363 h 2162288"/>
              <a:gd name="connsiteX9" fmla="*/ 581037 w 7229725"/>
              <a:gd name="connsiteY9" fmla="*/ 1965779 h 2162288"/>
              <a:gd name="connsiteX10" fmla="*/ 59092 w 7229725"/>
              <a:gd name="connsiteY10" fmla="*/ 1384174 h 2162288"/>
              <a:gd name="connsiteX11" fmla="*/ 81448 w 7229725"/>
              <a:gd name="connsiteY11" fmla="*/ 338242 h 2162288"/>
              <a:gd name="connsiteX12" fmla="*/ 690082 w 7229725"/>
              <a:gd name="connsiteY12" fmla="*/ 103391 h 2162288"/>
              <a:gd name="connsiteX13" fmla="*/ 2456482 w 722972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814776 w 7229725"/>
              <a:gd name="connsiteY8" fmla="*/ 1973363 h 2162288"/>
              <a:gd name="connsiteX9" fmla="*/ 581037 w 7229725"/>
              <a:gd name="connsiteY9" fmla="*/ 1965779 h 2162288"/>
              <a:gd name="connsiteX10" fmla="*/ 59092 w 7229725"/>
              <a:gd name="connsiteY10" fmla="*/ 1384174 h 2162288"/>
              <a:gd name="connsiteX11" fmla="*/ 81448 w 7229725"/>
              <a:gd name="connsiteY11" fmla="*/ 338242 h 2162288"/>
              <a:gd name="connsiteX12" fmla="*/ 658343 w 7229725"/>
              <a:gd name="connsiteY12" fmla="*/ 71625 h 2162288"/>
              <a:gd name="connsiteX13" fmla="*/ 2456482 w 722972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656082 w 7229725"/>
              <a:gd name="connsiteY8" fmla="*/ 1982439 h 2162288"/>
              <a:gd name="connsiteX9" fmla="*/ 581037 w 7229725"/>
              <a:gd name="connsiteY9" fmla="*/ 1965779 h 2162288"/>
              <a:gd name="connsiteX10" fmla="*/ 59092 w 7229725"/>
              <a:gd name="connsiteY10" fmla="*/ 1384174 h 2162288"/>
              <a:gd name="connsiteX11" fmla="*/ 81448 w 7229725"/>
              <a:gd name="connsiteY11" fmla="*/ 338242 h 2162288"/>
              <a:gd name="connsiteX12" fmla="*/ 658343 w 7229725"/>
              <a:gd name="connsiteY12" fmla="*/ 71625 h 2162288"/>
              <a:gd name="connsiteX13" fmla="*/ 2456482 w 722972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656082 w 7229725"/>
              <a:gd name="connsiteY8" fmla="*/ 1982439 h 2162288"/>
              <a:gd name="connsiteX9" fmla="*/ 581037 w 7229725"/>
              <a:gd name="connsiteY9" fmla="*/ 1965779 h 2162288"/>
              <a:gd name="connsiteX10" fmla="*/ 59092 w 7229725"/>
              <a:gd name="connsiteY10" fmla="*/ 1384174 h 2162288"/>
              <a:gd name="connsiteX11" fmla="*/ 81448 w 7229725"/>
              <a:gd name="connsiteY11" fmla="*/ 338242 h 2162288"/>
              <a:gd name="connsiteX12" fmla="*/ 658343 w 7229725"/>
              <a:gd name="connsiteY12" fmla="*/ 71625 h 2162288"/>
              <a:gd name="connsiteX13" fmla="*/ 2456482 w 722972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656082 w 7229725"/>
              <a:gd name="connsiteY8" fmla="*/ 1982439 h 2162288"/>
              <a:gd name="connsiteX9" fmla="*/ 477886 w 7229725"/>
              <a:gd name="connsiteY9" fmla="*/ 1965779 h 2162288"/>
              <a:gd name="connsiteX10" fmla="*/ 59092 w 7229725"/>
              <a:gd name="connsiteY10" fmla="*/ 1384174 h 2162288"/>
              <a:gd name="connsiteX11" fmla="*/ 81448 w 7229725"/>
              <a:gd name="connsiteY11" fmla="*/ 338242 h 2162288"/>
              <a:gd name="connsiteX12" fmla="*/ 658343 w 7229725"/>
              <a:gd name="connsiteY12" fmla="*/ 71625 h 2162288"/>
              <a:gd name="connsiteX13" fmla="*/ 2456482 w 722972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656082 w 7229725"/>
              <a:gd name="connsiteY8" fmla="*/ 1982439 h 2162288"/>
              <a:gd name="connsiteX9" fmla="*/ 477886 w 7229725"/>
              <a:gd name="connsiteY9" fmla="*/ 1965779 h 2162288"/>
              <a:gd name="connsiteX10" fmla="*/ 59092 w 7229725"/>
              <a:gd name="connsiteY10" fmla="*/ 1384174 h 2162288"/>
              <a:gd name="connsiteX11" fmla="*/ 81448 w 7229725"/>
              <a:gd name="connsiteY11" fmla="*/ 338242 h 2162288"/>
              <a:gd name="connsiteX12" fmla="*/ 658343 w 7229725"/>
              <a:gd name="connsiteY12" fmla="*/ 71625 h 2162288"/>
              <a:gd name="connsiteX13" fmla="*/ 2456482 w 7229725"/>
              <a:gd name="connsiteY13" fmla="*/ 30331 h 2162288"/>
              <a:gd name="connsiteX0" fmla="*/ 2456482 w 7229725"/>
              <a:gd name="connsiteY0" fmla="*/ 30331 h 2130522"/>
              <a:gd name="connsiteX1" fmla="*/ 6330011 w 7229725"/>
              <a:gd name="connsiteY1" fmla="*/ 29919 h 2130522"/>
              <a:gd name="connsiteX2" fmla="*/ 7109051 w 7229725"/>
              <a:gd name="connsiteY2" fmla="*/ 443689 h 2130522"/>
              <a:gd name="connsiteX3" fmla="*/ 7128199 w 7229725"/>
              <a:gd name="connsiteY3" fmla="*/ 1646192 h 2130522"/>
              <a:gd name="connsiteX4" fmla="*/ 6314524 w 7229725"/>
              <a:gd name="connsiteY4" fmla="*/ 1960807 h 2130522"/>
              <a:gd name="connsiteX5" fmla="*/ 5821971 w 7229725"/>
              <a:gd name="connsiteY5" fmla="*/ 1976684 h 2130522"/>
              <a:gd name="connsiteX6" fmla="*/ 5600624 w 7229725"/>
              <a:gd name="connsiteY6" fmla="*/ 2130522 h 2130522"/>
              <a:gd name="connsiteX7" fmla="*/ 5368907 w 7229725"/>
              <a:gd name="connsiteY7" fmla="*/ 1979250 h 2130522"/>
              <a:gd name="connsiteX8" fmla="*/ 4656082 w 7229725"/>
              <a:gd name="connsiteY8" fmla="*/ 1982439 h 2130522"/>
              <a:gd name="connsiteX9" fmla="*/ 477886 w 7229725"/>
              <a:gd name="connsiteY9" fmla="*/ 1965779 h 2130522"/>
              <a:gd name="connsiteX10" fmla="*/ 59092 w 7229725"/>
              <a:gd name="connsiteY10" fmla="*/ 1384174 h 2130522"/>
              <a:gd name="connsiteX11" fmla="*/ 81448 w 7229725"/>
              <a:gd name="connsiteY11" fmla="*/ 338242 h 2130522"/>
              <a:gd name="connsiteX12" fmla="*/ 658343 w 7229725"/>
              <a:gd name="connsiteY12" fmla="*/ 71625 h 2130522"/>
              <a:gd name="connsiteX13" fmla="*/ 2456482 w 7229725"/>
              <a:gd name="connsiteY13" fmla="*/ 30331 h 2130522"/>
              <a:gd name="connsiteX0" fmla="*/ 2456482 w 7229725"/>
              <a:gd name="connsiteY0" fmla="*/ 30331 h 2130522"/>
              <a:gd name="connsiteX1" fmla="*/ 6330011 w 7229725"/>
              <a:gd name="connsiteY1" fmla="*/ 29919 h 2130522"/>
              <a:gd name="connsiteX2" fmla="*/ 7109051 w 7229725"/>
              <a:gd name="connsiteY2" fmla="*/ 443689 h 2130522"/>
              <a:gd name="connsiteX3" fmla="*/ 7128199 w 7229725"/>
              <a:gd name="connsiteY3" fmla="*/ 1646192 h 2130522"/>
              <a:gd name="connsiteX4" fmla="*/ 6314524 w 7229725"/>
              <a:gd name="connsiteY4" fmla="*/ 1960807 h 2130522"/>
              <a:gd name="connsiteX5" fmla="*/ 5821971 w 7229725"/>
              <a:gd name="connsiteY5" fmla="*/ 1976684 h 2130522"/>
              <a:gd name="connsiteX6" fmla="*/ 5600624 w 7229725"/>
              <a:gd name="connsiteY6" fmla="*/ 2130522 h 2130522"/>
              <a:gd name="connsiteX7" fmla="*/ 5368907 w 7229725"/>
              <a:gd name="connsiteY7" fmla="*/ 1979250 h 2130522"/>
              <a:gd name="connsiteX8" fmla="*/ 4656082 w 7229725"/>
              <a:gd name="connsiteY8" fmla="*/ 1982439 h 2130522"/>
              <a:gd name="connsiteX9" fmla="*/ 477886 w 7229725"/>
              <a:gd name="connsiteY9" fmla="*/ 1965779 h 2130522"/>
              <a:gd name="connsiteX10" fmla="*/ 59092 w 7229725"/>
              <a:gd name="connsiteY10" fmla="*/ 1384174 h 2130522"/>
              <a:gd name="connsiteX11" fmla="*/ 81448 w 7229725"/>
              <a:gd name="connsiteY11" fmla="*/ 338242 h 2130522"/>
              <a:gd name="connsiteX12" fmla="*/ 658343 w 7229725"/>
              <a:gd name="connsiteY12" fmla="*/ 71625 h 2130522"/>
              <a:gd name="connsiteX13" fmla="*/ 2456482 w 7229725"/>
              <a:gd name="connsiteY13" fmla="*/ 30331 h 2130522"/>
              <a:gd name="connsiteX0" fmla="*/ 2456482 w 7229725"/>
              <a:gd name="connsiteY0" fmla="*/ 30331 h 2130522"/>
              <a:gd name="connsiteX1" fmla="*/ 6330011 w 7229725"/>
              <a:gd name="connsiteY1" fmla="*/ 29919 h 2130522"/>
              <a:gd name="connsiteX2" fmla="*/ 7109051 w 7229725"/>
              <a:gd name="connsiteY2" fmla="*/ 443689 h 2130522"/>
              <a:gd name="connsiteX3" fmla="*/ 7128199 w 7229725"/>
              <a:gd name="connsiteY3" fmla="*/ 1646192 h 2130522"/>
              <a:gd name="connsiteX4" fmla="*/ 6314524 w 7229725"/>
              <a:gd name="connsiteY4" fmla="*/ 1960807 h 2130522"/>
              <a:gd name="connsiteX5" fmla="*/ 5821971 w 7229725"/>
              <a:gd name="connsiteY5" fmla="*/ 1976684 h 2130522"/>
              <a:gd name="connsiteX6" fmla="*/ 5600624 w 7229725"/>
              <a:gd name="connsiteY6" fmla="*/ 2130522 h 2130522"/>
              <a:gd name="connsiteX7" fmla="*/ 5465013 w 7229725"/>
              <a:gd name="connsiteY7" fmla="*/ 1977723 h 2130522"/>
              <a:gd name="connsiteX8" fmla="*/ 4656082 w 7229725"/>
              <a:gd name="connsiteY8" fmla="*/ 1982439 h 2130522"/>
              <a:gd name="connsiteX9" fmla="*/ 477886 w 7229725"/>
              <a:gd name="connsiteY9" fmla="*/ 1965779 h 2130522"/>
              <a:gd name="connsiteX10" fmla="*/ 59092 w 7229725"/>
              <a:gd name="connsiteY10" fmla="*/ 1384174 h 2130522"/>
              <a:gd name="connsiteX11" fmla="*/ 81448 w 7229725"/>
              <a:gd name="connsiteY11" fmla="*/ 338242 h 2130522"/>
              <a:gd name="connsiteX12" fmla="*/ 658343 w 7229725"/>
              <a:gd name="connsiteY12" fmla="*/ 71625 h 2130522"/>
              <a:gd name="connsiteX13" fmla="*/ 2456482 w 7229725"/>
              <a:gd name="connsiteY13" fmla="*/ 30331 h 2130522"/>
              <a:gd name="connsiteX0" fmla="*/ 2456482 w 7229725"/>
              <a:gd name="connsiteY0" fmla="*/ 30331 h 2130522"/>
              <a:gd name="connsiteX1" fmla="*/ 6330011 w 7229725"/>
              <a:gd name="connsiteY1" fmla="*/ 29919 h 2130522"/>
              <a:gd name="connsiteX2" fmla="*/ 7109051 w 7229725"/>
              <a:gd name="connsiteY2" fmla="*/ 443689 h 2130522"/>
              <a:gd name="connsiteX3" fmla="*/ 7128199 w 7229725"/>
              <a:gd name="connsiteY3" fmla="*/ 1646192 h 2130522"/>
              <a:gd name="connsiteX4" fmla="*/ 6314524 w 7229725"/>
              <a:gd name="connsiteY4" fmla="*/ 1960807 h 2130522"/>
              <a:gd name="connsiteX5" fmla="*/ 5821971 w 7229725"/>
              <a:gd name="connsiteY5" fmla="*/ 1976684 h 2130522"/>
              <a:gd name="connsiteX6" fmla="*/ 5600624 w 7229725"/>
              <a:gd name="connsiteY6" fmla="*/ 2130522 h 2130522"/>
              <a:gd name="connsiteX7" fmla="*/ 5465013 w 7229725"/>
              <a:gd name="connsiteY7" fmla="*/ 1977723 h 2130522"/>
              <a:gd name="connsiteX8" fmla="*/ 4656082 w 7229725"/>
              <a:gd name="connsiteY8" fmla="*/ 1982439 h 2130522"/>
              <a:gd name="connsiteX9" fmla="*/ 477886 w 7229725"/>
              <a:gd name="connsiteY9" fmla="*/ 1965779 h 2130522"/>
              <a:gd name="connsiteX10" fmla="*/ 59092 w 7229725"/>
              <a:gd name="connsiteY10" fmla="*/ 1384174 h 2130522"/>
              <a:gd name="connsiteX11" fmla="*/ 81448 w 7229725"/>
              <a:gd name="connsiteY11" fmla="*/ 338242 h 2130522"/>
              <a:gd name="connsiteX12" fmla="*/ 658343 w 7229725"/>
              <a:gd name="connsiteY12" fmla="*/ 71625 h 2130522"/>
              <a:gd name="connsiteX13" fmla="*/ 2456482 w 7229725"/>
              <a:gd name="connsiteY13" fmla="*/ 30331 h 2130522"/>
              <a:gd name="connsiteX0" fmla="*/ 2456482 w 7229725"/>
              <a:gd name="connsiteY0" fmla="*/ 30331 h 2130522"/>
              <a:gd name="connsiteX1" fmla="*/ 6330011 w 7229725"/>
              <a:gd name="connsiteY1" fmla="*/ 29919 h 2130522"/>
              <a:gd name="connsiteX2" fmla="*/ 7109051 w 7229725"/>
              <a:gd name="connsiteY2" fmla="*/ 443689 h 2130522"/>
              <a:gd name="connsiteX3" fmla="*/ 7128199 w 7229725"/>
              <a:gd name="connsiteY3" fmla="*/ 1646192 h 2130522"/>
              <a:gd name="connsiteX4" fmla="*/ 6314524 w 7229725"/>
              <a:gd name="connsiteY4" fmla="*/ 1960807 h 2130522"/>
              <a:gd name="connsiteX5" fmla="*/ 5821971 w 7229725"/>
              <a:gd name="connsiteY5" fmla="*/ 1976684 h 2130522"/>
              <a:gd name="connsiteX6" fmla="*/ 5600624 w 7229725"/>
              <a:gd name="connsiteY6" fmla="*/ 2130522 h 2130522"/>
              <a:gd name="connsiteX7" fmla="*/ 5465013 w 7229725"/>
              <a:gd name="connsiteY7" fmla="*/ 1977723 h 2130522"/>
              <a:gd name="connsiteX8" fmla="*/ 4648073 w 7229725"/>
              <a:gd name="connsiteY8" fmla="*/ 1980912 h 2130522"/>
              <a:gd name="connsiteX9" fmla="*/ 477886 w 7229725"/>
              <a:gd name="connsiteY9" fmla="*/ 1965779 h 2130522"/>
              <a:gd name="connsiteX10" fmla="*/ 59092 w 7229725"/>
              <a:gd name="connsiteY10" fmla="*/ 1384174 h 2130522"/>
              <a:gd name="connsiteX11" fmla="*/ 81448 w 7229725"/>
              <a:gd name="connsiteY11" fmla="*/ 338242 h 2130522"/>
              <a:gd name="connsiteX12" fmla="*/ 658343 w 7229725"/>
              <a:gd name="connsiteY12" fmla="*/ 71625 h 2130522"/>
              <a:gd name="connsiteX13" fmla="*/ 2456482 w 7229725"/>
              <a:gd name="connsiteY13" fmla="*/ 30331 h 2130522"/>
              <a:gd name="connsiteX0" fmla="*/ 2456482 w 7229725"/>
              <a:gd name="connsiteY0" fmla="*/ 24338 h 2124529"/>
              <a:gd name="connsiteX1" fmla="*/ 6483379 w 7229725"/>
              <a:gd name="connsiteY1" fmla="*/ 40447 h 2124529"/>
              <a:gd name="connsiteX2" fmla="*/ 7109051 w 7229725"/>
              <a:gd name="connsiteY2" fmla="*/ 437696 h 2124529"/>
              <a:gd name="connsiteX3" fmla="*/ 7128199 w 7229725"/>
              <a:gd name="connsiteY3" fmla="*/ 1640199 h 2124529"/>
              <a:gd name="connsiteX4" fmla="*/ 6314524 w 7229725"/>
              <a:gd name="connsiteY4" fmla="*/ 1954814 h 2124529"/>
              <a:gd name="connsiteX5" fmla="*/ 5821971 w 7229725"/>
              <a:gd name="connsiteY5" fmla="*/ 1970691 h 2124529"/>
              <a:gd name="connsiteX6" fmla="*/ 5600624 w 7229725"/>
              <a:gd name="connsiteY6" fmla="*/ 2124529 h 2124529"/>
              <a:gd name="connsiteX7" fmla="*/ 5465013 w 7229725"/>
              <a:gd name="connsiteY7" fmla="*/ 1971730 h 2124529"/>
              <a:gd name="connsiteX8" fmla="*/ 4648073 w 7229725"/>
              <a:gd name="connsiteY8" fmla="*/ 1974919 h 2124529"/>
              <a:gd name="connsiteX9" fmla="*/ 477886 w 7229725"/>
              <a:gd name="connsiteY9" fmla="*/ 1959786 h 2124529"/>
              <a:gd name="connsiteX10" fmla="*/ 59092 w 7229725"/>
              <a:gd name="connsiteY10" fmla="*/ 1378181 h 2124529"/>
              <a:gd name="connsiteX11" fmla="*/ 81448 w 7229725"/>
              <a:gd name="connsiteY11" fmla="*/ 332249 h 2124529"/>
              <a:gd name="connsiteX12" fmla="*/ 658343 w 7229725"/>
              <a:gd name="connsiteY12" fmla="*/ 65632 h 2124529"/>
              <a:gd name="connsiteX13" fmla="*/ 2456482 w 7229725"/>
              <a:gd name="connsiteY13" fmla="*/ 24338 h 2124529"/>
              <a:gd name="connsiteX0" fmla="*/ 2456482 w 7229725"/>
              <a:gd name="connsiteY0" fmla="*/ 19755 h 2119946"/>
              <a:gd name="connsiteX1" fmla="*/ 6483379 w 7229725"/>
              <a:gd name="connsiteY1" fmla="*/ 35864 h 2119946"/>
              <a:gd name="connsiteX2" fmla="*/ 7109051 w 7229725"/>
              <a:gd name="connsiteY2" fmla="*/ 433113 h 2119946"/>
              <a:gd name="connsiteX3" fmla="*/ 7128199 w 7229725"/>
              <a:gd name="connsiteY3" fmla="*/ 1635616 h 2119946"/>
              <a:gd name="connsiteX4" fmla="*/ 6314524 w 7229725"/>
              <a:gd name="connsiteY4" fmla="*/ 1950231 h 2119946"/>
              <a:gd name="connsiteX5" fmla="*/ 5821971 w 7229725"/>
              <a:gd name="connsiteY5" fmla="*/ 1966108 h 2119946"/>
              <a:gd name="connsiteX6" fmla="*/ 5600624 w 7229725"/>
              <a:gd name="connsiteY6" fmla="*/ 2119946 h 2119946"/>
              <a:gd name="connsiteX7" fmla="*/ 5465013 w 7229725"/>
              <a:gd name="connsiteY7" fmla="*/ 1967147 h 2119946"/>
              <a:gd name="connsiteX8" fmla="*/ 4648073 w 7229725"/>
              <a:gd name="connsiteY8" fmla="*/ 1970336 h 2119946"/>
              <a:gd name="connsiteX9" fmla="*/ 477886 w 7229725"/>
              <a:gd name="connsiteY9" fmla="*/ 1955203 h 2119946"/>
              <a:gd name="connsiteX10" fmla="*/ 59092 w 7229725"/>
              <a:gd name="connsiteY10" fmla="*/ 1373598 h 2119946"/>
              <a:gd name="connsiteX11" fmla="*/ 81448 w 7229725"/>
              <a:gd name="connsiteY11" fmla="*/ 327666 h 2119946"/>
              <a:gd name="connsiteX12" fmla="*/ 658343 w 7229725"/>
              <a:gd name="connsiteY12" fmla="*/ 61049 h 2119946"/>
              <a:gd name="connsiteX13" fmla="*/ 2456482 w 7229725"/>
              <a:gd name="connsiteY13" fmla="*/ 19755 h 2119946"/>
              <a:gd name="connsiteX0" fmla="*/ 2464150 w 7229725"/>
              <a:gd name="connsiteY0" fmla="*/ 22861 h 2110661"/>
              <a:gd name="connsiteX1" fmla="*/ 6483379 w 7229725"/>
              <a:gd name="connsiteY1" fmla="*/ 26579 h 2110661"/>
              <a:gd name="connsiteX2" fmla="*/ 7109051 w 7229725"/>
              <a:gd name="connsiteY2" fmla="*/ 423828 h 2110661"/>
              <a:gd name="connsiteX3" fmla="*/ 7128199 w 7229725"/>
              <a:gd name="connsiteY3" fmla="*/ 1626331 h 2110661"/>
              <a:gd name="connsiteX4" fmla="*/ 6314524 w 7229725"/>
              <a:gd name="connsiteY4" fmla="*/ 1940946 h 2110661"/>
              <a:gd name="connsiteX5" fmla="*/ 5821971 w 7229725"/>
              <a:gd name="connsiteY5" fmla="*/ 1956823 h 2110661"/>
              <a:gd name="connsiteX6" fmla="*/ 5600624 w 7229725"/>
              <a:gd name="connsiteY6" fmla="*/ 2110661 h 2110661"/>
              <a:gd name="connsiteX7" fmla="*/ 5465013 w 7229725"/>
              <a:gd name="connsiteY7" fmla="*/ 1957862 h 2110661"/>
              <a:gd name="connsiteX8" fmla="*/ 4648073 w 7229725"/>
              <a:gd name="connsiteY8" fmla="*/ 1961051 h 2110661"/>
              <a:gd name="connsiteX9" fmla="*/ 477886 w 7229725"/>
              <a:gd name="connsiteY9" fmla="*/ 1945918 h 2110661"/>
              <a:gd name="connsiteX10" fmla="*/ 59092 w 7229725"/>
              <a:gd name="connsiteY10" fmla="*/ 1364313 h 2110661"/>
              <a:gd name="connsiteX11" fmla="*/ 81448 w 7229725"/>
              <a:gd name="connsiteY11" fmla="*/ 318381 h 2110661"/>
              <a:gd name="connsiteX12" fmla="*/ 658343 w 7229725"/>
              <a:gd name="connsiteY12" fmla="*/ 51764 h 2110661"/>
              <a:gd name="connsiteX13" fmla="*/ 2464150 w 7229725"/>
              <a:gd name="connsiteY13" fmla="*/ 22861 h 2110661"/>
              <a:gd name="connsiteX0" fmla="*/ 2464150 w 7229725"/>
              <a:gd name="connsiteY0" fmla="*/ 15549 h 2103349"/>
              <a:gd name="connsiteX1" fmla="*/ 6483379 w 7229725"/>
              <a:gd name="connsiteY1" fmla="*/ 19267 h 2103349"/>
              <a:gd name="connsiteX2" fmla="*/ 7109051 w 7229725"/>
              <a:gd name="connsiteY2" fmla="*/ 416516 h 2103349"/>
              <a:gd name="connsiteX3" fmla="*/ 7128199 w 7229725"/>
              <a:gd name="connsiteY3" fmla="*/ 1619019 h 2103349"/>
              <a:gd name="connsiteX4" fmla="*/ 6314524 w 7229725"/>
              <a:gd name="connsiteY4" fmla="*/ 1933634 h 2103349"/>
              <a:gd name="connsiteX5" fmla="*/ 5821971 w 7229725"/>
              <a:gd name="connsiteY5" fmla="*/ 1949511 h 2103349"/>
              <a:gd name="connsiteX6" fmla="*/ 5600624 w 7229725"/>
              <a:gd name="connsiteY6" fmla="*/ 2103349 h 2103349"/>
              <a:gd name="connsiteX7" fmla="*/ 5465013 w 7229725"/>
              <a:gd name="connsiteY7" fmla="*/ 1950550 h 2103349"/>
              <a:gd name="connsiteX8" fmla="*/ 4648073 w 7229725"/>
              <a:gd name="connsiteY8" fmla="*/ 1953739 h 2103349"/>
              <a:gd name="connsiteX9" fmla="*/ 477886 w 7229725"/>
              <a:gd name="connsiteY9" fmla="*/ 1938606 h 2103349"/>
              <a:gd name="connsiteX10" fmla="*/ 59092 w 7229725"/>
              <a:gd name="connsiteY10" fmla="*/ 1357001 h 2103349"/>
              <a:gd name="connsiteX11" fmla="*/ 81448 w 7229725"/>
              <a:gd name="connsiteY11" fmla="*/ 311069 h 2103349"/>
              <a:gd name="connsiteX12" fmla="*/ 658343 w 7229725"/>
              <a:gd name="connsiteY12" fmla="*/ 44452 h 2103349"/>
              <a:gd name="connsiteX13" fmla="*/ 2464150 w 7229725"/>
              <a:gd name="connsiteY13" fmla="*/ 15549 h 2103349"/>
              <a:gd name="connsiteX0" fmla="*/ 2464150 w 7229725"/>
              <a:gd name="connsiteY0" fmla="*/ 15549 h 2103349"/>
              <a:gd name="connsiteX1" fmla="*/ 6483379 w 7229725"/>
              <a:gd name="connsiteY1" fmla="*/ 19267 h 2103349"/>
              <a:gd name="connsiteX2" fmla="*/ 7109051 w 7229725"/>
              <a:gd name="connsiteY2" fmla="*/ 416516 h 2103349"/>
              <a:gd name="connsiteX3" fmla="*/ 7128199 w 7229725"/>
              <a:gd name="connsiteY3" fmla="*/ 1619019 h 2103349"/>
              <a:gd name="connsiteX4" fmla="*/ 6314524 w 7229725"/>
              <a:gd name="connsiteY4" fmla="*/ 1933634 h 2103349"/>
              <a:gd name="connsiteX5" fmla="*/ 5821971 w 7229725"/>
              <a:gd name="connsiteY5" fmla="*/ 1949511 h 2103349"/>
              <a:gd name="connsiteX6" fmla="*/ 5600624 w 7229725"/>
              <a:gd name="connsiteY6" fmla="*/ 2103349 h 2103349"/>
              <a:gd name="connsiteX7" fmla="*/ 5465013 w 7229725"/>
              <a:gd name="connsiteY7" fmla="*/ 1950550 h 2103349"/>
              <a:gd name="connsiteX8" fmla="*/ 4648073 w 7229725"/>
              <a:gd name="connsiteY8" fmla="*/ 1953739 h 2103349"/>
              <a:gd name="connsiteX9" fmla="*/ 477886 w 7229725"/>
              <a:gd name="connsiteY9" fmla="*/ 1938606 h 2103349"/>
              <a:gd name="connsiteX10" fmla="*/ 59092 w 7229725"/>
              <a:gd name="connsiteY10" fmla="*/ 1357001 h 2103349"/>
              <a:gd name="connsiteX11" fmla="*/ 81448 w 7229725"/>
              <a:gd name="connsiteY11" fmla="*/ 311069 h 2103349"/>
              <a:gd name="connsiteX12" fmla="*/ 658343 w 7229725"/>
              <a:gd name="connsiteY12" fmla="*/ 44452 h 2103349"/>
              <a:gd name="connsiteX13" fmla="*/ 2464150 w 7229725"/>
              <a:gd name="connsiteY13" fmla="*/ 15549 h 2103349"/>
              <a:gd name="connsiteX0" fmla="*/ 2464150 w 7189749"/>
              <a:gd name="connsiteY0" fmla="*/ 15549 h 2103349"/>
              <a:gd name="connsiteX1" fmla="*/ 6483379 w 7189749"/>
              <a:gd name="connsiteY1" fmla="*/ 19267 h 2103349"/>
              <a:gd name="connsiteX2" fmla="*/ 7109051 w 7189749"/>
              <a:gd name="connsiteY2" fmla="*/ 416516 h 2103349"/>
              <a:gd name="connsiteX3" fmla="*/ 7128199 w 7189749"/>
              <a:gd name="connsiteY3" fmla="*/ 1619019 h 2103349"/>
              <a:gd name="connsiteX4" fmla="*/ 6314524 w 7189749"/>
              <a:gd name="connsiteY4" fmla="*/ 1933634 h 2103349"/>
              <a:gd name="connsiteX5" fmla="*/ 5821971 w 7189749"/>
              <a:gd name="connsiteY5" fmla="*/ 1949511 h 2103349"/>
              <a:gd name="connsiteX6" fmla="*/ 5600624 w 7189749"/>
              <a:gd name="connsiteY6" fmla="*/ 2103349 h 2103349"/>
              <a:gd name="connsiteX7" fmla="*/ 5465013 w 7189749"/>
              <a:gd name="connsiteY7" fmla="*/ 1950550 h 2103349"/>
              <a:gd name="connsiteX8" fmla="*/ 4648073 w 7189749"/>
              <a:gd name="connsiteY8" fmla="*/ 1953739 h 2103349"/>
              <a:gd name="connsiteX9" fmla="*/ 477886 w 7189749"/>
              <a:gd name="connsiteY9" fmla="*/ 1938606 h 2103349"/>
              <a:gd name="connsiteX10" fmla="*/ 59092 w 7189749"/>
              <a:gd name="connsiteY10" fmla="*/ 1357001 h 2103349"/>
              <a:gd name="connsiteX11" fmla="*/ 81448 w 7189749"/>
              <a:gd name="connsiteY11" fmla="*/ 311069 h 2103349"/>
              <a:gd name="connsiteX12" fmla="*/ 658343 w 7189749"/>
              <a:gd name="connsiteY12" fmla="*/ 44452 h 2103349"/>
              <a:gd name="connsiteX13" fmla="*/ 2464150 w 7189749"/>
              <a:gd name="connsiteY13" fmla="*/ 15549 h 210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89749" h="2103349">
                <a:moveTo>
                  <a:pt x="2464150" y="15549"/>
                </a:moveTo>
                <a:cubicBezTo>
                  <a:pt x="3747294" y="-15927"/>
                  <a:pt x="5187003" y="8330"/>
                  <a:pt x="6483379" y="19267"/>
                </a:cubicBezTo>
                <a:cubicBezTo>
                  <a:pt x="6796374" y="27527"/>
                  <a:pt x="7047321" y="-21699"/>
                  <a:pt x="7109051" y="416516"/>
                </a:cubicBezTo>
                <a:cubicBezTo>
                  <a:pt x="7186460" y="774533"/>
                  <a:pt x="7234540" y="1060279"/>
                  <a:pt x="7128199" y="1619019"/>
                </a:cubicBezTo>
                <a:cubicBezTo>
                  <a:pt x="7039299" y="1872274"/>
                  <a:pt x="6845131" y="1916139"/>
                  <a:pt x="6314524" y="1933634"/>
                </a:cubicBezTo>
                <a:cubicBezTo>
                  <a:pt x="6220263" y="1942346"/>
                  <a:pt x="5912636" y="1948475"/>
                  <a:pt x="5821971" y="1949511"/>
                </a:cubicBezTo>
                <a:cubicBezTo>
                  <a:pt x="5714396" y="2032253"/>
                  <a:pt x="5634579" y="2088076"/>
                  <a:pt x="5600624" y="2103349"/>
                </a:cubicBezTo>
                <a:cubicBezTo>
                  <a:pt x="5591235" y="2073950"/>
                  <a:pt x="5605112" y="2028372"/>
                  <a:pt x="5465013" y="1950550"/>
                </a:cubicBezTo>
                <a:lnTo>
                  <a:pt x="4648073" y="1953739"/>
                </a:lnTo>
                <a:cubicBezTo>
                  <a:pt x="3393515" y="1919132"/>
                  <a:pt x="1381166" y="1994695"/>
                  <a:pt x="477886" y="1938606"/>
                </a:cubicBezTo>
                <a:cubicBezTo>
                  <a:pt x="30829" y="1888856"/>
                  <a:pt x="129146" y="1592080"/>
                  <a:pt x="59092" y="1357001"/>
                </a:cubicBezTo>
                <a:cubicBezTo>
                  <a:pt x="-27509" y="1046521"/>
                  <a:pt x="-17974" y="739325"/>
                  <a:pt x="81448" y="311069"/>
                </a:cubicBezTo>
                <a:cubicBezTo>
                  <a:pt x="124991" y="47965"/>
                  <a:pt x="294103" y="52959"/>
                  <a:pt x="658343" y="44452"/>
                </a:cubicBezTo>
                <a:cubicBezTo>
                  <a:pt x="1002719" y="22681"/>
                  <a:pt x="1818875" y="34390"/>
                  <a:pt x="2464150" y="15549"/>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19591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20DF01A-DAD0-4D16-BEDE-ED085CCC3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69226B0-CD1A-4DC3-9385-C668B386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8179" flipH="1">
            <a:off x="523218" y="407131"/>
            <a:ext cx="7484484" cy="5843743"/>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05831"/>
              <a:gd name="connsiteY0" fmla="*/ 731902 h 758856"/>
              <a:gd name="connsiteX1" fmla="*/ 373741 w 805831"/>
              <a:gd name="connsiteY1" fmla="*/ 757848 h 758856"/>
              <a:gd name="connsiteX2" fmla="*/ 683896 w 805831"/>
              <a:gd name="connsiteY2" fmla="*/ 696479 h 758856"/>
              <a:gd name="connsiteX3" fmla="*/ 803316 w 805831"/>
              <a:gd name="connsiteY3" fmla="*/ 453428 h 758856"/>
              <a:gd name="connsiteX4" fmla="*/ 588282 w 805831"/>
              <a:gd name="connsiteY4" fmla="*/ 3537 h 758856"/>
              <a:gd name="connsiteX5" fmla="*/ 59263 w 805831"/>
              <a:gd name="connsiteY5" fmla="*/ 319863 h 758856"/>
              <a:gd name="connsiteX6" fmla="*/ 56596 w 805831"/>
              <a:gd name="connsiteY6" fmla="*/ 630854 h 758856"/>
              <a:gd name="connsiteX7" fmla="*/ 0 w 805831"/>
              <a:gd name="connsiteY7" fmla="*/ 731902 h 758856"/>
              <a:gd name="connsiteX0" fmla="*/ 0 w 822941"/>
              <a:gd name="connsiteY0" fmla="*/ 731902 h 758856"/>
              <a:gd name="connsiteX1" fmla="*/ 373741 w 822941"/>
              <a:gd name="connsiteY1" fmla="*/ 757848 h 758856"/>
              <a:gd name="connsiteX2" fmla="*/ 683896 w 822941"/>
              <a:gd name="connsiteY2" fmla="*/ 696479 h 758856"/>
              <a:gd name="connsiteX3" fmla="*/ 820887 w 822941"/>
              <a:gd name="connsiteY3" fmla="*/ 468892 h 758856"/>
              <a:gd name="connsiteX4" fmla="*/ 588282 w 822941"/>
              <a:gd name="connsiteY4" fmla="*/ 3537 h 758856"/>
              <a:gd name="connsiteX5" fmla="*/ 59263 w 822941"/>
              <a:gd name="connsiteY5" fmla="*/ 319863 h 758856"/>
              <a:gd name="connsiteX6" fmla="*/ 56596 w 822941"/>
              <a:gd name="connsiteY6" fmla="*/ 630854 h 758856"/>
              <a:gd name="connsiteX7" fmla="*/ 0 w 822941"/>
              <a:gd name="connsiteY7" fmla="*/ 731902 h 758856"/>
              <a:gd name="connsiteX0" fmla="*/ 0 w 823675"/>
              <a:gd name="connsiteY0" fmla="*/ 731902 h 760400"/>
              <a:gd name="connsiteX1" fmla="*/ 373741 w 823675"/>
              <a:gd name="connsiteY1" fmla="*/ 757848 h 760400"/>
              <a:gd name="connsiteX2" fmla="*/ 695077 w 823675"/>
              <a:gd name="connsiteY2" fmla="*/ 729340 h 760400"/>
              <a:gd name="connsiteX3" fmla="*/ 820887 w 823675"/>
              <a:gd name="connsiteY3" fmla="*/ 468892 h 760400"/>
              <a:gd name="connsiteX4" fmla="*/ 588282 w 823675"/>
              <a:gd name="connsiteY4" fmla="*/ 3537 h 760400"/>
              <a:gd name="connsiteX5" fmla="*/ 59263 w 823675"/>
              <a:gd name="connsiteY5" fmla="*/ 319863 h 760400"/>
              <a:gd name="connsiteX6" fmla="*/ 56596 w 823675"/>
              <a:gd name="connsiteY6" fmla="*/ 630854 h 760400"/>
              <a:gd name="connsiteX7" fmla="*/ 0 w 823675"/>
              <a:gd name="connsiteY7" fmla="*/ 731902 h 760400"/>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86869"/>
              <a:gd name="connsiteX1" fmla="*/ 166906 w 823675"/>
              <a:gd name="connsiteY1" fmla="*/ 737073 h 786869"/>
              <a:gd name="connsiteX2" fmla="*/ 381728 w 823675"/>
              <a:gd name="connsiteY2" fmla="*/ 786843 h 786869"/>
              <a:gd name="connsiteX3" fmla="*/ 695077 w 823675"/>
              <a:gd name="connsiteY3" fmla="*/ 729340 h 786869"/>
              <a:gd name="connsiteX4" fmla="*/ 820887 w 823675"/>
              <a:gd name="connsiteY4" fmla="*/ 468892 h 786869"/>
              <a:gd name="connsiteX5" fmla="*/ 588282 w 823675"/>
              <a:gd name="connsiteY5" fmla="*/ 3537 h 786869"/>
              <a:gd name="connsiteX6" fmla="*/ 59263 w 823675"/>
              <a:gd name="connsiteY6" fmla="*/ 319863 h 786869"/>
              <a:gd name="connsiteX7" fmla="*/ 56596 w 823675"/>
              <a:gd name="connsiteY7" fmla="*/ 630854 h 786869"/>
              <a:gd name="connsiteX8" fmla="*/ 0 w 823675"/>
              <a:gd name="connsiteY8" fmla="*/ 731902 h 786869"/>
              <a:gd name="connsiteX0" fmla="*/ 0 w 823675"/>
              <a:gd name="connsiteY0" fmla="*/ 731902 h 792665"/>
              <a:gd name="connsiteX1" fmla="*/ 166906 w 823675"/>
              <a:gd name="connsiteY1" fmla="*/ 737073 h 792665"/>
              <a:gd name="connsiteX2" fmla="*/ 391312 w 823675"/>
              <a:gd name="connsiteY2" fmla="*/ 792642 h 792665"/>
              <a:gd name="connsiteX3" fmla="*/ 695077 w 823675"/>
              <a:gd name="connsiteY3" fmla="*/ 729340 h 792665"/>
              <a:gd name="connsiteX4" fmla="*/ 820887 w 823675"/>
              <a:gd name="connsiteY4" fmla="*/ 468892 h 792665"/>
              <a:gd name="connsiteX5" fmla="*/ 588282 w 823675"/>
              <a:gd name="connsiteY5" fmla="*/ 3537 h 792665"/>
              <a:gd name="connsiteX6" fmla="*/ 59263 w 823675"/>
              <a:gd name="connsiteY6" fmla="*/ 319863 h 792665"/>
              <a:gd name="connsiteX7" fmla="*/ 56596 w 823675"/>
              <a:gd name="connsiteY7" fmla="*/ 630854 h 792665"/>
              <a:gd name="connsiteX8" fmla="*/ 0 w 823675"/>
              <a:gd name="connsiteY8" fmla="*/ 731902 h 792665"/>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6596 w 823675"/>
              <a:gd name="connsiteY7" fmla="*/ 630854 h 777210"/>
              <a:gd name="connsiteX8" fmla="*/ 0 w 823675"/>
              <a:gd name="connsiteY8" fmla="*/ 731902 h 777210"/>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1617 w 823675"/>
              <a:gd name="connsiteY7" fmla="*/ 627352 h 777210"/>
              <a:gd name="connsiteX8" fmla="*/ 0 w 823675"/>
              <a:gd name="connsiteY8" fmla="*/ 731902 h 777210"/>
              <a:gd name="connsiteX0" fmla="*/ 0 w 823675"/>
              <a:gd name="connsiteY0" fmla="*/ 732801 h 778109"/>
              <a:gd name="connsiteX1" fmla="*/ 166906 w 823675"/>
              <a:gd name="connsiteY1" fmla="*/ 737972 h 778109"/>
              <a:gd name="connsiteX2" fmla="*/ 391312 w 823675"/>
              <a:gd name="connsiteY2" fmla="*/ 778077 h 778109"/>
              <a:gd name="connsiteX3" fmla="*/ 695077 w 823675"/>
              <a:gd name="connsiteY3" fmla="*/ 730239 h 778109"/>
              <a:gd name="connsiteX4" fmla="*/ 820887 w 823675"/>
              <a:gd name="connsiteY4" fmla="*/ 469791 h 778109"/>
              <a:gd name="connsiteX5" fmla="*/ 588282 w 823675"/>
              <a:gd name="connsiteY5" fmla="*/ 4436 h 778109"/>
              <a:gd name="connsiteX6" fmla="*/ 39641 w 823675"/>
              <a:gd name="connsiteY6" fmla="*/ 312540 h 778109"/>
              <a:gd name="connsiteX7" fmla="*/ 51617 w 823675"/>
              <a:gd name="connsiteY7" fmla="*/ 628251 h 778109"/>
              <a:gd name="connsiteX8" fmla="*/ 0 w 823675"/>
              <a:gd name="connsiteY8" fmla="*/ 732801 h 778109"/>
              <a:gd name="connsiteX0" fmla="*/ 0 w 823675"/>
              <a:gd name="connsiteY0" fmla="*/ 732965 h 778273"/>
              <a:gd name="connsiteX1" fmla="*/ 166906 w 823675"/>
              <a:gd name="connsiteY1" fmla="*/ 738136 h 778273"/>
              <a:gd name="connsiteX2" fmla="*/ 391312 w 823675"/>
              <a:gd name="connsiteY2" fmla="*/ 778241 h 778273"/>
              <a:gd name="connsiteX3" fmla="*/ 695077 w 823675"/>
              <a:gd name="connsiteY3" fmla="*/ 730403 h 778273"/>
              <a:gd name="connsiteX4" fmla="*/ 820887 w 823675"/>
              <a:gd name="connsiteY4" fmla="*/ 469955 h 778273"/>
              <a:gd name="connsiteX5" fmla="*/ 588282 w 823675"/>
              <a:gd name="connsiteY5" fmla="*/ 4600 h 778273"/>
              <a:gd name="connsiteX6" fmla="*/ 31572 w 823675"/>
              <a:gd name="connsiteY6" fmla="*/ 311368 h 778273"/>
              <a:gd name="connsiteX7" fmla="*/ 51617 w 823675"/>
              <a:gd name="connsiteY7" fmla="*/ 628415 h 778273"/>
              <a:gd name="connsiteX8" fmla="*/ 0 w 823675"/>
              <a:gd name="connsiteY8" fmla="*/ 732965 h 77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675" h="778273">
                <a:moveTo>
                  <a:pt x="0" y="732965"/>
                </a:moveTo>
                <a:cubicBezTo>
                  <a:pt x="17853" y="736493"/>
                  <a:pt x="104616" y="733812"/>
                  <a:pt x="166906" y="738136"/>
                </a:cubicBezTo>
                <a:cubicBezTo>
                  <a:pt x="229196" y="742460"/>
                  <a:pt x="303284" y="779530"/>
                  <a:pt x="391312" y="778241"/>
                </a:cubicBezTo>
                <a:cubicBezTo>
                  <a:pt x="479340" y="776952"/>
                  <a:pt x="621884" y="774696"/>
                  <a:pt x="695077" y="730403"/>
                </a:cubicBezTo>
                <a:cubicBezTo>
                  <a:pt x="768270" y="686110"/>
                  <a:pt x="838686" y="590922"/>
                  <a:pt x="820887" y="469955"/>
                </a:cubicBezTo>
                <a:cubicBezTo>
                  <a:pt x="803088" y="348988"/>
                  <a:pt x="795207" y="48292"/>
                  <a:pt x="588282" y="4600"/>
                </a:cubicBezTo>
                <a:cubicBezTo>
                  <a:pt x="492555" y="-2543"/>
                  <a:pt x="66148" y="-39533"/>
                  <a:pt x="31572" y="311368"/>
                </a:cubicBezTo>
                <a:cubicBezTo>
                  <a:pt x="15666" y="420334"/>
                  <a:pt x="51617" y="565074"/>
                  <a:pt x="51617" y="628415"/>
                </a:cubicBezTo>
                <a:cubicBezTo>
                  <a:pt x="52094" y="700138"/>
                  <a:pt x="0" y="732965"/>
                  <a:pt x="0" y="732965"/>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A4822E0-DFB1-856F-EFC6-C7DC86B24670}"/>
              </a:ext>
            </a:extLst>
          </p:cNvPr>
          <p:cNvSpPr>
            <a:spLocks noGrp="1"/>
          </p:cNvSpPr>
          <p:nvPr>
            <p:ph type="title"/>
          </p:nvPr>
        </p:nvSpPr>
        <p:spPr>
          <a:xfrm>
            <a:off x="1409949" y="1376627"/>
            <a:ext cx="5467001" cy="1606536"/>
          </a:xfrm>
        </p:spPr>
        <p:txBody>
          <a:bodyPr>
            <a:normAutofit/>
          </a:bodyPr>
          <a:lstStyle/>
          <a:p>
            <a:pPr algn="ctr">
              <a:lnSpc>
                <a:spcPct val="90000"/>
              </a:lnSpc>
            </a:pPr>
            <a:r>
              <a:rPr lang="el-GR" sz="3400">
                <a:latin typeface="Cavolini" panose="03000502040302020204" pitchFamily="66" charset="0"/>
                <a:cs typeface="Cavolini" panose="03000502040302020204" pitchFamily="66" charset="0"/>
              </a:rPr>
              <a:t>«Αν ήμουν βιβλίο»...</a:t>
            </a:r>
            <a:br>
              <a:rPr lang="el-GR" sz="3400">
                <a:latin typeface="Cavolini" panose="03000502040302020204" pitchFamily="66" charset="0"/>
                <a:cs typeface="Cavolini" panose="03000502040302020204" pitchFamily="66" charset="0"/>
              </a:rPr>
            </a:br>
            <a:r>
              <a:rPr lang="el-GR" sz="3400">
                <a:latin typeface="Cavolini" panose="03000502040302020204" pitchFamily="66" charset="0"/>
                <a:cs typeface="Cavolini" panose="03000502040302020204" pitchFamily="66" charset="0"/>
              </a:rPr>
              <a:t>με τη ματιά των παιδιών...</a:t>
            </a:r>
            <a:endParaRPr lang="en-US" sz="3400">
              <a:latin typeface="Cavolini" panose="03000502040302020204" pitchFamily="66" charset="0"/>
              <a:cs typeface="Cavolini" panose="03000502040302020204" pitchFamily="66" charset="0"/>
            </a:endParaRPr>
          </a:p>
        </p:txBody>
      </p:sp>
      <p:sp>
        <p:nvSpPr>
          <p:cNvPr id="3" name="Content Placeholder 2">
            <a:extLst>
              <a:ext uri="{FF2B5EF4-FFF2-40B4-BE49-F238E27FC236}">
                <a16:creationId xmlns:a16="http://schemas.microsoft.com/office/drawing/2014/main" id="{3B73D09D-C3A0-CB5E-4C02-2662759C90ED}"/>
              </a:ext>
            </a:extLst>
          </p:cNvPr>
          <p:cNvSpPr>
            <a:spLocks noGrp="1"/>
          </p:cNvSpPr>
          <p:nvPr>
            <p:ph idx="1"/>
          </p:nvPr>
        </p:nvSpPr>
        <p:spPr>
          <a:xfrm>
            <a:off x="1515808" y="3005226"/>
            <a:ext cx="5361142" cy="2723652"/>
          </a:xfrm>
        </p:spPr>
        <p:txBody>
          <a:bodyPr>
            <a:normAutofit/>
          </a:bodyPr>
          <a:lstStyle/>
          <a:p>
            <a:pPr algn="ctr"/>
            <a:r>
              <a:rPr lang="en-US" dirty="0">
                <a:hlinkClick r:id="rId2"/>
              </a:rPr>
              <a:t>https://www.youtube.com/watch?v=kJViIVs1KyU</a:t>
            </a:r>
            <a:endParaRPr lang="el-GR"/>
          </a:p>
          <a:p>
            <a:pPr algn="ctr"/>
            <a:endParaRPr lang="el-GR"/>
          </a:p>
          <a:p>
            <a:pPr algn="ctr"/>
            <a:r>
              <a:rPr lang="en-US" dirty="0">
                <a:hlinkClick r:id="rId3"/>
              </a:rPr>
              <a:t>https://www.youtube.com/watch?v=rqTJnwzF9jE</a:t>
            </a:r>
            <a:endParaRPr lang="el-GR"/>
          </a:p>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5BF7BA60-8036-B81C-194C-4983BC58FD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6768" y="1206135"/>
            <a:ext cx="3299844" cy="4356229"/>
          </a:xfrm>
          <a:prstGeom prst="rect">
            <a:avLst/>
          </a:prstGeom>
        </p:spPr>
      </p:pic>
      <p:sp>
        <p:nvSpPr>
          <p:cNvPr id="14" name="Freeform: Shape 13">
            <a:extLst>
              <a:ext uri="{FF2B5EF4-FFF2-40B4-BE49-F238E27FC236}">
                <a16:creationId xmlns:a16="http://schemas.microsoft.com/office/drawing/2014/main" id="{6F7FF329-CA33-4304-B33D-1E52A8B67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8179" flipH="1">
            <a:off x="451704" y="462379"/>
            <a:ext cx="7484484" cy="5843743"/>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05831"/>
              <a:gd name="connsiteY0" fmla="*/ 731902 h 758856"/>
              <a:gd name="connsiteX1" fmla="*/ 373741 w 805831"/>
              <a:gd name="connsiteY1" fmla="*/ 757848 h 758856"/>
              <a:gd name="connsiteX2" fmla="*/ 683896 w 805831"/>
              <a:gd name="connsiteY2" fmla="*/ 696479 h 758856"/>
              <a:gd name="connsiteX3" fmla="*/ 803316 w 805831"/>
              <a:gd name="connsiteY3" fmla="*/ 453428 h 758856"/>
              <a:gd name="connsiteX4" fmla="*/ 588282 w 805831"/>
              <a:gd name="connsiteY4" fmla="*/ 3537 h 758856"/>
              <a:gd name="connsiteX5" fmla="*/ 59263 w 805831"/>
              <a:gd name="connsiteY5" fmla="*/ 319863 h 758856"/>
              <a:gd name="connsiteX6" fmla="*/ 56596 w 805831"/>
              <a:gd name="connsiteY6" fmla="*/ 630854 h 758856"/>
              <a:gd name="connsiteX7" fmla="*/ 0 w 805831"/>
              <a:gd name="connsiteY7" fmla="*/ 731902 h 758856"/>
              <a:gd name="connsiteX0" fmla="*/ 0 w 822941"/>
              <a:gd name="connsiteY0" fmla="*/ 731902 h 758856"/>
              <a:gd name="connsiteX1" fmla="*/ 373741 w 822941"/>
              <a:gd name="connsiteY1" fmla="*/ 757848 h 758856"/>
              <a:gd name="connsiteX2" fmla="*/ 683896 w 822941"/>
              <a:gd name="connsiteY2" fmla="*/ 696479 h 758856"/>
              <a:gd name="connsiteX3" fmla="*/ 820887 w 822941"/>
              <a:gd name="connsiteY3" fmla="*/ 468892 h 758856"/>
              <a:gd name="connsiteX4" fmla="*/ 588282 w 822941"/>
              <a:gd name="connsiteY4" fmla="*/ 3537 h 758856"/>
              <a:gd name="connsiteX5" fmla="*/ 59263 w 822941"/>
              <a:gd name="connsiteY5" fmla="*/ 319863 h 758856"/>
              <a:gd name="connsiteX6" fmla="*/ 56596 w 822941"/>
              <a:gd name="connsiteY6" fmla="*/ 630854 h 758856"/>
              <a:gd name="connsiteX7" fmla="*/ 0 w 822941"/>
              <a:gd name="connsiteY7" fmla="*/ 731902 h 758856"/>
              <a:gd name="connsiteX0" fmla="*/ 0 w 823675"/>
              <a:gd name="connsiteY0" fmla="*/ 731902 h 760400"/>
              <a:gd name="connsiteX1" fmla="*/ 373741 w 823675"/>
              <a:gd name="connsiteY1" fmla="*/ 757848 h 760400"/>
              <a:gd name="connsiteX2" fmla="*/ 695077 w 823675"/>
              <a:gd name="connsiteY2" fmla="*/ 729340 h 760400"/>
              <a:gd name="connsiteX3" fmla="*/ 820887 w 823675"/>
              <a:gd name="connsiteY3" fmla="*/ 468892 h 760400"/>
              <a:gd name="connsiteX4" fmla="*/ 588282 w 823675"/>
              <a:gd name="connsiteY4" fmla="*/ 3537 h 760400"/>
              <a:gd name="connsiteX5" fmla="*/ 59263 w 823675"/>
              <a:gd name="connsiteY5" fmla="*/ 319863 h 760400"/>
              <a:gd name="connsiteX6" fmla="*/ 56596 w 823675"/>
              <a:gd name="connsiteY6" fmla="*/ 630854 h 760400"/>
              <a:gd name="connsiteX7" fmla="*/ 0 w 823675"/>
              <a:gd name="connsiteY7" fmla="*/ 731902 h 760400"/>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86869"/>
              <a:gd name="connsiteX1" fmla="*/ 166906 w 823675"/>
              <a:gd name="connsiteY1" fmla="*/ 737073 h 786869"/>
              <a:gd name="connsiteX2" fmla="*/ 381728 w 823675"/>
              <a:gd name="connsiteY2" fmla="*/ 786843 h 786869"/>
              <a:gd name="connsiteX3" fmla="*/ 695077 w 823675"/>
              <a:gd name="connsiteY3" fmla="*/ 729340 h 786869"/>
              <a:gd name="connsiteX4" fmla="*/ 820887 w 823675"/>
              <a:gd name="connsiteY4" fmla="*/ 468892 h 786869"/>
              <a:gd name="connsiteX5" fmla="*/ 588282 w 823675"/>
              <a:gd name="connsiteY5" fmla="*/ 3537 h 786869"/>
              <a:gd name="connsiteX6" fmla="*/ 59263 w 823675"/>
              <a:gd name="connsiteY6" fmla="*/ 319863 h 786869"/>
              <a:gd name="connsiteX7" fmla="*/ 56596 w 823675"/>
              <a:gd name="connsiteY7" fmla="*/ 630854 h 786869"/>
              <a:gd name="connsiteX8" fmla="*/ 0 w 823675"/>
              <a:gd name="connsiteY8" fmla="*/ 731902 h 786869"/>
              <a:gd name="connsiteX0" fmla="*/ 0 w 823675"/>
              <a:gd name="connsiteY0" fmla="*/ 731902 h 792665"/>
              <a:gd name="connsiteX1" fmla="*/ 166906 w 823675"/>
              <a:gd name="connsiteY1" fmla="*/ 737073 h 792665"/>
              <a:gd name="connsiteX2" fmla="*/ 391312 w 823675"/>
              <a:gd name="connsiteY2" fmla="*/ 792642 h 792665"/>
              <a:gd name="connsiteX3" fmla="*/ 695077 w 823675"/>
              <a:gd name="connsiteY3" fmla="*/ 729340 h 792665"/>
              <a:gd name="connsiteX4" fmla="*/ 820887 w 823675"/>
              <a:gd name="connsiteY4" fmla="*/ 468892 h 792665"/>
              <a:gd name="connsiteX5" fmla="*/ 588282 w 823675"/>
              <a:gd name="connsiteY5" fmla="*/ 3537 h 792665"/>
              <a:gd name="connsiteX6" fmla="*/ 59263 w 823675"/>
              <a:gd name="connsiteY6" fmla="*/ 319863 h 792665"/>
              <a:gd name="connsiteX7" fmla="*/ 56596 w 823675"/>
              <a:gd name="connsiteY7" fmla="*/ 630854 h 792665"/>
              <a:gd name="connsiteX8" fmla="*/ 0 w 823675"/>
              <a:gd name="connsiteY8" fmla="*/ 731902 h 792665"/>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6596 w 823675"/>
              <a:gd name="connsiteY7" fmla="*/ 630854 h 777210"/>
              <a:gd name="connsiteX8" fmla="*/ 0 w 823675"/>
              <a:gd name="connsiteY8" fmla="*/ 731902 h 777210"/>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1617 w 823675"/>
              <a:gd name="connsiteY7" fmla="*/ 627352 h 777210"/>
              <a:gd name="connsiteX8" fmla="*/ 0 w 823675"/>
              <a:gd name="connsiteY8" fmla="*/ 731902 h 777210"/>
              <a:gd name="connsiteX0" fmla="*/ 0 w 823675"/>
              <a:gd name="connsiteY0" fmla="*/ 732801 h 778109"/>
              <a:gd name="connsiteX1" fmla="*/ 166906 w 823675"/>
              <a:gd name="connsiteY1" fmla="*/ 737972 h 778109"/>
              <a:gd name="connsiteX2" fmla="*/ 391312 w 823675"/>
              <a:gd name="connsiteY2" fmla="*/ 778077 h 778109"/>
              <a:gd name="connsiteX3" fmla="*/ 695077 w 823675"/>
              <a:gd name="connsiteY3" fmla="*/ 730239 h 778109"/>
              <a:gd name="connsiteX4" fmla="*/ 820887 w 823675"/>
              <a:gd name="connsiteY4" fmla="*/ 469791 h 778109"/>
              <a:gd name="connsiteX5" fmla="*/ 588282 w 823675"/>
              <a:gd name="connsiteY5" fmla="*/ 4436 h 778109"/>
              <a:gd name="connsiteX6" fmla="*/ 39641 w 823675"/>
              <a:gd name="connsiteY6" fmla="*/ 312540 h 778109"/>
              <a:gd name="connsiteX7" fmla="*/ 51617 w 823675"/>
              <a:gd name="connsiteY7" fmla="*/ 628251 h 778109"/>
              <a:gd name="connsiteX8" fmla="*/ 0 w 823675"/>
              <a:gd name="connsiteY8" fmla="*/ 732801 h 778109"/>
              <a:gd name="connsiteX0" fmla="*/ 0 w 823675"/>
              <a:gd name="connsiteY0" fmla="*/ 732965 h 778273"/>
              <a:gd name="connsiteX1" fmla="*/ 166906 w 823675"/>
              <a:gd name="connsiteY1" fmla="*/ 738136 h 778273"/>
              <a:gd name="connsiteX2" fmla="*/ 391312 w 823675"/>
              <a:gd name="connsiteY2" fmla="*/ 778241 h 778273"/>
              <a:gd name="connsiteX3" fmla="*/ 695077 w 823675"/>
              <a:gd name="connsiteY3" fmla="*/ 730403 h 778273"/>
              <a:gd name="connsiteX4" fmla="*/ 820887 w 823675"/>
              <a:gd name="connsiteY4" fmla="*/ 469955 h 778273"/>
              <a:gd name="connsiteX5" fmla="*/ 588282 w 823675"/>
              <a:gd name="connsiteY5" fmla="*/ 4600 h 778273"/>
              <a:gd name="connsiteX6" fmla="*/ 31572 w 823675"/>
              <a:gd name="connsiteY6" fmla="*/ 311368 h 778273"/>
              <a:gd name="connsiteX7" fmla="*/ 51617 w 823675"/>
              <a:gd name="connsiteY7" fmla="*/ 628415 h 778273"/>
              <a:gd name="connsiteX8" fmla="*/ 0 w 823675"/>
              <a:gd name="connsiteY8" fmla="*/ 732965 h 77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675" h="778273">
                <a:moveTo>
                  <a:pt x="0" y="732965"/>
                </a:moveTo>
                <a:cubicBezTo>
                  <a:pt x="17853" y="736493"/>
                  <a:pt x="104616" y="733812"/>
                  <a:pt x="166906" y="738136"/>
                </a:cubicBezTo>
                <a:cubicBezTo>
                  <a:pt x="229196" y="742460"/>
                  <a:pt x="303284" y="779530"/>
                  <a:pt x="391312" y="778241"/>
                </a:cubicBezTo>
                <a:cubicBezTo>
                  <a:pt x="479340" y="776952"/>
                  <a:pt x="621884" y="774696"/>
                  <a:pt x="695077" y="730403"/>
                </a:cubicBezTo>
                <a:cubicBezTo>
                  <a:pt x="768270" y="686110"/>
                  <a:pt x="838686" y="590922"/>
                  <a:pt x="820887" y="469955"/>
                </a:cubicBezTo>
                <a:cubicBezTo>
                  <a:pt x="803088" y="348988"/>
                  <a:pt x="795207" y="48292"/>
                  <a:pt x="588282" y="4600"/>
                </a:cubicBezTo>
                <a:cubicBezTo>
                  <a:pt x="492555" y="-2543"/>
                  <a:pt x="66148" y="-39533"/>
                  <a:pt x="31572" y="311368"/>
                </a:cubicBezTo>
                <a:cubicBezTo>
                  <a:pt x="15666" y="420334"/>
                  <a:pt x="51617" y="565074"/>
                  <a:pt x="51617" y="628415"/>
                </a:cubicBezTo>
                <a:cubicBezTo>
                  <a:pt x="52094" y="700138"/>
                  <a:pt x="0" y="732965"/>
                  <a:pt x="0" y="732965"/>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2533740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F6F8AE2-ADE1-4F2F-B0C5-43BA8AE69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DBB482B8-9A21-77FD-141B-CE3870D90A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213" r="-1" b="35897"/>
          <a:stretch/>
        </p:blipFill>
        <p:spPr>
          <a:xfrm>
            <a:off x="332738" y="322050"/>
            <a:ext cx="11507692" cy="6299679"/>
          </a:xfrm>
          <a:custGeom>
            <a:avLst/>
            <a:gdLst/>
            <a:ahLst/>
            <a:cxnLst/>
            <a:rect l="l" t="t" r="r" b="b"/>
            <a:pathLst>
              <a:path w="11507692" h="6299679">
                <a:moveTo>
                  <a:pt x="6334931" y="29"/>
                </a:moveTo>
                <a:cubicBezTo>
                  <a:pt x="7693809" y="1177"/>
                  <a:pt x="9080260" y="37234"/>
                  <a:pt x="10377098" y="57707"/>
                </a:cubicBezTo>
                <a:cubicBezTo>
                  <a:pt x="10878068" y="82446"/>
                  <a:pt x="11279726" y="-64989"/>
                  <a:pt x="11378529" y="1247496"/>
                </a:cubicBezTo>
                <a:cubicBezTo>
                  <a:pt x="11502428" y="2319782"/>
                  <a:pt x="11579383" y="3175611"/>
                  <a:pt x="11409177" y="4849077"/>
                </a:cubicBezTo>
                <a:cubicBezTo>
                  <a:pt x="11266886" y="5607593"/>
                  <a:pt x="10956107" y="5738972"/>
                  <a:pt x="10106834" y="5791371"/>
                </a:cubicBezTo>
                <a:cubicBezTo>
                  <a:pt x="9955963" y="5817464"/>
                  <a:pt x="9463584" y="5835821"/>
                  <a:pt x="9318469" y="5838924"/>
                </a:cubicBezTo>
                <a:cubicBezTo>
                  <a:pt x="9146287" y="6086742"/>
                  <a:pt x="9018535" y="6253936"/>
                  <a:pt x="8964187" y="6299679"/>
                </a:cubicBezTo>
                <a:cubicBezTo>
                  <a:pt x="8949160" y="6211627"/>
                  <a:pt x="8971371" y="6075118"/>
                  <a:pt x="8747133" y="5842036"/>
                </a:cubicBezTo>
                <a:lnTo>
                  <a:pt x="7439564" y="5851587"/>
                </a:lnTo>
                <a:cubicBezTo>
                  <a:pt x="5431557" y="5747936"/>
                  <a:pt x="2210653" y="5974253"/>
                  <a:pt x="764891" y="5806262"/>
                </a:cubicBezTo>
                <a:cubicBezTo>
                  <a:pt x="49345" y="5657258"/>
                  <a:pt x="206708" y="4768393"/>
                  <a:pt x="94582" y="4064314"/>
                </a:cubicBezTo>
                <a:cubicBezTo>
                  <a:pt x="-44029" y="3134405"/>
                  <a:pt x="-28767" y="2214331"/>
                  <a:pt x="130364" y="931675"/>
                </a:cubicBezTo>
                <a:cubicBezTo>
                  <a:pt x="200058" y="143660"/>
                  <a:pt x="470733" y="158617"/>
                  <a:pt x="1053725" y="133138"/>
                </a:cubicBezTo>
                <a:cubicBezTo>
                  <a:pt x="1604922" y="67932"/>
                  <a:pt x="2911237" y="103002"/>
                  <a:pt x="3944044" y="46572"/>
                </a:cubicBezTo>
                <a:cubicBezTo>
                  <a:pt x="4714205" y="11219"/>
                  <a:pt x="5519604" y="-659"/>
                  <a:pt x="6334931" y="29"/>
                </a:cubicBezTo>
                <a:close/>
              </a:path>
            </a:pathLst>
          </a:custGeom>
        </p:spPr>
      </p:pic>
      <p:sp>
        <p:nvSpPr>
          <p:cNvPr id="12" name="Freeform: Shape 11">
            <a:extLst>
              <a:ext uri="{FF2B5EF4-FFF2-40B4-BE49-F238E27FC236}">
                <a16:creationId xmlns:a16="http://schemas.microsoft.com/office/drawing/2014/main" id="{1E37EDE4-F547-4885-8B81-82188146C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739" y="322051"/>
            <a:ext cx="11507691" cy="6299678"/>
          </a:xfrm>
          <a:custGeom>
            <a:avLst/>
            <a:gdLst>
              <a:gd name="connsiteX0" fmla="*/ 4456852 w 7096563"/>
              <a:gd name="connsiteY0" fmla="*/ 382 h 2526654"/>
              <a:gd name="connsiteX1" fmla="*/ 5996285 w 7096563"/>
              <a:gd name="connsiteY1" fmla="*/ 12882 h 2526654"/>
              <a:gd name="connsiteX2" fmla="*/ 7029234 w 7096563"/>
              <a:gd name="connsiteY2" fmla="*/ 444804 h 2526654"/>
              <a:gd name="connsiteX3" fmla="*/ 6956662 w 7096563"/>
              <a:gd name="connsiteY3" fmla="*/ 1562396 h 2526654"/>
              <a:gd name="connsiteX4" fmla="*/ 6145668 w 7096563"/>
              <a:gd name="connsiteY4" fmla="*/ 1942015 h 2526654"/>
              <a:gd name="connsiteX5" fmla="*/ 5837370 w 7096563"/>
              <a:gd name="connsiteY5" fmla="*/ 1959647 h 2526654"/>
              <a:gd name="connsiteX6" fmla="*/ 5815841 w 7096563"/>
              <a:gd name="connsiteY6" fmla="*/ 2526654 h 2526654"/>
              <a:gd name="connsiteX7" fmla="*/ 5303195 w 7096563"/>
              <a:gd name="connsiteY7" fmla="*/ 1946413 h 2526654"/>
              <a:gd name="connsiteX8" fmla="*/ 5039055 w 7096563"/>
              <a:gd name="connsiteY8" fmla="*/ 1933347 h 2526654"/>
              <a:gd name="connsiteX9" fmla="*/ 875181 w 7096563"/>
              <a:gd name="connsiteY9" fmla="*/ 1954285 h 2526654"/>
              <a:gd name="connsiteX10" fmla="*/ 149462 w 7096563"/>
              <a:gd name="connsiteY10" fmla="*/ 1489824 h 2526654"/>
              <a:gd name="connsiteX11" fmla="*/ 33346 w 7096563"/>
              <a:gd name="connsiteY11" fmla="*/ 604461 h 2526654"/>
              <a:gd name="connsiteX12" fmla="*/ 761024 w 7096563"/>
              <a:gd name="connsiteY12" fmla="*/ 99968 h 2526654"/>
              <a:gd name="connsiteX13" fmla="*/ 2289456 w 7096563"/>
              <a:gd name="connsiteY13" fmla="*/ 35686 h 2526654"/>
              <a:gd name="connsiteX14" fmla="*/ 2355877 w 7096563"/>
              <a:gd name="connsiteY14" fmla="*/ 33952 h 2526654"/>
              <a:gd name="connsiteX15" fmla="*/ 2355877 w 7096563"/>
              <a:gd name="connsiteY15" fmla="*/ 18770 h 2526654"/>
              <a:gd name="connsiteX16" fmla="*/ 2878392 w 7096563"/>
              <a:gd name="connsiteY16" fmla="*/ 18770 h 2526654"/>
              <a:gd name="connsiteX17" fmla="*/ 2878392 w 7096563"/>
              <a:gd name="connsiteY17" fmla="*/ 20840 h 2526654"/>
              <a:gd name="connsiteX18" fmla="*/ 3326250 w 7096563"/>
              <a:gd name="connsiteY18" fmla="*/ 11889 h 2526654"/>
              <a:gd name="connsiteX19" fmla="*/ 4456852 w 7096563"/>
              <a:gd name="connsiteY19" fmla="*/ 382 h 2526654"/>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2878392 w 7096563"/>
              <a:gd name="connsiteY16" fmla="*/ 20458 h 2526272"/>
              <a:gd name="connsiteX17" fmla="*/ 3326250 w 7096563"/>
              <a:gd name="connsiteY17" fmla="*/ 11507 h 2526272"/>
              <a:gd name="connsiteX18" fmla="*/ 4456852 w 7096563"/>
              <a:gd name="connsiteY18"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3326250 w 7096563"/>
              <a:gd name="connsiteY16" fmla="*/ 11507 h 2526272"/>
              <a:gd name="connsiteX17" fmla="*/ 4456852 w 7096563"/>
              <a:gd name="connsiteY17"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878392 w 7096563"/>
              <a:gd name="connsiteY14" fmla="*/ 18388 h 2526272"/>
              <a:gd name="connsiteX15" fmla="*/ 3326250 w 7096563"/>
              <a:gd name="connsiteY15" fmla="*/ 11507 h 2526272"/>
              <a:gd name="connsiteX16" fmla="*/ 4456852 w 7096563"/>
              <a:gd name="connsiteY16"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3326250 w 7096563"/>
              <a:gd name="connsiteY14" fmla="*/ 11507 h 2526272"/>
              <a:gd name="connsiteX15" fmla="*/ 4456852 w 7096563"/>
              <a:gd name="connsiteY15"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4456852 w 7096563"/>
              <a:gd name="connsiteY14" fmla="*/ 0 h 2526272"/>
              <a:gd name="connsiteX0" fmla="*/ 2289456 w 7096563"/>
              <a:gd name="connsiteY0" fmla="*/ 22804 h 2513772"/>
              <a:gd name="connsiteX1" fmla="*/ 5996285 w 7096563"/>
              <a:gd name="connsiteY1" fmla="*/ 0 h 2513772"/>
              <a:gd name="connsiteX2" fmla="*/ 7029234 w 7096563"/>
              <a:gd name="connsiteY2" fmla="*/ 431922 h 2513772"/>
              <a:gd name="connsiteX3" fmla="*/ 6956662 w 7096563"/>
              <a:gd name="connsiteY3" fmla="*/ 1549514 h 2513772"/>
              <a:gd name="connsiteX4" fmla="*/ 6145668 w 7096563"/>
              <a:gd name="connsiteY4" fmla="*/ 1929133 h 2513772"/>
              <a:gd name="connsiteX5" fmla="*/ 5837370 w 7096563"/>
              <a:gd name="connsiteY5" fmla="*/ 1946765 h 2513772"/>
              <a:gd name="connsiteX6" fmla="*/ 5815841 w 7096563"/>
              <a:gd name="connsiteY6" fmla="*/ 2513772 h 2513772"/>
              <a:gd name="connsiteX7" fmla="*/ 5303195 w 7096563"/>
              <a:gd name="connsiteY7" fmla="*/ 1933531 h 2513772"/>
              <a:gd name="connsiteX8" fmla="*/ 5039055 w 7096563"/>
              <a:gd name="connsiteY8" fmla="*/ 1920465 h 2513772"/>
              <a:gd name="connsiteX9" fmla="*/ 875181 w 7096563"/>
              <a:gd name="connsiteY9" fmla="*/ 1941403 h 2513772"/>
              <a:gd name="connsiteX10" fmla="*/ 149462 w 7096563"/>
              <a:gd name="connsiteY10" fmla="*/ 1476942 h 2513772"/>
              <a:gd name="connsiteX11" fmla="*/ 33346 w 7096563"/>
              <a:gd name="connsiteY11" fmla="*/ 591579 h 2513772"/>
              <a:gd name="connsiteX12" fmla="*/ 761024 w 7096563"/>
              <a:gd name="connsiteY12" fmla="*/ 87086 h 2513772"/>
              <a:gd name="connsiteX13" fmla="*/ 2289456 w 7096563"/>
              <a:gd name="connsiteY13" fmla="*/ 22804 h 2513772"/>
              <a:gd name="connsiteX0" fmla="*/ 2289456 w 7096563"/>
              <a:gd name="connsiteY0" fmla="*/ 33636 h 2524604"/>
              <a:gd name="connsiteX1" fmla="*/ 5996285 w 7096563"/>
              <a:gd name="connsiteY1" fmla="*/ 10832 h 2524604"/>
              <a:gd name="connsiteX2" fmla="*/ 7029234 w 7096563"/>
              <a:gd name="connsiteY2" fmla="*/ 442754 h 2524604"/>
              <a:gd name="connsiteX3" fmla="*/ 6956662 w 7096563"/>
              <a:gd name="connsiteY3" fmla="*/ 1560346 h 2524604"/>
              <a:gd name="connsiteX4" fmla="*/ 6145668 w 7096563"/>
              <a:gd name="connsiteY4" fmla="*/ 1939965 h 2524604"/>
              <a:gd name="connsiteX5" fmla="*/ 5837370 w 7096563"/>
              <a:gd name="connsiteY5" fmla="*/ 1957597 h 2524604"/>
              <a:gd name="connsiteX6" fmla="*/ 5815841 w 7096563"/>
              <a:gd name="connsiteY6" fmla="*/ 2524604 h 2524604"/>
              <a:gd name="connsiteX7" fmla="*/ 5303195 w 7096563"/>
              <a:gd name="connsiteY7" fmla="*/ 1944363 h 2524604"/>
              <a:gd name="connsiteX8" fmla="*/ 5039055 w 7096563"/>
              <a:gd name="connsiteY8" fmla="*/ 1931297 h 2524604"/>
              <a:gd name="connsiteX9" fmla="*/ 875181 w 7096563"/>
              <a:gd name="connsiteY9" fmla="*/ 1952235 h 2524604"/>
              <a:gd name="connsiteX10" fmla="*/ 149462 w 7096563"/>
              <a:gd name="connsiteY10" fmla="*/ 1487774 h 2524604"/>
              <a:gd name="connsiteX11" fmla="*/ 33346 w 7096563"/>
              <a:gd name="connsiteY11" fmla="*/ 602411 h 2524604"/>
              <a:gd name="connsiteX12" fmla="*/ 761024 w 7096563"/>
              <a:gd name="connsiteY12" fmla="*/ 97918 h 2524604"/>
              <a:gd name="connsiteX13" fmla="*/ 2289456 w 7096563"/>
              <a:gd name="connsiteY13" fmla="*/ 33636 h 2524604"/>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748423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347315 w 7154422"/>
              <a:gd name="connsiteY0" fmla="*/ 33636 h 2397161"/>
              <a:gd name="connsiteX1" fmla="*/ 6054144 w 7154422"/>
              <a:gd name="connsiteY1" fmla="*/ 10832 h 2397161"/>
              <a:gd name="connsiteX2" fmla="*/ 7087093 w 7154422"/>
              <a:gd name="connsiteY2" fmla="*/ 442754 h 2397161"/>
              <a:gd name="connsiteX3" fmla="*/ 7014521 w 7154422"/>
              <a:gd name="connsiteY3" fmla="*/ 1560346 h 2397161"/>
              <a:gd name="connsiteX4" fmla="*/ 6203527 w 7154422"/>
              <a:gd name="connsiteY4" fmla="*/ 1939965 h 2397161"/>
              <a:gd name="connsiteX5" fmla="*/ 5895229 w 7154422"/>
              <a:gd name="connsiteY5" fmla="*/ 1957597 h 2397161"/>
              <a:gd name="connsiteX6" fmla="*/ 5849495 w 7154422"/>
              <a:gd name="connsiteY6" fmla="*/ 2397161 h 2397161"/>
              <a:gd name="connsiteX7" fmla="*/ 5361054 w 7154422"/>
              <a:gd name="connsiteY7" fmla="*/ 1944363 h 2397161"/>
              <a:gd name="connsiteX8" fmla="*/ 5096914 w 7154422"/>
              <a:gd name="connsiteY8" fmla="*/ 1931297 h 2397161"/>
              <a:gd name="connsiteX9" fmla="*/ 806282 w 7154422"/>
              <a:gd name="connsiteY9" fmla="*/ 1952235 h 2397161"/>
              <a:gd name="connsiteX10" fmla="*/ 80562 w 7154422"/>
              <a:gd name="connsiteY10" fmla="*/ 1494506 h 2397161"/>
              <a:gd name="connsiteX11" fmla="*/ 91205 w 7154422"/>
              <a:gd name="connsiteY11" fmla="*/ 602411 h 2397161"/>
              <a:gd name="connsiteX12" fmla="*/ 818883 w 7154422"/>
              <a:gd name="connsiteY12" fmla="*/ 97918 h 2397161"/>
              <a:gd name="connsiteX13" fmla="*/ 2347315 w 7154422"/>
              <a:gd name="connsiteY13" fmla="*/ 33636 h 2397161"/>
              <a:gd name="connsiteX0" fmla="*/ 2353100 w 7160207"/>
              <a:gd name="connsiteY0" fmla="*/ 33636 h 2397161"/>
              <a:gd name="connsiteX1" fmla="*/ 6059929 w 7160207"/>
              <a:gd name="connsiteY1" fmla="*/ 10832 h 2397161"/>
              <a:gd name="connsiteX2" fmla="*/ 7092878 w 7160207"/>
              <a:gd name="connsiteY2" fmla="*/ 442754 h 2397161"/>
              <a:gd name="connsiteX3" fmla="*/ 7020306 w 7160207"/>
              <a:gd name="connsiteY3" fmla="*/ 1560346 h 2397161"/>
              <a:gd name="connsiteX4" fmla="*/ 6209312 w 7160207"/>
              <a:gd name="connsiteY4" fmla="*/ 1939965 h 2397161"/>
              <a:gd name="connsiteX5" fmla="*/ 5901014 w 7160207"/>
              <a:gd name="connsiteY5" fmla="*/ 1957597 h 2397161"/>
              <a:gd name="connsiteX6" fmla="*/ 5855280 w 7160207"/>
              <a:gd name="connsiteY6" fmla="*/ 2397161 h 2397161"/>
              <a:gd name="connsiteX7" fmla="*/ 5366839 w 7160207"/>
              <a:gd name="connsiteY7" fmla="*/ 1944363 h 2397161"/>
              <a:gd name="connsiteX8" fmla="*/ 5102699 w 7160207"/>
              <a:gd name="connsiteY8" fmla="*/ 1931297 h 2397161"/>
              <a:gd name="connsiteX9" fmla="*/ 812067 w 7160207"/>
              <a:gd name="connsiteY9" fmla="*/ 1952235 h 2397161"/>
              <a:gd name="connsiteX10" fmla="*/ 86347 w 7160207"/>
              <a:gd name="connsiteY10" fmla="*/ 1494506 h 2397161"/>
              <a:gd name="connsiteX11" fmla="*/ 81145 w 7160207"/>
              <a:gd name="connsiteY11" fmla="*/ 568748 h 2397161"/>
              <a:gd name="connsiteX12" fmla="*/ 824668 w 7160207"/>
              <a:gd name="connsiteY12" fmla="*/ 97918 h 2397161"/>
              <a:gd name="connsiteX13" fmla="*/ 2353100 w 7160207"/>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377216 w 7170584"/>
              <a:gd name="connsiteY7" fmla="*/ 1944363 h 2397161"/>
              <a:gd name="connsiteX8" fmla="*/ 5113076 w 7170584"/>
              <a:gd name="connsiteY8" fmla="*/ 1931297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377216 w 7170584"/>
              <a:gd name="connsiteY7" fmla="*/ 1944363 h 2397161"/>
              <a:gd name="connsiteX8" fmla="*/ 4891248 w 7170584"/>
              <a:gd name="connsiteY8" fmla="*/ 1944763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218769 w 7170584"/>
              <a:gd name="connsiteY7" fmla="*/ 1944363 h 2397161"/>
              <a:gd name="connsiteX8" fmla="*/ 4891248 w 7170584"/>
              <a:gd name="connsiteY8" fmla="*/ 1944763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218769 w 7170584"/>
              <a:gd name="connsiteY7" fmla="*/ 1944363 h 2302906"/>
              <a:gd name="connsiteX8" fmla="*/ 4891248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218769 w 7170584"/>
              <a:gd name="connsiteY7" fmla="*/ 1944363 h 2302906"/>
              <a:gd name="connsiteX8" fmla="*/ 4780334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107856 w 7170584"/>
              <a:gd name="connsiteY7" fmla="*/ 1944363 h 2302906"/>
              <a:gd name="connsiteX8" fmla="*/ 4780334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411013 w 7170584"/>
              <a:gd name="connsiteY0" fmla="*/ 13172 h 2309372"/>
              <a:gd name="connsiteX1" fmla="*/ 6070306 w 7170584"/>
              <a:gd name="connsiteY1" fmla="*/ 17298 h 2309372"/>
              <a:gd name="connsiteX2" fmla="*/ 7103255 w 7170584"/>
              <a:gd name="connsiteY2" fmla="*/ 449220 h 2309372"/>
              <a:gd name="connsiteX3" fmla="*/ 7030683 w 7170584"/>
              <a:gd name="connsiteY3" fmla="*/ 1566812 h 2309372"/>
              <a:gd name="connsiteX4" fmla="*/ 6219689 w 7170584"/>
              <a:gd name="connsiteY4" fmla="*/ 1946431 h 2309372"/>
              <a:gd name="connsiteX5" fmla="*/ 5911391 w 7170584"/>
              <a:gd name="connsiteY5" fmla="*/ 1964063 h 2309372"/>
              <a:gd name="connsiteX6" fmla="*/ 5675521 w 7170584"/>
              <a:gd name="connsiteY6" fmla="*/ 2309372 h 2309372"/>
              <a:gd name="connsiteX7" fmla="*/ 5107856 w 7170584"/>
              <a:gd name="connsiteY7" fmla="*/ 1950829 h 2309372"/>
              <a:gd name="connsiteX8" fmla="*/ 4780334 w 7170584"/>
              <a:gd name="connsiteY8" fmla="*/ 1951229 h 2309372"/>
              <a:gd name="connsiteX9" fmla="*/ 822444 w 7170584"/>
              <a:gd name="connsiteY9" fmla="*/ 1958701 h 2309372"/>
              <a:gd name="connsiteX10" fmla="*/ 96724 w 7170584"/>
              <a:gd name="connsiteY10" fmla="*/ 1500972 h 2309372"/>
              <a:gd name="connsiteX11" fmla="*/ 91522 w 7170584"/>
              <a:gd name="connsiteY11" fmla="*/ 575214 h 2309372"/>
              <a:gd name="connsiteX12" fmla="*/ 835045 w 7170584"/>
              <a:gd name="connsiteY12" fmla="*/ 104384 h 2309372"/>
              <a:gd name="connsiteX13" fmla="*/ 2411013 w 7170584"/>
              <a:gd name="connsiteY13" fmla="*/ 13172 h 2309372"/>
              <a:gd name="connsiteX0" fmla="*/ 2411013 w 7170584"/>
              <a:gd name="connsiteY0" fmla="*/ 28473 h 2324673"/>
              <a:gd name="connsiteX1" fmla="*/ 6070306 w 7170584"/>
              <a:gd name="connsiteY1" fmla="*/ 32599 h 2324673"/>
              <a:gd name="connsiteX2" fmla="*/ 7103255 w 7170584"/>
              <a:gd name="connsiteY2" fmla="*/ 464521 h 2324673"/>
              <a:gd name="connsiteX3" fmla="*/ 7030683 w 7170584"/>
              <a:gd name="connsiteY3" fmla="*/ 1582113 h 2324673"/>
              <a:gd name="connsiteX4" fmla="*/ 6219689 w 7170584"/>
              <a:gd name="connsiteY4" fmla="*/ 1961732 h 2324673"/>
              <a:gd name="connsiteX5" fmla="*/ 5911391 w 7170584"/>
              <a:gd name="connsiteY5" fmla="*/ 1979364 h 2324673"/>
              <a:gd name="connsiteX6" fmla="*/ 5675521 w 7170584"/>
              <a:gd name="connsiteY6" fmla="*/ 2324673 h 2324673"/>
              <a:gd name="connsiteX7" fmla="*/ 5107856 w 7170584"/>
              <a:gd name="connsiteY7" fmla="*/ 1966130 h 2324673"/>
              <a:gd name="connsiteX8" fmla="*/ 4780334 w 7170584"/>
              <a:gd name="connsiteY8" fmla="*/ 1966530 h 2324673"/>
              <a:gd name="connsiteX9" fmla="*/ 822444 w 7170584"/>
              <a:gd name="connsiteY9" fmla="*/ 1974002 h 2324673"/>
              <a:gd name="connsiteX10" fmla="*/ 96724 w 7170584"/>
              <a:gd name="connsiteY10" fmla="*/ 1516273 h 2324673"/>
              <a:gd name="connsiteX11" fmla="*/ 91522 w 7170584"/>
              <a:gd name="connsiteY11" fmla="*/ 590515 h 2324673"/>
              <a:gd name="connsiteX12" fmla="*/ 835045 w 7170584"/>
              <a:gd name="connsiteY12" fmla="*/ 119685 h 2324673"/>
              <a:gd name="connsiteX13" fmla="*/ 2411013 w 7170584"/>
              <a:gd name="connsiteY13" fmla="*/ 28473 h 2324673"/>
              <a:gd name="connsiteX0" fmla="*/ 2386918 w 7146489"/>
              <a:gd name="connsiteY0" fmla="*/ 28473 h 2324673"/>
              <a:gd name="connsiteX1" fmla="*/ 6046211 w 7146489"/>
              <a:gd name="connsiteY1" fmla="*/ 32599 h 2324673"/>
              <a:gd name="connsiteX2" fmla="*/ 7079160 w 7146489"/>
              <a:gd name="connsiteY2" fmla="*/ 464521 h 2324673"/>
              <a:gd name="connsiteX3" fmla="*/ 7006588 w 7146489"/>
              <a:gd name="connsiteY3" fmla="*/ 1582113 h 2324673"/>
              <a:gd name="connsiteX4" fmla="*/ 6195594 w 7146489"/>
              <a:gd name="connsiteY4" fmla="*/ 1961732 h 2324673"/>
              <a:gd name="connsiteX5" fmla="*/ 5887296 w 7146489"/>
              <a:gd name="connsiteY5" fmla="*/ 1979364 h 2324673"/>
              <a:gd name="connsiteX6" fmla="*/ 5651426 w 7146489"/>
              <a:gd name="connsiteY6" fmla="*/ 2324673 h 2324673"/>
              <a:gd name="connsiteX7" fmla="*/ 5083761 w 7146489"/>
              <a:gd name="connsiteY7" fmla="*/ 1966130 h 2324673"/>
              <a:gd name="connsiteX8" fmla="*/ 4756239 w 7146489"/>
              <a:gd name="connsiteY8" fmla="*/ 1966530 h 2324673"/>
              <a:gd name="connsiteX9" fmla="*/ 798349 w 7146489"/>
              <a:gd name="connsiteY9" fmla="*/ 1974002 h 2324673"/>
              <a:gd name="connsiteX10" fmla="*/ 72629 w 7146489"/>
              <a:gd name="connsiteY10" fmla="*/ 1516273 h 2324673"/>
              <a:gd name="connsiteX11" fmla="*/ 67427 w 7146489"/>
              <a:gd name="connsiteY11" fmla="*/ 590515 h 2324673"/>
              <a:gd name="connsiteX12" fmla="*/ 810950 w 7146489"/>
              <a:gd name="connsiteY12" fmla="*/ 119685 h 2324673"/>
              <a:gd name="connsiteX13" fmla="*/ 2386918 w 7146489"/>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61345 w 7162874"/>
              <a:gd name="connsiteY4" fmla="*/ 1958949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15791 w 7175362"/>
              <a:gd name="connsiteY0" fmla="*/ 28473 h 2324673"/>
              <a:gd name="connsiteX1" fmla="*/ 6075084 w 7175362"/>
              <a:gd name="connsiteY1" fmla="*/ 32599 h 2324673"/>
              <a:gd name="connsiteX2" fmla="*/ 7108033 w 7175362"/>
              <a:gd name="connsiteY2" fmla="*/ 464521 h 2324673"/>
              <a:gd name="connsiteX3" fmla="*/ 7035461 w 7175362"/>
              <a:gd name="connsiteY3" fmla="*/ 1582113 h 2324673"/>
              <a:gd name="connsiteX4" fmla="*/ 6273833 w 7175362"/>
              <a:gd name="connsiteY4" fmla="*/ 1958949 h 2324673"/>
              <a:gd name="connsiteX5" fmla="*/ 5916169 w 7175362"/>
              <a:gd name="connsiteY5" fmla="*/ 1979364 h 2324673"/>
              <a:gd name="connsiteX6" fmla="*/ 5680299 w 7175362"/>
              <a:gd name="connsiteY6" fmla="*/ 2324673 h 2324673"/>
              <a:gd name="connsiteX7" fmla="*/ 5112634 w 7175362"/>
              <a:gd name="connsiteY7" fmla="*/ 1966130 h 2324673"/>
              <a:gd name="connsiteX8" fmla="*/ 4785112 w 7175362"/>
              <a:gd name="connsiteY8" fmla="*/ 1966530 h 2324673"/>
              <a:gd name="connsiteX9" fmla="*/ 827222 w 7175362"/>
              <a:gd name="connsiteY9" fmla="*/ 1974002 h 2324673"/>
              <a:gd name="connsiteX10" fmla="*/ 49621 w 7175362"/>
              <a:gd name="connsiteY10" fmla="*/ 1465977 h 2324673"/>
              <a:gd name="connsiteX11" fmla="*/ 96300 w 7175362"/>
              <a:gd name="connsiteY11" fmla="*/ 590515 h 2324673"/>
              <a:gd name="connsiteX12" fmla="*/ 839823 w 7175362"/>
              <a:gd name="connsiteY12" fmla="*/ 119685 h 2324673"/>
              <a:gd name="connsiteX13" fmla="*/ 2415791 w 7175362"/>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41119 w 7189259"/>
              <a:gd name="connsiteY9" fmla="*/ 1974002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37790 w 7197361"/>
              <a:gd name="connsiteY0" fmla="*/ 28473 h 2324673"/>
              <a:gd name="connsiteX1" fmla="*/ 6097083 w 7197361"/>
              <a:gd name="connsiteY1" fmla="*/ 32599 h 2324673"/>
              <a:gd name="connsiteX2" fmla="*/ 7130032 w 7197361"/>
              <a:gd name="connsiteY2" fmla="*/ 464521 h 2324673"/>
              <a:gd name="connsiteX3" fmla="*/ 7057460 w 7197361"/>
              <a:gd name="connsiteY3" fmla="*/ 1582113 h 2324673"/>
              <a:gd name="connsiteX4" fmla="*/ 6295832 w 7197361"/>
              <a:gd name="connsiteY4" fmla="*/ 1958949 h 2324673"/>
              <a:gd name="connsiteX5" fmla="*/ 5938168 w 7197361"/>
              <a:gd name="connsiteY5" fmla="*/ 1979364 h 2324673"/>
              <a:gd name="connsiteX6" fmla="*/ 5702298 w 7197361"/>
              <a:gd name="connsiteY6" fmla="*/ 2324673 h 2324673"/>
              <a:gd name="connsiteX7" fmla="*/ 5167717 w 7197361"/>
              <a:gd name="connsiteY7" fmla="*/ 1991006 h 2324673"/>
              <a:gd name="connsiteX8" fmla="*/ 4796084 w 7197361"/>
              <a:gd name="connsiteY8" fmla="*/ 1971505 h 2324673"/>
              <a:gd name="connsiteX9" fmla="*/ 829030 w 7197361"/>
              <a:gd name="connsiteY9" fmla="*/ 1937567 h 2324673"/>
              <a:gd name="connsiteX10" fmla="*/ 40400 w 7197361"/>
              <a:gd name="connsiteY10" fmla="*/ 1382316 h 2324673"/>
              <a:gd name="connsiteX11" fmla="*/ 118299 w 7197361"/>
              <a:gd name="connsiteY11" fmla="*/ 590515 h 2324673"/>
              <a:gd name="connsiteX12" fmla="*/ 861822 w 7197361"/>
              <a:gd name="connsiteY12" fmla="*/ 119685 h 2324673"/>
              <a:gd name="connsiteX13" fmla="*/ 2437790 w 7197361"/>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40061 w 7197363"/>
              <a:gd name="connsiteY9" fmla="*/ 192761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220557"/>
              <a:gd name="connsiteY0" fmla="*/ 28473 h 2324673"/>
              <a:gd name="connsiteX1" fmla="*/ 6097085 w 7220557"/>
              <a:gd name="connsiteY1" fmla="*/ 32599 h 2324673"/>
              <a:gd name="connsiteX2" fmla="*/ 7130034 w 7220557"/>
              <a:gd name="connsiteY2" fmla="*/ 464521 h 2324673"/>
              <a:gd name="connsiteX3" fmla="*/ 7101574 w 7220557"/>
              <a:gd name="connsiteY3" fmla="*/ 1567187 h 2324673"/>
              <a:gd name="connsiteX4" fmla="*/ 6295834 w 7220557"/>
              <a:gd name="connsiteY4" fmla="*/ 1958949 h 2324673"/>
              <a:gd name="connsiteX5" fmla="*/ 5938170 w 7220557"/>
              <a:gd name="connsiteY5" fmla="*/ 1979364 h 2324673"/>
              <a:gd name="connsiteX6" fmla="*/ 5702300 w 7220557"/>
              <a:gd name="connsiteY6" fmla="*/ 2324673 h 2324673"/>
              <a:gd name="connsiteX7" fmla="*/ 5167719 w 7220557"/>
              <a:gd name="connsiteY7" fmla="*/ 1991006 h 2324673"/>
              <a:gd name="connsiteX8" fmla="*/ 4796086 w 7220557"/>
              <a:gd name="connsiteY8" fmla="*/ 1971505 h 2324673"/>
              <a:gd name="connsiteX9" fmla="*/ 840061 w 7220557"/>
              <a:gd name="connsiteY9" fmla="*/ 1927617 h 2324673"/>
              <a:gd name="connsiteX10" fmla="*/ 40402 w 7220557"/>
              <a:gd name="connsiteY10" fmla="*/ 1382316 h 2324673"/>
              <a:gd name="connsiteX11" fmla="*/ 118301 w 7220557"/>
              <a:gd name="connsiteY11" fmla="*/ 590515 h 2324673"/>
              <a:gd name="connsiteX12" fmla="*/ 861824 w 7220557"/>
              <a:gd name="connsiteY12" fmla="*/ 119685 h 2324673"/>
              <a:gd name="connsiteX13" fmla="*/ 2437792 w 7220557"/>
              <a:gd name="connsiteY13" fmla="*/ 28473 h 2324673"/>
              <a:gd name="connsiteX0" fmla="*/ 2437792 w 7220557"/>
              <a:gd name="connsiteY0" fmla="*/ 28473 h 2314723"/>
              <a:gd name="connsiteX1" fmla="*/ 6097085 w 7220557"/>
              <a:gd name="connsiteY1" fmla="*/ 32599 h 2314723"/>
              <a:gd name="connsiteX2" fmla="*/ 7130034 w 7220557"/>
              <a:gd name="connsiteY2" fmla="*/ 464521 h 2314723"/>
              <a:gd name="connsiteX3" fmla="*/ 7101574 w 7220557"/>
              <a:gd name="connsiteY3" fmla="*/ 1567187 h 2314723"/>
              <a:gd name="connsiteX4" fmla="*/ 6295834 w 7220557"/>
              <a:gd name="connsiteY4" fmla="*/ 1958949 h 2314723"/>
              <a:gd name="connsiteX5" fmla="*/ 5938170 w 7220557"/>
              <a:gd name="connsiteY5" fmla="*/ 1979364 h 2314723"/>
              <a:gd name="connsiteX6" fmla="*/ 5669215 w 7220557"/>
              <a:gd name="connsiteY6" fmla="*/ 2314723 h 2314723"/>
              <a:gd name="connsiteX7" fmla="*/ 5167719 w 7220557"/>
              <a:gd name="connsiteY7" fmla="*/ 1991006 h 2314723"/>
              <a:gd name="connsiteX8" fmla="*/ 4796086 w 7220557"/>
              <a:gd name="connsiteY8" fmla="*/ 1971505 h 2314723"/>
              <a:gd name="connsiteX9" fmla="*/ 840061 w 7220557"/>
              <a:gd name="connsiteY9" fmla="*/ 1927617 h 2314723"/>
              <a:gd name="connsiteX10" fmla="*/ 40402 w 7220557"/>
              <a:gd name="connsiteY10" fmla="*/ 1382316 h 2314723"/>
              <a:gd name="connsiteX11" fmla="*/ 118301 w 7220557"/>
              <a:gd name="connsiteY11" fmla="*/ 590515 h 2314723"/>
              <a:gd name="connsiteX12" fmla="*/ 861824 w 7220557"/>
              <a:gd name="connsiteY12" fmla="*/ 119685 h 2314723"/>
              <a:gd name="connsiteX13" fmla="*/ 2437792 w 7220557"/>
              <a:gd name="connsiteY13" fmla="*/ 28473 h 2314723"/>
              <a:gd name="connsiteX0" fmla="*/ 2437792 w 7220557"/>
              <a:gd name="connsiteY0" fmla="*/ 28473 h 2196734"/>
              <a:gd name="connsiteX1" fmla="*/ 6097085 w 7220557"/>
              <a:gd name="connsiteY1" fmla="*/ 32599 h 2196734"/>
              <a:gd name="connsiteX2" fmla="*/ 7130034 w 7220557"/>
              <a:gd name="connsiteY2" fmla="*/ 464521 h 2196734"/>
              <a:gd name="connsiteX3" fmla="*/ 7101574 w 7220557"/>
              <a:gd name="connsiteY3" fmla="*/ 1567187 h 2196734"/>
              <a:gd name="connsiteX4" fmla="*/ 6295834 w 7220557"/>
              <a:gd name="connsiteY4" fmla="*/ 1958949 h 2196734"/>
              <a:gd name="connsiteX5" fmla="*/ 5938170 w 7220557"/>
              <a:gd name="connsiteY5" fmla="*/ 1979364 h 2196734"/>
              <a:gd name="connsiteX6" fmla="*/ 5669215 w 7220557"/>
              <a:gd name="connsiteY6" fmla="*/ 2196734 h 2196734"/>
              <a:gd name="connsiteX7" fmla="*/ 5167719 w 7220557"/>
              <a:gd name="connsiteY7" fmla="*/ 1991006 h 2196734"/>
              <a:gd name="connsiteX8" fmla="*/ 4796086 w 7220557"/>
              <a:gd name="connsiteY8" fmla="*/ 1971505 h 2196734"/>
              <a:gd name="connsiteX9" fmla="*/ 840061 w 7220557"/>
              <a:gd name="connsiteY9" fmla="*/ 1927617 h 2196734"/>
              <a:gd name="connsiteX10" fmla="*/ 40402 w 7220557"/>
              <a:gd name="connsiteY10" fmla="*/ 1382316 h 2196734"/>
              <a:gd name="connsiteX11" fmla="*/ 118301 w 7220557"/>
              <a:gd name="connsiteY11" fmla="*/ 590515 h 2196734"/>
              <a:gd name="connsiteX12" fmla="*/ 861824 w 7220557"/>
              <a:gd name="connsiteY12" fmla="*/ 119685 h 2196734"/>
              <a:gd name="connsiteX13" fmla="*/ 2437792 w 7220557"/>
              <a:gd name="connsiteY13" fmla="*/ 28473 h 2196734"/>
              <a:gd name="connsiteX0" fmla="*/ 2437792 w 7220557"/>
              <a:gd name="connsiteY0" fmla="*/ 28473 h 2196734"/>
              <a:gd name="connsiteX1" fmla="*/ 6097085 w 7220557"/>
              <a:gd name="connsiteY1" fmla="*/ 32599 h 2196734"/>
              <a:gd name="connsiteX2" fmla="*/ 7130034 w 7220557"/>
              <a:gd name="connsiteY2" fmla="*/ 464521 h 2196734"/>
              <a:gd name="connsiteX3" fmla="*/ 7101574 w 7220557"/>
              <a:gd name="connsiteY3" fmla="*/ 1567187 h 2196734"/>
              <a:gd name="connsiteX4" fmla="*/ 6295834 w 7220557"/>
              <a:gd name="connsiteY4" fmla="*/ 1958949 h 2196734"/>
              <a:gd name="connsiteX5" fmla="*/ 5803281 w 7220557"/>
              <a:gd name="connsiteY5" fmla="*/ 1974826 h 2196734"/>
              <a:gd name="connsiteX6" fmla="*/ 5669215 w 7220557"/>
              <a:gd name="connsiteY6" fmla="*/ 2196734 h 2196734"/>
              <a:gd name="connsiteX7" fmla="*/ 5167719 w 7220557"/>
              <a:gd name="connsiteY7" fmla="*/ 1991006 h 2196734"/>
              <a:gd name="connsiteX8" fmla="*/ 4796086 w 7220557"/>
              <a:gd name="connsiteY8" fmla="*/ 1971505 h 2196734"/>
              <a:gd name="connsiteX9" fmla="*/ 840061 w 7220557"/>
              <a:gd name="connsiteY9" fmla="*/ 1927617 h 2196734"/>
              <a:gd name="connsiteX10" fmla="*/ 40402 w 7220557"/>
              <a:gd name="connsiteY10" fmla="*/ 1382316 h 2196734"/>
              <a:gd name="connsiteX11" fmla="*/ 118301 w 7220557"/>
              <a:gd name="connsiteY11" fmla="*/ 590515 h 2196734"/>
              <a:gd name="connsiteX12" fmla="*/ 861824 w 7220557"/>
              <a:gd name="connsiteY12" fmla="*/ 119685 h 2196734"/>
              <a:gd name="connsiteX13" fmla="*/ 2437792 w 7220557"/>
              <a:gd name="connsiteY13" fmla="*/ 28473 h 2196734"/>
              <a:gd name="connsiteX0" fmla="*/ 2437792 w 7220557"/>
              <a:gd name="connsiteY0" fmla="*/ 28473 h 2160430"/>
              <a:gd name="connsiteX1" fmla="*/ 6097085 w 7220557"/>
              <a:gd name="connsiteY1" fmla="*/ 32599 h 2160430"/>
              <a:gd name="connsiteX2" fmla="*/ 7130034 w 7220557"/>
              <a:gd name="connsiteY2" fmla="*/ 464521 h 2160430"/>
              <a:gd name="connsiteX3" fmla="*/ 7101574 w 7220557"/>
              <a:gd name="connsiteY3" fmla="*/ 1567187 h 2160430"/>
              <a:gd name="connsiteX4" fmla="*/ 6295834 w 7220557"/>
              <a:gd name="connsiteY4" fmla="*/ 1958949 h 2160430"/>
              <a:gd name="connsiteX5" fmla="*/ 5803281 w 7220557"/>
              <a:gd name="connsiteY5" fmla="*/ 1974826 h 2160430"/>
              <a:gd name="connsiteX6" fmla="*/ 5581934 w 7220557"/>
              <a:gd name="connsiteY6" fmla="*/ 2160430 h 2160430"/>
              <a:gd name="connsiteX7" fmla="*/ 5167719 w 7220557"/>
              <a:gd name="connsiteY7" fmla="*/ 1991006 h 2160430"/>
              <a:gd name="connsiteX8" fmla="*/ 4796086 w 7220557"/>
              <a:gd name="connsiteY8" fmla="*/ 1971505 h 2160430"/>
              <a:gd name="connsiteX9" fmla="*/ 840061 w 7220557"/>
              <a:gd name="connsiteY9" fmla="*/ 1927617 h 2160430"/>
              <a:gd name="connsiteX10" fmla="*/ 40402 w 7220557"/>
              <a:gd name="connsiteY10" fmla="*/ 1382316 h 2160430"/>
              <a:gd name="connsiteX11" fmla="*/ 118301 w 7220557"/>
              <a:gd name="connsiteY11" fmla="*/ 590515 h 2160430"/>
              <a:gd name="connsiteX12" fmla="*/ 861824 w 7220557"/>
              <a:gd name="connsiteY12" fmla="*/ 119685 h 2160430"/>
              <a:gd name="connsiteX13" fmla="*/ 2437792 w 7220557"/>
              <a:gd name="connsiteY13" fmla="*/ 28473 h 2160430"/>
              <a:gd name="connsiteX0" fmla="*/ 2437792 w 7220557"/>
              <a:gd name="connsiteY0" fmla="*/ 28473 h 2160430"/>
              <a:gd name="connsiteX1" fmla="*/ 6097085 w 7220557"/>
              <a:gd name="connsiteY1" fmla="*/ 32599 h 2160430"/>
              <a:gd name="connsiteX2" fmla="*/ 7130034 w 7220557"/>
              <a:gd name="connsiteY2" fmla="*/ 464521 h 2160430"/>
              <a:gd name="connsiteX3" fmla="*/ 7101574 w 7220557"/>
              <a:gd name="connsiteY3" fmla="*/ 1567187 h 2160430"/>
              <a:gd name="connsiteX4" fmla="*/ 6295834 w 7220557"/>
              <a:gd name="connsiteY4" fmla="*/ 1958949 h 2160430"/>
              <a:gd name="connsiteX5" fmla="*/ 5803281 w 7220557"/>
              <a:gd name="connsiteY5" fmla="*/ 1974826 h 2160430"/>
              <a:gd name="connsiteX6" fmla="*/ 5581934 w 7220557"/>
              <a:gd name="connsiteY6" fmla="*/ 2160430 h 2160430"/>
              <a:gd name="connsiteX7" fmla="*/ 5350217 w 7220557"/>
              <a:gd name="connsiteY7" fmla="*/ 1977392 h 2160430"/>
              <a:gd name="connsiteX8" fmla="*/ 4796086 w 7220557"/>
              <a:gd name="connsiteY8" fmla="*/ 1971505 h 2160430"/>
              <a:gd name="connsiteX9" fmla="*/ 840061 w 7220557"/>
              <a:gd name="connsiteY9" fmla="*/ 1927617 h 2160430"/>
              <a:gd name="connsiteX10" fmla="*/ 40402 w 7220557"/>
              <a:gd name="connsiteY10" fmla="*/ 1382316 h 2160430"/>
              <a:gd name="connsiteX11" fmla="*/ 118301 w 7220557"/>
              <a:gd name="connsiteY11" fmla="*/ 590515 h 2160430"/>
              <a:gd name="connsiteX12" fmla="*/ 861824 w 7220557"/>
              <a:gd name="connsiteY12" fmla="*/ 119685 h 2160430"/>
              <a:gd name="connsiteX13" fmla="*/ 2437792 w 7220557"/>
              <a:gd name="connsiteY13" fmla="*/ 28473 h 2160430"/>
              <a:gd name="connsiteX0" fmla="*/ 2437792 w 7220557"/>
              <a:gd name="connsiteY0" fmla="*/ 28473 h 2160430"/>
              <a:gd name="connsiteX1" fmla="*/ 6097085 w 7220557"/>
              <a:gd name="connsiteY1" fmla="*/ 32599 h 2160430"/>
              <a:gd name="connsiteX2" fmla="*/ 7130034 w 7220557"/>
              <a:gd name="connsiteY2" fmla="*/ 464521 h 2160430"/>
              <a:gd name="connsiteX3" fmla="*/ 7101574 w 7220557"/>
              <a:gd name="connsiteY3" fmla="*/ 1567187 h 2160430"/>
              <a:gd name="connsiteX4" fmla="*/ 6295834 w 7220557"/>
              <a:gd name="connsiteY4" fmla="*/ 1958949 h 2160430"/>
              <a:gd name="connsiteX5" fmla="*/ 5803281 w 7220557"/>
              <a:gd name="connsiteY5" fmla="*/ 1974826 h 2160430"/>
              <a:gd name="connsiteX6" fmla="*/ 5581934 w 7220557"/>
              <a:gd name="connsiteY6" fmla="*/ 2160430 h 2160430"/>
              <a:gd name="connsiteX7" fmla="*/ 5350217 w 7220557"/>
              <a:gd name="connsiteY7" fmla="*/ 1977392 h 2160430"/>
              <a:gd name="connsiteX8" fmla="*/ 4796086 w 7220557"/>
              <a:gd name="connsiteY8" fmla="*/ 1971505 h 2160430"/>
              <a:gd name="connsiteX9" fmla="*/ 562347 w 7220557"/>
              <a:gd name="connsiteY9" fmla="*/ 1963921 h 2160430"/>
              <a:gd name="connsiteX10" fmla="*/ 40402 w 7220557"/>
              <a:gd name="connsiteY10" fmla="*/ 1382316 h 2160430"/>
              <a:gd name="connsiteX11" fmla="*/ 118301 w 7220557"/>
              <a:gd name="connsiteY11" fmla="*/ 590515 h 2160430"/>
              <a:gd name="connsiteX12" fmla="*/ 861824 w 7220557"/>
              <a:gd name="connsiteY12" fmla="*/ 119685 h 2160430"/>
              <a:gd name="connsiteX13" fmla="*/ 2437792 w 7220557"/>
              <a:gd name="connsiteY13" fmla="*/ 28473 h 2160430"/>
              <a:gd name="connsiteX0" fmla="*/ 2456482 w 7239247"/>
              <a:gd name="connsiteY0" fmla="*/ 28473 h 2160430"/>
              <a:gd name="connsiteX1" fmla="*/ 6115775 w 7239247"/>
              <a:gd name="connsiteY1" fmla="*/ 32599 h 2160430"/>
              <a:gd name="connsiteX2" fmla="*/ 7148724 w 7239247"/>
              <a:gd name="connsiteY2" fmla="*/ 464521 h 2160430"/>
              <a:gd name="connsiteX3" fmla="*/ 7120264 w 7239247"/>
              <a:gd name="connsiteY3" fmla="*/ 1567187 h 2160430"/>
              <a:gd name="connsiteX4" fmla="*/ 6314524 w 7239247"/>
              <a:gd name="connsiteY4" fmla="*/ 1958949 h 2160430"/>
              <a:gd name="connsiteX5" fmla="*/ 5821971 w 7239247"/>
              <a:gd name="connsiteY5" fmla="*/ 1974826 h 2160430"/>
              <a:gd name="connsiteX6" fmla="*/ 5600624 w 7239247"/>
              <a:gd name="connsiteY6" fmla="*/ 2160430 h 2160430"/>
              <a:gd name="connsiteX7" fmla="*/ 5368907 w 7239247"/>
              <a:gd name="connsiteY7" fmla="*/ 1977392 h 2160430"/>
              <a:gd name="connsiteX8" fmla="*/ 4814776 w 7239247"/>
              <a:gd name="connsiteY8" fmla="*/ 1971505 h 2160430"/>
              <a:gd name="connsiteX9" fmla="*/ 581037 w 7239247"/>
              <a:gd name="connsiteY9" fmla="*/ 1963921 h 2160430"/>
              <a:gd name="connsiteX10" fmla="*/ 59092 w 7239247"/>
              <a:gd name="connsiteY10" fmla="*/ 1382316 h 2160430"/>
              <a:gd name="connsiteX11" fmla="*/ 81448 w 7239247"/>
              <a:gd name="connsiteY11" fmla="*/ 390841 h 2160430"/>
              <a:gd name="connsiteX12" fmla="*/ 880514 w 7239247"/>
              <a:gd name="connsiteY12" fmla="*/ 119685 h 2160430"/>
              <a:gd name="connsiteX13" fmla="*/ 2456482 w 7239247"/>
              <a:gd name="connsiteY13" fmla="*/ 28473 h 2160430"/>
              <a:gd name="connsiteX0" fmla="*/ 2456482 w 7239247"/>
              <a:gd name="connsiteY0" fmla="*/ 28473 h 2160430"/>
              <a:gd name="connsiteX1" fmla="*/ 6115775 w 7239247"/>
              <a:gd name="connsiteY1" fmla="*/ 32599 h 2160430"/>
              <a:gd name="connsiteX2" fmla="*/ 7148724 w 7239247"/>
              <a:gd name="connsiteY2" fmla="*/ 464521 h 2160430"/>
              <a:gd name="connsiteX3" fmla="*/ 7120264 w 7239247"/>
              <a:gd name="connsiteY3" fmla="*/ 1567187 h 2160430"/>
              <a:gd name="connsiteX4" fmla="*/ 6314524 w 7239247"/>
              <a:gd name="connsiteY4" fmla="*/ 1958949 h 2160430"/>
              <a:gd name="connsiteX5" fmla="*/ 5821971 w 7239247"/>
              <a:gd name="connsiteY5" fmla="*/ 1974826 h 2160430"/>
              <a:gd name="connsiteX6" fmla="*/ 5600624 w 7239247"/>
              <a:gd name="connsiteY6" fmla="*/ 2160430 h 2160430"/>
              <a:gd name="connsiteX7" fmla="*/ 5368907 w 7239247"/>
              <a:gd name="connsiteY7" fmla="*/ 1977392 h 2160430"/>
              <a:gd name="connsiteX8" fmla="*/ 4814776 w 7239247"/>
              <a:gd name="connsiteY8" fmla="*/ 1971505 h 2160430"/>
              <a:gd name="connsiteX9" fmla="*/ 581037 w 7239247"/>
              <a:gd name="connsiteY9" fmla="*/ 1963921 h 2160430"/>
              <a:gd name="connsiteX10" fmla="*/ 59092 w 7239247"/>
              <a:gd name="connsiteY10" fmla="*/ 1382316 h 2160430"/>
              <a:gd name="connsiteX11" fmla="*/ 81448 w 7239247"/>
              <a:gd name="connsiteY11" fmla="*/ 390841 h 2160430"/>
              <a:gd name="connsiteX12" fmla="*/ 690082 w 7239247"/>
              <a:gd name="connsiteY12" fmla="*/ 101533 h 2160430"/>
              <a:gd name="connsiteX13" fmla="*/ 2456482 w 7239247"/>
              <a:gd name="connsiteY13" fmla="*/ 28473 h 2160430"/>
              <a:gd name="connsiteX0" fmla="*/ 2456482 w 7239247"/>
              <a:gd name="connsiteY0" fmla="*/ 28473 h 2160430"/>
              <a:gd name="connsiteX1" fmla="*/ 6115775 w 7239247"/>
              <a:gd name="connsiteY1" fmla="*/ 32599 h 2160430"/>
              <a:gd name="connsiteX2" fmla="*/ 7148724 w 7239247"/>
              <a:gd name="connsiteY2" fmla="*/ 464521 h 2160430"/>
              <a:gd name="connsiteX3" fmla="*/ 7120264 w 7239247"/>
              <a:gd name="connsiteY3" fmla="*/ 1567187 h 2160430"/>
              <a:gd name="connsiteX4" fmla="*/ 6314524 w 7239247"/>
              <a:gd name="connsiteY4" fmla="*/ 1958949 h 2160430"/>
              <a:gd name="connsiteX5" fmla="*/ 5821971 w 7239247"/>
              <a:gd name="connsiteY5" fmla="*/ 1974826 h 2160430"/>
              <a:gd name="connsiteX6" fmla="*/ 5600624 w 7239247"/>
              <a:gd name="connsiteY6" fmla="*/ 2160430 h 2160430"/>
              <a:gd name="connsiteX7" fmla="*/ 5368907 w 7239247"/>
              <a:gd name="connsiteY7" fmla="*/ 1977392 h 2160430"/>
              <a:gd name="connsiteX8" fmla="*/ 4814776 w 7239247"/>
              <a:gd name="connsiteY8" fmla="*/ 1971505 h 2160430"/>
              <a:gd name="connsiteX9" fmla="*/ 581037 w 7239247"/>
              <a:gd name="connsiteY9" fmla="*/ 1963921 h 2160430"/>
              <a:gd name="connsiteX10" fmla="*/ 59092 w 7239247"/>
              <a:gd name="connsiteY10" fmla="*/ 1382316 h 2160430"/>
              <a:gd name="connsiteX11" fmla="*/ 81448 w 7239247"/>
              <a:gd name="connsiteY11" fmla="*/ 390841 h 2160430"/>
              <a:gd name="connsiteX12" fmla="*/ 690082 w 7239247"/>
              <a:gd name="connsiteY12" fmla="*/ 101533 h 2160430"/>
              <a:gd name="connsiteX13" fmla="*/ 2456482 w 7239247"/>
              <a:gd name="connsiteY13" fmla="*/ 28473 h 2160430"/>
              <a:gd name="connsiteX0" fmla="*/ 2456482 w 7239247"/>
              <a:gd name="connsiteY0" fmla="*/ 28473 h 2160430"/>
              <a:gd name="connsiteX1" fmla="*/ 6115775 w 7239247"/>
              <a:gd name="connsiteY1" fmla="*/ 32599 h 2160430"/>
              <a:gd name="connsiteX2" fmla="*/ 7148724 w 7239247"/>
              <a:gd name="connsiteY2" fmla="*/ 464521 h 2160430"/>
              <a:gd name="connsiteX3" fmla="*/ 7120264 w 7239247"/>
              <a:gd name="connsiteY3" fmla="*/ 1567187 h 2160430"/>
              <a:gd name="connsiteX4" fmla="*/ 6314524 w 7239247"/>
              <a:gd name="connsiteY4" fmla="*/ 1958949 h 2160430"/>
              <a:gd name="connsiteX5" fmla="*/ 5821971 w 7239247"/>
              <a:gd name="connsiteY5" fmla="*/ 1974826 h 2160430"/>
              <a:gd name="connsiteX6" fmla="*/ 5600624 w 7239247"/>
              <a:gd name="connsiteY6" fmla="*/ 2160430 h 2160430"/>
              <a:gd name="connsiteX7" fmla="*/ 5368907 w 7239247"/>
              <a:gd name="connsiteY7" fmla="*/ 1977392 h 2160430"/>
              <a:gd name="connsiteX8" fmla="*/ 4814776 w 7239247"/>
              <a:gd name="connsiteY8" fmla="*/ 1971505 h 2160430"/>
              <a:gd name="connsiteX9" fmla="*/ 581037 w 7239247"/>
              <a:gd name="connsiteY9" fmla="*/ 1963921 h 2160430"/>
              <a:gd name="connsiteX10" fmla="*/ 59092 w 7239247"/>
              <a:gd name="connsiteY10" fmla="*/ 1382316 h 2160430"/>
              <a:gd name="connsiteX11" fmla="*/ 81448 w 7239247"/>
              <a:gd name="connsiteY11" fmla="*/ 336384 h 2160430"/>
              <a:gd name="connsiteX12" fmla="*/ 690082 w 7239247"/>
              <a:gd name="connsiteY12" fmla="*/ 101533 h 2160430"/>
              <a:gd name="connsiteX13" fmla="*/ 2456482 w 7239247"/>
              <a:gd name="connsiteY13" fmla="*/ 28473 h 2160430"/>
              <a:gd name="connsiteX0" fmla="*/ 2456482 w 7239247"/>
              <a:gd name="connsiteY0" fmla="*/ 28473 h 2160430"/>
              <a:gd name="connsiteX1" fmla="*/ 6115775 w 7239247"/>
              <a:gd name="connsiteY1" fmla="*/ 32599 h 2160430"/>
              <a:gd name="connsiteX2" fmla="*/ 7148724 w 7239247"/>
              <a:gd name="connsiteY2" fmla="*/ 464521 h 2160430"/>
              <a:gd name="connsiteX3" fmla="*/ 7120264 w 7239247"/>
              <a:gd name="connsiteY3" fmla="*/ 1567187 h 2160430"/>
              <a:gd name="connsiteX4" fmla="*/ 6314524 w 7239247"/>
              <a:gd name="connsiteY4" fmla="*/ 1958949 h 2160430"/>
              <a:gd name="connsiteX5" fmla="*/ 5821971 w 7239247"/>
              <a:gd name="connsiteY5" fmla="*/ 1974826 h 2160430"/>
              <a:gd name="connsiteX6" fmla="*/ 5600624 w 7239247"/>
              <a:gd name="connsiteY6" fmla="*/ 2160430 h 2160430"/>
              <a:gd name="connsiteX7" fmla="*/ 5368907 w 7239247"/>
              <a:gd name="connsiteY7" fmla="*/ 1977392 h 2160430"/>
              <a:gd name="connsiteX8" fmla="*/ 4814776 w 7239247"/>
              <a:gd name="connsiteY8" fmla="*/ 1971505 h 2160430"/>
              <a:gd name="connsiteX9" fmla="*/ 581037 w 7239247"/>
              <a:gd name="connsiteY9" fmla="*/ 1963921 h 2160430"/>
              <a:gd name="connsiteX10" fmla="*/ 59092 w 7239247"/>
              <a:gd name="connsiteY10" fmla="*/ 1382316 h 2160430"/>
              <a:gd name="connsiteX11" fmla="*/ 81448 w 7239247"/>
              <a:gd name="connsiteY11" fmla="*/ 336384 h 2160430"/>
              <a:gd name="connsiteX12" fmla="*/ 690082 w 7239247"/>
              <a:gd name="connsiteY12" fmla="*/ 101533 h 2160430"/>
              <a:gd name="connsiteX13" fmla="*/ 2456482 w 7239247"/>
              <a:gd name="connsiteY13" fmla="*/ 28473 h 2160430"/>
              <a:gd name="connsiteX0" fmla="*/ 2456482 w 7239247"/>
              <a:gd name="connsiteY0" fmla="*/ 30331 h 2162288"/>
              <a:gd name="connsiteX1" fmla="*/ 6330011 w 7239247"/>
              <a:gd name="connsiteY1" fmla="*/ 29919 h 2162288"/>
              <a:gd name="connsiteX2" fmla="*/ 7148724 w 7239247"/>
              <a:gd name="connsiteY2" fmla="*/ 466379 h 2162288"/>
              <a:gd name="connsiteX3" fmla="*/ 7120264 w 7239247"/>
              <a:gd name="connsiteY3" fmla="*/ 1569045 h 2162288"/>
              <a:gd name="connsiteX4" fmla="*/ 6314524 w 7239247"/>
              <a:gd name="connsiteY4" fmla="*/ 1960807 h 2162288"/>
              <a:gd name="connsiteX5" fmla="*/ 5821971 w 7239247"/>
              <a:gd name="connsiteY5" fmla="*/ 1976684 h 2162288"/>
              <a:gd name="connsiteX6" fmla="*/ 5600624 w 7239247"/>
              <a:gd name="connsiteY6" fmla="*/ 2162288 h 2162288"/>
              <a:gd name="connsiteX7" fmla="*/ 5368907 w 7239247"/>
              <a:gd name="connsiteY7" fmla="*/ 1979250 h 2162288"/>
              <a:gd name="connsiteX8" fmla="*/ 4814776 w 7239247"/>
              <a:gd name="connsiteY8" fmla="*/ 1973363 h 2162288"/>
              <a:gd name="connsiteX9" fmla="*/ 581037 w 7239247"/>
              <a:gd name="connsiteY9" fmla="*/ 1965779 h 2162288"/>
              <a:gd name="connsiteX10" fmla="*/ 59092 w 7239247"/>
              <a:gd name="connsiteY10" fmla="*/ 1384174 h 2162288"/>
              <a:gd name="connsiteX11" fmla="*/ 81448 w 7239247"/>
              <a:gd name="connsiteY11" fmla="*/ 338242 h 2162288"/>
              <a:gd name="connsiteX12" fmla="*/ 690082 w 7239247"/>
              <a:gd name="connsiteY12" fmla="*/ 103391 h 2162288"/>
              <a:gd name="connsiteX13" fmla="*/ 2456482 w 7239247"/>
              <a:gd name="connsiteY13" fmla="*/ 30331 h 2162288"/>
              <a:gd name="connsiteX0" fmla="*/ 2456482 w 7239247"/>
              <a:gd name="connsiteY0" fmla="*/ 30331 h 2162288"/>
              <a:gd name="connsiteX1" fmla="*/ 6330011 w 7239247"/>
              <a:gd name="connsiteY1" fmla="*/ 29919 h 2162288"/>
              <a:gd name="connsiteX2" fmla="*/ 7148724 w 7239247"/>
              <a:gd name="connsiteY2" fmla="*/ 466379 h 2162288"/>
              <a:gd name="connsiteX3" fmla="*/ 7120264 w 7239247"/>
              <a:gd name="connsiteY3" fmla="*/ 1569045 h 2162288"/>
              <a:gd name="connsiteX4" fmla="*/ 6314524 w 7239247"/>
              <a:gd name="connsiteY4" fmla="*/ 1960807 h 2162288"/>
              <a:gd name="connsiteX5" fmla="*/ 5821971 w 7239247"/>
              <a:gd name="connsiteY5" fmla="*/ 1976684 h 2162288"/>
              <a:gd name="connsiteX6" fmla="*/ 5600624 w 7239247"/>
              <a:gd name="connsiteY6" fmla="*/ 2162288 h 2162288"/>
              <a:gd name="connsiteX7" fmla="*/ 5368907 w 7239247"/>
              <a:gd name="connsiteY7" fmla="*/ 1979250 h 2162288"/>
              <a:gd name="connsiteX8" fmla="*/ 4814776 w 7239247"/>
              <a:gd name="connsiteY8" fmla="*/ 1973363 h 2162288"/>
              <a:gd name="connsiteX9" fmla="*/ 581037 w 7239247"/>
              <a:gd name="connsiteY9" fmla="*/ 1965779 h 2162288"/>
              <a:gd name="connsiteX10" fmla="*/ 59092 w 7239247"/>
              <a:gd name="connsiteY10" fmla="*/ 1384174 h 2162288"/>
              <a:gd name="connsiteX11" fmla="*/ 81448 w 7239247"/>
              <a:gd name="connsiteY11" fmla="*/ 338242 h 2162288"/>
              <a:gd name="connsiteX12" fmla="*/ 690082 w 7239247"/>
              <a:gd name="connsiteY12" fmla="*/ 103391 h 2162288"/>
              <a:gd name="connsiteX13" fmla="*/ 2456482 w 7239247"/>
              <a:gd name="connsiteY13" fmla="*/ 30331 h 2162288"/>
              <a:gd name="connsiteX0" fmla="*/ 2456482 w 7239247"/>
              <a:gd name="connsiteY0" fmla="*/ 30331 h 2162288"/>
              <a:gd name="connsiteX1" fmla="*/ 6330011 w 7239247"/>
              <a:gd name="connsiteY1" fmla="*/ 29919 h 2162288"/>
              <a:gd name="connsiteX2" fmla="*/ 7148724 w 7239247"/>
              <a:gd name="connsiteY2" fmla="*/ 466379 h 2162288"/>
              <a:gd name="connsiteX3" fmla="*/ 7120264 w 7239247"/>
              <a:gd name="connsiteY3" fmla="*/ 1569045 h 2162288"/>
              <a:gd name="connsiteX4" fmla="*/ 6314524 w 7239247"/>
              <a:gd name="connsiteY4" fmla="*/ 1960807 h 2162288"/>
              <a:gd name="connsiteX5" fmla="*/ 5821971 w 7239247"/>
              <a:gd name="connsiteY5" fmla="*/ 1976684 h 2162288"/>
              <a:gd name="connsiteX6" fmla="*/ 5600624 w 7239247"/>
              <a:gd name="connsiteY6" fmla="*/ 2162288 h 2162288"/>
              <a:gd name="connsiteX7" fmla="*/ 5368907 w 7239247"/>
              <a:gd name="connsiteY7" fmla="*/ 1979250 h 2162288"/>
              <a:gd name="connsiteX8" fmla="*/ 4814776 w 7239247"/>
              <a:gd name="connsiteY8" fmla="*/ 1973363 h 2162288"/>
              <a:gd name="connsiteX9" fmla="*/ 581037 w 7239247"/>
              <a:gd name="connsiteY9" fmla="*/ 1965779 h 2162288"/>
              <a:gd name="connsiteX10" fmla="*/ 59092 w 7239247"/>
              <a:gd name="connsiteY10" fmla="*/ 1384174 h 2162288"/>
              <a:gd name="connsiteX11" fmla="*/ 81448 w 7239247"/>
              <a:gd name="connsiteY11" fmla="*/ 338242 h 2162288"/>
              <a:gd name="connsiteX12" fmla="*/ 690082 w 7239247"/>
              <a:gd name="connsiteY12" fmla="*/ 103391 h 2162288"/>
              <a:gd name="connsiteX13" fmla="*/ 2456482 w 7239247"/>
              <a:gd name="connsiteY13" fmla="*/ 30331 h 2162288"/>
              <a:gd name="connsiteX0" fmla="*/ 2456482 w 7224385"/>
              <a:gd name="connsiteY0" fmla="*/ 30331 h 2162288"/>
              <a:gd name="connsiteX1" fmla="*/ 6330011 w 7224385"/>
              <a:gd name="connsiteY1" fmla="*/ 29919 h 2162288"/>
              <a:gd name="connsiteX2" fmla="*/ 7109051 w 7224385"/>
              <a:gd name="connsiteY2" fmla="*/ 443689 h 2162288"/>
              <a:gd name="connsiteX3" fmla="*/ 7120264 w 7224385"/>
              <a:gd name="connsiteY3" fmla="*/ 1569045 h 2162288"/>
              <a:gd name="connsiteX4" fmla="*/ 6314524 w 7224385"/>
              <a:gd name="connsiteY4" fmla="*/ 1960807 h 2162288"/>
              <a:gd name="connsiteX5" fmla="*/ 5821971 w 7224385"/>
              <a:gd name="connsiteY5" fmla="*/ 1976684 h 2162288"/>
              <a:gd name="connsiteX6" fmla="*/ 5600624 w 7224385"/>
              <a:gd name="connsiteY6" fmla="*/ 2162288 h 2162288"/>
              <a:gd name="connsiteX7" fmla="*/ 5368907 w 7224385"/>
              <a:gd name="connsiteY7" fmla="*/ 1979250 h 2162288"/>
              <a:gd name="connsiteX8" fmla="*/ 4814776 w 7224385"/>
              <a:gd name="connsiteY8" fmla="*/ 1973363 h 2162288"/>
              <a:gd name="connsiteX9" fmla="*/ 581037 w 7224385"/>
              <a:gd name="connsiteY9" fmla="*/ 1965779 h 2162288"/>
              <a:gd name="connsiteX10" fmla="*/ 59092 w 7224385"/>
              <a:gd name="connsiteY10" fmla="*/ 1384174 h 2162288"/>
              <a:gd name="connsiteX11" fmla="*/ 81448 w 7224385"/>
              <a:gd name="connsiteY11" fmla="*/ 338242 h 2162288"/>
              <a:gd name="connsiteX12" fmla="*/ 690082 w 7224385"/>
              <a:gd name="connsiteY12" fmla="*/ 103391 h 2162288"/>
              <a:gd name="connsiteX13" fmla="*/ 2456482 w 722438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814776 w 7229725"/>
              <a:gd name="connsiteY8" fmla="*/ 1973363 h 2162288"/>
              <a:gd name="connsiteX9" fmla="*/ 581037 w 7229725"/>
              <a:gd name="connsiteY9" fmla="*/ 1965779 h 2162288"/>
              <a:gd name="connsiteX10" fmla="*/ 59092 w 7229725"/>
              <a:gd name="connsiteY10" fmla="*/ 1384174 h 2162288"/>
              <a:gd name="connsiteX11" fmla="*/ 81448 w 7229725"/>
              <a:gd name="connsiteY11" fmla="*/ 338242 h 2162288"/>
              <a:gd name="connsiteX12" fmla="*/ 690082 w 7229725"/>
              <a:gd name="connsiteY12" fmla="*/ 103391 h 2162288"/>
              <a:gd name="connsiteX13" fmla="*/ 2456482 w 722972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814776 w 7229725"/>
              <a:gd name="connsiteY8" fmla="*/ 1973363 h 2162288"/>
              <a:gd name="connsiteX9" fmla="*/ 581037 w 7229725"/>
              <a:gd name="connsiteY9" fmla="*/ 1965779 h 2162288"/>
              <a:gd name="connsiteX10" fmla="*/ 59092 w 7229725"/>
              <a:gd name="connsiteY10" fmla="*/ 1384174 h 2162288"/>
              <a:gd name="connsiteX11" fmla="*/ 81448 w 7229725"/>
              <a:gd name="connsiteY11" fmla="*/ 338242 h 2162288"/>
              <a:gd name="connsiteX12" fmla="*/ 658343 w 7229725"/>
              <a:gd name="connsiteY12" fmla="*/ 71625 h 2162288"/>
              <a:gd name="connsiteX13" fmla="*/ 2456482 w 722972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656082 w 7229725"/>
              <a:gd name="connsiteY8" fmla="*/ 1982439 h 2162288"/>
              <a:gd name="connsiteX9" fmla="*/ 581037 w 7229725"/>
              <a:gd name="connsiteY9" fmla="*/ 1965779 h 2162288"/>
              <a:gd name="connsiteX10" fmla="*/ 59092 w 7229725"/>
              <a:gd name="connsiteY10" fmla="*/ 1384174 h 2162288"/>
              <a:gd name="connsiteX11" fmla="*/ 81448 w 7229725"/>
              <a:gd name="connsiteY11" fmla="*/ 338242 h 2162288"/>
              <a:gd name="connsiteX12" fmla="*/ 658343 w 7229725"/>
              <a:gd name="connsiteY12" fmla="*/ 71625 h 2162288"/>
              <a:gd name="connsiteX13" fmla="*/ 2456482 w 722972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656082 w 7229725"/>
              <a:gd name="connsiteY8" fmla="*/ 1982439 h 2162288"/>
              <a:gd name="connsiteX9" fmla="*/ 581037 w 7229725"/>
              <a:gd name="connsiteY9" fmla="*/ 1965779 h 2162288"/>
              <a:gd name="connsiteX10" fmla="*/ 59092 w 7229725"/>
              <a:gd name="connsiteY10" fmla="*/ 1384174 h 2162288"/>
              <a:gd name="connsiteX11" fmla="*/ 81448 w 7229725"/>
              <a:gd name="connsiteY11" fmla="*/ 338242 h 2162288"/>
              <a:gd name="connsiteX12" fmla="*/ 658343 w 7229725"/>
              <a:gd name="connsiteY12" fmla="*/ 71625 h 2162288"/>
              <a:gd name="connsiteX13" fmla="*/ 2456482 w 722972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656082 w 7229725"/>
              <a:gd name="connsiteY8" fmla="*/ 1982439 h 2162288"/>
              <a:gd name="connsiteX9" fmla="*/ 477886 w 7229725"/>
              <a:gd name="connsiteY9" fmla="*/ 1965779 h 2162288"/>
              <a:gd name="connsiteX10" fmla="*/ 59092 w 7229725"/>
              <a:gd name="connsiteY10" fmla="*/ 1384174 h 2162288"/>
              <a:gd name="connsiteX11" fmla="*/ 81448 w 7229725"/>
              <a:gd name="connsiteY11" fmla="*/ 338242 h 2162288"/>
              <a:gd name="connsiteX12" fmla="*/ 658343 w 7229725"/>
              <a:gd name="connsiteY12" fmla="*/ 71625 h 2162288"/>
              <a:gd name="connsiteX13" fmla="*/ 2456482 w 722972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656082 w 7229725"/>
              <a:gd name="connsiteY8" fmla="*/ 1982439 h 2162288"/>
              <a:gd name="connsiteX9" fmla="*/ 477886 w 7229725"/>
              <a:gd name="connsiteY9" fmla="*/ 1965779 h 2162288"/>
              <a:gd name="connsiteX10" fmla="*/ 59092 w 7229725"/>
              <a:gd name="connsiteY10" fmla="*/ 1384174 h 2162288"/>
              <a:gd name="connsiteX11" fmla="*/ 81448 w 7229725"/>
              <a:gd name="connsiteY11" fmla="*/ 338242 h 2162288"/>
              <a:gd name="connsiteX12" fmla="*/ 658343 w 7229725"/>
              <a:gd name="connsiteY12" fmla="*/ 71625 h 2162288"/>
              <a:gd name="connsiteX13" fmla="*/ 2456482 w 7229725"/>
              <a:gd name="connsiteY13" fmla="*/ 30331 h 2162288"/>
              <a:gd name="connsiteX0" fmla="*/ 2456482 w 7229725"/>
              <a:gd name="connsiteY0" fmla="*/ 30331 h 2130522"/>
              <a:gd name="connsiteX1" fmla="*/ 6330011 w 7229725"/>
              <a:gd name="connsiteY1" fmla="*/ 29919 h 2130522"/>
              <a:gd name="connsiteX2" fmla="*/ 7109051 w 7229725"/>
              <a:gd name="connsiteY2" fmla="*/ 443689 h 2130522"/>
              <a:gd name="connsiteX3" fmla="*/ 7128199 w 7229725"/>
              <a:gd name="connsiteY3" fmla="*/ 1646192 h 2130522"/>
              <a:gd name="connsiteX4" fmla="*/ 6314524 w 7229725"/>
              <a:gd name="connsiteY4" fmla="*/ 1960807 h 2130522"/>
              <a:gd name="connsiteX5" fmla="*/ 5821971 w 7229725"/>
              <a:gd name="connsiteY5" fmla="*/ 1976684 h 2130522"/>
              <a:gd name="connsiteX6" fmla="*/ 5600624 w 7229725"/>
              <a:gd name="connsiteY6" fmla="*/ 2130522 h 2130522"/>
              <a:gd name="connsiteX7" fmla="*/ 5368907 w 7229725"/>
              <a:gd name="connsiteY7" fmla="*/ 1979250 h 2130522"/>
              <a:gd name="connsiteX8" fmla="*/ 4656082 w 7229725"/>
              <a:gd name="connsiteY8" fmla="*/ 1982439 h 2130522"/>
              <a:gd name="connsiteX9" fmla="*/ 477886 w 7229725"/>
              <a:gd name="connsiteY9" fmla="*/ 1965779 h 2130522"/>
              <a:gd name="connsiteX10" fmla="*/ 59092 w 7229725"/>
              <a:gd name="connsiteY10" fmla="*/ 1384174 h 2130522"/>
              <a:gd name="connsiteX11" fmla="*/ 81448 w 7229725"/>
              <a:gd name="connsiteY11" fmla="*/ 338242 h 2130522"/>
              <a:gd name="connsiteX12" fmla="*/ 658343 w 7229725"/>
              <a:gd name="connsiteY12" fmla="*/ 71625 h 2130522"/>
              <a:gd name="connsiteX13" fmla="*/ 2456482 w 7229725"/>
              <a:gd name="connsiteY13" fmla="*/ 30331 h 2130522"/>
              <a:gd name="connsiteX0" fmla="*/ 2456482 w 7229725"/>
              <a:gd name="connsiteY0" fmla="*/ 30331 h 2130522"/>
              <a:gd name="connsiteX1" fmla="*/ 6330011 w 7229725"/>
              <a:gd name="connsiteY1" fmla="*/ 29919 h 2130522"/>
              <a:gd name="connsiteX2" fmla="*/ 7109051 w 7229725"/>
              <a:gd name="connsiteY2" fmla="*/ 443689 h 2130522"/>
              <a:gd name="connsiteX3" fmla="*/ 7128199 w 7229725"/>
              <a:gd name="connsiteY3" fmla="*/ 1646192 h 2130522"/>
              <a:gd name="connsiteX4" fmla="*/ 6314524 w 7229725"/>
              <a:gd name="connsiteY4" fmla="*/ 1960807 h 2130522"/>
              <a:gd name="connsiteX5" fmla="*/ 5821971 w 7229725"/>
              <a:gd name="connsiteY5" fmla="*/ 1976684 h 2130522"/>
              <a:gd name="connsiteX6" fmla="*/ 5600624 w 7229725"/>
              <a:gd name="connsiteY6" fmla="*/ 2130522 h 2130522"/>
              <a:gd name="connsiteX7" fmla="*/ 5368907 w 7229725"/>
              <a:gd name="connsiteY7" fmla="*/ 1979250 h 2130522"/>
              <a:gd name="connsiteX8" fmla="*/ 4656082 w 7229725"/>
              <a:gd name="connsiteY8" fmla="*/ 1982439 h 2130522"/>
              <a:gd name="connsiteX9" fmla="*/ 477886 w 7229725"/>
              <a:gd name="connsiteY9" fmla="*/ 1965779 h 2130522"/>
              <a:gd name="connsiteX10" fmla="*/ 59092 w 7229725"/>
              <a:gd name="connsiteY10" fmla="*/ 1384174 h 2130522"/>
              <a:gd name="connsiteX11" fmla="*/ 81448 w 7229725"/>
              <a:gd name="connsiteY11" fmla="*/ 338242 h 2130522"/>
              <a:gd name="connsiteX12" fmla="*/ 658343 w 7229725"/>
              <a:gd name="connsiteY12" fmla="*/ 71625 h 2130522"/>
              <a:gd name="connsiteX13" fmla="*/ 2456482 w 7229725"/>
              <a:gd name="connsiteY13" fmla="*/ 30331 h 2130522"/>
              <a:gd name="connsiteX0" fmla="*/ 2456482 w 7229725"/>
              <a:gd name="connsiteY0" fmla="*/ 30331 h 2130522"/>
              <a:gd name="connsiteX1" fmla="*/ 6330011 w 7229725"/>
              <a:gd name="connsiteY1" fmla="*/ 29919 h 2130522"/>
              <a:gd name="connsiteX2" fmla="*/ 7109051 w 7229725"/>
              <a:gd name="connsiteY2" fmla="*/ 443689 h 2130522"/>
              <a:gd name="connsiteX3" fmla="*/ 7128199 w 7229725"/>
              <a:gd name="connsiteY3" fmla="*/ 1646192 h 2130522"/>
              <a:gd name="connsiteX4" fmla="*/ 6314524 w 7229725"/>
              <a:gd name="connsiteY4" fmla="*/ 1960807 h 2130522"/>
              <a:gd name="connsiteX5" fmla="*/ 5821971 w 7229725"/>
              <a:gd name="connsiteY5" fmla="*/ 1976684 h 2130522"/>
              <a:gd name="connsiteX6" fmla="*/ 5600624 w 7229725"/>
              <a:gd name="connsiteY6" fmla="*/ 2130522 h 2130522"/>
              <a:gd name="connsiteX7" fmla="*/ 5465013 w 7229725"/>
              <a:gd name="connsiteY7" fmla="*/ 1977723 h 2130522"/>
              <a:gd name="connsiteX8" fmla="*/ 4656082 w 7229725"/>
              <a:gd name="connsiteY8" fmla="*/ 1982439 h 2130522"/>
              <a:gd name="connsiteX9" fmla="*/ 477886 w 7229725"/>
              <a:gd name="connsiteY9" fmla="*/ 1965779 h 2130522"/>
              <a:gd name="connsiteX10" fmla="*/ 59092 w 7229725"/>
              <a:gd name="connsiteY10" fmla="*/ 1384174 h 2130522"/>
              <a:gd name="connsiteX11" fmla="*/ 81448 w 7229725"/>
              <a:gd name="connsiteY11" fmla="*/ 338242 h 2130522"/>
              <a:gd name="connsiteX12" fmla="*/ 658343 w 7229725"/>
              <a:gd name="connsiteY12" fmla="*/ 71625 h 2130522"/>
              <a:gd name="connsiteX13" fmla="*/ 2456482 w 7229725"/>
              <a:gd name="connsiteY13" fmla="*/ 30331 h 2130522"/>
              <a:gd name="connsiteX0" fmla="*/ 2456482 w 7229725"/>
              <a:gd name="connsiteY0" fmla="*/ 30331 h 2130522"/>
              <a:gd name="connsiteX1" fmla="*/ 6330011 w 7229725"/>
              <a:gd name="connsiteY1" fmla="*/ 29919 h 2130522"/>
              <a:gd name="connsiteX2" fmla="*/ 7109051 w 7229725"/>
              <a:gd name="connsiteY2" fmla="*/ 443689 h 2130522"/>
              <a:gd name="connsiteX3" fmla="*/ 7128199 w 7229725"/>
              <a:gd name="connsiteY3" fmla="*/ 1646192 h 2130522"/>
              <a:gd name="connsiteX4" fmla="*/ 6314524 w 7229725"/>
              <a:gd name="connsiteY4" fmla="*/ 1960807 h 2130522"/>
              <a:gd name="connsiteX5" fmla="*/ 5821971 w 7229725"/>
              <a:gd name="connsiteY5" fmla="*/ 1976684 h 2130522"/>
              <a:gd name="connsiteX6" fmla="*/ 5600624 w 7229725"/>
              <a:gd name="connsiteY6" fmla="*/ 2130522 h 2130522"/>
              <a:gd name="connsiteX7" fmla="*/ 5465013 w 7229725"/>
              <a:gd name="connsiteY7" fmla="*/ 1977723 h 2130522"/>
              <a:gd name="connsiteX8" fmla="*/ 4656082 w 7229725"/>
              <a:gd name="connsiteY8" fmla="*/ 1982439 h 2130522"/>
              <a:gd name="connsiteX9" fmla="*/ 477886 w 7229725"/>
              <a:gd name="connsiteY9" fmla="*/ 1965779 h 2130522"/>
              <a:gd name="connsiteX10" fmla="*/ 59092 w 7229725"/>
              <a:gd name="connsiteY10" fmla="*/ 1384174 h 2130522"/>
              <a:gd name="connsiteX11" fmla="*/ 81448 w 7229725"/>
              <a:gd name="connsiteY11" fmla="*/ 338242 h 2130522"/>
              <a:gd name="connsiteX12" fmla="*/ 658343 w 7229725"/>
              <a:gd name="connsiteY12" fmla="*/ 71625 h 2130522"/>
              <a:gd name="connsiteX13" fmla="*/ 2456482 w 7229725"/>
              <a:gd name="connsiteY13" fmla="*/ 30331 h 2130522"/>
              <a:gd name="connsiteX0" fmla="*/ 2456482 w 7229725"/>
              <a:gd name="connsiteY0" fmla="*/ 30331 h 2130522"/>
              <a:gd name="connsiteX1" fmla="*/ 6330011 w 7229725"/>
              <a:gd name="connsiteY1" fmla="*/ 29919 h 2130522"/>
              <a:gd name="connsiteX2" fmla="*/ 7109051 w 7229725"/>
              <a:gd name="connsiteY2" fmla="*/ 443689 h 2130522"/>
              <a:gd name="connsiteX3" fmla="*/ 7128199 w 7229725"/>
              <a:gd name="connsiteY3" fmla="*/ 1646192 h 2130522"/>
              <a:gd name="connsiteX4" fmla="*/ 6314524 w 7229725"/>
              <a:gd name="connsiteY4" fmla="*/ 1960807 h 2130522"/>
              <a:gd name="connsiteX5" fmla="*/ 5821971 w 7229725"/>
              <a:gd name="connsiteY5" fmla="*/ 1976684 h 2130522"/>
              <a:gd name="connsiteX6" fmla="*/ 5600624 w 7229725"/>
              <a:gd name="connsiteY6" fmla="*/ 2130522 h 2130522"/>
              <a:gd name="connsiteX7" fmla="*/ 5465013 w 7229725"/>
              <a:gd name="connsiteY7" fmla="*/ 1977723 h 2130522"/>
              <a:gd name="connsiteX8" fmla="*/ 4648073 w 7229725"/>
              <a:gd name="connsiteY8" fmla="*/ 1980912 h 2130522"/>
              <a:gd name="connsiteX9" fmla="*/ 477886 w 7229725"/>
              <a:gd name="connsiteY9" fmla="*/ 1965779 h 2130522"/>
              <a:gd name="connsiteX10" fmla="*/ 59092 w 7229725"/>
              <a:gd name="connsiteY10" fmla="*/ 1384174 h 2130522"/>
              <a:gd name="connsiteX11" fmla="*/ 81448 w 7229725"/>
              <a:gd name="connsiteY11" fmla="*/ 338242 h 2130522"/>
              <a:gd name="connsiteX12" fmla="*/ 658343 w 7229725"/>
              <a:gd name="connsiteY12" fmla="*/ 71625 h 2130522"/>
              <a:gd name="connsiteX13" fmla="*/ 2456482 w 7229725"/>
              <a:gd name="connsiteY13" fmla="*/ 30331 h 2130522"/>
              <a:gd name="connsiteX0" fmla="*/ 2456482 w 7229725"/>
              <a:gd name="connsiteY0" fmla="*/ 24338 h 2124529"/>
              <a:gd name="connsiteX1" fmla="*/ 6483379 w 7229725"/>
              <a:gd name="connsiteY1" fmla="*/ 40447 h 2124529"/>
              <a:gd name="connsiteX2" fmla="*/ 7109051 w 7229725"/>
              <a:gd name="connsiteY2" fmla="*/ 437696 h 2124529"/>
              <a:gd name="connsiteX3" fmla="*/ 7128199 w 7229725"/>
              <a:gd name="connsiteY3" fmla="*/ 1640199 h 2124529"/>
              <a:gd name="connsiteX4" fmla="*/ 6314524 w 7229725"/>
              <a:gd name="connsiteY4" fmla="*/ 1954814 h 2124529"/>
              <a:gd name="connsiteX5" fmla="*/ 5821971 w 7229725"/>
              <a:gd name="connsiteY5" fmla="*/ 1970691 h 2124529"/>
              <a:gd name="connsiteX6" fmla="*/ 5600624 w 7229725"/>
              <a:gd name="connsiteY6" fmla="*/ 2124529 h 2124529"/>
              <a:gd name="connsiteX7" fmla="*/ 5465013 w 7229725"/>
              <a:gd name="connsiteY7" fmla="*/ 1971730 h 2124529"/>
              <a:gd name="connsiteX8" fmla="*/ 4648073 w 7229725"/>
              <a:gd name="connsiteY8" fmla="*/ 1974919 h 2124529"/>
              <a:gd name="connsiteX9" fmla="*/ 477886 w 7229725"/>
              <a:gd name="connsiteY9" fmla="*/ 1959786 h 2124529"/>
              <a:gd name="connsiteX10" fmla="*/ 59092 w 7229725"/>
              <a:gd name="connsiteY10" fmla="*/ 1378181 h 2124529"/>
              <a:gd name="connsiteX11" fmla="*/ 81448 w 7229725"/>
              <a:gd name="connsiteY11" fmla="*/ 332249 h 2124529"/>
              <a:gd name="connsiteX12" fmla="*/ 658343 w 7229725"/>
              <a:gd name="connsiteY12" fmla="*/ 65632 h 2124529"/>
              <a:gd name="connsiteX13" fmla="*/ 2456482 w 7229725"/>
              <a:gd name="connsiteY13" fmla="*/ 24338 h 2124529"/>
              <a:gd name="connsiteX0" fmla="*/ 2456482 w 7229725"/>
              <a:gd name="connsiteY0" fmla="*/ 19755 h 2119946"/>
              <a:gd name="connsiteX1" fmla="*/ 6483379 w 7229725"/>
              <a:gd name="connsiteY1" fmla="*/ 35864 h 2119946"/>
              <a:gd name="connsiteX2" fmla="*/ 7109051 w 7229725"/>
              <a:gd name="connsiteY2" fmla="*/ 433113 h 2119946"/>
              <a:gd name="connsiteX3" fmla="*/ 7128199 w 7229725"/>
              <a:gd name="connsiteY3" fmla="*/ 1635616 h 2119946"/>
              <a:gd name="connsiteX4" fmla="*/ 6314524 w 7229725"/>
              <a:gd name="connsiteY4" fmla="*/ 1950231 h 2119946"/>
              <a:gd name="connsiteX5" fmla="*/ 5821971 w 7229725"/>
              <a:gd name="connsiteY5" fmla="*/ 1966108 h 2119946"/>
              <a:gd name="connsiteX6" fmla="*/ 5600624 w 7229725"/>
              <a:gd name="connsiteY6" fmla="*/ 2119946 h 2119946"/>
              <a:gd name="connsiteX7" fmla="*/ 5465013 w 7229725"/>
              <a:gd name="connsiteY7" fmla="*/ 1967147 h 2119946"/>
              <a:gd name="connsiteX8" fmla="*/ 4648073 w 7229725"/>
              <a:gd name="connsiteY8" fmla="*/ 1970336 h 2119946"/>
              <a:gd name="connsiteX9" fmla="*/ 477886 w 7229725"/>
              <a:gd name="connsiteY9" fmla="*/ 1955203 h 2119946"/>
              <a:gd name="connsiteX10" fmla="*/ 59092 w 7229725"/>
              <a:gd name="connsiteY10" fmla="*/ 1373598 h 2119946"/>
              <a:gd name="connsiteX11" fmla="*/ 81448 w 7229725"/>
              <a:gd name="connsiteY11" fmla="*/ 327666 h 2119946"/>
              <a:gd name="connsiteX12" fmla="*/ 658343 w 7229725"/>
              <a:gd name="connsiteY12" fmla="*/ 61049 h 2119946"/>
              <a:gd name="connsiteX13" fmla="*/ 2456482 w 7229725"/>
              <a:gd name="connsiteY13" fmla="*/ 19755 h 2119946"/>
              <a:gd name="connsiteX0" fmla="*/ 2464150 w 7229725"/>
              <a:gd name="connsiteY0" fmla="*/ 22861 h 2110661"/>
              <a:gd name="connsiteX1" fmla="*/ 6483379 w 7229725"/>
              <a:gd name="connsiteY1" fmla="*/ 26579 h 2110661"/>
              <a:gd name="connsiteX2" fmla="*/ 7109051 w 7229725"/>
              <a:gd name="connsiteY2" fmla="*/ 423828 h 2110661"/>
              <a:gd name="connsiteX3" fmla="*/ 7128199 w 7229725"/>
              <a:gd name="connsiteY3" fmla="*/ 1626331 h 2110661"/>
              <a:gd name="connsiteX4" fmla="*/ 6314524 w 7229725"/>
              <a:gd name="connsiteY4" fmla="*/ 1940946 h 2110661"/>
              <a:gd name="connsiteX5" fmla="*/ 5821971 w 7229725"/>
              <a:gd name="connsiteY5" fmla="*/ 1956823 h 2110661"/>
              <a:gd name="connsiteX6" fmla="*/ 5600624 w 7229725"/>
              <a:gd name="connsiteY6" fmla="*/ 2110661 h 2110661"/>
              <a:gd name="connsiteX7" fmla="*/ 5465013 w 7229725"/>
              <a:gd name="connsiteY7" fmla="*/ 1957862 h 2110661"/>
              <a:gd name="connsiteX8" fmla="*/ 4648073 w 7229725"/>
              <a:gd name="connsiteY8" fmla="*/ 1961051 h 2110661"/>
              <a:gd name="connsiteX9" fmla="*/ 477886 w 7229725"/>
              <a:gd name="connsiteY9" fmla="*/ 1945918 h 2110661"/>
              <a:gd name="connsiteX10" fmla="*/ 59092 w 7229725"/>
              <a:gd name="connsiteY10" fmla="*/ 1364313 h 2110661"/>
              <a:gd name="connsiteX11" fmla="*/ 81448 w 7229725"/>
              <a:gd name="connsiteY11" fmla="*/ 318381 h 2110661"/>
              <a:gd name="connsiteX12" fmla="*/ 658343 w 7229725"/>
              <a:gd name="connsiteY12" fmla="*/ 51764 h 2110661"/>
              <a:gd name="connsiteX13" fmla="*/ 2464150 w 7229725"/>
              <a:gd name="connsiteY13" fmla="*/ 22861 h 2110661"/>
              <a:gd name="connsiteX0" fmla="*/ 2464150 w 7229725"/>
              <a:gd name="connsiteY0" fmla="*/ 15549 h 2103349"/>
              <a:gd name="connsiteX1" fmla="*/ 6483379 w 7229725"/>
              <a:gd name="connsiteY1" fmla="*/ 19267 h 2103349"/>
              <a:gd name="connsiteX2" fmla="*/ 7109051 w 7229725"/>
              <a:gd name="connsiteY2" fmla="*/ 416516 h 2103349"/>
              <a:gd name="connsiteX3" fmla="*/ 7128199 w 7229725"/>
              <a:gd name="connsiteY3" fmla="*/ 1619019 h 2103349"/>
              <a:gd name="connsiteX4" fmla="*/ 6314524 w 7229725"/>
              <a:gd name="connsiteY4" fmla="*/ 1933634 h 2103349"/>
              <a:gd name="connsiteX5" fmla="*/ 5821971 w 7229725"/>
              <a:gd name="connsiteY5" fmla="*/ 1949511 h 2103349"/>
              <a:gd name="connsiteX6" fmla="*/ 5600624 w 7229725"/>
              <a:gd name="connsiteY6" fmla="*/ 2103349 h 2103349"/>
              <a:gd name="connsiteX7" fmla="*/ 5465013 w 7229725"/>
              <a:gd name="connsiteY7" fmla="*/ 1950550 h 2103349"/>
              <a:gd name="connsiteX8" fmla="*/ 4648073 w 7229725"/>
              <a:gd name="connsiteY8" fmla="*/ 1953739 h 2103349"/>
              <a:gd name="connsiteX9" fmla="*/ 477886 w 7229725"/>
              <a:gd name="connsiteY9" fmla="*/ 1938606 h 2103349"/>
              <a:gd name="connsiteX10" fmla="*/ 59092 w 7229725"/>
              <a:gd name="connsiteY10" fmla="*/ 1357001 h 2103349"/>
              <a:gd name="connsiteX11" fmla="*/ 81448 w 7229725"/>
              <a:gd name="connsiteY11" fmla="*/ 311069 h 2103349"/>
              <a:gd name="connsiteX12" fmla="*/ 658343 w 7229725"/>
              <a:gd name="connsiteY12" fmla="*/ 44452 h 2103349"/>
              <a:gd name="connsiteX13" fmla="*/ 2464150 w 7229725"/>
              <a:gd name="connsiteY13" fmla="*/ 15549 h 2103349"/>
              <a:gd name="connsiteX0" fmla="*/ 2464150 w 7229725"/>
              <a:gd name="connsiteY0" fmla="*/ 15549 h 2103349"/>
              <a:gd name="connsiteX1" fmla="*/ 6483379 w 7229725"/>
              <a:gd name="connsiteY1" fmla="*/ 19267 h 2103349"/>
              <a:gd name="connsiteX2" fmla="*/ 7109051 w 7229725"/>
              <a:gd name="connsiteY2" fmla="*/ 416516 h 2103349"/>
              <a:gd name="connsiteX3" fmla="*/ 7128199 w 7229725"/>
              <a:gd name="connsiteY3" fmla="*/ 1619019 h 2103349"/>
              <a:gd name="connsiteX4" fmla="*/ 6314524 w 7229725"/>
              <a:gd name="connsiteY4" fmla="*/ 1933634 h 2103349"/>
              <a:gd name="connsiteX5" fmla="*/ 5821971 w 7229725"/>
              <a:gd name="connsiteY5" fmla="*/ 1949511 h 2103349"/>
              <a:gd name="connsiteX6" fmla="*/ 5600624 w 7229725"/>
              <a:gd name="connsiteY6" fmla="*/ 2103349 h 2103349"/>
              <a:gd name="connsiteX7" fmla="*/ 5465013 w 7229725"/>
              <a:gd name="connsiteY7" fmla="*/ 1950550 h 2103349"/>
              <a:gd name="connsiteX8" fmla="*/ 4648073 w 7229725"/>
              <a:gd name="connsiteY8" fmla="*/ 1953739 h 2103349"/>
              <a:gd name="connsiteX9" fmla="*/ 477886 w 7229725"/>
              <a:gd name="connsiteY9" fmla="*/ 1938606 h 2103349"/>
              <a:gd name="connsiteX10" fmla="*/ 59092 w 7229725"/>
              <a:gd name="connsiteY10" fmla="*/ 1357001 h 2103349"/>
              <a:gd name="connsiteX11" fmla="*/ 81448 w 7229725"/>
              <a:gd name="connsiteY11" fmla="*/ 311069 h 2103349"/>
              <a:gd name="connsiteX12" fmla="*/ 658343 w 7229725"/>
              <a:gd name="connsiteY12" fmla="*/ 44452 h 2103349"/>
              <a:gd name="connsiteX13" fmla="*/ 2464150 w 7229725"/>
              <a:gd name="connsiteY13" fmla="*/ 15549 h 2103349"/>
              <a:gd name="connsiteX0" fmla="*/ 2464150 w 7189749"/>
              <a:gd name="connsiteY0" fmla="*/ 15549 h 2103349"/>
              <a:gd name="connsiteX1" fmla="*/ 6483379 w 7189749"/>
              <a:gd name="connsiteY1" fmla="*/ 19267 h 2103349"/>
              <a:gd name="connsiteX2" fmla="*/ 7109051 w 7189749"/>
              <a:gd name="connsiteY2" fmla="*/ 416516 h 2103349"/>
              <a:gd name="connsiteX3" fmla="*/ 7128199 w 7189749"/>
              <a:gd name="connsiteY3" fmla="*/ 1619019 h 2103349"/>
              <a:gd name="connsiteX4" fmla="*/ 6314524 w 7189749"/>
              <a:gd name="connsiteY4" fmla="*/ 1933634 h 2103349"/>
              <a:gd name="connsiteX5" fmla="*/ 5821971 w 7189749"/>
              <a:gd name="connsiteY5" fmla="*/ 1949511 h 2103349"/>
              <a:gd name="connsiteX6" fmla="*/ 5600624 w 7189749"/>
              <a:gd name="connsiteY6" fmla="*/ 2103349 h 2103349"/>
              <a:gd name="connsiteX7" fmla="*/ 5465013 w 7189749"/>
              <a:gd name="connsiteY7" fmla="*/ 1950550 h 2103349"/>
              <a:gd name="connsiteX8" fmla="*/ 4648073 w 7189749"/>
              <a:gd name="connsiteY8" fmla="*/ 1953739 h 2103349"/>
              <a:gd name="connsiteX9" fmla="*/ 477886 w 7189749"/>
              <a:gd name="connsiteY9" fmla="*/ 1938606 h 2103349"/>
              <a:gd name="connsiteX10" fmla="*/ 59092 w 7189749"/>
              <a:gd name="connsiteY10" fmla="*/ 1357001 h 2103349"/>
              <a:gd name="connsiteX11" fmla="*/ 81448 w 7189749"/>
              <a:gd name="connsiteY11" fmla="*/ 311069 h 2103349"/>
              <a:gd name="connsiteX12" fmla="*/ 658343 w 7189749"/>
              <a:gd name="connsiteY12" fmla="*/ 44452 h 2103349"/>
              <a:gd name="connsiteX13" fmla="*/ 2464150 w 7189749"/>
              <a:gd name="connsiteY13" fmla="*/ 15549 h 210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89749" h="2103349">
                <a:moveTo>
                  <a:pt x="2464150" y="15549"/>
                </a:moveTo>
                <a:cubicBezTo>
                  <a:pt x="3747294" y="-15927"/>
                  <a:pt x="5187003" y="8330"/>
                  <a:pt x="6483379" y="19267"/>
                </a:cubicBezTo>
                <a:cubicBezTo>
                  <a:pt x="6796374" y="27527"/>
                  <a:pt x="7047321" y="-21699"/>
                  <a:pt x="7109051" y="416516"/>
                </a:cubicBezTo>
                <a:cubicBezTo>
                  <a:pt x="7186460" y="774533"/>
                  <a:pt x="7234540" y="1060279"/>
                  <a:pt x="7128199" y="1619019"/>
                </a:cubicBezTo>
                <a:cubicBezTo>
                  <a:pt x="7039299" y="1872274"/>
                  <a:pt x="6845131" y="1916139"/>
                  <a:pt x="6314524" y="1933634"/>
                </a:cubicBezTo>
                <a:cubicBezTo>
                  <a:pt x="6220263" y="1942346"/>
                  <a:pt x="5912636" y="1948475"/>
                  <a:pt x="5821971" y="1949511"/>
                </a:cubicBezTo>
                <a:cubicBezTo>
                  <a:pt x="5714396" y="2032253"/>
                  <a:pt x="5634579" y="2088076"/>
                  <a:pt x="5600624" y="2103349"/>
                </a:cubicBezTo>
                <a:cubicBezTo>
                  <a:pt x="5591235" y="2073950"/>
                  <a:pt x="5605112" y="2028372"/>
                  <a:pt x="5465013" y="1950550"/>
                </a:cubicBezTo>
                <a:lnTo>
                  <a:pt x="4648073" y="1953739"/>
                </a:lnTo>
                <a:cubicBezTo>
                  <a:pt x="3393515" y="1919132"/>
                  <a:pt x="1381166" y="1994695"/>
                  <a:pt x="477886" y="1938606"/>
                </a:cubicBezTo>
                <a:cubicBezTo>
                  <a:pt x="30829" y="1888856"/>
                  <a:pt x="129146" y="1592080"/>
                  <a:pt x="59092" y="1357001"/>
                </a:cubicBezTo>
                <a:cubicBezTo>
                  <a:pt x="-27509" y="1046521"/>
                  <a:pt x="-17974" y="739325"/>
                  <a:pt x="81448" y="311069"/>
                </a:cubicBezTo>
                <a:cubicBezTo>
                  <a:pt x="124991" y="47965"/>
                  <a:pt x="294103" y="52959"/>
                  <a:pt x="658343" y="44452"/>
                </a:cubicBezTo>
                <a:cubicBezTo>
                  <a:pt x="1002719" y="22681"/>
                  <a:pt x="1818875" y="34390"/>
                  <a:pt x="2464150" y="15549"/>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13803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F6F8AE2-ADE1-4F2F-B0C5-43BA8AE69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BFAC7271-A1E3-69DD-9D11-E95D745E8E3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2058" r="1" b="22916"/>
          <a:stretch/>
        </p:blipFill>
        <p:spPr>
          <a:xfrm>
            <a:off x="332738" y="322050"/>
            <a:ext cx="11507692" cy="6299679"/>
          </a:xfrm>
          <a:custGeom>
            <a:avLst/>
            <a:gdLst/>
            <a:ahLst/>
            <a:cxnLst/>
            <a:rect l="l" t="t" r="r" b="b"/>
            <a:pathLst>
              <a:path w="11507692" h="6299679">
                <a:moveTo>
                  <a:pt x="6334931" y="29"/>
                </a:moveTo>
                <a:cubicBezTo>
                  <a:pt x="7693809" y="1177"/>
                  <a:pt x="9080260" y="37234"/>
                  <a:pt x="10377098" y="57707"/>
                </a:cubicBezTo>
                <a:cubicBezTo>
                  <a:pt x="10878068" y="82446"/>
                  <a:pt x="11279726" y="-64989"/>
                  <a:pt x="11378529" y="1247496"/>
                </a:cubicBezTo>
                <a:cubicBezTo>
                  <a:pt x="11502428" y="2319782"/>
                  <a:pt x="11579383" y="3175611"/>
                  <a:pt x="11409177" y="4849077"/>
                </a:cubicBezTo>
                <a:cubicBezTo>
                  <a:pt x="11266886" y="5607593"/>
                  <a:pt x="10956107" y="5738972"/>
                  <a:pt x="10106834" y="5791371"/>
                </a:cubicBezTo>
                <a:cubicBezTo>
                  <a:pt x="9955963" y="5817464"/>
                  <a:pt x="9463584" y="5835821"/>
                  <a:pt x="9318469" y="5838924"/>
                </a:cubicBezTo>
                <a:cubicBezTo>
                  <a:pt x="9146287" y="6086742"/>
                  <a:pt x="9018535" y="6253936"/>
                  <a:pt x="8964187" y="6299679"/>
                </a:cubicBezTo>
                <a:cubicBezTo>
                  <a:pt x="8949160" y="6211627"/>
                  <a:pt x="8971371" y="6075118"/>
                  <a:pt x="8747133" y="5842036"/>
                </a:cubicBezTo>
                <a:lnTo>
                  <a:pt x="7439564" y="5851587"/>
                </a:lnTo>
                <a:cubicBezTo>
                  <a:pt x="5431557" y="5747936"/>
                  <a:pt x="2210653" y="5974253"/>
                  <a:pt x="764891" y="5806262"/>
                </a:cubicBezTo>
                <a:cubicBezTo>
                  <a:pt x="49345" y="5657258"/>
                  <a:pt x="206708" y="4768393"/>
                  <a:pt x="94582" y="4064314"/>
                </a:cubicBezTo>
                <a:cubicBezTo>
                  <a:pt x="-44029" y="3134405"/>
                  <a:pt x="-28767" y="2214331"/>
                  <a:pt x="130364" y="931675"/>
                </a:cubicBezTo>
                <a:cubicBezTo>
                  <a:pt x="200058" y="143660"/>
                  <a:pt x="470733" y="158617"/>
                  <a:pt x="1053725" y="133138"/>
                </a:cubicBezTo>
                <a:cubicBezTo>
                  <a:pt x="1604922" y="67932"/>
                  <a:pt x="2911237" y="103002"/>
                  <a:pt x="3944044" y="46572"/>
                </a:cubicBezTo>
                <a:cubicBezTo>
                  <a:pt x="4714205" y="11219"/>
                  <a:pt x="5519604" y="-659"/>
                  <a:pt x="6334931" y="29"/>
                </a:cubicBezTo>
                <a:close/>
              </a:path>
            </a:pathLst>
          </a:custGeom>
        </p:spPr>
      </p:pic>
      <p:sp>
        <p:nvSpPr>
          <p:cNvPr id="12" name="Freeform: Shape 11">
            <a:extLst>
              <a:ext uri="{FF2B5EF4-FFF2-40B4-BE49-F238E27FC236}">
                <a16:creationId xmlns:a16="http://schemas.microsoft.com/office/drawing/2014/main" id="{1E37EDE4-F547-4885-8B81-82188146C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739" y="322051"/>
            <a:ext cx="11507691" cy="6299678"/>
          </a:xfrm>
          <a:custGeom>
            <a:avLst/>
            <a:gdLst>
              <a:gd name="connsiteX0" fmla="*/ 4456852 w 7096563"/>
              <a:gd name="connsiteY0" fmla="*/ 382 h 2526654"/>
              <a:gd name="connsiteX1" fmla="*/ 5996285 w 7096563"/>
              <a:gd name="connsiteY1" fmla="*/ 12882 h 2526654"/>
              <a:gd name="connsiteX2" fmla="*/ 7029234 w 7096563"/>
              <a:gd name="connsiteY2" fmla="*/ 444804 h 2526654"/>
              <a:gd name="connsiteX3" fmla="*/ 6956662 w 7096563"/>
              <a:gd name="connsiteY3" fmla="*/ 1562396 h 2526654"/>
              <a:gd name="connsiteX4" fmla="*/ 6145668 w 7096563"/>
              <a:gd name="connsiteY4" fmla="*/ 1942015 h 2526654"/>
              <a:gd name="connsiteX5" fmla="*/ 5837370 w 7096563"/>
              <a:gd name="connsiteY5" fmla="*/ 1959647 h 2526654"/>
              <a:gd name="connsiteX6" fmla="*/ 5815841 w 7096563"/>
              <a:gd name="connsiteY6" fmla="*/ 2526654 h 2526654"/>
              <a:gd name="connsiteX7" fmla="*/ 5303195 w 7096563"/>
              <a:gd name="connsiteY7" fmla="*/ 1946413 h 2526654"/>
              <a:gd name="connsiteX8" fmla="*/ 5039055 w 7096563"/>
              <a:gd name="connsiteY8" fmla="*/ 1933347 h 2526654"/>
              <a:gd name="connsiteX9" fmla="*/ 875181 w 7096563"/>
              <a:gd name="connsiteY9" fmla="*/ 1954285 h 2526654"/>
              <a:gd name="connsiteX10" fmla="*/ 149462 w 7096563"/>
              <a:gd name="connsiteY10" fmla="*/ 1489824 h 2526654"/>
              <a:gd name="connsiteX11" fmla="*/ 33346 w 7096563"/>
              <a:gd name="connsiteY11" fmla="*/ 604461 h 2526654"/>
              <a:gd name="connsiteX12" fmla="*/ 761024 w 7096563"/>
              <a:gd name="connsiteY12" fmla="*/ 99968 h 2526654"/>
              <a:gd name="connsiteX13" fmla="*/ 2289456 w 7096563"/>
              <a:gd name="connsiteY13" fmla="*/ 35686 h 2526654"/>
              <a:gd name="connsiteX14" fmla="*/ 2355877 w 7096563"/>
              <a:gd name="connsiteY14" fmla="*/ 33952 h 2526654"/>
              <a:gd name="connsiteX15" fmla="*/ 2355877 w 7096563"/>
              <a:gd name="connsiteY15" fmla="*/ 18770 h 2526654"/>
              <a:gd name="connsiteX16" fmla="*/ 2878392 w 7096563"/>
              <a:gd name="connsiteY16" fmla="*/ 18770 h 2526654"/>
              <a:gd name="connsiteX17" fmla="*/ 2878392 w 7096563"/>
              <a:gd name="connsiteY17" fmla="*/ 20840 h 2526654"/>
              <a:gd name="connsiteX18" fmla="*/ 3326250 w 7096563"/>
              <a:gd name="connsiteY18" fmla="*/ 11889 h 2526654"/>
              <a:gd name="connsiteX19" fmla="*/ 4456852 w 7096563"/>
              <a:gd name="connsiteY19" fmla="*/ 382 h 2526654"/>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2878392 w 7096563"/>
              <a:gd name="connsiteY16" fmla="*/ 20458 h 2526272"/>
              <a:gd name="connsiteX17" fmla="*/ 3326250 w 7096563"/>
              <a:gd name="connsiteY17" fmla="*/ 11507 h 2526272"/>
              <a:gd name="connsiteX18" fmla="*/ 4456852 w 7096563"/>
              <a:gd name="connsiteY18"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3326250 w 7096563"/>
              <a:gd name="connsiteY16" fmla="*/ 11507 h 2526272"/>
              <a:gd name="connsiteX17" fmla="*/ 4456852 w 7096563"/>
              <a:gd name="connsiteY17"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878392 w 7096563"/>
              <a:gd name="connsiteY14" fmla="*/ 18388 h 2526272"/>
              <a:gd name="connsiteX15" fmla="*/ 3326250 w 7096563"/>
              <a:gd name="connsiteY15" fmla="*/ 11507 h 2526272"/>
              <a:gd name="connsiteX16" fmla="*/ 4456852 w 7096563"/>
              <a:gd name="connsiteY16"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3326250 w 7096563"/>
              <a:gd name="connsiteY14" fmla="*/ 11507 h 2526272"/>
              <a:gd name="connsiteX15" fmla="*/ 4456852 w 7096563"/>
              <a:gd name="connsiteY15"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4456852 w 7096563"/>
              <a:gd name="connsiteY14" fmla="*/ 0 h 2526272"/>
              <a:gd name="connsiteX0" fmla="*/ 2289456 w 7096563"/>
              <a:gd name="connsiteY0" fmla="*/ 22804 h 2513772"/>
              <a:gd name="connsiteX1" fmla="*/ 5996285 w 7096563"/>
              <a:gd name="connsiteY1" fmla="*/ 0 h 2513772"/>
              <a:gd name="connsiteX2" fmla="*/ 7029234 w 7096563"/>
              <a:gd name="connsiteY2" fmla="*/ 431922 h 2513772"/>
              <a:gd name="connsiteX3" fmla="*/ 6956662 w 7096563"/>
              <a:gd name="connsiteY3" fmla="*/ 1549514 h 2513772"/>
              <a:gd name="connsiteX4" fmla="*/ 6145668 w 7096563"/>
              <a:gd name="connsiteY4" fmla="*/ 1929133 h 2513772"/>
              <a:gd name="connsiteX5" fmla="*/ 5837370 w 7096563"/>
              <a:gd name="connsiteY5" fmla="*/ 1946765 h 2513772"/>
              <a:gd name="connsiteX6" fmla="*/ 5815841 w 7096563"/>
              <a:gd name="connsiteY6" fmla="*/ 2513772 h 2513772"/>
              <a:gd name="connsiteX7" fmla="*/ 5303195 w 7096563"/>
              <a:gd name="connsiteY7" fmla="*/ 1933531 h 2513772"/>
              <a:gd name="connsiteX8" fmla="*/ 5039055 w 7096563"/>
              <a:gd name="connsiteY8" fmla="*/ 1920465 h 2513772"/>
              <a:gd name="connsiteX9" fmla="*/ 875181 w 7096563"/>
              <a:gd name="connsiteY9" fmla="*/ 1941403 h 2513772"/>
              <a:gd name="connsiteX10" fmla="*/ 149462 w 7096563"/>
              <a:gd name="connsiteY10" fmla="*/ 1476942 h 2513772"/>
              <a:gd name="connsiteX11" fmla="*/ 33346 w 7096563"/>
              <a:gd name="connsiteY11" fmla="*/ 591579 h 2513772"/>
              <a:gd name="connsiteX12" fmla="*/ 761024 w 7096563"/>
              <a:gd name="connsiteY12" fmla="*/ 87086 h 2513772"/>
              <a:gd name="connsiteX13" fmla="*/ 2289456 w 7096563"/>
              <a:gd name="connsiteY13" fmla="*/ 22804 h 2513772"/>
              <a:gd name="connsiteX0" fmla="*/ 2289456 w 7096563"/>
              <a:gd name="connsiteY0" fmla="*/ 33636 h 2524604"/>
              <a:gd name="connsiteX1" fmla="*/ 5996285 w 7096563"/>
              <a:gd name="connsiteY1" fmla="*/ 10832 h 2524604"/>
              <a:gd name="connsiteX2" fmla="*/ 7029234 w 7096563"/>
              <a:gd name="connsiteY2" fmla="*/ 442754 h 2524604"/>
              <a:gd name="connsiteX3" fmla="*/ 6956662 w 7096563"/>
              <a:gd name="connsiteY3" fmla="*/ 1560346 h 2524604"/>
              <a:gd name="connsiteX4" fmla="*/ 6145668 w 7096563"/>
              <a:gd name="connsiteY4" fmla="*/ 1939965 h 2524604"/>
              <a:gd name="connsiteX5" fmla="*/ 5837370 w 7096563"/>
              <a:gd name="connsiteY5" fmla="*/ 1957597 h 2524604"/>
              <a:gd name="connsiteX6" fmla="*/ 5815841 w 7096563"/>
              <a:gd name="connsiteY6" fmla="*/ 2524604 h 2524604"/>
              <a:gd name="connsiteX7" fmla="*/ 5303195 w 7096563"/>
              <a:gd name="connsiteY7" fmla="*/ 1944363 h 2524604"/>
              <a:gd name="connsiteX8" fmla="*/ 5039055 w 7096563"/>
              <a:gd name="connsiteY8" fmla="*/ 1931297 h 2524604"/>
              <a:gd name="connsiteX9" fmla="*/ 875181 w 7096563"/>
              <a:gd name="connsiteY9" fmla="*/ 1952235 h 2524604"/>
              <a:gd name="connsiteX10" fmla="*/ 149462 w 7096563"/>
              <a:gd name="connsiteY10" fmla="*/ 1487774 h 2524604"/>
              <a:gd name="connsiteX11" fmla="*/ 33346 w 7096563"/>
              <a:gd name="connsiteY11" fmla="*/ 602411 h 2524604"/>
              <a:gd name="connsiteX12" fmla="*/ 761024 w 7096563"/>
              <a:gd name="connsiteY12" fmla="*/ 97918 h 2524604"/>
              <a:gd name="connsiteX13" fmla="*/ 2289456 w 7096563"/>
              <a:gd name="connsiteY13" fmla="*/ 33636 h 2524604"/>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748423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347315 w 7154422"/>
              <a:gd name="connsiteY0" fmla="*/ 33636 h 2397161"/>
              <a:gd name="connsiteX1" fmla="*/ 6054144 w 7154422"/>
              <a:gd name="connsiteY1" fmla="*/ 10832 h 2397161"/>
              <a:gd name="connsiteX2" fmla="*/ 7087093 w 7154422"/>
              <a:gd name="connsiteY2" fmla="*/ 442754 h 2397161"/>
              <a:gd name="connsiteX3" fmla="*/ 7014521 w 7154422"/>
              <a:gd name="connsiteY3" fmla="*/ 1560346 h 2397161"/>
              <a:gd name="connsiteX4" fmla="*/ 6203527 w 7154422"/>
              <a:gd name="connsiteY4" fmla="*/ 1939965 h 2397161"/>
              <a:gd name="connsiteX5" fmla="*/ 5895229 w 7154422"/>
              <a:gd name="connsiteY5" fmla="*/ 1957597 h 2397161"/>
              <a:gd name="connsiteX6" fmla="*/ 5849495 w 7154422"/>
              <a:gd name="connsiteY6" fmla="*/ 2397161 h 2397161"/>
              <a:gd name="connsiteX7" fmla="*/ 5361054 w 7154422"/>
              <a:gd name="connsiteY7" fmla="*/ 1944363 h 2397161"/>
              <a:gd name="connsiteX8" fmla="*/ 5096914 w 7154422"/>
              <a:gd name="connsiteY8" fmla="*/ 1931297 h 2397161"/>
              <a:gd name="connsiteX9" fmla="*/ 806282 w 7154422"/>
              <a:gd name="connsiteY9" fmla="*/ 1952235 h 2397161"/>
              <a:gd name="connsiteX10" fmla="*/ 80562 w 7154422"/>
              <a:gd name="connsiteY10" fmla="*/ 1494506 h 2397161"/>
              <a:gd name="connsiteX11" fmla="*/ 91205 w 7154422"/>
              <a:gd name="connsiteY11" fmla="*/ 602411 h 2397161"/>
              <a:gd name="connsiteX12" fmla="*/ 818883 w 7154422"/>
              <a:gd name="connsiteY12" fmla="*/ 97918 h 2397161"/>
              <a:gd name="connsiteX13" fmla="*/ 2347315 w 7154422"/>
              <a:gd name="connsiteY13" fmla="*/ 33636 h 2397161"/>
              <a:gd name="connsiteX0" fmla="*/ 2353100 w 7160207"/>
              <a:gd name="connsiteY0" fmla="*/ 33636 h 2397161"/>
              <a:gd name="connsiteX1" fmla="*/ 6059929 w 7160207"/>
              <a:gd name="connsiteY1" fmla="*/ 10832 h 2397161"/>
              <a:gd name="connsiteX2" fmla="*/ 7092878 w 7160207"/>
              <a:gd name="connsiteY2" fmla="*/ 442754 h 2397161"/>
              <a:gd name="connsiteX3" fmla="*/ 7020306 w 7160207"/>
              <a:gd name="connsiteY3" fmla="*/ 1560346 h 2397161"/>
              <a:gd name="connsiteX4" fmla="*/ 6209312 w 7160207"/>
              <a:gd name="connsiteY4" fmla="*/ 1939965 h 2397161"/>
              <a:gd name="connsiteX5" fmla="*/ 5901014 w 7160207"/>
              <a:gd name="connsiteY5" fmla="*/ 1957597 h 2397161"/>
              <a:gd name="connsiteX6" fmla="*/ 5855280 w 7160207"/>
              <a:gd name="connsiteY6" fmla="*/ 2397161 h 2397161"/>
              <a:gd name="connsiteX7" fmla="*/ 5366839 w 7160207"/>
              <a:gd name="connsiteY7" fmla="*/ 1944363 h 2397161"/>
              <a:gd name="connsiteX8" fmla="*/ 5102699 w 7160207"/>
              <a:gd name="connsiteY8" fmla="*/ 1931297 h 2397161"/>
              <a:gd name="connsiteX9" fmla="*/ 812067 w 7160207"/>
              <a:gd name="connsiteY9" fmla="*/ 1952235 h 2397161"/>
              <a:gd name="connsiteX10" fmla="*/ 86347 w 7160207"/>
              <a:gd name="connsiteY10" fmla="*/ 1494506 h 2397161"/>
              <a:gd name="connsiteX11" fmla="*/ 81145 w 7160207"/>
              <a:gd name="connsiteY11" fmla="*/ 568748 h 2397161"/>
              <a:gd name="connsiteX12" fmla="*/ 824668 w 7160207"/>
              <a:gd name="connsiteY12" fmla="*/ 97918 h 2397161"/>
              <a:gd name="connsiteX13" fmla="*/ 2353100 w 7160207"/>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377216 w 7170584"/>
              <a:gd name="connsiteY7" fmla="*/ 1944363 h 2397161"/>
              <a:gd name="connsiteX8" fmla="*/ 5113076 w 7170584"/>
              <a:gd name="connsiteY8" fmla="*/ 1931297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377216 w 7170584"/>
              <a:gd name="connsiteY7" fmla="*/ 1944363 h 2397161"/>
              <a:gd name="connsiteX8" fmla="*/ 4891248 w 7170584"/>
              <a:gd name="connsiteY8" fmla="*/ 1944763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218769 w 7170584"/>
              <a:gd name="connsiteY7" fmla="*/ 1944363 h 2397161"/>
              <a:gd name="connsiteX8" fmla="*/ 4891248 w 7170584"/>
              <a:gd name="connsiteY8" fmla="*/ 1944763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218769 w 7170584"/>
              <a:gd name="connsiteY7" fmla="*/ 1944363 h 2302906"/>
              <a:gd name="connsiteX8" fmla="*/ 4891248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218769 w 7170584"/>
              <a:gd name="connsiteY7" fmla="*/ 1944363 h 2302906"/>
              <a:gd name="connsiteX8" fmla="*/ 4780334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107856 w 7170584"/>
              <a:gd name="connsiteY7" fmla="*/ 1944363 h 2302906"/>
              <a:gd name="connsiteX8" fmla="*/ 4780334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411013 w 7170584"/>
              <a:gd name="connsiteY0" fmla="*/ 13172 h 2309372"/>
              <a:gd name="connsiteX1" fmla="*/ 6070306 w 7170584"/>
              <a:gd name="connsiteY1" fmla="*/ 17298 h 2309372"/>
              <a:gd name="connsiteX2" fmla="*/ 7103255 w 7170584"/>
              <a:gd name="connsiteY2" fmla="*/ 449220 h 2309372"/>
              <a:gd name="connsiteX3" fmla="*/ 7030683 w 7170584"/>
              <a:gd name="connsiteY3" fmla="*/ 1566812 h 2309372"/>
              <a:gd name="connsiteX4" fmla="*/ 6219689 w 7170584"/>
              <a:gd name="connsiteY4" fmla="*/ 1946431 h 2309372"/>
              <a:gd name="connsiteX5" fmla="*/ 5911391 w 7170584"/>
              <a:gd name="connsiteY5" fmla="*/ 1964063 h 2309372"/>
              <a:gd name="connsiteX6" fmla="*/ 5675521 w 7170584"/>
              <a:gd name="connsiteY6" fmla="*/ 2309372 h 2309372"/>
              <a:gd name="connsiteX7" fmla="*/ 5107856 w 7170584"/>
              <a:gd name="connsiteY7" fmla="*/ 1950829 h 2309372"/>
              <a:gd name="connsiteX8" fmla="*/ 4780334 w 7170584"/>
              <a:gd name="connsiteY8" fmla="*/ 1951229 h 2309372"/>
              <a:gd name="connsiteX9" fmla="*/ 822444 w 7170584"/>
              <a:gd name="connsiteY9" fmla="*/ 1958701 h 2309372"/>
              <a:gd name="connsiteX10" fmla="*/ 96724 w 7170584"/>
              <a:gd name="connsiteY10" fmla="*/ 1500972 h 2309372"/>
              <a:gd name="connsiteX11" fmla="*/ 91522 w 7170584"/>
              <a:gd name="connsiteY11" fmla="*/ 575214 h 2309372"/>
              <a:gd name="connsiteX12" fmla="*/ 835045 w 7170584"/>
              <a:gd name="connsiteY12" fmla="*/ 104384 h 2309372"/>
              <a:gd name="connsiteX13" fmla="*/ 2411013 w 7170584"/>
              <a:gd name="connsiteY13" fmla="*/ 13172 h 2309372"/>
              <a:gd name="connsiteX0" fmla="*/ 2411013 w 7170584"/>
              <a:gd name="connsiteY0" fmla="*/ 28473 h 2324673"/>
              <a:gd name="connsiteX1" fmla="*/ 6070306 w 7170584"/>
              <a:gd name="connsiteY1" fmla="*/ 32599 h 2324673"/>
              <a:gd name="connsiteX2" fmla="*/ 7103255 w 7170584"/>
              <a:gd name="connsiteY2" fmla="*/ 464521 h 2324673"/>
              <a:gd name="connsiteX3" fmla="*/ 7030683 w 7170584"/>
              <a:gd name="connsiteY3" fmla="*/ 1582113 h 2324673"/>
              <a:gd name="connsiteX4" fmla="*/ 6219689 w 7170584"/>
              <a:gd name="connsiteY4" fmla="*/ 1961732 h 2324673"/>
              <a:gd name="connsiteX5" fmla="*/ 5911391 w 7170584"/>
              <a:gd name="connsiteY5" fmla="*/ 1979364 h 2324673"/>
              <a:gd name="connsiteX6" fmla="*/ 5675521 w 7170584"/>
              <a:gd name="connsiteY6" fmla="*/ 2324673 h 2324673"/>
              <a:gd name="connsiteX7" fmla="*/ 5107856 w 7170584"/>
              <a:gd name="connsiteY7" fmla="*/ 1966130 h 2324673"/>
              <a:gd name="connsiteX8" fmla="*/ 4780334 w 7170584"/>
              <a:gd name="connsiteY8" fmla="*/ 1966530 h 2324673"/>
              <a:gd name="connsiteX9" fmla="*/ 822444 w 7170584"/>
              <a:gd name="connsiteY9" fmla="*/ 1974002 h 2324673"/>
              <a:gd name="connsiteX10" fmla="*/ 96724 w 7170584"/>
              <a:gd name="connsiteY10" fmla="*/ 1516273 h 2324673"/>
              <a:gd name="connsiteX11" fmla="*/ 91522 w 7170584"/>
              <a:gd name="connsiteY11" fmla="*/ 590515 h 2324673"/>
              <a:gd name="connsiteX12" fmla="*/ 835045 w 7170584"/>
              <a:gd name="connsiteY12" fmla="*/ 119685 h 2324673"/>
              <a:gd name="connsiteX13" fmla="*/ 2411013 w 7170584"/>
              <a:gd name="connsiteY13" fmla="*/ 28473 h 2324673"/>
              <a:gd name="connsiteX0" fmla="*/ 2386918 w 7146489"/>
              <a:gd name="connsiteY0" fmla="*/ 28473 h 2324673"/>
              <a:gd name="connsiteX1" fmla="*/ 6046211 w 7146489"/>
              <a:gd name="connsiteY1" fmla="*/ 32599 h 2324673"/>
              <a:gd name="connsiteX2" fmla="*/ 7079160 w 7146489"/>
              <a:gd name="connsiteY2" fmla="*/ 464521 h 2324673"/>
              <a:gd name="connsiteX3" fmla="*/ 7006588 w 7146489"/>
              <a:gd name="connsiteY3" fmla="*/ 1582113 h 2324673"/>
              <a:gd name="connsiteX4" fmla="*/ 6195594 w 7146489"/>
              <a:gd name="connsiteY4" fmla="*/ 1961732 h 2324673"/>
              <a:gd name="connsiteX5" fmla="*/ 5887296 w 7146489"/>
              <a:gd name="connsiteY5" fmla="*/ 1979364 h 2324673"/>
              <a:gd name="connsiteX6" fmla="*/ 5651426 w 7146489"/>
              <a:gd name="connsiteY6" fmla="*/ 2324673 h 2324673"/>
              <a:gd name="connsiteX7" fmla="*/ 5083761 w 7146489"/>
              <a:gd name="connsiteY7" fmla="*/ 1966130 h 2324673"/>
              <a:gd name="connsiteX8" fmla="*/ 4756239 w 7146489"/>
              <a:gd name="connsiteY8" fmla="*/ 1966530 h 2324673"/>
              <a:gd name="connsiteX9" fmla="*/ 798349 w 7146489"/>
              <a:gd name="connsiteY9" fmla="*/ 1974002 h 2324673"/>
              <a:gd name="connsiteX10" fmla="*/ 72629 w 7146489"/>
              <a:gd name="connsiteY10" fmla="*/ 1516273 h 2324673"/>
              <a:gd name="connsiteX11" fmla="*/ 67427 w 7146489"/>
              <a:gd name="connsiteY11" fmla="*/ 590515 h 2324673"/>
              <a:gd name="connsiteX12" fmla="*/ 810950 w 7146489"/>
              <a:gd name="connsiteY12" fmla="*/ 119685 h 2324673"/>
              <a:gd name="connsiteX13" fmla="*/ 2386918 w 7146489"/>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61345 w 7162874"/>
              <a:gd name="connsiteY4" fmla="*/ 1958949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15791 w 7175362"/>
              <a:gd name="connsiteY0" fmla="*/ 28473 h 2324673"/>
              <a:gd name="connsiteX1" fmla="*/ 6075084 w 7175362"/>
              <a:gd name="connsiteY1" fmla="*/ 32599 h 2324673"/>
              <a:gd name="connsiteX2" fmla="*/ 7108033 w 7175362"/>
              <a:gd name="connsiteY2" fmla="*/ 464521 h 2324673"/>
              <a:gd name="connsiteX3" fmla="*/ 7035461 w 7175362"/>
              <a:gd name="connsiteY3" fmla="*/ 1582113 h 2324673"/>
              <a:gd name="connsiteX4" fmla="*/ 6273833 w 7175362"/>
              <a:gd name="connsiteY4" fmla="*/ 1958949 h 2324673"/>
              <a:gd name="connsiteX5" fmla="*/ 5916169 w 7175362"/>
              <a:gd name="connsiteY5" fmla="*/ 1979364 h 2324673"/>
              <a:gd name="connsiteX6" fmla="*/ 5680299 w 7175362"/>
              <a:gd name="connsiteY6" fmla="*/ 2324673 h 2324673"/>
              <a:gd name="connsiteX7" fmla="*/ 5112634 w 7175362"/>
              <a:gd name="connsiteY7" fmla="*/ 1966130 h 2324673"/>
              <a:gd name="connsiteX8" fmla="*/ 4785112 w 7175362"/>
              <a:gd name="connsiteY8" fmla="*/ 1966530 h 2324673"/>
              <a:gd name="connsiteX9" fmla="*/ 827222 w 7175362"/>
              <a:gd name="connsiteY9" fmla="*/ 1974002 h 2324673"/>
              <a:gd name="connsiteX10" fmla="*/ 49621 w 7175362"/>
              <a:gd name="connsiteY10" fmla="*/ 1465977 h 2324673"/>
              <a:gd name="connsiteX11" fmla="*/ 96300 w 7175362"/>
              <a:gd name="connsiteY11" fmla="*/ 590515 h 2324673"/>
              <a:gd name="connsiteX12" fmla="*/ 839823 w 7175362"/>
              <a:gd name="connsiteY12" fmla="*/ 119685 h 2324673"/>
              <a:gd name="connsiteX13" fmla="*/ 2415791 w 7175362"/>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41119 w 7189259"/>
              <a:gd name="connsiteY9" fmla="*/ 1974002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37790 w 7197361"/>
              <a:gd name="connsiteY0" fmla="*/ 28473 h 2324673"/>
              <a:gd name="connsiteX1" fmla="*/ 6097083 w 7197361"/>
              <a:gd name="connsiteY1" fmla="*/ 32599 h 2324673"/>
              <a:gd name="connsiteX2" fmla="*/ 7130032 w 7197361"/>
              <a:gd name="connsiteY2" fmla="*/ 464521 h 2324673"/>
              <a:gd name="connsiteX3" fmla="*/ 7057460 w 7197361"/>
              <a:gd name="connsiteY3" fmla="*/ 1582113 h 2324673"/>
              <a:gd name="connsiteX4" fmla="*/ 6295832 w 7197361"/>
              <a:gd name="connsiteY4" fmla="*/ 1958949 h 2324673"/>
              <a:gd name="connsiteX5" fmla="*/ 5938168 w 7197361"/>
              <a:gd name="connsiteY5" fmla="*/ 1979364 h 2324673"/>
              <a:gd name="connsiteX6" fmla="*/ 5702298 w 7197361"/>
              <a:gd name="connsiteY6" fmla="*/ 2324673 h 2324673"/>
              <a:gd name="connsiteX7" fmla="*/ 5167717 w 7197361"/>
              <a:gd name="connsiteY7" fmla="*/ 1991006 h 2324673"/>
              <a:gd name="connsiteX8" fmla="*/ 4796084 w 7197361"/>
              <a:gd name="connsiteY8" fmla="*/ 1971505 h 2324673"/>
              <a:gd name="connsiteX9" fmla="*/ 829030 w 7197361"/>
              <a:gd name="connsiteY9" fmla="*/ 1937567 h 2324673"/>
              <a:gd name="connsiteX10" fmla="*/ 40400 w 7197361"/>
              <a:gd name="connsiteY10" fmla="*/ 1382316 h 2324673"/>
              <a:gd name="connsiteX11" fmla="*/ 118299 w 7197361"/>
              <a:gd name="connsiteY11" fmla="*/ 590515 h 2324673"/>
              <a:gd name="connsiteX12" fmla="*/ 861822 w 7197361"/>
              <a:gd name="connsiteY12" fmla="*/ 119685 h 2324673"/>
              <a:gd name="connsiteX13" fmla="*/ 2437790 w 7197361"/>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40061 w 7197363"/>
              <a:gd name="connsiteY9" fmla="*/ 192761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220557"/>
              <a:gd name="connsiteY0" fmla="*/ 28473 h 2324673"/>
              <a:gd name="connsiteX1" fmla="*/ 6097085 w 7220557"/>
              <a:gd name="connsiteY1" fmla="*/ 32599 h 2324673"/>
              <a:gd name="connsiteX2" fmla="*/ 7130034 w 7220557"/>
              <a:gd name="connsiteY2" fmla="*/ 464521 h 2324673"/>
              <a:gd name="connsiteX3" fmla="*/ 7101574 w 7220557"/>
              <a:gd name="connsiteY3" fmla="*/ 1567187 h 2324673"/>
              <a:gd name="connsiteX4" fmla="*/ 6295834 w 7220557"/>
              <a:gd name="connsiteY4" fmla="*/ 1958949 h 2324673"/>
              <a:gd name="connsiteX5" fmla="*/ 5938170 w 7220557"/>
              <a:gd name="connsiteY5" fmla="*/ 1979364 h 2324673"/>
              <a:gd name="connsiteX6" fmla="*/ 5702300 w 7220557"/>
              <a:gd name="connsiteY6" fmla="*/ 2324673 h 2324673"/>
              <a:gd name="connsiteX7" fmla="*/ 5167719 w 7220557"/>
              <a:gd name="connsiteY7" fmla="*/ 1991006 h 2324673"/>
              <a:gd name="connsiteX8" fmla="*/ 4796086 w 7220557"/>
              <a:gd name="connsiteY8" fmla="*/ 1971505 h 2324673"/>
              <a:gd name="connsiteX9" fmla="*/ 840061 w 7220557"/>
              <a:gd name="connsiteY9" fmla="*/ 1927617 h 2324673"/>
              <a:gd name="connsiteX10" fmla="*/ 40402 w 7220557"/>
              <a:gd name="connsiteY10" fmla="*/ 1382316 h 2324673"/>
              <a:gd name="connsiteX11" fmla="*/ 118301 w 7220557"/>
              <a:gd name="connsiteY11" fmla="*/ 590515 h 2324673"/>
              <a:gd name="connsiteX12" fmla="*/ 861824 w 7220557"/>
              <a:gd name="connsiteY12" fmla="*/ 119685 h 2324673"/>
              <a:gd name="connsiteX13" fmla="*/ 2437792 w 7220557"/>
              <a:gd name="connsiteY13" fmla="*/ 28473 h 2324673"/>
              <a:gd name="connsiteX0" fmla="*/ 2437792 w 7220557"/>
              <a:gd name="connsiteY0" fmla="*/ 28473 h 2314723"/>
              <a:gd name="connsiteX1" fmla="*/ 6097085 w 7220557"/>
              <a:gd name="connsiteY1" fmla="*/ 32599 h 2314723"/>
              <a:gd name="connsiteX2" fmla="*/ 7130034 w 7220557"/>
              <a:gd name="connsiteY2" fmla="*/ 464521 h 2314723"/>
              <a:gd name="connsiteX3" fmla="*/ 7101574 w 7220557"/>
              <a:gd name="connsiteY3" fmla="*/ 1567187 h 2314723"/>
              <a:gd name="connsiteX4" fmla="*/ 6295834 w 7220557"/>
              <a:gd name="connsiteY4" fmla="*/ 1958949 h 2314723"/>
              <a:gd name="connsiteX5" fmla="*/ 5938170 w 7220557"/>
              <a:gd name="connsiteY5" fmla="*/ 1979364 h 2314723"/>
              <a:gd name="connsiteX6" fmla="*/ 5669215 w 7220557"/>
              <a:gd name="connsiteY6" fmla="*/ 2314723 h 2314723"/>
              <a:gd name="connsiteX7" fmla="*/ 5167719 w 7220557"/>
              <a:gd name="connsiteY7" fmla="*/ 1991006 h 2314723"/>
              <a:gd name="connsiteX8" fmla="*/ 4796086 w 7220557"/>
              <a:gd name="connsiteY8" fmla="*/ 1971505 h 2314723"/>
              <a:gd name="connsiteX9" fmla="*/ 840061 w 7220557"/>
              <a:gd name="connsiteY9" fmla="*/ 1927617 h 2314723"/>
              <a:gd name="connsiteX10" fmla="*/ 40402 w 7220557"/>
              <a:gd name="connsiteY10" fmla="*/ 1382316 h 2314723"/>
              <a:gd name="connsiteX11" fmla="*/ 118301 w 7220557"/>
              <a:gd name="connsiteY11" fmla="*/ 590515 h 2314723"/>
              <a:gd name="connsiteX12" fmla="*/ 861824 w 7220557"/>
              <a:gd name="connsiteY12" fmla="*/ 119685 h 2314723"/>
              <a:gd name="connsiteX13" fmla="*/ 2437792 w 7220557"/>
              <a:gd name="connsiteY13" fmla="*/ 28473 h 2314723"/>
              <a:gd name="connsiteX0" fmla="*/ 2437792 w 7220557"/>
              <a:gd name="connsiteY0" fmla="*/ 28473 h 2196734"/>
              <a:gd name="connsiteX1" fmla="*/ 6097085 w 7220557"/>
              <a:gd name="connsiteY1" fmla="*/ 32599 h 2196734"/>
              <a:gd name="connsiteX2" fmla="*/ 7130034 w 7220557"/>
              <a:gd name="connsiteY2" fmla="*/ 464521 h 2196734"/>
              <a:gd name="connsiteX3" fmla="*/ 7101574 w 7220557"/>
              <a:gd name="connsiteY3" fmla="*/ 1567187 h 2196734"/>
              <a:gd name="connsiteX4" fmla="*/ 6295834 w 7220557"/>
              <a:gd name="connsiteY4" fmla="*/ 1958949 h 2196734"/>
              <a:gd name="connsiteX5" fmla="*/ 5938170 w 7220557"/>
              <a:gd name="connsiteY5" fmla="*/ 1979364 h 2196734"/>
              <a:gd name="connsiteX6" fmla="*/ 5669215 w 7220557"/>
              <a:gd name="connsiteY6" fmla="*/ 2196734 h 2196734"/>
              <a:gd name="connsiteX7" fmla="*/ 5167719 w 7220557"/>
              <a:gd name="connsiteY7" fmla="*/ 1991006 h 2196734"/>
              <a:gd name="connsiteX8" fmla="*/ 4796086 w 7220557"/>
              <a:gd name="connsiteY8" fmla="*/ 1971505 h 2196734"/>
              <a:gd name="connsiteX9" fmla="*/ 840061 w 7220557"/>
              <a:gd name="connsiteY9" fmla="*/ 1927617 h 2196734"/>
              <a:gd name="connsiteX10" fmla="*/ 40402 w 7220557"/>
              <a:gd name="connsiteY10" fmla="*/ 1382316 h 2196734"/>
              <a:gd name="connsiteX11" fmla="*/ 118301 w 7220557"/>
              <a:gd name="connsiteY11" fmla="*/ 590515 h 2196734"/>
              <a:gd name="connsiteX12" fmla="*/ 861824 w 7220557"/>
              <a:gd name="connsiteY12" fmla="*/ 119685 h 2196734"/>
              <a:gd name="connsiteX13" fmla="*/ 2437792 w 7220557"/>
              <a:gd name="connsiteY13" fmla="*/ 28473 h 2196734"/>
              <a:gd name="connsiteX0" fmla="*/ 2437792 w 7220557"/>
              <a:gd name="connsiteY0" fmla="*/ 28473 h 2196734"/>
              <a:gd name="connsiteX1" fmla="*/ 6097085 w 7220557"/>
              <a:gd name="connsiteY1" fmla="*/ 32599 h 2196734"/>
              <a:gd name="connsiteX2" fmla="*/ 7130034 w 7220557"/>
              <a:gd name="connsiteY2" fmla="*/ 464521 h 2196734"/>
              <a:gd name="connsiteX3" fmla="*/ 7101574 w 7220557"/>
              <a:gd name="connsiteY3" fmla="*/ 1567187 h 2196734"/>
              <a:gd name="connsiteX4" fmla="*/ 6295834 w 7220557"/>
              <a:gd name="connsiteY4" fmla="*/ 1958949 h 2196734"/>
              <a:gd name="connsiteX5" fmla="*/ 5803281 w 7220557"/>
              <a:gd name="connsiteY5" fmla="*/ 1974826 h 2196734"/>
              <a:gd name="connsiteX6" fmla="*/ 5669215 w 7220557"/>
              <a:gd name="connsiteY6" fmla="*/ 2196734 h 2196734"/>
              <a:gd name="connsiteX7" fmla="*/ 5167719 w 7220557"/>
              <a:gd name="connsiteY7" fmla="*/ 1991006 h 2196734"/>
              <a:gd name="connsiteX8" fmla="*/ 4796086 w 7220557"/>
              <a:gd name="connsiteY8" fmla="*/ 1971505 h 2196734"/>
              <a:gd name="connsiteX9" fmla="*/ 840061 w 7220557"/>
              <a:gd name="connsiteY9" fmla="*/ 1927617 h 2196734"/>
              <a:gd name="connsiteX10" fmla="*/ 40402 w 7220557"/>
              <a:gd name="connsiteY10" fmla="*/ 1382316 h 2196734"/>
              <a:gd name="connsiteX11" fmla="*/ 118301 w 7220557"/>
              <a:gd name="connsiteY11" fmla="*/ 590515 h 2196734"/>
              <a:gd name="connsiteX12" fmla="*/ 861824 w 7220557"/>
              <a:gd name="connsiteY12" fmla="*/ 119685 h 2196734"/>
              <a:gd name="connsiteX13" fmla="*/ 2437792 w 7220557"/>
              <a:gd name="connsiteY13" fmla="*/ 28473 h 2196734"/>
              <a:gd name="connsiteX0" fmla="*/ 2437792 w 7220557"/>
              <a:gd name="connsiteY0" fmla="*/ 28473 h 2160430"/>
              <a:gd name="connsiteX1" fmla="*/ 6097085 w 7220557"/>
              <a:gd name="connsiteY1" fmla="*/ 32599 h 2160430"/>
              <a:gd name="connsiteX2" fmla="*/ 7130034 w 7220557"/>
              <a:gd name="connsiteY2" fmla="*/ 464521 h 2160430"/>
              <a:gd name="connsiteX3" fmla="*/ 7101574 w 7220557"/>
              <a:gd name="connsiteY3" fmla="*/ 1567187 h 2160430"/>
              <a:gd name="connsiteX4" fmla="*/ 6295834 w 7220557"/>
              <a:gd name="connsiteY4" fmla="*/ 1958949 h 2160430"/>
              <a:gd name="connsiteX5" fmla="*/ 5803281 w 7220557"/>
              <a:gd name="connsiteY5" fmla="*/ 1974826 h 2160430"/>
              <a:gd name="connsiteX6" fmla="*/ 5581934 w 7220557"/>
              <a:gd name="connsiteY6" fmla="*/ 2160430 h 2160430"/>
              <a:gd name="connsiteX7" fmla="*/ 5167719 w 7220557"/>
              <a:gd name="connsiteY7" fmla="*/ 1991006 h 2160430"/>
              <a:gd name="connsiteX8" fmla="*/ 4796086 w 7220557"/>
              <a:gd name="connsiteY8" fmla="*/ 1971505 h 2160430"/>
              <a:gd name="connsiteX9" fmla="*/ 840061 w 7220557"/>
              <a:gd name="connsiteY9" fmla="*/ 1927617 h 2160430"/>
              <a:gd name="connsiteX10" fmla="*/ 40402 w 7220557"/>
              <a:gd name="connsiteY10" fmla="*/ 1382316 h 2160430"/>
              <a:gd name="connsiteX11" fmla="*/ 118301 w 7220557"/>
              <a:gd name="connsiteY11" fmla="*/ 590515 h 2160430"/>
              <a:gd name="connsiteX12" fmla="*/ 861824 w 7220557"/>
              <a:gd name="connsiteY12" fmla="*/ 119685 h 2160430"/>
              <a:gd name="connsiteX13" fmla="*/ 2437792 w 7220557"/>
              <a:gd name="connsiteY13" fmla="*/ 28473 h 2160430"/>
              <a:gd name="connsiteX0" fmla="*/ 2437792 w 7220557"/>
              <a:gd name="connsiteY0" fmla="*/ 28473 h 2160430"/>
              <a:gd name="connsiteX1" fmla="*/ 6097085 w 7220557"/>
              <a:gd name="connsiteY1" fmla="*/ 32599 h 2160430"/>
              <a:gd name="connsiteX2" fmla="*/ 7130034 w 7220557"/>
              <a:gd name="connsiteY2" fmla="*/ 464521 h 2160430"/>
              <a:gd name="connsiteX3" fmla="*/ 7101574 w 7220557"/>
              <a:gd name="connsiteY3" fmla="*/ 1567187 h 2160430"/>
              <a:gd name="connsiteX4" fmla="*/ 6295834 w 7220557"/>
              <a:gd name="connsiteY4" fmla="*/ 1958949 h 2160430"/>
              <a:gd name="connsiteX5" fmla="*/ 5803281 w 7220557"/>
              <a:gd name="connsiteY5" fmla="*/ 1974826 h 2160430"/>
              <a:gd name="connsiteX6" fmla="*/ 5581934 w 7220557"/>
              <a:gd name="connsiteY6" fmla="*/ 2160430 h 2160430"/>
              <a:gd name="connsiteX7" fmla="*/ 5350217 w 7220557"/>
              <a:gd name="connsiteY7" fmla="*/ 1977392 h 2160430"/>
              <a:gd name="connsiteX8" fmla="*/ 4796086 w 7220557"/>
              <a:gd name="connsiteY8" fmla="*/ 1971505 h 2160430"/>
              <a:gd name="connsiteX9" fmla="*/ 840061 w 7220557"/>
              <a:gd name="connsiteY9" fmla="*/ 1927617 h 2160430"/>
              <a:gd name="connsiteX10" fmla="*/ 40402 w 7220557"/>
              <a:gd name="connsiteY10" fmla="*/ 1382316 h 2160430"/>
              <a:gd name="connsiteX11" fmla="*/ 118301 w 7220557"/>
              <a:gd name="connsiteY11" fmla="*/ 590515 h 2160430"/>
              <a:gd name="connsiteX12" fmla="*/ 861824 w 7220557"/>
              <a:gd name="connsiteY12" fmla="*/ 119685 h 2160430"/>
              <a:gd name="connsiteX13" fmla="*/ 2437792 w 7220557"/>
              <a:gd name="connsiteY13" fmla="*/ 28473 h 2160430"/>
              <a:gd name="connsiteX0" fmla="*/ 2437792 w 7220557"/>
              <a:gd name="connsiteY0" fmla="*/ 28473 h 2160430"/>
              <a:gd name="connsiteX1" fmla="*/ 6097085 w 7220557"/>
              <a:gd name="connsiteY1" fmla="*/ 32599 h 2160430"/>
              <a:gd name="connsiteX2" fmla="*/ 7130034 w 7220557"/>
              <a:gd name="connsiteY2" fmla="*/ 464521 h 2160430"/>
              <a:gd name="connsiteX3" fmla="*/ 7101574 w 7220557"/>
              <a:gd name="connsiteY3" fmla="*/ 1567187 h 2160430"/>
              <a:gd name="connsiteX4" fmla="*/ 6295834 w 7220557"/>
              <a:gd name="connsiteY4" fmla="*/ 1958949 h 2160430"/>
              <a:gd name="connsiteX5" fmla="*/ 5803281 w 7220557"/>
              <a:gd name="connsiteY5" fmla="*/ 1974826 h 2160430"/>
              <a:gd name="connsiteX6" fmla="*/ 5581934 w 7220557"/>
              <a:gd name="connsiteY6" fmla="*/ 2160430 h 2160430"/>
              <a:gd name="connsiteX7" fmla="*/ 5350217 w 7220557"/>
              <a:gd name="connsiteY7" fmla="*/ 1977392 h 2160430"/>
              <a:gd name="connsiteX8" fmla="*/ 4796086 w 7220557"/>
              <a:gd name="connsiteY8" fmla="*/ 1971505 h 2160430"/>
              <a:gd name="connsiteX9" fmla="*/ 562347 w 7220557"/>
              <a:gd name="connsiteY9" fmla="*/ 1963921 h 2160430"/>
              <a:gd name="connsiteX10" fmla="*/ 40402 w 7220557"/>
              <a:gd name="connsiteY10" fmla="*/ 1382316 h 2160430"/>
              <a:gd name="connsiteX11" fmla="*/ 118301 w 7220557"/>
              <a:gd name="connsiteY11" fmla="*/ 590515 h 2160430"/>
              <a:gd name="connsiteX12" fmla="*/ 861824 w 7220557"/>
              <a:gd name="connsiteY12" fmla="*/ 119685 h 2160430"/>
              <a:gd name="connsiteX13" fmla="*/ 2437792 w 7220557"/>
              <a:gd name="connsiteY13" fmla="*/ 28473 h 2160430"/>
              <a:gd name="connsiteX0" fmla="*/ 2456482 w 7239247"/>
              <a:gd name="connsiteY0" fmla="*/ 28473 h 2160430"/>
              <a:gd name="connsiteX1" fmla="*/ 6115775 w 7239247"/>
              <a:gd name="connsiteY1" fmla="*/ 32599 h 2160430"/>
              <a:gd name="connsiteX2" fmla="*/ 7148724 w 7239247"/>
              <a:gd name="connsiteY2" fmla="*/ 464521 h 2160430"/>
              <a:gd name="connsiteX3" fmla="*/ 7120264 w 7239247"/>
              <a:gd name="connsiteY3" fmla="*/ 1567187 h 2160430"/>
              <a:gd name="connsiteX4" fmla="*/ 6314524 w 7239247"/>
              <a:gd name="connsiteY4" fmla="*/ 1958949 h 2160430"/>
              <a:gd name="connsiteX5" fmla="*/ 5821971 w 7239247"/>
              <a:gd name="connsiteY5" fmla="*/ 1974826 h 2160430"/>
              <a:gd name="connsiteX6" fmla="*/ 5600624 w 7239247"/>
              <a:gd name="connsiteY6" fmla="*/ 2160430 h 2160430"/>
              <a:gd name="connsiteX7" fmla="*/ 5368907 w 7239247"/>
              <a:gd name="connsiteY7" fmla="*/ 1977392 h 2160430"/>
              <a:gd name="connsiteX8" fmla="*/ 4814776 w 7239247"/>
              <a:gd name="connsiteY8" fmla="*/ 1971505 h 2160430"/>
              <a:gd name="connsiteX9" fmla="*/ 581037 w 7239247"/>
              <a:gd name="connsiteY9" fmla="*/ 1963921 h 2160430"/>
              <a:gd name="connsiteX10" fmla="*/ 59092 w 7239247"/>
              <a:gd name="connsiteY10" fmla="*/ 1382316 h 2160430"/>
              <a:gd name="connsiteX11" fmla="*/ 81448 w 7239247"/>
              <a:gd name="connsiteY11" fmla="*/ 390841 h 2160430"/>
              <a:gd name="connsiteX12" fmla="*/ 880514 w 7239247"/>
              <a:gd name="connsiteY12" fmla="*/ 119685 h 2160430"/>
              <a:gd name="connsiteX13" fmla="*/ 2456482 w 7239247"/>
              <a:gd name="connsiteY13" fmla="*/ 28473 h 2160430"/>
              <a:gd name="connsiteX0" fmla="*/ 2456482 w 7239247"/>
              <a:gd name="connsiteY0" fmla="*/ 28473 h 2160430"/>
              <a:gd name="connsiteX1" fmla="*/ 6115775 w 7239247"/>
              <a:gd name="connsiteY1" fmla="*/ 32599 h 2160430"/>
              <a:gd name="connsiteX2" fmla="*/ 7148724 w 7239247"/>
              <a:gd name="connsiteY2" fmla="*/ 464521 h 2160430"/>
              <a:gd name="connsiteX3" fmla="*/ 7120264 w 7239247"/>
              <a:gd name="connsiteY3" fmla="*/ 1567187 h 2160430"/>
              <a:gd name="connsiteX4" fmla="*/ 6314524 w 7239247"/>
              <a:gd name="connsiteY4" fmla="*/ 1958949 h 2160430"/>
              <a:gd name="connsiteX5" fmla="*/ 5821971 w 7239247"/>
              <a:gd name="connsiteY5" fmla="*/ 1974826 h 2160430"/>
              <a:gd name="connsiteX6" fmla="*/ 5600624 w 7239247"/>
              <a:gd name="connsiteY6" fmla="*/ 2160430 h 2160430"/>
              <a:gd name="connsiteX7" fmla="*/ 5368907 w 7239247"/>
              <a:gd name="connsiteY7" fmla="*/ 1977392 h 2160430"/>
              <a:gd name="connsiteX8" fmla="*/ 4814776 w 7239247"/>
              <a:gd name="connsiteY8" fmla="*/ 1971505 h 2160430"/>
              <a:gd name="connsiteX9" fmla="*/ 581037 w 7239247"/>
              <a:gd name="connsiteY9" fmla="*/ 1963921 h 2160430"/>
              <a:gd name="connsiteX10" fmla="*/ 59092 w 7239247"/>
              <a:gd name="connsiteY10" fmla="*/ 1382316 h 2160430"/>
              <a:gd name="connsiteX11" fmla="*/ 81448 w 7239247"/>
              <a:gd name="connsiteY11" fmla="*/ 390841 h 2160430"/>
              <a:gd name="connsiteX12" fmla="*/ 690082 w 7239247"/>
              <a:gd name="connsiteY12" fmla="*/ 101533 h 2160430"/>
              <a:gd name="connsiteX13" fmla="*/ 2456482 w 7239247"/>
              <a:gd name="connsiteY13" fmla="*/ 28473 h 2160430"/>
              <a:gd name="connsiteX0" fmla="*/ 2456482 w 7239247"/>
              <a:gd name="connsiteY0" fmla="*/ 28473 h 2160430"/>
              <a:gd name="connsiteX1" fmla="*/ 6115775 w 7239247"/>
              <a:gd name="connsiteY1" fmla="*/ 32599 h 2160430"/>
              <a:gd name="connsiteX2" fmla="*/ 7148724 w 7239247"/>
              <a:gd name="connsiteY2" fmla="*/ 464521 h 2160430"/>
              <a:gd name="connsiteX3" fmla="*/ 7120264 w 7239247"/>
              <a:gd name="connsiteY3" fmla="*/ 1567187 h 2160430"/>
              <a:gd name="connsiteX4" fmla="*/ 6314524 w 7239247"/>
              <a:gd name="connsiteY4" fmla="*/ 1958949 h 2160430"/>
              <a:gd name="connsiteX5" fmla="*/ 5821971 w 7239247"/>
              <a:gd name="connsiteY5" fmla="*/ 1974826 h 2160430"/>
              <a:gd name="connsiteX6" fmla="*/ 5600624 w 7239247"/>
              <a:gd name="connsiteY6" fmla="*/ 2160430 h 2160430"/>
              <a:gd name="connsiteX7" fmla="*/ 5368907 w 7239247"/>
              <a:gd name="connsiteY7" fmla="*/ 1977392 h 2160430"/>
              <a:gd name="connsiteX8" fmla="*/ 4814776 w 7239247"/>
              <a:gd name="connsiteY8" fmla="*/ 1971505 h 2160430"/>
              <a:gd name="connsiteX9" fmla="*/ 581037 w 7239247"/>
              <a:gd name="connsiteY9" fmla="*/ 1963921 h 2160430"/>
              <a:gd name="connsiteX10" fmla="*/ 59092 w 7239247"/>
              <a:gd name="connsiteY10" fmla="*/ 1382316 h 2160430"/>
              <a:gd name="connsiteX11" fmla="*/ 81448 w 7239247"/>
              <a:gd name="connsiteY11" fmla="*/ 390841 h 2160430"/>
              <a:gd name="connsiteX12" fmla="*/ 690082 w 7239247"/>
              <a:gd name="connsiteY12" fmla="*/ 101533 h 2160430"/>
              <a:gd name="connsiteX13" fmla="*/ 2456482 w 7239247"/>
              <a:gd name="connsiteY13" fmla="*/ 28473 h 2160430"/>
              <a:gd name="connsiteX0" fmla="*/ 2456482 w 7239247"/>
              <a:gd name="connsiteY0" fmla="*/ 28473 h 2160430"/>
              <a:gd name="connsiteX1" fmla="*/ 6115775 w 7239247"/>
              <a:gd name="connsiteY1" fmla="*/ 32599 h 2160430"/>
              <a:gd name="connsiteX2" fmla="*/ 7148724 w 7239247"/>
              <a:gd name="connsiteY2" fmla="*/ 464521 h 2160430"/>
              <a:gd name="connsiteX3" fmla="*/ 7120264 w 7239247"/>
              <a:gd name="connsiteY3" fmla="*/ 1567187 h 2160430"/>
              <a:gd name="connsiteX4" fmla="*/ 6314524 w 7239247"/>
              <a:gd name="connsiteY4" fmla="*/ 1958949 h 2160430"/>
              <a:gd name="connsiteX5" fmla="*/ 5821971 w 7239247"/>
              <a:gd name="connsiteY5" fmla="*/ 1974826 h 2160430"/>
              <a:gd name="connsiteX6" fmla="*/ 5600624 w 7239247"/>
              <a:gd name="connsiteY6" fmla="*/ 2160430 h 2160430"/>
              <a:gd name="connsiteX7" fmla="*/ 5368907 w 7239247"/>
              <a:gd name="connsiteY7" fmla="*/ 1977392 h 2160430"/>
              <a:gd name="connsiteX8" fmla="*/ 4814776 w 7239247"/>
              <a:gd name="connsiteY8" fmla="*/ 1971505 h 2160430"/>
              <a:gd name="connsiteX9" fmla="*/ 581037 w 7239247"/>
              <a:gd name="connsiteY9" fmla="*/ 1963921 h 2160430"/>
              <a:gd name="connsiteX10" fmla="*/ 59092 w 7239247"/>
              <a:gd name="connsiteY10" fmla="*/ 1382316 h 2160430"/>
              <a:gd name="connsiteX11" fmla="*/ 81448 w 7239247"/>
              <a:gd name="connsiteY11" fmla="*/ 336384 h 2160430"/>
              <a:gd name="connsiteX12" fmla="*/ 690082 w 7239247"/>
              <a:gd name="connsiteY12" fmla="*/ 101533 h 2160430"/>
              <a:gd name="connsiteX13" fmla="*/ 2456482 w 7239247"/>
              <a:gd name="connsiteY13" fmla="*/ 28473 h 2160430"/>
              <a:gd name="connsiteX0" fmla="*/ 2456482 w 7239247"/>
              <a:gd name="connsiteY0" fmla="*/ 28473 h 2160430"/>
              <a:gd name="connsiteX1" fmla="*/ 6115775 w 7239247"/>
              <a:gd name="connsiteY1" fmla="*/ 32599 h 2160430"/>
              <a:gd name="connsiteX2" fmla="*/ 7148724 w 7239247"/>
              <a:gd name="connsiteY2" fmla="*/ 464521 h 2160430"/>
              <a:gd name="connsiteX3" fmla="*/ 7120264 w 7239247"/>
              <a:gd name="connsiteY3" fmla="*/ 1567187 h 2160430"/>
              <a:gd name="connsiteX4" fmla="*/ 6314524 w 7239247"/>
              <a:gd name="connsiteY4" fmla="*/ 1958949 h 2160430"/>
              <a:gd name="connsiteX5" fmla="*/ 5821971 w 7239247"/>
              <a:gd name="connsiteY5" fmla="*/ 1974826 h 2160430"/>
              <a:gd name="connsiteX6" fmla="*/ 5600624 w 7239247"/>
              <a:gd name="connsiteY6" fmla="*/ 2160430 h 2160430"/>
              <a:gd name="connsiteX7" fmla="*/ 5368907 w 7239247"/>
              <a:gd name="connsiteY7" fmla="*/ 1977392 h 2160430"/>
              <a:gd name="connsiteX8" fmla="*/ 4814776 w 7239247"/>
              <a:gd name="connsiteY8" fmla="*/ 1971505 h 2160430"/>
              <a:gd name="connsiteX9" fmla="*/ 581037 w 7239247"/>
              <a:gd name="connsiteY9" fmla="*/ 1963921 h 2160430"/>
              <a:gd name="connsiteX10" fmla="*/ 59092 w 7239247"/>
              <a:gd name="connsiteY10" fmla="*/ 1382316 h 2160430"/>
              <a:gd name="connsiteX11" fmla="*/ 81448 w 7239247"/>
              <a:gd name="connsiteY11" fmla="*/ 336384 h 2160430"/>
              <a:gd name="connsiteX12" fmla="*/ 690082 w 7239247"/>
              <a:gd name="connsiteY12" fmla="*/ 101533 h 2160430"/>
              <a:gd name="connsiteX13" fmla="*/ 2456482 w 7239247"/>
              <a:gd name="connsiteY13" fmla="*/ 28473 h 2160430"/>
              <a:gd name="connsiteX0" fmla="*/ 2456482 w 7239247"/>
              <a:gd name="connsiteY0" fmla="*/ 30331 h 2162288"/>
              <a:gd name="connsiteX1" fmla="*/ 6330011 w 7239247"/>
              <a:gd name="connsiteY1" fmla="*/ 29919 h 2162288"/>
              <a:gd name="connsiteX2" fmla="*/ 7148724 w 7239247"/>
              <a:gd name="connsiteY2" fmla="*/ 466379 h 2162288"/>
              <a:gd name="connsiteX3" fmla="*/ 7120264 w 7239247"/>
              <a:gd name="connsiteY3" fmla="*/ 1569045 h 2162288"/>
              <a:gd name="connsiteX4" fmla="*/ 6314524 w 7239247"/>
              <a:gd name="connsiteY4" fmla="*/ 1960807 h 2162288"/>
              <a:gd name="connsiteX5" fmla="*/ 5821971 w 7239247"/>
              <a:gd name="connsiteY5" fmla="*/ 1976684 h 2162288"/>
              <a:gd name="connsiteX6" fmla="*/ 5600624 w 7239247"/>
              <a:gd name="connsiteY6" fmla="*/ 2162288 h 2162288"/>
              <a:gd name="connsiteX7" fmla="*/ 5368907 w 7239247"/>
              <a:gd name="connsiteY7" fmla="*/ 1979250 h 2162288"/>
              <a:gd name="connsiteX8" fmla="*/ 4814776 w 7239247"/>
              <a:gd name="connsiteY8" fmla="*/ 1973363 h 2162288"/>
              <a:gd name="connsiteX9" fmla="*/ 581037 w 7239247"/>
              <a:gd name="connsiteY9" fmla="*/ 1965779 h 2162288"/>
              <a:gd name="connsiteX10" fmla="*/ 59092 w 7239247"/>
              <a:gd name="connsiteY10" fmla="*/ 1384174 h 2162288"/>
              <a:gd name="connsiteX11" fmla="*/ 81448 w 7239247"/>
              <a:gd name="connsiteY11" fmla="*/ 338242 h 2162288"/>
              <a:gd name="connsiteX12" fmla="*/ 690082 w 7239247"/>
              <a:gd name="connsiteY12" fmla="*/ 103391 h 2162288"/>
              <a:gd name="connsiteX13" fmla="*/ 2456482 w 7239247"/>
              <a:gd name="connsiteY13" fmla="*/ 30331 h 2162288"/>
              <a:gd name="connsiteX0" fmla="*/ 2456482 w 7239247"/>
              <a:gd name="connsiteY0" fmla="*/ 30331 h 2162288"/>
              <a:gd name="connsiteX1" fmla="*/ 6330011 w 7239247"/>
              <a:gd name="connsiteY1" fmla="*/ 29919 h 2162288"/>
              <a:gd name="connsiteX2" fmla="*/ 7148724 w 7239247"/>
              <a:gd name="connsiteY2" fmla="*/ 466379 h 2162288"/>
              <a:gd name="connsiteX3" fmla="*/ 7120264 w 7239247"/>
              <a:gd name="connsiteY3" fmla="*/ 1569045 h 2162288"/>
              <a:gd name="connsiteX4" fmla="*/ 6314524 w 7239247"/>
              <a:gd name="connsiteY4" fmla="*/ 1960807 h 2162288"/>
              <a:gd name="connsiteX5" fmla="*/ 5821971 w 7239247"/>
              <a:gd name="connsiteY5" fmla="*/ 1976684 h 2162288"/>
              <a:gd name="connsiteX6" fmla="*/ 5600624 w 7239247"/>
              <a:gd name="connsiteY6" fmla="*/ 2162288 h 2162288"/>
              <a:gd name="connsiteX7" fmla="*/ 5368907 w 7239247"/>
              <a:gd name="connsiteY7" fmla="*/ 1979250 h 2162288"/>
              <a:gd name="connsiteX8" fmla="*/ 4814776 w 7239247"/>
              <a:gd name="connsiteY8" fmla="*/ 1973363 h 2162288"/>
              <a:gd name="connsiteX9" fmla="*/ 581037 w 7239247"/>
              <a:gd name="connsiteY9" fmla="*/ 1965779 h 2162288"/>
              <a:gd name="connsiteX10" fmla="*/ 59092 w 7239247"/>
              <a:gd name="connsiteY10" fmla="*/ 1384174 h 2162288"/>
              <a:gd name="connsiteX11" fmla="*/ 81448 w 7239247"/>
              <a:gd name="connsiteY11" fmla="*/ 338242 h 2162288"/>
              <a:gd name="connsiteX12" fmla="*/ 690082 w 7239247"/>
              <a:gd name="connsiteY12" fmla="*/ 103391 h 2162288"/>
              <a:gd name="connsiteX13" fmla="*/ 2456482 w 7239247"/>
              <a:gd name="connsiteY13" fmla="*/ 30331 h 2162288"/>
              <a:gd name="connsiteX0" fmla="*/ 2456482 w 7239247"/>
              <a:gd name="connsiteY0" fmla="*/ 30331 h 2162288"/>
              <a:gd name="connsiteX1" fmla="*/ 6330011 w 7239247"/>
              <a:gd name="connsiteY1" fmla="*/ 29919 h 2162288"/>
              <a:gd name="connsiteX2" fmla="*/ 7148724 w 7239247"/>
              <a:gd name="connsiteY2" fmla="*/ 466379 h 2162288"/>
              <a:gd name="connsiteX3" fmla="*/ 7120264 w 7239247"/>
              <a:gd name="connsiteY3" fmla="*/ 1569045 h 2162288"/>
              <a:gd name="connsiteX4" fmla="*/ 6314524 w 7239247"/>
              <a:gd name="connsiteY4" fmla="*/ 1960807 h 2162288"/>
              <a:gd name="connsiteX5" fmla="*/ 5821971 w 7239247"/>
              <a:gd name="connsiteY5" fmla="*/ 1976684 h 2162288"/>
              <a:gd name="connsiteX6" fmla="*/ 5600624 w 7239247"/>
              <a:gd name="connsiteY6" fmla="*/ 2162288 h 2162288"/>
              <a:gd name="connsiteX7" fmla="*/ 5368907 w 7239247"/>
              <a:gd name="connsiteY7" fmla="*/ 1979250 h 2162288"/>
              <a:gd name="connsiteX8" fmla="*/ 4814776 w 7239247"/>
              <a:gd name="connsiteY8" fmla="*/ 1973363 h 2162288"/>
              <a:gd name="connsiteX9" fmla="*/ 581037 w 7239247"/>
              <a:gd name="connsiteY9" fmla="*/ 1965779 h 2162288"/>
              <a:gd name="connsiteX10" fmla="*/ 59092 w 7239247"/>
              <a:gd name="connsiteY10" fmla="*/ 1384174 h 2162288"/>
              <a:gd name="connsiteX11" fmla="*/ 81448 w 7239247"/>
              <a:gd name="connsiteY11" fmla="*/ 338242 h 2162288"/>
              <a:gd name="connsiteX12" fmla="*/ 690082 w 7239247"/>
              <a:gd name="connsiteY12" fmla="*/ 103391 h 2162288"/>
              <a:gd name="connsiteX13" fmla="*/ 2456482 w 7239247"/>
              <a:gd name="connsiteY13" fmla="*/ 30331 h 2162288"/>
              <a:gd name="connsiteX0" fmla="*/ 2456482 w 7224385"/>
              <a:gd name="connsiteY0" fmla="*/ 30331 h 2162288"/>
              <a:gd name="connsiteX1" fmla="*/ 6330011 w 7224385"/>
              <a:gd name="connsiteY1" fmla="*/ 29919 h 2162288"/>
              <a:gd name="connsiteX2" fmla="*/ 7109051 w 7224385"/>
              <a:gd name="connsiteY2" fmla="*/ 443689 h 2162288"/>
              <a:gd name="connsiteX3" fmla="*/ 7120264 w 7224385"/>
              <a:gd name="connsiteY3" fmla="*/ 1569045 h 2162288"/>
              <a:gd name="connsiteX4" fmla="*/ 6314524 w 7224385"/>
              <a:gd name="connsiteY4" fmla="*/ 1960807 h 2162288"/>
              <a:gd name="connsiteX5" fmla="*/ 5821971 w 7224385"/>
              <a:gd name="connsiteY5" fmla="*/ 1976684 h 2162288"/>
              <a:gd name="connsiteX6" fmla="*/ 5600624 w 7224385"/>
              <a:gd name="connsiteY6" fmla="*/ 2162288 h 2162288"/>
              <a:gd name="connsiteX7" fmla="*/ 5368907 w 7224385"/>
              <a:gd name="connsiteY7" fmla="*/ 1979250 h 2162288"/>
              <a:gd name="connsiteX8" fmla="*/ 4814776 w 7224385"/>
              <a:gd name="connsiteY8" fmla="*/ 1973363 h 2162288"/>
              <a:gd name="connsiteX9" fmla="*/ 581037 w 7224385"/>
              <a:gd name="connsiteY9" fmla="*/ 1965779 h 2162288"/>
              <a:gd name="connsiteX10" fmla="*/ 59092 w 7224385"/>
              <a:gd name="connsiteY10" fmla="*/ 1384174 h 2162288"/>
              <a:gd name="connsiteX11" fmla="*/ 81448 w 7224385"/>
              <a:gd name="connsiteY11" fmla="*/ 338242 h 2162288"/>
              <a:gd name="connsiteX12" fmla="*/ 690082 w 7224385"/>
              <a:gd name="connsiteY12" fmla="*/ 103391 h 2162288"/>
              <a:gd name="connsiteX13" fmla="*/ 2456482 w 722438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814776 w 7229725"/>
              <a:gd name="connsiteY8" fmla="*/ 1973363 h 2162288"/>
              <a:gd name="connsiteX9" fmla="*/ 581037 w 7229725"/>
              <a:gd name="connsiteY9" fmla="*/ 1965779 h 2162288"/>
              <a:gd name="connsiteX10" fmla="*/ 59092 w 7229725"/>
              <a:gd name="connsiteY10" fmla="*/ 1384174 h 2162288"/>
              <a:gd name="connsiteX11" fmla="*/ 81448 w 7229725"/>
              <a:gd name="connsiteY11" fmla="*/ 338242 h 2162288"/>
              <a:gd name="connsiteX12" fmla="*/ 690082 w 7229725"/>
              <a:gd name="connsiteY12" fmla="*/ 103391 h 2162288"/>
              <a:gd name="connsiteX13" fmla="*/ 2456482 w 722972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814776 w 7229725"/>
              <a:gd name="connsiteY8" fmla="*/ 1973363 h 2162288"/>
              <a:gd name="connsiteX9" fmla="*/ 581037 w 7229725"/>
              <a:gd name="connsiteY9" fmla="*/ 1965779 h 2162288"/>
              <a:gd name="connsiteX10" fmla="*/ 59092 w 7229725"/>
              <a:gd name="connsiteY10" fmla="*/ 1384174 h 2162288"/>
              <a:gd name="connsiteX11" fmla="*/ 81448 w 7229725"/>
              <a:gd name="connsiteY11" fmla="*/ 338242 h 2162288"/>
              <a:gd name="connsiteX12" fmla="*/ 658343 w 7229725"/>
              <a:gd name="connsiteY12" fmla="*/ 71625 h 2162288"/>
              <a:gd name="connsiteX13" fmla="*/ 2456482 w 722972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656082 w 7229725"/>
              <a:gd name="connsiteY8" fmla="*/ 1982439 h 2162288"/>
              <a:gd name="connsiteX9" fmla="*/ 581037 w 7229725"/>
              <a:gd name="connsiteY9" fmla="*/ 1965779 h 2162288"/>
              <a:gd name="connsiteX10" fmla="*/ 59092 w 7229725"/>
              <a:gd name="connsiteY10" fmla="*/ 1384174 h 2162288"/>
              <a:gd name="connsiteX11" fmla="*/ 81448 w 7229725"/>
              <a:gd name="connsiteY11" fmla="*/ 338242 h 2162288"/>
              <a:gd name="connsiteX12" fmla="*/ 658343 w 7229725"/>
              <a:gd name="connsiteY12" fmla="*/ 71625 h 2162288"/>
              <a:gd name="connsiteX13" fmla="*/ 2456482 w 722972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656082 w 7229725"/>
              <a:gd name="connsiteY8" fmla="*/ 1982439 h 2162288"/>
              <a:gd name="connsiteX9" fmla="*/ 581037 w 7229725"/>
              <a:gd name="connsiteY9" fmla="*/ 1965779 h 2162288"/>
              <a:gd name="connsiteX10" fmla="*/ 59092 w 7229725"/>
              <a:gd name="connsiteY10" fmla="*/ 1384174 h 2162288"/>
              <a:gd name="connsiteX11" fmla="*/ 81448 w 7229725"/>
              <a:gd name="connsiteY11" fmla="*/ 338242 h 2162288"/>
              <a:gd name="connsiteX12" fmla="*/ 658343 w 7229725"/>
              <a:gd name="connsiteY12" fmla="*/ 71625 h 2162288"/>
              <a:gd name="connsiteX13" fmla="*/ 2456482 w 722972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656082 w 7229725"/>
              <a:gd name="connsiteY8" fmla="*/ 1982439 h 2162288"/>
              <a:gd name="connsiteX9" fmla="*/ 477886 w 7229725"/>
              <a:gd name="connsiteY9" fmla="*/ 1965779 h 2162288"/>
              <a:gd name="connsiteX10" fmla="*/ 59092 w 7229725"/>
              <a:gd name="connsiteY10" fmla="*/ 1384174 h 2162288"/>
              <a:gd name="connsiteX11" fmla="*/ 81448 w 7229725"/>
              <a:gd name="connsiteY11" fmla="*/ 338242 h 2162288"/>
              <a:gd name="connsiteX12" fmla="*/ 658343 w 7229725"/>
              <a:gd name="connsiteY12" fmla="*/ 71625 h 2162288"/>
              <a:gd name="connsiteX13" fmla="*/ 2456482 w 722972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656082 w 7229725"/>
              <a:gd name="connsiteY8" fmla="*/ 1982439 h 2162288"/>
              <a:gd name="connsiteX9" fmla="*/ 477886 w 7229725"/>
              <a:gd name="connsiteY9" fmla="*/ 1965779 h 2162288"/>
              <a:gd name="connsiteX10" fmla="*/ 59092 w 7229725"/>
              <a:gd name="connsiteY10" fmla="*/ 1384174 h 2162288"/>
              <a:gd name="connsiteX11" fmla="*/ 81448 w 7229725"/>
              <a:gd name="connsiteY11" fmla="*/ 338242 h 2162288"/>
              <a:gd name="connsiteX12" fmla="*/ 658343 w 7229725"/>
              <a:gd name="connsiteY12" fmla="*/ 71625 h 2162288"/>
              <a:gd name="connsiteX13" fmla="*/ 2456482 w 7229725"/>
              <a:gd name="connsiteY13" fmla="*/ 30331 h 2162288"/>
              <a:gd name="connsiteX0" fmla="*/ 2456482 w 7229725"/>
              <a:gd name="connsiteY0" fmla="*/ 30331 h 2130522"/>
              <a:gd name="connsiteX1" fmla="*/ 6330011 w 7229725"/>
              <a:gd name="connsiteY1" fmla="*/ 29919 h 2130522"/>
              <a:gd name="connsiteX2" fmla="*/ 7109051 w 7229725"/>
              <a:gd name="connsiteY2" fmla="*/ 443689 h 2130522"/>
              <a:gd name="connsiteX3" fmla="*/ 7128199 w 7229725"/>
              <a:gd name="connsiteY3" fmla="*/ 1646192 h 2130522"/>
              <a:gd name="connsiteX4" fmla="*/ 6314524 w 7229725"/>
              <a:gd name="connsiteY4" fmla="*/ 1960807 h 2130522"/>
              <a:gd name="connsiteX5" fmla="*/ 5821971 w 7229725"/>
              <a:gd name="connsiteY5" fmla="*/ 1976684 h 2130522"/>
              <a:gd name="connsiteX6" fmla="*/ 5600624 w 7229725"/>
              <a:gd name="connsiteY6" fmla="*/ 2130522 h 2130522"/>
              <a:gd name="connsiteX7" fmla="*/ 5368907 w 7229725"/>
              <a:gd name="connsiteY7" fmla="*/ 1979250 h 2130522"/>
              <a:gd name="connsiteX8" fmla="*/ 4656082 w 7229725"/>
              <a:gd name="connsiteY8" fmla="*/ 1982439 h 2130522"/>
              <a:gd name="connsiteX9" fmla="*/ 477886 w 7229725"/>
              <a:gd name="connsiteY9" fmla="*/ 1965779 h 2130522"/>
              <a:gd name="connsiteX10" fmla="*/ 59092 w 7229725"/>
              <a:gd name="connsiteY10" fmla="*/ 1384174 h 2130522"/>
              <a:gd name="connsiteX11" fmla="*/ 81448 w 7229725"/>
              <a:gd name="connsiteY11" fmla="*/ 338242 h 2130522"/>
              <a:gd name="connsiteX12" fmla="*/ 658343 w 7229725"/>
              <a:gd name="connsiteY12" fmla="*/ 71625 h 2130522"/>
              <a:gd name="connsiteX13" fmla="*/ 2456482 w 7229725"/>
              <a:gd name="connsiteY13" fmla="*/ 30331 h 2130522"/>
              <a:gd name="connsiteX0" fmla="*/ 2456482 w 7229725"/>
              <a:gd name="connsiteY0" fmla="*/ 30331 h 2130522"/>
              <a:gd name="connsiteX1" fmla="*/ 6330011 w 7229725"/>
              <a:gd name="connsiteY1" fmla="*/ 29919 h 2130522"/>
              <a:gd name="connsiteX2" fmla="*/ 7109051 w 7229725"/>
              <a:gd name="connsiteY2" fmla="*/ 443689 h 2130522"/>
              <a:gd name="connsiteX3" fmla="*/ 7128199 w 7229725"/>
              <a:gd name="connsiteY3" fmla="*/ 1646192 h 2130522"/>
              <a:gd name="connsiteX4" fmla="*/ 6314524 w 7229725"/>
              <a:gd name="connsiteY4" fmla="*/ 1960807 h 2130522"/>
              <a:gd name="connsiteX5" fmla="*/ 5821971 w 7229725"/>
              <a:gd name="connsiteY5" fmla="*/ 1976684 h 2130522"/>
              <a:gd name="connsiteX6" fmla="*/ 5600624 w 7229725"/>
              <a:gd name="connsiteY6" fmla="*/ 2130522 h 2130522"/>
              <a:gd name="connsiteX7" fmla="*/ 5368907 w 7229725"/>
              <a:gd name="connsiteY7" fmla="*/ 1979250 h 2130522"/>
              <a:gd name="connsiteX8" fmla="*/ 4656082 w 7229725"/>
              <a:gd name="connsiteY8" fmla="*/ 1982439 h 2130522"/>
              <a:gd name="connsiteX9" fmla="*/ 477886 w 7229725"/>
              <a:gd name="connsiteY9" fmla="*/ 1965779 h 2130522"/>
              <a:gd name="connsiteX10" fmla="*/ 59092 w 7229725"/>
              <a:gd name="connsiteY10" fmla="*/ 1384174 h 2130522"/>
              <a:gd name="connsiteX11" fmla="*/ 81448 w 7229725"/>
              <a:gd name="connsiteY11" fmla="*/ 338242 h 2130522"/>
              <a:gd name="connsiteX12" fmla="*/ 658343 w 7229725"/>
              <a:gd name="connsiteY12" fmla="*/ 71625 h 2130522"/>
              <a:gd name="connsiteX13" fmla="*/ 2456482 w 7229725"/>
              <a:gd name="connsiteY13" fmla="*/ 30331 h 2130522"/>
              <a:gd name="connsiteX0" fmla="*/ 2456482 w 7229725"/>
              <a:gd name="connsiteY0" fmla="*/ 30331 h 2130522"/>
              <a:gd name="connsiteX1" fmla="*/ 6330011 w 7229725"/>
              <a:gd name="connsiteY1" fmla="*/ 29919 h 2130522"/>
              <a:gd name="connsiteX2" fmla="*/ 7109051 w 7229725"/>
              <a:gd name="connsiteY2" fmla="*/ 443689 h 2130522"/>
              <a:gd name="connsiteX3" fmla="*/ 7128199 w 7229725"/>
              <a:gd name="connsiteY3" fmla="*/ 1646192 h 2130522"/>
              <a:gd name="connsiteX4" fmla="*/ 6314524 w 7229725"/>
              <a:gd name="connsiteY4" fmla="*/ 1960807 h 2130522"/>
              <a:gd name="connsiteX5" fmla="*/ 5821971 w 7229725"/>
              <a:gd name="connsiteY5" fmla="*/ 1976684 h 2130522"/>
              <a:gd name="connsiteX6" fmla="*/ 5600624 w 7229725"/>
              <a:gd name="connsiteY6" fmla="*/ 2130522 h 2130522"/>
              <a:gd name="connsiteX7" fmla="*/ 5465013 w 7229725"/>
              <a:gd name="connsiteY7" fmla="*/ 1977723 h 2130522"/>
              <a:gd name="connsiteX8" fmla="*/ 4656082 w 7229725"/>
              <a:gd name="connsiteY8" fmla="*/ 1982439 h 2130522"/>
              <a:gd name="connsiteX9" fmla="*/ 477886 w 7229725"/>
              <a:gd name="connsiteY9" fmla="*/ 1965779 h 2130522"/>
              <a:gd name="connsiteX10" fmla="*/ 59092 w 7229725"/>
              <a:gd name="connsiteY10" fmla="*/ 1384174 h 2130522"/>
              <a:gd name="connsiteX11" fmla="*/ 81448 w 7229725"/>
              <a:gd name="connsiteY11" fmla="*/ 338242 h 2130522"/>
              <a:gd name="connsiteX12" fmla="*/ 658343 w 7229725"/>
              <a:gd name="connsiteY12" fmla="*/ 71625 h 2130522"/>
              <a:gd name="connsiteX13" fmla="*/ 2456482 w 7229725"/>
              <a:gd name="connsiteY13" fmla="*/ 30331 h 2130522"/>
              <a:gd name="connsiteX0" fmla="*/ 2456482 w 7229725"/>
              <a:gd name="connsiteY0" fmla="*/ 30331 h 2130522"/>
              <a:gd name="connsiteX1" fmla="*/ 6330011 w 7229725"/>
              <a:gd name="connsiteY1" fmla="*/ 29919 h 2130522"/>
              <a:gd name="connsiteX2" fmla="*/ 7109051 w 7229725"/>
              <a:gd name="connsiteY2" fmla="*/ 443689 h 2130522"/>
              <a:gd name="connsiteX3" fmla="*/ 7128199 w 7229725"/>
              <a:gd name="connsiteY3" fmla="*/ 1646192 h 2130522"/>
              <a:gd name="connsiteX4" fmla="*/ 6314524 w 7229725"/>
              <a:gd name="connsiteY4" fmla="*/ 1960807 h 2130522"/>
              <a:gd name="connsiteX5" fmla="*/ 5821971 w 7229725"/>
              <a:gd name="connsiteY5" fmla="*/ 1976684 h 2130522"/>
              <a:gd name="connsiteX6" fmla="*/ 5600624 w 7229725"/>
              <a:gd name="connsiteY6" fmla="*/ 2130522 h 2130522"/>
              <a:gd name="connsiteX7" fmla="*/ 5465013 w 7229725"/>
              <a:gd name="connsiteY7" fmla="*/ 1977723 h 2130522"/>
              <a:gd name="connsiteX8" fmla="*/ 4656082 w 7229725"/>
              <a:gd name="connsiteY8" fmla="*/ 1982439 h 2130522"/>
              <a:gd name="connsiteX9" fmla="*/ 477886 w 7229725"/>
              <a:gd name="connsiteY9" fmla="*/ 1965779 h 2130522"/>
              <a:gd name="connsiteX10" fmla="*/ 59092 w 7229725"/>
              <a:gd name="connsiteY10" fmla="*/ 1384174 h 2130522"/>
              <a:gd name="connsiteX11" fmla="*/ 81448 w 7229725"/>
              <a:gd name="connsiteY11" fmla="*/ 338242 h 2130522"/>
              <a:gd name="connsiteX12" fmla="*/ 658343 w 7229725"/>
              <a:gd name="connsiteY12" fmla="*/ 71625 h 2130522"/>
              <a:gd name="connsiteX13" fmla="*/ 2456482 w 7229725"/>
              <a:gd name="connsiteY13" fmla="*/ 30331 h 2130522"/>
              <a:gd name="connsiteX0" fmla="*/ 2456482 w 7229725"/>
              <a:gd name="connsiteY0" fmla="*/ 30331 h 2130522"/>
              <a:gd name="connsiteX1" fmla="*/ 6330011 w 7229725"/>
              <a:gd name="connsiteY1" fmla="*/ 29919 h 2130522"/>
              <a:gd name="connsiteX2" fmla="*/ 7109051 w 7229725"/>
              <a:gd name="connsiteY2" fmla="*/ 443689 h 2130522"/>
              <a:gd name="connsiteX3" fmla="*/ 7128199 w 7229725"/>
              <a:gd name="connsiteY3" fmla="*/ 1646192 h 2130522"/>
              <a:gd name="connsiteX4" fmla="*/ 6314524 w 7229725"/>
              <a:gd name="connsiteY4" fmla="*/ 1960807 h 2130522"/>
              <a:gd name="connsiteX5" fmla="*/ 5821971 w 7229725"/>
              <a:gd name="connsiteY5" fmla="*/ 1976684 h 2130522"/>
              <a:gd name="connsiteX6" fmla="*/ 5600624 w 7229725"/>
              <a:gd name="connsiteY6" fmla="*/ 2130522 h 2130522"/>
              <a:gd name="connsiteX7" fmla="*/ 5465013 w 7229725"/>
              <a:gd name="connsiteY7" fmla="*/ 1977723 h 2130522"/>
              <a:gd name="connsiteX8" fmla="*/ 4648073 w 7229725"/>
              <a:gd name="connsiteY8" fmla="*/ 1980912 h 2130522"/>
              <a:gd name="connsiteX9" fmla="*/ 477886 w 7229725"/>
              <a:gd name="connsiteY9" fmla="*/ 1965779 h 2130522"/>
              <a:gd name="connsiteX10" fmla="*/ 59092 w 7229725"/>
              <a:gd name="connsiteY10" fmla="*/ 1384174 h 2130522"/>
              <a:gd name="connsiteX11" fmla="*/ 81448 w 7229725"/>
              <a:gd name="connsiteY11" fmla="*/ 338242 h 2130522"/>
              <a:gd name="connsiteX12" fmla="*/ 658343 w 7229725"/>
              <a:gd name="connsiteY12" fmla="*/ 71625 h 2130522"/>
              <a:gd name="connsiteX13" fmla="*/ 2456482 w 7229725"/>
              <a:gd name="connsiteY13" fmla="*/ 30331 h 2130522"/>
              <a:gd name="connsiteX0" fmla="*/ 2456482 w 7229725"/>
              <a:gd name="connsiteY0" fmla="*/ 24338 h 2124529"/>
              <a:gd name="connsiteX1" fmla="*/ 6483379 w 7229725"/>
              <a:gd name="connsiteY1" fmla="*/ 40447 h 2124529"/>
              <a:gd name="connsiteX2" fmla="*/ 7109051 w 7229725"/>
              <a:gd name="connsiteY2" fmla="*/ 437696 h 2124529"/>
              <a:gd name="connsiteX3" fmla="*/ 7128199 w 7229725"/>
              <a:gd name="connsiteY3" fmla="*/ 1640199 h 2124529"/>
              <a:gd name="connsiteX4" fmla="*/ 6314524 w 7229725"/>
              <a:gd name="connsiteY4" fmla="*/ 1954814 h 2124529"/>
              <a:gd name="connsiteX5" fmla="*/ 5821971 w 7229725"/>
              <a:gd name="connsiteY5" fmla="*/ 1970691 h 2124529"/>
              <a:gd name="connsiteX6" fmla="*/ 5600624 w 7229725"/>
              <a:gd name="connsiteY6" fmla="*/ 2124529 h 2124529"/>
              <a:gd name="connsiteX7" fmla="*/ 5465013 w 7229725"/>
              <a:gd name="connsiteY7" fmla="*/ 1971730 h 2124529"/>
              <a:gd name="connsiteX8" fmla="*/ 4648073 w 7229725"/>
              <a:gd name="connsiteY8" fmla="*/ 1974919 h 2124529"/>
              <a:gd name="connsiteX9" fmla="*/ 477886 w 7229725"/>
              <a:gd name="connsiteY9" fmla="*/ 1959786 h 2124529"/>
              <a:gd name="connsiteX10" fmla="*/ 59092 w 7229725"/>
              <a:gd name="connsiteY10" fmla="*/ 1378181 h 2124529"/>
              <a:gd name="connsiteX11" fmla="*/ 81448 w 7229725"/>
              <a:gd name="connsiteY11" fmla="*/ 332249 h 2124529"/>
              <a:gd name="connsiteX12" fmla="*/ 658343 w 7229725"/>
              <a:gd name="connsiteY12" fmla="*/ 65632 h 2124529"/>
              <a:gd name="connsiteX13" fmla="*/ 2456482 w 7229725"/>
              <a:gd name="connsiteY13" fmla="*/ 24338 h 2124529"/>
              <a:gd name="connsiteX0" fmla="*/ 2456482 w 7229725"/>
              <a:gd name="connsiteY0" fmla="*/ 19755 h 2119946"/>
              <a:gd name="connsiteX1" fmla="*/ 6483379 w 7229725"/>
              <a:gd name="connsiteY1" fmla="*/ 35864 h 2119946"/>
              <a:gd name="connsiteX2" fmla="*/ 7109051 w 7229725"/>
              <a:gd name="connsiteY2" fmla="*/ 433113 h 2119946"/>
              <a:gd name="connsiteX3" fmla="*/ 7128199 w 7229725"/>
              <a:gd name="connsiteY3" fmla="*/ 1635616 h 2119946"/>
              <a:gd name="connsiteX4" fmla="*/ 6314524 w 7229725"/>
              <a:gd name="connsiteY4" fmla="*/ 1950231 h 2119946"/>
              <a:gd name="connsiteX5" fmla="*/ 5821971 w 7229725"/>
              <a:gd name="connsiteY5" fmla="*/ 1966108 h 2119946"/>
              <a:gd name="connsiteX6" fmla="*/ 5600624 w 7229725"/>
              <a:gd name="connsiteY6" fmla="*/ 2119946 h 2119946"/>
              <a:gd name="connsiteX7" fmla="*/ 5465013 w 7229725"/>
              <a:gd name="connsiteY7" fmla="*/ 1967147 h 2119946"/>
              <a:gd name="connsiteX8" fmla="*/ 4648073 w 7229725"/>
              <a:gd name="connsiteY8" fmla="*/ 1970336 h 2119946"/>
              <a:gd name="connsiteX9" fmla="*/ 477886 w 7229725"/>
              <a:gd name="connsiteY9" fmla="*/ 1955203 h 2119946"/>
              <a:gd name="connsiteX10" fmla="*/ 59092 w 7229725"/>
              <a:gd name="connsiteY10" fmla="*/ 1373598 h 2119946"/>
              <a:gd name="connsiteX11" fmla="*/ 81448 w 7229725"/>
              <a:gd name="connsiteY11" fmla="*/ 327666 h 2119946"/>
              <a:gd name="connsiteX12" fmla="*/ 658343 w 7229725"/>
              <a:gd name="connsiteY12" fmla="*/ 61049 h 2119946"/>
              <a:gd name="connsiteX13" fmla="*/ 2456482 w 7229725"/>
              <a:gd name="connsiteY13" fmla="*/ 19755 h 2119946"/>
              <a:gd name="connsiteX0" fmla="*/ 2464150 w 7229725"/>
              <a:gd name="connsiteY0" fmla="*/ 22861 h 2110661"/>
              <a:gd name="connsiteX1" fmla="*/ 6483379 w 7229725"/>
              <a:gd name="connsiteY1" fmla="*/ 26579 h 2110661"/>
              <a:gd name="connsiteX2" fmla="*/ 7109051 w 7229725"/>
              <a:gd name="connsiteY2" fmla="*/ 423828 h 2110661"/>
              <a:gd name="connsiteX3" fmla="*/ 7128199 w 7229725"/>
              <a:gd name="connsiteY3" fmla="*/ 1626331 h 2110661"/>
              <a:gd name="connsiteX4" fmla="*/ 6314524 w 7229725"/>
              <a:gd name="connsiteY4" fmla="*/ 1940946 h 2110661"/>
              <a:gd name="connsiteX5" fmla="*/ 5821971 w 7229725"/>
              <a:gd name="connsiteY5" fmla="*/ 1956823 h 2110661"/>
              <a:gd name="connsiteX6" fmla="*/ 5600624 w 7229725"/>
              <a:gd name="connsiteY6" fmla="*/ 2110661 h 2110661"/>
              <a:gd name="connsiteX7" fmla="*/ 5465013 w 7229725"/>
              <a:gd name="connsiteY7" fmla="*/ 1957862 h 2110661"/>
              <a:gd name="connsiteX8" fmla="*/ 4648073 w 7229725"/>
              <a:gd name="connsiteY8" fmla="*/ 1961051 h 2110661"/>
              <a:gd name="connsiteX9" fmla="*/ 477886 w 7229725"/>
              <a:gd name="connsiteY9" fmla="*/ 1945918 h 2110661"/>
              <a:gd name="connsiteX10" fmla="*/ 59092 w 7229725"/>
              <a:gd name="connsiteY10" fmla="*/ 1364313 h 2110661"/>
              <a:gd name="connsiteX11" fmla="*/ 81448 w 7229725"/>
              <a:gd name="connsiteY11" fmla="*/ 318381 h 2110661"/>
              <a:gd name="connsiteX12" fmla="*/ 658343 w 7229725"/>
              <a:gd name="connsiteY12" fmla="*/ 51764 h 2110661"/>
              <a:gd name="connsiteX13" fmla="*/ 2464150 w 7229725"/>
              <a:gd name="connsiteY13" fmla="*/ 22861 h 2110661"/>
              <a:gd name="connsiteX0" fmla="*/ 2464150 w 7229725"/>
              <a:gd name="connsiteY0" fmla="*/ 15549 h 2103349"/>
              <a:gd name="connsiteX1" fmla="*/ 6483379 w 7229725"/>
              <a:gd name="connsiteY1" fmla="*/ 19267 h 2103349"/>
              <a:gd name="connsiteX2" fmla="*/ 7109051 w 7229725"/>
              <a:gd name="connsiteY2" fmla="*/ 416516 h 2103349"/>
              <a:gd name="connsiteX3" fmla="*/ 7128199 w 7229725"/>
              <a:gd name="connsiteY3" fmla="*/ 1619019 h 2103349"/>
              <a:gd name="connsiteX4" fmla="*/ 6314524 w 7229725"/>
              <a:gd name="connsiteY4" fmla="*/ 1933634 h 2103349"/>
              <a:gd name="connsiteX5" fmla="*/ 5821971 w 7229725"/>
              <a:gd name="connsiteY5" fmla="*/ 1949511 h 2103349"/>
              <a:gd name="connsiteX6" fmla="*/ 5600624 w 7229725"/>
              <a:gd name="connsiteY6" fmla="*/ 2103349 h 2103349"/>
              <a:gd name="connsiteX7" fmla="*/ 5465013 w 7229725"/>
              <a:gd name="connsiteY7" fmla="*/ 1950550 h 2103349"/>
              <a:gd name="connsiteX8" fmla="*/ 4648073 w 7229725"/>
              <a:gd name="connsiteY8" fmla="*/ 1953739 h 2103349"/>
              <a:gd name="connsiteX9" fmla="*/ 477886 w 7229725"/>
              <a:gd name="connsiteY9" fmla="*/ 1938606 h 2103349"/>
              <a:gd name="connsiteX10" fmla="*/ 59092 w 7229725"/>
              <a:gd name="connsiteY10" fmla="*/ 1357001 h 2103349"/>
              <a:gd name="connsiteX11" fmla="*/ 81448 w 7229725"/>
              <a:gd name="connsiteY11" fmla="*/ 311069 h 2103349"/>
              <a:gd name="connsiteX12" fmla="*/ 658343 w 7229725"/>
              <a:gd name="connsiteY12" fmla="*/ 44452 h 2103349"/>
              <a:gd name="connsiteX13" fmla="*/ 2464150 w 7229725"/>
              <a:gd name="connsiteY13" fmla="*/ 15549 h 2103349"/>
              <a:gd name="connsiteX0" fmla="*/ 2464150 w 7229725"/>
              <a:gd name="connsiteY0" fmla="*/ 15549 h 2103349"/>
              <a:gd name="connsiteX1" fmla="*/ 6483379 w 7229725"/>
              <a:gd name="connsiteY1" fmla="*/ 19267 h 2103349"/>
              <a:gd name="connsiteX2" fmla="*/ 7109051 w 7229725"/>
              <a:gd name="connsiteY2" fmla="*/ 416516 h 2103349"/>
              <a:gd name="connsiteX3" fmla="*/ 7128199 w 7229725"/>
              <a:gd name="connsiteY3" fmla="*/ 1619019 h 2103349"/>
              <a:gd name="connsiteX4" fmla="*/ 6314524 w 7229725"/>
              <a:gd name="connsiteY4" fmla="*/ 1933634 h 2103349"/>
              <a:gd name="connsiteX5" fmla="*/ 5821971 w 7229725"/>
              <a:gd name="connsiteY5" fmla="*/ 1949511 h 2103349"/>
              <a:gd name="connsiteX6" fmla="*/ 5600624 w 7229725"/>
              <a:gd name="connsiteY6" fmla="*/ 2103349 h 2103349"/>
              <a:gd name="connsiteX7" fmla="*/ 5465013 w 7229725"/>
              <a:gd name="connsiteY7" fmla="*/ 1950550 h 2103349"/>
              <a:gd name="connsiteX8" fmla="*/ 4648073 w 7229725"/>
              <a:gd name="connsiteY8" fmla="*/ 1953739 h 2103349"/>
              <a:gd name="connsiteX9" fmla="*/ 477886 w 7229725"/>
              <a:gd name="connsiteY9" fmla="*/ 1938606 h 2103349"/>
              <a:gd name="connsiteX10" fmla="*/ 59092 w 7229725"/>
              <a:gd name="connsiteY10" fmla="*/ 1357001 h 2103349"/>
              <a:gd name="connsiteX11" fmla="*/ 81448 w 7229725"/>
              <a:gd name="connsiteY11" fmla="*/ 311069 h 2103349"/>
              <a:gd name="connsiteX12" fmla="*/ 658343 w 7229725"/>
              <a:gd name="connsiteY12" fmla="*/ 44452 h 2103349"/>
              <a:gd name="connsiteX13" fmla="*/ 2464150 w 7229725"/>
              <a:gd name="connsiteY13" fmla="*/ 15549 h 2103349"/>
              <a:gd name="connsiteX0" fmla="*/ 2464150 w 7189749"/>
              <a:gd name="connsiteY0" fmla="*/ 15549 h 2103349"/>
              <a:gd name="connsiteX1" fmla="*/ 6483379 w 7189749"/>
              <a:gd name="connsiteY1" fmla="*/ 19267 h 2103349"/>
              <a:gd name="connsiteX2" fmla="*/ 7109051 w 7189749"/>
              <a:gd name="connsiteY2" fmla="*/ 416516 h 2103349"/>
              <a:gd name="connsiteX3" fmla="*/ 7128199 w 7189749"/>
              <a:gd name="connsiteY3" fmla="*/ 1619019 h 2103349"/>
              <a:gd name="connsiteX4" fmla="*/ 6314524 w 7189749"/>
              <a:gd name="connsiteY4" fmla="*/ 1933634 h 2103349"/>
              <a:gd name="connsiteX5" fmla="*/ 5821971 w 7189749"/>
              <a:gd name="connsiteY5" fmla="*/ 1949511 h 2103349"/>
              <a:gd name="connsiteX6" fmla="*/ 5600624 w 7189749"/>
              <a:gd name="connsiteY6" fmla="*/ 2103349 h 2103349"/>
              <a:gd name="connsiteX7" fmla="*/ 5465013 w 7189749"/>
              <a:gd name="connsiteY7" fmla="*/ 1950550 h 2103349"/>
              <a:gd name="connsiteX8" fmla="*/ 4648073 w 7189749"/>
              <a:gd name="connsiteY8" fmla="*/ 1953739 h 2103349"/>
              <a:gd name="connsiteX9" fmla="*/ 477886 w 7189749"/>
              <a:gd name="connsiteY9" fmla="*/ 1938606 h 2103349"/>
              <a:gd name="connsiteX10" fmla="*/ 59092 w 7189749"/>
              <a:gd name="connsiteY10" fmla="*/ 1357001 h 2103349"/>
              <a:gd name="connsiteX11" fmla="*/ 81448 w 7189749"/>
              <a:gd name="connsiteY11" fmla="*/ 311069 h 2103349"/>
              <a:gd name="connsiteX12" fmla="*/ 658343 w 7189749"/>
              <a:gd name="connsiteY12" fmla="*/ 44452 h 2103349"/>
              <a:gd name="connsiteX13" fmla="*/ 2464150 w 7189749"/>
              <a:gd name="connsiteY13" fmla="*/ 15549 h 210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89749" h="2103349">
                <a:moveTo>
                  <a:pt x="2464150" y="15549"/>
                </a:moveTo>
                <a:cubicBezTo>
                  <a:pt x="3747294" y="-15927"/>
                  <a:pt x="5187003" y="8330"/>
                  <a:pt x="6483379" y="19267"/>
                </a:cubicBezTo>
                <a:cubicBezTo>
                  <a:pt x="6796374" y="27527"/>
                  <a:pt x="7047321" y="-21699"/>
                  <a:pt x="7109051" y="416516"/>
                </a:cubicBezTo>
                <a:cubicBezTo>
                  <a:pt x="7186460" y="774533"/>
                  <a:pt x="7234540" y="1060279"/>
                  <a:pt x="7128199" y="1619019"/>
                </a:cubicBezTo>
                <a:cubicBezTo>
                  <a:pt x="7039299" y="1872274"/>
                  <a:pt x="6845131" y="1916139"/>
                  <a:pt x="6314524" y="1933634"/>
                </a:cubicBezTo>
                <a:cubicBezTo>
                  <a:pt x="6220263" y="1942346"/>
                  <a:pt x="5912636" y="1948475"/>
                  <a:pt x="5821971" y="1949511"/>
                </a:cubicBezTo>
                <a:cubicBezTo>
                  <a:pt x="5714396" y="2032253"/>
                  <a:pt x="5634579" y="2088076"/>
                  <a:pt x="5600624" y="2103349"/>
                </a:cubicBezTo>
                <a:cubicBezTo>
                  <a:pt x="5591235" y="2073950"/>
                  <a:pt x="5605112" y="2028372"/>
                  <a:pt x="5465013" y="1950550"/>
                </a:cubicBezTo>
                <a:lnTo>
                  <a:pt x="4648073" y="1953739"/>
                </a:lnTo>
                <a:cubicBezTo>
                  <a:pt x="3393515" y="1919132"/>
                  <a:pt x="1381166" y="1994695"/>
                  <a:pt x="477886" y="1938606"/>
                </a:cubicBezTo>
                <a:cubicBezTo>
                  <a:pt x="30829" y="1888856"/>
                  <a:pt x="129146" y="1592080"/>
                  <a:pt x="59092" y="1357001"/>
                </a:cubicBezTo>
                <a:cubicBezTo>
                  <a:pt x="-27509" y="1046521"/>
                  <a:pt x="-17974" y="739325"/>
                  <a:pt x="81448" y="311069"/>
                </a:cubicBezTo>
                <a:cubicBezTo>
                  <a:pt x="124991" y="47965"/>
                  <a:pt x="294103" y="52959"/>
                  <a:pt x="658343" y="44452"/>
                </a:cubicBezTo>
                <a:cubicBezTo>
                  <a:pt x="1002719" y="22681"/>
                  <a:pt x="1818875" y="34390"/>
                  <a:pt x="2464150" y="15549"/>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968328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F7BC237-77DF-4DFB-94F7-DB493EDA1C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C4183D-B632-E0DE-E1B7-3AA4ACB2710C}"/>
              </a:ext>
            </a:extLst>
          </p:cNvPr>
          <p:cNvSpPr>
            <a:spLocks noGrp="1"/>
          </p:cNvSpPr>
          <p:nvPr>
            <p:ph type="title"/>
          </p:nvPr>
        </p:nvSpPr>
        <p:spPr>
          <a:xfrm>
            <a:off x="884904" y="974869"/>
            <a:ext cx="3790042" cy="4908263"/>
          </a:xfrm>
        </p:spPr>
        <p:txBody>
          <a:bodyPr>
            <a:normAutofit/>
          </a:bodyPr>
          <a:lstStyle/>
          <a:p>
            <a:pPr algn="ctr"/>
            <a:r>
              <a:rPr lang="el-GR" dirty="0">
                <a:latin typeface="Cavolini" panose="03000502040302020204" pitchFamily="66" charset="0"/>
                <a:cs typeface="Cavolini" panose="03000502040302020204" pitchFamily="66" charset="0"/>
              </a:rPr>
              <a:t>Με λίγα λόγια η ιστορία...</a:t>
            </a:r>
            <a:endParaRPr lang="en-US" dirty="0">
              <a:latin typeface="Cavolini" panose="03000502040302020204" pitchFamily="66" charset="0"/>
              <a:cs typeface="Cavolini" panose="03000502040302020204" pitchFamily="66" charset="0"/>
            </a:endParaRPr>
          </a:p>
        </p:txBody>
      </p:sp>
      <p:graphicFrame>
        <p:nvGraphicFramePr>
          <p:cNvPr id="5" name="Content Placeholder 2">
            <a:extLst>
              <a:ext uri="{FF2B5EF4-FFF2-40B4-BE49-F238E27FC236}">
                <a16:creationId xmlns:a16="http://schemas.microsoft.com/office/drawing/2014/main" id="{992D91D3-0E8D-5256-2C1E-4C8B1CD0EDCE}"/>
              </a:ext>
            </a:extLst>
          </p:cNvPr>
          <p:cNvGraphicFramePr>
            <a:graphicFrameLocks noGrp="1"/>
          </p:cNvGraphicFramePr>
          <p:nvPr>
            <p:ph idx="1"/>
            <p:extLst>
              <p:ext uri="{D42A27DB-BD31-4B8C-83A1-F6EECF244321}">
                <p14:modId xmlns:p14="http://schemas.microsoft.com/office/powerpoint/2010/main" val="1913517036"/>
              </p:ext>
            </p:extLst>
          </p:nvPr>
        </p:nvGraphicFramePr>
        <p:xfrm>
          <a:off x="5185533" y="628642"/>
          <a:ext cx="6383102" cy="5600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0417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F6F8AE2-ADE1-4F2F-B0C5-43BA8AE69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65A8F646-54B4-A147-E78E-64530AA21F0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2132" r="1" b="32295"/>
          <a:stretch/>
        </p:blipFill>
        <p:spPr>
          <a:xfrm>
            <a:off x="332738" y="322050"/>
            <a:ext cx="11507692" cy="6299679"/>
          </a:xfrm>
          <a:custGeom>
            <a:avLst/>
            <a:gdLst/>
            <a:ahLst/>
            <a:cxnLst/>
            <a:rect l="l" t="t" r="r" b="b"/>
            <a:pathLst>
              <a:path w="11507692" h="6299679">
                <a:moveTo>
                  <a:pt x="6334931" y="29"/>
                </a:moveTo>
                <a:cubicBezTo>
                  <a:pt x="7693809" y="1177"/>
                  <a:pt x="9080260" y="37234"/>
                  <a:pt x="10377098" y="57707"/>
                </a:cubicBezTo>
                <a:cubicBezTo>
                  <a:pt x="10878068" y="82446"/>
                  <a:pt x="11279726" y="-64989"/>
                  <a:pt x="11378529" y="1247496"/>
                </a:cubicBezTo>
                <a:cubicBezTo>
                  <a:pt x="11502428" y="2319782"/>
                  <a:pt x="11579383" y="3175611"/>
                  <a:pt x="11409177" y="4849077"/>
                </a:cubicBezTo>
                <a:cubicBezTo>
                  <a:pt x="11266886" y="5607593"/>
                  <a:pt x="10956107" y="5738972"/>
                  <a:pt x="10106834" y="5791371"/>
                </a:cubicBezTo>
                <a:cubicBezTo>
                  <a:pt x="9955963" y="5817464"/>
                  <a:pt x="9463584" y="5835821"/>
                  <a:pt x="9318469" y="5838924"/>
                </a:cubicBezTo>
                <a:cubicBezTo>
                  <a:pt x="9146287" y="6086742"/>
                  <a:pt x="9018535" y="6253936"/>
                  <a:pt x="8964187" y="6299679"/>
                </a:cubicBezTo>
                <a:cubicBezTo>
                  <a:pt x="8949160" y="6211627"/>
                  <a:pt x="8971371" y="6075118"/>
                  <a:pt x="8747133" y="5842036"/>
                </a:cubicBezTo>
                <a:lnTo>
                  <a:pt x="7439564" y="5851587"/>
                </a:lnTo>
                <a:cubicBezTo>
                  <a:pt x="5431557" y="5747936"/>
                  <a:pt x="2210653" y="5974253"/>
                  <a:pt x="764891" y="5806262"/>
                </a:cubicBezTo>
                <a:cubicBezTo>
                  <a:pt x="49345" y="5657258"/>
                  <a:pt x="206708" y="4768393"/>
                  <a:pt x="94582" y="4064314"/>
                </a:cubicBezTo>
                <a:cubicBezTo>
                  <a:pt x="-44029" y="3134405"/>
                  <a:pt x="-28767" y="2214331"/>
                  <a:pt x="130364" y="931675"/>
                </a:cubicBezTo>
                <a:cubicBezTo>
                  <a:pt x="200058" y="143660"/>
                  <a:pt x="470733" y="158617"/>
                  <a:pt x="1053725" y="133138"/>
                </a:cubicBezTo>
                <a:cubicBezTo>
                  <a:pt x="1604922" y="67932"/>
                  <a:pt x="2911237" y="103002"/>
                  <a:pt x="3944044" y="46572"/>
                </a:cubicBezTo>
                <a:cubicBezTo>
                  <a:pt x="4714205" y="11219"/>
                  <a:pt x="5519604" y="-659"/>
                  <a:pt x="6334931" y="29"/>
                </a:cubicBezTo>
                <a:close/>
              </a:path>
            </a:pathLst>
          </a:custGeom>
        </p:spPr>
      </p:pic>
      <p:sp>
        <p:nvSpPr>
          <p:cNvPr id="12" name="Freeform: Shape 11">
            <a:extLst>
              <a:ext uri="{FF2B5EF4-FFF2-40B4-BE49-F238E27FC236}">
                <a16:creationId xmlns:a16="http://schemas.microsoft.com/office/drawing/2014/main" id="{1E37EDE4-F547-4885-8B81-82188146C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739" y="322051"/>
            <a:ext cx="11507691" cy="6299678"/>
          </a:xfrm>
          <a:custGeom>
            <a:avLst/>
            <a:gdLst>
              <a:gd name="connsiteX0" fmla="*/ 4456852 w 7096563"/>
              <a:gd name="connsiteY0" fmla="*/ 382 h 2526654"/>
              <a:gd name="connsiteX1" fmla="*/ 5996285 w 7096563"/>
              <a:gd name="connsiteY1" fmla="*/ 12882 h 2526654"/>
              <a:gd name="connsiteX2" fmla="*/ 7029234 w 7096563"/>
              <a:gd name="connsiteY2" fmla="*/ 444804 h 2526654"/>
              <a:gd name="connsiteX3" fmla="*/ 6956662 w 7096563"/>
              <a:gd name="connsiteY3" fmla="*/ 1562396 h 2526654"/>
              <a:gd name="connsiteX4" fmla="*/ 6145668 w 7096563"/>
              <a:gd name="connsiteY4" fmla="*/ 1942015 h 2526654"/>
              <a:gd name="connsiteX5" fmla="*/ 5837370 w 7096563"/>
              <a:gd name="connsiteY5" fmla="*/ 1959647 h 2526654"/>
              <a:gd name="connsiteX6" fmla="*/ 5815841 w 7096563"/>
              <a:gd name="connsiteY6" fmla="*/ 2526654 h 2526654"/>
              <a:gd name="connsiteX7" fmla="*/ 5303195 w 7096563"/>
              <a:gd name="connsiteY7" fmla="*/ 1946413 h 2526654"/>
              <a:gd name="connsiteX8" fmla="*/ 5039055 w 7096563"/>
              <a:gd name="connsiteY8" fmla="*/ 1933347 h 2526654"/>
              <a:gd name="connsiteX9" fmla="*/ 875181 w 7096563"/>
              <a:gd name="connsiteY9" fmla="*/ 1954285 h 2526654"/>
              <a:gd name="connsiteX10" fmla="*/ 149462 w 7096563"/>
              <a:gd name="connsiteY10" fmla="*/ 1489824 h 2526654"/>
              <a:gd name="connsiteX11" fmla="*/ 33346 w 7096563"/>
              <a:gd name="connsiteY11" fmla="*/ 604461 h 2526654"/>
              <a:gd name="connsiteX12" fmla="*/ 761024 w 7096563"/>
              <a:gd name="connsiteY12" fmla="*/ 99968 h 2526654"/>
              <a:gd name="connsiteX13" fmla="*/ 2289456 w 7096563"/>
              <a:gd name="connsiteY13" fmla="*/ 35686 h 2526654"/>
              <a:gd name="connsiteX14" fmla="*/ 2355877 w 7096563"/>
              <a:gd name="connsiteY14" fmla="*/ 33952 h 2526654"/>
              <a:gd name="connsiteX15" fmla="*/ 2355877 w 7096563"/>
              <a:gd name="connsiteY15" fmla="*/ 18770 h 2526654"/>
              <a:gd name="connsiteX16" fmla="*/ 2878392 w 7096563"/>
              <a:gd name="connsiteY16" fmla="*/ 18770 h 2526654"/>
              <a:gd name="connsiteX17" fmla="*/ 2878392 w 7096563"/>
              <a:gd name="connsiteY17" fmla="*/ 20840 h 2526654"/>
              <a:gd name="connsiteX18" fmla="*/ 3326250 w 7096563"/>
              <a:gd name="connsiteY18" fmla="*/ 11889 h 2526654"/>
              <a:gd name="connsiteX19" fmla="*/ 4456852 w 7096563"/>
              <a:gd name="connsiteY19" fmla="*/ 382 h 2526654"/>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2878392 w 7096563"/>
              <a:gd name="connsiteY16" fmla="*/ 20458 h 2526272"/>
              <a:gd name="connsiteX17" fmla="*/ 3326250 w 7096563"/>
              <a:gd name="connsiteY17" fmla="*/ 11507 h 2526272"/>
              <a:gd name="connsiteX18" fmla="*/ 4456852 w 7096563"/>
              <a:gd name="connsiteY18"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3326250 w 7096563"/>
              <a:gd name="connsiteY16" fmla="*/ 11507 h 2526272"/>
              <a:gd name="connsiteX17" fmla="*/ 4456852 w 7096563"/>
              <a:gd name="connsiteY17"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878392 w 7096563"/>
              <a:gd name="connsiteY14" fmla="*/ 18388 h 2526272"/>
              <a:gd name="connsiteX15" fmla="*/ 3326250 w 7096563"/>
              <a:gd name="connsiteY15" fmla="*/ 11507 h 2526272"/>
              <a:gd name="connsiteX16" fmla="*/ 4456852 w 7096563"/>
              <a:gd name="connsiteY16"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3326250 w 7096563"/>
              <a:gd name="connsiteY14" fmla="*/ 11507 h 2526272"/>
              <a:gd name="connsiteX15" fmla="*/ 4456852 w 7096563"/>
              <a:gd name="connsiteY15"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4456852 w 7096563"/>
              <a:gd name="connsiteY14" fmla="*/ 0 h 2526272"/>
              <a:gd name="connsiteX0" fmla="*/ 2289456 w 7096563"/>
              <a:gd name="connsiteY0" fmla="*/ 22804 h 2513772"/>
              <a:gd name="connsiteX1" fmla="*/ 5996285 w 7096563"/>
              <a:gd name="connsiteY1" fmla="*/ 0 h 2513772"/>
              <a:gd name="connsiteX2" fmla="*/ 7029234 w 7096563"/>
              <a:gd name="connsiteY2" fmla="*/ 431922 h 2513772"/>
              <a:gd name="connsiteX3" fmla="*/ 6956662 w 7096563"/>
              <a:gd name="connsiteY3" fmla="*/ 1549514 h 2513772"/>
              <a:gd name="connsiteX4" fmla="*/ 6145668 w 7096563"/>
              <a:gd name="connsiteY4" fmla="*/ 1929133 h 2513772"/>
              <a:gd name="connsiteX5" fmla="*/ 5837370 w 7096563"/>
              <a:gd name="connsiteY5" fmla="*/ 1946765 h 2513772"/>
              <a:gd name="connsiteX6" fmla="*/ 5815841 w 7096563"/>
              <a:gd name="connsiteY6" fmla="*/ 2513772 h 2513772"/>
              <a:gd name="connsiteX7" fmla="*/ 5303195 w 7096563"/>
              <a:gd name="connsiteY7" fmla="*/ 1933531 h 2513772"/>
              <a:gd name="connsiteX8" fmla="*/ 5039055 w 7096563"/>
              <a:gd name="connsiteY8" fmla="*/ 1920465 h 2513772"/>
              <a:gd name="connsiteX9" fmla="*/ 875181 w 7096563"/>
              <a:gd name="connsiteY9" fmla="*/ 1941403 h 2513772"/>
              <a:gd name="connsiteX10" fmla="*/ 149462 w 7096563"/>
              <a:gd name="connsiteY10" fmla="*/ 1476942 h 2513772"/>
              <a:gd name="connsiteX11" fmla="*/ 33346 w 7096563"/>
              <a:gd name="connsiteY11" fmla="*/ 591579 h 2513772"/>
              <a:gd name="connsiteX12" fmla="*/ 761024 w 7096563"/>
              <a:gd name="connsiteY12" fmla="*/ 87086 h 2513772"/>
              <a:gd name="connsiteX13" fmla="*/ 2289456 w 7096563"/>
              <a:gd name="connsiteY13" fmla="*/ 22804 h 2513772"/>
              <a:gd name="connsiteX0" fmla="*/ 2289456 w 7096563"/>
              <a:gd name="connsiteY0" fmla="*/ 33636 h 2524604"/>
              <a:gd name="connsiteX1" fmla="*/ 5996285 w 7096563"/>
              <a:gd name="connsiteY1" fmla="*/ 10832 h 2524604"/>
              <a:gd name="connsiteX2" fmla="*/ 7029234 w 7096563"/>
              <a:gd name="connsiteY2" fmla="*/ 442754 h 2524604"/>
              <a:gd name="connsiteX3" fmla="*/ 6956662 w 7096563"/>
              <a:gd name="connsiteY3" fmla="*/ 1560346 h 2524604"/>
              <a:gd name="connsiteX4" fmla="*/ 6145668 w 7096563"/>
              <a:gd name="connsiteY4" fmla="*/ 1939965 h 2524604"/>
              <a:gd name="connsiteX5" fmla="*/ 5837370 w 7096563"/>
              <a:gd name="connsiteY5" fmla="*/ 1957597 h 2524604"/>
              <a:gd name="connsiteX6" fmla="*/ 5815841 w 7096563"/>
              <a:gd name="connsiteY6" fmla="*/ 2524604 h 2524604"/>
              <a:gd name="connsiteX7" fmla="*/ 5303195 w 7096563"/>
              <a:gd name="connsiteY7" fmla="*/ 1944363 h 2524604"/>
              <a:gd name="connsiteX8" fmla="*/ 5039055 w 7096563"/>
              <a:gd name="connsiteY8" fmla="*/ 1931297 h 2524604"/>
              <a:gd name="connsiteX9" fmla="*/ 875181 w 7096563"/>
              <a:gd name="connsiteY9" fmla="*/ 1952235 h 2524604"/>
              <a:gd name="connsiteX10" fmla="*/ 149462 w 7096563"/>
              <a:gd name="connsiteY10" fmla="*/ 1487774 h 2524604"/>
              <a:gd name="connsiteX11" fmla="*/ 33346 w 7096563"/>
              <a:gd name="connsiteY11" fmla="*/ 602411 h 2524604"/>
              <a:gd name="connsiteX12" fmla="*/ 761024 w 7096563"/>
              <a:gd name="connsiteY12" fmla="*/ 97918 h 2524604"/>
              <a:gd name="connsiteX13" fmla="*/ 2289456 w 7096563"/>
              <a:gd name="connsiteY13" fmla="*/ 33636 h 2524604"/>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748423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347315 w 7154422"/>
              <a:gd name="connsiteY0" fmla="*/ 33636 h 2397161"/>
              <a:gd name="connsiteX1" fmla="*/ 6054144 w 7154422"/>
              <a:gd name="connsiteY1" fmla="*/ 10832 h 2397161"/>
              <a:gd name="connsiteX2" fmla="*/ 7087093 w 7154422"/>
              <a:gd name="connsiteY2" fmla="*/ 442754 h 2397161"/>
              <a:gd name="connsiteX3" fmla="*/ 7014521 w 7154422"/>
              <a:gd name="connsiteY3" fmla="*/ 1560346 h 2397161"/>
              <a:gd name="connsiteX4" fmla="*/ 6203527 w 7154422"/>
              <a:gd name="connsiteY4" fmla="*/ 1939965 h 2397161"/>
              <a:gd name="connsiteX5" fmla="*/ 5895229 w 7154422"/>
              <a:gd name="connsiteY5" fmla="*/ 1957597 h 2397161"/>
              <a:gd name="connsiteX6" fmla="*/ 5849495 w 7154422"/>
              <a:gd name="connsiteY6" fmla="*/ 2397161 h 2397161"/>
              <a:gd name="connsiteX7" fmla="*/ 5361054 w 7154422"/>
              <a:gd name="connsiteY7" fmla="*/ 1944363 h 2397161"/>
              <a:gd name="connsiteX8" fmla="*/ 5096914 w 7154422"/>
              <a:gd name="connsiteY8" fmla="*/ 1931297 h 2397161"/>
              <a:gd name="connsiteX9" fmla="*/ 806282 w 7154422"/>
              <a:gd name="connsiteY9" fmla="*/ 1952235 h 2397161"/>
              <a:gd name="connsiteX10" fmla="*/ 80562 w 7154422"/>
              <a:gd name="connsiteY10" fmla="*/ 1494506 h 2397161"/>
              <a:gd name="connsiteX11" fmla="*/ 91205 w 7154422"/>
              <a:gd name="connsiteY11" fmla="*/ 602411 h 2397161"/>
              <a:gd name="connsiteX12" fmla="*/ 818883 w 7154422"/>
              <a:gd name="connsiteY12" fmla="*/ 97918 h 2397161"/>
              <a:gd name="connsiteX13" fmla="*/ 2347315 w 7154422"/>
              <a:gd name="connsiteY13" fmla="*/ 33636 h 2397161"/>
              <a:gd name="connsiteX0" fmla="*/ 2353100 w 7160207"/>
              <a:gd name="connsiteY0" fmla="*/ 33636 h 2397161"/>
              <a:gd name="connsiteX1" fmla="*/ 6059929 w 7160207"/>
              <a:gd name="connsiteY1" fmla="*/ 10832 h 2397161"/>
              <a:gd name="connsiteX2" fmla="*/ 7092878 w 7160207"/>
              <a:gd name="connsiteY2" fmla="*/ 442754 h 2397161"/>
              <a:gd name="connsiteX3" fmla="*/ 7020306 w 7160207"/>
              <a:gd name="connsiteY3" fmla="*/ 1560346 h 2397161"/>
              <a:gd name="connsiteX4" fmla="*/ 6209312 w 7160207"/>
              <a:gd name="connsiteY4" fmla="*/ 1939965 h 2397161"/>
              <a:gd name="connsiteX5" fmla="*/ 5901014 w 7160207"/>
              <a:gd name="connsiteY5" fmla="*/ 1957597 h 2397161"/>
              <a:gd name="connsiteX6" fmla="*/ 5855280 w 7160207"/>
              <a:gd name="connsiteY6" fmla="*/ 2397161 h 2397161"/>
              <a:gd name="connsiteX7" fmla="*/ 5366839 w 7160207"/>
              <a:gd name="connsiteY7" fmla="*/ 1944363 h 2397161"/>
              <a:gd name="connsiteX8" fmla="*/ 5102699 w 7160207"/>
              <a:gd name="connsiteY8" fmla="*/ 1931297 h 2397161"/>
              <a:gd name="connsiteX9" fmla="*/ 812067 w 7160207"/>
              <a:gd name="connsiteY9" fmla="*/ 1952235 h 2397161"/>
              <a:gd name="connsiteX10" fmla="*/ 86347 w 7160207"/>
              <a:gd name="connsiteY10" fmla="*/ 1494506 h 2397161"/>
              <a:gd name="connsiteX11" fmla="*/ 81145 w 7160207"/>
              <a:gd name="connsiteY11" fmla="*/ 568748 h 2397161"/>
              <a:gd name="connsiteX12" fmla="*/ 824668 w 7160207"/>
              <a:gd name="connsiteY12" fmla="*/ 97918 h 2397161"/>
              <a:gd name="connsiteX13" fmla="*/ 2353100 w 7160207"/>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377216 w 7170584"/>
              <a:gd name="connsiteY7" fmla="*/ 1944363 h 2397161"/>
              <a:gd name="connsiteX8" fmla="*/ 5113076 w 7170584"/>
              <a:gd name="connsiteY8" fmla="*/ 1931297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377216 w 7170584"/>
              <a:gd name="connsiteY7" fmla="*/ 1944363 h 2397161"/>
              <a:gd name="connsiteX8" fmla="*/ 4891248 w 7170584"/>
              <a:gd name="connsiteY8" fmla="*/ 1944763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218769 w 7170584"/>
              <a:gd name="connsiteY7" fmla="*/ 1944363 h 2397161"/>
              <a:gd name="connsiteX8" fmla="*/ 4891248 w 7170584"/>
              <a:gd name="connsiteY8" fmla="*/ 1944763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218769 w 7170584"/>
              <a:gd name="connsiteY7" fmla="*/ 1944363 h 2302906"/>
              <a:gd name="connsiteX8" fmla="*/ 4891248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218769 w 7170584"/>
              <a:gd name="connsiteY7" fmla="*/ 1944363 h 2302906"/>
              <a:gd name="connsiteX8" fmla="*/ 4780334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107856 w 7170584"/>
              <a:gd name="connsiteY7" fmla="*/ 1944363 h 2302906"/>
              <a:gd name="connsiteX8" fmla="*/ 4780334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411013 w 7170584"/>
              <a:gd name="connsiteY0" fmla="*/ 13172 h 2309372"/>
              <a:gd name="connsiteX1" fmla="*/ 6070306 w 7170584"/>
              <a:gd name="connsiteY1" fmla="*/ 17298 h 2309372"/>
              <a:gd name="connsiteX2" fmla="*/ 7103255 w 7170584"/>
              <a:gd name="connsiteY2" fmla="*/ 449220 h 2309372"/>
              <a:gd name="connsiteX3" fmla="*/ 7030683 w 7170584"/>
              <a:gd name="connsiteY3" fmla="*/ 1566812 h 2309372"/>
              <a:gd name="connsiteX4" fmla="*/ 6219689 w 7170584"/>
              <a:gd name="connsiteY4" fmla="*/ 1946431 h 2309372"/>
              <a:gd name="connsiteX5" fmla="*/ 5911391 w 7170584"/>
              <a:gd name="connsiteY5" fmla="*/ 1964063 h 2309372"/>
              <a:gd name="connsiteX6" fmla="*/ 5675521 w 7170584"/>
              <a:gd name="connsiteY6" fmla="*/ 2309372 h 2309372"/>
              <a:gd name="connsiteX7" fmla="*/ 5107856 w 7170584"/>
              <a:gd name="connsiteY7" fmla="*/ 1950829 h 2309372"/>
              <a:gd name="connsiteX8" fmla="*/ 4780334 w 7170584"/>
              <a:gd name="connsiteY8" fmla="*/ 1951229 h 2309372"/>
              <a:gd name="connsiteX9" fmla="*/ 822444 w 7170584"/>
              <a:gd name="connsiteY9" fmla="*/ 1958701 h 2309372"/>
              <a:gd name="connsiteX10" fmla="*/ 96724 w 7170584"/>
              <a:gd name="connsiteY10" fmla="*/ 1500972 h 2309372"/>
              <a:gd name="connsiteX11" fmla="*/ 91522 w 7170584"/>
              <a:gd name="connsiteY11" fmla="*/ 575214 h 2309372"/>
              <a:gd name="connsiteX12" fmla="*/ 835045 w 7170584"/>
              <a:gd name="connsiteY12" fmla="*/ 104384 h 2309372"/>
              <a:gd name="connsiteX13" fmla="*/ 2411013 w 7170584"/>
              <a:gd name="connsiteY13" fmla="*/ 13172 h 2309372"/>
              <a:gd name="connsiteX0" fmla="*/ 2411013 w 7170584"/>
              <a:gd name="connsiteY0" fmla="*/ 28473 h 2324673"/>
              <a:gd name="connsiteX1" fmla="*/ 6070306 w 7170584"/>
              <a:gd name="connsiteY1" fmla="*/ 32599 h 2324673"/>
              <a:gd name="connsiteX2" fmla="*/ 7103255 w 7170584"/>
              <a:gd name="connsiteY2" fmla="*/ 464521 h 2324673"/>
              <a:gd name="connsiteX3" fmla="*/ 7030683 w 7170584"/>
              <a:gd name="connsiteY3" fmla="*/ 1582113 h 2324673"/>
              <a:gd name="connsiteX4" fmla="*/ 6219689 w 7170584"/>
              <a:gd name="connsiteY4" fmla="*/ 1961732 h 2324673"/>
              <a:gd name="connsiteX5" fmla="*/ 5911391 w 7170584"/>
              <a:gd name="connsiteY5" fmla="*/ 1979364 h 2324673"/>
              <a:gd name="connsiteX6" fmla="*/ 5675521 w 7170584"/>
              <a:gd name="connsiteY6" fmla="*/ 2324673 h 2324673"/>
              <a:gd name="connsiteX7" fmla="*/ 5107856 w 7170584"/>
              <a:gd name="connsiteY7" fmla="*/ 1966130 h 2324673"/>
              <a:gd name="connsiteX8" fmla="*/ 4780334 w 7170584"/>
              <a:gd name="connsiteY8" fmla="*/ 1966530 h 2324673"/>
              <a:gd name="connsiteX9" fmla="*/ 822444 w 7170584"/>
              <a:gd name="connsiteY9" fmla="*/ 1974002 h 2324673"/>
              <a:gd name="connsiteX10" fmla="*/ 96724 w 7170584"/>
              <a:gd name="connsiteY10" fmla="*/ 1516273 h 2324673"/>
              <a:gd name="connsiteX11" fmla="*/ 91522 w 7170584"/>
              <a:gd name="connsiteY11" fmla="*/ 590515 h 2324673"/>
              <a:gd name="connsiteX12" fmla="*/ 835045 w 7170584"/>
              <a:gd name="connsiteY12" fmla="*/ 119685 h 2324673"/>
              <a:gd name="connsiteX13" fmla="*/ 2411013 w 7170584"/>
              <a:gd name="connsiteY13" fmla="*/ 28473 h 2324673"/>
              <a:gd name="connsiteX0" fmla="*/ 2386918 w 7146489"/>
              <a:gd name="connsiteY0" fmla="*/ 28473 h 2324673"/>
              <a:gd name="connsiteX1" fmla="*/ 6046211 w 7146489"/>
              <a:gd name="connsiteY1" fmla="*/ 32599 h 2324673"/>
              <a:gd name="connsiteX2" fmla="*/ 7079160 w 7146489"/>
              <a:gd name="connsiteY2" fmla="*/ 464521 h 2324673"/>
              <a:gd name="connsiteX3" fmla="*/ 7006588 w 7146489"/>
              <a:gd name="connsiteY3" fmla="*/ 1582113 h 2324673"/>
              <a:gd name="connsiteX4" fmla="*/ 6195594 w 7146489"/>
              <a:gd name="connsiteY4" fmla="*/ 1961732 h 2324673"/>
              <a:gd name="connsiteX5" fmla="*/ 5887296 w 7146489"/>
              <a:gd name="connsiteY5" fmla="*/ 1979364 h 2324673"/>
              <a:gd name="connsiteX6" fmla="*/ 5651426 w 7146489"/>
              <a:gd name="connsiteY6" fmla="*/ 2324673 h 2324673"/>
              <a:gd name="connsiteX7" fmla="*/ 5083761 w 7146489"/>
              <a:gd name="connsiteY7" fmla="*/ 1966130 h 2324673"/>
              <a:gd name="connsiteX8" fmla="*/ 4756239 w 7146489"/>
              <a:gd name="connsiteY8" fmla="*/ 1966530 h 2324673"/>
              <a:gd name="connsiteX9" fmla="*/ 798349 w 7146489"/>
              <a:gd name="connsiteY9" fmla="*/ 1974002 h 2324673"/>
              <a:gd name="connsiteX10" fmla="*/ 72629 w 7146489"/>
              <a:gd name="connsiteY10" fmla="*/ 1516273 h 2324673"/>
              <a:gd name="connsiteX11" fmla="*/ 67427 w 7146489"/>
              <a:gd name="connsiteY11" fmla="*/ 590515 h 2324673"/>
              <a:gd name="connsiteX12" fmla="*/ 810950 w 7146489"/>
              <a:gd name="connsiteY12" fmla="*/ 119685 h 2324673"/>
              <a:gd name="connsiteX13" fmla="*/ 2386918 w 7146489"/>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61345 w 7162874"/>
              <a:gd name="connsiteY4" fmla="*/ 1958949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15791 w 7175362"/>
              <a:gd name="connsiteY0" fmla="*/ 28473 h 2324673"/>
              <a:gd name="connsiteX1" fmla="*/ 6075084 w 7175362"/>
              <a:gd name="connsiteY1" fmla="*/ 32599 h 2324673"/>
              <a:gd name="connsiteX2" fmla="*/ 7108033 w 7175362"/>
              <a:gd name="connsiteY2" fmla="*/ 464521 h 2324673"/>
              <a:gd name="connsiteX3" fmla="*/ 7035461 w 7175362"/>
              <a:gd name="connsiteY3" fmla="*/ 1582113 h 2324673"/>
              <a:gd name="connsiteX4" fmla="*/ 6273833 w 7175362"/>
              <a:gd name="connsiteY4" fmla="*/ 1958949 h 2324673"/>
              <a:gd name="connsiteX5" fmla="*/ 5916169 w 7175362"/>
              <a:gd name="connsiteY5" fmla="*/ 1979364 h 2324673"/>
              <a:gd name="connsiteX6" fmla="*/ 5680299 w 7175362"/>
              <a:gd name="connsiteY6" fmla="*/ 2324673 h 2324673"/>
              <a:gd name="connsiteX7" fmla="*/ 5112634 w 7175362"/>
              <a:gd name="connsiteY7" fmla="*/ 1966130 h 2324673"/>
              <a:gd name="connsiteX8" fmla="*/ 4785112 w 7175362"/>
              <a:gd name="connsiteY8" fmla="*/ 1966530 h 2324673"/>
              <a:gd name="connsiteX9" fmla="*/ 827222 w 7175362"/>
              <a:gd name="connsiteY9" fmla="*/ 1974002 h 2324673"/>
              <a:gd name="connsiteX10" fmla="*/ 49621 w 7175362"/>
              <a:gd name="connsiteY10" fmla="*/ 1465977 h 2324673"/>
              <a:gd name="connsiteX11" fmla="*/ 96300 w 7175362"/>
              <a:gd name="connsiteY11" fmla="*/ 590515 h 2324673"/>
              <a:gd name="connsiteX12" fmla="*/ 839823 w 7175362"/>
              <a:gd name="connsiteY12" fmla="*/ 119685 h 2324673"/>
              <a:gd name="connsiteX13" fmla="*/ 2415791 w 7175362"/>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41119 w 7189259"/>
              <a:gd name="connsiteY9" fmla="*/ 1974002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37790 w 7197361"/>
              <a:gd name="connsiteY0" fmla="*/ 28473 h 2324673"/>
              <a:gd name="connsiteX1" fmla="*/ 6097083 w 7197361"/>
              <a:gd name="connsiteY1" fmla="*/ 32599 h 2324673"/>
              <a:gd name="connsiteX2" fmla="*/ 7130032 w 7197361"/>
              <a:gd name="connsiteY2" fmla="*/ 464521 h 2324673"/>
              <a:gd name="connsiteX3" fmla="*/ 7057460 w 7197361"/>
              <a:gd name="connsiteY3" fmla="*/ 1582113 h 2324673"/>
              <a:gd name="connsiteX4" fmla="*/ 6295832 w 7197361"/>
              <a:gd name="connsiteY4" fmla="*/ 1958949 h 2324673"/>
              <a:gd name="connsiteX5" fmla="*/ 5938168 w 7197361"/>
              <a:gd name="connsiteY5" fmla="*/ 1979364 h 2324673"/>
              <a:gd name="connsiteX6" fmla="*/ 5702298 w 7197361"/>
              <a:gd name="connsiteY6" fmla="*/ 2324673 h 2324673"/>
              <a:gd name="connsiteX7" fmla="*/ 5167717 w 7197361"/>
              <a:gd name="connsiteY7" fmla="*/ 1991006 h 2324673"/>
              <a:gd name="connsiteX8" fmla="*/ 4796084 w 7197361"/>
              <a:gd name="connsiteY8" fmla="*/ 1971505 h 2324673"/>
              <a:gd name="connsiteX9" fmla="*/ 829030 w 7197361"/>
              <a:gd name="connsiteY9" fmla="*/ 1937567 h 2324673"/>
              <a:gd name="connsiteX10" fmla="*/ 40400 w 7197361"/>
              <a:gd name="connsiteY10" fmla="*/ 1382316 h 2324673"/>
              <a:gd name="connsiteX11" fmla="*/ 118299 w 7197361"/>
              <a:gd name="connsiteY11" fmla="*/ 590515 h 2324673"/>
              <a:gd name="connsiteX12" fmla="*/ 861822 w 7197361"/>
              <a:gd name="connsiteY12" fmla="*/ 119685 h 2324673"/>
              <a:gd name="connsiteX13" fmla="*/ 2437790 w 7197361"/>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40061 w 7197363"/>
              <a:gd name="connsiteY9" fmla="*/ 192761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220557"/>
              <a:gd name="connsiteY0" fmla="*/ 28473 h 2324673"/>
              <a:gd name="connsiteX1" fmla="*/ 6097085 w 7220557"/>
              <a:gd name="connsiteY1" fmla="*/ 32599 h 2324673"/>
              <a:gd name="connsiteX2" fmla="*/ 7130034 w 7220557"/>
              <a:gd name="connsiteY2" fmla="*/ 464521 h 2324673"/>
              <a:gd name="connsiteX3" fmla="*/ 7101574 w 7220557"/>
              <a:gd name="connsiteY3" fmla="*/ 1567187 h 2324673"/>
              <a:gd name="connsiteX4" fmla="*/ 6295834 w 7220557"/>
              <a:gd name="connsiteY4" fmla="*/ 1958949 h 2324673"/>
              <a:gd name="connsiteX5" fmla="*/ 5938170 w 7220557"/>
              <a:gd name="connsiteY5" fmla="*/ 1979364 h 2324673"/>
              <a:gd name="connsiteX6" fmla="*/ 5702300 w 7220557"/>
              <a:gd name="connsiteY6" fmla="*/ 2324673 h 2324673"/>
              <a:gd name="connsiteX7" fmla="*/ 5167719 w 7220557"/>
              <a:gd name="connsiteY7" fmla="*/ 1991006 h 2324673"/>
              <a:gd name="connsiteX8" fmla="*/ 4796086 w 7220557"/>
              <a:gd name="connsiteY8" fmla="*/ 1971505 h 2324673"/>
              <a:gd name="connsiteX9" fmla="*/ 840061 w 7220557"/>
              <a:gd name="connsiteY9" fmla="*/ 1927617 h 2324673"/>
              <a:gd name="connsiteX10" fmla="*/ 40402 w 7220557"/>
              <a:gd name="connsiteY10" fmla="*/ 1382316 h 2324673"/>
              <a:gd name="connsiteX11" fmla="*/ 118301 w 7220557"/>
              <a:gd name="connsiteY11" fmla="*/ 590515 h 2324673"/>
              <a:gd name="connsiteX12" fmla="*/ 861824 w 7220557"/>
              <a:gd name="connsiteY12" fmla="*/ 119685 h 2324673"/>
              <a:gd name="connsiteX13" fmla="*/ 2437792 w 7220557"/>
              <a:gd name="connsiteY13" fmla="*/ 28473 h 2324673"/>
              <a:gd name="connsiteX0" fmla="*/ 2437792 w 7220557"/>
              <a:gd name="connsiteY0" fmla="*/ 28473 h 2314723"/>
              <a:gd name="connsiteX1" fmla="*/ 6097085 w 7220557"/>
              <a:gd name="connsiteY1" fmla="*/ 32599 h 2314723"/>
              <a:gd name="connsiteX2" fmla="*/ 7130034 w 7220557"/>
              <a:gd name="connsiteY2" fmla="*/ 464521 h 2314723"/>
              <a:gd name="connsiteX3" fmla="*/ 7101574 w 7220557"/>
              <a:gd name="connsiteY3" fmla="*/ 1567187 h 2314723"/>
              <a:gd name="connsiteX4" fmla="*/ 6295834 w 7220557"/>
              <a:gd name="connsiteY4" fmla="*/ 1958949 h 2314723"/>
              <a:gd name="connsiteX5" fmla="*/ 5938170 w 7220557"/>
              <a:gd name="connsiteY5" fmla="*/ 1979364 h 2314723"/>
              <a:gd name="connsiteX6" fmla="*/ 5669215 w 7220557"/>
              <a:gd name="connsiteY6" fmla="*/ 2314723 h 2314723"/>
              <a:gd name="connsiteX7" fmla="*/ 5167719 w 7220557"/>
              <a:gd name="connsiteY7" fmla="*/ 1991006 h 2314723"/>
              <a:gd name="connsiteX8" fmla="*/ 4796086 w 7220557"/>
              <a:gd name="connsiteY8" fmla="*/ 1971505 h 2314723"/>
              <a:gd name="connsiteX9" fmla="*/ 840061 w 7220557"/>
              <a:gd name="connsiteY9" fmla="*/ 1927617 h 2314723"/>
              <a:gd name="connsiteX10" fmla="*/ 40402 w 7220557"/>
              <a:gd name="connsiteY10" fmla="*/ 1382316 h 2314723"/>
              <a:gd name="connsiteX11" fmla="*/ 118301 w 7220557"/>
              <a:gd name="connsiteY11" fmla="*/ 590515 h 2314723"/>
              <a:gd name="connsiteX12" fmla="*/ 861824 w 7220557"/>
              <a:gd name="connsiteY12" fmla="*/ 119685 h 2314723"/>
              <a:gd name="connsiteX13" fmla="*/ 2437792 w 7220557"/>
              <a:gd name="connsiteY13" fmla="*/ 28473 h 2314723"/>
              <a:gd name="connsiteX0" fmla="*/ 2437792 w 7220557"/>
              <a:gd name="connsiteY0" fmla="*/ 28473 h 2196734"/>
              <a:gd name="connsiteX1" fmla="*/ 6097085 w 7220557"/>
              <a:gd name="connsiteY1" fmla="*/ 32599 h 2196734"/>
              <a:gd name="connsiteX2" fmla="*/ 7130034 w 7220557"/>
              <a:gd name="connsiteY2" fmla="*/ 464521 h 2196734"/>
              <a:gd name="connsiteX3" fmla="*/ 7101574 w 7220557"/>
              <a:gd name="connsiteY3" fmla="*/ 1567187 h 2196734"/>
              <a:gd name="connsiteX4" fmla="*/ 6295834 w 7220557"/>
              <a:gd name="connsiteY4" fmla="*/ 1958949 h 2196734"/>
              <a:gd name="connsiteX5" fmla="*/ 5938170 w 7220557"/>
              <a:gd name="connsiteY5" fmla="*/ 1979364 h 2196734"/>
              <a:gd name="connsiteX6" fmla="*/ 5669215 w 7220557"/>
              <a:gd name="connsiteY6" fmla="*/ 2196734 h 2196734"/>
              <a:gd name="connsiteX7" fmla="*/ 5167719 w 7220557"/>
              <a:gd name="connsiteY7" fmla="*/ 1991006 h 2196734"/>
              <a:gd name="connsiteX8" fmla="*/ 4796086 w 7220557"/>
              <a:gd name="connsiteY8" fmla="*/ 1971505 h 2196734"/>
              <a:gd name="connsiteX9" fmla="*/ 840061 w 7220557"/>
              <a:gd name="connsiteY9" fmla="*/ 1927617 h 2196734"/>
              <a:gd name="connsiteX10" fmla="*/ 40402 w 7220557"/>
              <a:gd name="connsiteY10" fmla="*/ 1382316 h 2196734"/>
              <a:gd name="connsiteX11" fmla="*/ 118301 w 7220557"/>
              <a:gd name="connsiteY11" fmla="*/ 590515 h 2196734"/>
              <a:gd name="connsiteX12" fmla="*/ 861824 w 7220557"/>
              <a:gd name="connsiteY12" fmla="*/ 119685 h 2196734"/>
              <a:gd name="connsiteX13" fmla="*/ 2437792 w 7220557"/>
              <a:gd name="connsiteY13" fmla="*/ 28473 h 2196734"/>
              <a:gd name="connsiteX0" fmla="*/ 2437792 w 7220557"/>
              <a:gd name="connsiteY0" fmla="*/ 28473 h 2196734"/>
              <a:gd name="connsiteX1" fmla="*/ 6097085 w 7220557"/>
              <a:gd name="connsiteY1" fmla="*/ 32599 h 2196734"/>
              <a:gd name="connsiteX2" fmla="*/ 7130034 w 7220557"/>
              <a:gd name="connsiteY2" fmla="*/ 464521 h 2196734"/>
              <a:gd name="connsiteX3" fmla="*/ 7101574 w 7220557"/>
              <a:gd name="connsiteY3" fmla="*/ 1567187 h 2196734"/>
              <a:gd name="connsiteX4" fmla="*/ 6295834 w 7220557"/>
              <a:gd name="connsiteY4" fmla="*/ 1958949 h 2196734"/>
              <a:gd name="connsiteX5" fmla="*/ 5803281 w 7220557"/>
              <a:gd name="connsiteY5" fmla="*/ 1974826 h 2196734"/>
              <a:gd name="connsiteX6" fmla="*/ 5669215 w 7220557"/>
              <a:gd name="connsiteY6" fmla="*/ 2196734 h 2196734"/>
              <a:gd name="connsiteX7" fmla="*/ 5167719 w 7220557"/>
              <a:gd name="connsiteY7" fmla="*/ 1991006 h 2196734"/>
              <a:gd name="connsiteX8" fmla="*/ 4796086 w 7220557"/>
              <a:gd name="connsiteY8" fmla="*/ 1971505 h 2196734"/>
              <a:gd name="connsiteX9" fmla="*/ 840061 w 7220557"/>
              <a:gd name="connsiteY9" fmla="*/ 1927617 h 2196734"/>
              <a:gd name="connsiteX10" fmla="*/ 40402 w 7220557"/>
              <a:gd name="connsiteY10" fmla="*/ 1382316 h 2196734"/>
              <a:gd name="connsiteX11" fmla="*/ 118301 w 7220557"/>
              <a:gd name="connsiteY11" fmla="*/ 590515 h 2196734"/>
              <a:gd name="connsiteX12" fmla="*/ 861824 w 7220557"/>
              <a:gd name="connsiteY12" fmla="*/ 119685 h 2196734"/>
              <a:gd name="connsiteX13" fmla="*/ 2437792 w 7220557"/>
              <a:gd name="connsiteY13" fmla="*/ 28473 h 2196734"/>
              <a:gd name="connsiteX0" fmla="*/ 2437792 w 7220557"/>
              <a:gd name="connsiteY0" fmla="*/ 28473 h 2160430"/>
              <a:gd name="connsiteX1" fmla="*/ 6097085 w 7220557"/>
              <a:gd name="connsiteY1" fmla="*/ 32599 h 2160430"/>
              <a:gd name="connsiteX2" fmla="*/ 7130034 w 7220557"/>
              <a:gd name="connsiteY2" fmla="*/ 464521 h 2160430"/>
              <a:gd name="connsiteX3" fmla="*/ 7101574 w 7220557"/>
              <a:gd name="connsiteY3" fmla="*/ 1567187 h 2160430"/>
              <a:gd name="connsiteX4" fmla="*/ 6295834 w 7220557"/>
              <a:gd name="connsiteY4" fmla="*/ 1958949 h 2160430"/>
              <a:gd name="connsiteX5" fmla="*/ 5803281 w 7220557"/>
              <a:gd name="connsiteY5" fmla="*/ 1974826 h 2160430"/>
              <a:gd name="connsiteX6" fmla="*/ 5581934 w 7220557"/>
              <a:gd name="connsiteY6" fmla="*/ 2160430 h 2160430"/>
              <a:gd name="connsiteX7" fmla="*/ 5167719 w 7220557"/>
              <a:gd name="connsiteY7" fmla="*/ 1991006 h 2160430"/>
              <a:gd name="connsiteX8" fmla="*/ 4796086 w 7220557"/>
              <a:gd name="connsiteY8" fmla="*/ 1971505 h 2160430"/>
              <a:gd name="connsiteX9" fmla="*/ 840061 w 7220557"/>
              <a:gd name="connsiteY9" fmla="*/ 1927617 h 2160430"/>
              <a:gd name="connsiteX10" fmla="*/ 40402 w 7220557"/>
              <a:gd name="connsiteY10" fmla="*/ 1382316 h 2160430"/>
              <a:gd name="connsiteX11" fmla="*/ 118301 w 7220557"/>
              <a:gd name="connsiteY11" fmla="*/ 590515 h 2160430"/>
              <a:gd name="connsiteX12" fmla="*/ 861824 w 7220557"/>
              <a:gd name="connsiteY12" fmla="*/ 119685 h 2160430"/>
              <a:gd name="connsiteX13" fmla="*/ 2437792 w 7220557"/>
              <a:gd name="connsiteY13" fmla="*/ 28473 h 2160430"/>
              <a:gd name="connsiteX0" fmla="*/ 2437792 w 7220557"/>
              <a:gd name="connsiteY0" fmla="*/ 28473 h 2160430"/>
              <a:gd name="connsiteX1" fmla="*/ 6097085 w 7220557"/>
              <a:gd name="connsiteY1" fmla="*/ 32599 h 2160430"/>
              <a:gd name="connsiteX2" fmla="*/ 7130034 w 7220557"/>
              <a:gd name="connsiteY2" fmla="*/ 464521 h 2160430"/>
              <a:gd name="connsiteX3" fmla="*/ 7101574 w 7220557"/>
              <a:gd name="connsiteY3" fmla="*/ 1567187 h 2160430"/>
              <a:gd name="connsiteX4" fmla="*/ 6295834 w 7220557"/>
              <a:gd name="connsiteY4" fmla="*/ 1958949 h 2160430"/>
              <a:gd name="connsiteX5" fmla="*/ 5803281 w 7220557"/>
              <a:gd name="connsiteY5" fmla="*/ 1974826 h 2160430"/>
              <a:gd name="connsiteX6" fmla="*/ 5581934 w 7220557"/>
              <a:gd name="connsiteY6" fmla="*/ 2160430 h 2160430"/>
              <a:gd name="connsiteX7" fmla="*/ 5350217 w 7220557"/>
              <a:gd name="connsiteY7" fmla="*/ 1977392 h 2160430"/>
              <a:gd name="connsiteX8" fmla="*/ 4796086 w 7220557"/>
              <a:gd name="connsiteY8" fmla="*/ 1971505 h 2160430"/>
              <a:gd name="connsiteX9" fmla="*/ 840061 w 7220557"/>
              <a:gd name="connsiteY9" fmla="*/ 1927617 h 2160430"/>
              <a:gd name="connsiteX10" fmla="*/ 40402 w 7220557"/>
              <a:gd name="connsiteY10" fmla="*/ 1382316 h 2160430"/>
              <a:gd name="connsiteX11" fmla="*/ 118301 w 7220557"/>
              <a:gd name="connsiteY11" fmla="*/ 590515 h 2160430"/>
              <a:gd name="connsiteX12" fmla="*/ 861824 w 7220557"/>
              <a:gd name="connsiteY12" fmla="*/ 119685 h 2160430"/>
              <a:gd name="connsiteX13" fmla="*/ 2437792 w 7220557"/>
              <a:gd name="connsiteY13" fmla="*/ 28473 h 2160430"/>
              <a:gd name="connsiteX0" fmla="*/ 2437792 w 7220557"/>
              <a:gd name="connsiteY0" fmla="*/ 28473 h 2160430"/>
              <a:gd name="connsiteX1" fmla="*/ 6097085 w 7220557"/>
              <a:gd name="connsiteY1" fmla="*/ 32599 h 2160430"/>
              <a:gd name="connsiteX2" fmla="*/ 7130034 w 7220557"/>
              <a:gd name="connsiteY2" fmla="*/ 464521 h 2160430"/>
              <a:gd name="connsiteX3" fmla="*/ 7101574 w 7220557"/>
              <a:gd name="connsiteY3" fmla="*/ 1567187 h 2160430"/>
              <a:gd name="connsiteX4" fmla="*/ 6295834 w 7220557"/>
              <a:gd name="connsiteY4" fmla="*/ 1958949 h 2160430"/>
              <a:gd name="connsiteX5" fmla="*/ 5803281 w 7220557"/>
              <a:gd name="connsiteY5" fmla="*/ 1974826 h 2160430"/>
              <a:gd name="connsiteX6" fmla="*/ 5581934 w 7220557"/>
              <a:gd name="connsiteY6" fmla="*/ 2160430 h 2160430"/>
              <a:gd name="connsiteX7" fmla="*/ 5350217 w 7220557"/>
              <a:gd name="connsiteY7" fmla="*/ 1977392 h 2160430"/>
              <a:gd name="connsiteX8" fmla="*/ 4796086 w 7220557"/>
              <a:gd name="connsiteY8" fmla="*/ 1971505 h 2160430"/>
              <a:gd name="connsiteX9" fmla="*/ 562347 w 7220557"/>
              <a:gd name="connsiteY9" fmla="*/ 1963921 h 2160430"/>
              <a:gd name="connsiteX10" fmla="*/ 40402 w 7220557"/>
              <a:gd name="connsiteY10" fmla="*/ 1382316 h 2160430"/>
              <a:gd name="connsiteX11" fmla="*/ 118301 w 7220557"/>
              <a:gd name="connsiteY11" fmla="*/ 590515 h 2160430"/>
              <a:gd name="connsiteX12" fmla="*/ 861824 w 7220557"/>
              <a:gd name="connsiteY12" fmla="*/ 119685 h 2160430"/>
              <a:gd name="connsiteX13" fmla="*/ 2437792 w 7220557"/>
              <a:gd name="connsiteY13" fmla="*/ 28473 h 2160430"/>
              <a:gd name="connsiteX0" fmla="*/ 2456482 w 7239247"/>
              <a:gd name="connsiteY0" fmla="*/ 28473 h 2160430"/>
              <a:gd name="connsiteX1" fmla="*/ 6115775 w 7239247"/>
              <a:gd name="connsiteY1" fmla="*/ 32599 h 2160430"/>
              <a:gd name="connsiteX2" fmla="*/ 7148724 w 7239247"/>
              <a:gd name="connsiteY2" fmla="*/ 464521 h 2160430"/>
              <a:gd name="connsiteX3" fmla="*/ 7120264 w 7239247"/>
              <a:gd name="connsiteY3" fmla="*/ 1567187 h 2160430"/>
              <a:gd name="connsiteX4" fmla="*/ 6314524 w 7239247"/>
              <a:gd name="connsiteY4" fmla="*/ 1958949 h 2160430"/>
              <a:gd name="connsiteX5" fmla="*/ 5821971 w 7239247"/>
              <a:gd name="connsiteY5" fmla="*/ 1974826 h 2160430"/>
              <a:gd name="connsiteX6" fmla="*/ 5600624 w 7239247"/>
              <a:gd name="connsiteY6" fmla="*/ 2160430 h 2160430"/>
              <a:gd name="connsiteX7" fmla="*/ 5368907 w 7239247"/>
              <a:gd name="connsiteY7" fmla="*/ 1977392 h 2160430"/>
              <a:gd name="connsiteX8" fmla="*/ 4814776 w 7239247"/>
              <a:gd name="connsiteY8" fmla="*/ 1971505 h 2160430"/>
              <a:gd name="connsiteX9" fmla="*/ 581037 w 7239247"/>
              <a:gd name="connsiteY9" fmla="*/ 1963921 h 2160430"/>
              <a:gd name="connsiteX10" fmla="*/ 59092 w 7239247"/>
              <a:gd name="connsiteY10" fmla="*/ 1382316 h 2160430"/>
              <a:gd name="connsiteX11" fmla="*/ 81448 w 7239247"/>
              <a:gd name="connsiteY11" fmla="*/ 390841 h 2160430"/>
              <a:gd name="connsiteX12" fmla="*/ 880514 w 7239247"/>
              <a:gd name="connsiteY12" fmla="*/ 119685 h 2160430"/>
              <a:gd name="connsiteX13" fmla="*/ 2456482 w 7239247"/>
              <a:gd name="connsiteY13" fmla="*/ 28473 h 2160430"/>
              <a:gd name="connsiteX0" fmla="*/ 2456482 w 7239247"/>
              <a:gd name="connsiteY0" fmla="*/ 28473 h 2160430"/>
              <a:gd name="connsiteX1" fmla="*/ 6115775 w 7239247"/>
              <a:gd name="connsiteY1" fmla="*/ 32599 h 2160430"/>
              <a:gd name="connsiteX2" fmla="*/ 7148724 w 7239247"/>
              <a:gd name="connsiteY2" fmla="*/ 464521 h 2160430"/>
              <a:gd name="connsiteX3" fmla="*/ 7120264 w 7239247"/>
              <a:gd name="connsiteY3" fmla="*/ 1567187 h 2160430"/>
              <a:gd name="connsiteX4" fmla="*/ 6314524 w 7239247"/>
              <a:gd name="connsiteY4" fmla="*/ 1958949 h 2160430"/>
              <a:gd name="connsiteX5" fmla="*/ 5821971 w 7239247"/>
              <a:gd name="connsiteY5" fmla="*/ 1974826 h 2160430"/>
              <a:gd name="connsiteX6" fmla="*/ 5600624 w 7239247"/>
              <a:gd name="connsiteY6" fmla="*/ 2160430 h 2160430"/>
              <a:gd name="connsiteX7" fmla="*/ 5368907 w 7239247"/>
              <a:gd name="connsiteY7" fmla="*/ 1977392 h 2160430"/>
              <a:gd name="connsiteX8" fmla="*/ 4814776 w 7239247"/>
              <a:gd name="connsiteY8" fmla="*/ 1971505 h 2160430"/>
              <a:gd name="connsiteX9" fmla="*/ 581037 w 7239247"/>
              <a:gd name="connsiteY9" fmla="*/ 1963921 h 2160430"/>
              <a:gd name="connsiteX10" fmla="*/ 59092 w 7239247"/>
              <a:gd name="connsiteY10" fmla="*/ 1382316 h 2160430"/>
              <a:gd name="connsiteX11" fmla="*/ 81448 w 7239247"/>
              <a:gd name="connsiteY11" fmla="*/ 390841 h 2160430"/>
              <a:gd name="connsiteX12" fmla="*/ 690082 w 7239247"/>
              <a:gd name="connsiteY12" fmla="*/ 101533 h 2160430"/>
              <a:gd name="connsiteX13" fmla="*/ 2456482 w 7239247"/>
              <a:gd name="connsiteY13" fmla="*/ 28473 h 2160430"/>
              <a:gd name="connsiteX0" fmla="*/ 2456482 w 7239247"/>
              <a:gd name="connsiteY0" fmla="*/ 28473 h 2160430"/>
              <a:gd name="connsiteX1" fmla="*/ 6115775 w 7239247"/>
              <a:gd name="connsiteY1" fmla="*/ 32599 h 2160430"/>
              <a:gd name="connsiteX2" fmla="*/ 7148724 w 7239247"/>
              <a:gd name="connsiteY2" fmla="*/ 464521 h 2160430"/>
              <a:gd name="connsiteX3" fmla="*/ 7120264 w 7239247"/>
              <a:gd name="connsiteY3" fmla="*/ 1567187 h 2160430"/>
              <a:gd name="connsiteX4" fmla="*/ 6314524 w 7239247"/>
              <a:gd name="connsiteY4" fmla="*/ 1958949 h 2160430"/>
              <a:gd name="connsiteX5" fmla="*/ 5821971 w 7239247"/>
              <a:gd name="connsiteY5" fmla="*/ 1974826 h 2160430"/>
              <a:gd name="connsiteX6" fmla="*/ 5600624 w 7239247"/>
              <a:gd name="connsiteY6" fmla="*/ 2160430 h 2160430"/>
              <a:gd name="connsiteX7" fmla="*/ 5368907 w 7239247"/>
              <a:gd name="connsiteY7" fmla="*/ 1977392 h 2160430"/>
              <a:gd name="connsiteX8" fmla="*/ 4814776 w 7239247"/>
              <a:gd name="connsiteY8" fmla="*/ 1971505 h 2160430"/>
              <a:gd name="connsiteX9" fmla="*/ 581037 w 7239247"/>
              <a:gd name="connsiteY9" fmla="*/ 1963921 h 2160430"/>
              <a:gd name="connsiteX10" fmla="*/ 59092 w 7239247"/>
              <a:gd name="connsiteY10" fmla="*/ 1382316 h 2160430"/>
              <a:gd name="connsiteX11" fmla="*/ 81448 w 7239247"/>
              <a:gd name="connsiteY11" fmla="*/ 390841 h 2160430"/>
              <a:gd name="connsiteX12" fmla="*/ 690082 w 7239247"/>
              <a:gd name="connsiteY12" fmla="*/ 101533 h 2160430"/>
              <a:gd name="connsiteX13" fmla="*/ 2456482 w 7239247"/>
              <a:gd name="connsiteY13" fmla="*/ 28473 h 2160430"/>
              <a:gd name="connsiteX0" fmla="*/ 2456482 w 7239247"/>
              <a:gd name="connsiteY0" fmla="*/ 28473 h 2160430"/>
              <a:gd name="connsiteX1" fmla="*/ 6115775 w 7239247"/>
              <a:gd name="connsiteY1" fmla="*/ 32599 h 2160430"/>
              <a:gd name="connsiteX2" fmla="*/ 7148724 w 7239247"/>
              <a:gd name="connsiteY2" fmla="*/ 464521 h 2160430"/>
              <a:gd name="connsiteX3" fmla="*/ 7120264 w 7239247"/>
              <a:gd name="connsiteY3" fmla="*/ 1567187 h 2160430"/>
              <a:gd name="connsiteX4" fmla="*/ 6314524 w 7239247"/>
              <a:gd name="connsiteY4" fmla="*/ 1958949 h 2160430"/>
              <a:gd name="connsiteX5" fmla="*/ 5821971 w 7239247"/>
              <a:gd name="connsiteY5" fmla="*/ 1974826 h 2160430"/>
              <a:gd name="connsiteX6" fmla="*/ 5600624 w 7239247"/>
              <a:gd name="connsiteY6" fmla="*/ 2160430 h 2160430"/>
              <a:gd name="connsiteX7" fmla="*/ 5368907 w 7239247"/>
              <a:gd name="connsiteY7" fmla="*/ 1977392 h 2160430"/>
              <a:gd name="connsiteX8" fmla="*/ 4814776 w 7239247"/>
              <a:gd name="connsiteY8" fmla="*/ 1971505 h 2160430"/>
              <a:gd name="connsiteX9" fmla="*/ 581037 w 7239247"/>
              <a:gd name="connsiteY9" fmla="*/ 1963921 h 2160430"/>
              <a:gd name="connsiteX10" fmla="*/ 59092 w 7239247"/>
              <a:gd name="connsiteY10" fmla="*/ 1382316 h 2160430"/>
              <a:gd name="connsiteX11" fmla="*/ 81448 w 7239247"/>
              <a:gd name="connsiteY11" fmla="*/ 336384 h 2160430"/>
              <a:gd name="connsiteX12" fmla="*/ 690082 w 7239247"/>
              <a:gd name="connsiteY12" fmla="*/ 101533 h 2160430"/>
              <a:gd name="connsiteX13" fmla="*/ 2456482 w 7239247"/>
              <a:gd name="connsiteY13" fmla="*/ 28473 h 2160430"/>
              <a:gd name="connsiteX0" fmla="*/ 2456482 w 7239247"/>
              <a:gd name="connsiteY0" fmla="*/ 28473 h 2160430"/>
              <a:gd name="connsiteX1" fmla="*/ 6115775 w 7239247"/>
              <a:gd name="connsiteY1" fmla="*/ 32599 h 2160430"/>
              <a:gd name="connsiteX2" fmla="*/ 7148724 w 7239247"/>
              <a:gd name="connsiteY2" fmla="*/ 464521 h 2160430"/>
              <a:gd name="connsiteX3" fmla="*/ 7120264 w 7239247"/>
              <a:gd name="connsiteY3" fmla="*/ 1567187 h 2160430"/>
              <a:gd name="connsiteX4" fmla="*/ 6314524 w 7239247"/>
              <a:gd name="connsiteY4" fmla="*/ 1958949 h 2160430"/>
              <a:gd name="connsiteX5" fmla="*/ 5821971 w 7239247"/>
              <a:gd name="connsiteY5" fmla="*/ 1974826 h 2160430"/>
              <a:gd name="connsiteX6" fmla="*/ 5600624 w 7239247"/>
              <a:gd name="connsiteY6" fmla="*/ 2160430 h 2160430"/>
              <a:gd name="connsiteX7" fmla="*/ 5368907 w 7239247"/>
              <a:gd name="connsiteY7" fmla="*/ 1977392 h 2160430"/>
              <a:gd name="connsiteX8" fmla="*/ 4814776 w 7239247"/>
              <a:gd name="connsiteY8" fmla="*/ 1971505 h 2160430"/>
              <a:gd name="connsiteX9" fmla="*/ 581037 w 7239247"/>
              <a:gd name="connsiteY9" fmla="*/ 1963921 h 2160430"/>
              <a:gd name="connsiteX10" fmla="*/ 59092 w 7239247"/>
              <a:gd name="connsiteY10" fmla="*/ 1382316 h 2160430"/>
              <a:gd name="connsiteX11" fmla="*/ 81448 w 7239247"/>
              <a:gd name="connsiteY11" fmla="*/ 336384 h 2160430"/>
              <a:gd name="connsiteX12" fmla="*/ 690082 w 7239247"/>
              <a:gd name="connsiteY12" fmla="*/ 101533 h 2160430"/>
              <a:gd name="connsiteX13" fmla="*/ 2456482 w 7239247"/>
              <a:gd name="connsiteY13" fmla="*/ 28473 h 2160430"/>
              <a:gd name="connsiteX0" fmla="*/ 2456482 w 7239247"/>
              <a:gd name="connsiteY0" fmla="*/ 30331 h 2162288"/>
              <a:gd name="connsiteX1" fmla="*/ 6330011 w 7239247"/>
              <a:gd name="connsiteY1" fmla="*/ 29919 h 2162288"/>
              <a:gd name="connsiteX2" fmla="*/ 7148724 w 7239247"/>
              <a:gd name="connsiteY2" fmla="*/ 466379 h 2162288"/>
              <a:gd name="connsiteX3" fmla="*/ 7120264 w 7239247"/>
              <a:gd name="connsiteY3" fmla="*/ 1569045 h 2162288"/>
              <a:gd name="connsiteX4" fmla="*/ 6314524 w 7239247"/>
              <a:gd name="connsiteY4" fmla="*/ 1960807 h 2162288"/>
              <a:gd name="connsiteX5" fmla="*/ 5821971 w 7239247"/>
              <a:gd name="connsiteY5" fmla="*/ 1976684 h 2162288"/>
              <a:gd name="connsiteX6" fmla="*/ 5600624 w 7239247"/>
              <a:gd name="connsiteY6" fmla="*/ 2162288 h 2162288"/>
              <a:gd name="connsiteX7" fmla="*/ 5368907 w 7239247"/>
              <a:gd name="connsiteY7" fmla="*/ 1979250 h 2162288"/>
              <a:gd name="connsiteX8" fmla="*/ 4814776 w 7239247"/>
              <a:gd name="connsiteY8" fmla="*/ 1973363 h 2162288"/>
              <a:gd name="connsiteX9" fmla="*/ 581037 w 7239247"/>
              <a:gd name="connsiteY9" fmla="*/ 1965779 h 2162288"/>
              <a:gd name="connsiteX10" fmla="*/ 59092 w 7239247"/>
              <a:gd name="connsiteY10" fmla="*/ 1384174 h 2162288"/>
              <a:gd name="connsiteX11" fmla="*/ 81448 w 7239247"/>
              <a:gd name="connsiteY11" fmla="*/ 338242 h 2162288"/>
              <a:gd name="connsiteX12" fmla="*/ 690082 w 7239247"/>
              <a:gd name="connsiteY12" fmla="*/ 103391 h 2162288"/>
              <a:gd name="connsiteX13" fmla="*/ 2456482 w 7239247"/>
              <a:gd name="connsiteY13" fmla="*/ 30331 h 2162288"/>
              <a:gd name="connsiteX0" fmla="*/ 2456482 w 7239247"/>
              <a:gd name="connsiteY0" fmla="*/ 30331 h 2162288"/>
              <a:gd name="connsiteX1" fmla="*/ 6330011 w 7239247"/>
              <a:gd name="connsiteY1" fmla="*/ 29919 h 2162288"/>
              <a:gd name="connsiteX2" fmla="*/ 7148724 w 7239247"/>
              <a:gd name="connsiteY2" fmla="*/ 466379 h 2162288"/>
              <a:gd name="connsiteX3" fmla="*/ 7120264 w 7239247"/>
              <a:gd name="connsiteY3" fmla="*/ 1569045 h 2162288"/>
              <a:gd name="connsiteX4" fmla="*/ 6314524 w 7239247"/>
              <a:gd name="connsiteY4" fmla="*/ 1960807 h 2162288"/>
              <a:gd name="connsiteX5" fmla="*/ 5821971 w 7239247"/>
              <a:gd name="connsiteY5" fmla="*/ 1976684 h 2162288"/>
              <a:gd name="connsiteX6" fmla="*/ 5600624 w 7239247"/>
              <a:gd name="connsiteY6" fmla="*/ 2162288 h 2162288"/>
              <a:gd name="connsiteX7" fmla="*/ 5368907 w 7239247"/>
              <a:gd name="connsiteY7" fmla="*/ 1979250 h 2162288"/>
              <a:gd name="connsiteX8" fmla="*/ 4814776 w 7239247"/>
              <a:gd name="connsiteY8" fmla="*/ 1973363 h 2162288"/>
              <a:gd name="connsiteX9" fmla="*/ 581037 w 7239247"/>
              <a:gd name="connsiteY9" fmla="*/ 1965779 h 2162288"/>
              <a:gd name="connsiteX10" fmla="*/ 59092 w 7239247"/>
              <a:gd name="connsiteY10" fmla="*/ 1384174 h 2162288"/>
              <a:gd name="connsiteX11" fmla="*/ 81448 w 7239247"/>
              <a:gd name="connsiteY11" fmla="*/ 338242 h 2162288"/>
              <a:gd name="connsiteX12" fmla="*/ 690082 w 7239247"/>
              <a:gd name="connsiteY12" fmla="*/ 103391 h 2162288"/>
              <a:gd name="connsiteX13" fmla="*/ 2456482 w 7239247"/>
              <a:gd name="connsiteY13" fmla="*/ 30331 h 2162288"/>
              <a:gd name="connsiteX0" fmla="*/ 2456482 w 7239247"/>
              <a:gd name="connsiteY0" fmla="*/ 30331 h 2162288"/>
              <a:gd name="connsiteX1" fmla="*/ 6330011 w 7239247"/>
              <a:gd name="connsiteY1" fmla="*/ 29919 h 2162288"/>
              <a:gd name="connsiteX2" fmla="*/ 7148724 w 7239247"/>
              <a:gd name="connsiteY2" fmla="*/ 466379 h 2162288"/>
              <a:gd name="connsiteX3" fmla="*/ 7120264 w 7239247"/>
              <a:gd name="connsiteY3" fmla="*/ 1569045 h 2162288"/>
              <a:gd name="connsiteX4" fmla="*/ 6314524 w 7239247"/>
              <a:gd name="connsiteY4" fmla="*/ 1960807 h 2162288"/>
              <a:gd name="connsiteX5" fmla="*/ 5821971 w 7239247"/>
              <a:gd name="connsiteY5" fmla="*/ 1976684 h 2162288"/>
              <a:gd name="connsiteX6" fmla="*/ 5600624 w 7239247"/>
              <a:gd name="connsiteY6" fmla="*/ 2162288 h 2162288"/>
              <a:gd name="connsiteX7" fmla="*/ 5368907 w 7239247"/>
              <a:gd name="connsiteY7" fmla="*/ 1979250 h 2162288"/>
              <a:gd name="connsiteX8" fmla="*/ 4814776 w 7239247"/>
              <a:gd name="connsiteY8" fmla="*/ 1973363 h 2162288"/>
              <a:gd name="connsiteX9" fmla="*/ 581037 w 7239247"/>
              <a:gd name="connsiteY9" fmla="*/ 1965779 h 2162288"/>
              <a:gd name="connsiteX10" fmla="*/ 59092 w 7239247"/>
              <a:gd name="connsiteY10" fmla="*/ 1384174 h 2162288"/>
              <a:gd name="connsiteX11" fmla="*/ 81448 w 7239247"/>
              <a:gd name="connsiteY11" fmla="*/ 338242 h 2162288"/>
              <a:gd name="connsiteX12" fmla="*/ 690082 w 7239247"/>
              <a:gd name="connsiteY12" fmla="*/ 103391 h 2162288"/>
              <a:gd name="connsiteX13" fmla="*/ 2456482 w 7239247"/>
              <a:gd name="connsiteY13" fmla="*/ 30331 h 2162288"/>
              <a:gd name="connsiteX0" fmla="*/ 2456482 w 7224385"/>
              <a:gd name="connsiteY0" fmla="*/ 30331 h 2162288"/>
              <a:gd name="connsiteX1" fmla="*/ 6330011 w 7224385"/>
              <a:gd name="connsiteY1" fmla="*/ 29919 h 2162288"/>
              <a:gd name="connsiteX2" fmla="*/ 7109051 w 7224385"/>
              <a:gd name="connsiteY2" fmla="*/ 443689 h 2162288"/>
              <a:gd name="connsiteX3" fmla="*/ 7120264 w 7224385"/>
              <a:gd name="connsiteY3" fmla="*/ 1569045 h 2162288"/>
              <a:gd name="connsiteX4" fmla="*/ 6314524 w 7224385"/>
              <a:gd name="connsiteY4" fmla="*/ 1960807 h 2162288"/>
              <a:gd name="connsiteX5" fmla="*/ 5821971 w 7224385"/>
              <a:gd name="connsiteY5" fmla="*/ 1976684 h 2162288"/>
              <a:gd name="connsiteX6" fmla="*/ 5600624 w 7224385"/>
              <a:gd name="connsiteY6" fmla="*/ 2162288 h 2162288"/>
              <a:gd name="connsiteX7" fmla="*/ 5368907 w 7224385"/>
              <a:gd name="connsiteY7" fmla="*/ 1979250 h 2162288"/>
              <a:gd name="connsiteX8" fmla="*/ 4814776 w 7224385"/>
              <a:gd name="connsiteY8" fmla="*/ 1973363 h 2162288"/>
              <a:gd name="connsiteX9" fmla="*/ 581037 w 7224385"/>
              <a:gd name="connsiteY9" fmla="*/ 1965779 h 2162288"/>
              <a:gd name="connsiteX10" fmla="*/ 59092 w 7224385"/>
              <a:gd name="connsiteY10" fmla="*/ 1384174 h 2162288"/>
              <a:gd name="connsiteX11" fmla="*/ 81448 w 7224385"/>
              <a:gd name="connsiteY11" fmla="*/ 338242 h 2162288"/>
              <a:gd name="connsiteX12" fmla="*/ 690082 w 7224385"/>
              <a:gd name="connsiteY12" fmla="*/ 103391 h 2162288"/>
              <a:gd name="connsiteX13" fmla="*/ 2456482 w 722438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814776 w 7229725"/>
              <a:gd name="connsiteY8" fmla="*/ 1973363 h 2162288"/>
              <a:gd name="connsiteX9" fmla="*/ 581037 w 7229725"/>
              <a:gd name="connsiteY9" fmla="*/ 1965779 h 2162288"/>
              <a:gd name="connsiteX10" fmla="*/ 59092 w 7229725"/>
              <a:gd name="connsiteY10" fmla="*/ 1384174 h 2162288"/>
              <a:gd name="connsiteX11" fmla="*/ 81448 w 7229725"/>
              <a:gd name="connsiteY11" fmla="*/ 338242 h 2162288"/>
              <a:gd name="connsiteX12" fmla="*/ 690082 w 7229725"/>
              <a:gd name="connsiteY12" fmla="*/ 103391 h 2162288"/>
              <a:gd name="connsiteX13" fmla="*/ 2456482 w 722972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814776 w 7229725"/>
              <a:gd name="connsiteY8" fmla="*/ 1973363 h 2162288"/>
              <a:gd name="connsiteX9" fmla="*/ 581037 w 7229725"/>
              <a:gd name="connsiteY9" fmla="*/ 1965779 h 2162288"/>
              <a:gd name="connsiteX10" fmla="*/ 59092 w 7229725"/>
              <a:gd name="connsiteY10" fmla="*/ 1384174 h 2162288"/>
              <a:gd name="connsiteX11" fmla="*/ 81448 w 7229725"/>
              <a:gd name="connsiteY11" fmla="*/ 338242 h 2162288"/>
              <a:gd name="connsiteX12" fmla="*/ 658343 w 7229725"/>
              <a:gd name="connsiteY12" fmla="*/ 71625 h 2162288"/>
              <a:gd name="connsiteX13" fmla="*/ 2456482 w 722972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656082 w 7229725"/>
              <a:gd name="connsiteY8" fmla="*/ 1982439 h 2162288"/>
              <a:gd name="connsiteX9" fmla="*/ 581037 w 7229725"/>
              <a:gd name="connsiteY9" fmla="*/ 1965779 h 2162288"/>
              <a:gd name="connsiteX10" fmla="*/ 59092 w 7229725"/>
              <a:gd name="connsiteY10" fmla="*/ 1384174 h 2162288"/>
              <a:gd name="connsiteX11" fmla="*/ 81448 w 7229725"/>
              <a:gd name="connsiteY11" fmla="*/ 338242 h 2162288"/>
              <a:gd name="connsiteX12" fmla="*/ 658343 w 7229725"/>
              <a:gd name="connsiteY12" fmla="*/ 71625 h 2162288"/>
              <a:gd name="connsiteX13" fmla="*/ 2456482 w 722972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656082 w 7229725"/>
              <a:gd name="connsiteY8" fmla="*/ 1982439 h 2162288"/>
              <a:gd name="connsiteX9" fmla="*/ 581037 w 7229725"/>
              <a:gd name="connsiteY9" fmla="*/ 1965779 h 2162288"/>
              <a:gd name="connsiteX10" fmla="*/ 59092 w 7229725"/>
              <a:gd name="connsiteY10" fmla="*/ 1384174 h 2162288"/>
              <a:gd name="connsiteX11" fmla="*/ 81448 w 7229725"/>
              <a:gd name="connsiteY11" fmla="*/ 338242 h 2162288"/>
              <a:gd name="connsiteX12" fmla="*/ 658343 w 7229725"/>
              <a:gd name="connsiteY12" fmla="*/ 71625 h 2162288"/>
              <a:gd name="connsiteX13" fmla="*/ 2456482 w 722972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656082 w 7229725"/>
              <a:gd name="connsiteY8" fmla="*/ 1982439 h 2162288"/>
              <a:gd name="connsiteX9" fmla="*/ 477886 w 7229725"/>
              <a:gd name="connsiteY9" fmla="*/ 1965779 h 2162288"/>
              <a:gd name="connsiteX10" fmla="*/ 59092 w 7229725"/>
              <a:gd name="connsiteY10" fmla="*/ 1384174 h 2162288"/>
              <a:gd name="connsiteX11" fmla="*/ 81448 w 7229725"/>
              <a:gd name="connsiteY11" fmla="*/ 338242 h 2162288"/>
              <a:gd name="connsiteX12" fmla="*/ 658343 w 7229725"/>
              <a:gd name="connsiteY12" fmla="*/ 71625 h 2162288"/>
              <a:gd name="connsiteX13" fmla="*/ 2456482 w 7229725"/>
              <a:gd name="connsiteY13" fmla="*/ 30331 h 2162288"/>
              <a:gd name="connsiteX0" fmla="*/ 2456482 w 7229725"/>
              <a:gd name="connsiteY0" fmla="*/ 30331 h 2162288"/>
              <a:gd name="connsiteX1" fmla="*/ 6330011 w 7229725"/>
              <a:gd name="connsiteY1" fmla="*/ 29919 h 2162288"/>
              <a:gd name="connsiteX2" fmla="*/ 7109051 w 7229725"/>
              <a:gd name="connsiteY2" fmla="*/ 443689 h 2162288"/>
              <a:gd name="connsiteX3" fmla="*/ 7128199 w 7229725"/>
              <a:gd name="connsiteY3" fmla="*/ 1646192 h 2162288"/>
              <a:gd name="connsiteX4" fmla="*/ 6314524 w 7229725"/>
              <a:gd name="connsiteY4" fmla="*/ 1960807 h 2162288"/>
              <a:gd name="connsiteX5" fmla="*/ 5821971 w 7229725"/>
              <a:gd name="connsiteY5" fmla="*/ 1976684 h 2162288"/>
              <a:gd name="connsiteX6" fmla="*/ 5600624 w 7229725"/>
              <a:gd name="connsiteY6" fmla="*/ 2162288 h 2162288"/>
              <a:gd name="connsiteX7" fmla="*/ 5368907 w 7229725"/>
              <a:gd name="connsiteY7" fmla="*/ 1979250 h 2162288"/>
              <a:gd name="connsiteX8" fmla="*/ 4656082 w 7229725"/>
              <a:gd name="connsiteY8" fmla="*/ 1982439 h 2162288"/>
              <a:gd name="connsiteX9" fmla="*/ 477886 w 7229725"/>
              <a:gd name="connsiteY9" fmla="*/ 1965779 h 2162288"/>
              <a:gd name="connsiteX10" fmla="*/ 59092 w 7229725"/>
              <a:gd name="connsiteY10" fmla="*/ 1384174 h 2162288"/>
              <a:gd name="connsiteX11" fmla="*/ 81448 w 7229725"/>
              <a:gd name="connsiteY11" fmla="*/ 338242 h 2162288"/>
              <a:gd name="connsiteX12" fmla="*/ 658343 w 7229725"/>
              <a:gd name="connsiteY12" fmla="*/ 71625 h 2162288"/>
              <a:gd name="connsiteX13" fmla="*/ 2456482 w 7229725"/>
              <a:gd name="connsiteY13" fmla="*/ 30331 h 2162288"/>
              <a:gd name="connsiteX0" fmla="*/ 2456482 w 7229725"/>
              <a:gd name="connsiteY0" fmla="*/ 30331 h 2130522"/>
              <a:gd name="connsiteX1" fmla="*/ 6330011 w 7229725"/>
              <a:gd name="connsiteY1" fmla="*/ 29919 h 2130522"/>
              <a:gd name="connsiteX2" fmla="*/ 7109051 w 7229725"/>
              <a:gd name="connsiteY2" fmla="*/ 443689 h 2130522"/>
              <a:gd name="connsiteX3" fmla="*/ 7128199 w 7229725"/>
              <a:gd name="connsiteY3" fmla="*/ 1646192 h 2130522"/>
              <a:gd name="connsiteX4" fmla="*/ 6314524 w 7229725"/>
              <a:gd name="connsiteY4" fmla="*/ 1960807 h 2130522"/>
              <a:gd name="connsiteX5" fmla="*/ 5821971 w 7229725"/>
              <a:gd name="connsiteY5" fmla="*/ 1976684 h 2130522"/>
              <a:gd name="connsiteX6" fmla="*/ 5600624 w 7229725"/>
              <a:gd name="connsiteY6" fmla="*/ 2130522 h 2130522"/>
              <a:gd name="connsiteX7" fmla="*/ 5368907 w 7229725"/>
              <a:gd name="connsiteY7" fmla="*/ 1979250 h 2130522"/>
              <a:gd name="connsiteX8" fmla="*/ 4656082 w 7229725"/>
              <a:gd name="connsiteY8" fmla="*/ 1982439 h 2130522"/>
              <a:gd name="connsiteX9" fmla="*/ 477886 w 7229725"/>
              <a:gd name="connsiteY9" fmla="*/ 1965779 h 2130522"/>
              <a:gd name="connsiteX10" fmla="*/ 59092 w 7229725"/>
              <a:gd name="connsiteY10" fmla="*/ 1384174 h 2130522"/>
              <a:gd name="connsiteX11" fmla="*/ 81448 w 7229725"/>
              <a:gd name="connsiteY11" fmla="*/ 338242 h 2130522"/>
              <a:gd name="connsiteX12" fmla="*/ 658343 w 7229725"/>
              <a:gd name="connsiteY12" fmla="*/ 71625 h 2130522"/>
              <a:gd name="connsiteX13" fmla="*/ 2456482 w 7229725"/>
              <a:gd name="connsiteY13" fmla="*/ 30331 h 2130522"/>
              <a:gd name="connsiteX0" fmla="*/ 2456482 w 7229725"/>
              <a:gd name="connsiteY0" fmla="*/ 30331 h 2130522"/>
              <a:gd name="connsiteX1" fmla="*/ 6330011 w 7229725"/>
              <a:gd name="connsiteY1" fmla="*/ 29919 h 2130522"/>
              <a:gd name="connsiteX2" fmla="*/ 7109051 w 7229725"/>
              <a:gd name="connsiteY2" fmla="*/ 443689 h 2130522"/>
              <a:gd name="connsiteX3" fmla="*/ 7128199 w 7229725"/>
              <a:gd name="connsiteY3" fmla="*/ 1646192 h 2130522"/>
              <a:gd name="connsiteX4" fmla="*/ 6314524 w 7229725"/>
              <a:gd name="connsiteY4" fmla="*/ 1960807 h 2130522"/>
              <a:gd name="connsiteX5" fmla="*/ 5821971 w 7229725"/>
              <a:gd name="connsiteY5" fmla="*/ 1976684 h 2130522"/>
              <a:gd name="connsiteX6" fmla="*/ 5600624 w 7229725"/>
              <a:gd name="connsiteY6" fmla="*/ 2130522 h 2130522"/>
              <a:gd name="connsiteX7" fmla="*/ 5368907 w 7229725"/>
              <a:gd name="connsiteY7" fmla="*/ 1979250 h 2130522"/>
              <a:gd name="connsiteX8" fmla="*/ 4656082 w 7229725"/>
              <a:gd name="connsiteY8" fmla="*/ 1982439 h 2130522"/>
              <a:gd name="connsiteX9" fmla="*/ 477886 w 7229725"/>
              <a:gd name="connsiteY9" fmla="*/ 1965779 h 2130522"/>
              <a:gd name="connsiteX10" fmla="*/ 59092 w 7229725"/>
              <a:gd name="connsiteY10" fmla="*/ 1384174 h 2130522"/>
              <a:gd name="connsiteX11" fmla="*/ 81448 w 7229725"/>
              <a:gd name="connsiteY11" fmla="*/ 338242 h 2130522"/>
              <a:gd name="connsiteX12" fmla="*/ 658343 w 7229725"/>
              <a:gd name="connsiteY12" fmla="*/ 71625 h 2130522"/>
              <a:gd name="connsiteX13" fmla="*/ 2456482 w 7229725"/>
              <a:gd name="connsiteY13" fmla="*/ 30331 h 2130522"/>
              <a:gd name="connsiteX0" fmla="*/ 2456482 w 7229725"/>
              <a:gd name="connsiteY0" fmla="*/ 30331 h 2130522"/>
              <a:gd name="connsiteX1" fmla="*/ 6330011 w 7229725"/>
              <a:gd name="connsiteY1" fmla="*/ 29919 h 2130522"/>
              <a:gd name="connsiteX2" fmla="*/ 7109051 w 7229725"/>
              <a:gd name="connsiteY2" fmla="*/ 443689 h 2130522"/>
              <a:gd name="connsiteX3" fmla="*/ 7128199 w 7229725"/>
              <a:gd name="connsiteY3" fmla="*/ 1646192 h 2130522"/>
              <a:gd name="connsiteX4" fmla="*/ 6314524 w 7229725"/>
              <a:gd name="connsiteY4" fmla="*/ 1960807 h 2130522"/>
              <a:gd name="connsiteX5" fmla="*/ 5821971 w 7229725"/>
              <a:gd name="connsiteY5" fmla="*/ 1976684 h 2130522"/>
              <a:gd name="connsiteX6" fmla="*/ 5600624 w 7229725"/>
              <a:gd name="connsiteY6" fmla="*/ 2130522 h 2130522"/>
              <a:gd name="connsiteX7" fmla="*/ 5465013 w 7229725"/>
              <a:gd name="connsiteY7" fmla="*/ 1977723 h 2130522"/>
              <a:gd name="connsiteX8" fmla="*/ 4656082 w 7229725"/>
              <a:gd name="connsiteY8" fmla="*/ 1982439 h 2130522"/>
              <a:gd name="connsiteX9" fmla="*/ 477886 w 7229725"/>
              <a:gd name="connsiteY9" fmla="*/ 1965779 h 2130522"/>
              <a:gd name="connsiteX10" fmla="*/ 59092 w 7229725"/>
              <a:gd name="connsiteY10" fmla="*/ 1384174 h 2130522"/>
              <a:gd name="connsiteX11" fmla="*/ 81448 w 7229725"/>
              <a:gd name="connsiteY11" fmla="*/ 338242 h 2130522"/>
              <a:gd name="connsiteX12" fmla="*/ 658343 w 7229725"/>
              <a:gd name="connsiteY12" fmla="*/ 71625 h 2130522"/>
              <a:gd name="connsiteX13" fmla="*/ 2456482 w 7229725"/>
              <a:gd name="connsiteY13" fmla="*/ 30331 h 2130522"/>
              <a:gd name="connsiteX0" fmla="*/ 2456482 w 7229725"/>
              <a:gd name="connsiteY0" fmla="*/ 30331 h 2130522"/>
              <a:gd name="connsiteX1" fmla="*/ 6330011 w 7229725"/>
              <a:gd name="connsiteY1" fmla="*/ 29919 h 2130522"/>
              <a:gd name="connsiteX2" fmla="*/ 7109051 w 7229725"/>
              <a:gd name="connsiteY2" fmla="*/ 443689 h 2130522"/>
              <a:gd name="connsiteX3" fmla="*/ 7128199 w 7229725"/>
              <a:gd name="connsiteY3" fmla="*/ 1646192 h 2130522"/>
              <a:gd name="connsiteX4" fmla="*/ 6314524 w 7229725"/>
              <a:gd name="connsiteY4" fmla="*/ 1960807 h 2130522"/>
              <a:gd name="connsiteX5" fmla="*/ 5821971 w 7229725"/>
              <a:gd name="connsiteY5" fmla="*/ 1976684 h 2130522"/>
              <a:gd name="connsiteX6" fmla="*/ 5600624 w 7229725"/>
              <a:gd name="connsiteY6" fmla="*/ 2130522 h 2130522"/>
              <a:gd name="connsiteX7" fmla="*/ 5465013 w 7229725"/>
              <a:gd name="connsiteY7" fmla="*/ 1977723 h 2130522"/>
              <a:gd name="connsiteX8" fmla="*/ 4656082 w 7229725"/>
              <a:gd name="connsiteY8" fmla="*/ 1982439 h 2130522"/>
              <a:gd name="connsiteX9" fmla="*/ 477886 w 7229725"/>
              <a:gd name="connsiteY9" fmla="*/ 1965779 h 2130522"/>
              <a:gd name="connsiteX10" fmla="*/ 59092 w 7229725"/>
              <a:gd name="connsiteY10" fmla="*/ 1384174 h 2130522"/>
              <a:gd name="connsiteX11" fmla="*/ 81448 w 7229725"/>
              <a:gd name="connsiteY11" fmla="*/ 338242 h 2130522"/>
              <a:gd name="connsiteX12" fmla="*/ 658343 w 7229725"/>
              <a:gd name="connsiteY12" fmla="*/ 71625 h 2130522"/>
              <a:gd name="connsiteX13" fmla="*/ 2456482 w 7229725"/>
              <a:gd name="connsiteY13" fmla="*/ 30331 h 2130522"/>
              <a:gd name="connsiteX0" fmla="*/ 2456482 w 7229725"/>
              <a:gd name="connsiteY0" fmla="*/ 30331 h 2130522"/>
              <a:gd name="connsiteX1" fmla="*/ 6330011 w 7229725"/>
              <a:gd name="connsiteY1" fmla="*/ 29919 h 2130522"/>
              <a:gd name="connsiteX2" fmla="*/ 7109051 w 7229725"/>
              <a:gd name="connsiteY2" fmla="*/ 443689 h 2130522"/>
              <a:gd name="connsiteX3" fmla="*/ 7128199 w 7229725"/>
              <a:gd name="connsiteY3" fmla="*/ 1646192 h 2130522"/>
              <a:gd name="connsiteX4" fmla="*/ 6314524 w 7229725"/>
              <a:gd name="connsiteY4" fmla="*/ 1960807 h 2130522"/>
              <a:gd name="connsiteX5" fmla="*/ 5821971 w 7229725"/>
              <a:gd name="connsiteY5" fmla="*/ 1976684 h 2130522"/>
              <a:gd name="connsiteX6" fmla="*/ 5600624 w 7229725"/>
              <a:gd name="connsiteY6" fmla="*/ 2130522 h 2130522"/>
              <a:gd name="connsiteX7" fmla="*/ 5465013 w 7229725"/>
              <a:gd name="connsiteY7" fmla="*/ 1977723 h 2130522"/>
              <a:gd name="connsiteX8" fmla="*/ 4648073 w 7229725"/>
              <a:gd name="connsiteY8" fmla="*/ 1980912 h 2130522"/>
              <a:gd name="connsiteX9" fmla="*/ 477886 w 7229725"/>
              <a:gd name="connsiteY9" fmla="*/ 1965779 h 2130522"/>
              <a:gd name="connsiteX10" fmla="*/ 59092 w 7229725"/>
              <a:gd name="connsiteY10" fmla="*/ 1384174 h 2130522"/>
              <a:gd name="connsiteX11" fmla="*/ 81448 w 7229725"/>
              <a:gd name="connsiteY11" fmla="*/ 338242 h 2130522"/>
              <a:gd name="connsiteX12" fmla="*/ 658343 w 7229725"/>
              <a:gd name="connsiteY12" fmla="*/ 71625 h 2130522"/>
              <a:gd name="connsiteX13" fmla="*/ 2456482 w 7229725"/>
              <a:gd name="connsiteY13" fmla="*/ 30331 h 2130522"/>
              <a:gd name="connsiteX0" fmla="*/ 2456482 w 7229725"/>
              <a:gd name="connsiteY0" fmla="*/ 24338 h 2124529"/>
              <a:gd name="connsiteX1" fmla="*/ 6483379 w 7229725"/>
              <a:gd name="connsiteY1" fmla="*/ 40447 h 2124529"/>
              <a:gd name="connsiteX2" fmla="*/ 7109051 w 7229725"/>
              <a:gd name="connsiteY2" fmla="*/ 437696 h 2124529"/>
              <a:gd name="connsiteX3" fmla="*/ 7128199 w 7229725"/>
              <a:gd name="connsiteY3" fmla="*/ 1640199 h 2124529"/>
              <a:gd name="connsiteX4" fmla="*/ 6314524 w 7229725"/>
              <a:gd name="connsiteY4" fmla="*/ 1954814 h 2124529"/>
              <a:gd name="connsiteX5" fmla="*/ 5821971 w 7229725"/>
              <a:gd name="connsiteY5" fmla="*/ 1970691 h 2124529"/>
              <a:gd name="connsiteX6" fmla="*/ 5600624 w 7229725"/>
              <a:gd name="connsiteY6" fmla="*/ 2124529 h 2124529"/>
              <a:gd name="connsiteX7" fmla="*/ 5465013 w 7229725"/>
              <a:gd name="connsiteY7" fmla="*/ 1971730 h 2124529"/>
              <a:gd name="connsiteX8" fmla="*/ 4648073 w 7229725"/>
              <a:gd name="connsiteY8" fmla="*/ 1974919 h 2124529"/>
              <a:gd name="connsiteX9" fmla="*/ 477886 w 7229725"/>
              <a:gd name="connsiteY9" fmla="*/ 1959786 h 2124529"/>
              <a:gd name="connsiteX10" fmla="*/ 59092 w 7229725"/>
              <a:gd name="connsiteY10" fmla="*/ 1378181 h 2124529"/>
              <a:gd name="connsiteX11" fmla="*/ 81448 w 7229725"/>
              <a:gd name="connsiteY11" fmla="*/ 332249 h 2124529"/>
              <a:gd name="connsiteX12" fmla="*/ 658343 w 7229725"/>
              <a:gd name="connsiteY12" fmla="*/ 65632 h 2124529"/>
              <a:gd name="connsiteX13" fmla="*/ 2456482 w 7229725"/>
              <a:gd name="connsiteY13" fmla="*/ 24338 h 2124529"/>
              <a:gd name="connsiteX0" fmla="*/ 2456482 w 7229725"/>
              <a:gd name="connsiteY0" fmla="*/ 19755 h 2119946"/>
              <a:gd name="connsiteX1" fmla="*/ 6483379 w 7229725"/>
              <a:gd name="connsiteY1" fmla="*/ 35864 h 2119946"/>
              <a:gd name="connsiteX2" fmla="*/ 7109051 w 7229725"/>
              <a:gd name="connsiteY2" fmla="*/ 433113 h 2119946"/>
              <a:gd name="connsiteX3" fmla="*/ 7128199 w 7229725"/>
              <a:gd name="connsiteY3" fmla="*/ 1635616 h 2119946"/>
              <a:gd name="connsiteX4" fmla="*/ 6314524 w 7229725"/>
              <a:gd name="connsiteY4" fmla="*/ 1950231 h 2119946"/>
              <a:gd name="connsiteX5" fmla="*/ 5821971 w 7229725"/>
              <a:gd name="connsiteY5" fmla="*/ 1966108 h 2119946"/>
              <a:gd name="connsiteX6" fmla="*/ 5600624 w 7229725"/>
              <a:gd name="connsiteY6" fmla="*/ 2119946 h 2119946"/>
              <a:gd name="connsiteX7" fmla="*/ 5465013 w 7229725"/>
              <a:gd name="connsiteY7" fmla="*/ 1967147 h 2119946"/>
              <a:gd name="connsiteX8" fmla="*/ 4648073 w 7229725"/>
              <a:gd name="connsiteY8" fmla="*/ 1970336 h 2119946"/>
              <a:gd name="connsiteX9" fmla="*/ 477886 w 7229725"/>
              <a:gd name="connsiteY9" fmla="*/ 1955203 h 2119946"/>
              <a:gd name="connsiteX10" fmla="*/ 59092 w 7229725"/>
              <a:gd name="connsiteY10" fmla="*/ 1373598 h 2119946"/>
              <a:gd name="connsiteX11" fmla="*/ 81448 w 7229725"/>
              <a:gd name="connsiteY11" fmla="*/ 327666 h 2119946"/>
              <a:gd name="connsiteX12" fmla="*/ 658343 w 7229725"/>
              <a:gd name="connsiteY12" fmla="*/ 61049 h 2119946"/>
              <a:gd name="connsiteX13" fmla="*/ 2456482 w 7229725"/>
              <a:gd name="connsiteY13" fmla="*/ 19755 h 2119946"/>
              <a:gd name="connsiteX0" fmla="*/ 2464150 w 7229725"/>
              <a:gd name="connsiteY0" fmla="*/ 22861 h 2110661"/>
              <a:gd name="connsiteX1" fmla="*/ 6483379 w 7229725"/>
              <a:gd name="connsiteY1" fmla="*/ 26579 h 2110661"/>
              <a:gd name="connsiteX2" fmla="*/ 7109051 w 7229725"/>
              <a:gd name="connsiteY2" fmla="*/ 423828 h 2110661"/>
              <a:gd name="connsiteX3" fmla="*/ 7128199 w 7229725"/>
              <a:gd name="connsiteY3" fmla="*/ 1626331 h 2110661"/>
              <a:gd name="connsiteX4" fmla="*/ 6314524 w 7229725"/>
              <a:gd name="connsiteY4" fmla="*/ 1940946 h 2110661"/>
              <a:gd name="connsiteX5" fmla="*/ 5821971 w 7229725"/>
              <a:gd name="connsiteY5" fmla="*/ 1956823 h 2110661"/>
              <a:gd name="connsiteX6" fmla="*/ 5600624 w 7229725"/>
              <a:gd name="connsiteY6" fmla="*/ 2110661 h 2110661"/>
              <a:gd name="connsiteX7" fmla="*/ 5465013 w 7229725"/>
              <a:gd name="connsiteY7" fmla="*/ 1957862 h 2110661"/>
              <a:gd name="connsiteX8" fmla="*/ 4648073 w 7229725"/>
              <a:gd name="connsiteY8" fmla="*/ 1961051 h 2110661"/>
              <a:gd name="connsiteX9" fmla="*/ 477886 w 7229725"/>
              <a:gd name="connsiteY9" fmla="*/ 1945918 h 2110661"/>
              <a:gd name="connsiteX10" fmla="*/ 59092 w 7229725"/>
              <a:gd name="connsiteY10" fmla="*/ 1364313 h 2110661"/>
              <a:gd name="connsiteX11" fmla="*/ 81448 w 7229725"/>
              <a:gd name="connsiteY11" fmla="*/ 318381 h 2110661"/>
              <a:gd name="connsiteX12" fmla="*/ 658343 w 7229725"/>
              <a:gd name="connsiteY12" fmla="*/ 51764 h 2110661"/>
              <a:gd name="connsiteX13" fmla="*/ 2464150 w 7229725"/>
              <a:gd name="connsiteY13" fmla="*/ 22861 h 2110661"/>
              <a:gd name="connsiteX0" fmla="*/ 2464150 w 7229725"/>
              <a:gd name="connsiteY0" fmla="*/ 15549 h 2103349"/>
              <a:gd name="connsiteX1" fmla="*/ 6483379 w 7229725"/>
              <a:gd name="connsiteY1" fmla="*/ 19267 h 2103349"/>
              <a:gd name="connsiteX2" fmla="*/ 7109051 w 7229725"/>
              <a:gd name="connsiteY2" fmla="*/ 416516 h 2103349"/>
              <a:gd name="connsiteX3" fmla="*/ 7128199 w 7229725"/>
              <a:gd name="connsiteY3" fmla="*/ 1619019 h 2103349"/>
              <a:gd name="connsiteX4" fmla="*/ 6314524 w 7229725"/>
              <a:gd name="connsiteY4" fmla="*/ 1933634 h 2103349"/>
              <a:gd name="connsiteX5" fmla="*/ 5821971 w 7229725"/>
              <a:gd name="connsiteY5" fmla="*/ 1949511 h 2103349"/>
              <a:gd name="connsiteX6" fmla="*/ 5600624 w 7229725"/>
              <a:gd name="connsiteY6" fmla="*/ 2103349 h 2103349"/>
              <a:gd name="connsiteX7" fmla="*/ 5465013 w 7229725"/>
              <a:gd name="connsiteY7" fmla="*/ 1950550 h 2103349"/>
              <a:gd name="connsiteX8" fmla="*/ 4648073 w 7229725"/>
              <a:gd name="connsiteY8" fmla="*/ 1953739 h 2103349"/>
              <a:gd name="connsiteX9" fmla="*/ 477886 w 7229725"/>
              <a:gd name="connsiteY9" fmla="*/ 1938606 h 2103349"/>
              <a:gd name="connsiteX10" fmla="*/ 59092 w 7229725"/>
              <a:gd name="connsiteY10" fmla="*/ 1357001 h 2103349"/>
              <a:gd name="connsiteX11" fmla="*/ 81448 w 7229725"/>
              <a:gd name="connsiteY11" fmla="*/ 311069 h 2103349"/>
              <a:gd name="connsiteX12" fmla="*/ 658343 w 7229725"/>
              <a:gd name="connsiteY12" fmla="*/ 44452 h 2103349"/>
              <a:gd name="connsiteX13" fmla="*/ 2464150 w 7229725"/>
              <a:gd name="connsiteY13" fmla="*/ 15549 h 2103349"/>
              <a:gd name="connsiteX0" fmla="*/ 2464150 w 7229725"/>
              <a:gd name="connsiteY0" fmla="*/ 15549 h 2103349"/>
              <a:gd name="connsiteX1" fmla="*/ 6483379 w 7229725"/>
              <a:gd name="connsiteY1" fmla="*/ 19267 h 2103349"/>
              <a:gd name="connsiteX2" fmla="*/ 7109051 w 7229725"/>
              <a:gd name="connsiteY2" fmla="*/ 416516 h 2103349"/>
              <a:gd name="connsiteX3" fmla="*/ 7128199 w 7229725"/>
              <a:gd name="connsiteY3" fmla="*/ 1619019 h 2103349"/>
              <a:gd name="connsiteX4" fmla="*/ 6314524 w 7229725"/>
              <a:gd name="connsiteY4" fmla="*/ 1933634 h 2103349"/>
              <a:gd name="connsiteX5" fmla="*/ 5821971 w 7229725"/>
              <a:gd name="connsiteY5" fmla="*/ 1949511 h 2103349"/>
              <a:gd name="connsiteX6" fmla="*/ 5600624 w 7229725"/>
              <a:gd name="connsiteY6" fmla="*/ 2103349 h 2103349"/>
              <a:gd name="connsiteX7" fmla="*/ 5465013 w 7229725"/>
              <a:gd name="connsiteY7" fmla="*/ 1950550 h 2103349"/>
              <a:gd name="connsiteX8" fmla="*/ 4648073 w 7229725"/>
              <a:gd name="connsiteY8" fmla="*/ 1953739 h 2103349"/>
              <a:gd name="connsiteX9" fmla="*/ 477886 w 7229725"/>
              <a:gd name="connsiteY9" fmla="*/ 1938606 h 2103349"/>
              <a:gd name="connsiteX10" fmla="*/ 59092 w 7229725"/>
              <a:gd name="connsiteY10" fmla="*/ 1357001 h 2103349"/>
              <a:gd name="connsiteX11" fmla="*/ 81448 w 7229725"/>
              <a:gd name="connsiteY11" fmla="*/ 311069 h 2103349"/>
              <a:gd name="connsiteX12" fmla="*/ 658343 w 7229725"/>
              <a:gd name="connsiteY12" fmla="*/ 44452 h 2103349"/>
              <a:gd name="connsiteX13" fmla="*/ 2464150 w 7229725"/>
              <a:gd name="connsiteY13" fmla="*/ 15549 h 2103349"/>
              <a:gd name="connsiteX0" fmla="*/ 2464150 w 7189749"/>
              <a:gd name="connsiteY0" fmla="*/ 15549 h 2103349"/>
              <a:gd name="connsiteX1" fmla="*/ 6483379 w 7189749"/>
              <a:gd name="connsiteY1" fmla="*/ 19267 h 2103349"/>
              <a:gd name="connsiteX2" fmla="*/ 7109051 w 7189749"/>
              <a:gd name="connsiteY2" fmla="*/ 416516 h 2103349"/>
              <a:gd name="connsiteX3" fmla="*/ 7128199 w 7189749"/>
              <a:gd name="connsiteY3" fmla="*/ 1619019 h 2103349"/>
              <a:gd name="connsiteX4" fmla="*/ 6314524 w 7189749"/>
              <a:gd name="connsiteY4" fmla="*/ 1933634 h 2103349"/>
              <a:gd name="connsiteX5" fmla="*/ 5821971 w 7189749"/>
              <a:gd name="connsiteY5" fmla="*/ 1949511 h 2103349"/>
              <a:gd name="connsiteX6" fmla="*/ 5600624 w 7189749"/>
              <a:gd name="connsiteY6" fmla="*/ 2103349 h 2103349"/>
              <a:gd name="connsiteX7" fmla="*/ 5465013 w 7189749"/>
              <a:gd name="connsiteY7" fmla="*/ 1950550 h 2103349"/>
              <a:gd name="connsiteX8" fmla="*/ 4648073 w 7189749"/>
              <a:gd name="connsiteY8" fmla="*/ 1953739 h 2103349"/>
              <a:gd name="connsiteX9" fmla="*/ 477886 w 7189749"/>
              <a:gd name="connsiteY9" fmla="*/ 1938606 h 2103349"/>
              <a:gd name="connsiteX10" fmla="*/ 59092 w 7189749"/>
              <a:gd name="connsiteY10" fmla="*/ 1357001 h 2103349"/>
              <a:gd name="connsiteX11" fmla="*/ 81448 w 7189749"/>
              <a:gd name="connsiteY11" fmla="*/ 311069 h 2103349"/>
              <a:gd name="connsiteX12" fmla="*/ 658343 w 7189749"/>
              <a:gd name="connsiteY12" fmla="*/ 44452 h 2103349"/>
              <a:gd name="connsiteX13" fmla="*/ 2464150 w 7189749"/>
              <a:gd name="connsiteY13" fmla="*/ 15549 h 210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89749" h="2103349">
                <a:moveTo>
                  <a:pt x="2464150" y="15549"/>
                </a:moveTo>
                <a:cubicBezTo>
                  <a:pt x="3747294" y="-15927"/>
                  <a:pt x="5187003" y="8330"/>
                  <a:pt x="6483379" y="19267"/>
                </a:cubicBezTo>
                <a:cubicBezTo>
                  <a:pt x="6796374" y="27527"/>
                  <a:pt x="7047321" y="-21699"/>
                  <a:pt x="7109051" y="416516"/>
                </a:cubicBezTo>
                <a:cubicBezTo>
                  <a:pt x="7186460" y="774533"/>
                  <a:pt x="7234540" y="1060279"/>
                  <a:pt x="7128199" y="1619019"/>
                </a:cubicBezTo>
                <a:cubicBezTo>
                  <a:pt x="7039299" y="1872274"/>
                  <a:pt x="6845131" y="1916139"/>
                  <a:pt x="6314524" y="1933634"/>
                </a:cubicBezTo>
                <a:cubicBezTo>
                  <a:pt x="6220263" y="1942346"/>
                  <a:pt x="5912636" y="1948475"/>
                  <a:pt x="5821971" y="1949511"/>
                </a:cubicBezTo>
                <a:cubicBezTo>
                  <a:pt x="5714396" y="2032253"/>
                  <a:pt x="5634579" y="2088076"/>
                  <a:pt x="5600624" y="2103349"/>
                </a:cubicBezTo>
                <a:cubicBezTo>
                  <a:pt x="5591235" y="2073950"/>
                  <a:pt x="5605112" y="2028372"/>
                  <a:pt x="5465013" y="1950550"/>
                </a:cubicBezTo>
                <a:lnTo>
                  <a:pt x="4648073" y="1953739"/>
                </a:lnTo>
                <a:cubicBezTo>
                  <a:pt x="3393515" y="1919132"/>
                  <a:pt x="1381166" y="1994695"/>
                  <a:pt x="477886" y="1938606"/>
                </a:cubicBezTo>
                <a:cubicBezTo>
                  <a:pt x="30829" y="1888856"/>
                  <a:pt x="129146" y="1592080"/>
                  <a:pt x="59092" y="1357001"/>
                </a:cubicBezTo>
                <a:cubicBezTo>
                  <a:pt x="-27509" y="1046521"/>
                  <a:pt x="-17974" y="739325"/>
                  <a:pt x="81448" y="311069"/>
                </a:cubicBezTo>
                <a:cubicBezTo>
                  <a:pt x="124991" y="47965"/>
                  <a:pt x="294103" y="52959"/>
                  <a:pt x="658343" y="44452"/>
                </a:cubicBezTo>
                <a:cubicBezTo>
                  <a:pt x="1002719" y="22681"/>
                  <a:pt x="1818875" y="34390"/>
                  <a:pt x="2464150" y="15549"/>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6564608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F7BC237-77DF-4DFB-94F7-DB493EDA1C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0BC2F2-5284-3946-61CE-C4F24F0DB768}"/>
              </a:ext>
            </a:extLst>
          </p:cNvPr>
          <p:cNvSpPr>
            <a:spLocks noGrp="1"/>
          </p:cNvSpPr>
          <p:nvPr>
            <p:ph type="title"/>
          </p:nvPr>
        </p:nvSpPr>
        <p:spPr>
          <a:xfrm>
            <a:off x="884904" y="974869"/>
            <a:ext cx="3790042" cy="4908263"/>
          </a:xfrm>
        </p:spPr>
        <p:txBody>
          <a:bodyPr>
            <a:normAutofit/>
          </a:bodyPr>
          <a:lstStyle/>
          <a:p>
            <a:pPr algn="ctr"/>
            <a:r>
              <a:rPr lang="el-GR" dirty="0">
                <a:latin typeface="Cavolini" panose="03000502040302020204" pitchFamily="66" charset="0"/>
                <a:cs typeface="Cavolini" panose="03000502040302020204" pitchFamily="66" charset="0"/>
              </a:rPr>
              <a:t>Μέση...</a:t>
            </a:r>
            <a:endParaRPr lang="en-US" dirty="0">
              <a:latin typeface="Cavolini" panose="03000502040302020204" pitchFamily="66" charset="0"/>
              <a:cs typeface="Cavolini" panose="03000502040302020204" pitchFamily="66" charset="0"/>
            </a:endParaRPr>
          </a:p>
        </p:txBody>
      </p:sp>
      <p:graphicFrame>
        <p:nvGraphicFramePr>
          <p:cNvPr id="5" name="Content Placeholder 2">
            <a:extLst>
              <a:ext uri="{FF2B5EF4-FFF2-40B4-BE49-F238E27FC236}">
                <a16:creationId xmlns:a16="http://schemas.microsoft.com/office/drawing/2014/main" id="{2F76F7FC-992F-7679-4F5A-3012C87AD2DE}"/>
              </a:ext>
            </a:extLst>
          </p:cNvPr>
          <p:cNvGraphicFramePr>
            <a:graphicFrameLocks noGrp="1"/>
          </p:cNvGraphicFramePr>
          <p:nvPr>
            <p:ph idx="1"/>
            <p:extLst>
              <p:ext uri="{D42A27DB-BD31-4B8C-83A1-F6EECF244321}">
                <p14:modId xmlns:p14="http://schemas.microsoft.com/office/powerpoint/2010/main" val="4078930083"/>
              </p:ext>
            </p:extLst>
          </p:nvPr>
        </p:nvGraphicFramePr>
        <p:xfrm>
          <a:off x="5185533" y="628642"/>
          <a:ext cx="6383102" cy="5600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5426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24" name="Rectangle 13">
            <a:extLst>
              <a:ext uri="{FF2B5EF4-FFF2-40B4-BE49-F238E27FC236}">
                <a16:creationId xmlns:a16="http://schemas.microsoft.com/office/drawing/2014/main" id="{D0940C6F-9A54-410C-9BCD-203E8D97F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15">
            <a:extLst>
              <a:ext uri="{FF2B5EF4-FFF2-40B4-BE49-F238E27FC236}">
                <a16:creationId xmlns:a16="http://schemas.microsoft.com/office/drawing/2014/main" id="{D98B472A-D6EF-4DBE-8152-4B2AA75D8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496" y="954156"/>
            <a:ext cx="5776791" cy="5009321"/>
          </a:xfrm>
          <a:custGeom>
            <a:avLst/>
            <a:gdLst>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341247 w 7832861"/>
              <a:gd name="connsiteY11" fmla="*/ 221774 h 6021285"/>
              <a:gd name="connsiteX12" fmla="*/ 2729122 w 7832861"/>
              <a:gd name="connsiteY12" fmla="*/ 145569 h 6021285"/>
              <a:gd name="connsiteX13" fmla="*/ 2759736 w 7832861"/>
              <a:gd name="connsiteY13" fmla="*/ 144080 h 6021285"/>
              <a:gd name="connsiteX14" fmla="*/ 2777664 w 7832861"/>
              <a:gd name="connsiteY14" fmla="*/ 140289 h 6021285"/>
              <a:gd name="connsiteX15" fmla="*/ 4237554 w 7832861"/>
              <a:gd name="connsiteY15" fmla="*/ 1051 h 6021285"/>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729122 w 7832861"/>
              <a:gd name="connsiteY11" fmla="*/ 145569 h 6021285"/>
              <a:gd name="connsiteX12" fmla="*/ 2759736 w 7832861"/>
              <a:gd name="connsiteY12" fmla="*/ 144080 h 6021285"/>
              <a:gd name="connsiteX13" fmla="*/ 2777664 w 7832861"/>
              <a:gd name="connsiteY13" fmla="*/ 140289 h 6021285"/>
              <a:gd name="connsiteX14" fmla="*/ 4237554 w 7832861"/>
              <a:gd name="connsiteY14" fmla="*/ 1051 h 6021285"/>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2759736 w 7832861"/>
              <a:gd name="connsiteY12" fmla="*/ 143029 h 6020234"/>
              <a:gd name="connsiteX13" fmla="*/ 4237554 w 7832861"/>
              <a:gd name="connsiteY13"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4237554 w 7832861"/>
              <a:gd name="connsiteY12"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729122 w 7832861"/>
              <a:gd name="connsiteY10" fmla="*/ 144518 h 6020234"/>
              <a:gd name="connsiteX11" fmla="*/ 4237554 w 7832861"/>
              <a:gd name="connsiteY11"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144519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607516 h 6035181"/>
              <a:gd name="connsiteX9" fmla="*/ 2780941 w 7832861"/>
              <a:gd name="connsiteY9" fmla="*/ 144519 h 6035181"/>
              <a:gd name="connsiteX10" fmla="*/ 4237554 w 7832861"/>
              <a:gd name="connsiteY10" fmla="*/ 0 h 6035181"/>
              <a:gd name="connsiteX0" fmla="*/ 4265780 w 7861087"/>
              <a:gd name="connsiteY0" fmla="*/ 0 h 6035181"/>
              <a:gd name="connsiteX1" fmla="*/ 6822703 w 7861087"/>
              <a:gd name="connsiteY1" fmla="*/ 1554529 h 6035181"/>
              <a:gd name="connsiteX2" fmla="*/ 7217331 w 7861087"/>
              <a:gd name="connsiteY2" fmla="*/ 3909228 h 6035181"/>
              <a:gd name="connsiteX3" fmla="*/ 7861087 w 7861087"/>
              <a:gd name="connsiteY3" fmla="*/ 4558712 h 6035181"/>
              <a:gd name="connsiteX4" fmla="*/ 6835461 w 7861087"/>
              <a:gd name="connsiteY4" fmla="*/ 4788183 h 6035181"/>
              <a:gd name="connsiteX5" fmla="*/ 4490923 w 7861087"/>
              <a:gd name="connsiteY5" fmla="*/ 5742267 h 6035181"/>
              <a:gd name="connsiteX6" fmla="*/ 2043231 w 7861087"/>
              <a:gd name="connsiteY6" fmla="*/ 5910374 h 6035181"/>
              <a:gd name="connsiteX7" fmla="*/ 159229 w 7861087"/>
              <a:gd name="connsiteY7" fmla="*/ 4034582 h 6035181"/>
              <a:gd name="connsiteX8" fmla="*/ 1289943 w 7861087"/>
              <a:gd name="connsiteY8" fmla="*/ 622464 h 6035181"/>
              <a:gd name="connsiteX9" fmla="*/ 2809167 w 7861087"/>
              <a:gd name="connsiteY9" fmla="*/ 144519 h 6035181"/>
              <a:gd name="connsiteX10" fmla="*/ 4265780 w 7861087"/>
              <a:gd name="connsiteY10" fmla="*/ 0 h 60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1087" h="6035181">
                <a:moveTo>
                  <a:pt x="4265780" y="0"/>
                </a:moveTo>
                <a:cubicBezTo>
                  <a:pt x="5338002" y="21445"/>
                  <a:pt x="6383269" y="390941"/>
                  <a:pt x="6822703" y="1554529"/>
                </a:cubicBezTo>
                <a:cubicBezTo>
                  <a:pt x="7159410" y="2314095"/>
                  <a:pt x="7103165" y="3447531"/>
                  <a:pt x="7217331" y="3909228"/>
                </a:cubicBezTo>
                <a:cubicBezTo>
                  <a:pt x="7342397" y="4433062"/>
                  <a:pt x="7861087" y="4558712"/>
                  <a:pt x="7861087" y="4558712"/>
                </a:cubicBezTo>
                <a:cubicBezTo>
                  <a:pt x="7709964" y="4623369"/>
                  <a:pt x="7377128" y="4620797"/>
                  <a:pt x="6835461" y="4788183"/>
                </a:cubicBezTo>
                <a:cubicBezTo>
                  <a:pt x="6293793" y="4955568"/>
                  <a:pt x="5289626" y="5555233"/>
                  <a:pt x="4490923" y="5742267"/>
                </a:cubicBezTo>
                <a:cubicBezTo>
                  <a:pt x="3692220" y="5929300"/>
                  <a:pt x="2765184" y="6194987"/>
                  <a:pt x="2043231" y="5910374"/>
                </a:cubicBezTo>
                <a:cubicBezTo>
                  <a:pt x="1321278" y="5625761"/>
                  <a:pt x="284777" y="4915900"/>
                  <a:pt x="159229" y="4034582"/>
                </a:cubicBezTo>
                <a:cubicBezTo>
                  <a:pt x="33681" y="3153264"/>
                  <a:pt x="-456595" y="1392285"/>
                  <a:pt x="1289943" y="622464"/>
                </a:cubicBezTo>
                <a:cubicBezTo>
                  <a:pt x="2241160" y="260608"/>
                  <a:pt x="2324710" y="230825"/>
                  <a:pt x="2809167" y="144519"/>
                </a:cubicBezTo>
                <a:cubicBezTo>
                  <a:pt x="3450164" y="31575"/>
                  <a:pt x="3780243" y="8313"/>
                  <a:pt x="4265780" y="0"/>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4A10582-A0E6-9B29-8FE4-381C0B2240AE}"/>
              </a:ext>
            </a:extLst>
          </p:cNvPr>
          <p:cNvSpPr>
            <a:spLocks noGrp="1"/>
          </p:cNvSpPr>
          <p:nvPr>
            <p:ph type="title"/>
          </p:nvPr>
        </p:nvSpPr>
        <p:spPr>
          <a:xfrm>
            <a:off x="1111956" y="1735115"/>
            <a:ext cx="3983505" cy="2421375"/>
          </a:xfrm>
        </p:spPr>
        <p:txBody>
          <a:bodyPr vert="horz" lIns="91440" tIns="45720" rIns="91440" bIns="45720" rtlCol="0" anchor="ctr">
            <a:normAutofit/>
          </a:bodyPr>
          <a:lstStyle/>
          <a:p>
            <a:pPr algn="ctr"/>
            <a:r>
              <a:rPr lang="el-GR" dirty="0">
                <a:latin typeface="Cavolini" panose="03000502040302020204" pitchFamily="66" charset="0"/>
                <a:cs typeface="Cavolini" panose="03000502040302020204" pitchFamily="66" charset="0"/>
              </a:rPr>
              <a:t>Το πρόβλημα σε εικόνες</a:t>
            </a:r>
            <a:endParaRPr lang="en-US" dirty="0"/>
          </a:p>
        </p:txBody>
      </p:sp>
      <p:sp>
        <p:nvSpPr>
          <p:cNvPr id="26" name="Freeform: Shape 17">
            <a:extLst>
              <a:ext uri="{FF2B5EF4-FFF2-40B4-BE49-F238E27FC236}">
                <a16:creationId xmlns:a16="http://schemas.microsoft.com/office/drawing/2014/main" id="{FB69A980-D397-4383-991D-6DC2FB1C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35556" y="935488"/>
            <a:ext cx="4587669"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noFill/>
            <a:prstDash val="solid"/>
            <a:miter/>
          </a:ln>
        </p:spPr>
        <p:txBody>
          <a:bodyPr rtlCol="0" anchor="ctr"/>
          <a:lstStyle/>
          <a:p>
            <a:endParaRPr lang="en-US"/>
          </a:p>
        </p:txBody>
      </p:sp>
      <p:sp>
        <p:nvSpPr>
          <p:cNvPr id="27" name="Freeform: Shape 19">
            <a:extLst>
              <a:ext uri="{FF2B5EF4-FFF2-40B4-BE49-F238E27FC236}">
                <a16:creationId xmlns:a16="http://schemas.microsoft.com/office/drawing/2014/main" id="{9752318E-D247-4ED8-8B91-ED4663F23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746" y="1000537"/>
            <a:ext cx="5776791" cy="5009321"/>
          </a:xfrm>
          <a:custGeom>
            <a:avLst/>
            <a:gdLst>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341247 w 7832861"/>
              <a:gd name="connsiteY11" fmla="*/ 221774 h 6021285"/>
              <a:gd name="connsiteX12" fmla="*/ 2729122 w 7832861"/>
              <a:gd name="connsiteY12" fmla="*/ 145569 h 6021285"/>
              <a:gd name="connsiteX13" fmla="*/ 2759736 w 7832861"/>
              <a:gd name="connsiteY13" fmla="*/ 144080 h 6021285"/>
              <a:gd name="connsiteX14" fmla="*/ 2777664 w 7832861"/>
              <a:gd name="connsiteY14" fmla="*/ 140289 h 6021285"/>
              <a:gd name="connsiteX15" fmla="*/ 4237554 w 7832861"/>
              <a:gd name="connsiteY15" fmla="*/ 1051 h 6021285"/>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729122 w 7832861"/>
              <a:gd name="connsiteY11" fmla="*/ 145569 h 6021285"/>
              <a:gd name="connsiteX12" fmla="*/ 2759736 w 7832861"/>
              <a:gd name="connsiteY12" fmla="*/ 144080 h 6021285"/>
              <a:gd name="connsiteX13" fmla="*/ 2777664 w 7832861"/>
              <a:gd name="connsiteY13" fmla="*/ 140289 h 6021285"/>
              <a:gd name="connsiteX14" fmla="*/ 4237554 w 7832861"/>
              <a:gd name="connsiteY14" fmla="*/ 1051 h 6021285"/>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2759736 w 7832861"/>
              <a:gd name="connsiteY12" fmla="*/ 143029 h 6020234"/>
              <a:gd name="connsiteX13" fmla="*/ 4237554 w 7832861"/>
              <a:gd name="connsiteY13"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4237554 w 7832861"/>
              <a:gd name="connsiteY12"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729122 w 7832861"/>
              <a:gd name="connsiteY10" fmla="*/ 144518 h 6020234"/>
              <a:gd name="connsiteX11" fmla="*/ 4237554 w 7832861"/>
              <a:gd name="connsiteY11"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144519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607516 h 6035181"/>
              <a:gd name="connsiteX9" fmla="*/ 2780941 w 7832861"/>
              <a:gd name="connsiteY9" fmla="*/ 144519 h 6035181"/>
              <a:gd name="connsiteX10" fmla="*/ 4237554 w 7832861"/>
              <a:gd name="connsiteY10" fmla="*/ 0 h 6035181"/>
              <a:gd name="connsiteX0" fmla="*/ 4265780 w 7861087"/>
              <a:gd name="connsiteY0" fmla="*/ 0 h 6035181"/>
              <a:gd name="connsiteX1" fmla="*/ 6822703 w 7861087"/>
              <a:gd name="connsiteY1" fmla="*/ 1554529 h 6035181"/>
              <a:gd name="connsiteX2" fmla="*/ 7217331 w 7861087"/>
              <a:gd name="connsiteY2" fmla="*/ 3909228 h 6035181"/>
              <a:gd name="connsiteX3" fmla="*/ 7861087 w 7861087"/>
              <a:gd name="connsiteY3" fmla="*/ 4558712 h 6035181"/>
              <a:gd name="connsiteX4" fmla="*/ 6835461 w 7861087"/>
              <a:gd name="connsiteY4" fmla="*/ 4788183 h 6035181"/>
              <a:gd name="connsiteX5" fmla="*/ 4490923 w 7861087"/>
              <a:gd name="connsiteY5" fmla="*/ 5742267 h 6035181"/>
              <a:gd name="connsiteX6" fmla="*/ 2043231 w 7861087"/>
              <a:gd name="connsiteY6" fmla="*/ 5910374 h 6035181"/>
              <a:gd name="connsiteX7" fmla="*/ 159229 w 7861087"/>
              <a:gd name="connsiteY7" fmla="*/ 4034582 h 6035181"/>
              <a:gd name="connsiteX8" fmla="*/ 1289943 w 7861087"/>
              <a:gd name="connsiteY8" fmla="*/ 622464 h 6035181"/>
              <a:gd name="connsiteX9" fmla="*/ 2809167 w 7861087"/>
              <a:gd name="connsiteY9" fmla="*/ 144519 h 6035181"/>
              <a:gd name="connsiteX10" fmla="*/ 4265780 w 7861087"/>
              <a:gd name="connsiteY10" fmla="*/ 0 h 60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1087" h="6035181">
                <a:moveTo>
                  <a:pt x="4265780" y="0"/>
                </a:moveTo>
                <a:cubicBezTo>
                  <a:pt x="5338002" y="21445"/>
                  <a:pt x="6383269" y="390941"/>
                  <a:pt x="6822703" y="1554529"/>
                </a:cubicBezTo>
                <a:cubicBezTo>
                  <a:pt x="7159410" y="2314095"/>
                  <a:pt x="7103165" y="3447531"/>
                  <a:pt x="7217331" y="3909228"/>
                </a:cubicBezTo>
                <a:cubicBezTo>
                  <a:pt x="7342397" y="4433062"/>
                  <a:pt x="7861087" y="4558712"/>
                  <a:pt x="7861087" y="4558712"/>
                </a:cubicBezTo>
                <a:cubicBezTo>
                  <a:pt x="7709964" y="4623369"/>
                  <a:pt x="7377128" y="4620797"/>
                  <a:pt x="6835461" y="4788183"/>
                </a:cubicBezTo>
                <a:cubicBezTo>
                  <a:pt x="6293793" y="4955568"/>
                  <a:pt x="5289626" y="5555233"/>
                  <a:pt x="4490923" y="5742267"/>
                </a:cubicBezTo>
                <a:cubicBezTo>
                  <a:pt x="3692220" y="5929300"/>
                  <a:pt x="2765184" y="6194987"/>
                  <a:pt x="2043231" y="5910374"/>
                </a:cubicBezTo>
                <a:cubicBezTo>
                  <a:pt x="1321278" y="5625761"/>
                  <a:pt x="284777" y="4915900"/>
                  <a:pt x="159229" y="4034582"/>
                </a:cubicBezTo>
                <a:cubicBezTo>
                  <a:pt x="33681" y="3153264"/>
                  <a:pt x="-456595" y="1392285"/>
                  <a:pt x="1289943" y="622464"/>
                </a:cubicBezTo>
                <a:cubicBezTo>
                  <a:pt x="2241160" y="260608"/>
                  <a:pt x="2324710" y="230825"/>
                  <a:pt x="2809167" y="144519"/>
                </a:cubicBezTo>
                <a:cubicBezTo>
                  <a:pt x="3450164" y="31575"/>
                  <a:pt x="3780243" y="8313"/>
                  <a:pt x="4265780"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A84F71B6-2548-6D3D-5E0E-0B3E2AD4EA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92892" y="548672"/>
            <a:ext cx="4237757" cy="5765657"/>
          </a:xfrm>
          <a:prstGeom prst="rect">
            <a:avLst/>
          </a:prstGeom>
        </p:spPr>
      </p:pic>
    </p:spTree>
    <p:extLst>
      <p:ext uri="{BB962C8B-B14F-4D97-AF65-F5344CB8AC3E}">
        <p14:creationId xmlns:p14="http://schemas.microsoft.com/office/powerpoint/2010/main" val="2173923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449D184-9D1F-4194-967E-2078F06C0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8F3D92-FC0B-B92B-1807-0380BFFA1B5A}"/>
              </a:ext>
            </a:extLst>
          </p:cNvPr>
          <p:cNvSpPr>
            <a:spLocks noGrp="1"/>
          </p:cNvSpPr>
          <p:nvPr>
            <p:ph type="title"/>
          </p:nvPr>
        </p:nvSpPr>
        <p:spPr>
          <a:xfrm>
            <a:off x="799220" y="484450"/>
            <a:ext cx="4133604" cy="2124880"/>
          </a:xfrm>
        </p:spPr>
        <p:txBody>
          <a:bodyPr>
            <a:normAutofit/>
          </a:bodyPr>
          <a:lstStyle/>
          <a:p>
            <a:pPr algn="ctr"/>
            <a:r>
              <a:rPr lang="el-GR" dirty="0"/>
              <a:t> </a:t>
            </a:r>
            <a:endParaRPr lang="en-US" dirty="0"/>
          </a:p>
        </p:txBody>
      </p:sp>
      <p:pic>
        <p:nvPicPr>
          <p:cNvPr id="5" name="Content Placeholder 4" descr="Diagram&#10;&#10;Description automatically generated">
            <a:extLst>
              <a:ext uri="{FF2B5EF4-FFF2-40B4-BE49-F238E27FC236}">
                <a16:creationId xmlns:a16="http://schemas.microsoft.com/office/drawing/2014/main" id="{55746F50-013B-3F71-2EA6-1D6E9A85FCD6}"/>
              </a:ext>
            </a:extLst>
          </p:cNvPr>
          <p:cNvPicPr>
            <a:picLocks noChangeAspect="1"/>
          </p:cNvPicPr>
          <p:nvPr/>
        </p:nvPicPr>
        <p:blipFill rotWithShape="1">
          <a:blip r:embed="rId2">
            <a:extLst>
              <a:ext uri="{28A0092B-C50C-407E-A947-70E740481C1C}">
                <a14:useLocalDpi xmlns:a14="http://schemas.microsoft.com/office/drawing/2010/main" val="0"/>
              </a:ext>
            </a:extLst>
          </a:blip>
          <a:srcRect t="22229" r="-2" b="-2"/>
          <a:stretch/>
        </p:blipFill>
        <p:spPr>
          <a:xfrm>
            <a:off x="5623249" y="484454"/>
            <a:ext cx="5993465" cy="5736874"/>
          </a:xfrm>
          <a:custGeom>
            <a:avLst/>
            <a:gdLst/>
            <a:ahLst/>
            <a:cxnLst/>
            <a:rect l="l" t="t" r="r" b="b"/>
            <a:pathLst>
              <a:path w="7040677" h="6180550">
                <a:moveTo>
                  <a:pt x="493688" y="34"/>
                </a:moveTo>
                <a:cubicBezTo>
                  <a:pt x="653887" y="409"/>
                  <a:pt x="854619" y="3920"/>
                  <a:pt x="1033873" y="8815"/>
                </a:cubicBezTo>
                <a:lnTo>
                  <a:pt x="6135204" y="38273"/>
                </a:lnTo>
                <a:lnTo>
                  <a:pt x="7040677" y="66047"/>
                </a:lnTo>
                <a:lnTo>
                  <a:pt x="7040677" y="6149315"/>
                </a:lnTo>
                <a:lnTo>
                  <a:pt x="6895903" y="6148904"/>
                </a:lnTo>
                <a:cubicBezTo>
                  <a:pt x="5164050" y="6146027"/>
                  <a:pt x="2763280" y="6180550"/>
                  <a:pt x="1145259" y="6180550"/>
                </a:cubicBezTo>
                <a:cubicBezTo>
                  <a:pt x="686865" y="6151091"/>
                  <a:pt x="359440" y="6180551"/>
                  <a:pt x="45113" y="6151091"/>
                </a:cubicBezTo>
                <a:cubicBezTo>
                  <a:pt x="-50932" y="4157674"/>
                  <a:pt x="23284" y="1383584"/>
                  <a:pt x="110598" y="126652"/>
                </a:cubicBezTo>
                <a:cubicBezTo>
                  <a:pt x="118105" y="-27768"/>
                  <a:pt x="111883" y="22759"/>
                  <a:pt x="262498" y="3120"/>
                </a:cubicBezTo>
                <a:cubicBezTo>
                  <a:pt x="316041" y="711"/>
                  <a:pt x="397569" y="-192"/>
                  <a:pt x="493688" y="34"/>
                </a:cubicBezTo>
                <a:close/>
              </a:path>
            </a:pathLst>
          </a:custGeom>
          <a:ln>
            <a:noFill/>
          </a:ln>
        </p:spPr>
      </p:pic>
      <p:sp>
        <p:nvSpPr>
          <p:cNvPr id="25" name="Freeform: Shape 24">
            <a:extLst>
              <a:ext uri="{FF2B5EF4-FFF2-40B4-BE49-F238E27FC236}">
                <a16:creationId xmlns:a16="http://schemas.microsoft.com/office/drawing/2014/main" id="{CD0A91AB-7772-469C-ADBF-6BA8D81AE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623249" y="484449"/>
            <a:ext cx="5993464" cy="5736873"/>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1AA0020E-FB7B-4A05-91FF-2F596CD42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286" y="2745855"/>
            <a:ext cx="5477840" cy="3586841"/>
          </a:xfrm>
          <a:custGeom>
            <a:avLst/>
            <a:gdLst>
              <a:gd name="connsiteX0" fmla="*/ 3179526 w 5273388"/>
              <a:gd name="connsiteY0" fmla="*/ 13 h 3608000"/>
              <a:gd name="connsiteX1" fmla="*/ 3853899 w 5273388"/>
              <a:gd name="connsiteY1" fmla="*/ 59918 h 3608000"/>
              <a:gd name="connsiteX2" fmla="*/ 4979444 w 5273388"/>
              <a:gd name="connsiteY2" fmla="*/ 1297670 h 3608000"/>
              <a:gd name="connsiteX3" fmla="*/ 4900974 w 5273388"/>
              <a:gd name="connsiteY3" fmla="*/ 2238338 h 3608000"/>
              <a:gd name="connsiteX4" fmla="*/ 4858743 w 5273388"/>
              <a:gd name="connsiteY4" fmla="*/ 2381910 h 3608000"/>
              <a:gd name="connsiteX5" fmla="*/ 4849490 w 5273388"/>
              <a:gd name="connsiteY5" fmla="*/ 2451976 h 3608000"/>
              <a:gd name="connsiteX6" fmla="*/ 4816211 w 5273388"/>
              <a:gd name="connsiteY6" fmla="*/ 2647754 h 3608000"/>
              <a:gd name="connsiteX7" fmla="*/ 5255498 w 5273388"/>
              <a:gd name="connsiteY7" fmla="*/ 2851226 h 3608000"/>
              <a:gd name="connsiteX8" fmla="*/ 5220201 w 5273388"/>
              <a:gd name="connsiteY8" fmla="*/ 2877530 h 3608000"/>
              <a:gd name="connsiteX9" fmla="*/ 5204187 w 5273388"/>
              <a:gd name="connsiteY9" fmla="*/ 2887142 h 3608000"/>
              <a:gd name="connsiteX10" fmla="*/ 5200798 w 5273388"/>
              <a:gd name="connsiteY10" fmla="*/ 2891560 h 3608000"/>
              <a:gd name="connsiteX11" fmla="*/ 4206951 w 5273388"/>
              <a:gd name="connsiteY11" fmla="*/ 3179220 h 3608000"/>
              <a:gd name="connsiteX12" fmla="*/ 2487114 w 5273388"/>
              <a:gd name="connsiteY12" fmla="*/ 3607620 h 3608000"/>
              <a:gd name="connsiteX13" fmla="*/ 628718 w 5273388"/>
              <a:gd name="connsiteY13" fmla="*/ 3098753 h 3608000"/>
              <a:gd name="connsiteX14" fmla="*/ 7478 w 5273388"/>
              <a:gd name="connsiteY14" fmla="*/ 1669984 h 3608000"/>
              <a:gd name="connsiteX15" fmla="*/ 840070 w 5273388"/>
              <a:gd name="connsiteY15" fmla="*/ 374196 h 3608000"/>
              <a:gd name="connsiteX16" fmla="*/ 3179526 w 5273388"/>
              <a:gd name="connsiteY16" fmla="*/ 13 h 3608000"/>
              <a:gd name="connsiteX0" fmla="*/ 3179526 w 5273388"/>
              <a:gd name="connsiteY0" fmla="*/ 13 h 3608000"/>
              <a:gd name="connsiteX1" fmla="*/ 3853899 w 5273388"/>
              <a:gd name="connsiteY1" fmla="*/ 59918 h 3608000"/>
              <a:gd name="connsiteX2" fmla="*/ 4979444 w 5273388"/>
              <a:gd name="connsiteY2" fmla="*/ 1297670 h 3608000"/>
              <a:gd name="connsiteX3" fmla="*/ 4900974 w 5273388"/>
              <a:gd name="connsiteY3" fmla="*/ 2238338 h 3608000"/>
              <a:gd name="connsiteX4" fmla="*/ 4849490 w 5273388"/>
              <a:gd name="connsiteY4" fmla="*/ 2451976 h 3608000"/>
              <a:gd name="connsiteX5" fmla="*/ 4816211 w 5273388"/>
              <a:gd name="connsiteY5" fmla="*/ 2647754 h 3608000"/>
              <a:gd name="connsiteX6" fmla="*/ 5255498 w 5273388"/>
              <a:gd name="connsiteY6" fmla="*/ 2851226 h 3608000"/>
              <a:gd name="connsiteX7" fmla="*/ 5220201 w 5273388"/>
              <a:gd name="connsiteY7" fmla="*/ 2877530 h 3608000"/>
              <a:gd name="connsiteX8" fmla="*/ 5204187 w 5273388"/>
              <a:gd name="connsiteY8" fmla="*/ 2887142 h 3608000"/>
              <a:gd name="connsiteX9" fmla="*/ 5200798 w 5273388"/>
              <a:gd name="connsiteY9" fmla="*/ 2891560 h 3608000"/>
              <a:gd name="connsiteX10" fmla="*/ 4206951 w 5273388"/>
              <a:gd name="connsiteY10" fmla="*/ 3179220 h 3608000"/>
              <a:gd name="connsiteX11" fmla="*/ 2487114 w 5273388"/>
              <a:gd name="connsiteY11" fmla="*/ 3607620 h 3608000"/>
              <a:gd name="connsiteX12" fmla="*/ 628718 w 5273388"/>
              <a:gd name="connsiteY12" fmla="*/ 3098753 h 3608000"/>
              <a:gd name="connsiteX13" fmla="*/ 7478 w 5273388"/>
              <a:gd name="connsiteY13" fmla="*/ 1669984 h 3608000"/>
              <a:gd name="connsiteX14" fmla="*/ 840070 w 5273388"/>
              <a:gd name="connsiteY14" fmla="*/ 374196 h 3608000"/>
              <a:gd name="connsiteX15" fmla="*/ 3179526 w 5273388"/>
              <a:gd name="connsiteY15" fmla="*/ 13 h 3608000"/>
              <a:gd name="connsiteX0" fmla="*/ 3179526 w 5273388"/>
              <a:gd name="connsiteY0" fmla="*/ 13 h 3608000"/>
              <a:gd name="connsiteX1" fmla="*/ 3853899 w 5273388"/>
              <a:gd name="connsiteY1" fmla="*/ 59918 h 3608000"/>
              <a:gd name="connsiteX2" fmla="*/ 4979444 w 5273388"/>
              <a:gd name="connsiteY2" fmla="*/ 1297670 h 3608000"/>
              <a:gd name="connsiteX3" fmla="*/ 4900974 w 5273388"/>
              <a:gd name="connsiteY3" fmla="*/ 2238338 h 3608000"/>
              <a:gd name="connsiteX4" fmla="*/ 4816211 w 5273388"/>
              <a:gd name="connsiteY4" fmla="*/ 2647754 h 3608000"/>
              <a:gd name="connsiteX5" fmla="*/ 5255498 w 5273388"/>
              <a:gd name="connsiteY5" fmla="*/ 2851226 h 3608000"/>
              <a:gd name="connsiteX6" fmla="*/ 5220201 w 5273388"/>
              <a:gd name="connsiteY6" fmla="*/ 2877530 h 3608000"/>
              <a:gd name="connsiteX7" fmla="*/ 5204187 w 5273388"/>
              <a:gd name="connsiteY7" fmla="*/ 2887142 h 3608000"/>
              <a:gd name="connsiteX8" fmla="*/ 5200798 w 5273388"/>
              <a:gd name="connsiteY8" fmla="*/ 2891560 h 3608000"/>
              <a:gd name="connsiteX9" fmla="*/ 4206951 w 5273388"/>
              <a:gd name="connsiteY9" fmla="*/ 3179220 h 3608000"/>
              <a:gd name="connsiteX10" fmla="*/ 2487114 w 5273388"/>
              <a:gd name="connsiteY10" fmla="*/ 3607620 h 3608000"/>
              <a:gd name="connsiteX11" fmla="*/ 628718 w 5273388"/>
              <a:gd name="connsiteY11" fmla="*/ 3098753 h 3608000"/>
              <a:gd name="connsiteX12" fmla="*/ 7478 w 5273388"/>
              <a:gd name="connsiteY12" fmla="*/ 1669984 h 3608000"/>
              <a:gd name="connsiteX13" fmla="*/ 840070 w 5273388"/>
              <a:gd name="connsiteY13" fmla="*/ 374196 h 3608000"/>
              <a:gd name="connsiteX14" fmla="*/ 3179526 w 5273388"/>
              <a:gd name="connsiteY14" fmla="*/ 13 h 3608000"/>
              <a:gd name="connsiteX0" fmla="*/ 3179526 w 5273388"/>
              <a:gd name="connsiteY0" fmla="*/ 13 h 3608000"/>
              <a:gd name="connsiteX1" fmla="*/ 3853899 w 5273388"/>
              <a:gd name="connsiteY1" fmla="*/ 59918 h 3608000"/>
              <a:gd name="connsiteX2" fmla="*/ 4979444 w 5273388"/>
              <a:gd name="connsiteY2" fmla="*/ 1297670 h 3608000"/>
              <a:gd name="connsiteX3" fmla="*/ 4900974 w 5273388"/>
              <a:gd name="connsiteY3" fmla="*/ 2238338 h 3608000"/>
              <a:gd name="connsiteX4" fmla="*/ 4816211 w 5273388"/>
              <a:gd name="connsiteY4" fmla="*/ 2647754 h 3608000"/>
              <a:gd name="connsiteX5" fmla="*/ 5255498 w 5273388"/>
              <a:gd name="connsiteY5" fmla="*/ 2851226 h 3608000"/>
              <a:gd name="connsiteX6" fmla="*/ 5220201 w 5273388"/>
              <a:gd name="connsiteY6" fmla="*/ 2877530 h 3608000"/>
              <a:gd name="connsiteX7" fmla="*/ 5204187 w 5273388"/>
              <a:gd name="connsiteY7" fmla="*/ 2887142 h 3608000"/>
              <a:gd name="connsiteX8" fmla="*/ 5200798 w 5273388"/>
              <a:gd name="connsiteY8" fmla="*/ 2891560 h 3608000"/>
              <a:gd name="connsiteX9" fmla="*/ 4206951 w 5273388"/>
              <a:gd name="connsiteY9" fmla="*/ 3179220 h 3608000"/>
              <a:gd name="connsiteX10" fmla="*/ 2487114 w 5273388"/>
              <a:gd name="connsiteY10" fmla="*/ 3607620 h 3608000"/>
              <a:gd name="connsiteX11" fmla="*/ 628718 w 5273388"/>
              <a:gd name="connsiteY11" fmla="*/ 3098753 h 3608000"/>
              <a:gd name="connsiteX12" fmla="*/ 7478 w 5273388"/>
              <a:gd name="connsiteY12" fmla="*/ 1669984 h 3608000"/>
              <a:gd name="connsiteX13" fmla="*/ 840070 w 5273388"/>
              <a:gd name="connsiteY13" fmla="*/ 374196 h 3608000"/>
              <a:gd name="connsiteX14" fmla="*/ 3179526 w 5273388"/>
              <a:gd name="connsiteY14" fmla="*/ 13 h 3608000"/>
              <a:gd name="connsiteX0" fmla="*/ 3179526 w 5273388"/>
              <a:gd name="connsiteY0" fmla="*/ 13 h 3608000"/>
              <a:gd name="connsiteX1" fmla="*/ 3853899 w 5273388"/>
              <a:gd name="connsiteY1" fmla="*/ 59918 h 3608000"/>
              <a:gd name="connsiteX2" fmla="*/ 4979444 w 5273388"/>
              <a:gd name="connsiteY2" fmla="*/ 1297670 h 3608000"/>
              <a:gd name="connsiteX3" fmla="*/ 4900974 w 5273388"/>
              <a:gd name="connsiteY3" fmla="*/ 2238338 h 3608000"/>
              <a:gd name="connsiteX4" fmla="*/ 4816211 w 5273388"/>
              <a:gd name="connsiteY4" fmla="*/ 2647754 h 3608000"/>
              <a:gd name="connsiteX5" fmla="*/ 5255498 w 5273388"/>
              <a:gd name="connsiteY5" fmla="*/ 2851226 h 3608000"/>
              <a:gd name="connsiteX6" fmla="*/ 5220201 w 5273388"/>
              <a:gd name="connsiteY6" fmla="*/ 2877530 h 3608000"/>
              <a:gd name="connsiteX7" fmla="*/ 5204187 w 5273388"/>
              <a:gd name="connsiteY7" fmla="*/ 2887142 h 3608000"/>
              <a:gd name="connsiteX8" fmla="*/ 5200798 w 5273388"/>
              <a:gd name="connsiteY8" fmla="*/ 2891560 h 3608000"/>
              <a:gd name="connsiteX9" fmla="*/ 4206951 w 5273388"/>
              <a:gd name="connsiteY9" fmla="*/ 3179220 h 3608000"/>
              <a:gd name="connsiteX10" fmla="*/ 2487114 w 5273388"/>
              <a:gd name="connsiteY10" fmla="*/ 3607620 h 3608000"/>
              <a:gd name="connsiteX11" fmla="*/ 628718 w 5273388"/>
              <a:gd name="connsiteY11" fmla="*/ 3098753 h 3608000"/>
              <a:gd name="connsiteX12" fmla="*/ 7478 w 5273388"/>
              <a:gd name="connsiteY12" fmla="*/ 1669984 h 3608000"/>
              <a:gd name="connsiteX13" fmla="*/ 840070 w 5273388"/>
              <a:gd name="connsiteY13" fmla="*/ 374196 h 3608000"/>
              <a:gd name="connsiteX14" fmla="*/ 3179526 w 5273388"/>
              <a:gd name="connsiteY14" fmla="*/ 13 h 3608000"/>
              <a:gd name="connsiteX0" fmla="*/ 3179526 w 5273388"/>
              <a:gd name="connsiteY0" fmla="*/ 13 h 3608000"/>
              <a:gd name="connsiteX1" fmla="*/ 3853899 w 5273388"/>
              <a:gd name="connsiteY1" fmla="*/ 59918 h 3608000"/>
              <a:gd name="connsiteX2" fmla="*/ 4979444 w 5273388"/>
              <a:gd name="connsiteY2" fmla="*/ 1297670 h 3608000"/>
              <a:gd name="connsiteX3" fmla="*/ 4900974 w 5273388"/>
              <a:gd name="connsiteY3" fmla="*/ 2238338 h 3608000"/>
              <a:gd name="connsiteX4" fmla="*/ 4816211 w 5273388"/>
              <a:gd name="connsiteY4" fmla="*/ 2647754 h 3608000"/>
              <a:gd name="connsiteX5" fmla="*/ 5255498 w 5273388"/>
              <a:gd name="connsiteY5" fmla="*/ 2851226 h 3608000"/>
              <a:gd name="connsiteX6" fmla="*/ 5220201 w 5273388"/>
              <a:gd name="connsiteY6" fmla="*/ 2877530 h 3608000"/>
              <a:gd name="connsiteX7" fmla="*/ 5204187 w 5273388"/>
              <a:gd name="connsiteY7" fmla="*/ 2887142 h 3608000"/>
              <a:gd name="connsiteX8" fmla="*/ 5200798 w 5273388"/>
              <a:gd name="connsiteY8" fmla="*/ 2891560 h 3608000"/>
              <a:gd name="connsiteX9" fmla="*/ 4206951 w 5273388"/>
              <a:gd name="connsiteY9" fmla="*/ 3179220 h 3608000"/>
              <a:gd name="connsiteX10" fmla="*/ 2487114 w 5273388"/>
              <a:gd name="connsiteY10" fmla="*/ 3607620 h 3608000"/>
              <a:gd name="connsiteX11" fmla="*/ 628718 w 5273388"/>
              <a:gd name="connsiteY11" fmla="*/ 3098753 h 3608000"/>
              <a:gd name="connsiteX12" fmla="*/ 7478 w 5273388"/>
              <a:gd name="connsiteY12" fmla="*/ 1669984 h 3608000"/>
              <a:gd name="connsiteX13" fmla="*/ 840070 w 5273388"/>
              <a:gd name="connsiteY13" fmla="*/ 374196 h 3608000"/>
              <a:gd name="connsiteX14" fmla="*/ 3179526 w 5273388"/>
              <a:gd name="connsiteY14" fmla="*/ 13 h 3608000"/>
              <a:gd name="connsiteX0" fmla="*/ 3179526 w 5273388"/>
              <a:gd name="connsiteY0" fmla="*/ 13 h 3608000"/>
              <a:gd name="connsiteX1" fmla="*/ 3853899 w 5273388"/>
              <a:gd name="connsiteY1" fmla="*/ 59918 h 3608000"/>
              <a:gd name="connsiteX2" fmla="*/ 4979444 w 5273388"/>
              <a:gd name="connsiteY2" fmla="*/ 1297670 h 3608000"/>
              <a:gd name="connsiteX3" fmla="*/ 4900974 w 5273388"/>
              <a:gd name="connsiteY3" fmla="*/ 2238338 h 3608000"/>
              <a:gd name="connsiteX4" fmla="*/ 4816211 w 5273388"/>
              <a:gd name="connsiteY4" fmla="*/ 2647754 h 3608000"/>
              <a:gd name="connsiteX5" fmla="*/ 5255498 w 5273388"/>
              <a:gd name="connsiteY5" fmla="*/ 2851226 h 3608000"/>
              <a:gd name="connsiteX6" fmla="*/ 5220201 w 5273388"/>
              <a:gd name="connsiteY6" fmla="*/ 2877530 h 3608000"/>
              <a:gd name="connsiteX7" fmla="*/ 5204187 w 5273388"/>
              <a:gd name="connsiteY7" fmla="*/ 2887142 h 3608000"/>
              <a:gd name="connsiteX8" fmla="*/ 5200798 w 5273388"/>
              <a:gd name="connsiteY8" fmla="*/ 2891560 h 3608000"/>
              <a:gd name="connsiteX9" fmla="*/ 4206951 w 5273388"/>
              <a:gd name="connsiteY9" fmla="*/ 3179220 h 3608000"/>
              <a:gd name="connsiteX10" fmla="*/ 2487114 w 5273388"/>
              <a:gd name="connsiteY10" fmla="*/ 3607620 h 3608000"/>
              <a:gd name="connsiteX11" fmla="*/ 628718 w 5273388"/>
              <a:gd name="connsiteY11" fmla="*/ 3098753 h 3608000"/>
              <a:gd name="connsiteX12" fmla="*/ 7478 w 5273388"/>
              <a:gd name="connsiteY12" fmla="*/ 1669984 h 3608000"/>
              <a:gd name="connsiteX13" fmla="*/ 840070 w 5273388"/>
              <a:gd name="connsiteY13" fmla="*/ 374196 h 3608000"/>
              <a:gd name="connsiteX14" fmla="*/ 3179526 w 5273388"/>
              <a:gd name="connsiteY14" fmla="*/ 13 h 3608000"/>
              <a:gd name="connsiteX0" fmla="*/ 3179526 w 5273388"/>
              <a:gd name="connsiteY0" fmla="*/ 13 h 3609528"/>
              <a:gd name="connsiteX1" fmla="*/ 3853899 w 5273388"/>
              <a:gd name="connsiteY1" fmla="*/ 59918 h 3609528"/>
              <a:gd name="connsiteX2" fmla="*/ 4979444 w 5273388"/>
              <a:gd name="connsiteY2" fmla="*/ 1297670 h 3609528"/>
              <a:gd name="connsiteX3" fmla="*/ 4900974 w 5273388"/>
              <a:gd name="connsiteY3" fmla="*/ 2238338 h 3609528"/>
              <a:gd name="connsiteX4" fmla="*/ 4816211 w 5273388"/>
              <a:gd name="connsiteY4" fmla="*/ 2647754 h 3609528"/>
              <a:gd name="connsiteX5" fmla="*/ 5255498 w 5273388"/>
              <a:gd name="connsiteY5" fmla="*/ 2851226 h 3609528"/>
              <a:gd name="connsiteX6" fmla="*/ 5220201 w 5273388"/>
              <a:gd name="connsiteY6" fmla="*/ 2877530 h 3609528"/>
              <a:gd name="connsiteX7" fmla="*/ 5204187 w 5273388"/>
              <a:gd name="connsiteY7" fmla="*/ 2887142 h 3609528"/>
              <a:gd name="connsiteX8" fmla="*/ 5200798 w 5273388"/>
              <a:gd name="connsiteY8" fmla="*/ 2891560 h 3609528"/>
              <a:gd name="connsiteX9" fmla="*/ 4206951 w 5273388"/>
              <a:gd name="connsiteY9" fmla="*/ 3179220 h 3609528"/>
              <a:gd name="connsiteX10" fmla="*/ 2487114 w 5273388"/>
              <a:gd name="connsiteY10" fmla="*/ 3607620 h 3609528"/>
              <a:gd name="connsiteX11" fmla="*/ 628718 w 5273388"/>
              <a:gd name="connsiteY11" fmla="*/ 3098753 h 3609528"/>
              <a:gd name="connsiteX12" fmla="*/ 7478 w 5273388"/>
              <a:gd name="connsiteY12" fmla="*/ 1669984 h 3609528"/>
              <a:gd name="connsiteX13" fmla="*/ 840070 w 5273388"/>
              <a:gd name="connsiteY13" fmla="*/ 374196 h 3609528"/>
              <a:gd name="connsiteX14" fmla="*/ 3179526 w 5273388"/>
              <a:gd name="connsiteY14" fmla="*/ 13 h 3609528"/>
              <a:gd name="connsiteX0" fmla="*/ 3179526 w 5273388"/>
              <a:gd name="connsiteY0" fmla="*/ 13 h 3610808"/>
              <a:gd name="connsiteX1" fmla="*/ 3853899 w 5273388"/>
              <a:gd name="connsiteY1" fmla="*/ 59918 h 3610808"/>
              <a:gd name="connsiteX2" fmla="*/ 4979444 w 5273388"/>
              <a:gd name="connsiteY2" fmla="*/ 1297670 h 3610808"/>
              <a:gd name="connsiteX3" fmla="*/ 4900974 w 5273388"/>
              <a:gd name="connsiteY3" fmla="*/ 2238338 h 3610808"/>
              <a:gd name="connsiteX4" fmla="*/ 4816211 w 5273388"/>
              <a:gd name="connsiteY4" fmla="*/ 2647754 h 3610808"/>
              <a:gd name="connsiteX5" fmla="*/ 5255498 w 5273388"/>
              <a:gd name="connsiteY5" fmla="*/ 2851226 h 3610808"/>
              <a:gd name="connsiteX6" fmla="*/ 5220201 w 5273388"/>
              <a:gd name="connsiteY6" fmla="*/ 2877530 h 3610808"/>
              <a:gd name="connsiteX7" fmla="*/ 5204187 w 5273388"/>
              <a:gd name="connsiteY7" fmla="*/ 2887142 h 3610808"/>
              <a:gd name="connsiteX8" fmla="*/ 5200798 w 5273388"/>
              <a:gd name="connsiteY8" fmla="*/ 2891560 h 3610808"/>
              <a:gd name="connsiteX9" fmla="*/ 4206951 w 5273388"/>
              <a:gd name="connsiteY9" fmla="*/ 3179220 h 3610808"/>
              <a:gd name="connsiteX10" fmla="*/ 2487114 w 5273388"/>
              <a:gd name="connsiteY10" fmla="*/ 3607620 h 3610808"/>
              <a:gd name="connsiteX11" fmla="*/ 628718 w 5273388"/>
              <a:gd name="connsiteY11" fmla="*/ 3098753 h 3610808"/>
              <a:gd name="connsiteX12" fmla="*/ 7478 w 5273388"/>
              <a:gd name="connsiteY12" fmla="*/ 1669984 h 3610808"/>
              <a:gd name="connsiteX13" fmla="*/ 840070 w 5273388"/>
              <a:gd name="connsiteY13" fmla="*/ 374196 h 3610808"/>
              <a:gd name="connsiteX14" fmla="*/ 3179526 w 5273388"/>
              <a:gd name="connsiteY14" fmla="*/ 13 h 3610808"/>
              <a:gd name="connsiteX0" fmla="*/ 3179526 w 5273388"/>
              <a:gd name="connsiteY0" fmla="*/ 13 h 3586841"/>
              <a:gd name="connsiteX1" fmla="*/ 3853899 w 5273388"/>
              <a:gd name="connsiteY1" fmla="*/ 59918 h 3586841"/>
              <a:gd name="connsiteX2" fmla="*/ 4979444 w 5273388"/>
              <a:gd name="connsiteY2" fmla="*/ 1297670 h 3586841"/>
              <a:gd name="connsiteX3" fmla="*/ 4900974 w 5273388"/>
              <a:gd name="connsiteY3" fmla="*/ 2238338 h 3586841"/>
              <a:gd name="connsiteX4" fmla="*/ 4816211 w 5273388"/>
              <a:gd name="connsiteY4" fmla="*/ 2647754 h 3586841"/>
              <a:gd name="connsiteX5" fmla="*/ 5255498 w 5273388"/>
              <a:gd name="connsiteY5" fmla="*/ 2851226 h 3586841"/>
              <a:gd name="connsiteX6" fmla="*/ 5220201 w 5273388"/>
              <a:gd name="connsiteY6" fmla="*/ 2877530 h 3586841"/>
              <a:gd name="connsiteX7" fmla="*/ 5204187 w 5273388"/>
              <a:gd name="connsiteY7" fmla="*/ 2887142 h 3586841"/>
              <a:gd name="connsiteX8" fmla="*/ 5200798 w 5273388"/>
              <a:gd name="connsiteY8" fmla="*/ 2891560 h 3586841"/>
              <a:gd name="connsiteX9" fmla="*/ 4206951 w 5273388"/>
              <a:gd name="connsiteY9" fmla="*/ 3179220 h 3586841"/>
              <a:gd name="connsiteX10" fmla="*/ 2532332 w 5273388"/>
              <a:gd name="connsiteY10" fmla="*/ 3582499 h 3586841"/>
              <a:gd name="connsiteX11" fmla="*/ 628718 w 5273388"/>
              <a:gd name="connsiteY11" fmla="*/ 3098753 h 3586841"/>
              <a:gd name="connsiteX12" fmla="*/ 7478 w 5273388"/>
              <a:gd name="connsiteY12" fmla="*/ 1669984 h 3586841"/>
              <a:gd name="connsiteX13" fmla="*/ 840070 w 5273388"/>
              <a:gd name="connsiteY13" fmla="*/ 374196 h 3586841"/>
              <a:gd name="connsiteX14" fmla="*/ 3179526 w 5273388"/>
              <a:gd name="connsiteY14" fmla="*/ 13 h 358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73388" h="3586841">
                <a:moveTo>
                  <a:pt x="3179526" y="13"/>
                </a:moveTo>
                <a:cubicBezTo>
                  <a:pt x="3444613" y="-566"/>
                  <a:pt x="3679907" y="17682"/>
                  <a:pt x="3853899" y="59918"/>
                </a:cubicBezTo>
                <a:cubicBezTo>
                  <a:pt x="4549870" y="228866"/>
                  <a:pt x="4853437" y="892015"/>
                  <a:pt x="4979444" y="1297670"/>
                </a:cubicBezTo>
                <a:cubicBezTo>
                  <a:pt x="5074752" y="1604495"/>
                  <a:pt x="4991037" y="1905799"/>
                  <a:pt x="4900974" y="2238338"/>
                </a:cubicBezTo>
                <a:cubicBezTo>
                  <a:pt x="4857647" y="2399931"/>
                  <a:pt x="4844465" y="2511282"/>
                  <a:pt x="4816211" y="2647754"/>
                </a:cubicBezTo>
                <a:cubicBezTo>
                  <a:pt x="4976943" y="2876684"/>
                  <a:pt x="5360348" y="2761778"/>
                  <a:pt x="5255498" y="2851226"/>
                </a:cubicBezTo>
                <a:cubicBezTo>
                  <a:pt x="5245669" y="2859612"/>
                  <a:pt x="5233931" y="2868400"/>
                  <a:pt x="5220201" y="2877530"/>
                </a:cubicBezTo>
                <a:lnTo>
                  <a:pt x="5204187" y="2887142"/>
                </a:lnTo>
                <a:lnTo>
                  <a:pt x="5200798" y="2891560"/>
                </a:lnTo>
                <a:cubicBezTo>
                  <a:pt x="5103263" y="2968778"/>
                  <a:pt x="4651695" y="3064064"/>
                  <a:pt x="4206951" y="3179220"/>
                </a:cubicBezTo>
                <a:cubicBezTo>
                  <a:pt x="3762207" y="3294376"/>
                  <a:pt x="3183970" y="3565765"/>
                  <a:pt x="2532332" y="3582499"/>
                </a:cubicBezTo>
                <a:cubicBezTo>
                  <a:pt x="1880694" y="3599233"/>
                  <a:pt x="944237" y="3591689"/>
                  <a:pt x="628718" y="3098753"/>
                </a:cubicBezTo>
                <a:cubicBezTo>
                  <a:pt x="132988" y="2481745"/>
                  <a:pt x="-39735" y="2302466"/>
                  <a:pt x="7478" y="1669984"/>
                </a:cubicBezTo>
                <a:cubicBezTo>
                  <a:pt x="96120" y="1140683"/>
                  <a:pt x="199000" y="642541"/>
                  <a:pt x="840070" y="374196"/>
                </a:cubicBezTo>
                <a:cubicBezTo>
                  <a:pt x="1320873" y="172938"/>
                  <a:pt x="2384267" y="1752"/>
                  <a:pt x="3179526" y="13"/>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Content Placeholder 8">
            <a:extLst>
              <a:ext uri="{FF2B5EF4-FFF2-40B4-BE49-F238E27FC236}">
                <a16:creationId xmlns:a16="http://schemas.microsoft.com/office/drawing/2014/main" id="{4423227C-BE92-71DC-9842-AB92EDE93CFF}"/>
              </a:ext>
            </a:extLst>
          </p:cNvPr>
          <p:cNvSpPr>
            <a:spLocks noGrp="1"/>
          </p:cNvSpPr>
          <p:nvPr>
            <p:ph idx="1"/>
          </p:nvPr>
        </p:nvSpPr>
        <p:spPr>
          <a:xfrm>
            <a:off x="1179900" y="3137186"/>
            <a:ext cx="4107445" cy="2757715"/>
          </a:xfrm>
        </p:spPr>
        <p:txBody>
          <a:bodyPr anchor="ctr">
            <a:normAutofit/>
          </a:bodyPr>
          <a:lstStyle/>
          <a:p>
            <a:pPr algn="ctr"/>
            <a:r>
              <a:rPr lang="el-GR" dirty="0">
                <a:latin typeface="Cavolini" panose="03000502040302020204" pitchFamily="66" charset="0"/>
                <a:cs typeface="Cavolini" panose="03000502040302020204" pitchFamily="66" charset="0"/>
              </a:rPr>
              <a:t>Η λύση του προβλήματος...</a:t>
            </a:r>
            <a:endParaRPr lang="en-US" dirty="0">
              <a:latin typeface="Cavolini" panose="03000502040302020204" pitchFamily="66" charset="0"/>
              <a:cs typeface="Cavolini" panose="03000502040302020204" pitchFamily="66" charset="0"/>
            </a:endParaRPr>
          </a:p>
        </p:txBody>
      </p:sp>
      <p:sp>
        <p:nvSpPr>
          <p:cNvPr id="29" name="Freeform: Shape 28">
            <a:extLst>
              <a:ext uri="{FF2B5EF4-FFF2-40B4-BE49-F238E27FC236}">
                <a16:creationId xmlns:a16="http://schemas.microsoft.com/office/drawing/2014/main" id="{9352FC5B-DB82-4476-A73C-D8B8D940F0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633" y="2760799"/>
            <a:ext cx="5477840" cy="3586841"/>
          </a:xfrm>
          <a:custGeom>
            <a:avLst/>
            <a:gdLst>
              <a:gd name="connsiteX0" fmla="*/ 3179526 w 5273388"/>
              <a:gd name="connsiteY0" fmla="*/ 13 h 3608000"/>
              <a:gd name="connsiteX1" fmla="*/ 3853899 w 5273388"/>
              <a:gd name="connsiteY1" fmla="*/ 59918 h 3608000"/>
              <a:gd name="connsiteX2" fmla="*/ 4979444 w 5273388"/>
              <a:gd name="connsiteY2" fmla="*/ 1297670 h 3608000"/>
              <a:gd name="connsiteX3" fmla="*/ 4900974 w 5273388"/>
              <a:gd name="connsiteY3" fmla="*/ 2238338 h 3608000"/>
              <a:gd name="connsiteX4" fmla="*/ 4858743 w 5273388"/>
              <a:gd name="connsiteY4" fmla="*/ 2381910 h 3608000"/>
              <a:gd name="connsiteX5" fmla="*/ 4849490 w 5273388"/>
              <a:gd name="connsiteY5" fmla="*/ 2451976 h 3608000"/>
              <a:gd name="connsiteX6" fmla="*/ 4816211 w 5273388"/>
              <a:gd name="connsiteY6" fmla="*/ 2647754 h 3608000"/>
              <a:gd name="connsiteX7" fmla="*/ 5255498 w 5273388"/>
              <a:gd name="connsiteY7" fmla="*/ 2851226 h 3608000"/>
              <a:gd name="connsiteX8" fmla="*/ 5220201 w 5273388"/>
              <a:gd name="connsiteY8" fmla="*/ 2877530 h 3608000"/>
              <a:gd name="connsiteX9" fmla="*/ 5204187 w 5273388"/>
              <a:gd name="connsiteY9" fmla="*/ 2887142 h 3608000"/>
              <a:gd name="connsiteX10" fmla="*/ 5200798 w 5273388"/>
              <a:gd name="connsiteY10" fmla="*/ 2891560 h 3608000"/>
              <a:gd name="connsiteX11" fmla="*/ 4206951 w 5273388"/>
              <a:gd name="connsiteY11" fmla="*/ 3179220 h 3608000"/>
              <a:gd name="connsiteX12" fmla="*/ 2487114 w 5273388"/>
              <a:gd name="connsiteY12" fmla="*/ 3607620 h 3608000"/>
              <a:gd name="connsiteX13" fmla="*/ 628718 w 5273388"/>
              <a:gd name="connsiteY13" fmla="*/ 3098753 h 3608000"/>
              <a:gd name="connsiteX14" fmla="*/ 7478 w 5273388"/>
              <a:gd name="connsiteY14" fmla="*/ 1669984 h 3608000"/>
              <a:gd name="connsiteX15" fmla="*/ 840070 w 5273388"/>
              <a:gd name="connsiteY15" fmla="*/ 374196 h 3608000"/>
              <a:gd name="connsiteX16" fmla="*/ 3179526 w 5273388"/>
              <a:gd name="connsiteY16" fmla="*/ 13 h 3608000"/>
              <a:gd name="connsiteX0" fmla="*/ 3179526 w 5273388"/>
              <a:gd name="connsiteY0" fmla="*/ 13 h 3608000"/>
              <a:gd name="connsiteX1" fmla="*/ 3853899 w 5273388"/>
              <a:gd name="connsiteY1" fmla="*/ 59918 h 3608000"/>
              <a:gd name="connsiteX2" fmla="*/ 4979444 w 5273388"/>
              <a:gd name="connsiteY2" fmla="*/ 1297670 h 3608000"/>
              <a:gd name="connsiteX3" fmla="*/ 4900974 w 5273388"/>
              <a:gd name="connsiteY3" fmla="*/ 2238338 h 3608000"/>
              <a:gd name="connsiteX4" fmla="*/ 4849490 w 5273388"/>
              <a:gd name="connsiteY4" fmla="*/ 2451976 h 3608000"/>
              <a:gd name="connsiteX5" fmla="*/ 4816211 w 5273388"/>
              <a:gd name="connsiteY5" fmla="*/ 2647754 h 3608000"/>
              <a:gd name="connsiteX6" fmla="*/ 5255498 w 5273388"/>
              <a:gd name="connsiteY6" fmla="*/ 2851226 h 3608000"/>
              <a:gd name="connsiteX7" fmla="*/ 5220201 w 5273388"/>
              <a:gd name="connsiteY7" fmla="*/ 2877530 h 3608000"/>
              <a:gd name="connsiteX8" fmla="*/ 5204187 w 5273388"/>
              <a:gd name="connsiteY8" fmla="*/ 2887142 h 3608000"/>
              <a:gd name="connsiteX9" fmla="*/ 5200798 w 5273388"/>
              <a:gd name="connsiteY9" fmla="*/ 2891560 h 3608000"/>
              <a:gd name="connsiteX10" fmla="*/ 4206951 w 5273388"/>
              <a:gd name="connsiteY10" fmla="*/ 3179220 h 3608000"/>
              <a:gd name="connsiteX11" fmla="*/ 2487114 w 5273388"/>
              <a:gd name="connsiteY11" fmla="*/ 3607620 h 3608000"/>
              <a:gd name="connsiteX12" fmla="*/ 628718 w 5273388"/>
              <a:gd name="connsiteY12" fmla="*/ 3098753 h 3608000"/>
              <a:gd name="connsiteX13" fmla="*/ 7478 w 5273388"/>
              <a:gd name="connsiteY13" fmla="*/ 1669984 h 3608000"/>
              <a:gd name="connsiteX14" fmla="*/ 840070 w 5273388"/>
              <a:gd name="connsiteY14" fmla="*/ 374196 h 3608000"/>
              <a:gd name="connsiteX15" fmla="*/ 3179526 w 5273388"/>
              <a:gd name="connsiteY15" fmla="*/ 13 h 3608000"/>
              <a:gd name="connsiteX0" fmla="*/ 3179526 w 5273388"/>
              <a:gd name="connsiteY0" fmla="*/ 13 h 3608000"/>
              <a:gd name="connsiteX1" fmla="*/ 3853899 w 5273388"/>
              <a:gd name="connsiteY1" fmla="*/ 59918 h 3608000"/>
              <a:gd name="connsiteX2" fmla="*/ 4979444 w 5273388"/>
              <a:gd name="connsiteY2" fmla="*/ 1297670 h 3608000"/>
              <a:gd name="connsiteX3" fmla="*/ 4900974 w 5273388"/>
              <a:gd name="connsiteY3" fmla="*/ 2238338 h 3608000"/>
              <a:gd name="connsiteX4" fmla="*/ 4816211 w 5273388"/>
              <a:gd name="connsiteY4" fmla="*/ 2647754 h 3608000"/>
              <a:gd name="connsiteX5" fmla="*/ 5255498 w 5273388"/>
              <a:gd name="connsiteY5" fmla="*/ 2851226 h 3608000"/>
              <a:gd name="connsiteX6" fmla="*/ 5220201 w 5273388"/>
              <a:gd name="connsiteY6" fmla="*/ 2877530 h 3608000"/>
              <a:gd name="connsiteX7" fmla="*/ 5204187 w 5273388"/>
              <a:gd name="connsiteY7" fmla="*/ 2887142 h 3608000"/>
              <a:gd name="connsiteX8" fmla="*/ 5200798 w 5273388"/>
              <a:gd name="connsiteY8" fmla="*/ 2891560 h 3608000"/>
              <a:gd name="connsiteX9" fmla="*/ 4206951 w 5273388"/>
              <a:gd name="connsiteY9" fmla="*/ 3179220 h 3608000"/>
              <a:gd name="connsiteX10" fmla="*/ 2487114 w 5273388"/>
              <a:gd name="connsiteY10" fmla="*/ 3607620 h 3608000"/>
              <a:gd name="connsiteX11" fmla="*/ 628718 w 5273388"/>
              <a:gd name="connsiteY11" fmla="*/ 3098753 h 3608000"/>
              <a:gd name="connsiteX12" fmla="*/ 7478 w 5273388"/>
              <a:gd name="connsiteY12" fmla="*/ 1669984 h 3608000"/>
              <a:gd name="connsiteX13" fmla="*/ 840070 w 5273388"/>
              <a:gd name="connsiteY13" fmla="*/ 374196 h 3608000"/>
              <a:gd name="connsiteX14" fmla="*/ 3179526 w 5273388"/>
              <a:gd name="connsiteY14" fmla="*/ 13 h 3608000"/>
              <a:gd name="connsiteX0" fmla="*/ 3179526 w 5273388"/>
              <a:gd name="connsiteY0" fmla="*/ 13 h 3608000"/>
              <a:gd name="connsiteX1" fmla="*/ 3853899 w 5273388"/>
              <a:gd name="connsiteY1" fmla="*/ 59918 h 3608000"/>
              <a:gd name="connsiteX2" fmla="*/ 4979444 w 5273388"/>
              <a:gd name="connsiteY2" fmla="*/ 1297670 h 3608000"/>
              <a:gd name="connsiteX3" fmla="*/ 4900974 w 5273388"/>
              <a:gd name="connsiteY3" fmla="*/ 2238338 h 3608000"/>
              <a:gd name="connsiteX4" fmla="*/ 4816211 w 5273388"/>
              <a:gd name="connsiteY4" fmla="*/ 2647754 h 3608000"/>
              <a:gd name="connsiteX5" fmla="*/ 5255498 w 5273388"/>
              <a:gd name="connsiteY5" fmla="*/ 2851226 h 3608000"/>
              <a:gd name="connsiteX6" fmla="*/ 5220201 w 5273388"/>
              <a:gd name="connsiteY6" fmla="*/ 2877530 h 3608000"/>
              <a:gd name="connsiteX7" fmla="*/ 5204187 w 5273388"/>
              <a:gd name="connsiteY7" fmla="*/ 2887142 h 3608000"/>
              <a:gd name="connsiteX8" fmla="*/ 5200798 w 5273388"/>
              <a:gd name="connsiteY8" fmla="*/ 2891560 h 3608000"/>
              <a:gd name="connsiteX9" fmla="*/ 4206951 w 5273388"/>
              <a:gd name="connsiteY9" fmla="*/ 3179220 h 3608000"/>
              <a:gd name="connsiteX10" fmla="*/ 2487114 w 5273388"/>
              <a:gd name="connsiteY10" fmla="*/ 3607620 h 3608000"/>
              <a:gd name="connsiteX11" fmla="*/ 628718 w 5273388"/>
              <a:gd name="connsiteY11" fmla="*/ 3098753 h 3608000"/>
              <a:gd name="connsiteX12" fmla="*/ 7478 w 5273388"/>
              <a:gd name="connsiteY12" fmla="*/ 1669984 h 3608000"/>
              <a:gd name="connsiteX13" fmla="*/ 840070 w 5273388"/>
              <a:gd name="connsiteY13" fmla="*/ 374196 h 3608000"/>
              <a:gd name="connsiteX14" fmla="*/ 3179526 w 5273388"/>
              <a:gd name="connsiteY14" fmla="*/ 13 h 3608000"/>
              <a:gd name="connsiteX0" fmla="*/ 3179526 w 5273388"/>
              <a:gd name="connsiteY0" fmla="*/ 13 h 3608000"/>
              <a:gd name="connsiteX1" fmla="*/ 3853899 w 5273388"/>
              <a:gd name="connsiteY1" fmla="*/ 59918 h 3608000"/>
              <a:gd name="connsiteX2" fmla="*/ 4979444 w 5273388"/>
              <a:gd name="connsiteY2" fmla="*/ 1297670 h 3608000"/>
              <a:gd name="connsiteX3" fmla="*/ 4900974 w 5273388"/>
              <a:gd name="connsiteY3" fmla="*/ 2238338 h 3608000"/>
              <a:gd name="connsiteX4" fmla="*/ 4816211 w 5273388"/>
              <a:gd name="connsiteY4" fmla="*/ 2647754 h 3608000"/>
              <a:gd name="connsiteX5" fmla="*/ 5255498 w 5273388"/>
              <a:gd name="connsiteY5" fmla="*/ 2851226 h 3608000"/>
              <a:gd name="connsiteX6" fmla="*/ 5220201 w 5273388"/>
              <a:gd name="connsiteY6" fmla="*/ 2877530 h 3608000"/>
              <a:gd name="connsiteX7" fmla="*/ 5204187 w 5273388"/>
              <a:gd name="connsiteY7" fmla="*/ 2887142 h 3608000"/>
              <a:gd name="connsiteX8" fmla="*/ 5200798 w 5273388"/>
              <a:gd name="connsiteY8" fmla="*/ 2891560 h 3608000"/>
              <a:gd name="connsiteX9" fmla="*/ 4206951 w 5273388"/>
              <a:gd name="connsiteY9" fmla="*/ 3179220 h 3608000"/>
              <a:gd name="connsiteX10" fmla="*/ 2487114 w 5273388"/>
              <a:gd name="connsiteY10" fmla="*/ 3607620 h 3608000"/>
              <a:gd name="connsiteX11" fmla="*/ 628718 w 5273388"/>
              <a:gd name="connsiteY11" fmla="*/ 3098753 h 3608000"/>
              <a:gd name="connsiteX12" fmla="*/ 7478 w 5273388"/>
              <a:gd name="connsiteY12" fmla="*/ 1669984 h 3608000"/>
              <a:gd name="connsiteX13" fmla="*/ 840070 w 5273388"/>
              <a:gd name="connsiteY13" fmla="*/ 374196 h 3608000"/>
              <a:gd name="connsiteX14" fmla="*/ 3179526 w 5273388"/>
              <a:gd name="connsiteY14" fmla="*/ 13 h 3608000"/>
              <a:gd name="connsiteX0" fmla="*/ 3179526 w 5273388"/>
              <a:gd name="connsiteY0" fmla="*/ 13 h 3608000"/>
              <a:gd name="connsiteX1" fmla="*/ 3853899 w 5273388"/>
              <a:gd name="connsiteY1" fmla="*/ 59918 h 3608000"/>
              <a:gd name="connsiteX2" fmla="*/ 4979444 w 5273388"/>
              <a:gd name="connsiteY2" fmla="*/ 1297670 h 3608000"/>
              <a:gd name="connsiteX3" fmla="*/ 4900974 w 5273388"/>
              <a:gd name="connsiteY3" fmla="*/ 2238338 h 3608000"/>
              <a:gd name="connsiteX4" fmla="*/ 4816211 w 5273388"/>
              <a:gd name="connsiteY4" fmla="*/ 2647754 h 3608000"/>
              <a:gd name="connsiteX5" fmla="*/ 5255498 w 5273388"/>
              <a:gd name="connsiteY5" fmla="*/ 2851226 h 3608000"/>
              <a:gd name="connsiteX6" fmla="*/ 5220201 w 5273388"/>
              <a:gd name="connsiteY6" fmla="*/ 2877530 h 3608000"/>
              <a:gd name="connsiteX7" fmla="*/ 5204187 w 5273388"/>
              <a:gd name="connsiteY7" fmla="*/ 2887142 h 3608000"/>
              <a:gd name="connsiteX8" fmla="*/ 5200798 w 5273388"/>
              <a:gd name="connsiteY8" fmla="*/ 2891560 h 3608000"/>
              <a:gd name="connsiteX9" fmla="*/ 4206951 w 5273388"/>
              <a:gd name="connsiteY9" fmla="*/ 3179220 h 3608000"/>
              <a:gd name="connsiteX10" fmla="*/ 2487114 w 5273388"/>
              <a:gd name="connsiteY10" fmla="*/ 3607620 h 3608000"/>
              <a:gd name="connsiteX11" fmla="*/ 628718 w 5273388"/>
              <a:gd name="connsiteY11" fmla="*/ 3098753 h 3608000"/>
              <a:gd name="connsiteX12" fmla="*/ 7478 w 5273388"/>
              <a:gd name="connsiteY12" fmla="*/ 1669984 h 3608000"/>
              <a:gd name="connsiteX13" fmla="*/ 840070 w 5273388"/>
              <a:gd name="connsiteY13" fmla="*/ 374196 h 3608000"/>
              <a:gd name="connsiteX14" fmla="*/ 3179526 w 5273388"/>
              <a:gd name="connsiteY14" fmla="*/ 13 h 3608000"/>
              <a:gd name="connsiteX0" fmla="*/ 3179526 w 5273388"/>
              <a:gd name="connsiteY0" fmla="*/ 13 h 3608000"/>
              <a:gd name="connsiteX1" fmla="*/ 3853899 w 5273388"/>
              <a:gd name="connsiteY1" fmla="*/ 59918 h 3608000"/>
              <a:gd name="connsiteX2" fmla="*/ 4979444 w 5273388"/>
              <a:gd name="connsiteY2" fmla="*/ 1297670 h 3608000"/>
              <a:gd name="connsiteX3" fmla="*/ 4900974 w 5273388"/>
              <a:gd name="connsiteY3" fmla="*/ 2238338 h 3608000"/>
              <a:gd name="connsiteX4" fmla="*/ 4816211 w 5273388"/>
              <a:gd name="connsiteY4" fmla="*/ 2647754 h 3608000"/>
              <a:gd name="connsiteX5" fmla="*/ 5255498 w 5273388"/>
              <a:gd name="connsiteY5" fmla="*/ 2851226 h 3608000"/>
              <a:gd name="connsiteX6" fmla="*/ 5220201 w 5273388"/>
              <a:gd name="connsiteY6" fmla="*/ 2877530 h 3608000"/>
              <a:gd name="connsiteX7" fmla="*/ 5204187 w 5273388"/>
              <a:gd name="connsiteY7" fmla="*/ 2887142 h 3608000"/>
              <a:gd name="connsiteX8" fmla="*/ 5200798 w 5273388"/>
              <a:gd name="connsiteY8" fmla="*/ 2891560 h 3608000"/>
              <a:gd name="connsiteX9" fmla="*/ 4206951 w 5273388"/>
              <a:gd name="connsiteY9" fmla="*/ 3179220 h 3608000"/>
              <a:gd name="connsiteX10" fmla="*/ 2487114 w 5273388"/>
              <a:gd name="connsiteY10" fmla="*/ 3607620 h 3608000"/>
              <a:gd name="connsiteX11" fmla="*/ 628718 w 5273388"/>
              <a:gd name="connsiteY11" fmla="*/ 3098753 h 3608000"/>
              <a:gd name="connsiteX12" fmla="*/ 7478 w 5273388"/>
              <a:gd name="connsiteY12" fmla="*/ 1669984 h 3608000"/>
              <a:gd name="connsiteX13" fmla="*/ 840070 w 5273388"/>
              <a:gd name="connsiteY13" fmla="*/ 374196 h 3608000"/>
              <a:gd name="connsiteX14" fmla="*/ 3179526 w 5273388"/>
              <a:gd name="connsiteY14" fmla="*/ 13 h 3608000"/>
              <a:gd name="connsiteX0" fmla="*/ 3179526 w 5273388"/>
              <a:gd name="connsiteY0" fmla="*/ 13 h 3609528"/>
              <a:gd name="connsiteX1" fmla="*/ 3853899 w 5273388"/>
              <a:gd name="connsiteY1" fmla="*/ 59918 h 3609528"/>
              <a:gd name="connsiteX2" fmla="*/ 4979444 w 5273388"/>
              <a:gd name="connsiteY2" fmla="*/ 1297670 h 3609528"/>
              <a:gd name="connsiteX3" fmla="*/ 4900974 w 5273388"/>
              <a:gd name="connsiteY3" fmla="*/ 2238338 h 3609528"/>
              <a:gd name="connsiteX4" fmla="*/ 4816211 w 5273388"/>
              <a:gd name="connsiteY4" fmla="*/ 2647754 h 3609528"/>
              <a:gd name="connsiteX5" fmla="*/ 5255498 w 5273388"/>
              <a:gd name="connsiteY5" fmla="*/ 2851226 h 3609528"/>
              <a:gd name="connsiteX6" fmla="*/ 5220201 w 5273388"/>
              <a:gd name="connsiteY6" fmla="*/ 2877530 h 3609528"/>
              <a:gd name="connsiteX7" fmla="*/ 5204187 w 5273388"/>
              <a:gd name="connsiteY7" fmla="*/ 2887142 h 3609528"/>
              <a:gd name="connsiteX8" fmla="*/ 5200798 w 5273388"/>
              <a:gd name="connsiteY8" fmla="*/ 2891560 h 3609528"/>
              <a:gd name="connsiteX9" fmla="*/ 4206951 w 5273388"/>
              <a:gd name="connsiteY9" fmla="*/ 3179220 h 3609528"/>
              <a:gd name="connsiteX10" fmla="*/ 2487114 w 5273388"/>
              <a:gd name="connsiteY10" fmla="*/ 3607620 h 3609528"/>
              <a:gd name="connsiteX11" fmla="*/ 628718 w 5273388"/>
              <a:gd name="connsiteY11" fmla="*/ 3098753 h 3609528"/>
              <a:gd name="connsiteX12" fmla="*/ 7478 w 5273388"/>
              <a:gd name="connsiteY12" fmla="*/ 1669984 h 3609528"/>
              <a:gd name="connsiteX13" fmla="*/ 840070 w 5273388"/>
              <a:gd name="connsiteY13" fmla="*/ 374196 h 3609528"/>
              <a:gd name="connsiteX14" fmla="*/ 3179526 w 5273388"/>
              <a:gd name="connsiteY14" fmla="*/ 13 h 3609528"/>
              <a:gd name="connsiteX0" fmla="*/ 3179526 w 5273388"/>
              <a:gd name="connsiteY0" fmla="*/ 13 h 3610808"/>
              <a:gd name="connsiteX1" fmla="*/ 3853899 w 5273388"/>
              <a:gd name="connsiteY1" fmla="*/ 59918 h 3610808"/>
              <a:gd name="connsiteX2" fmla="*/ 4979444 w 5273388"/>
              <a:gd name="connsiteY2" fmla="*/ 1297670 h 3610808"/>
              <a:gd name="connsiteX3" fmla="*/ 4900974 w 5273388"/>
              <a:gd name="connsiteY3" fmla="*/ 2238338 h 3610808"/>
              <a:gd name="connsiteX4" fmla="*/ 4816211 w 5273388"/>
              <a:gd name="connsiteY4" fmla="*/ 2647754 h 3610808"/>
              <a:gd name="connsiteX5" fmla="*/ 5255498 w 5273388"/>
              <a:gd name="connsiteY5" fmla="*/ 2851226 h 3610808"/>
              <a:gd name="connsiteX6" fmla="*/ 5220201 w 5273388"/>
              <a:gd name="connsiteY6" fmla="*/ 2877530 h 3610808"/>
              <a:gd name="connsiteX7" fmla="*/ 5204187 w 5273388"/>
              <a:gd name="connsiteY7" fmla="*/ 2887142 h 3610808"/>
              <a:gd name="connsiteX8" fmla="*/ 5200798 w 5273388"/>
              <a:gd name="connsiteY8" fmla="*/ 2891560 h 3610808"/>
              <a:gd name="connsiteX9" fmla="*/ 4206951 w 5273388"/>
              <a:gd name="connsiteY9" fmla="*/ 3179220 h 3610808"/>
              <a:gd name="connsiteX10" fmla="*/ 2487114 w 5273388"/>
              <a:gd name="connsiteY10" fmla="*/ 3607620 h 3610808"/>
              <a:gd name="connsiteX11" fmla="*/ 628718 w 5273388"/>
              <a:gd name="connsiteY11" fmla="*/ 3098753 h 3610808"/>
              <a:gd name="connsiteX12" fmla="*/ 7478 w 5273388"/>
              <a:gd name="connsiteY12" fmla="*/ 1669984 h 3610808"/>
              <a:gd name="connsiteX13" fmla="*/ 840070 w 5273388"/>
              <a:gd name="connsiteY13" fmla="*/ 374196 h 3610808"/>
              <a:gd name="connsiteX14" fmla="*/ 3179526 w 5273388"/>
              <a:gd name="connsiteY14" fmla="*/ 13 h 3610808"/>
              <a:gd name="connsiteX0" fmla="*/ 3179526 w 5273388"/>
              <a:gd name="connsiteY0" fmla="*/ 13 h 3586841"/>
              <a:gd name="connsiteX1" fmla="*/ 3853899 w 5273388"/>
              <a:gd name="connsiteY1" fmla="*/ 59918 h 3586841"/>
              <a:gd name="connsiteX2" fmla="*/ 4979444 w 5273388"/>
              <a:gd name="connsiteY2" fmla="*/ 1297670 h 3586841"/>
              <a:gd name="connsiteX3" fmla="*/ 4900974 w 5273388"/>
              <a:gd name="connsiteY3" fmla="*/ 2238338 h 3586841"/>
              <a:gd name="connsiteX4" fmla="*/ 4816211 w 5273388"/>
              <a:gd name="connsiteY4" fmla="*/ 2647754 h 3586841"/>
              <a:gd name="connsiteX5" fmla="*/ 5255498 w 5273388"/>
              <a:gd name="connsiteY5" fmla="*/ 2851226 h 3586841"/>
              <a:gd name="connsiteX6" fmla="*/ 5220201 w 5273388"/>
              <a:gd name="connsiteY6" fmla="*/ 2877530 h 3586841"/>
              <a:gd name="connsiteX7" fmla="*/ 5204187 w 5273388"/>
              <a:gd name="connsiteY7" fmla="*/ 2887142 h 3586841"/>
              <a:gd name="connsiteX8" fmla="*/ 5200798 w 5273388"/>
              <a:gd name="connsiteY8" fmla="*/ 2891560 h 3586841"/>
              <a:gd name="connsiteX9" fmla="*/ 4206951 w 5273388"/>
              <a:gd name="connsiteY9" fmla="*/ 3179220 h 3586841"/>
              <a:gd name="connsiteX10" fmla="*/ 2532332 w 5273388"/>
              <a:gd name="connsiteY10" fmla="*/ 3582499 h 3586841"/>
              <a:gd name="connsiteX11" fmla="*/ 628718 w 5273388"/>
              <a:gd name="connsiteY11" fmla="*/ 3098753 h 3586841"/>
              <a:gd name="connsiteX12" fmla="*/ 7478 w 5273388"/>
              <a:gd name="connsiteY12" fmla="*/ 1669984 h 3586841"/>
              <a:gd name="connsiteX13" fmla="*/ 840070 w 5273388"/>
              <a:gd name="connsiteY13" fmla="*/ 374196 h 3586841"/>
              <a:gd name="connsiteX14" fmla="*/ 3179526 w 5273388"/>
              <a:gd name="connsiteY14" fmla="*/ 13 h 358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73388" h="3586841">
                <a:moveTo>
                  <a:pt x="3179526" y="13"/>
                </a:moveTo>
                <a:cubicBezTo>
                  <a:pt x="3444613" y="-566"/>
                  <a:pt x="3679907" y="17682"/>
                  <a:pt x="3853899" y="59918"/>
                </a:cubicBezTo>
                <a:cubicBezTo>
                  <a:pt x="4549870" y="228866"/>
                  <a:pt x="4853437" y="892015"/>
                  <a:pt x="4979444" y="1297670"/>
                </a:cubicBezTo>
                <a:cubicBezTo>
                  <a:pt x="5074752" y="1604495"/>
                  <a:pt x="4991037" y="1905799"/>
                  <a:pt x="4900974" y="2238338"/>
                </a:cubicBezTo>
                <a:cubicBezTo>
                  <a:pt x="4857647" y="2399931"/>
                  <a:pt x="4844465" y="2511282"/>
                  <a:pt x="4816211" y="2647754"/>
                </a:cubicBezTo>
                <a:cubicBezTo>
                  <a:pt x="4976943" y="2876684"/>
                  <a:pt x="5360348" y="2761778"/>
                  <a:pt x="5255498" y="2851226"/>
                </a:cubicBezTo>
                <a:cubicBezTo>
                  <a:pt x="5245669" y="2859612"/>
                  <a:pt x="5233931" y="2868400"/>
                  <a:pt x="5220201" y="2877530"/>
                </a:cubicBezTo>
                <a:lnTo>
                  <a:pt x="5204187" y="2887142"/>
                </a:lnTo>
                <a:lnTo>
                  <a:pt x="5200798" y="2891560"/>
                </a:lnTo>
                <a:cubicBezTo>
                  <a:pt x="5103263" y="2968778"/>
                  <a:pt x="4651695" y="3064064"/>
                  <a:pt x="4206951" y="3179220"/>
                </a:cubicBezTo>
                <a:cubicBezTo>
                  <a:pt x="3762207" y="3294376"/>
                  <a:pt x="3183970" y="3565765"/>
                  <a:pt x="2532332" y="3582499"/>
                </a:cubicBezTo>
                <a:cubicBezTo>
                  <a:pt x="1880694" y="3599233"/>
                  <a:pt x="944237" y="3591689"/>
                  <a:pt x="628718" y="3098753"/>
                </a:cubicBezTo>
                <a:cubicBezTo>
                  <a:pt x="132988" y="2481745"/>
                  <a:pt x="-39735" y="2302466"/>
                  <a:pt x="7478" y="1669984"/>
                </a:cubicBezTo>
                <a:cubicBezTo>
                  <a:pt x="96120" y="1140683"/>
                  <a:pt x="199000" y="642541"/>
                  <a:pt x="840070" y="374196"/>
                </a:cubicBezTo>
                <a:cubicBezTo>
                  <a:pt x="1320873" y="172938"/>
                  <a:pt x="2384267" y="1752"/>
                  <a:pt x="3179526" y="13"/>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9082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F7BC237-77DF-4DFB-94F7-DB493EDA1C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96022E-FC90-B09C-E946-E0614E94BDCB}"/>
              </a:ext>
            </a:extLst>
          </p:cNvPr>
          <p:cNvSpPr>
            <a:spLocks noGrp="1"/>
          </p:cNvSpPr>
          <p:nvPr>
            <p:ph type="title"/>
          </p:nvPr>
        </p:nvSpPr>
        <p:spPr>
          <a:xfrm>
            <a:off x="884904" y="974869"/>
            <a:ext cx="3790042" cy="4908263"/>
          </a:xfrm>
        </p:spPr>
        <p:txBody>
          <a:bodyPr>
            <a:normAutofit/>
          </a:bodyPr>
          <a:lstStyle/>
          <a:p>
            <a:pPr algn="ctr"/>
            <a:r>
              <a:rPr lang="el-GR" dirty="0">
                <a:latin typeface="Cavolini" panose="03000502040302020204" pitchFamily="66" charset="0"/>
                <a:cs typeface="Cavolini" panose="03000502040302020204" pitchFamily="66" charset="0"/>
              </a:rPr>
              <a:t>Τέλος...</a:t>
            </a:r>
            <a:endParaRPr lang="en-US" dirty="0">
              <a:latin typeface="Cavolini" panose="03000502040302020204" pitchFamily="66" charset="0"/>
              <a:cs typeface="Cavolini" panose="03000502040302020204" pitchFamily="66" charset="0"/>
            </a:endParaRPr>
          </a:p>
        </p:txBody>
      </p:sp>
      <p:graphicFrame>
        <p:nvGraphicFramePr>
          <p:cNvPr id="5" name="Content Placeholder 2">
            <a:extLst>
              <a:ext uri="{FF2B5EF4-FFF2-40B4-BE49-F238E27FC236}">
                <a16:creationId xmlns:a16="http://schemas.microsoft.com/office/drawing/2014/main" id="{A803FD14-34E3-5A48-E97C-12A9BDB1343E}"/>
              </a:ext>
            </a:extLst>
          </p:cNvPr>
          <p:cNvGraphicFramePr>
            <a:graphicFrameLocks noGrp="1"/>
          </p:cNvGraphicFramePr>
          <p:nvPr>
            <p:ph idx="1"/>
            <p:extLst>
              <p:ext uri="{D42A27DB-BD31-4B8C-83A1-F6EECF244321}">
                <p14:modId xmlns:p14="http://schemas.microsoft.com/office/powerpoint/2010/main" val="84829692"/>
              </p:ext>
            </p:extLst>
          </p:nvPr>
        </p:nvGraphicFramePr>
        <p:xfrm>
          <a:off x="5185533" y="628642"/>
          <a:ext cx="6383102" cy="5600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27003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9F6AA32-13C2-415E-B4CB-5A6D2336A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AB3D9F57-1A19-4A10-B31E-9BD4C296645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6639"/>
          <a:stretch/>
        </p:blipFill>
        <p:spPr>
          <a:xfrm>
            <a:off x="20" y="10"/>
            <a:ext cx="12191980" cy="6857990"/>
          </a:xfrm>
          <a:prstGeom prst="rect">
            <a:avLst/>
          </a:prstGeom>
        </p:spPr>
      </p:pic>
    </p:spTree>
    <p:extLst>
      <p:ext uri="{BB962C8B-B14F-4D97-AF65-F5344CB8AC3E}">
        <p14:creationId xmlns:p14="http://schemas.microsoft.com/office/powerpoint/2010/main" val="10899648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80D39A-0BA2-4F75-B566-623666189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1DE4653-4C0D-4C98-9FD1-95AD4A0C6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49824" flipH="1">
            <a:off x="4803301" y="377320"/>
            <a:ext cx="6912706" cy="5902624"/>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792"/>
              <a:gd name="connsiteY0" fmla="*/ 2291553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18613 w 6769792"/>
              <a:gd name="connsiteY10" fmla="*/ 2291553 h 2468349"/>
              <a:gd name="connsiteX0" fmla="*/ 1227232 w 6769792"/>
              <a:gd name="connsiteY0" fmla="*/ 2262059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27232 w 6769792"/>
              <a:gd name="connsiteY10" fmla="*/ 2262059 h 2468349"/>
              <a:gd name="connsiteX0" fmla="*/ 1227139 w 6769699"/>
              <a:gd name="connsiteY0" fmla="*/ 2262059 h 2468349"/>
              <a:gd name="connsiteX1" fmla="*/ 491824 w 6769699"/>
              <a:gd name="connsiteY1" fmla="*/ 2128631 h 2468349"/>
              <a:gd name="connsiteX2" fmla="*/ 134532 w 6769699"/>
              <a:gd name="connsiteY2" fmla="*/ 1835847 h 2468349"/>
              <a:gd name="connsiteX3" fmla="*/ 36788 w 6769699"/>
              <a:gd name="connsiteY3" fmla="*/ 794567 h 2468349"/>
              <a:gd name="connsiteX4" fmla="*/ 721214 w 6769699"/>
              <a:gd name="connsiteY4" fmla="*/ 56263 h 2468349"/>
              <a:gd name="connsiteX5" fmla="*/ 6066407 w 6769699"/>
              <a:gd name="connsiteY5" fmla="*/ 156302 h 2468349"/>
              <a:gd name="connsiteX6" fmla="*/ 6768195 w 6769699"/>
              <a:gd name="connsiteY6" fmla="*/ 865255 h 2468349"/>
              <a:gd name="connsiteX7" fmla="*/ 5950640 w 6769699"/>
              <a:gd name="connsiteY7" fmla="*/ 2129659 h 2468349"/>
              <a:gd name="connsiteX8" fmla="*/ 2042026 w 6769699"/>
              <a:gd name="connsiteY8" fmla="*/ 2302040 h 2468349"/>
              <a:gd name="connsiteX9" fmla="*/ 1300412 w 6769699"/>
              <a:gd name="connsiteY9" fmla="*/ 2468349 h 2468349"/>
              <a:gd name="connsiteX10" fmla="*/ 1227139 w 6769699"/>
              <a:gd name="connsiteY10" fmla="*/ 2262059 h 2468349"/>
              <a:gd name="connsiteX0" fmla="*/ 1231573 w 6774133"/>
              <a:gd name="connsiteY0" fmla="*/ 2262059 h 2468349"/>
              <a:gd name="connsiteX1" fmla="*/ 496258 w 6774133"/>
              <a:gd name="connsiteY1" fmla="*/ 2128631 h 2468349"/>
              <a:gd name="connsiteX2" fmla="*/ 122177 w 6774133"/>
              <a:gd name="connsiteY2" fmla="*/ 1787259 h 2468349"/>
              <a:gd name="connsiteX3" fmla="*/ 41222 w 6774133"/>
              <a:gd name="connsiteY3" fmla="*/ 794567 h 2468349"/>
              <a:gd name="connsiteX4" fmla="*/ 725648 w 6774133"/>
              <a:gd name="connsiteY4" fmla="*/ 56263 h 2468349"/>
              <a:gd name="connsiteX5" fmla="*/ 6070841 w 6774133"/>
              <a:gd name="connsiteY5" fmla="*/ 156302 h 2468349"/>
              <a:gd name="connsiteX6" fmla="*/ 6772629 w 6774133"/>
              <a:gd name="connsiteY6" fmla="*/ 865255 h 2468349"/>
              <a:gd name="connsiteX7" fmla="*/ 5955074 w 6774133"/>
              <a:gd name="connsiteY7" fmla="*/ 2129659 h 2468349"/>
              <a:gd name="connsiteX8" fmla="*/ 2046460 w 6774133"/>
              <a:gd name="connsiteY8" fmla="*/ 2302040 h 2468349"/>
              <a:gd name="connsiteX9" fmla="*/ 1304846 w 6774133"/>
              <a:gd name="connsiteY9" fmla="*/ 2468349 h 2468349"/>
              <a:gd name="connsiteX10" fmla="*/ 1231573 w 6774133"/>
              <a:gd name="connsiteY10" fmla="*/ 2262059 h 2468349"/>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5712 w 6774133"/>
              <a:gd name="connsiteY7" fmla="*/ 2082537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3669 w 6774133"/>
              <a:gd name="connsiteY7" fmla="*/ 2063016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830714"/>
              <a:gd name="connsiteY0" fmla="*/ 2285938 h 2488841"/>
              <a:gd name="connsiteX1" fmla="*/ 496258 w 6830714"/>
              <a:gd name="connsiteY1" fmla="*/ 2152510 h 2488841"/>
              <a:gd name="connsiteX2" fmla="*/ 122177 w 6830714"/>
              <a:gd name="connsiteY2" fmla="*/ 1811138 h 2488841"/>
              <a:gd name="connsiteX3" fmla="*/ 41222 w 6830714"/>
              <a:gd name="connsiteY3" fmla="*/ 818446 h 2488841"/>
              <a:gd name="connsiteX4" fmla="*/ 725648 w 6830714"/>
              <a:gd name="connsiteY4" fmla="*/ 80142 h 2488841"/>
              <a:gd name="connsiteX5" fmla="*/ 6070841 w 6830714"/>
              <a:gd name="connsiteY5" fmla="*/ 180181 h 2488841"/>
              <a:gd name="connsiteX6" fmla="*/ 6772693 w 6830714"/>
              <a:gd name="connsiteY6" fmla="*/ 1001592 h 2488841"/>
              <a:gd name="connsiteX7" fmla="*/ 6123669 w 6830714"/>
              <a:gd name="connsiteY7" fmla="*/ 2086895 h 2488841"/>
              <a:gd name="connsiteX8" fmla="*/ 2046460 w 6830714"/>
              <a:gd name="connsiteY8" fmla="*/ 2325919 h 2488841"/>
              <a:gd name="connsiteX9" fmla="*/ 1222559 w 6830714"/>
              <a:gd name="connsiteY9" fmla="*/ 2488841 h 2488841"/>
              <a:gd name="connsiteX10" fmla="*/ 1231573 w 6830714"/>
              <a:gd name="connsiteY10" fmla="*/ 2285938 h 2488841"/>
              <a:gd name="connsiteX0" fmla="*/ 1231573 w 6775421"/>
              <a:gd name="connsiteY0" fmla="*/ 2285174 h 2488077"/>
              <a:gd name="connsiteX1" fmla="*/ 496258 w 6775421"/>
              <a:gd name="connsiteY1" fmla="*/ 2151746 h 2488077"/>
              <a:gd name="connsiteX2" fmla="*/ 122177 w 6775421"/>
              <a:gd name="connsiteY2" fmla="*/ 1810374 h 2488077"/>
              <a:gd name="connsiteX3" fmla="*/ 41222 w 6775421"/>
              <a:gd name="connsiteY3" fmla="*/ 817682 h 2488077"/>
              <a:gd name="connsiteX4" fmla="*/ 725648 w 6775421"/>
              <a:gd name="connsiteY4" fmla="*/ 79378 h 2488077"/>
              <a:gd name="connsiteX5" fmla="*/ 6070841 w 6775421"/>
              <a:gd name="connsiteY5" fmla="*/ 179417 h 2488077"/>
              <a:gd name="connsiteX6" fmla="*/ 6772693 w 6775421"/>
              <a:gd name="connsiteY6" fmla="*/ 1000828 h 2488077"/>
              <a:gd name="connsiteX7" fmla="*/ 6123669 w 6775421"/>
              <a:gd name="connsiteY7" fmla="*/ 2086131 h 2488077"/>
              <a:gd name="connsiteX8" fmla="*/ 2046460 w 6775421"/>
              <a:gd name="connsiteY8" fmla="*/ 2325155 h 2488077"/>
              <a:gd name="connsiteX9" fmla="*/ 1222559 w 6775421"/>
              <a:gd name="connsiteY9" fmla="*/ 2488077 h 2488077"/>
              <a:gd name="connsiteX10" fmla="*/ 1231573 w 6775421"/>
              <a:gd name="connsiteY10" fmla="*/ 2285174 h 2488077"/>
              <a:gd name="connsiteX0" fmla="*/ 1231573 w 6851024"/>
              <a:gd name="connsiteY0" fmla="*/ 2287499 h 2490402"/>
              <a:gd name="connsiteX1" fmla="*/ 496258 w 6851024"/>
              <a:gd name="connsiteY1" fmla="*/ 2154071 h 2490402"/>
              <a:gd name="connsiteX2" fmla="*/ 122177 w 6851024"/>
              <a:gd name="connsiteY2" fmla="*/ 1812699 h 2490402"/>
              <a:gd name="connsiteX3" fmla="*/ 41222 w 6851024"/>
              <a:gd name="connsiteY3" fmla="*/ 820007 h 2490402"/>
              <a:gd name="connsiteX4" fmla="*/ 725648 w 6851024"/>
              <a:gd name="connsiteY4" fmla="*/ 81703 h 2490402"/>
              <a:gd name="connsiteX5" fmla="*/ 6070841 w 6851024"/>
              <a:gd name="connsiteY5" fmla="*/ 181742 h 2490402"/>
              <a:gd name="connsiteX6" fmla="*/ 6800142 w 6851024"/>
              <a:gd name="connsiteY6" fmla="*/ 1041768 h 2490402"/>
              <a:gd name="connsiteX7" fmla="*/ 6123669 w 6851024"/>
              <a:gd name="connsiteY7" fmla="*/ 2088456 h 2490402"/>
              <a:gd name="connsiteX8" fmla="*/ 2046460 w 6851024"/>
              <a:gd name="connsiteY8" fmla="*/ 2327480 h 2490402"/>
              <a:gd name="connsiteX9" fmla="*/ 1222559 w 6851024"/>
              <a:gd name="connsiteY9" fmla="*/ 2490402 h 2490402"/>
              <a:gd name="connsiteX10" fmla="*/ 1231573 w 6851024"/>
              <a:gd name="connsiteY10" fmla="*/ 2287499 h 2490402"/>
              <a:gd name="connsiteX0" fmla="*/ 1231573 w 6851024"/>
              <a:gd name="connsiteY0" fmla="*/ 2287499 h 2486130"/>
              <a:gd name="connsiteX1" fmla="*/ 496258 w 6851024"/>
              <a:gd name="connsiteY1" fmla="*/ 2154071 h 2486130"/>
              <a:gd name="connsiteX2" fmla="*/ 122177 w 6851024"/>
              <a:gd name="connsiteY2" fmla="*/ 1812699 h 2486130"/>
              <a:gd name="connsiteX3" fmla="*/ 41222 w 6851024"/>
              <a:gd name="connsiteY3" fmla="*/ 820007 h 2486130"/>
              <a:gd name="connsiteX4" fmla="*/ 725648 w 6851024"/>
              <a:gd name="connsiteY4" fmla="*/ 81703 h 2486130"/>
              <a:gd name="connsiteX5" fmla="*/ 6070841 w 6851024"/>
              <a:gd name="connsiteY5" fmla="*/ 181742 h 2486130"/>
              <a:gd name="connsiteX6" fmla="*/ 6800142 w 6851024"/>
              <a:gd name="connsiteY6" fmla="*/ 1041768 h 2486130"/>
              <a:gd name="connsiteX7" fmla="*/ 6123669 w 6851024"/>
              <a:gd name="connsiteY7" fmla="*/ 2088456 h 2486130"/>
              <a:gd name="connsiteX8" fmla="*/ 2046460 w 6851024"/>
              <a:gd name="connsiteY8" fmla="*/ 2327480 h 2486130"/>
              <a:gd name="connsiteX9" fmla="*/ 1187001 w 6851024"/>
              <a:gd name="connsiteY9" fmla="*/ 2486130 h 2486130"/>
              <a:gd name="connsiteX10" fmla="*/ 1231573 w 6851024"/>
              <a:gd name="connsiteY10" fmla="*/ 2287499 h 2486130"/>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046460 w 6851024"/>
              <a:gd name="connsiteY8" fmla="*/ 2327480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1024" h="2461764">
                <a:moveTo>
                  <a:pt x="1231573" y="2287499"/>
                </a:moveTo>
                <a:cubicBezTo>
                  <a:pt x="1112336" y="2271169"/>
                  <a:pt x="681157" y="2233204"/>
                  <a:pt x="496258" y="2154071"/>
                </a:cubicBezTo>
                <a:cubicBezTo>
                  <a:pt x="311359" y="2074938"/>
                  <a:pt x="198016" y="2035043"/>
                  <a:pt x="122177" y="1812699"/>
                </a:cubicBezTo>
                <a:cubicBezTo>
                  <a:pt x="46338" y="1590355"/>
                  <a:pt x="-59356" y="1108506"/>
                  <a:pt x="41222" y="820007"/>
                </a:cubicBezTo>
                <a:cubicBezTo>
                  <a:pt x="141800" y="531508"/>
                  <a:pt x="395768" y="136683"/>
                  <a:pt x="725648" y="81703"/>
                </a:cubicBezTo>
                <a:cubicBezTo>
                  <a:pt x="1694758" y="-79792"/>
                  <a:pt x="5058425" y="21731"/>
                  <a:pt x="6070841" y="181742"/>
                </a:cubicBezTo>
                <a:cubicBezTo>
                  <a:pt x="7083257" y="341753"/>
                  <a:pt x="6832799" y="565274"/>
                  <a:pt x="6800142" y="1041768"/>
                </a:cubicBezTo>
                <a:cubicBezTo>
                  <a:pt x="6762524" y="1588400"/>
                  <a:pt x="6896479" y="1874529"/>
                  <a:pt x="6123669" y="2088456"/>
                </a:cubicBezTo>
                <a:cubicBezTo>
                  <a:pt x="5350859" y="2302383"/>
                  <a:pt x="2371629" y="2317340"/>
                  <a:pt x="2163283" y="2325332"/>
                </a:cubicBezTo>
                <a:cubicBezTo>
                  <a:pt x="1581595" y="2463408"/>
                  <a:pt x="1234045" y="2459053"/>
                  <a:pt x="1172765" y="2461764"/>
                </a:cubicBezTo>
                <a:cubicBezTo>
                  <a:pt x="1538023" y="2321109"/>
                  <a:pt x="1231573" y="2287499"/>
                  <a:pt x="1231573" y="2287499"/>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4FB7586-D41B-4287-9864-5CA49B350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49824" flipH="1">
            <a:off x="4868349" y="422322"/>
            <a:ext cx="6912706" cy="5902624"/>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792"/>
              <a:gd name="connsiteY0" fmla="*/ 2291553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18613 w 6769792"/>
              <a:gd name="connsiteY10" fmla="*/ 2291553 h 2468349"/>
              <a:gd name="connsiteX0" fmla="*/ 1227232 w 6769792"/>
              <a:gd name="connsiteY0" fmla="*/ 2262059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27232 w 6769792"/>
              <a:gd name="connsiteY10" fmla="*/ 2262059 h 2468349"/>
              <a:gd name="connsiteX0" fmla="*/ 1227139 w 6769699"/>
              <a:gd name="connsiteY0" fmla="*/ 2262059 h 2468349"/>
              <a:gd name="connsiteX1" fmla="*/ 491824 w 6769699"/>
              <a:gd name="connsiteY1" fmla="*/ 2128631 h 2468349"/>
              <a:gd name="connsiteX2" fmla="*/ 134532 w 6769699"/>
              <a:gd name="connsiteY2" fmla="*/ 1835847 h 2468349"/>
              <a:gd name="connsiteX3" fmla="*/ 36788 w 6769699"/>
              <a:gd name="connsiteY3" fmla="*/ 794567 h 2468349"/>
              <a:gd name="connsiteX4" fmla="*/ 721214 w 6769699"/>
              <a:gd name="connsiteY4" fmla="*/ 56263 h 2468349"/>
              <a:gd name="connsiteX5" fmla="*/ 6066407 w 6769699"/>
              <a:gd name="connsiteY5" fmla="*/ 156302 h 2468349"/>
              <a:gd name="connsiteX6" fmla="*/ 6768195 w 6769699"/>
              <a:gd name="connsiteY6" fmla="*/ 865255 h 2468349"/>
              <a:gd name="connsiteX7" fmla="*/ 5950640 w 6769699"/>
              <a:gd name="connsiteY7" fmla="*/ 2129659 h 2468349"/>
              <a:gd name="connsiteX8" fmla="*/ 2042026 w 6769699"/>
              <a:gd name="connsiteY8" fmla="*/ 2302040 h 2468349"/>
              <a:gd name="connsiteX9" fmla="*/ 1300412 w 6769699"/>
              <a:gd name="connsiteY9" fmla="*/ 2468349 h 2468349"/>
              <a:gd name="connsiteX10" fmla="*/ 1227139 w 6769699"/>
              <a:gd name="connsiteY10" fmla="*/ 2262059 h 2468349"/>
              <a:gd name="connsiteX0" fmla="*/ 1231573 w 6774133"/>
              <a:gd name="connsiteY0" fmla="*/ 2262059 h 2468349"/>
              <a:gd name="connsiteX1" fmla="*/ 496258 w 6774133"/>
              <a:gd name="connsiteY1" fmla="*/ 2128631 h 2468349"/>
              <a:gd name="connsiteX2" fmla="*/ 122177 w 6774133"/>
              <a:gd name="connsiteY2" fmla="*/ 1787259 h 2468349"/>
              <a:gd name="connsiteX3" fmla="*/ 41222 w 6774133"/>
              <a:gd name="connsiteY3" fmla="*/ 794567 h 2468349"/>
              <a:gd name="connsiteX4" fmla="*/ 725648 w 6774133"/>
              <a:gd name="connsiteY4" fmla="*/ 56263 h 2468349"/>
              <a:gd name="connsiteX5" fmla="*/ 6070841 w 6774133"/>
              <a:gd name="connsiteY5" fmla="*/ 156302 h 2468349"/>
              <a:gd name="connsiteX6" fmla="*/ 6772629 w 6774133"/>
              <a:gd name="connsiteY6" fmla="*/ 865255 h 2468349"/>
              <a:gd name="connsiteX7" fmla="*/ 5955074 w 6774133"/>
              <a:gd name="connsiteY7" fmla="*/ 2129659 h 2468349"/>
              <a:gd name="connsiteX8" fmla="*/ 2046460 w 6774133"/>
              <a:gd name="connsiteY8" fmla="*/ 2302040 h 2468349"/>
              <a:gd name="connsiteX9" fmla="*/ 1304846 w 6774133"/>
              <a:gd name="connsiteY9" fmla="*/ 2468349 h 2468349"/>
              <a:gd name="connsiteX10" fmla="*/ 1231573 w 6774133"/>
              <a:gd name="connsiteY10" fmla="*/ 2262059 h 2468349"/>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5712 w 6774133"/>
              <a:gd name="connsiteY7" fmla="*/ 2082537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3669 w 6774133"/>
              <a:gd name="connsiteY7" fmla="*/ 2063016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830714"/>
              <a:gd name="connsiteY0" fmla="*/ 2285938 h 2488841"/>
              <a:gd name="connsiteX1" fmla="*/ 496258 w 6830714"/>
              <a:gd name="connsiteY1" fmla="*/ 2152510 h 2488841"/>
              <a:gd name="connsiteX2" fmla="*/ 122177 w 6830714"/>
              <a:gd name="connsiteY2" fmla="*/ 1811138 h 2488841"/>
              <a:gd name="connsiteX3" fmla="*/ 41222 w 6830714"/>
              <a:gd name="connsiteY3" fmla="*/ 818446 h 2488841"/>
              <a:gd name="connsiteX4" fmla="*/ 725648 w 6830714"/>
              <a:gd name="connsiteY4" fmla="*/ 80142 h 2488841"/>
              <a:gd name="connsiteX5" fmla="*/ 6070841 w 6830714"/>
              <a:gd name="connsiteY5" fmla="*/ 180181 h 2488841"/>
              <a:gd name="connsiteX6" fmla="*/ 6772693 w 6830714"/>
              <a:gd name="connsiteY6" fmla="*/ 1001592 h 2488841"/>
              <a:gd name="connsiteX7" fmla="*/ 6123669 w 6830714"/>
              <a:gd name="connsiteY7" fmla="*/ 2086895 h 2488841"/>
              <a:gd name="connsiteX8" fmla="*/ 2046460 w 6830714"/>
              <a:gd name="connsiteY8" fmla="*/ 2325919 h 2488841"/>
              <a:gd name="connsiteX9" fmla="*/ 1222559 w 6830714"/>
              <a:gd name="connsiteY9" fmla="*/ 2488841 h 2488841"/>
              <a:gd name="connsiteX10" fmla="*/ 1231573 w 6830714"/>
              <a:gd name="connsiteY10" fmla="*/ 2285938 h 2488841"/>
              <a:gd name="connsiteX0" fmla="*/ 1231573 w 6775421"/>
              <a:gd name="connsiteY0" fmla="*/ 2285174 h 2488077"/>
              <a:gd name="connsiteX1" fmla="*/ 496258 w 6775421"/>
              <a:gd name="connsiteY1" fmla="*/ 2151746 h 2488077"/>
              <a:gd name="connsiteX2" fmla="*/ 122177 w 6775421"/>
              <a:gd name="connsiteY2" fmla="*/ 1810374 h 2488077"/>
              <a:gd name="connsiteX3" fmla="*/ 41222 w 6775421"/>
              <a:gd name="connsiteY3" fmla="*/ 817682 h 2488077"/>
              <a:gd name="connsiteX4" fmla="*/ 725648 w 6775421"/>
              <a:gd name="connsiteY4" fmla="*/ 79378 h 2488077"/>
              <a:gd name="connsiteX5" fmla="*/ 6070841 w 6775421"/>
              <a:gd name="connsiteY5" fmla="*/ 179417 h 2488077"/>
              <a:gd name="connsiteX6" fmla="*/ 6772693 w 6775421"/>
              <a:gd name="connsiteY6" fmla="*/ 1000828 h 2488077"/>
              <a:gd name="connsiteX7" fmla="*/ 6123669 w 6775421"/>
              <a:gd name="connsiteY7" fmla="*/ 2086131 h 2488077"/>
              <a:gd name="connsiteX8" fmla="*/ 2046460 w 6775421"/>
              <a:gd name="connsiteY8" fmla="*/ 2325155 h 2488077"/>
              <a:gd name="connsiteX9" fmla="*/ 1222559 w 6775421"/>
              <a:gd name="connsiteY9" fmla="*/ 2488077 h 2488077"/>
              <a:gd name="connsiteX10" fmla="*/ 1231573 w 6775421"/>
              <a:gd name="connsiteY10" fmla="*/ 2285174 h 2488077"/>
              <a:gd name="connsiteX0" fmla="*/ 1231573 w 6851024"/>
              <a:gd name="connsiteY0" fmla="*/ 2287499 h 2490402"/>
              <a:gd name="connsiteX1" fmla="*/ 496258 w 6851024"/>
              <a:gd name="connsiteY1" fmla="*/ 2154071 h 2490402"/>
              <a:gd name="connsiteX2" fmla="*/ 122177 w 6851024"/>
              <a:gd name="connsiteY2" fmla="*/ 1812699 h 2490402"/>
              <a:gd name="connsiteX3" fmla="*/ 41222 w 6851024"/>
              <a:gd name="connsiteY3" fmla="*/ 820007 h 2490402"/>
              <a:gd name="connsiteX4" fmla="*/ 725648 w 6851024"/>
              <a:gd name="connsiteY4" fmla="*/ 81703 h 2490402"/>
              <a:gd name="connsiteX5" fmla="*/ 6070841 w 6851024"/>
              <a:gd name="connsiteY5" fmla="*/ 181742 h 2490402"/>
              <a:gd name="connsiteX6" fmla="*/ 6800142 w 6851024"/>
              <a:gd name="connsiteY6" fmla="*/ 1041768 h 2490402"/>
              <a:gd name="connsiteX7" fmla="*/ 6123669 w 6851024"/>
              <a:gd name="connsiteY7" fmla="*/ 2088456 h 2490402"/>
              <a:gd name="connsiteX8" fmla="*/ 2046460 w 6851024"/>
              <a:gd name="connsiteY8" fmla="*/ 2327480 h 2490402"/>
              <a:gd name="connsiteX9" fmla="*/ 1222559 w 6851024"/>
              <a:gd name="connsiteY9" fmla="*/ 2490402 h 2490402"/>
              <a:gd name="connsiteX10" fmla="*/ 1231573 w 6851024"/>
              <a:gd name="connsiteY10" fmla="*/ 2287499 h 2490402"/>
              <a:gd name="connsiteX0" fmla="*/ 1231573 w 6851024"/>
              <a:gd name="connsiteY0" fmla="*/ 2287499 h 2486130"/>
              <a:gd name="connsiteX1" fmla="*/ 496258 w 6851024"/>
              <a:gd name="connsiteY1" fmla="*/ 2154071 h 2486130"/>
              <a:gd name="connsiteX2" fmla="*/ 122177 w 6851024"/>
              <a:gd name="connsiteY2" fmla="*/ 1812699 h 2486130"/>
              <a:gd name="connsiteX3" fmla="*/ 41222 w 6851024"/>
              <a:gd name="connsiteY3" fmla="*/ 820007 h 2486130"/>
              <a:gd name="connsiteX4" fmla="*/ 725648 w 6851024"/>
              <a:gd name="connsiteY4" fmla="*/ 81703 h 2486130"/>
              <a:gd name="connsiteX5" fmla="*/ 6070841 w 6851024"/>
              <a:gd name="connsiteY5" fmla="*/ 181742 h 2486130"/>
              <a:gd name="connsiteX6" fmla="*/ 6800142 w 6851024"/>
              <a:gd name="connsiteY6" fmla="*/ 1041768 h 2486130"/>
              <a:gd name="connsiteX7" fmla="*/ 6123669 w 6851024"/>
              <a:gd name="connsiteY7" fmla="*/ 2088456 h 2486130"/>
              <a:gd name="connsiteX8" fmla="*/ 2046460 w 6851024"/>
              <a:gd name="connsiteY8" fmla="*/ 2327480 h 2486130"/>
              <a:gd name="connsiteX9" fmla="*/ 1187001 w 6851024"/>
              <a:gd name="connsiteY9" fmla="*/ 2486130 h 2486130"/>
              <a:gd name="connsiteX10" fmla="*/ 1231573 w 6851024"/>
              <a:gd name="connsiteY10" fmla="*/ 2287499 h 2486130"/>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046460 w 6851024"/>
              <a:gd name="connsiteY8" fmla="*/ 2327480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1024" h="2461764">
                <a:moveTo>
                  <a:pt x="1231573" y="2287499"/>
                </a:moveTo>
                <a:cubicBezTo>
                  <a:pt x="1112336" y="2271169"/>
                  <a:pt x="681157" y="2233204"/>
                  <a:pt x="496258" y="2154071"/>
                </a:cubicBezTo>
                <a:cubicBezTo>
                  <a:pt x="311359" y="2074938"/>
                  <a:pt x="198016" y="2035043"/>
                  <a:pt x="122177" y="1812699"/>
                </a:cubicBezTo>
                <a:cubicBezTo>
                  <a:pt x="46338" y="1590355"/>
                  <a:pt x="-59356" y="1108506"/>
                  <a:pt x="41222" y="820007"/>
                </a:cubicBezTo>
                <a:cubicBezTo>
                  <a:pt x="141800" y="531508"/>
                  <a:pt x="395768" y="136683"/>
                  <a:pt x="725648" y="81703"/>
                </a:cubicBezTo>
                <a:cubicBezTo>
                  <a:pt x="1694758" y="-79792"/>
                  <a:pt x="5058425" y="21731"/>
                  <a:pt x="6070841" y="181742"/>
                </a:cubicBezTo>
                <a:cubicBezTo>
                  <a:pt x="7083257" y="341753"/>
                  <a:pt x="6832799" y="565274"/>
                  <a:pt x="6800142" y="1041768"/>
                </a:cubicBezTo>
                <a:cubicBezTo>
                  <a:pt x="6762524" y="1588400"/>
                  <a:pt x="6896479" y="1874529"/>
                  <a:pt x="6123669" y="2088456"/>
                </a:cubicBezTo>
                <a:cubicBezTo>
                  <a:pt x="5350859" y="2302383"/>
                  <a:pt x="2371629" y="2317340"/>
                  <a:pt x="2163283" y="2325332"/>
                </a:cubicBezTo>
                <a:cubicBezTo>
                  <a:pt x="1581595" y="2463408"/>
                  <a:pt x="1234045" y="2459053"/>
                  <a:pt x="1172765" y="2461764"/>
                </a:cubicBezTo>
                <a:cubicBezTo>
                  <a:pt x="1538023" y="2321109"/>
                  <a:pt x="1231573" y="2287499"/>
                  <a:pt x="1231573" y="2287499"/>
                </a:cubicBezTo>
                <a:close/>
              </a:path>
            </a:pathLst>
          </a:custGeom>
          <a:noFill/>
          <a:ln w="19050" cap="flat">
            <a:solidFill>
              <a:schemeClr val="tx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D9E833B-71C6-4E5A-8EE9-2F5C6CF09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776088" y="584312"/>
            <a:ext cx="4653004" cy="3398069"/>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8820" h="4175448">
                <a:moveTo>
                  <a:pt x="1008299" y="0"/>
                </a:moveTo>
                <a:cubicBezTo>
                  <a:pt x="1080221" y="58905"/>
                  <a:pt x="1502689" y="357725"/>
                  <a:pt x="1646266" y="574434"/>
                </a:cubicBezTo>
                <a:cubicBezTo>
                  <a:pt x="1801987" y="585526"/>
                  <a:pt x="4118388" y="461840"/>
                  <a:pt x="4631860" y="934302"/>
                </a:cubicBezTo>
                <a:cubicBezTo>
                  <a:pt x="5145332" y="1406764"/>
                  <a:pt x="4955580" y="2313155"/>
                  <a:pt x="4727101" y="3409206"/>
                </a:cubicBezTo>
                <a:cubicBezTo>
                  <a:pt x="4578135" y="3975170"/>
                  <a:pt x="4223222" y="4034330"/>
                  <a:pt x="3579038" y="4131303"/>
                </a:cubicBezTo>
                <a:cubicBezTo>
                  <a:pt x="2934854" y="4228276"/>
                  <a:pt x="1597338" y="4158382"/>
                  <a:pt x="861999" y="3991042"/>
                </a:cubicBezTo>
                <a:cubicBezTo>
                  <a:pt x="557764" y="3888766"/>
                  <a:pt x="288603" y="3774523"/>
                  <a:pt x="76447" y="3313039"/>
                </a:cubicBezTo>
                <a:cubicBezTo>
                  <a:pt x="-73175" y="2826910"/>
                  <a:pt x="18982" y="1794318"/>
                  <a:pt x="163050" y="1290513"/>
                </a:cubicBezTo>
                <a:cubicBezTo>
                  <a:pt x="367640" y="666231"/>
                  <a:pt x="707145" y="617043"/>
                  <a:pt x="990367" y="590018"/>
                </a:cubicBezTo>
                <a:cubicBezTo>
                  <a:pt x="990367" y="590018"/>
                  <a:pt x="1038579" y="394709"/>
                  <a:pt x="1008299"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99DF822-9EAE-55AA-8E1E-353805FCCA11}"/>
              </a:ext>
            </a:extLst>
          </p:cNvPr>
          <p:cNvSpPr>
            <a:spLocks noGrp="1"/>
          </p:cNvSpPr>
          <p:nvPr>
            <p:ph type="title"/>
          </p:nvPr>
        </p:nvSpPr>
        <p:spPr>
          <a:xfrm>
            <a:off x="981075" y="1441683"/>
            <a:ext cx="3978194" cy="2085287"/>
          </a:xfrm>
        </p:spPr>
        <p:txBody>
          <a:bodyPr>
            <a:normAutofit fontScale="90000"/>
          </a:bodyPr>
          <a:lstStyle/>
          <a:p>
            <a:pPr algn="ctr">
              <a:lnSpc>
                <a:spcPct val="90000"/>
              </a:lnSpc>
            </a:pPr>
            <a:r>
              <a:rPr lang="el-GR" sz="4400" dirty="0">
                <a:latin typeface="Cavolini" panose="03000502040302020204" pitchFamily="66" charset="0"/>
                <a:cs typeface="Cavolini" panose="03000502040302020204" pitchFamily="66" charset="0"/>
              </a:rPr>
              <a:t>Τρόποι αξιοποίησης </a:t>
            </a:r>
            <a:r>
              <a:rPr lang="el-GR" sz="4400" b="0" dirty="0">
                <a:latin typeface="Cavolini" panose="03000502040302020204" pitchFamily="66" charset="0"/>
                <a:cs typeface="Cavolini" panose="03000502040302020204" pitchFamily="66" charset="0"/>
              </a:rPr>
              <a:t>«Το παγκάκι της φιλίας»</a:t>
            </a:r>
            <a:endParaRPr lang="en-US" sz="4400" b="0" dirty="0">
              <a:latin typeface="Cavolini" panose="03000502040302020204" pitchFamily="66" charset="0"/>
              <a:cs typeface="Cavolini" panose="03000502040302020204" pitchFamily="66" charset="0"/>
            </a:endParaRPr>
          </a:p>
        </p:txBody>
      </p:sp>
      <p:sp>
        <p:nvSpPr>
          <p:cNvPr id="16" name="Freeform: Shape 15">
            <a:extLst>
              <a:ext uri="{FF2B5EF4-FFF2-40B4-BE49-F238E27FC236}">
                <a16:creationId xmlns:a16="http://schemas.microsoft.com/office/drawing/2014/main" id="{A7E159FC-3666-4232-8B04-4E20400D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719578" y="526618"/>
            <a:ext cx="4653004" cy="3398069"/>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8820" h="4175448">
                <a:moveTo>
                  <a:pt x="1008299" y="0"/>
                </a:moveTo>
                <a:cubicBezTo>
                  <a:pt x="1080221" y="58905"/>
                  <a:pt x="1502689" y="357725"/>
                  <a:pt x="1646266" y="574434"/>
                </a:cubicBezTo>
                <a:cubicBezTo>
                  <a:pt x="1801987" y="585526"/>
                  <a:pt x="4118388" y="461840"/>
                  <a:pt x="4631860" y="934302"/>
                </a:cubicBezTo>
                <a:cubicBezTo>
                  <a:pt x="5145332" y="1406764"/>
                  <a:pt x="4955580" y="2313155"/>
                  <a:pt x="4727101" y="3409206"/>
                </a:cubicBezTo>
                <a:cubicBezTo>
                  <a:pt x="4578135" y="3975170"/>
                  <a:pt x="4223222" y="4034330"/>
                  <a:pt x="3579038" y="4131303"/>
                </a:cubicBezTo>
                <a:cubicBezTo>
                  <a:pt x="2934854" y="4228276"/>
                  <a:pt x="1597338" y="4158382"/>
                  <a:pt x="861999" y="3991042"/>
                </a:cubicBezTo>
                <a:cubicBezTo>
                  <a:pt x="557764" y="3888766"/>
                  <a:pt x="288603" y="3774523"/>
                  <a:pt x="76447" y="3313039"/>
                </a:cubicBezTo>
                <a:cubicBezTo>
                  <a:pt x="-73175" y="2826910"/>
                  <a:pt x="18982" y="1794318"/>
                  <a:pt x="163050" y="1290513"/>
                </a:cubicBezTo>
                <a:cubicBezTo>
                  <a:pt x="367640" y="666231"/>
                  <a:pt x="707145" y="617043"/>
                  <a:pt x="990367" y="590018"/>
                </a:cubicBezTo>
                <a:cubicBezTo>
                  <a:pt x="990367" y="590018"/>
                  <a:pt x="1038579" y="394709"/>
                  <a:pt x="1008299"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66FAB10-B411-3427-F20F-AE0C1BDF6E82}"/>
              </a:ext>
            </a:extLst>
          </p:cNvPr>
          <p:cNvSpPr>
            <a:spLocks noGrp="1"/>
          </p:cNvSpPr>
          <p:nvPr>
            <p:ph idx="1"/>
          </p:nvPr>
        </p:nvSpPr>
        <p:spPr>
          <a:xfrm>
            <a:off x="5855792" y="1133062"/>
            <a:ext cx="5098347" cy="4216490"/>
          </a:xfrm>
        </p:spPr>
        <p:txBody>
          <a:bodyPr anchor="ctr">
            <a:normAutofit/>
          </a:bodyPr>
          <a:lstStyle/>
          <a:p>
            <a:pPr algn="ctr"/>
            <a:r>
              <a:rPr lang="el-GR" dirty="0">
                <a:latin typeface="Cavolini" panose="03000502040302020204" pitchFamily="66" charset="0"/>
                <a:cs typeface="Cavolini" panose="03000502040302020204" pitchFamily="66" charset="0"/>
              </a:rPr>
              <a:t>1. Τα παιδιά βάφουν και διακοσμούν ένα παγκάκι στην αυλή του σχολείου</a:t>
            </a: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463265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43" name="Rectangle 1032">
            <a:extLst>
              <a:ext uri="{FF2B5EF4-FFF2-40B4-BE49-F238E27FC236}">
                <a16:creationId xmlns:a16="http://schemas.microsoft.com/office/drawing/2014/main" id="{BD2A7128-270D-45DD-B0C7-24FF4622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artoon Open Book Images – Browse 24,079 Stock Photos, Vectors, and Video |  Adobe Stock">
            <a:extLst>
              <a:ext uri="{FF2B5EF4-FFF2-40B4-BE49-F238E27FC236}">
                <a16:creationId xmlns:a16="http://schemas.microsoft.com/office/drawing/2014/main" id="{1BD586FE-8F68-399D-507B-F5218D22FF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73" r="5086" b="1"/>
          <a:stretch/>
        </p:blipFill>
        <p:spPr bwMode="auto">
          <a:xfrm>
            <a:off x="456628" y="527514"/>
            <a:ext cx="6539979" cy="5802972"/>
          </a:xfrm>
          <a:custGeom>
            <a:avLst/>
            <a:gdLst/>
            <a:ahLst/>
            <a:cxnLst/>
            <a:rect l="l" t="t" r="r" b="b"/>
            <a:pathLst>
              <a:path w="7503702" h="6405387">
                <a:moveTo>
                  <a:pt x="526155" y="35"/>
                </a:moveTo>
                <a:cubicBezTo>
                  <a:pt x="696890" y="424"/>
                  <a:pt x="910822" y="4062"/>
                  <a:pt x="1101865" y="9135"/>
                </a:cubicBezTo>
                <a:lnTo>
                  <a:pt x="6538681" y="39665"/>
                </a:lnTo>
                <a:lnTo>
                  <a:pt x="7503702" y="68449"/>
                </a:lnTo>
                <a:lnTo>
                  <a:pt x="7503702" y="6373015"/>
                </a:lnTo>
                <a:lnTo>
                  <a:pt x="7349407" y="6372590"/>
                </a:lnTo>
                <a:cubicBezTo>
                  <a:pt x="5503660" y="6369608"/>
                  <a:pt x="2945004" y="6405387"/>
                  <a:pt x="1220576" y="6405387"/>
                </a:cubicBezTo>
                <a:cubicBezTo>
                  <a:pt x="732036" y="6374856"/>
                  <a:pt x="383078" y="6405388"/>
                  <a:pt x="48079" y="6374856"/>
                </a:cubicBezTo>
                <a:cubicBezTo>
                  <a:pt x="-54281" y="4308922"/>
                  <a:pt x="24815" y="1433916"/>
                  <a:pt x="117871" y="131259"/>
                </a:cubicBezTo>
                <a:cubicBezTo>
                  <a:pt x="125872" y="-28778"/>
                  <a:pt x="119241" y="23587"/>
                  <a:pt x="279761" y="3233"/>
                </a:cubicBezTo>
                <a:cubicBezTo>
                  <a:pt x="336825" y="737"/>
                  <a:pt x="423715" y="-199"/>
                  <a:pt x="526155" y="35"/>
                </a:cubicBezTo>
                <a:close/>
              </a:path>
            </a:pathLst>
          </a:custGeom>
          <a:noFill/>
          <a:extLst>
            <a:ext uri="{909E8E84-426E-40DD-AFC4-6F175D3DCCD1}">
              <a14:hiddenFill xmlns:a14="http://schemas.microsoft.com/office/drawing/2010/main">
                <a:solidFill>
                  <a:srgbClr val="FFFFFF"/>
                </a:solidFill>
              </a14:hiddenFill>
            </a:ext>
          </a:extLst>
        </p:spPr>
      </p:pic>
      <p:sp>
        <p:nvSpPr>
          <p:cNvPr id="1044" name="Freeform: Shape 1034">
            <a:extLst>
              <a:ext uri="{FF2B5EF4-FFF2-40B4-BE49-F238E27FC236}">
                <a16:creationId xmlns:a16="http://schemas.microsoft.com/office/drawing/2014/main" id="{99B7B539-E79B-44C5-8319-9CE01F87F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6625" y="518378"/>
            <a:ext cx="6539978" cy="5802971"/>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5" name="Freeform: Shape 1036">
            <a:extLst>
              <a:ext uri="{FF2B5EF4-FFF2-40B4-BE49-F238E27FC236}">
                <a16:creationId xmlns:a16="http://schemas.microsoft.com/office/drawing/2014/main" id="{78F7AE4B-9747-4033-A691-63FD7B896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09820" y="974489"/>
            <a:ext cx="5081278" cy="2363876"/>
          </a:xfrm>
          <a:custGeom>
            <a:avLst/>
            <a:gdLst>
              <a:gd name="connsiteX0" fmla="*/ 702544 w 1731866"/>
              <a:gd name="connsiteY0" fmla="*/ 704513 h 898547"/>
              <a:gd name="connsiteX1" fmla="*/ 1151838 w 1731866"/>
              <a:gd name="connsiteY1" fmla="*/ 709752 h 898547"/>
              <a:gd name="connsiteX2" fmla="*/ 1632946 w 1731866"/>
              <a:gd name="connsiteY2" fmla="*/ 622027 h 898547"/>
              <a:gd name="connsiteX3" fmla="*/ 1678094 w 1731866"/>
              <a:gd name="connsiteY3" fmla="*/ 138252 h 898547"/>
              <a:gd name="connsiteX4" fmla="*/ 721213 w 1731866"/>
              <a:gd name="connsiteY4" fmla="*/ 2711 h 898547"/>
              <a:gd name="connsiteX5" fmla="*/ 29222 w 1731866"/>
              <a:gd name="connsiteY5" fmla="*/ 208261 h 898547"/>
              <a:gd name="connsiteX6" fmla="*/ 142569 w 1731866"/>
              <a:gd name="connsiteY6" fmla="*/ 668985 h 898547"/>
              <a:gd name="connsiteX7" fmla="*/ 426128 w 1731866"/>
              <a:gd name="connsiteY7" fmla="*/ 701846 h 898547"/>
              <a:gd name="connsiteX8" fmla="*/ 729119 w 1731866"/>
              <a:gd name="connsiteY8" fmla="*/ 898538 h 898547"/>
              <a:gd name="connsiteX9" fmla="*/ 670635 w 1731866"/>
              <a:gd name="connsiteY9" fmla="*/ 773570 h 898547"/>
              <a:gd name="connsiteX10" fmla="*/ 702544 w 1731866"/>
              <a:gd name="connsiteY10" fmla="*/ 704513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70673 w 1731865"/>
              <a:gd name="connsiteY9" fmla="*/ 773579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5472"/>
              <a:gd name="connsiteY0" fmla="*/ 718060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29450 w 1735472"/>
              <a:gd name="connsiteY10" fmla="*/ 718060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18115 w 1721742"/>
              <a:gd name="connsiteY0" fmla="*/ 725582 h 891586"/>
              <a:gd name="connsiteX1" fmla="*/ 1151317 w 1721742"/>
              <a:gd name="connsiteY1" fmla="*/ 724804 h 891586"/>
              <a:gd name="connsiteX2" fmla="*/ 1619254 w 1721742"/>
              <a:gd name="connsiteY2" fmla="*/ 622036 h 891586"/>
              <a:gd name="connsiteX3" fmla="*/ 1664402 w 1721742"/>
              <a:gd name="connsiteY3" fmla="*/ 138261 h 891586"/>
              <a:gd name="connsiteX4" fmla="*/ 707521 w 1721742"/>
              <a:gd name="connsiteY4" fmla="*/ 2720 h 891586"/>
              <a:gd name="connsiteX5" fmla="*/ 15530 w 1721742"/>
              <a:gd name="connsiteY5" fmla="*/ 208270 h 891586"/>
              <a:gd name="connsiteX6" fmla="*/ 128877 w 1721742"/>
              <a:gd name="connsiteY6" fmla="*/ 668994 h 891586"/>
              <a:gd name="connsiteX7" fmla="*/ 446999 w 1721742"/>
              <a:gd name="connsiteY7" fmla="*/ 710126 h 891586"/>
              <a:gd name="connsiteX8" fmla="*/ 709887 w 1721742"/>
              <a:gd name="connsiteY8" fmla="*/ 891586 h 891586"/>
              <a:gd name="connsiteX9" fmla="*/ 630529 w 1721742"/>
              <a:gd name="connsiteY9" fmla="*/ 796638 h 891586"/>
              <a:gd name="connsiteX10" fmla="*/ 618115 w 1721742"/>
              <a:gd name="connsiteY10" fmla="*/ 725582 h 891586"/>
              <a:gd name="connsiteX0" fmla="*/ 647607 w 1751234"/>
              <a:gd name="connsiteY0" fmla="*/ 725582 h 891586"/>
              <a:gd name="connsiteX1" fmla="*/ 1180809 w 1751234"/>
              <a:gd name="connsiteY1" fmla="*/ 724804 h 891586"/>
              <a:gd name="connsiteX2" fmla="*/ 1648746 w 1751234"/>
              <a:gd name="connsiteY2" fmla="*/ 622036 h 891586"/>
              <a:gd name="connsiteX3" fmla="*/ 1693894 w 1751234"/>
              <a:gd name="connsiteY3" fmla="*/ 138261 h 891586"/>
              <a:gd name="connsiteX4" fmla="*/ 737013 w 1751234"/>
              <a:gd name="connsiteY4" fmla="*/ 2720 h 891586"/>
              <a:gd name="connsiteX5" fmla="*/ 45022 w 1751234"/>
              <a:gd name="connsiteY5" fmla="*/ 208270 h 891586"/>
              <a:gd name="connsiteX6" fmla="*/ 112285 w 1751234"/>
              <a:gd name="connsiteY6" fmla="*/ 648316 h 891586"/>
              <a:gd name="connsiteX7" fmla="*/ 476491 w 1751234"/>
              <a:gd name="connsiteY7" fmla="*/ 710126 h 891586"/>
              <a:gd name="connsiteX8" fmla="*/ 739379 w 1751234"/>
              <a:gd name="connsiteY8" fmla="*/ 891586 h 891586"/>
              <a:gd name="connsiteX9" fmla="*/ 660021 w 1751234"/>
              <a:gd name="connsiteY9" fmla="*/ 796638 h 891586"/>
              <a:gd name="connsiteX10" fmla="*/ 647607 w 1751234"/>
              <a:gd name="connsiteY10" fmla="*/ 725582 h 891586"/>
              <a:gd name="connsiteX0" fmla="*/ 643800 w 1747427"/>
              <a:gd name="connsiteY0" fmla="*/ 725582 h 891586"/>
              <a:gd name="connsiteX1" fmla="*/ 1177002 w 1747427"/>
              <a:gd name="connsiteY1" fmla="*/ 724804 h 891586"/>
              <a:gd name="connsiteX2" fmla="*/ 1644939 w 1747427"/>
              <a:gd name="connsiteY2" fmla="*/ 622036 h 891586"/>
              <a:gd name="connsiteX3" fmla="*/ 1690087 w 1747427"/>
              <a:gd name="connsiteY3" fmla="*/ 138261 h 891586"/>
              <a:gd name="connsiteX4" fmla="*/ 733206 w 1747427"/>
              <a:gd name="connsiteY4" fmla="*/ 2720 h 891586"/>
              <a:gd name="connsiteX5" fmla="*/ 41215 w 1747427"/>
              <a:gd name="connsiteY5" fmla="*/ 208270 h 891586"/>
              <a:gd name="connsiteX6" fmla="*/ 121645 w 1747427"/>
              <a:gd name="connsiteY6" fmla="*/ 629706 h 891586"/>
              <a:gd name="connsiteX7" fmla="*/ 472684 w 1747427"/>
              <a:gd name="connsiteY7" fmla="*/ 710126 h 891586"/>
              <a:gd name="connsiteX8" fmla="*/ 735572 w 1747427"/>
              <a:gd name="connsiteY8" fmla="*/ 891586 h 891586"/>
              <a:gd name="connsiteX9" fmla="*/ 656214 w 1747427"/>
              <a:gd name="connsiteY9" fmla="*/ 796638 h 891586"/>
              <a:gd name="connsiteX10" fmla="*/ 643800 w 1747427"/>
              <a:gd name="connsiteY10" fmla="*/ 725582 h 891586"/>
              <a:gd name="connsiteX0" fmla="*/ 622547 w 1726174"/>
              <a:gd name="connsiteY0" fmla="*/ 723164 h 889168"/>
              <a:gd name="connsiteX1" fmla="*/ 1155749 w 1726174"/>
              <a:gd name="connsiteY1" fmla="*/ 722386 h 889168"/>
              <a:gd name="connsiteX2" fmla="*/ 1623686 w 1726174"/>
              <a:gd name="connsiteY2" fmla="*/ 619618 h 889168"/>
              <a:gd name="connsiteX3" fmla="*/ 1668834 w 1726174"/>
              <a:gd name="connsiteY3" fmla="*/ 135843 h 889168"/>
              <a:gd name="connsiteX4" fmla="*/ 711953 w 1726174"/>
              <a:gd name="connsiteY4" fmla="*/ 302 h 889168"/>
              <a:gd name="connsiteX5" fmla="*/ 46296 w 1726174"/>
              <a:gd name="connsiteY5" fmla="*/ 158293 h 889168"/>
              <a:gd name="connsiteX6" fmla="*/ 100392 w 1726174"/>
              <a:gd name="connsiteY6" fmla="*/ 627288 h 889168"/>
              <a:gd name="connsiteX7" fmla="*/ 451431 w 1726174"/>
              <a:gd name="connsiteY7" fmla="*/ 707708 h 889168"/>
              <a:gd name="connsiteX8" fmla="*/ 714319 w 1726174"/>
              <a:gd name="connsiteY8" fmla="*/ 889168 h 889168"/>
              <a:gd name="connsiteX9" fmla="*/ 634961 w 1726174"/>
              <a:gd name="connsiteY9" fmla="*/ 794220 h 889168"/>
              <a:gd name="connsiteX10" fmla="*/ 622547 w 1726174"/>
              <a:gd name="connsiteY10" fmla="*/ 723164 h 889168"/>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34961 w 1726174"/>
              <a:gd name="connsiteY9" fmla="*/ 794220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596213 w 1726174"/>
              <a:gd name="connsiteY10" fmla="*/ 719029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597107 w 1726174"/>
              <a:gd name="connsiteY9" fmla="*/ 790084 h 876761"/>
              <a:gd name="connsiteX10" fmla="*/ 596213 w 1726174"/>
              <a:gd name="connsiteY10" fmla="*/ 719029 h 876761"/>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7107 w 1726174"/>
              <a:gd name="connsiteY9" fmla="*/ 790084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603967 w 1726174"/>
              <a:gd name="connsiteY9" fmla="*/ 795371 h 843785"/>
              <a:gd name="connsiteX10" fmla="*/ 596213 w 1726174"/>
              <a:gd name="connsiteY10" fmla="*/ 719029 h 843785"/>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3967 w 1726174"/>
              <a:gd name="connsiteY9" fmla="*/ 795371 h 833928"/>
              <a:gd name="connsiteX10" fmla="*/ 596213 w 1726174"/>
              <a:gd name="connsiteY10" fmla="*/ 719029 h 833928"/>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2001 w 1726174"/>
              <a:gd name="connsiteY9" fmla="*/ 787961 h 833928"/>
              <a:gd name="connsiteX10" fmla="*/ 596213 w 1726174"/>
              <a:gd name="connsiteY10" fmla="*/ 719029 h 833928"/>
              <a:gd name="connsiteX0" fmla="*/ 596213 w 1726174"/>
              <a:gd name="connsiteY0" fmla="*/ 719029 h 836314"/>
              <a:gd name="connsiteX1" fmla="*/ 1155749 w 1726174"/>
              <a:gd name="connsiteY1" fmla="*/ 722386 h 836314"/>
              <a:gd name="connsiteX2" fmla="*/ 1623686 w 1726174"/>
              <a:gd name="connsiteY2" fmla="*/ 619618 h 836314"/>
              <a:gd name="connsiteX3" fmla="*/ 1668834 w 1726174"/>
              <a:gd name="connsiteY3" fmla="*/ 135843 h 836314"/>
              <a:gd name="connsiteX4" fmla="*/ 711953 w 1726174"/>
              <a:gd name="connsiteY4" fmla="*/ 302 h 836314"/>
              <a:gd name="connsiteX5" fmla="*/ 46296 w 1726174"/>
              <a:gd name="connsiteY5" fmla="*/ 158293 h 836314"/>
              <a:gd name="connsiteX6" fmla="*/ 100392 w 1726174"/>
              <a:gd name="connsiteY6" fmla="*/ 627288 h 836314"/>
              <a:gd name="connsiteX7" fmla="*/ 451431 w 1726174"/>
              <a:gd name="connsiteY7" fmla="*/ 707708 h 836314"/>
              <a:gd name="connsiteX8" fmla="*/ 624372 w 1726174"/>
              <a:gd name="connsiteY8" fmla="*/ 836189 h 836314"/>
              <a:gd name="connsiteX9" fmla="*/ 602001 w 1726174"/>
              <a:gd name="connsiteY9" fmla="*/ 787961 h 836314"/>
              <a:gd name="connsiteX10" fmla="*/ 596213 w 1726174"/>
              <a:gd name="connsiteY10" fmla="*/ 719029 h 836314"/>
              <a:gd name="connsiteX0" fmla="*/ 606950 w 1726174"/>
              <a:gd name="connsiteY0" fmla="*/ 711850 h 836314"/>
              <a:gd name="connsiteX1" fmla="*/ 1155749 w 1726174"/>
              <a:gd name="connsiteY1" fmla="*/ 722386 h 836314"/>
              <a:gd name="connsiteX2" fmla="*/ 1623686 w 1726174"/>
              <a:gd name="connsiteY2" fmla="*/ 619618 h 836314"/>
              <a:gd name="connsiteX3" fmla="*/ 1668834 w 1726174"/>
              <a:gd name="connsiteY3" fmla="*/ 135843 h 836314"/>
              <a:gd name="connsiteX4" fmla="*/ 711953 w 1726174"/>
              <a:gd name="connsiteY4" fmla="*/ 302 h 836314"/>
              <a:gd name="connsiteX5" fmla="*/ 46296 w 1726174"/>
              <a:gd name="connsiteY5" fmla="*/ 158293 h 836314"/>
              <a:gd name="connsiteX6" fmla="*/ 100392 w 1726174"/>
              <a:gd name="connsiteY6" fmla="*/ 627288 h 836314"/>
              <a:gd name="connsiteX7" fmla="*/ 451431 w 1726174"/>
              <a:gd name="connsiteY7" fmla="*/ 707708 h 836314"/>
              <a:gd name="connsiteX8" fmla="*/ 624372 w 1726174"/>
              <a:gd name="connsiteY8" fmla="*/ 836189 h 836314"/>
              <a:gd name="connsiteX9" fmla="*/ 602001 w 1726174"/>
              <a:gd name="connsiteY9" fmla="*/ 787961 h 836314"/>
              <a:gd name="connsiteX10" fmla="*/ 606950 w 1726174"/>
              <a:gd name="connsiteY10" fmla="*/ 711850 h 836314"/>
              <a:gd name="connsiteX0" fmla="*/ 612615 w 1731839"/>
              <a:gd name="connsiteY0" fmla="*/ 711557 h 836021"/>
              <a:gd name="connsiteX1" fmla="*/ 1161414 w 1731839"/>
              <a:gd name="connsiteY1" fmla="*/ 722093 h 836021"/>
              <a:gd name="connsiteX2" fmla="*/ 1629351 w 1731839"/>
              <a:gd name="connsiteY2" fmla="*/ 619325 h 836021"/>
              <a:gd name="connsiteX3" fmla="*/ 1674499 w 1731839"/>
              <a:gd name="connsiteY3" fmla="*/ 135550 h 836021"/>
              <a:gd name="connsiteX4" fmla="*/ 717618 w 1731839"/>
              <a:gd name="connsiteY4" fmla="*/ 9 h 836021"/>
              <a:gd name="connsiteX5" fmla="*/ 44803 w 1731839"/>
              <a:gd name="connsiteY5" fmla="*/ 138857 h 836021"/>
              <a:gd name="connsiteX6" fmla="*/ 106057 w 1731839"/>
              <a:gd name="connsiteY6" fmla="*/ 626995 h 836021"/>
              <a:gd name="connsiteX7" fmla="*/ 457096 w 1731839"/>
              <a:gd name="connsiteY7" fmla="*/ 707415 h 836021"/>
              <a:gd name="connsiteX8" fmla="*/ 630037 w 1731839"/>
              <a:gd name="connsiteY8" fmla="*/ 835896 h 836021"/>
              <a:gd name="connsiteX9" fmla="*/ 607666 w 1731839"/>
              <a:gd name="connsiteY9" fmla="*/ 787668 h 836021"/>
              <a:gd name="connsiteX10" fmla="*/ 612615 w 1731839"/>
              <a:gd name="connsiteY10" fmla="*/ 711557 h 836021"/>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1973 w 1736146"/>
              <a:gd name="connsiteY9" fmla="*/ 788892 h 837245"/>
              <a:gd name="connsiteX10" fmla="*/ 616922 w 1736146"/>
              <a:gd name="connsiteY10" fmla="*/ 712781 h 837245"/>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3762 w 1736146"/>
              <a:gd name="connsiteY9" fmla="*/ 791285 h 837245"/>
              <a:gd name="connsiteX10" fmla="*/ 616922 w 1736146"/>
              <a:gd name="connsiteY10" fmla="*/ 712781 h 837245"/>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3762 w 1736146"/>
              <a:gd name="connsiteY9" fmla="*/ 791285 h 837245"/>
              <a:gd name="connsiteX10" fmla="*/ 616922 w 1736146"/>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9094"/>
              <a:gd name="connsiteX1" fmla="*/ 1167511 w 1736070"/>
              <a:gd name="connsiteY1" fmla="*/ 711353 h 839094"/>
              <a:gd name="connsiteX2" fmla="*/ 1633658 w 1736070"/>
              <a:gd name="connsiteY2" fmla="*/ 620549 h 839094"/>
              <a:gd name="connsiteX3" fmla="*/ 1678806 w 1736070"/>
              <a:gd name="connsiteY3" fmla="*/ 136774 h 839094"/>
              <a:gd name="connsiteX4" fmla="*/ 721925 w 1736070"/>
              <a:gd name="connsiteY4" fmla="*/ 1233 h 839094"/>
              <a:gd name="connsiteX5" fmla="*/ 43741 w 1736070"/>
              <a:gd name="connsiteY5" fmla="*/ 106580 h 839094"/>
              <a:gd name="connsiteX6" fmla="*/ 110364 w 1736070"/>
              <a:gd name="connsiteY6" fmla="*/ 628219 h 839094"/>
              <a:gd name="connsiteX7" fmla="*/ 461403 w 1736070"/>
              <a:gd name="connsiteY7" fmla="*/ 708639 h 839094"/>
              <a:gd name="connsiteX8" fmla="*/ 634344 w 1736070"/>
              <a:gd name="connsiteY8" fmla="*/ 837120 h 839094"/>
              <a:gd name="connsiteX9" fmla="*/ 613762 w 1736070"/>
              <a:gd name="connsiteY9" fmla="*/ 791285 h 839094"/>
              <a:gd name="connsiteX10" fmla="*/ 616922 w 1736070"/>
              <a:gd name="connsiteY10" fmla="*/ 712781 h 839094"/>
              <a:gd name="connsiteX0" fmla="*/ 616922 w 1736070"/>
              <a:gd name="connsiteY0" fmla="*/ 712781 h 839094"/>
              <a:gd name="connsiteX1" fmla="*/ 1167511 w 1736070"/>
              <a:gd name="connsiteY1" fmla="*/ 711353 h 839094"/>
              <a:gd name="connsiteX2" fmla="*/ 1633658 w 1736070"/>
              <a:gd name="connsiteY2" fmla="*/ 620549 h 839094"/>
              <a:gd name="connsiteX3" fmla="*/ 1678806 w 1736070"/>
              <a:gd name="connsiteY3" fmla="*/ 136774 h 839094"/>
              <a:gd name="connsiteX4" fmla="*/ 721925 w 1736070"/>
              <a:gd name="connsiteY4" fmla="*/ 1233 h 839094"/>
              <a:gd name="connsiteX5" fmla="*/ 43741 w 1736070"/>
              <a:gd name="connsiteY5" fmla="*/ 106580 h 839094"/>
              <a:gd name="connsiteX6" fmla="*/ 110364 w 1736070"/>
              <a:gd name="connsiteY6" fmla="*/ 628219 h 839094"/>
              <a:gd name="connsiteX7" fmla="*/ 461403 w 1736070"/>
              <a:gd name="connsiteY7" fmla="*/ 708639 h 839094"/>
              <a:gd name="connsiteX8" fmla="*/ 634344 w 1736070"/>
              <a:gd name="connsiteY8" fmla="*/ 837120 h 839094"/>
              <a:gd name="connsiteX9" fmla="*/ 613762 w 1736070"/>
              <a:gd name="connsiteY9" fmla="*/ 791285 h 839094"/>
              <a:gd name="connsiteX10" fmla="*/ 616922 w 1736070"/>
              <a:gd name="connsiteY10" fmla="*/ 712781 h 839094"/>
              <a:gd name="connsiteX0" fmla="*/ 616922 w 1736070"/>
              <a:gd name="connsiteY0" fmla="*/ 715564 h 841877"/>
              <a:gd name="connsiteX1" fmla="*/ 1167511 w 1736070"/>
              <a:gd name="connsiteY1" fmla="*/ 714136 h 841877"/>
              <a:gd name="connsiteX2" fmla="*/ 1633658 w 1736070"/>
              <a:gd name="connsiteY2" fmla="*/ 623332 h 841877"/>
              <a:gd name="connsiteX3" fmla="*/ 1678806 w 1736070"/>
              <a:gd name="connsiteY3" fmla="*/ 186531 h 841877"/>
              <a:gd name="connsiteX4" fmla="*/ 721925 w 1736070"/>
              <a:gd name="connsiteY4" fmla="*/ 4016 h 841877"/>
              <a:gd name="connsiteX5" fmla="*/ 43741 w 1736070"/>
              <a:gd name="connsiteY5" fmla="*/ 109363 h 841877"/>
              <a:gd name="connsiteX6" fmla="*/ 110364 w 1736070"/>
              <a:gd name="connsiteY6" fmla="*/ 631002 h 841877"/>
              <a:gd name="connsiteX7" fmla="*/ 461403 w 1736070"/>
              <a:gd name="connsiteY7" fmla="*/ 711422 h 841877"/>
              <a:gd name="connsiteX8" fmla="*/ 634344 w 1736070"/>
              <a:gd name="connsiteY8" fmla="*/ 839903 h 841877"/>
              <a:gd name="connsiteX9" fmla="*/ 613762 w 1736070"/>
              <a:gd name="connsiteY9" fmla="*/ 794068 h 841877"/>
              <a:gd name="connsiteX10" fmla="*/ 616922 w 1736070"/>
              <a:gd name="connsiteY10" fmla="*/ 715564 h 841877"/>
              <a:gd name="connsiteX0" fmla="*/ 616922 w 1732832"/>
              <a:gd name="connsiteY0" fmla="*/ 713064 h 839377"/>
              <a:gd name="connsiteX1" fmla="*/ 1167511 w 1732832"/>
              <a:gd name="connsiteY1" fmla="*/ 711636 h 839377"/>
              <a:gd name="connsiteX2" fmla="*/ 1633658 w 1732832"/>
              <a:gd name="connsiteY2" fmla="*/ 620832 h 839377"/>
              <a:gd name="connsiteX3" fmla="*/ 1674387 w 1732832"/>
              <a:gd name="connsiteY3" fmla="*/ 142276 h 839377"/>
              <a:gd name="connsiteX4" fmla="*/ 721925 w 1732832"/>
              <a:gd name="connsiteY4" fmla="*/ 1516 h 839377"/>
              <a:gd name="connsiteX5" fmla="*/ 43741 w 1732832"/>
              <a:gd name="connsiteY5" fmla="*/ 106863 h 839377"/>
              <a:gd name="connsiteX6" fmla="*/ 110364 w 1732832"/>
              <a:gd name="connsiteY6" fmla="*/ 628502 h 839377"/>
              <a:gd name="connsiteX7" fmla="*/ 461403 w 1732832"/>
              <a:gd name="connsiteY7" fmla="*/ 708922 h 839377"/>
              <a:gd name="connsiteX8" fmla="*/ 634344 w 1732832"/>
              <a:gd name="connsiteY8" fmla="*/ 837403 h 839377"/>
              <a:gd name="connsiteX9" fmla="*/ 613762 w 1732832"/>
              <a:gd name="connsiteY9" fmla="*/ 791568 h 839377"/>
              <a:gd name="connsiteX10" fmla="*/ 616922 w 1732832"/>
              <a:gd name="connsiteY10" fmla="*/ 713064 h 839377"/>
              <a:gd name="connsiteX0" fmla="*/ 616922 w 1732832"/>
              <a:gd name="connsiteY0" fmla="*/ 713064 h 839377"/>
              <a:gd name="connsiteX1" fmla="*/ 1167511 w 1732832"/>
              <a:gd name="connsiteY1" fmla="*/ 711636 h 839377"/>
              <a:gd name="connsiteX2" fmla="*/ 1633658 w 1732832"/>
              <a:gd name="connsiteY2" fmla="*/ 620832 h 839377"/>
              <a:gd name="connsiteX3" fmla="*/ 1674387 w 1732832"/>
              <a:gd name="connsiteY3" fmla="*/ 142276 h 839377"/>
              <a:gd name="connsiteX4" fmla="*/ 721925 w 1732832"/>
              <a:gd name="connsiteY4" fmla="*/ 1516 h 839377"/>
              <a:gd name="connsiteX5" fmla="*/ 43741 w 1732832"/>
              <a:gd name="connsiteY5" fmla="*/ 106863 h 839377"/>
              <a:gd name="connsiteX6" fmla="*/ 110364 w 1732832"/>
              <a:gd name="connsiteY6" fmla="*/ 628502 h 839377"/>
              <a:gd name="connsiteX7" fmla="*/ 461403 w 1732832"/>
              <a:gd name="connsiteY7" fmla="*/ 708922 h 839377"/>
              <a:gd name="connsiteX8" fmla="*/ 634344 w 1732832"/>
              <a:gd name="connsiteY8" fmla="*/ 837403 h 839377"/>
              <a:gd name="connsiteX9" fmla="*/ 613762 w 1732832"/>
              <a:gd name="connsiteY9" fmla="*/ 791568 h 839377"/>
              <a:gd name="connsiteX10" fmla="*/ 616922 w 1732832"/>
              <a:gd name="connsiteY10" fmla="*/ 713064 h 839377"/>
              <a:gd name="connsiteX0" fmla="*/ 616922 w 1733140"/>
              <a:gd name="connsiteY0" fmla="*/ 713064 h 839377"/>
              <a:gd name="connsiteX1" fmla="*/ 1160523 w 1733140"/>
              <a:gd name="connsiteY1" fmla="*/ 724017 h 839377"/>
              <a:gd name="connsiteX2" fmla="*/ 1633658 w 1733140"/>
              <a:gd name="connsiteY2" fmla="*/ 620832 h 839377"/>
              <a:gd name="connsiteX3" fmla="*/ 1674387 w 1733140"/>
              <a:gd name="connsiteY3" fmla="*/ 142276 h 839377"/>
              <a:gd name="connsiteX4" fmla="*/ 721925 w 1733140"/>
              <a:gd name="connsiteY4" fmla="*/ 1516 h 839377"/>
              <a:gd name="connsiteX5" fmla="*/ 43741 w 1733140"/>
              <a:gd name="connsiteY5" fmla="*/ 106863 h 839377"/>
              <a:gd name="connsiteX6" fmla="*/ 110364 w 1733140"/>
              <a:gd name="connsiteY6" fmla="*/ 628502 h 839377"/>
              <a:gd name="connsiteX7" fmla="*/ 461403 w 1733140"/>
              <a:gd name="connsiteY7" fmla="*/ 708922 h 839377"/>
              <a:gd name="connsiteX8" fmla="*/ 634344 w 1733140"/>
              <a:gd name="connsiteY8" fmla="*/ 837403 h 839377"/>
              <a:gd name="connsiteX9" fmla="*/ 613762 w 1733140"/>
              <a:gd name="connsiteY9" fmla="*/ 791568 h 839377"/>
              <a:gd name="connsiteX10" fmla="*/ 616922 w 1733140"/>
              <a:gd name="connsiteY10" fmla="*/ 713064 h 839377"/>
              <a:gd name="connsiteX0" fmla="*/ 616922 w 1730438"/>
              <a:gd name="connsiteY0" fmla="*/ 713064 h 839377"/>
              <a:gd name="connsiteX1" fmla="*/ 1160523 w 1730438"/>
              <a:gd name="connsiteY1" fmla="*/ 724017 h 839377"/>
              <a:gd name="connsiteX2" fmla="*/ 1633658 w 1730438"/>
              <a:gd name="connsiteY2" fmla="*/ 620832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2986"/>
              <a:gd name="connsiteY0" fmla="*/ 713064 h 839377"/>
              <a:gd name="connsiteX1" fmla="*/ 1164018 w 1732986"/>
              <a:gd name="connsiteY1" fmla="*/ 711636 h 839377"/>
              <a:gd name="connsiteX2" fmla="*/ 1633658 w 1732986"/>
              <a:gd name="connsiteY2" fmla="*/ 600198 h 839377"/>
              <a:gd name="connsiteX3" fmla="*/ 1674387 w 1732986"/>
              <a:gd name="connsiteY3" fmla="*/ 142276 h 839377"/>
              <a:gd name="connsiteX4" fmla="*/ 721925 w 1732986"/>
              <a:gd name="connsiteY4" fmla="*/ 1516 h 839377"/>
              <a:gd name="connsiteX5" fmla="*/ 43741 w 1732986"/>
              <a:gd name="connsiteY5" fmla="*/ 106863 h 839377"/>
              <a:gd name="connsiteX6" fmla="*/ 110364 w 1732986"/>
              <a:gd name="connsiteY6" fmla="*/ 628502 h 839377"/>
              <a:gd name="connsiteX7" fmla="*/ 461403 w 1732986"/>
              <a:gd name="connsiteY7" fmla="*/ 708922 h 839377"/>
              <a:gd name="connsiteX8" fmla="*/ 634344 w 1732986"/>
              <a:gd name="connsiteY8" fmla="*/ 837403 h 839377"/>
              <a:gd name="connsiteX9" fmla="*/ 613762 w 1732986"/>
              <a:gd name="connsiteY9" fmla="*/ 791568 h 839377"/>
              <a:gd name="connsiteX10" fmla="*/ 616922 w 1732986"/>
              <a:gd name="connsiteY10" fmla="*/ 713064 h 839377"/>
              <a:gd name="connsiteX0" fmla="*/ 616922 w 1732986"/>
              <a:gd name="connsiteY0" fmla="*/ 713064 h 839377"/>
              <a:gd name="connsiteX1" fmla="*/ 1164018 w 1732986"/>
              <a:gd name="connsiteY1" fmla="*/ 711636 h 839377"/>
              <a:gd name="connsiteX2" fmla="*/ 1633658 w 1732986"/>
              <a:gd name="connsiteY2" fmla="*/ 600198 h 839377"/>
              <a:gd name="connsiteX3" fmla="*/ 1674387 w 1732986"/>
              <a:gd name="connsiteY3" fmla="*/ 142276 h 839377"/>
              <a:gd name="connsiteX4" fmla="*/ 721925 w 1732986"/>
              <a:gd name="connsiteY4" fmla="*/ 1516 h 839377"/>
              <a:gd name="connsiteX5" fmla="*/ 43741 w 1732986"/>
              <a:gd name="connsiteY5" fmla="*/ 106863 h 839377"/>
              <a:gd name="connsiteX6" fmla="*/ 110364 w 1732986"/>
              <a:gd name="connsiteY6" fmla="*/ 628502 h 839377"/>
              <a:gd name="connsiteX7" fmla="*/ 461403 w 1732986"/>
              <a:gd name="connsiteY7" fmla="*/ 708922 h 839377"/>
              <a:gd name="connsiteX8" fmla="*/ 634344 w 1732986"/>
              <a:gd name="connsiteY8" fmla="*/ 837403 h 839377"/>
              <a:gd name="connsiteX9" fmla="*/ 616463 w 1732986"/>
              <a:gd name="connsiteY9" fmla="*/ 789973 h 839377"/>
              <a:gd name="connsiteX10" fmla="*/ 616922 w 1732986"/>
              <a:gd name="connsiteY10" fmla="*/ 713064 h 839377"/>
              <a:gd name="connsiteX0" fmla="*/ 616922 w 1732986"/>
              <a:gd name="connsiteY0" fmla="*/ 713064 h 837403"/>
              <a:gd name="connsiteX1" fmla="*/ 1164018 w 1732986"/>
              <a:gd name="connsiteY1" fmla="*/ 711636 h 837403"/>
              <a:gd name="connsiteX2" fmla="*/ 1633658 w 1732986"/>
              <a:gd name="connsiteY2" fmla="*/ 600198 h 837403"/>
              <a:gd name="connsiteX3" fmla="*/ 1674387 w 1732986"/>
              <a:gd name="connsiteY3" fmla="*/ 142276 h 837403"/>
              <a:gd name="connsiteX4" fmla="*/ 721925 w 1732986"/>
              <a:gd name="connsiteY4" fmla="*/ 1516 h 837403"/>
              <a:gd name="connsiteX5" fmla="*/ 43741 w 1732986"/>
              <a:gd name="connsiteY5" fmla="*/ 106863 h 837403"/>
              <a:gd name="connsiteX6" fmla="*/ 110364 w 1732986"/>
              <a:gd name="connsiteY6" fmla="*/ 628502 h 837403"/>
              <a:gd name="connsiteX7" fmla="*/ 461403 w 1732986"/>
              <a:gd name="connsiteY7" fmla="*/ 708922 h 837403"/>
              <a:gd name="connsiteX8" fmla="*/ 634344 w 1732986"/>
              <a:gd name="connsiteY8" fmla="*/ 837403 h 837403"/>
              <a:gd name="connsiteX9" fmla="*/ 616463 w 1732986"/>
              <a:gd name="connsiteY9" fmla="*/ 789973 h 837403"/>
              <a:gd name="connsiteX10" fmla="*/ 616922 w 1732986"/>
              <a:gd name="connsiteY10" fmla="*/ 713064 h 837403"/>
              <a:gd name="connsiteX0" fmla="*/ 616922 w 1730658"/>
              <a:gd name="connsiteY0" fmla="*/ 713064 h 837403"/>
              <a:gd name="connsiteX1" fmla="*/ 1164018 w 1730658"/>
              <a:gd name="connsiteY1" fmla="*/ 711636 h 837403"/>
              <a:gd name="connsiteX2" fmla="*/ 1626069 w 1730658"/>
              <a:gd name="connsiteY2" fmla="*/ 628754 h 837403"/>
              <a:gd name="connsiteX3" fmla="*/ 1674387 w 1730658"/>
              <a:gd name="connsiteY3" fmla="*/ 142276 h 837403"/>
              <a:gd name="connsiteX4" fmla="*/ 721925 w 1730658"/>
              <a:gd name="connsiteY4" fmla="*/ 1516 h 837403"/>
              <a:gd name="connsiteX5" fmla="*/ 43741 w 1730658"/>
              <a:gd name="connsiteY5" fmla="*/ 106863 h 837403"/>
              <a:gd name="connsiteX6" fmla="*/ 110364 w 1730658"/>
              <a:gd name="connsiteY6" fmla="*/ 628502 h 837403"/>
              <a:gd name="connsiteX7" fmla="*/ 461403 w 1730658"/>
              <a:gd name="connsiteY7" fmla="*/ 708922 h 837403"/>
              <a:gd name="connsiteX8" fmla="*/ 634344 w 1730658"/>
              <a:gd name="connsiteY8" fmla="*/ 837403 h 837403"/>
              <a:gd name="connsiteX9" fmla="*/ 616463 w 1730658"/>
              <a:gd name="connsiteY9" fmla="*/ 789973 h 837403"/>
              <a:gd name="connsiteX10" fmla="*/ 616922 w 1730658"/>
              <a:gd name="connsiteY10" fmla="*/ 713064 h 837403"/>
              <a:gd name="connsiteX0" fmla="*/ 616922 w 1722741"/>
              <a:gd name="connsiteY0" fmla="*/ 713064 h 837403"/>
              <a:gd name="connsiteX1" fmla="*/ 1164018 w 1722741"/>
              <a:gd name="connsiteY1" fmla="*/ 711636 h 837403"/>
              <a:gd name="connsiteX2" fmla="*/ 1595711 w 1722741"/>
              <a:gd name="connsiteY2" fmla="*/ 628754 h 837403"/>
              <a:gd name="connsiteX3" fmla="*/ 1674387 w 1722741"/>
              <a:gd name="connsiteY3" fmla="*/ 142276 h 837403"/>
              <a:gd name="connsiteX4" fmla="*/ 721925 w 1722741"/>
              <a:gd name="connsiteY4" fmla="*/ 1516 h 837403"/>
              <a:gd name="connsiteX5" fmla="*/ 43741 w 1722741"/>
              <a:gd name="connsiteY5" fmla="*/ 106863 h 837403"/>
              <a:gd name="connsiteX6" fmla="*/ 110364 w 1722741"/>
              <a:gd name="connsiteY6" fmla="*/ 628502 h 837403"/>
              <a:gd name="connsiteX7" fmla="*/ 461403 w 1722741"/>
              <a:gd name="connsiteY7" fmla="*/ 708922 h 837403"/>
              <a:gd name="connsiteX8" fmla="*/ 634344 w 1722741"/>
              <a:gd name="connsiteY8" fmla="*/ 837403 h 837403"/>
              <a:gd name="connsiteX9" fmla="*/ 616463 w 1722741"/>
              <a:gd name="connsiteY9" fmla="*/ 789973 h 837403"/>
              <a:gd name="connsiteX10" fmla="*/ 616922 w 1722741"/>
              <a:gd name="connsiteY10" fmla="*/ 713064 h 83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2741" h="837403">
                <a:moveTo>
                  <a:pt x="616922" y="713064"/>
                </a:moveTo>
                <a:cubicBezTo>
                  <a:pt x="762304" y="719329"/>
                  <a:pt x="1000887" y="725688"/>
                  <a:pt x="1164018" y="711636"/>
                </a:cubicBezTo>
                <a:cubicBezTo>
                  <a:pt x="1327149" y="697584"/>
                  <a:pt x="1510650" y="723647"/>
                  <a:pt x="1595711" y="628754"/>
                </a:cubicBezTo>
                <a:cubicBezTo>
                  <a:pt x="1680773" y="533861"/>
                  <a:pt x="1786020" y="373543"/>
                  <a:pt x="1674387" y="142276"/>
                </a:cubicBezTo>
                <a:cubicBezTo>
                  <a:pt x="1607083" y="7214"/>
                  <a:pt x="993699" y="7418"/>
                  <a:pt x="721925" y="1516"/>
                </a:cubicBezTo>
                <a:cubicBezTo>
                  <a:pt x="450151" y="-4386"/>
                  <a:pt x="145668" y="2365"/>
                  <a:pt x="43741" y="106863"/>
                </a:cubicBezTo>
                <a:cubicBezTo>
                  <a:pt x="-58186" y="211361"/>
                  <a:pt x="40754" y="528159"/>
                  <a:pt x="110364" y="628502"/>
                </a:cubicBezTo>
                <a:cubicBezTo>
                  <a:pt x="179974" y="728845"/>
                  <a:pt x="415302" y="708922"/>
                  <a:pt x="461403" y="708922"/>
                </a:cubicBezTo>
                <a:cubicBezTo>
                  <a:pt x="497262" y="793797"/>
                  <a:pt x="576077" y="833355"/>
                  <a:pt x="634344" y="837403"/>
                </a:cubicBezTo>
                <a:cubicBezTo>
                  <a:pt x="624272" y="819480"/>
                  <a:pt x="621082" y="807406"/>
                  <a:pt x="616463" y="789973"/>
                </a:cubicBezTo>
                <a:cubicBezTo>
                  <a:pt x="606610" y="760826"/>
                  <a:pt x="616922" y="713064"/>
                  <a:pt x="616922" y="713064"/>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ED4304B4-4F19-268A-98D2-84D69FB360A5}"/>
              </a:ext>
            </a:extLst>
          </p:cNvPr>
          <p:cNvSpPr>
            <a:spLocks noGrp="1"/>
          </p:cNvSpPr>
          <p:nvPr>
            <p:ph type="title"/>
          </p:nvPr>
        </p:nvSpPr>
        <p:spPr>
          <a:xfrm>
            <a:off x="6869912" y="1178891"/>
            <a:ext cx="4621048" cy="1678899"/>
          </a:xfrm>
        </p:spPr>
        <p:txBody>
          <a:bodyPr>
            <a:normAutofit/>
          </a:bodyPr>
          <a:lstStyle/>
          <a:p>
            <a:pPr algn="ctr"/>
            <a:r>
              <a:rPr lang="el-GR" sz="3000">
                <a:latin typeface="Cavolini" panose="03000502040302020204" pitchFamily="66" charset="0"/>
                <a:cs typeface="Cavolini" panose="03000502040302020204" pitchFamily="66" charset="0"/>
              </a:rPr>
              <a:t>Συμπερασματικά...</a:t>
            </a:r>
            <a:endParaRPr lang="en-US" sz="3000">
              <a:latin typeface="Cavolini" panose="03000502040302020204" pitchFamily="66" charset="0"/>
              <a:cs typeface="Cavolini" panose="03000502040302020204" pitchFamily="66" charset="0"/>
            </a:endParaRPr>
          </a:p>
        </p:txBody>
      </p:sp>
      <p:sp>
        <p:nvSpPr>
          <p:cNvPr id="1046" name="Freeform: Shape 1038">
            <a:extLst>
              <a:ext uri="{FF2B5EF4-FFF2-40B4-BE49-F238E27FC236}">
                <a16:creationId xmlns:a16="http://schemas.microsoft.com/office/drawing/2014/main" id="{3DE94331-B9BD-4D14-A13A-2868661F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2887" y="926489"/>
            <a:ext cx="5081278" cy="2363876"/>
          </a:xfrm>
          <a:custGeom>
            <a:avLst/>
            <a:gdLst>
              <a:gd name="connsiteX0" fmla="*/ 702544 w 1731866"/>
              <a:gd name="connsiteY0" fmla="*/ 704513 h 898547"/>
              <a:gd name="connsiteX1" fmla="*/ 1151838 w 1731866"/>
              <a:gd name="connsiteY1" fmla="*/ 709752 h 898547"/>
              <a:gd name="connsiteX2" fmla="*/ 1632946 w 1731866"/>
              <a:gd name="connsiteY2" fmla="*/ 622027 h 898547"/>
              <a:gd name="connsiteX3" fmla="*/ 1678094 w 1731866"/>
              <a:gd name="connsiteY3" fmla="*/ 138252 h 898547"/>
              <a:gd name="connsiteX4" fmla="*/ 721213 w 1731866"/>
              <a:gd name="connsiteY4" fmla="*/ 2711 h 898547"/>
              <a:gd name="connsiteX5" fmla="*/ 29222 w 1731866"/>
              <a:gd name="connsiteY5" fmla="*/ 208261 h 898547"/>
              <a:gd name="connsiteX6" fmla="*/ 142569 w 1731866"/>
              <a:gd name="connsiteY6" fmla="*/ 668985 h 898547"/>
              <a:gd name="connsiteX7" fmla="*/ 426128 w 1731866"/>
              <a:gd name="connsiteY7" fmla="*/ 701846 h 898547"/>
              <a:gd name="connsiteX8" fmla="*/ 729119 w 1731866"/>
              <a:gd name="connsiteY8" fmla="*/ 898538 h 898547"/>
              <a:gd name="connsiteX9" fmla="*/ 670635 w 1731866"/>
              <a:gd name="connsiteY9" fmla="*/ 773570 h 898547"/>
              <a:gd name="connsiteX10" fmla="*/ 702544 w 1731866"/>
              <a:gd name="connsiteY10" fmla="*/ 704513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70673 w 1731865"/>
              <a:gd name="connsiteY9" fmla="*/ 773579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5472"/>
              <a:gd name="connsiteY0" fmla="*/ 718060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29450 w 1735472"/>
              <a:gd name="connsiteY10" fmla="*/ 718060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18115 w 1721742"/>
              <a:gd name="connsiteY0" fmla="*/ 725582 h 891586"/>
              <a:gd name="connsiteX1" fmla="*/ 1151317 w 1721742"/>
              <a:gd name="connsiteY1" fmla="*/ 724804 h 891586"/>
              <a:gd name="connsiteX2" fmla="*/ 1619254 w 1721742"/>
              <a:gd name="connsiteY2" fmla="*/ 622036 h 891586"/>
              <a:gd name="connsiteX3" fmla="*/ 1664402 w 1721742"/>
              <a:gd name="connsiteY3" fmla="*/ 138261 h 891586"/>
              <a:gd name="connsiteX4" fmla="*/ 707521 w 1721742"/>
              <a:gd name="connsiteY4" fmla="*/ 2720 h 891586"/>
              <a:gd name="connsiteX5" fmla="*/ 15530 w 1721742"/>
              <a:gd name="connsiteY5" fmla="*/ 208270 h 891586"/>
              <a:gd name="connsiteX6" fmla="*/ 128877 w 1721742"/>
              <a:gd name="connsiteY6" fmla="*/ 668994 h 891586"/>
              <a:gd name="connsiteX7" fmla="*/ 446999 w 1721742"/>
              <a:gd name="connsiteY7" fmla="*/ 710126 h 891586"/>
              <a:gd name="connsiteX8" fmla="*/ 709887 w 1721742"/>
              <a:gd name="connsiteY8" fmla="*/ 891586 h 891586"/>
              <a:gd name="connsiteX9" fmla="*/ 630529 w 1721742"/>
              <a:gd name="connsiteY9" fmla="*/ 796638 h 891586"/>
              <a:gd name="connsiteX10" fmla="*/ 618115 w 1721742"/>
              <a:gd name="connsiteY10" fmla="*/ 725582 h 891586"/>
              <a:gd name="connsiteX0" fmla="*/ 647607 w 1751234"/>
              <a:gd name="connsiteY0" fmla="*/ 725582 h 891586"/>
              <a:gd name="connsiteX1" fmla="*/ 1180809 w 1751234"/>
              <a:gd name="connsiteY1" fmla="*/ 724804 h 891586"/>
              <a:gd name="connsiteX2" fmla="*/ 1648746 w 1751234"/>
              <a:gd name="connsiteY2" fmla="*/ 622036 h 891586"/>
              <a:gd name="connsiteX3" fmla="*/ 1693894 w 1751234"/>
              <a:gd name="connsiteY3" fmla="*/ 138261 h 891586"/>
              <a:gd name="connsiteX4" fmla="*/ 737013 w 1751234"/>
              <a:gd name="connsiteY4" fmla="*/ 2720 h 891586"/>
              <a:gd name="connsiteX5" fmla="*/ 45022 w 1751234"/>
              <a:gd name="connsiteY5" fmla="*/ 208270 h 891586"/>
              <a:gd name="connsiteX6" fmla="*/ 112285 w 1751234"/>
              <a:gd name="connsiteY6" fmla="*/ 648316 h 891586"/>
              <a:gd name="connsiteX7" fmla="*/ 476491 w 1751234"/>
              <a:gd name="connsiteY7" fmla="*/ 710126 h 891586"/>
              <a:gd name="connsiteX8" fmla="*/ 739379 w 1751234"/>
              <a:gd name="connsiteY8" fmla="*/ 891586 h 891586"/>
              <a:gd name="connsiteX9" fmla="*/ 660021 w 1751234"/>
              <a:gd name="connsiteY9" fmla="*/ 796638 h 891586"/>
              <a:gd name="connsiteX10" fmla="*/ 647607 w 1751234"/>
              <a:gd name="connsiteY10" fmla="*/ 725582 h 891586"/>
              <a:gd name="connsiteX0" fmla="*/ 643800 w 1747427"/>
              <a:gd name="connsiteY0" fmla="*/ 725582 h 891586"/>
              <a:gd name="connsiteX1" fmla="*/ 1177002 w 1747427"/>
              <a:gd name="connsiteY1" fmla="*/ 724804 h 891586"/>
              <a:gd name="connsiteX2" fmla="*/ 1644939 w 1747427"/>
              <a:gd name="connsiteY2" fmla="*/ 622036 h 891586"/>
              <a:gd name="connsiteX3" fmla="*/ 1690087 w 1747427"/>
              <a:gd name="connsiteY3" fmla="*/ 138261 h 891586"/>
              <a:gd name="connsiteX4" fmla="*/ 733206 w 1747427"/>
              <a:gd name="connsiteY4" fmla="*/ 2720 h 891586"/>
              <a:gd name="connsiteX5" fmla="*/ 41215 w 1747427"/>
              <a:gd name="connsiteY5" fmla="*/ 208270 h 891586"/>
              <a:gd name="connsiteX6" fmla="*/ 121645 w 1747427"/>
              <a:gd name="connsiteY6" fmla="*/ 629706 h 891586"/>
              <a:gd name="connsiteX7" fmla="*/ 472684 w 1747427"/>
              <a:gd name="connsiteY7" fmla="*/ 710126 h 891586"/>
              <a:gd name="connsiteX8" fmla="*/ 735572 w 1747427"/>
              <a:gd name="connsiteY8" fmla="*/ 891586 h 891586"/>
              <a:gd name="connsiteX9" fmla="*/ 656214 w 1747427"/>
              <a:gd name="connsiteY9" fmla="*/ 796638 h 891586"/>
              <a:gd name="connsiteX10" fmla="*/ 643800 w 1747427"/>
              <a:gd name="connsiteY10" fmla="*/ 725582 h 891586"/>
              <a:gd name="connsiteX0" fmla="*/ 622547 w 1726174"/>
              <a:gd name="connsiteY0" fmla="*/ 723164 h 889168"/>
              <a:gd name="connsiteX1" fmla="*/ 1155749 w 1726174"/>
              <a:gd name="connsiteY1" fmla="*/ 722386 h 889168"/>
              <a:gd name="connsiteX2" fmla="*/ 1623686 w 1726174"/>
              <a:gd name="connsiteY2" fmla="*/ 619618 h 889168"/>
              <a:gd name="connsiteX3" fmla="*/ 1668834 w 1726174"/>
              <a:gd name="connsiteY3" fmla="*/ 135843 h 889168"/>
              <a:gd name="connsiteX4" fmla="*/ 711953 w 1726174"/>
              <a:gd name="connsiteY4" fmla="*/ 302 h 889168"/>
              <a:gd name="connsiteX5" fmla="*/ 46296 w 1726174"/>
              <a:gd name="connsiteY5" fmla="*/ 158293 h 889168"/>
              <a:gd name="connsiteX6" fmla="*/ 100392 w 1726174"/>
              <a:gd name="connsiteY6" fmla="*/ 627288 h 889168"/>
              <a:gd name="connsiteX7" fmla="*/ 451431 w 1726174"/>
              <a:gd name="connsiteY7" fmla="*/ 707708 h 889168"/>
              <a:gd name="connsiteX8" fmla="*/ 714319 w 1726174"/>
              <a:gd name="connsiteY8" fmla="*/ 889168 h 889168"/>
              <a:gd name="connsiteX9" fmla="*/ 634961 w 1726174"/>
              <a:gd name="connsiteY9" fmla="*/ 794220 h 889168"/>
              <a:gd name="connsiteX10" fmla="*/ 622547 w 1726174"/>
              <a:gd name="connsiteY10" fmla="*/ 723164 h 889168"/>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34961 w 1726174"/>
              <a:gd name="connsiteY9" fmla="*/ 794220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596213 w 1726174"/>
              <a:gd name="connsiteY10" fmla="*/ 719029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597107 w 1726174"/>
              <a:gd name="connsiteY9" fmla="*/ 790084 h 876761"/>
              <a:gd name="connsiteX10" fmla="*/ 596213 w 1726174"/>
              <a:gd name="connsiteY10" fmla="*/ 719029 h 876761"/>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7107 w 1726174"/>
              <a:gd name="connsiteY9" fmla="*/ 790084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603967 w 1726174"/>
              <a:gd name="connsiteY9" fmla="*/ 795371 h 843785"/>
              <a:gd name="connsiteX10" fmla="*/ 596213 w 1726174"/>
              <a:gd name="connsiteY10" fmla="*/ 719029 h 843785"/>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3967 w 1726174"/>
              <a:gd name="connsiteY9" fmla="*/ 795371 h 833928"/>
              <a:gd name="connsiteX10" fmla="*/ 596213 w 1726174"/>
              <a:gd name="connsiteY10" fmla="*/ 719029 h 833928"/>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2001 w 1726174"/>
              <a:gd name="connsiteY9" fmla="*/ 787961 h 833928"/>
              <a:gd name="connsiteX10" fmla="*/ 596213 w 1726174"/>
              <a:gd name="connsiteY10" fmla="*/ 719029 h 833928"/>
              <a:gd name="connsiteX0" fmla="*/ 596213 w 1726174"/>
              <a:gd name="connsiteY0" fmla="*/ 719029 h 836314"/>
              <a:gd name="connsiteX1" fmla="*/ 1155749 w 1726174"/>
              <a:gd name="connsiteY1" fmla="*/ 722386 h 836314"/>
              <a:gd name="connsiteX2" fmla="*/ 1623686 w 1726174"/>
              <a:gd name="connsiteY2" fmla="*/ 619618 h 836314"/>
              <a:gd name="connsiteX3" fmla="*/ 1668834 w 1726174"/>
              <a:gd name="connsiteY3" fmla="*/ 135843 h 836314"/>
              <a:gd name="connsiteX4" fmla="*/ 711953 w 1726174"/>
              <a:gd name="connsiteY4" fmla="*/ 302 h 836314"/>
              <a:gd name="connsiteX5" fmla="*/ 46296 w 1726174"/>
              <a:gd name="connsiteY5" fmla="*/ 158293 h 836314"/>
              <a:gd name="connsiteX6" fmla="*/ 100392 w 1726174"/>
              <a:gd name="connsiteY6" fmla="*/ 627288 h 836314"/>
              <a:gd name="connsiteX7" fmla="*/ 451431 w 1726174"/>
              <a:gd name="connsiteY7" fmla="*/ 707708 h 836314"/>
              <a:gd name="connsiteX8" fmla="*/ 624372 w 1726174"/>
              <a:gd name="connsiteY8" fmla="*/ 836189 h 836314"/>
              <a:gd name="connsiteX9" fmla="*/ 602001 w 1726174"/>
              <a:gd name="connsiteY9" fmla="*/ 787961 h 836314"/>
              <a:gd name="connsiteX10" fmla="*/ 596213 w 1726174"/>
              <a:gd name="connsiteY10" fmla="*/ 719029 h 836314"/>
              <a:gd name="connsiteX0" fmla="*/ 606950 w 1726174"/>
              <a:gd name="connsiteY0" fmla="*/ 711850 h 836314"/>
              <a:gd name="connsiteX1" fmla="*/ 1155749 w 1726174"/>
              <a:gd name="connsiteY1" fmla="*/ 722386 h 836314"/>
              <a:gd name="connsiteX2" fmla="*/ 1623686 w 1726174"/>
              <a:gd name="connsiteY2" fmla="*/ 619618 h 836314"/>
              <a:gd name="connsiteX3" fmla="*/ 1668834 w 1726174"/>
              <a:gd name="connsiteY3" fmla="*/ 135843 h 836314"/>
              <a:gd name="connsiteX4" fmla="*/ 711953 w 1726174"/>
              <a:gd name="connsiteY4" fmla="*/ 302 h 836314"/>
              <a:gd name="connsiteX5" fmla="*/ 46296 w 1726174"/>
              <a:gd name="connsiteY5" fmla="*/ 158293 h 836314"/>
              <a:gd name="connsiteX6" fmla="*/ 100392 w 1726174"/>
              <a:gd name="connsiteY6" fmla="*/ 627288 h 836314"/>
              <a:gd name="connsiteX7" fmla="*/ 451431 w 1726174"/>
              <a:gd name="connsiteY7" fmla="*/ 707708 h 836314"/>
              <a:gd name="connsiteX8" fmla="*/ 624372 w 1726174"/>
              <a:gd name="connsiteY8" fmla="*/ 836189 h 836314"/>
              <a:gd name="connsiteX9" fmla="*/ 602001 w 1726174"/>
              <a:gd name="connsiteY9" fmla="*/ 787961 h 836314"/>
              <a:gd name="connsiteX10" fmla="*/ 606950 w 1726174"/>
              <a:gd name="connsiteY10" fmla="*/ 711850 h 836314"/>
              <a:gd name="connsiteX0" fmla="*/ 612615 w 1731839"/>
              <a:gd name="connsiteY0" fmla="*/ 711557 h 836021"/>
              <a:gd name="connsiteX1" fmla="*/ 1161414 w 1731839"/>
              <a:gd name="connsiteY1" fmla="*/ 722093 h 836021"/>
              <a:gd name="connsiteX2" fmla="*/ 1629351 w 1731839"/>
              <a:gd name="connsiteY2" fmla="*/ 619325 h 836021"/>
              <a:gd name="connsiteX3" fmla="*/ 1674499 w 1731839"/>
              <a:gd name="connsiteY3" fmla="*/ 135550 h 836021"/>
              <a:gd name="connsiteX4" fmla="*/ 717618 w 1731839"/>
              <a:gd name="connsiteY4" fmla="*/ 9 h 836021"/>
              <a:gd name="connsiteX5" fmla="*/ 44803 w 1731839"/>
              <a:gd name="connsiteY5" fmla="*/ 138857 h 836021"/>
              <a:gd name="connsiteX6" fmla="*/ 106057 w 1731839"/>
              <a:gd name="connsiteY6" fmla="*/ 626995 h 836021"/>
              <a:gd name="connsiteX7" fmla="*/ 457096 w 1731839"/>
              <a:gd name="connsiteY7" fmla="*/ 707415 h 836021"/>
              <a:gd name="connsiteX8" fmla="*/ 630037 w 1731839"/>
              <a:gd name="connsiteY8" fmla="*/ 835896 h 836021"/>
              <a:gd name="connsiteX9" fmla="*/ 607666 w 1731839"/>
              <a:gd name="connsiteY9" fmla="*/ 787668 h 836021"/>
              <a:gd name="connsiteX10" fmla="*/ 612615 w 1731839"/>
              <a:gd name="connsiteY10" fmla="*/ 711557 h 836021"/>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1973 w 1736146"/>
              <a:gd name="connsiteY9" fmla="*/ 788892 h 837245"/>
              <a:gd name="connsiteX10" fmla="*/ 616922 w 1736146"/>
              <a:gd name="connsiteY10" fmla="*/ 712781 h 837245"/>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3762 w 1736146"/>
              <a:gd name="connsiteY9" fmla="*/ 791285 h 837245"/>
              <a:gd name="connsiteX10" fmla="*/ 616922 w 1736146"/>
              <a:gd name="connsiteY10" fmla="*/ 712781 h 837245"/>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3762 w 1736146"/>
              <a:gd name="connsiteY9" fmla="*/ 791285 h 837245"/>
              <a:gd name="connsiteX10" fmla="*/ 616922 w 1736146"/>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9094"/>
              <a:gd name="connsiteX1" fmla="*/ 1167511 w 1736070"/>
              <a:gd name="connsiteY1" fmla="*/ 711353 h 839094"/>
              <a:gd name="connsiteX2" fmla="*/ 1633658 w 1736070"/>
              <a:gd name="connsiteY2" fmla="*/ 620549 h 839094"/>
              <a:gd name="connsiteX3" fmla="*/ 1678806 w 1736070"/>
              <a:gd name="connsiteY3" fmla="*/ 136774 h 839094"/>
              <a:gd name="connsiteX4" fmla="*/ 721925 w 1736070"/>
              <a:gd name="connsiteY4" fmla="*/ 1233 h 839094"/>
              <a:gd name="connsiteX5" fmla="*/ 43741 w 1736070"/>
              <a:gd name="connsiteY5" fmla="*/ 106580 h 839094"/>
              <a:gd name="connsiteX6" fmla="*/ 110364 w 1736070"/>
              <a:gd name="connsiteY6" fmla="*/ 628219 h 839094"/>
              <a:gd name="connsiteX7" fmla="*/ 461403 w 1736070"/>
              <a:gd name="connsiteY7" fmla="*/ 708639 h 839094"/>
              <a:gd name="connsiteX8" fmla="*/ 634344 w 1736070"/>
              <a:gd name="connsiteY8" fmla="*/ 837120 h 839094"/>
              <a:gd name="connsiteX9" fmla="*/ 613762 w 1736070"/>
              <a:gd name="connsiteY9" fmla="*/ 791285 h 839094"/>
              <a:gd name="connsiteX10" fmla="*/ 616922 w 1736070"/>
              <a:gd name="connsiteY10" fmla="*/ 712781 h 839094"/>
              <a:gd name="connsiteX0" fmla="*/ 616922 w 1736070"/>
              <a:gd name="connsiteY0" fmla="*/ 712781 h 839094"/>
              <a:gd name="connsiteX1" fmla="*/ 1167511 w 1736070"/>
              <a:gd name="connsiteY1" fmla="*/ 711353 h 839094"/>
              <a:gd name="connsiteX2" fmla="*/ 1633658 w 1736070"/>
              <a:gd name="connsiteY2" fmla="*/ 620549 h 839094"/>
              <a:gd name="connsiteX3" fmla="*/ 1678806 w 1736070"/>
              <a:gd name="connsiteY3" fmla="*/ 136774 h 839094"/>
              <a:gd name="connsiteX4" fmla="*/ 721925 w 1736070"/>
              <a:gd name="connsiteY4" fmla="*/ 1233 h 839094"/>
              <a:gd name="connsiteX5" fmla="*/ 43741 w 1736070"/>
              <a:gd name="connsiteY5" fmla="*/ 106580 h 839094"/>
              <a:gd name="connsiteX6" fmla="*/ 110364 w 1736070"/>
              <a:gd name="connsiteY6" fmla="*/ 628219 h 839094"/>
              <a:gd name="connsiteX7" fmla="*/ 461403 w 1736070"/>
              <a:gd name="connsiteY7" fmla="*/ 708639 h 839094"/>
              <a:gd name="connsiteX8" fmla="*/ 634344 w 1736070"/>
              <a:gd name="connsiteY8" fmla="*/ 837120 h 839094"/>
              <a:gd name="connsiteX9" fmla="*/ 613762 w 1736070"/>
              <a:gd name="connsiteY9" fmla="*/ 791285 h 839094"/>
              <a:gd name="connsiteX10" fmla="*/ 616922 w 1736070"/>
              <a:gd name="connsiteY10" fmla="*/ 712781 h 839094"/>
              <a:gd name="connsiteX0" fmla="*/ 616922 w 1736070"/>
              <a:gd name="connsiteY0" fmla="*/ 715564 h 841877"/>
              <a:gd name="connsiteX1" fmla="*/ 1167511 w 1736070"/>
              <a:gd name="connsiteY1" fmla="*/ 714136 h 841877"/>
              <a:gd name="connsiteX2" fmla="*/ 1633658 w 1736070"/>
              <a:gd name="connsiteY2" fmla="*/ 623332 h 841877"/>
              <a:gd name="connsiteX3" fmla="*/ 1678806 w 1736070"/>
              <a:gd name="connsiteY3" fmla="*/ 186531 h 841877"/>
              <a:gd name="connsiteX4" fmla="*/ 721925 w 1736070"/>
              <a:gd name="connsiteY4" fmla="*/ 4016 h 841877"/>
              <a:gd name="connsiteX5" fmla="*/ 43741 w 1736070"/>
              <a:gd name="connsiteY5" fmla="*/ 109363 h 841877"/>
              <a:gd name="connsiteX6" fmla="*/ 110364 w 1736070"/>
              <a:gd name="connsiteY6" fmla="*/ 631002 h 841877"/>
              <a:gd name="connsiteX7" fmla="*/ 461403 w 1736070"/>
              <a:gd name="connsiteY7" fmla="*/ 711422 h 841877"/>
              <a:gd name="connsiteX8" fmla="*/ 634344 w 1736070"/>
              <a:gd name="connsiteY8" fmla="*/ 839903 h 841877"/>
              <a:gd name="connsiteX9" fmla="*/ 613762 w 1736070"/>
              <a:gd name="connsiteY9" fmla="*/ 794068 h 841877"/>
              <a:gd name="connsiteX10" fmla="*/ 616922 w 1736070"/>
              <a:gd name="connsiteY10" fmla="*/ 715564 h 841877"/>
              <a:gd name="connsiteX0" fmla="*/ 616922 w 1732832"/>
              <a:gd name="connsiteY0" fmla="*/ 713064 h 839377"/>
              <a:gd name="connsiteX1" fmla="*/ 1167511 w 1732832"/>
              <a:gd name="connsiteY1" fmla="*/ 711636 h 839377"/>
              <a:gd name="connsiteX2" fmla="*/ 1633658 w 1732832"/>
              <a:gd name="connsiteY2" fmla="*/ 620832 h 839377"/>
              <a:gd name="connsiteX3" fmla="*/ 1674387 w 1732832"/>
              <a:gd name="connsiteY3" fmla="*/ 142276 h 839377"/>
              <a:gd name="connsiteX4" fmla="*/ 721925 w 1732832"/>
              <a:gd name="connsiteY4" fmla="*/ 1516 h 839377"/>
              <a:gd name="connsiteX5" fmla="*/ 43741 w 1732832"/>
              <a:gd name="connsiteY5" fmla="*/ 106863 h 839377"/>
              <a:gd name="connsiteX6" fmla="*/ 110364 w 1732832"/>
              <a:gd name="connsiteY6" fmla="*/ 628502 h 839377"/>
              <a:gd name="connsiteX7" fmla="*/ 461403 w 1732832"/>
              <a:gd name="connsiteY7" fmla="*/ 708922 h 839377"/>
              <a:gd name="connsiteX8" fmla="*/ 634344 w 1732832"/>
              <a:gd name="connsiteY8" fmla="*/ 837403 h 839377"/>
              <a:gd name="connsiteX9" fmla="*/ 613762 w 1732832"/>
              <a:gd name="connsiteY9" fmla="*/ 791568 h 839377"/>
              <a:gd name="connsiteX10" fmla="*/ 616922 w 1732832"/>
              <a:gd name="connsiteY10" fmla="*/ 713064 h 839377"/>
              <a:gd name="connsiteX0" fmla="*/ 616922 w 1732832"/>
              <a:gd name="connsiteY0" fmla="*/ 713064 h 839377"/>
              <a:gd name="connsiteX1" fmla="*/ 1167511 w 1732832"/>
              <a:gd name="connsiteY1" fmla="*/ 711636 h 839377"/>
              <a:gd name="connsiteX2" fmla="*/ 1633658 w 1732832"/>
              <a:gd name="connsiteY2" fmla="*/ 620832 h 839377"/>
              <a:gd name="connsiteX3" fmla="*/ 1674387 w 1732832"/>
              <a:gd name="connsiteY3" fmla="*/ 142276 h 839377"/>
              <a:gd name="connsiteX4" fmla="*/ 721925 w 1732832"/>
              <a:gd name="connsiteY4" fmla="*/ 1516 h 839377"/>
              <a:gd name="connsiteX5" fmla="*/ 43741 w 1732832"/>
              <a:gd name="connsiteY5" fmla="*/ 106863 h 839377"/>
              <a:gd name="connsiteX6" fmla="*/ 110364 w 1732832"/>
              <a:gd name="connsiteY6" fmla="*/ 628502 h 839377"/>
              <a:gd name="connsiteX7" fmla="*/ 461403 w 1732832"/>
              <a:gd name="connsiteY7" fmla="*/ 708922 h 839377"/>
              <a:gd name="connsiteX8" fmla="*/ 634344 w 1732832"/>
              <a:gd name="connsiteY8" fmla="*/ 837403 h 839377"/>
              <a:gd name="connsiteX9" fmla="*/ 613762 w 1732832"/>
              <a:gd name="connsiteY9" fmla="*/ 791568 h 839377"/>
              <a:gd name="connsiteX10" fmla="*/ 616922 w 1732832"/>
              <a:gd name="connsiteY10" fmla="*/ 713064 h 839377"/>
              <a:gd name="connsiteX0" fmla="*/ 616922 w 1733140"/>
              <a:gd name="connsiteY0" fmla="*/ 713064 h 839377"/>
              <a:gd name="connsiteX1" fmla="*/ 1160523 w 1733140"/>
              <a:gd name="connsiteY1" fmla="*/ 724017 h 839377"/>
              <a:gd name="connsiteX2" fmla="*/ 1633658 w 1733140"/>
              <a:gd name="connsiteY2" fmla="*/ 620832 h 839377"/>
              <a:gd name="connsiteX3" fmla="*/ 1674387 w 1733140"/>
              <a:gd name="connsiteY3" fmla="*/ 142276 h 839377"/>
              <a:gd name="connsiteX4" fmla="*/ 721925 w 1733140"/>
              <a:gd name="connsiteY4" fmla="*/ 1516 h 839377"/>
              <a:gd name="connsiteX5" fmla="*/ 43741 w 1733140"/>
              <a:gd name="connsiteY5" fmla="*/ 106863 h 839377"/>
              <a:gd name="connsiteX6" fmla="*/ 110364 w 1733140"/>
              <a:gd name="connsiteY6" fmla="*/ 628502 h 839377"/>
              <a:gd name="connsiteX7" fmla="*/ 461403 w 1733140"/>
              <a:gd name="connsiteY7" fmla="*/ 708922 h 839377"/>
              <a:gd name="connsiteX8" fmla="*/ 634344 w 1733140"/>
              <a:gd name="connsiteY8" fmla="*/ 837403 h 839377"/>
              <a:gd name="connsiteX9" fmla="*/ 613762 w 1733140"/>
              <a:gd name="connsiteY9" fmla="*/ 791568 h 839377"/>
              <a:gd name="connsiteX10" fmla="*/ 616922 w 1733140"/>
              <a:gd name="connsiteY10" fmla="*/ 713064 h 839377"/>
              <a:gd name="connsiteX0" fmla="*/ 616922 w 1730438"/>
              <a:gd name="connsiteY0" fmla="*/ 713064 h 839377"/>
              <a:gd name="connsiteX1" fmla="*/ 1160523 w 1730438"/>
              <a:gd name="connsiteY1" fmla="*/ 724017 h 839377"/>
              <a:gd name="connsiteX2" fmla="*/ 1633658 w 1730438"/>
              <a:gd name="connsiteY2" fmla="*/ 620832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2986"/>
              <a:gd name="connsiteY0" fmla="*/ 713064 h 839377"/>
              <a:gd name="connsiteX1" fmla="*/ 1164018 w 1732986"/>
              <a:gd name="connsiteY1" fmla="*/ 711636 h 839377"/>
              <a:gd name="connsiteX2" fmla="*/ 1633658 w 1732986"/>
              <a:gd name="connsiteY2" fmla="*/ 600198 h 839377"/>
              <a:gd name="connsiteX3" fmla="*/ 1674387 w 1732986"/>
              <a:gd name="connsiteY3" fmla="*/ 142276 h 839377"/>
              <a:gd name="connsiteX4" fmla="*/ 721925 w 1732986"/>
              <a:gd name="connsiteY4" fmla="*/ 1516 h 839377"/>
              <a:gd name="connsiteX5" fmla="*/ 43741 w 1732986"/>
              <a:gd name="connsiteY5" fmla="*/ 106863 h 839377"/>
              <a:gd name="connsiteX6" fmla="*/ 110364 w 1732986"/>
              <a:gd name="connsiteY6" fmla="*/ 628502 h 839377"/>
              <a:gd name="connsiteX7" fmla="*/ 461403 w 1732986"/>
              <a:gd name="connsiteY7" fmla="*/ 708922 h 839377"/>
              <a:gd name="connsiteX8" fmla="*/ 634344 w 1732986"/>
              <a:gd name="connsiteY8" fmla="*/ 837403 h 839377"/>
              <a:gd name="connsiteX9" fmla="*/ 613762 w 1732986"/>
              <a:gd name="connsiteY9" fmla="*/ 791568 h 839377"/>
              <a:gd name="connsiteX10" fmla="*/ 616922 w 1732986"/>
              <a:gd name="connsiteY10" fmla="*/ 713064 h 839377"/>
              <a:gd name="connsiteX0" fmla="*/ 616922 w 1732986"/>
              <a:gd name="connsiteY0" fmla="*/ 713064 h 839377"/>
              <a:gd name="connsiteX1" fmla="*/ 1164018 w 1732986"/>
              <a:gd name="connsiteY1" fmla="*/ 711636 h 839377"/>
              <a:gd name="connsiteX2" fmla="*/ 1633658 w 1732986"/>
              <a:gd name="connsiteY2" fmla="*/ 600198 h 839377"/>
              <a:gd name="connsiteX3" fmla="*/ 1674387 w 1732986"/>
              <a:gd name="connsiteY3" fmla="*/ 142276 h 839377"/>
              <a:gd name="connsiteX4" fmla="*/ 721925 w 1732986"/>
              <a:gd name="connsiteY4" fmla="*/ 1516 h 839377"/>
              <a:gd name="connsiteX5" fmla="*/ 43741 w 1732986"/>
              <a:gd name="connsiteY5" fmla="*/ 106863 h 839377"/>
              <a:gd name="connsiteX6" fmla="*/ 110364 w 1732986"/>
              <a:gd name="connsiteY6" fmla="*/ 628502 h 839377"/>
              <a:gd name="connsiteX7" fmla="*/ 461403 w 1732986"/>
              <a:gd name="connsiteY7" fmla="*/ 708922 h 839377"/>
              <a:gd name="connsiteX8" fmla="*/ 634344 w 1732986"/>
              <a:gd name="connsiteY8" fmla="*/ 837403 h 839377"/>
              <a:gd name="connsiteX9" fmla="*/ 616463 w 1732986"/>
              <a:gd name="connsiteY9" fmla="*/ 789973 h 839377"/>
              <a:gd name="connsiteX10" fmla="*/ 616922 w 1732986"/>
              <a:gd name="connsiteY10" fmla="*/ 713064 h 839377"/>
              <a:gd name="connsiteX0" fmla="*/ 616922 w 1732986"/>
              <a:gd name="connsiteY0" fmla="*/ 713064 h 837403"/>
              <a:gd name="connsiteX1" fmla="*/ 1164018 w 1732986"/>
              <a:gd name="connsiteY1" fmla="*/ 711636 h 837403"/>
              <a:gd name="connsiteX2" fmla="*/ 1633658 w 1732986"/>
              <a:gd name="connsiteY2" fmla="*/ 600198 h 837403"/>
              <a:gd name="connsiteX3" fmla="*/ 1674387 w 1732986"/>
              <a:gd name="connsiteY3" fmla="*/ 142276 h 837403"/>
              <a:gd name="connsiteX4" fmla="*/ 721925 w 1732986"/>
              <a:gd name="connsiteY4" fmla="*/ 1516 h 837403"/>
              <a:gd name="connsiteX5" fmla="*/ 43741 w 1732986"/>
              <a:gd name="connsiteY5" fmla="*/ 106863 h 837403"/>
              <a:gd name="connsiteX6" fmla="*/ 110364 w 1732986"/>
              <a:gd name="connsiteY6" fmla="*/ 628502 h 837403"/>
              <a:gd name="connsiteX7" fmla="*/ 461403 w 1732986"/>
              <a:gd name="connsiteY7" fmla="*/ 708922 h 837403"/>
              <a:gd name="connsiteX8" fmla="*/ 634344 w 1732986"/>
              <a:gd name="connsiteY8" fmla="*/ 837403 h 837403"/>
              <a:gd name="connsiteX9" fmla="*/ 616463 w 1732986"/>
              <a:gd name="connsiteY9" fmla="*/ 789973 h 837403"/>
              <a:gd name="connsiteX10" fmla="*/ 616922 w 1732986"/>
              <a:gd name="connsiteY10" fmla="*/ 713064 h 837403"/>
              <a:gd name="connsiteX0" fmla="*/ 616922 w 1730658"/>
              <a:gd name="connsiteY0" fmla="*/ 713064 h 837403"/>
              <a:gd name="connsiteX1" fmla="*/ 1164018 w 1730658"/>
              <a:gd name="connsiteY1" fmla="*/ 711636 h 837403"/>
              <a:gd name="connsiteX2" fmla="*/ 1626069 w 1730658"/>
              <a:gd name="connsiteY2" fmla="*/ 628754 h 837403"/>
              <a:gd name="connsiteX3" fmla="*/ 1674387 w 1730658"/>
              <a:gd name="connsiteY3" fmla="*/ 142276 h 837403"/>
              <a:gd name="connsiteX4" fmla="*/ 721925 w 1730658"/>
              <a:gd name="connsiteY4" fmla="*/ 1516 h 837403"/>
              <a:gd name="connsiteX5" fmla="*/ 43741 w 1730658"/>
              <a:gd name="connsiteY5" fmla="*/ 106863 h 837403"/>
              <a:gd name="connsiteX6" fmla="*/ 110364 w 1730658"/>
              <a:gd name="connsiteY6" fmla="*/ 628502 h 837403"/>
              <a:gd name="connsiteX7" fmla="*/ 461403 w 1730658"/>
              <a:gd name="connsiteY7" fmla="*/ 708922 h 837403"/>
              <a:gd name="connsiteX8" fmla="*/ 634344 w 1730658"/>
              <a:gd name="connsiteY8" fmla="*/ 837403 h 837403"/>
              <a:gd name="connsiteX9" fmla="*/ 616463 w 1730658"/>
              <a:gd name="connsiteY9" fmla="*/ 789973 h 837403"/>
              <a:gd name="connsiteX10" fmla="*/ 616922 w 1730658"/>
              <a:gd name="connsiteY10" fmla="*/ 713064 h 837403"/>
              <a:gd name="connsiteX0" fmla="*/ 616922 w 1722741"/>
              <a:gd name="connsiteY0" fmla="*/ 713064 h 837403"/>
              <a:gd name="connsiteX1" fmla="*/ 1164018 w 1722741"/>
              <a:gd name="connsiteY1" fmla="*/ 711636 h 837403"/>
              <a:gd name="connsiteX2" fmla="*/ 1595711 w 1722741"/>
              <a:gd name="connsiteY2" fmla="*/ 628754 h 837403"/>
              <a:gd name="connsiteX3" fmla="*/ 1674387 w 1722741"/>
              <a:gd name="connsiteY3" fmla="*/ 142276 h 837403"/>
              <a:gd name="connsiteX4" fmla="*/ 721925 w 1722741"/>
              <a:gd name="connsiteY4" fmla="*/ 1516 h 837403"/>
              <a:gd name="connsiteX5" fmla="*/ 43741 w 1722741"/>
              <a:gd name="connsiteY5" fmla="*/ 106863 h 837403"/>
              <a:gd name="connsiteX6" fmla="*/ 110364 w 1722741"/>
              <a:gd name="connsiteY6" fmla="*/ 628502 h 837403"/>
              <a:gd name="connsiteX7" fmla="*/ 461403 w 1722741"/>
              <a:gd name="connsiteY7" fmla="*/ 708922 h 837403"/>
              <a:gd name="connsiteX8" fmla="*/ 634344 w 1722741"/>
              <a:gd name="connsiteY8" fmla="*/ 837403 h 837403"/>
              <a:gd name="connsiteX9" fmla="*/ 616463 w 1722741"/>
              <a:gd name="connsiteY9" fmla="*/ 789973 h 837403"/>
              <a:gd name="connsiteX10" fmla="*/ 616922 w 1722741"/>
              <a:gd name="connsiteY10" fmla="*/ 713064 h 83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2741" h="837403">
                <a:moveTo>
                  <a:pt x="616922" y="713064"/>
                </a:moveTo>
                <a:cubicBezTo>
                  <a:pt x="762304" y="719329"/>
                  <a:pt x="1000887" y="725688"/>
                  <a:pt x="1164018" y="711636"/>
                </a:cubicBezTo>
                <a:cubicBezTo>
                  <a:pt x="1327149" y="697584"/>
                  <a:pt x="1510650" y="723647"/>
                  <a:pt x="1595711" y="628754"/>
                </a:cubicBezTo>
                <a:cubicBezTo>
                  <a:pt x="1680773" y="533861"/>
                  <a:pt x="1786020" y="373543"/>
                  <a:pt x="1674387" y="142276"/>
                </a:cubicBezTo>
                <a:cubicBezTo>
                  <a:pt x="1607083" y="7214"/>
                  <a:pt x="993699" y="7418"/>
                  <a:pt x="721925" y="1516"/>
                </a:cubicBezTo>
                <a:cubicBezTo>
                  <a:pt x="450151" y="-4386"/>
                  <a:pt x="145668" y="2365"/>
                  <a:pt x="43741" y="106863"/>
                </a:cubicBezTo>
                <a:cubicBezTo>
                  <a:pt x="-58186" y="211361"/>
                  <a:pt x="40754" y="528159"/>
                  <a:pt x="110364" y="628502"/>
                </a:cubicBezTo>
                <a:cubicBezTo>
                  <a:pt x="179974" y="728845"/>
                  <a:pt x="415302" y="708922"/>
                  <a:pt x="461403" y="708922"/>
                </a:cubicBezTo>
                <a:cubicBezTo>
                  <a:pt x="497262" y="793797"/>
                  <a:pt x="576077" y="833355"/>
                  <a:pt x="634344" y="837403"/>
                </a:cubicBezTo>
                <a:cubicBezTo>
                  <a:pt x="624272" y="819480"/>
                  <a:pt x="621082" y="807406"/>
                  <a:pt x="616463" y="789973"/>
                </a:cubicBezTo>
                <a:cubicBezTo>
                  <a:pt x="606610" y="760826"/>
                  <a:pt x="616922" y="713064"/>
                  <a:pt x="616922" y="713064"/>
                </a:cubicBezTo>
                <a:close/>
              </a:path>
            </a:pathLst>
          </a:custGeom>
          <a:noFill/>
          <a:ln w="19050" cap="flat">
            <a:solidFill>
              <a:schemeClr val="tx1"/>
            </a:solidFill>
            <a:prstDash val="solid"/>
            <a:miter/>
          </a:ln>
        </p:spPr>
        <p:txBody>
          <a:bodyPr rtlCol="0" anchor="ctr"/>
          <a:lstStyle/>
          <a:p>
            <a:endParaRPr lang="en-US"/>
          </a:p>
        </p:txBody>
      </p:sp>
      <p:sp>
        <p:nvSpPr>
          <p:cNvPr id="1047" name="Content Placeholder 1029">
            <a:extLst>
              <a:ext uri="{FF2B5EF4-FFF2-40B4-BE49-F238E27FC236}">
                <a16:creationId xmlns:a16="http://schemas.microsoft.com/office/drawing/2014/main" id="{17BD8C49-CE7F-A0CC-B74E-FBA3C3A25CD4}"/>
              </a:ext>
            </a:extLst>
          </p:cNvPr>
          <p:cNvSpPr>
            <a:spLocks noGrp="1"/>
          </p:cNvSpPr>
          <p:nvPr>
            <p:ph idx="1"/>
          </p:nvPr>
        </p:nvSpPr>
        <p:spPr>
          <a:xfrm>
            <a:off x="7670799" y="3542767"/>
            <a:ext cx="3847009" cy="3019398"/>
          </a:xfrm>
        </p:spPr>
        <p:txBody>
          <a:bodyPr>
            <a:normAutofit fontScale="55000" lnSpcReduction="20000"/>
          </a:bodyPr>
          <a:lstStyle/>
          <a:p>
            <a:pPr algn="ctr"/>
            <a:r>
              <a:rPr lang="el-GR" dirty="0">
                <a:latin typeface="Cavolini" panose="03000502040302020204" pitchFamily="66" charset="0"/>
                <a:cs typeface="Cavolini" panose="03000502040302020204" pitchFamily="66" charset="0"/>
              </a:rPr>
              <a:t>Βιβλίο</a:t>
            </a:r>
            <a:r>
              <a:rPr lang="el-GR" b="0" dirty="0">
                <a:latin typeface="Cavolini" panose="03000502040302020204" pitchFamily="66" charset="0"/>
                <a:cs typeface="Cavolini" panose="03000502040302020204" pitchFamily="66" charset="0"/>
              </a:rPr>
              <a:t> </a:t>
            </a:r>
          </a:p>
          <a:p>
            <a:pPr algn="ctr"/>
            <a:r>
              <a:rPr lang="el-GR" b="0" dirty="0">
                <a:latin typeface="Cavolini" panose="03000502040302020204" pitchFamily="66" charset="0"/>
                <a:cs typeface="Cavolini" panose="03000502040302020204" pitchFamily="66" charset="0"/>
              </a:rPr>
              <a:t>= </a:t>
            </a:r>
          </a:p>
          <a:p>
            <a:pPr algn="ctr"/>
            <a:r>
              <a:rPr lang="el-GR" b="0" dirty="0">
                <a:latin typeface="Cavolini" panose="03000502040302020204" pitchFamily="66" charset="0"/>
                <a:cs typeface="Cavolini" panose="03000502040302020204" pitchFamily="66" charset="0"/>
              </a:rPr>
              <a:t>Κάτι που αισθάνομαι (βλέπω, ακούω κλπ)</a:t>
            </a:r>
          </a:p>
          <a:p>
            <a:pPr algn="ctr"/>
            <a:r>
              <a:rPr lang="el-GR" dirty="0">
                <a:latin typeface="Cavolini" panose="03000502040302020204" pitchFamily="66" charset="0"/>
                <a:cs typeface="Cavolini" panose="03000502040302020204" pitchFamily="66" charset="0"/>
              </a:rPr>
              <a:t>αίσθηση</a:t>
            </a:r>
            <a:r>
              <a:rPr lang="el-GR" b="0" dirty="0">
                <a:latin typeface="Cavolini" panose="03000502040302020204" pitchFamily="66" charset="0"/>
                <a:cs typeface="Cavolini" panose="03000502040302020204" pitchFamily="66" charset="0"/>
              </a:rPr>
              <a:t> </a:t>
            </a:r>
          </a:p>
          <a:p>
            <a:pPr algn="ctr"/>
            <a:r>
              <a:rPr lang="el-GR" b="0" dirty="0">
                <a:latin typeface="Cavolini" panose="03000502040302020204" pitchFamily="66" charset="0"/>
                <a:cs typeface="Cavolini" panose="03000502040302020204" pitchFamily="66" charset="0"/>
              </a:rPr>
              <a:t>και </a:t>
            </a:r>
          </a:p>
          <a:p>
            <a:pPr algn="ctr"/>
            <a:r>
              <a:rPr lang="el-GR" b="0" dirty="0">
                <a:latin typeface="Cavolini" panose="03000502040302020204" pitchFamily="66" charset="0"/>
                <a:cs typeface="Cavolini" panose="03000502040302020204" pitchFamily="66" charset="0"/>
              </a:rPr>
              <a:t>Κάτι που νιώθω</a:t>
            </a:r>
          </a:p>
          <a:p>
            <a:pPr algn="ctr"/>
            <a:r>
              <a:rPr lang="el-GR" b="0" dirty="0">
                <a:latin typeface="Cavolini" panose="03000502040302020204" pitchFamily="66" charset="0"/>
                <a:cs typeface="Cavolini" panose="03000502040302020204" pitchFamily="66" charset="0"/>
              </a:rPr>
              <a:t>(χαρά, ικανοποίηση κλπ)</a:t>
            </a:r>
          </a:p>
          <a:p>
            <a:pPr algn="ctr"/>
            <a:r>
              <a:rPr lang="el-GR" dirty="0">
                <a:latin typeface="Cavolini" panose="03000502040302020204" pitchFamily="66" charset="0"/>
                <a:cs typeface="Cavolini" panose="03000502040302020204" pitchFamily="66" charset="0"/>
              </a:rPr>
              <a:t>συναίσθημα</a:t>
            </a: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372847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2" name="Freeform: Shape 40">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53" name="Freeform: Shape 42">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54" name="Rectangle 44">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2CCD383F-88A4-F00D-34AE-01A764A6F5C7}"/>
              </a:ext>
            </a:extLst>
          </p:cNvPr>
          <p:cNvPicPr>
            <a:picLocks noChangeAspect="1"/>
          </p:cNvPicPr>
          <p:nvPr/>
        </p:nvPicPr>
        <p:blipFill rotWithShape="1">
          <a:blip r:embed="rId2">
            <a:extLst>
              <a:ext uri="{28A0092B-C50C-407E-A947-70E740481C1C}">
                <a14:useLocalDpi xmlns:a14="http://schemas.microsoft.com/office/drawing/2010/main" val="0"/>
              </a:ext>
            </a:extLst>
          </a:blip>
          <a:srcRect l="15319" r="15077" b="-2"/>
          <a:stretch/>
        </p:blipFill>
        <p:spPr>
          <a:xfrm>
            <a:off x="4442492" y="393121"/>
            <a:ext cx="7281673" cy="5884760"/>
          </a:xfrm>
          <a:custGeom>
            <a:avLst/>
            <a:gdLst/>
            <a:ahLst/>
            <a:cxnLst/>
            <a:rect l="l" t="t" r="r" b="b"/>
            <a:pathLst>
              <a:path w="7441204" h="6013687">
                <a:moveTo>
                  <a:pt x="521773" y="33"/>
                </a:moveTo>
                <a:cubicBezTo>
                  <a:pt x="691085" y="398"/>
                  <a:pt x="903236" y="3814"/>
                  <a:pt x="1092688" y="8577"/>
                </a:cubicBezTo>
                <a:lnTo>
                  <a:pt x="6484220" y="37240"/>
                </a:lnTo>
                <a:lnTo>
                  <a:pt x="7441204" y="64264"/>
                </a:lnTo>
                <a:lnTo>
                  <a:pt x="7441204" y="5983295"/>
                </a:lnTo>
                <a:lnTo>
                  <a:pt x="7288194" y="5982896"/>
                </a:lnTo>
                <a:cubicBezTo>
                  <a:pt x="5457820" y="5980096"/>
                  <a:pt x="2920476" y="6013687"/>
                  <a:pt x="1210410" y="6013687"/>
                </a:cubicBezTo>
                <a:cubicBezTo>
                  <a:pt x="725939" y="5985023"/>
                  <a:pt x="379887" y="6013688"/>
                  <a:pt x="47679" y="5985023"/>
                </a:cubicBezTo>
                <a:cubicBezTo>
                  <a:pt x="-53829" y="4045425"/>
                  <a:pt x="24608" y="1346230"/>
                  <a:pt x="116889" y="123233"/>
                </a:cubicBezTo>
                <a:cubicBezTo>
                  <a:pt x="124824" y="-27018"/>
                  <a:pt x="118248" y="22145"/>
                  <a:pt x="277431" y="3036"/>
                </a:cubicBezTo>
                <a:cubicBezTo>
                  <a:pt x="334020" y="692"/>
                  <a:pt x="420186" y="-187"/>
                  <a:pt x="521773" y="33"/>
                </a:cubicBezTo>
                <a:close/>
              </a:path>
            </a:pathLst>
          </a:custGeom>
        </p:spPr>
      </p:pic>
      <p:sp>
        <p:nvSpPr>
          <p:cNvPr id="55" name="Freeform: Shape 46">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47470" y="403281"/>
            <a:ext cx="7281672" cy="5884759"/>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48">
            <a:extLst>
              <a:ext uri="{FF2B5EF4-FFF2-40B4-BE49-F238E27FC236}">
                <a16:creationId xmlns:a16="http://schemas.microsoft.com/office/drawing/2014/main" id="{631CD342-6DAC-49CD-BD8C-EC611F346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7363" y="1029432"/>
            <a:ext cx="4639490" cy="3819791"/>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779" h="3663685">
                <a:moveTo>
                  <a:pt x="3850484" y="3417073"/>
                </a:moveTo>
                <a:cubicBezTo>
                  <a:pt x="4310029" y="3448903"/>
                  <a:pt x="4661186" y="3376665"/>
                  <a:pt x="4927311" y="3061336"/>
                </a:cubicBezTo>
                <a:cubicBezTo>
                  <a:pt x="5193436" y="2746007"/>
                  <a:pt x="5426837" y="1957540"/>
                  <a:pt x="5447234" y="1525101"/>
                </a:cubicBezTo>
                <a:cubicBezTo>
                  <a:pt x="5467631" y="1092662"/>
                  <a:pt x="5433316" y="716660"/>
                  <a:pt x="5049696" y="466701"/>
                </a:cubicBezTo>
                <a:cubicBezTo>
                  <a:pt x="4607927" y="262351"/>
                  <a:pt x="2070438" y="-86269"/>
                  <a:pt x="1020994" y="19557"/>
                </a:cubicBezTo>
                <a:cubicBezTo>
                  <a:pt x="535543" y="83769"/>
                  <a:pt x="235013" y="410480"/>
                  <a:pt x="151509" y="783491"/>
                </a:cubicBezTo>
                <a:cubicBezTo>
                  <a:pt x="36175" y="1298843"/>
                  <a:pt x="-191714" y="2499745"/>
                  <a:pt x="319343" y="2939564"/>
                </a:cubicBezTo>
                <a:cubicBezTo>
                  <a:pt x="830400" y="3379383"/>
                  <a:pt x="1915828" y="3438255"/>
                  <a:pt x="3217850" y="3422408"/>
                </a:cubicBezTo>
                <a:cubicBezTo>
                  <a:pt x="3251514" y="3541738"/>
                  <a:pt x="3248347" y="3539098"/>
                  <a:pt x="3195190" y="3663685"/>
                </a:cubicBezTo>
                <a:cubicBezTo>
                  <a:pt x="3584414" y="3580975"/>
                  <a:pt x="3850484" y="3417073"/>
                  <a:pt x="3850484" y="3417073"/>
                </a:cubicBezTo>
                <a:close/>
              </a:path>
            </a:pathLst>
          </a:custGeom>
          <a:solidFill>
            <a:schemeClr val="bg1"/>
          </a:solidFill>
          <a:ln w="1905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49643" y="968193"/>
            <a:ext cx="4639490" cy="3819791"/>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779" h="3663685">
                <a:moveTo>
                  <a:pt x="3850484" y="3417073"/>
                </a:moveTo>
                <a:cubicBezTo>
                  <a:pt x="4310029" y="3448903"/>
                  <a:pt x="4661186" y="3376665"/>
                  <a:pt x="4927311" y="3061336"/>
                </a:cubicBezTo>
                <a:cubicBezTo>
                  <a:pt x="5193436" y="2746007"/>
                  <a:pt x="5426837" y="1957540"/>
                  <a:pt x="5447234" y="1525101"/>
                </a:cubicBezTo>
                <a:cubicBezTo>
                  <a:pt x="5467631" y="1092662"/>
                  <a:pt x="5433316" y="716660"/>
                  <a:pt x="5049696" y="466701"/>
                </a:cubicBezTo>
                <a:cubicBezTo>
                  <a:pt x="4607927" y="262351"/>
                  <a:pt x="2070438" y="-86269"/>
                  <a:pt x="1020994" y="19557"/>
                </a:cubicBezTo>
                <a:cubicBezTo>
                  <a:pt x="535543" y="83769"/>
                  <a:pt x="235013" y="410480"/>
                  <a:pt x="151509" y="783491"/>
                </a:cubicBezTo>
                <a:cubicBezTo>
                  <a:pt x="36175" y="1298843"/>
                  <a:pt x="-191714" y="2499745"/>
                  <a:pt x="319343" y="2939564"/>
                </a:cubicBezTo>
                <a:cubicBezTo>
                  <a:pt x="830400" y="3379383"/>
                  <a:pt x="1915828" y="3438255"/>
                  <a:pt x="3217850" y="3422408"/>
                </a:cubicBezTo>
                <a:cubicBezTo>
                  <a:pt x="3251514" y="3541738"/>
                  <a:pt x="3248347" y="3539098"/>
                  <a:pt x="3195190" y="3663685"/>
                </a:cubicBezTo>
                <a:cubicBezTo>
                  <a:pt x="3584414" y="3580975"/>
                  <a:pt x="3850484" y="3417073"/>
                  <a:pt x="3850484" y="3417073"/>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D87F497F-05D4-C672-CC9C-041365F6A56B}"/>
              </a:ext>
            </a:extLst>
          </p:cNvPr>
          <p:cNvSpPr>
            <a:spLocks noGrp="1"/>
          </p:cNvSpPr>
          <p:nvPr>
            <p:ph type="title"/>
          </p:nvPr>
        </p:nvSpPr>
        <p:spPr>
          <a:xfrm>
            <a:off x="974392" y="1421217"/>
            <a:ext cx="3845432" cy="2795184"/>
          </a:xfrm>
        </p:spPr>
        <p:txBody>
          <a:bodyPr vert="horz" lIns="91440" tIns="45720" rIns="91440" bIns="45720" rtlCol="0" anchor="ctr">
            <a:normAutofit fontScale="90000"/>
          </a:bodyPr>
          <a:lstStyle/>
          <a:p>
            <a:pPr algn="ctr"/>
            <a:r>
              <a:rPr lang="el-GR" dirty="0">
                <a:latin typeface="Cavolini" panose="03000502040302020204" pitchFamily="66" charset="0"/>
                <a:cs typeface="Cavolini" panose="03000502040302020204" pitchFamily="66" charset="0"/>
              </a:rPr>
              <a:t>Με πινέλα, χρώματα και τις παλάμες τους </a:t>
            </a: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8662877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4" name="Rectangle 13">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0086" y="335066"/>
            <a:ext cx="7441203" cy="6013686"/>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9246" y="762711"/>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B043360A-B121-8C07-5420-3489B28C9199}"/>
              </a:ext>
            </a:extLst>
          </p:cNvPr>
          <p:cNvSpPr>
            <a:spLocks noGrp="1"/>
          </p:cNvSpPr>
          <p:nvPr>
            <p:ph type="title"/>
          </p:nvPr>
        </p:nvSpPr>
        <p:spPr>
          <a:xfrm>
            <a:off x="7981357" y="1407381"/>
            <a:ext cx="3877268" cy="2904121"/>
          </a:xfrm>
        </p:spPr>
        <p:txBody>
          <a:bodyPr vert="horz" lIns="91440" tIns="45720" rIns="91440" bIns="45720" rtlCol="0" anchor="ctr">
            <a:normAutofit fontScale="90000"/>
          </a:bodyPr>
          <a:lstStyle/>
          <a:p>
            <a:pPr algn="ctr"/>
            <a:r>
              <a:rPr lang="el-GR" dirty="0">
                <a:latin typeface="Cavolini" panose="03000502040302020204" pitchFamily="66" charset="0"/>
                <a:cs typeface="Cavolini" panose="03000502040302020204" pitchFamily="66" charset="0"/>
              </a:rPr>
              <a:t>Προέκταση με χαρτόκουτα</a:t>
            </a:r>
            <a:endParaRPr lang="en-US" dirty="0">
              <a:latin typeface="Cavolini" panose="03000502040302020204" pitchFamily="66" charset="0"/>
              <a:cs typeface="Cavolini" panose="03000502040302020204" pitchFamily="66" charset="0"/>
            </a:endParaRPr>
          </a:p>
        </p:txBody>
      </p:sp>
      <p:pic>
        <p:nvPicPr>
          <p:cNvPr id="5" name="Content Placeholder 4" descr="A picture containing ground, outdoor, wooden&#10;&#10;Description automatically generated">
            <a:extLst>
              <a:ext uri="{FF2B5EF4-FFF2-40B4-BE49-F238E27FC236}">
                <a16:creationId xmlns:a16="http://schemas.microsoft.com/office/drawing/2014/main" id="{0F284763-ED41-F59F-70C0-A7A8029829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0344" y="716666"/>
            <a:ext cx="6917251" cy="5187938"/>
          </a:xfrm>
          <a:prstGeom prst="rect">
            <a:avLst/>
          </a:prstGeom>
        </p:spPr>
      </p:pic>
      <p:sp>
        <p:nvSpPr>
          <p:cNvPr id="20" name="Freeform: Shape 19">
            <a:extLst>
              <a:ext uri="{FF2B5EF4-FFF2-40B4-BE49-F238E27FC236}">
                <a16:creationId xmlns:a16="http://schemas.microsoft.com/office/drawing/2014/main" id="{33366780-B46E-437C-812E-406B7500D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7663" y="782008"/>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38896628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BF6F8AE2-ADE1-4F2F-B0C5-43BA8AE69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DA022123-FBE9-472D-B98E-7D8BB7E642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grass, outdoor, field&#10;&#10;Description automatically generated">
            <a:extLst>
              <a:ext uri="{FF2B5EF4-FFF2-40B4-BE49-F238E27FC236}">
                <a16:creationId xmlns:a16="http://schemas.microsoft.com/office/drawing/2014/main" id="{34CB1044-6837-A8F9-6C31-C27066DCE13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14138"/>
          <a:stretch/>
        </p:blipFill>
        <p:spPr>
          <a:xfrm>
            <a:off x="404830" y="235255"/>
            <a:ext cx="11382339" cy="6303657"/>
          </a:xfrm>
          <a:custGeom>
            <a:avLst/>
            <a:gdLst/>
            <a:ahLst/>
            <a:cxnLst/>
            <a:rect l="l" t="t" r="r" b="b"/>
            <a:pathLst>
              <a:path w="11382339" h="6303657">
                <a:moveTo>
                  <a:pt x="6934508" y="9"/>
                </a:moveTo>
                <a:cubicBezTo>
                  <a:pt x="7512288" y="-978"/>
                  <a:pt x="8720172" y="85417"/>
                  <a:pt x="9412767" y="238799"/>
                </a:cubicBezTo>
                <a:cubicBezTo>
                  <a:pt x="10408658" y="459349"/>
                  <a:pt x="10687608" y="621772"/>
                  <a:pt x="10961404" y="1220745"/>
                </a:cubicBezTo>
                <a:cubicBezTo>
                  <a:pt x="11235199" y="1819719"/>
                  <a:pt x="11251841" y="3266104"/>
                  <a:pt x="11055540" y="3832643"/>
                </a:cubicBezTo>
                <a:cubicBezTo>
                  <a:pt x="10961105" y="4107945"/>
                  <a:pt x="10890282" y="4303707"/>
                  <a:pt x="10828700" y="4536212"/>
                </a:cubicBezTo>
                <a:cubicBezTo>
                  <a:pt x="10944662" y="4717708"/>
                  <a:pt x="11245522" y="4816137"/>
                  <a:pt x="11382339" y="4902366"/>
                </a:cubicBezTo>
                <a:lnTo>
                  <a:pt x="11331341" y="4926663"/>
                </a:lnTo>
                <a:lnTo>
                  <a:pt x="11143665" y="4938541"/>
                </a:lnTo>
                <a:cubicBezTo>
                  <a:pt x="10124608" y="5069786"/>
                  <a:pt x="10658482" y="4654915"/>
                  <a:pt x="9867706" y="5319315"/>
                </a:cubicBezTo>
                <a:cubicBezTo>
                  <a:pt x="9076930" y="5983714"/>
                  <a:pt x="7524568" y="6221643"/>
                  <a:pt x="6030783" y="6273789"/>
                </a:cubicBezTo>
                <a:cubicBezTo>
                  <a:pt x="4536998" y="6325935"/>
                  <a:pt x="1691599" y="6398977"/>
                  <a:pt x="904992" y="5632195"/>
                </a:cubicBezTo>
                <a:cubicBezTo>
                  <a:pt x="195404" y="4909610"/>
                  <a:pt x="-82156" y="3922643"/>
                  <a:pt x="20749" y="2845099"/>
                </a:cubicBezTo>
                <a:cubicBezTo>
                  <a:pt x="213952" y="1943341"/>
                  <a:pt x="-31616" y="1045987"/>
                  <a:pt x="1365653" y="588814"/>
                </a:cubicBezTo>
                <a:cubicBezTo>
                  <a:pt x="2413606" y="245936"/>
                  <a:pt x="5201170" y="2971"/>
                  <a:pt x="6934508" y="9"/>
                </a:cubicBezTo>
                <a:close/>
              </a:path>
            </a:pathLst>
          </a:custGeom>
        </p:spPr>
      </p:pic>
      <p:sp>
        <p:nvSpPr>
          <p:cNvPr id="24" name="Freeform: Shape 13">
            <a:extLst>
              <a:ext uri="{FF2B5EF4-FFF2-40B4-BE49-F238E27FC236}">
                <a16:creationId xmlns:a16="http://schemas.microsoft.com/office/drawing/2014/main" id="{61DDE2F0-85B1-43D2-AAB7-2599C06CA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831" y="235256"/>
            <a:ext cx="11382338" cy="6303656"/>
          </a:xfrm>
          <a:custGeom>
            <a:avLst/>
            <a:gdLst>
              <a:gd name="connsiteX0" fmla="*/ 3179526 w 5273388"/>
              <a:gd name="connsiteY0" fmla="*/ 13 h 3608000"/>
              <a:gd name="connsiteX1" fmla="*/ 3853899 w 5273388"/>
              <a:gd name="connsiteY1" fmla="*/ 59918 h 3608000"/>
              <a:gd name="connsiteX2" fmla="*/ 4979444 w 5273388"/>
              <a:gd name="connsiteY2" fmla="*/ 1297670 h 3608000"/>
              <a:gd name="connsiteX3" fmla="*/ 4900974 w 5273388"/>
              <a:gd name="connsiteY3" fmla="*/ 2238338 h 3608000"/>
              <a:gd name="connsiteX4" fmla="*/ 4858743 w 5273388"/>
              <a:gd name="connsiteY4" fmla="*/ 2381910 h 3608000"/>
              <a:gd name="connsiteX5" fmla="*/ 4849490 w 5273388"/>
              <a:gd name="connsiteY5" fmla="*/ 2451976 h 3608000"/>
              <a:gd name="connsiteX6" fmla="*/ 4816211 w 5273388"/>
              <a:gd name="connsiteY6" fmla="*/ 2647754 h 3608000"/>
              <a:gd name="connsiteX7" fmla="*/ 5255498 w 5273388"/>
              <a:gd name="connsiteY7" fmla="*/ 2851226 h 3608000"/>
              <a:gd name="connsiteX8" fmla="*/ 5220201 w 5273388"/>
              <a:gd name="connsiteY8" fmla="*/ 2877530 h 3608000"/>
              <a:gd name="connsiteX9" fmla="*/ 5204187 w 5273388"/>
              <a:gd name="connsiteY9" fmla="*/ 2887142 h 3608000"/>
              <a:gd name="connsiteX10" fmla="*/ 5200798 w 5273388"/>
              <a:gd name="connsiteY10" fmla="*/ 2891560 h 3608000"/>
              <a:gd name="connsiteX11" fmla="*/ 4206951 w 5273388"/>
              <a:gd name="connsiteY11" fmla="*/ 3179220 h 3608000"/>
              <a:gd name="connsiteX12" fmla="*/ 2487114 w 5273388"/>
              <a:gd name="connsiteY12" fmla="*/ 3607620 h 3608000"/>
              <a:gd name="connsiteX13" fmla="*/ 628718 w 5273388"/>
              <a:gd name="connsiteY13" fmla="*/ 3098753 h 3608000"/>
              <a:gd name="connsiteX14" fmla="*/ 7478 w 5273388"/>
              <a:gd name="connsiteY14" fmla="*/ 1669984 h 3608000"/>
              <a:gd name="connsiteX15" fmla="*/ 840070 w 5273388"/>
              <a:gd name="connsiteY15" fmla="*/ 374196 h 3608000"/>
              <a:gd name="connsiteX16" fmla="*/ 3179526 w 5273388"/>
              <a:gd name="connsiteY16" fmla="*/ 13 h 3608000"/>
              <a:gd name="connsiteX0" fmla="*/ 3179526 w 5273388"/>
              <a:gd name="connsiteY0" fmla="*/ 13 h 3608000"/>
              <a:gd name="connsiteX1" fmla="*/ 3853899 w 5273388"/>
              <a:gd name="connsiteY1" fmla="*/ 59918 h 3608000"/>
              <a:gd name="connsiteX2" fmla="*/ 4979444 w 5273388"/>
              <a:gd name="connsiteY2" fmla="*/ 1297670 h 3608000"/>
              <a:gd name="connsiteX3" fmla="*/ 4900974 w 5273388"/>
              <a:gd name="connsiteY3" fmla="*/ 2238338 h 3608000"/>
              <a:gd name="connsiteX4" fmla="*/ 4849490 w 5273388"/>
              <a:gd name="connsiteY4" fmla="*/ 2451976 h 3608000"/>
              <a:gd name="connsiteX5" fmla="*/ 4816211 w 5273388"/>
              <a:gd name="connsiteY5" fmla="*/ 2647754 h 3608000"/>
              <a:gd name="connsiteX6" fmla="*/ 5255498 w 5273388"/>
              <a:gd name="connsiteY6" fmla="*/ 2851226 h 3608000"/>
              <a:gd name="connsiteX7" fmla="*/ 5220201 w 5273388"/>
              <a:gd name="connsiteY7" fmla="*/ 2877530 h 3608000"/>
              <a:gd name="connsiteX8" fmla="*/ 5204187 w 5273388"/>
              <a:gd name="connsiteY8" fmla="*/ 2887142 h 3608000"/>
              <a:gd name="connsiteX9" fmla="*/ 5200798 w 5273388"/>
              <a:gd name="connsiteY9" fmla="*/ 2891560 h 3608000"/>
              <a:gd name="connsiteX10" fmla="*/ 4206951 w 5273388"/>
              <a:gd name="connsiteY10" fmla="*/ 3179220 h 3608000"/>
              <a:gd name="connsiteX11" fmla="*/ 2487114 w 5273388"/>
              <a:gd name="connsiteY11" fmla="*/ 3607620 h 3608000"/>
              <a:gd name="connsiteX12" fmla="*/ 628718 w 5273388"/>
              <a:gd name="connsiteY12" fmla="*/ 3098753 h 3608000"/>
              <a:gd name="connsiteX13" fmla="*/ 7478 w 5273388"/>
              <a:gd name="connsiteY13" fmla="*/ 1669984 h 3608000"/>
              <a:gd name="connsiteX14" fmla="*/ 840070 w 5273388"/>
              <a:gd name="connsiteY14" fmla="*/ 374196 h 3608000"/>
              <a:gd name="connsiteX15" fmla="*/ 3179526 w 5273388"/>
              <a:gd name="connsiteY15" fmla="*/ 13 h 3608000"/>
              <a:gd name="connsiteX0" fmla="*/ 3179526 w 5273388"/>
              <a:gd name="connsiteY0" fmla="*/ 13 h 3608000"/>
              <a:gd name="connsiteX1" fmla="*/ 3853899 w 5273388"/>
              <a:gd name="connsiteY1" fmla="*/ 59918 h 3608000"/>
              <a:gd name="connsiteX2" fmla="*/ 4979444 w 5273388"/>
              <a:gd name="connsiteY2" fmla="*/ 1297670 h 3608000"/>
              <a:gd name="connsiteX3" fmla="*/ 4900974 w 5273388"/>
              <a:gd name="connsiteY3" fmla="*/ 2238338 h 3608000"/>
              <a:gd name="connsiteX4" fmla="*/ 4816211 w 5273388"/>
              <a:gd name="connsiteY4" fmla="*/ 2647754 h 3608000"/>
              <a:gd name="connsiteX5" fmla="*/ 5255498 w 5273388"/>
              <a:gd name="connsiteY5" fmla="*/ 2851226 h 3608000"/>
              <a:gd name="connsiteX6" fmla="*/ 5220201 w 5273388"/>
              <a:gd name="connsiteY6" fmla="*/ 2877530 h 3608000"/>
              <a:gd name="connsiteX7" fmla="*/ 5204187 w 5273388"/>
              <a:gd name="connsiteY7" fmla="*/ 2887142 h 3608000"/>
              <a:gd name="connsiteX8" fmla="*/ 5200798 w 5273388"/>
              <a:gd name="connsiteY8" fmla="*/ 2891560 h 3608000"/>
              <a:gd name="connsiteX9" fmla="*/ 4206951 w 5273388"/>
              <a:gd name="connsiteY9" fmla="*/ 3179220 h 3608000"/>
              <a:gd name="connsiteX10" fmla="*/ 2487114 w 5273388"/>
              <a:gd name="connsiteY10" fmla="*/ 3607620 h 3608000"/>
              <a:gd name="connsiteX11" fmla="*/ 628718 w 5273388"/>
              <a:gd name="connsiteY11" fmla="*/ 3098753 h 3608000"/>
              <a:gd name="connsiteX12" fmla="*/ 7478 w 5273388"/>
              <a:gd name="connsiteY12" fmla="*/ 1669984 h 3608000"/>
              <a:gd name="connsiteX13" fmla="*/ 840070 w 5273388"/>
              <a:gd name="connsiteY13" fmla="*/ 374196 h 3608000"/>
              <a:gd name="connsiteX14" fmla="*/ 3179526 w 5273388"/>
              <a:gd name="connsiteY14" fmla="*/ 13 h 3608000"/>
              <a:gd name="connsiteX0" fmla="*/ 3179526 w 5273388"/>
              <a:gd name="connsiteY0" fmla="*/ 13 h 3608000"/>
              <a:gd name="connsiteX1" fmla="*/ 3853899 w 5273388"/>
              <a:gd name="connsiteY1" fmla="*/ 59918 h 3608000"/>
              <a:gd name="connsiteX2" fmla="*/ 4979444 w 5273388"/>
              <a:gd name="connsiteY2" fmla="*/ 1297670 h 3608000"/>
              <a:gd name="connsiteX3" fmla="*/ 4900974 w 5273388"/>
              <a:gd name="connsiteY3" fmla="*/ 2238338 h 3608000"/>
              <a:gd name="connsiteX4" fmla="*/ 4816211 w 5273388"/>
              <a:gd name="connsiteY4" fmla="*/ 2647754 h 3608000"/>
              <a:gd name="connsiteX5" fmla="*/ 5255498 w 5273388"/>
              <a:gd name="connsiteY5" fmla="*/ 2851226 h 3608000"/>
              <a:gd name="connsiteX6" fmla="*/ 5220201 w 5273388"/>
              <a:gd name="connsiteY6" fmla="*/ 2877530 h 3608000"/>
              <a:gd name="connsiteX7" fmla="*/ 5204187 w 5273388"/>
              <a:gd name="connsiteY7" fmla="*/ 2887142 h 3608000"/>
              <a:gd name="connsiteX8" fmla="*/ 5200798 w 5273388"/>
              <a:gd name="connsiteY8" fmla="*/ 2891560 h 3608000"/>
              <a:gd name="connsiteX9" fmla="*/ 4206951 w 5273388"/>
              <a:gd name="connsiteY9" fmla="*/ 3179220 h 3608000"/>
              <a:gd name="connsiteX10" fmla="*/ 2487114 w 5273388"/>
              <a:gd name="connsiteY10" fmla="*/ 3607620 h 3608000"/>
              <a:gd name="connsiteX11" fmla="*/ 628718 w 5273388"/>
              <a:gd name="connsiteY11" fmla="*/ 3098753 h 3608000"/>
              <a:gd name="connsiteX12" fmla="*/ 7478 w 5273388"/>
              <a:gd name="connsiteY12" fmla="*/ 1669984 h 3608000"/>
              <a:gd name="connsiteX13" fmla="*/ 840070 w 5273388"/>
              <a:gd name="connsiteY13" fmla="*/ 374196 h 3608000"/>
              <a:gd name="connsiteX14" fmla="*/ 3179526 w 5273388"/>
              <a:gd name="connsiteY14" fmla="*/ 13 h 3608000"/>
              <a:gd name="connsiteX0" fmla="*/ 3179526 w 5273388"/>
              <a:gd name="connsiteY0" fmla="*/ 13 h 3608000"/>
              <a:gd name="connsiteX1" fmla="*/ 3853899 w 5273388"/>
              <a:gd name="connsiteY1" fmla="*/ 59918 h 3608000"/>
              <a:gd name="connsiteX2" fmla="*/ 4979444 w 5273388"/>
              <a:gd name="connsiteY2" fmla="*/ 1297670 h 3608000"/>
              <a:gd name="connsiteX3" fmla="*/ 4900974 w 5273388"/>
              <a:gd name="connsiteY3" fmla="*/ 2238338 h 3608000"/>
              <a:gd name="connsiteX4" fmla="*/ 4816211 w 5273388"/>
              <a:gd name="connsiteY4" fmla="*/ 2647754 h 3608000"/>
              <a:gd name="connsiteX5" fmla="*/ 5255498 w 5273388"/>
              <a:gd name="connsiteY5" fmla="*/ 2851226 h 3608000"/>
              <a:gd name="connsiteX6" fmla="*/ 5220201 w 5273388"/>
              <a:gd name="connsiteY6" fmla="*/ 2877530 h 3608000"/>
              <a:gd name="connsiteX7" fmla="*/ 5204187 w 5273388"/>
              <a:gd name="connsiteY7" fmla="*/ 2887142 h 3608000"/>
              <a:gd name="connsiteX8" fmla="*/ 5200798 w 5273388"/>
              <a:gd name="connsiteY8" fmla="*/ 2891560 h 3608000"/>
              <a:gd name="connsiteX9" fmla="*/ 4206951 w 5273388"/>
              <a:gd name="connsiteY9" fmla="*/ 3179220 h 3608000"/>
              <a:gd name="connsiteX10" fmla="*/ 2487114 w 5273388"/>
              <a:gd name="connsiteY10" fmla="*/ 3607620 h 3608000"/>
              <a:gd name="connsiteX11" fmla="*/ 628718 w 5273388"/>
              <a:gd name="connsiteY11" fmla="*/ 3098753 h 3608000"/>
              <a:gd name="connsiteX12" fmla="*/ 7478 w 5273388"/>
              <a:gd name="connsiteY12" fmla="*/ 1669984 h 3608000"/>
              <a:gd name="connsiteX13" fmla="*/ 840070 w 5273388"/>
              <a:gd name="connsiteY13" fmla="*/ 374196 h 3608000"/>
              <a:gd name="connsiteX14" fmla="*/ 3179526 w 5273388"/>
              <a:gd name="connsiteY14" fmla="*/ 13 h 3608000"/>
              <a:gd name="connsiteX0" fmla="*/ 3179526 w 5273388"/>
              <a:gd name="connsiteY0" fmla="*/ 13 h 3608000"/>
              <a:gd name="connsiteX1" fmla="*/ 3853899 w 5273388"/>
              <a:gd name="connsiteY1" fmla="*/ 59918 h 3608000"/>
              <a:gd name="connsiteX2" fmla="*/ 4979444 w 5273388"/>
              <a:gd name="connsiteY2" fmla="*/ 1297670 h 3608000"/>
              <a:gd name="connsiteX3" fmla="*/ 4900974 w 5273388"/>
              <a:gd name="connsiteY3" fmla="*/ 2238338 h 3608000"/>
              <a:gd name="connsiteX4" fmla="*/ 4816211 w 5273388"/>
              <a:gd name="connsiteY4" fmla="*/ 2647754 h 3608000"/>
              <a:gd name="connsiteX5" fmla="*/ 5255498 w 5273388"/>
              <a:gd name="connsiteY5" fmla="*/ 2851226 h 3608000"/>
              <a:gd name="connsiteX6" fmla="*/ 5220201 w 5273388"/>
              <a:gd name="connsiteY6" fmla="*/ 2877530 h 3608000"/>
              <a:gd name="connsiteX7" fmla="*/ 5204187 w 5273388"/>
              <a:gd name="connsiteY7" fmla="*/ 2887142 h 3608000"/>
              <a:gd name="connsiteX8" fmla="*/ 5200798 w 5273388"/>
              <a:gd name="connsiteY8" fmla="*/ 2891560 h 3608000"/>
              <a:gd name="connsiteX9" fmla="*/ 4206951 w 5273388"/>
              <a:gd name="connsiteY9" fmla="*/ 3179220 h 3608000"/>
              <a:gd name="connsiteX10" fmla="*/ 2487114 w 5273388"/>
              <a:gd name="connsiteY10" fmla="*/ 3607620 h 3608000"/>
              <a:gd name="connsiteX11" fmla="*/ 628718 w 5273388"/>
              <a:gd name="connsiteY11" fmla="*/ 3098753 h 3608000"/>
              <a:gd name="connsiteX12" fmla="*/ 7478 w 5273388"/>
              <a:gd name="connsiteY12" fmla="*/ 1669984 h 3608000"/>
              <a:gd name="connsiteX13" fmla="*/ 840070 w 5273388"/>
              <a:gd name="connsiteY13" fmla="*/ 374196 h 3608000"/>
              <a:gd name="connsiteX14" fmla="*/ 3179526 w 5273388"/>
              <a:gd name="connsiteY14" fmla="*/ 13 h 3608000"/>
              <a:gd name="connsiteX0" fmla="*/ 3179526 w 5273388"/>
              <a:gd name="connsiteY0" fmla="*/ 13 h 3608000"/>
              <a:gd name="connsiteX1" fmla="*/ 3853899 w 5273388"/>
              <a:gd name="connsiteY1" fmla="*/ 59918 h 3608000"/>
              <a:gd name="connsiteX2" fmla="*/ 4979444 w 5273388"/>
              <a:gd name="connsiteY2" fmla="*/ 1297670 h 3608000"/>
              <a:gd name="connsiteX3" fmla="*/ 4900974 w 5273388"/>
              <a:gd name="connsiteY3" fmla="*/ 2238338 h 3608000"/>
              <a:gd name="connsiteX4" fmla="*/ 4816211 w 5273388"/>
              <a:gd name="connsiteY4" fmla="*/ 2647754 h 3608000"/>
              <a:gd name="connsiteX5" fmla="*/ 5255498 w 5273388"/>
              <a:gd name="connsiteY5" fmla="*/ 2851226 h 3608000"/>
              <a:gd name="connsiteX6" fmla="*/ 5220201 w 5273388"/>
              <a:gd name="connsiteY6" fmla="*/ 2877530 h 3608000"/>
              <a:gd name="connsiteX7" fmla="*/ 5204187 w 5273388"/>
              <a:gd name="connsiteY7" fmla="*/ 2887142 h 3608000"/>
              <a:gd name="connsiteX8" fmla="*/ 5200798 w 5273388"/>
              <a:gd name="connsiteY8" fmla="*/ 2891560 h 3608000"/>
              <a:gd name="connsiteX9" fmla="*/ 4206951 w 5273388"/>
              <a:gd name="connsiteY9" fmla="*/ 3179220 h 3608000"/>
              <a:gd name="connsiteX10" fmla="*/ 2487114 w 5273388"/>
              <a:gd name="connsiteY10" fmla="*/ 3607620 h 3608000"/>
              <a:gd name="connsiteX11" fmla="*/ 628718 w 5273388"/>
              <a:gd name="connsiteY11" fmla="*/ 3098753 h 3608000"/>
              <a:gd name="connsiteX12" fmla="*/ 7478 w 5273388"/>
              <a:gd name="connsiteY12" fmla="*/ 1669984 h 3608000"/>
              <a:gd name="connsiteX13" fmla="*/ 840070 w 5273388"/>
              <a:gd name="connsiteY13" fmla="*/ 374196 h 3608000"/>
              <a:gd name="connsiteX14" fmla="*/ 3179526 w 5273388"/>
              <a:gd name="connsiteY14" fmla="*/ 13 h 3608000"/>
              <a:gd name="connsiteX0" fmla="*/ 3179526 w 5273388"/>
              <a:gd name="connsiteY0" fmla="*/ 13 h 3609528"/>
              <a:gd name="connsiteX1" fmla="*/ 3853899 w 5273388"/>
              <a:gd name="connsiteY1" fmla="*/ 59918 h 3609528"/>
              <a:gd name="connsiteX2" fmla="*/ 4979444 w 5273388"/>
              <a:gd name="connsiteY2" fmla="*/ 1297670 h 3609528"/>
              <a:gd name="connsiteX3" fmla="*/ 4900974 w 5273388"/>
              <a:gd name="connsiteY3" fmla="*/ 2238338 h 3609528"/>
              <a:gd name="connsiteX4" fmla="*/ 4816211 w 5273388"/>
              <a:gd name="connsiteY4" fmla="*/ 2647754 h 3609528"/>
              <a:gd name="connsiteX5" fmla="*/ 5255498 w 5273388"/>
              <a:gd name="connsiteY5" fmla="*/ 2851226 h 3609528"/>
              <a:gd name="connsiteX6" fmla="*/ 5220201 w 5273388"/>
              <a:gd name="connsiteY6" fmla="*/ 2877530 h 3609528"/>
              <a:gd name="connsiteX7" fmla="*/ 5204187 w 5273388"/>
              <a:gd name="connsiteY7" fmla="*/ 2887142 h 3609528"/>
              <a:gd name="connsiteX8" fmla="*/ 5200798 w 5273388"/>
              <a:gd name="connsiteY8" fmla="*/ 2891560 h 3609528"/>
              <a:gd name="connsiteX9" fmla="*/ 4206951 w 5273388"/>
              <a:gd name="connsiteY9" fmla="*/ 3179220 h 3609528"/>
              <a:gd name="connsiteX10" fmla="*/ 2487114 w 5273388"/>
              <a:gd name="connsiteY10" fmla="*/ 3607620 h 3609528"/>
              <a:gd name="connsiteX11" fmla="*/ 628718 w 5273388"/>
              <a:gd name="connsiteY11" fmla="*/ 3098753 h 3609528"/>
              <a:gd name="connsiteX12" fmla="*/ 7478 w 5273388"/>
              <a:gd name="connsiteY12" fmla="*/ 1669984 h 3609528"/>
              <a:gd name="connsiteX13" fmla="*/ 840070 w 5273388"/>
              <a:gd name="connsiteY13" fmla="*/ 374196 h 3609528"/>
              <a:gd name="connsiteX14" fmla="*/ 3179526 w 5273388"/>
              <a:gd name="connsiteY14" fmla="*/ 13 h 3609528"/>
              <a:gd name="connsiteX0" fmla="*/ 3179526 w 5273388"/>
              <a:gd name="connsiteY0" fmla="*/ 13 h 3610808"/>
              <a:gd name="connsiteX1" fmla="*/ 3853899 w 5273388"/>
              <a:gd name="connsiteY1" fmla="*/ 59918 h 3610808"/>
              <a:gd name="connsiteX2" fmla="*/ 4979444 w 5273388"/>
              <a:gd name="connsiteY2" fmla="*/ 1297670 h 3610808"/>
              <a:gd name="connsiteX3" fmla="*/ 4900974 w 5273388"/>
              <a:gd name="connsiteY3" fmla="*/ 2238338 h 3610808"/>
              <a:gd name="connsiteX4" fmla="*/ 4816211 w 5273388"/>
              <a:gd name="connsiteY4" fmla="*/ 2647754 h 3610808"/>
              <a:gd name="connsiteX5" fmla="*/ 5255498 w 5273388"/>
              <a:gd name="connsiteY5" fmla="*/ 2851226 h 3610808"/>
              <a:gd name="connsiteX6" fmla="*/ 5220201 w 5273388"/>
              <a:gd name="connsiteY6" fmla="*/ 2877530 h 3610808"/>
              <a:gd name="connsiteX7" fmla="*/ 5204187 w 5273388"/>
              <a:gd name="connsiteY7" fmla="*/ 2887142 h 3610808"/>
              <a:gd name="connsiteX8" fmla="*/ 5200798 w 5273388"/>
              <a:gd name="connsiteY8" fmla="*/ 2891560 h 3610808"/>
              <a:gd name="connsiteX9" fmla="*/ 4206951 w 5273388"/>
              <a:gd name="connsiteY9" fmla="*/ 3179220 h 3610808"/>
              <a:gd name="connsiteX10" fmla="*/ 2487114 w 5273388"/>
              <a:gd name="connsiteY10" fmla="*/ 3607620 h 3610808"/>
              <a:gd name="connsiteX11" fmla="*/ 628718 w 5273388"/>
              <a:gd name="connsiteY11" fmla="*/ 3098753 h 3610808"/>
              <a:gd name="connsiteX12" fmla="*/ 7478 w 5273388"/>
              <a:gd name="connsiteY12" fmla="*/ 1669984 h 3610808"/>
              <a:gd name="connsiteX13" fmla="*/ 840070 w 5273388"/>
              <a:gd name="connsiteY13" fmla="*/ 374196 h 3610808"/>
              <a:gd name="connsiteX14" fmla="*/ 3179526 w 5273388"/>
              <a:gd name="connsiteY14" fmla="*/ 13 h 3610808"/>
              <a:gd name="connsiteX0" fmla="*/ 3179526 w 5273388"/>
              <a:gd name="connsiteY0" fmla="*/ 13 h 3586841"/>
              <a:gd name="connsiteX1" fmla="*/ 3853899 w 5273388"/>
              <a:gd name="connsiteY1" fmla="*/ 59918 h 3586841"/>
              <a:gd name="connsiteX2" fmla="*/ 4979444 w 5273388"/>
              <a:gd name="connsiteY2" fmla="*/ 1297670 h 3586841"/>
              <a:gd name="connsiteX3" fmla="*/ 4900974 w 5273388"/>
              <a:gd name="connsiteY3" fmla="*/ 2238338 h 3586841"/>
              <a:gd name="connsiteX4" fmla="*/ 4816211 w 5273388"/>
              <a:gd name="connsiteY4" fmla="*/ 2647754 h 3586841"/>
              <a:gd name="connsiteX5" fmla="*/ 5255498 w 5273388"/>
              <a:gd name="connsiteY5" fmla="*/ 2851226 h 3586841"/>
              <a:gd name="connsiteX6" fmla="*/ 5220201 w 5273388"/>
              <a:gd name="connsiteY6" fmla="*/ 2877530 h 3586841"/>
              <a:gd name="connsiteX7" fmla="*/ 5204187 w 5273388"/>
              <a:gd name="connsiteY7" fmla="*/ 2887142 h 3586841"/>
              <a:gd name="connsiteX8" fmla="*/ 5200798 w 5273388"/>
              <a:gd name="connsiteY8" fmla="*/ 2891560 h 3586841"/>
              <a:gd name="connsiteX9" fmla="*/ 4206951 w 5273388"/>
              <a:gd name="connsiteY9" fmla="*/ 3179220 h 3586841"/>
              <a:gd name="connsiteX10" fmla="*/ 2532332 w 5273388"/>
              <a:gd name="connsiteY10" fmla="*/ 3582499 h 3586841"/>
              <a:gd name="connsiteX11" fmla="*/ 628718 w 5273388"/>
              <a:gd name="connsiteY11" fmla="*/ 3098753 h 3586841"/>
              <a:gd name="connsiteX12" fmla="*/ 7478 w 5273388"/>
              <a:gd name="connsiteY12" fmla="*/ 1669984 h 3586841"/>
              <a:gd name="connsiteX13" fmla="*/ 840070 w 5273388"/>
              <a:gd name="connsiteY13" fmla="*/ 374196 h 3586841"/>
              <a:gd name="connsiteX14" fmla="*/ 3179526 w 5273388"/>
              <a:gd name="connsiteY14" fmla="*/ 13 h 3586841"/>
              <a:gd name="connsiteX0" fmla="*/ 3179526 w 5273388"/>
              <a:gd name="connsiteY0" fmla="*/ 13 h 3586841"/>
              <a:gd name="connsiteX1" fmla="*/ 3853899 w 5273388"/>
              <a:gd name="connsiteY1" fmla="*/ 59918 h 3586841"/>
              <a:gd name="connsiteX2" fmla="*/ 4979444 w 5273388"/>
              <a:gd name="connsiteY2" fmla="*/ 1297670 h 3586841"/>
              <a:gd name="connsiteX3" fmla="*/ 4900974 w 5273388"/>
              <a:gd name="connsiteY3" fmla="*/ 2238338 h 3586841"/>
              <a:gd name="connsiteX4" fmla="*/ 4816211 w 5273388"/>
              <a:gd name="connsiteY4" fmla="*/ 2647754 h 3586841"/>
              <a:gd name="connsiteX5" fmla="*/ 5255498 w 5273388"/>
              <a:gd name="connsiteY5" fmla="*/ 2851226 h 3586841"/>
              <a:gd name="connsiteX6" fmla="*/ 5220201 w 5273388"/>
              <a:gd name="connsiteY6" fmla="*/ 2877530 h 3586841"/>
              <a:gd name="connsiteX7" fmla="*/ 5204187 w 5273388"/>
              <a:gd name="connsiteY7" fmla="*/ 2887142 h 3586841"/>
              <a:gd name="connsiteX8" fmla="*/ 5200798 w 5273388"/>
              <a:gd name="connsiteY8" fmla="*/ 2891560 h 3586841"/>
              <a:gd name="connsiteX9" fmla="*/ 4206951 w 5273388"/>
              <a:gd name="connsiteY9" fmla="*/ 3179220 h 3586841"/>
              <a:gd name="connsiteX10" fmla="*/ 2532332 w 5273388"/>
              <a:gd name="connsiteY10" fmla="*/ 3582499 h 3586841"/>
              <a:gd name="connsiteX11" fmla="*/ 628718 w 5273388"/>
              <a:gd name="connsiteY11" fmla="*/ 3098753 h 3586841"/>
              <a:gd name="connsiteX12" fmla="*/ 7478 w 5273388"/>
              <a:gd name="connsiteY12" fmla="*/ 1669984 h 3586841"/>
              <a:gd name="connsiteX13" fmla="*/ 624523 w 5273388"/>
              <a:gd name="connsiteY13" fmla="*/ 345622 h 3586841"/>
              <a:gd name="connsiteX14" fmla="*/ 3179526 w 5273388"/>
              <a:gd name="connsiteY14" fmla="*/ 13 h 3586841"/>
              <a:gd name="connsiteX0" fmla="*/ 3190576 w 5284438"/>
              <a:gd name="connsiteY0" fmla="*/ 13 h 3590216"/>
              <a:gd name="connsiteX1" fmla="*/ 3864949 w 5284438"/>
              <a:gd name="connsiteY1" fmla="*/ 59918 h 3590216"/>
              <a:gd name="connsiteX2" fmla="*/ 4990494 w 5284438"/>
              <a:gd name="connsiteY2" fmla="*/ 1297670 h 3590216"/>
              <a:gd name="connsiteX3" fmla="*/ 4912024 w 5284438"/>
              <a:gd name="connsiteY3" fmla="*/ 2238338 h 3590216"/>
              <a:gd name="connsiteX4" fmla="*/ 4827261 w 5284438"/>
              <a:gd name="connsiteY4" fmla="*/ 2647754 h 3590216"/>
              <a:gd name="connsiteX5" fmla="*/ 5266548 w 5284438"/>
              <a:gd name="connsiteY5" fmla="*/ 2851226 h 3590216"/>
              <a:gd name="connsiteX6" fmla="*/ 5231251 w 5284438"/>
              <a:gd name="connsiteY6" fmla="*/ 2877530 h 3590216"/>
              <a:gd name="connsiteX7" fmla="*/ 5215237 w 5284438"/>
              <a:gd name="connsiteY7" fmla="*/ 2887142 h 3590216"/>
              <a:gd name="connsiteX8" fmla="*/ 5211848 w 5284438"/>
              <a:gd name="connsiteY8" fmla="*/ 2891560 h 3590216"/>
              <a:gd name="connsiteX9" fmla="*/ 4218001 w 5284438"/>
              <a:gd name="connsiteY9" fmla="*/ 3179220 h 3590216"/>
              <a:gd name="connsiteX10" fmla="*/ 2543382 w 5284438"/>
              <a:gd name="connsiteY10" fmla="*/ 3582499 h 3590216"/>
              <a:gd name="connsiteX11" fmla="*/ 475272 w 5284438"/>
              <a:gd name="connsiteY11" fmla="*/ 3184475 h 3590216"/>
              <a:gd name="connsiteX12" fmla="*/ 18528 w 5284438"/>
              <a:gd name="connsiteY12" fmla="*/ 1669984 h 3590216"/>
              <a:gd name="connsiteX13" fmla="*/ 635573 w 5284438"/>
              <a:gd name="connsiteY13" fmla="*/ 345622 h 3590216"/>
              <a:gd name="connsiteX14" fmla="*/ 3190576 w 5284438"/>
              <a:gd name="connsiteY14" fmla="*/ 13 h 3590216"/>
              <a:gd name="connsiteX0" fmla="*/ 3179551 w 5273413"/>
              <a:gd name="connsiteY0" fmla="*/ 13 h 3590216"/>
              <a:gd name="connsiteX1" fmla="*/ 3853924 w 5273413"/>
              <a:gd name="connsiteY1" fmla="*/ 59918 h 3590216"/>
              <a:gd name="connsiteX2" fmla="*/ 4979469 w 5273413"/>
              <a:gd name="connsiteY2" fmla="*/ 1297670 h 3590216"/>
              <a:gd name="connsiteX3" fmla="*/ 4900999 w 5273413"/>
              <a:gd name="connsiteY3" fmla="*/ 2238338 h 3590216"/>
              <a:gd name="connsiteX4" fmla="*/ 4816236 w 5273413"/>
              <a:gd name="connsiteY4" fmla="*/ 2647754 h 3590216"/>
              <a:gd name="connsiteX5" fmla="*/ 5255523 w 5273413"/>
              <a:gd name="connsiteY5" fmla="*/ 2851226 h 3590216"/>
              <a:gd name="connsiteX6" fmla="*/ 5220226 w 5273413"/>
              <a:gd name="connsiteY6" fmla="*/ 2877530 h 3590216"/>
              <a:gd name="connsiteX7" fmla="*/ 5204212 w 5273413"/>
              <a:gd name="connsiteY7" fmla="*/ 2887142 h 3590216"/>
              <a:gd name="connsiteX8" fmla="*/ 5200823 w 5273413"/>
              <a:gd name="connsiteY8" fmla="*/ 2891560 h 3590216"/>
              <a:gd name="connsiteX9" fmla="*/ 4206976 w 5273413"/>
              <a:gd name="connsiteY9" fmla="*/ 3179220 h 3590216"/>
              <a:gd name="connsiteX10" fmla="*/ 2532357 w 5273413"/>
              <a:gd name="connsiteY10" fmla="*/ 3582499 h 3590216"/>
              <a:gd name="connsiteX11" fmla="*/ 464247 w 5273413"/>
              <a:gd name="connsiteY11" fmla="*/ 3184475 h 3590216"/>
              <a:gd name="connsiteX12" fmla="*/ 7503 w 5273413"/>
              <a:gd name="connsiteY12" fmla="*/ 1669984 h 3590216"/>
              <a:gd name="connsiteX13" fmla="*/ 624548 w 5273413"/>
              <a:gd name="connsiteY13" fmla="*/ 345622 h 3590216"/>
              <a:gd name="connsiteX14" fmla="*/ 3179551 w 5273413"/>
              <a:gd name="connsiteY14" fmla="*/ 13 h 3590216"/>
              <a:gd name="connsiteX0" fmla="*/ 3179551 w 5273413"/>
              <a:gd name="connsiteY0" fmla="*/ 13 h 3584662"/>
              <a:gd name="connsiteX1" fmla="*/ 3853924 w 5273413"/>
              <a:gd name="connsiteY1" fmla="*/ 59918 h 3584662"/>
              <a:gd name="connsiteX2" fmla="*/ 4979469 w 5273413"/>
              <a:gd name="connsiteY2" fmla="*/ 1297670 h 3584662"/>
              <a:gd name="connsiteX3" fmla="*/ 4900999 w 5273413"/>
              <a:gd name="connsiteY3" fmla="*/ 2238338 h 3584662"/>
              <a:gd name="connsiteX4" fmla="*/ 4816236 w 5273413"/>
              <a:gd name="connsiteY4" fmla="*/ 2647754 h 3584662"/>
              <a:gd name="connsiteX5" fmla="*/ 5255523 w 5273413"/>
              <a:gd name="connsiteY5" fmla="*/ 2851226 h 3584662"/>
              <a:gd name="connsiteX6" fmla="*/ 5220226 w 5273413"/>
              <a:gd name="connsiteY6" fmla="*/ 2877530 h 3584662"/>
              <a:gd name="connsiteX7" fmla="*/ 5204212 w 5273413"/>
              <a:gd name="connsiteY7" fmla="*/ 2887142 h 3584662"/>
              <a:gd name="connsiteX8" fmla="*/ 5200823 w 5273413"/>
              <a:gd name="connsiteY8" fmla="*/ 2891560 h 3584662"/>
              <a:gd name="connsiteX9" fmla="*/ 4206976 w 5273413"/>
              <a:gd name="connsiteY9" fmla="*/ 3179220 h 3584662"/>
              <a:gd name="connsiteX10" fmla="*/ 2532357 w 5273413"/>
              <a:gd name="connsiteY10" fmla="*/ 3582499 h 3584662"/>
              <a:gd name="connsiteX11" fmla="*/ 464247 w 5273413"/>
              <a:gd name="connsiteY11" fmla="*/ 3184475 h 3584662"/>
              <a:gd name="connsiteX12" fmla="*/ 7503 w 5273413"/>
              <a:gd name="connsiteY12" fmla="*/ 1669984 h 3584662"/>
              <a:gd name="connsiteX13" fmla="*/ 624548 w 5273413"/>
              <a:gd name="connsiteY13" fmla="*/ 345622 h 3584662"/>
              <a:gd name="connsiteX14" fmla="*/ 3179551 w 5273413"/>
              <a:gd name="connsiteY14" fmla="*/ 13 h 3584662"/>
              <a:gd name="connsiteX0" fmla="*/ 3181567 w 5275429"/>
              <a:gd name="connsiteY0" fmla="*/ 13 h 3624224"/>
              <a:gd name="connsiteX1" fmla="*/ 3855940 w 5275429"/>
              <a:gd name="connsiteY1" fmla="*/ 59918 h 3624224"/>
              <a:gd name="connsiteX2" fmla="*/ 4981485 w 5275429"/>
              <a:gd name="connsiteY2" fmla="*/ 1297670 h 3624224"/>
              <a:gd name="connsiteX3" fmla="*/ 4903015 w 5275429"/>
              <a:gd name="connsiteY3" fmla="*/ 2238338 h 3624224"/>
              <a:gd name="connsiteX4" fmla="*/ 4818252 w 5275429"/>
              <a:gd name="connsiteY4" fmla="*/ 2647754 h 3624224"/>
              <a:gd name="connsiteX5" fmla="*/ 5257539 w 5275429"/>
              <a:gd name="connsiteY5" fmla="*/ 2851226 h 3624224"/>
              <a:gd name="connsiteX6" fmla="*/ 5222242 w 5275429"/>
              <a:gd name="connsiteY6" fmla="*/ 2877530 h 3624224"/>
              <a:gd name="connsiteX7" fmla="*/ 5206228 w 5275429"/>
              <a:gd name="connsiteY7" fmla="*/ 2887142 h 3624224"/>
              <a:gd name="connsiteX8" fmla="*/ 5202839 w 5275429"/>
              <a:gd name="connsiteY8" fmla="*/ 2891560 h 3624224"/>
              <a:gd name="connsiteX9" fmla="*/ 4208992 w 5275429"/>
              <a:gd name="connsiteY9" fmla="*/ 3179220 h 3624224"/>
              <a:gd name="connsiteX10" fmla="*/ 2534373 w 5275429"/>
              <a:gd name="connsiteY10" fmla="*/ 3582499 h 3624224"/>
              <a:gd name="connsiteX11" fmla="*/ 415212 w 5275429"/>
              <a:gd name="connsiteY11" fmla="*/ 3305915 h 3624224"/>
              <a:gd name="connsiteX12" fmla="*/ 9519 w 5275429"/>
              <a:gd name="connsiteY12" fmla="*/ 1669984 h 3624224"/>
              <a:gd name="connsiteX13" fmla="*/ 626564 w 5275429"/>
              <a:gd name="connsiteY13" fmla="*/ 345622 h 3624224"/>
              <a:gd name="connsiteX14" fmla="*/ 3181567 w 5275429"/>
              <a:gd name="connsiteY14" fmla="*/ 13 h 3624224"/>
              <a:gd name="connsiteX0" fmla="*/ 3181567 w 5275429"/>
              <a:gd name="connsiteY0" fmla="*/ 13 h 3624224"/>
              <a:gd name="connsiteX1" fmla="*/ 3855940 w 5275429"/>
              <a:gd name="connsiteY1" fmla="*/ 59918 h 3624224"/>
              <a:gd name="connsiteX2" fmla="*/ 4981485 w 5275429"/>
              <a:gd name="connsiteY2" fmla="*/ 1297670 h 3624224"/>
              <a:gd name="connsiteX3" fmla="*/ 4903015 w 5275429"/>
              <a:gd name="connsiteY3" fmla="*/ 2238338 h 3624224"/>
              <a:gd name="connsiteX4" fmla="*/ 4818252 w 5275429"/>
              <a:gd name="connsiteY4" fmla="*/ 2647754 h 3624224"/>
              <a:gd name="connsiteX5" fmla="*/ 5257539 w 5275429"/>
              <a:gd name="connsiteY5" fmla="*/ 2851226 h 3624224"/>
              <a:gd name="connsiteX6" fmla="*/ 5222242 w 5275429"/>
              <a:gd name="connsiteY6" fmla="*/ 2877530 h 3624224"/>
              <a:gd name="connsiteX7" fmla="*/ 5206228 w 5275429"/>
              <a:gd name="connsiteY7" fmla="*/ 2887142 h 3624224"/>
              <a:gd name="connsiteX8" fmla="*/ 5202839 w 5275429"/>
              <a:gd name="connsiteY8" fmla="*/ 2891560 h 3624224"/>
              <a:gd name="connsiteX9" fmla="*/ 4208992 w 5275429"/>
              <a:gd name="connsiteY9" fmla="*/ 3179220 h 3624224"/>
              <a:gd name="connsiteX10" fmla="*/ 2534373 w 5275429"/>
              <a:gd name="connsiteY10" fmla="*/ 3582499 h 3624224"/>
              <a:gd name="connsiteX11" fmla="*/ 415212 w 5275429"/>
              <a:gd name="connsiteY11" fmla="*/ 3305915 h 3624224"/>
              <a:gd name="connsiteX12" fmla="*/ 9519 w 5275429"/>
              <a:gd name="connsiteY12" fmla="*/ 1669984 h 3624224"/>
              <a:gd name="connsiteX13" fmla="*/ 626564 w 5275429"/>
              <a:gd name="connsiteY13" fmla="*/ 345622 h 3624224"/>
              <a:gd name="connsiteX14" fmla="*/ 3181567 w 5275429"/>
              <a:gd name="connsiteY14" fmla="*/ 13 h 3624224"/>
              <a:gd name="connsiteX0" fmla="*/ 3181567 w 5275429"/>
              <a:gd name="connsiteY0" fmla="*/ 9 h 3624220"/>
              <a:gd name="connsiteX1" fmla="*/ 3855940 w 5275429"/>
              <a:gd name="connsiteY1" fmla="*/ 59914 h 3624220"/>
              <a:gd name="connsiteX2" fmla="*/ 4981485 w 5275429"/>
              <a:gd name="connsiteY2" fmla="*/ 1297666 h 3624220"/>
              <a:gd name="connsiteX3" fmla="*/ 4903015 w 5275429"/>
              <a:gd name="connsiteY3" fmla="*/ 2238334 h 3624220"/>
              <a:gd name="connsiteX4" fmla="*/ 4818252 w 5275429"/>
              <a:gd name="connsiteY4" fmla="*/ 2647750 h 3624220"/>
              <a:gd name="connsiteX5" fmla="*/ 5257539 w 5275429"/>
              <a:gd name="connsiteY5" fmla="*/ 2851222 h 3624220"/>
              <a:gd name="connsiteX6" fmla="*/ 5222242 w 5275429"/>
              <a:gd name="connsiteY6" fmla="*/ 2877526 h 3624220"/>
              <a:gd name="connsiteX7" fmla="*/ 5206228 w 5275429"/>
              <a:gd name="connsiteY7" fmla="*/ 2887138 h 3624220"/>
              <a:gd name="connsiteX8" fmla="*/ 5202839 w 5275429"/>
              <a:gd name="connsiteY8" fmla="*/ 2891556 h 3624220"/>
              <a:gd name="connsiteX9" fmla="*/ 4208992 w 5275429"/>
              <a:gd name="connsiteY9" fmla="*/ 3179216 h 3624220"/>
              <a:gd name="connsiteX10" fmla="*/ 2534373 w 5275429"/>
              <a:gd name="connsiteY10" fmla="*/ 3582495 h 3624220"/>
              <a:gd name="connsiteX11" fmla="*/ 415212 w 5275429"/>
              <a:gd name="connsiteY11" fmla="*/ 3305911 h 3624220"/>
              <a:gd name="connsiteX12" fmla="*/ 9519 w 5275429"/>
              <a:gd name="connsiteY12" fmla="*/ 1669980 h 3624220"/>
              <a:gd name="connsiteX13" fmla="*/ 626564 w 5275429"/>
              <a:gd name="connsiteY13" fmla="*/ 345618 h 3624220"/>
              <a:gd name="connsiteX14" fmla="*/ 3181567 w 5275429"/>
              <a:gd name="connsiteY14" fmla="*/ 9 h 3624220"/>
              <a:gd name="connsiteX0" fmla="*/ 3181567 w 5275429"/>
              <a:gd name="connsiteY0" fmla="*/ 9 h 3707944"/>
              <a:gd name="connsiteX1" fmla="*/ 3855940 w 5275429"/>
              <a:gd name="connsiteY1" fmla="*/ 59914 h 3707944"/>
              <a:gd name="connsiteX2" fmla="*/ 4981485 w 5275429"/>
              <a:gd name="connsiteY2" fmla="*/ 1297666 h 3707944"/>
              <a:gd name="connsiteX3" fmla="*/ 4903015 w 5275429"/>
              <a:gd name="connsiteY3" fmla="*/ 2238334 h 3707944"/>
              <a:gd name="connsiteX4" fmla="*/ 4818252 w 5275429"/>
              <a:gd name="connsiteY4" fmla="*/ 2647750 h 3707944"/>
              <a:gd name="connsiteX5" fmla="*/ 5257539 w 5275429"/>
              <a:gd name="connsiteY5" fmla="*/ 2851222 h 3707944"/>
              <a:gd name="connsiteX6" fmla="*/ 5222242 w 5275429"/>
              <a:gd name="connsiteY6" fmla="*/ 2877526 h 3707944"/>
              <a:gd name="connsiteX7" fmla="*/ 5206228 w 5275429"/>
              <a:gd name="connsiteY7" fmla="*/ 2887138 h 3707944"/>
              <a:gd name="connsiteX8" fmla="*/ 5202839 w 5275429"/>
              <a:gd name="connsiteY8" fmla="*/ 2891556 h 3707944"/>
              <a:gd name="connsiteX9" fmla="*/ 4208992 w 5275429"/>
              <a:gd name="connsiteY9" fmla="*/ 3179216 h 3707944"/>
              <a:gd name="connsiteX10" fmla="*/ 2540045 w 5275429"/>
              <a:gd name="connsiteY10" fmla="*/ 3696792 h 3707944"/>
              <a:gd name="connsiteX11" fmla="*/ 415212 w 5275429"/>
              <a:gd name="connsiteY11" fmla="*/ 3305911 h 3707944"/>
              <a:gd name="connsiteX12" fmla="*/ 9519 w 5275429"/>
              <a:gd name="connsiteY12" fmla="*/ 1669980 h 3707944"/>
              <a:gd name="connsiteX13" fmla="*/ 626564 w 5275429"/>
              <a:gd name="connsiteY13" fmla="*/ 345618 h 3707944"/>
              <a:gd name="connsiteX14" fmla="*/ 3181567 w 5275429"/>
              <a:gd name="connsiteY14" fmla="*/ 9 h 3707944"/>
              <a:gd name="connsiteX0" fmla="*/ 3181567 w 5275429"/>
              <a:gd name="connsiteY0" fmla="*/ 9 h 3720030"/>
              <a:gd name="connsiteX1" fmla="*/ 3855940 w 5275429"/>
              <a:gd name="connsiteY1" fmla="*/ 59914 h 3720030"/>
              <a:gd name="connsiteX2" fmla="*/ 4981485 w 5275429"/>
              <a:gd name="connsiteY2" fmla="*/ 1297666 h 3720030"/>
              <a:gd name="connsiteX3" fmla="*/ 4903015 w 5275429"/>
              <a:gd name="connsiteY3" fmla="*/ 2238334 h 3720030"/>
              <a:gd name="connsiteX4" fmla="*/ 4818252 w 5275429"/>
              <a:gd name="connsiteY4" fmla="*/ 2647750 h 3720030"/>
              <a:gd name="connsiteX5" fmla="*/ 5257539 w 5275429"/>
              <a:gd name="connsiteY5" fmla="*/ 2851222 h 3720030"/>
              <a:gd name="connsiteX6" fmla="*/ 5222242 w 5275429"/>
              <a:gd name="connsiteY6" fmla="*/ 2877526 h 3720030"/>
              <a:gd name="connsiteX7" fmla="*/ 5206228 w 5275429"/>
              <a:gd name="connsiteY7" fmla="*/ 2887138 h 3720030"/>
              <a:gd name="connsiteX8" fmla="*/ 5202839 w 5275429"/>
              <a:gd name="connsiteY8" fmla="*/ 2891556 h 3720030"/>
              <a:gd name="connsiteX9" fmla="*/ 4208992 w 5275429"/>
              <a:gd name="connsiteY9" fmla="*/ 3179216 h 3720030"/>
              <a:gd name="connsiteX10" fmla="*/ 2540045 w 5275429"/>
              <a:gd name="connsiteY10" fmla="*/ 3696792 h 3720030"/>
              <a:gd name="connsiteX11" fmla="*/ 415212 w 5275429"/>
              <a:gd name="connsiteY11" fmla="*/ 3305911 h 3720030"/>
              <a:gd name="connsiteX12" fmla="*/ 9519 w 5275429"/>
              <a:gd name="connsiteY12" fmla="*/ 1669980 h 3720030"/>
              <a:gd name="connsiteX13" fmla="*/ 626564 w 5275429"/>
              <a:gd name="connsiteY13" fmla="*/ 345618 h 3720030"/>
              <a:gd name="connsiteX14" fmla="*/ 3181567 w 5275429"/>
              <a:gd name="connsiteY14" fmla="*/ 9 h 3720030"/>
              <a:gd name="connsiteX0" fmla="*/ 3181567 w 5275429"/>
              <a:gd name="connsiteY0" fmla="*/ 9 h 3711433"/>
              <a:gd name="connsiteX1" fmla="*/ 3855940 w 5275429"/>
              <a:gd name="connsiteY1" fmla="*/ 59914 h 3711433"/>
              <a:gd name="connsiteX2" fmla="*/ 4981485 w 5275429"/>
              <a:gd name="connsiteY2" fmla="*/ 1297666 h 3711433"/>
              <a:gd name="connsiteX3" fmla="*/ 4903015 w 5275429"/>
              <a:gd name="connsiteY3" fmla="*/ 2238334 h 3711433"/>
              <a:gd name="connsiteX4" fmla="*/ 4818252 w 5275429"/>
              <a:gd name="connsiteY4" fmla="*/ 2647750 h 3711433"/>
              <a:gd name="connsiteX5" fmla="*/ 5257539 w 5275429"/>
              <a:gd name="connsiteY5" fmla="*/ 2851222 h 3711433"/>
              <a:gd name="connsiteX6" fmla="*/ 5222242 w 5275429"/>
              <a:gd name="connsiteY6" fmla="*/ 2877526 h 3711433"/>
              <a:gd name="connsiteX7" fmla="*/ 5206228 w 5275429"/>
              <a:gd name="connsiteY7" fmla="*/ 2887138 h 3711433"/>
              <a:gd name="connsiteX8" fmla="*/ 5202839 w 5275429"/>
              <a:gd name="connsiteY8" fmla="*/ 2891556 h 3711433"/>
              <a:gd name="connsiteX9" fmla="*/ 4350799 w 5275429"/>
              <a:gd name="connsiteY9" fmla="*/ 3129212 h 3711433"/>
              <a:gd name="connsiteX10" fmla="*/ 2540045 w 5275429"/>
              <a:gd name="connsiteY10" fmla="*/ 3696792 h 3711433"/>
              <a:gd name="connsiteX11" fmla="*/ 415212 w 5275429"/>
              <a:gd name="connsiteY11" fmla="*/ 3305911 h 3711433"/>
              <a:gd name="connsiteX12" fmla="*/ 9519 w 5275429"/>
              <a:gd name="connsiteY12" fmla="*/ 1669980 h 3711433"/>
              <a:gd name="connsiteX13" fmla="*/ 626564 w 5275429"/>
              <a:gd name="connsiteY13" fmla="*/ 345618 h 3711433"/>
              <a:gd name="connsiteX14" fmla="*/ 3181567 w 5275429"/>
              <a:gd name="connsiteY14" fmla="*/ 9 h 3711433"/>
              <a:gd name="connsiteX0" fmla="*/ 3181567 w 5275429"/>
              <a:gd name="connsiteY0" fmla="*/ 9 h 3699703"/>
              <a:gd name="connsiteX1" fmla="*/ 3855940 w 5275429"/>
              <a:gd name="connsiteY1" fmla="*/ 59914 h 3699703"/>
              <a:gd name="connsiteX2" fmla="*/ 4981485 w 5275429"/>
              <a:gd name="connsiteY2" fmla="*/ 1297666 h 3699703"/>
              <a:gd name="connsiteX3" fmla="*/ 4903015 w 5275429"/>
              <a:gd name="connsiteY3" fmla="*/ 2238334 h 3699703"/>
              <a:gd name="connsiteX4" fmla="*/ 4818252 w 5275429"/>
              <a:gd name="connsiteY4" fmla="*/ 2647750 h 3699703"/>
              <a:gd name="connsiteX5" fmla="*/ 5257539 w 5275429"/>
              <a:gd name="connsiteY5" fmla="*/ 2851222 h 3699703"/>
              <a:gd name="connsiteX6" fmla="*/ 5222242 w 5275429"/>
              <a:gd name="connsiteY6" fmla="*/ 2877526 h 3699703"/>
              <a:gd name="connsiteX7" fmla="*/ 5206228 w 5275429"/>
              <a:gd name="connsiteY7" fmla="*/ 2887138 h 3699703"/>
              <a:gd name="connsiteX8" fmla="*/ 5202839 w 5275429"/>
              <a:gd name="connsiteY8" fmla="*/ 2891556 h 3699703"/>
              <a:gd name="connsiteX9" fmla="*/ 4350799 w 5275429"/>
              <a:gd name="connsiteY9" fmla="*/ 3129212 h 3699703"/>
              <a:gd name="connsiteX10" fmla="*/ 2540045 w 5275429"/>
              <a:gd name="connsiteY10" fmla="*/ 3696792 h 3699703"/>
              <a:gd name="connsiteX11" fmla="*/ 415212 w 5275429"/>
              <a:gd name="connsiteY11" fmla="*/ 3305911 h 3699703"/>
              <a:gd name="connsiteX12" fmla="*/ 9519 w 5275429"/>
              <a:gd name="connsiteY12" fmla="*/ 1669980 h 3699703"/>
              <a:gd name="connsiteX13" fmla="*/ 626564 w 5275429"/>
              <a:gd name="connsiteY13" fmla="*/ 345618 h 3699703"/>
              <a:gd name="connsiteX14" fmla="*/ 3181567 w 5275429"/>
              <a:gd name="connsiteY14" fmla="*/ 9 h 3699703"/>
              <a:gd name="connsiteX0" fmla="*/ 3181567 w 5275429"/>
              <a:gd name="connsiteY0" fmla="*/ 9 h 3687325"/>
              <a:gd name="connsiteX1" fmla="*/ 3855940 w 5275429"/>
              <a:gd name="connsiteY1" fmla="*/ 59914 h 3687325"/>
              <a:gd name="connsiteX2" fmla="*/ 4981485 w 5275429"/>
              <a:gd name="connsiteY2" fmla="*/ 1297666 h 3687325"/>
              <a:gd name="connsiteX3" fmla="*/ 4903015 w 5275429"/>
              <a:gd name="connsiteY3" fmla="*/ 2238334 h 3687325"/>
              <a:gd name="connsiteX4" fmla="*/ 4818252 w 5275429"/>
              <a:gd name="connsiteY4" fmla="*/ 2647750 h 3687325"/>
              <a:gd name="connsiteX5" fmla="*/ 5257539 w 5275429"/>
              <a:gd name="connsiteY5" fmla="*/ 2851222 h 3687325"/>
              <a:gd name="connsiteX6" fmla="*/ 5222242 w 5275429"/>
              <a:gd name="connsiteY6" fmla="*/ 2877526 h 3687325"/>
              <a:gd name="connsiteX7" fmla="*/ 5206228 w 5275429"/>
              <a:gd name="connsiteY7" fmla="*/ 2887138 h 3687325"/>
              <a:gd name="connsiteX8" fmla="*/ 5202839 w 5275429"/>
              <a:gd name="connsiteY8" fmla="*/ 2891556 h 3687325"/>
              <a:gd name="connsiteX9" fmla="*/ 4350799 w 5275429"/>
              <a:gd name="connsiteY9" fmla="*/ 3129212 h 3687325"/>
              <a:gd name="connsiteX10" fmla="*/ 2766936 w 5275429"/>
              <a:gd name="connsiteY10" fmla="*/ 3682505 h 3687325"/>
              <a:gd name="connsiteX11" fmla="*/ 415212 w 5275429"/>
              <a:gd name="connsiteY11" fmla="*/ 3305911 h 3687325"/>
              <a:gd name="connsiteX12" fmla="*/ 9519 w 5275429"/>
              <a:gd name="connsiteY12" fmla="*/ 1669980 h 3687325"/>
              <a:gd name="connsiteX13" fmla="*/ 626564 w 5275429"/>
              <a:gd name="connsiteY13" fmla="*/ 345618 h 3687325"/>
              <a:gd name="connsiteX14" fmla="*/ 3181567 w 5275429"/>
              <a:gd name="connsiteY14" fmla="*/ 9 h 3687325"/>
              <a:gd name="connsiteX0" fmla="*/ 3181567 w 5275429"/>
              <a:gd name="connsiteY0" fmla="*/ 9 h 3711953"/>
              <a:gd name="connsiteX1" fmla="*/ 3855940 w 5275429"/>
              <a:gd name="connsiteY1" fmla="*/ 59914 h 3711953"/>
              <a:gd name="connsiteX2" fmla="*/ 4981485 w 5275429"/>
              <a:gd name="connsiteY2" fmla="*/ 1297666 h 3711953"/>
              <a:gd name="connsiteX3" fmla="*/ 4903015 w 5275429"/>
              <a:gd name="connsiteY3" fmla="*/ 2238334 h 3711953"/>
              <a:gd name="connsiteX4" fmla="*/ 4818252 w 5275429"/>
              <a:gd name="connsiteY4" fmla="*/ 2647750 h 3711953"/>
              <a:gd name="connsiteX5" fmla="*/ 5257539 w 5275429"/>
              <a:gd name="connsiteY5" fmla="*/ 2851222 h 3711953"/>
              <a:gd name="connsiteX6" fmla="*/ 5222242 w 5275429"/>
              <a:gd name="connsiteY6" fmla="*/ 2877526 h 3711953"/>
              <a:gd name="connsiteX7" fmla="*/ 5206228 w 5275429"/>
              <a:gd name="connsiteY7" fmla="*/ 2887138 h 3711953"/>
              <a:gd name="connsiteX8" fmla="*/ 5202839 w 5275429"/>
              <a:gd name="connsiteY8" fmla="*/ 2891556 h 3711953"/>
              <a:gd name="connsiteX9" fmla="*/ 4350799 w 5275429"/>
              <a:gd name="connsiteY9" fmla="*/ 3129212 h 3711953"/>
              <a:gd name="connsiteX10" fmla="*/ 2766936 w 5275429"/>
              <a:gd name="connsiteY10" fmla="*/ 3682505 h 3711953"/>
              <a:gd name="connsiteX11" fmla="*/ 415212 w 5275429"/>
              <a:gd name="connsiteY11" fmla="*/ 3305911 h 3711953"/>
              <a:gd name="connsiteX12" fmla="*/ 9519 w 5275429"/>
              <a:gd name="connsiteY12" fmla="*/ 1669980 h 3711953"/>
              <a:gd name="connsiteX13" fmla="*/ 626564 w 5275429"/>
              <a:gd name="connsiteY13" fmla="*/ 345618 h 3711953"/>
              <a:gd name="connsiteX14" fmla="*/ 3181567 w 5275429"/>
              <a:gd name="connsiteY14" fmla="*/ 9 h 3711953"/>
              <a:gd name="connsiteX0" fmla="*/ 3181567 w 5275429"/>
              <a:gd name="connsiteY0" fmla="*/ 9 h 3711953"/>
              <a:gd name="connsiteX1" fmla="*/ 3855940 w 5275429"/>
              <a:gd name="connsiteY1" fmla="*/ 59914 h 3711953"/>
              <a:gd name="connsiteX2" fmla="*/ 4981485 w 5275429"/>
              <a:gd name="connsiteY2" fmla="*/ 1297666 h 3711953"/>
              <a:gd name="connsiteX3" fmla="*/ 4903015 w 5275429"/>
              <a:gd name="connsiteY3" fmla="*/ 2238334 h 3711953"/>
              <a:gd name="connsiteX4" fmla="*/ 4818252 w 5275429"/>
              <a:gd name="connsiteY4" fmla="*/ 2647750 h 3711953"/>
              <a:gd name="connsiteX5" fmla="*/ 5257539 w 5275429"/>
              <a:gd name="connsiteY5" fmla="*/ 2851222 h 3711953"/>
              <a:gd name="connsiteX6" fmla="*/ 5222242 w 5275429"/>
              <a:gd name="connsiteY6" fmla="*/ 2877526 h 3711953"/>
              <a:gd name="connsiteX7" fmla="*/ 5206228 w 5275429"/>
              <a:gd name="connsiteY7" fmla="*/ 2887138 h 3711953"/>
              <a:gd name="connsiteX8" fmla="*/ 5202839 w 5275429"/>
              <a:gd name="connsiteY8" fmla="*/ 2891556 h 3711953"/>
              <a:gd name="connsiteX9" fmla="*/ 4350799 w 5275429"/>
              <a:gd name="connsiteY9" fmla="*/ 3129212 h 3711953"/>
              <a:gd name="connsiteX10" fmla="*/ 2766936 w 5275429"/>
              <a:gd name="connsiteY10" fmla="*/ 3682505 h 3711953"/>
              <a:gd name="connsiteX11" fmla="*/ 415212 w 5275429"/>
              <a:gd name="connsiteY11" fmla="*/ 3305911 h 3711953"/>
              <a:gd name="connsiteX12" fmla="*/ 9519 w 5275429"/>
              <a:gd name="connsiteY12" fmla="*/ 1669980 h 3711953"/>
              <a:gd name="connsiteX13" fmla="*/ 626564 w 5275429"/>
              <a:gd name="connsiteY13" fmla="*/ 345618 h 3711953"/>
              <a:gd name="connsiteX14" fmla="*/ 3181567 w 5275429"/>
              <a:gd name="connsiteY14" fmla="*/ 9 h 3711953"/>
              <a:gd name="connsiteX0" fmla="*/ 3181567 w 5275429"/>
              <a:gd name="connsiteY0" fmla="*/ 9 h 3704177"/>
              <a:gd name="connsiteX1" fmla="*/ 3855940 w 5275429"/>
              <a:gd name="connsiteY1" fmla="*/ 59914 h 3704177"/>
              <a:gd name="connsiteX2" fmla="*/ 4981485 w 5275429"/>
              <a:gd name="connsiteY2" fmla="*/ 1297666 h 3704177"/>
              <a:gd name="connsiteX3" fmla="*/ 4903015 w 5275429"/>
              <a:gd name="connsiteY3" fmla="*/ 2238334 h 3704177"/>
              <a:gd name="connsiteX4" fmla="*/ 4818252 w 5275429"/>
              <a:gd name="connsiteY4" fmla="*/ 2647750 h 3704177"/>
              <a:gd name="connsiteX5" fmla="*/ 5257539 w 5275429"/>
              <a:gd name="connsiteY5" fmla="*/ 2851222 h 3704177"/>
              <a:gd name="connsiteX6" fmla="*/ 5222242 w 5275429"/>
              <a:gd name="connsiteY6" fmla="*/ 2877526 h 3704177"/>
              <a:gd name="connsiteX7" fmla="*/ 5206228 w 5275429"/>
              <a:gd name="connsiteY7" fmla="*/ 2887138 h 3704177"/>
              <a:gd name="connsiteX8" fmla="*/ 5202839 w 5275429"/>
              <a:gd name="connsiteY8" fmla="*/ 2891556 h 3704177"/>
              <a:gd name="connsiteX9" fmla="*/ 4464244 w 5275429"/>
              <a:gd name="connsiteY9" fmla="*/ 3064921 h 3704177"/>
              <a:gd name="connsiteX10" fmla="*/ 2766936 w 5275429"/>
              <a:gd name="connsiteY10" fmla="*/ 3682505 h 3704177"/>
              <a:gd name="connsiteX11" fmla="*/ 415212 w 5275429"/>
              <a:gd name="connsiteY11" fmla="*/ 3305911 h 3704177"/>
              <a:gd name="connsiteX12" fmla="*/ 9519 w 5275429"/>
              <a:gd name="connsiteY12" fmla="*/ 1669980 h 3704177"/>
              <a:gd name="connsiteX13" fmla="*/ 626564 w 5275429"/>
              <a:gd name="connsiteY13" fmla="*/ 345618 h 3704177"/>
              <a:gd name="connsiteX14" fmla="*/ 3181567 w 5275429"/>
              <a:gd name="connsiteY14" fmla="*/ 9 h 3704177"/>
              <a:gd name="connsiteX0" fmla="*/ 3181567 w 5275429"/>
              <a:gd name="connsiteY0" fmla="*/ 9 h 3704177"/>
              <a:gd name="connsiteX1" fmla="*/ 3855940 w 5275429"/>
              <a:gd name="connsiteY1" fmla="*/ 59914 h 3704177"/>
              <a:gd name="connsiteX2" fmla="*/ 4981485 w 5275429"/>
              <a:gd name="connsiteY2" fmla="*/ 1297666 h 3704177"/>
              <a:gd name="connsiteX3" fmla="*/ 4903015 w 5275429"/>
              <a:gd name="connsiteY3" fmla="*/ 2238334 h 3704177"/>
              <a:gd name="connsiteX4" fmla="*/ 4818252 w 5275429"/>
              <a:gd name="connsiteY4" fmla="*/ 2647750 h 3704177"/>
              <a:gd name="connsiteX5" fmla="*/ 5257539 w 5275429"/>
              <a:gd name="connsiteY5" fmla="*/ 2851222 h 3704177"/>
              <a:gd name="connsiteX6" fmla="*/ 5222242 w 5275429"/>
              <a:gd name="connsiteY6" fmla="*/ 2877526 h 3704177"/>
              <a:gd name="connsiteX7" fmla="*/ 5206228 w 5275429"/>
              <a:gd name="connsiteY7" fmla="*/ 2887138 h 3704177"/>
              <a:gd name="connsiteX8" fmla="*/ 5202839 w 5275429"/>
              <a:gd name="connsiteY8" fmla="*/ 2891556 h 3704177"/>
              <a:gd name="connsiteX9" fmla="*/ 4464244 w 5275429"/>
              <a:gd name="connsiteY9" fmla="*/ 3064921 h 3704177"/>
              <a:gd name="connsiteX10" fmla="*/ 2766936 w 5275429"/>
              <a:gd name="connsiteY10" fmla="*/ 3682505 h 3704177"/>
              <a:gd name="connsiteX11" fmla="*/ 415212 w 5275429"/>
              <a:gd name="connsiteY11" fmla="*/ 3305911 h 3704177"/>
              <a:gd name="connsiteX12" fmla="*/ 9519 w 5275429"/>
              <a:gd name="connsiteY12" fmla="*/ 1669980 h 3704177"/>
              <a:gd name="connsiteX13" fmla="*/ 626564 w 5275429"/>
              <a:gd name="connsiteY13" fmla="*/ 345618 h 3704177"/>
              <a:gd name="connsiteX14" fmla="*/ 3181567 w 5275429"/>
              <a:gd name="connsiteY14" fmla="*/ 9 h 3704177"/>
              <a:gd name="connsiteX0" fmla="*/ 3181567 w 5275429"/>
              <a:gd name="connsiteY0" fmla="*/ 9 h 3701080"/>
              <a:gd name="connsiteX1" fmla="*/ 3855940 w 5275429"/>
              <a:gd name="connsiteY1" fmla="*/ 59914 h 3701080"/>
              <a:gd name="connsiteX2" fmla="*/ 4981485 w 5275429"/>
              <a:gd name="connsiteY2" fmla="*/ 1297666 h 3701080"/>
              <a:gd name="connsiteX3" fmla="*/ 4903015 w 5275429"/>
              <a:gd name="connsiteY3" fmla="*/ 2238334 h 3701080"/>
              <a:gd name="connsiteX4" fmla="*/ 4818252 w 5275429"/>
              <a:gd name="connsiteY4" fmla="*/ 2647750 h 3701080"/>
              <a:gd name="connsiteX5" fmla="*/ 5257539 w 5275429"/>
              <a:gd name="connsiteY5" fmla="*/ 2851222 h 3701080"/>
              <a:gd name="connsiteX6" fmla="*/ 5222242 w 5275429"/>
              <a:gd name="connsiteY6" fmla="*/ 2877526 h 3701080"/>
              <a:gd name="connsiteX7" fmla="*/ 5206228 w 5275429"/>
              <a:gd name="connsiteY7" fmla="*/ 2887138 h 3701080"/>
              <a:gd name="connsiteX8" fmla="*/ 5202839 w 5275429"/>
              <a:gd name="connsiteY8" fmla="*/ 2891556 h 3701080"/>
              <a:gd name="connsiteX9" fmla="*/ 4475589 w 5275429"/>
              <a:gd name="connsiteY9" fmla="*/ 3107782 h 3701080"/>
              <a:gd name="connsiteX10" fmla="*/ 2766936 w 5275429"/>
              <a:gd name="connsiteY10" fmla="*/ 3682505 h 3701080"/>
              <a:gd name="connsiteX11" fmla="*/ 415212 w 5275429"/>
              <a:gd name="connsiteY11" fmla="*/ 3305911 h 3701080"/>
              <a:gd name="connsiteX12" fmla="*/ 9519 w 5275429"/>
              <a:gd name="connsiteY12" fmla="*/ 1669980 h 3701080"/>
              <a:gd name="connsiteX13" fmla="*/ 626564 w 5275429"/>
              <a:gd name="connsiteY13" fmla="*/ 345618 h 3701080"/>
              <a:gd name="connsiteX14" fmla="*/ 3181567 w 5275429"/>
              <a:gd name="connsiteY14" fmla="*/ 9 h 3701080"/>
              <a:gd name="connsiteX0" fmla="*/ 3181567 w 5275429"/>
              <a:gd name="connsiteY0" fmla="*/ 9 h 3701080"/>
              <a:gd name="connsiteX1" fmla="*/ 3855940 w 5275429"/>
              <a:gd name="connsiteY1" fmla="*/ 59914 h 3701080"/>
              <a:gd name="connsiteX2" fmla="*/ 4981485 w 5275429"/>
              <a:gd name="connsiteY2" fmla="*/ 1297666 h 3701080"/>
              <a:gd name="connsiteX3" fmla="*/ 4903015 w 5275429"/>
              <a:gd name="connsiteY3" fmla="*/ 2238334 h 3701080"/>
              <a:gd name="connsiteX4" fmla="*/ 4818252 w 5275429"/>
              <a:gd name="connsiteY4" fmla="*/ 2647750 h 3701080"/>
              <a:gd name="connsiteX5" fmla="*/ 5257539 w 5275429"/>
              <a:gd name="connsiteY5" fmla="*/ 2851222 h 3701080"/>
              <a:gd name="connsiteX6" fmla="*/ 5222242 w 5275429"/>
              <a:gd name="connsiteY6" fmla="*/ 2877526 h 3701080"/>
              <a:gd name="connsiteX7" fmla="*/ 5206228 w 5275429"/>
              <a:gd name="connsiteY7" fmla="*/ 2887138 h 3701080"/>
              <a:gd name="connsiteX8" fmla="*/ 5202839 w 5275429"/>
              <a:gd name="connsiteY8" fmla="*/ 2891556 h 3701080"/>
              <a:gd name="connsiteX9" fmla="*/ 4475589 w 5275429"/>
              <a:gd name="connsiteY9" fmla="*/ 3107782 h 3701080"/>
              <a:gd name="connsiteX10" fmla="*/ 2766936 w 5275429"/>
              <a:gd name="connsiteY10" fmla="*/ 3682505 h 3701080"/>
              <a:gd name="connsiteX11" fmla="*/ 415212 w 5275429"/>
              <a:gd name="connsiteY11" fmla="*/ 3305911 h 3701080"/>
              <a:gd name="connsiteX12" fmla="*/ 9519 w 5275429"/>
              <a:gd name="connsiteY12" fmla="*/ 1669980 h 3701080"/>
              <a:gd name="connsiteX13" fmla="*/ 626564 w 5275429"/>
              <a:gd name="connsiteY13" fmla="*/ 345618 h 3701080"/>
              <a:gd name="connsiteX14" fmla="*/ 3181567 w 5275429"/>
              <a:gd name="connsiteY14" fmla="*/ 9 h 3701080"/>
              <a:gd name="connsiteX0" fmla="*/ 3181567 w 5281650"/>
              <a:gd name="connsiteY0" fmla="*/ 9 h 3701080"/>
              <a:gd name="connsiteX1" fmla="*/ 3855940 w 5281650"/>
              <a:gd name="connsiteY1" fmla="*/ 59914 h 3701080"/>
              <a:gd name="connsiteX2" fmla="*/ 4981485 w 5281650"/>
              <a:gd name="connsiteY2" fmla="*/ 1297666 h 3701080"/>
              <a:gd name="connsiteX3" fmla="*/ 4903015 w 5281650"/>
              <a:gd name="connsiteY3" fmla="*/ 2238334 h 3701080"/>
              <a:gd name="connsiteX4" fmla="*/ 4829597 w 5281650"/>
              <a:gd name="connsiteY4" fmla="*/ 2583458 h 3701080"/>
              <a:gd name="connsiteX5" fmla="*/ 5257539 w 5281650"/>
              <a:gd name="connsiteY5" fmla="*/ 2851222 h 3701080"/>
              <a:gd name="connsiteX6" fmla="*/ 5222242 w 5281650"/>
              <a:gd name="connsiteY6" fmla="*/ 2877526 h 3701080"/>
              <a:gd name="connsiteX7" fmla="*/ 5206228 w 5281650"/>
              <a:gd name="connsiteY7" fmla="*/ 2887138 h 3701080"/>
              <a:gd name="connsiteX8" fmla="*/ 5202839 w 5281650"/>
              <a:gd name="connsiteY8" fmla="*/ 2891556 h 3701080"/>
              <a:gd name="connsiteX9" fmla="*/ 4475589 w 5281650"/>
              <a:gd name="connsiteY9" fmla="*/ 3107782 h 3701080"/>
              <a:gd name="connsiteX10" fmla="*/ 2766936 w 5281650"/>
              <a:gd name="connsiteY10" fmla="*/ 3682505 h 3701080"/>
              <a:gd name="connsiteX11" fmla="*/ 415212 w 5281650"/>
              <a:gd name="connsiteY11" fmla="*/ 3305911 h 3701080"/>
              <a:gd name="connsiteX12" fmla="*/ 9519 w 5281650"/>
              <a:gd name="connsiteY12" fmla="*/ 1669980 h 3701080"/>
              <a:gd name="connsiteX13" fmla="*/ 626564 w 5281650"/>
              <a:gd name="connsiteY13" fmla="*/ 345618 h 3701080"/>
              <a:gd name="connsiteX14" fmla="*/ 3181567 w 5281650"/>
              <a:gd name="connsiteY14" fmla="*/ 9 h 3701080"/>
              <a:gd name="connsiteX0" fmla="*/ 3181567 w 5222242"/>
              <a:gd name="connsiteY0" fmla="*/ 9 h 3701080"/>
              <a:gd name="connsiteX1" fmla="*/ 3855940 w 5222242"/>
              <a:gd name="connsiteY1" fmla="*/ 59914 h 3701080"/>
              <a:gd name="connsiteX2" fmla="*/ 4981485 w 5222242"/>
              <a:gd name="connsiteY2" fmla="*/ 1297666 h 3701080"/>
              <a:gd name="connsiteX3" fmla="*/ 4903015 w 5222242"/>
              <a:gd name="connsiteY3" fmla="*/ 2238334 h 3701080"/>
              <a:gd name="connsiteX4" fmla="*/ 4829597 w 5222242"/>
              <a:gd name="connsiteY4" fmla="*/ 2583458 h 3701080"/>
              <a:gd name="connsiteX5" fmla="*/ 5222242 w 5222242"/>
              <a:gd name="connsiteY5" fmla="*/ 2877526 h 3701080"/>
              <a:gd name="connsiteX6" fmla="*/ 5206228 w 5222242"/>
              <a:gd name="connsiteY6" fmla="*/ 2887138 h 3701080"/>
              <a:gd name="connsiteX7" fmla="*/ 5202839 w 5222242"/>
              <a:gd name="connsiteY7" fmla="*/ 2891556 h 3701080"/>
              <a:gd name="connsiteX8" fmla="*/ 4475589 w 5222242"/>
              <a:gd name="connsiteY8" fmla="*/ 3107782 h 3701080"/>
              <a:gd name="connsiteX9" fmla="*/ 2766936 w 5222242"/>
              <a:gd name="connsiteY9" fmla="*/ 3682505 h 3701080"/>
              <a:gd name="connsiteX10" fmla="*/ 415212 w 5222242"/>
              <a:gd name="connsiteY10" fmla="*/ 3305911 h 3701080"/>
              <a:gd name="connsiteX11" fmla="*/ 9519 w 5222242"/>
              <a:gd name="connsiteY11" fmla="*/ 1669980 h 3701080"/>
              <a:gd name="connsiteX12" fmla="*/ 626564 w 5222242"/>
              <a:gd name="connsiteY12" fmla="*/ 345618 h 3701080"/>
              <a:gd name="connsiteX13" fmla="*/ 3181567 w 5222242"/>
              <a:gd name="connsiteY13" fmla="*/ 9 h 3701080"/>
              <a:gd name="connsiteX0" fmla="*/ 3181567 w 5222242"/>
              <a:gd name="connsiteY0" fmla="*/ 9 h 3701080"/>
              <a:gd name="connsiteX1" fmla="*/ 3855940 w 5222242"/>
              <a:gd name="connsiteY1" fmla="*/ 59914 h 3701080"/>
              <a:gd name="connsiteX2" fmla="*/ 4981485 w 5222242"/>
              <a:gd name="connsiteY2" fmla="*/ 1297666 h 3701080"/>
              <a:gd name="connsiteX3" fmla="*/ 4903015 w 5222242"/>
              <a:gd name="connsiteY3" fmla="*/ 2238334 h 3701080"/>
              <a:gd name="connsiteX4" fmla="*/ 4829597 w 5222242"/>
              <a:gd name="connsiteY4" fmla="*/ 2583458 h 3701080"/>
              <a:gd name="connsiteX5" fmla="*/ 5222242 w 5222242"/>
              <a:gd name="connsiteY5" fmla="*/ 2877526 h 3701080"/>
              <a:gd name="connsiteX6" fmla="*/ 5198844 w 5222242"/>
              <a:gd name="connsiteY6" fmla="*/ 2891788 h 3701080"/>
              <a:gd name="connsiteX7" fmla="*/ 5202839 w 5222242"/>
              <a:gd name="connsiteY7" fmla="*/ 2891556 h 3701080"/>
              <a:gd name="connsiteX8" fmla="*/ 4475589 w 5222242"/>
              <a:gd name="connsiteY8" fmla="*/ 3107782 h 3701080"/>
              <a:gd name="connsiteX9" fmla="*/ 2766936 w 5222242"/>
              <a:gd name="connsiteY9" fmla="*/ 3682505 h 3701080"/>
              <a:gd name="connsiteX10" fmla="*/ 415212 w 5222242"/>
              <a:gd name="connsiteY10" fmla="*/ 3305911 h 3701080"/>
              <a:gd name="connsiteX11" fmla="*/ 9519 w 5222242"/>
              <a:gd name="connsiteY11" fmla="*/ 1669980 h 3701080"/>
              <a:gd name="connsiteX12" fmla="*/ 626564 w 5222242"/>
              <a:gd name="connsiteY12" fmla="*/ 345618 h 3701080"/>
              <a:gd name="connsiteX13" fmla="*/ 3181567 w 5222242"/>
              <a:gd name="connsiteY13" fmla="*/ 9 h 3701080"/>
              <a:gd name="connsiteX0" fmla="*/ 3181567 w 5222242"/>
              <a:gd name="connsiteY0" fmla="*/ 9 h 3701080"/>
              <a:gd name="connsiteX1" fmla="*/ 3855940 w 5222242"/>
              <a:gd name="connsiteY1" fmla="*/ 59914 h 3701080"/>
              <a:gd name="connsiteX2" fmla="*/ 4981485 w 5222242"/>
              <a:gd name="connsiteY2" fmla="*/ 1297666 h 3701080"/>
              <a:gd name="connsiteX3" fmla="*/ 4903015 w 5222242"/>
              <a:gd name="connsiteY3" fmla="*/ 2238334 h 3701080"/>
              <a:gd name="connsiteX4" fmla="*/ 4840672 w 5222242"/>
              <a:gd name="connsiteY4" fmla="*/ 2550912 h 3701080"/>
              <a:gd name="connsiteX5" fmla="*/ 5222242 w 5222242"/>
              <a:gd name="connsiteY5" fmla="*/ 2877526 h 3701080"/>
              <a:gd name="connsiteX6" fmla="*/ 5198844 w 5222242"/>
              <a:gd name="connsiteY6" fmla="*/ 2891788 h 3701080"/>
              <a:gd name="connsiteX7" fmla="*/ 5202839 w 5222242"/>
              <a:gd name="connsiteY7" fmla="*/ 2891556 h 3701080"/>
              <a:gd name="connsiteX8" fmla="*/ 4475589 w 5222242"/>
              <a:gd name="connsiteY8" fmla="*/ 3107782 h 3701080"/>
              <a:gd name="connsiteX9" fmla="*/ 2766936 w 5222242"/>
              <a:gd name="connsiteY9" fmla="*/ 3682505 h 3701080"/>
              <a:gd name="connsiteX10" fmla="*/ 415212 w 5222242"/>
              <a:gd name="connsiteY10" fmla="*/ 3305911 h 3701080"/>
              <a:gd name="connsiteX11" fmla="*/ 9519 w 5222242"/>
              <a:gd name="connsiteY11" fmla="*/ 1669980 h 3701080"/>
              <a:gd name="connsiteX12" fmla="*/ 626564 w 5222242"/>
              <a:gd name="connsiteY12" fmla="*/ 345618 h 3701080"/>
              <a:gd name="connsiteX13" fmla="*/ 3181567 w 5222242"/>
              <a:gd name="connsiteY13" fmla="*/ 9 h 3701080"/>
              <a:gd name="connsiteX0" fmla="*/ 3181567 w 5222242"/>
              <a:gd name="connsiteY0" fmla="*/ 9 h 3701080"/>
              <a:gd name="connsiteX1" fmla="*/ 3855940 w 5222242"/>
              <a:gd name="connsiteY1" fmla="*/ 59914 h 3701080"/>
              <a:gd name="connsiteX2" fmla="*/ 4981485 w 5222242"/>
              <a:gd name="connsiteY2" fmla="*/ 1297666 h 3701080"/>
              <a:gd name="connsiteX3" fmla="*/ 4903015 w 5222242"/>
              <a:gd name="connsiteY3" fmla="*/ 2238334 h 3701080"/>
              <a:gd name="connsiteX4" fmla="*/ 4897932 w 5222242"/>
              <a:gd name="connsiteY4" fmla="*/ 2592977 h 3701080"/>
              <a:gd name="connsiteX5" fmla="*/ 5222242 w 5222242"/>
              <a:gd name="connsiteY5" fmla="*/ 2877526 h 3701080"/>
              <a:gd name="connsiteX6" fmla="*/ 5198844 w 5222242"/>
              <a:gd name="connsiteY6" fmla="*/ 2891788 h 3701080"/>
              <a:gd name="connsiteX7" fmla="*/ 5202839 w 5222242"/>
              <a:gd name="connsiteY7" fmla="*/ 2891556 h 3701080"/>
              <a:gd name="connsiteX8" fmla="*/ 4475589 w 5222242"/>
              <a:gd name="connsiteY8" fmla="*/ 3107782 h 3701080"/>
              <a:gd name="connsiteX9" fmla="*/ 2766936 w 5222242"/>
              <a:gd name="connsiteY9" fmla="*/ 3682505 h 3701080"/>
              <a:gd name="connsiteX10" fmla="*/ 415212 w 5222242"/>
              <a:gd name="connsiteY10" fmla="*/ 3305911 h 3701080"/>
              <a:gd name="connsiteX11" fmla="*/ 9519 w 5222242"/>
              <a:gd name="connsiteY11" fmla="*/ 1669980 h 3701080"/>
              <a:gd name="connsiteX12" fmla="*/ 626564 w 5222242"/>
              <a:gd name="connsiteY12" fmla="*/ 345618 h 3701080"/>
              <a:gd name="connsiteX13" fmla="*/ 3181567 w 5222242"/>
              <a:gd name="connsiteY13" fmla="*/ 9 h 3701080"/>
              <a:gd name="connsiteX0" fmla="*/ 3181567 w 5222242"/>
              <a:gd name="connsiteY0" fmla="*/ 9 h 3701080"/>
              <a:gd name="connsiteX1" fmla="*/ 3855940 w 5222242"/>
              <a:gd name="connsiteY1" fmla="*/ 59914 h 3701080"/>
              <a:gd name="connsiteX2" fmla="*/ 4981485 w 5222242"/>
              <a:gd name="connsiteY2" fmla="*/ 1297666 h 3701080"/>
              <a:gd name="connsiteX3" fmla="*/ 4957889 w 5222242"/>
              <a:gd name="connsiteY3" fmla="*/ 2298427 h 3701080"/>
              <a:gd name="connsiteX4" fmla="*/ 4897932 w 5222242"/>
              <a:gd name="connsiteY4" fmla="*/ 2592977 h 3701080"/>
              <a:gd name="connsiteX5" fmla="*/ 5222242 w 5222242"/>
              <a:gd name="connsiteY5" fmla="*/ 2877526 h 3701080"/>
              <a:gd name="connsiteX6" fmla="*/ 5198844 w 5222242"/>
              <a:gd name="connsiteY6" fmla="*/ 2891788 h 3701080"/>
              <a:gd name="connsiteX7" fmla="*/ 5202839 w 5222242"/>
              <a:gd name="connsiteY7" fmla="*/ 2891556 h 3701080"/>
              <a:gd name="connsiteX8" fmla="*/ 4475589 w 5222242"/>
              <a:gd name="connsiteY8" fmla="*/ 3107782 h 3701080"/>
              <a:gd name="connsiteX9" fmla="*/ 2766936 w 5222242"/>
              <a:gd name="connsiteY9" fmla="*/ 3682505 h 3701080"/>
              <a:gd name="connsiteX10" fmla="*/ 415212 w 5222242"/>
              <a:gd name="connsiteY10" fmla="*/ 3305911 h 3701080"/>
              <a:gd name="connsiteX11" fmla="*/ 9519 w 5222242"/>
              <a:gd name="connsiteY11" fmla="*/ 1669980 h 3701080"/>
              <a:gd name="connsiteX12" fmla="*/ 626564 w 5222242"/>
              <a:gd name="connsiteY12" fmla="*/ 345618 h 3701080"/>
              <a:gd name="connsiteX13" fmla="*/ 3181567 w 5222242"/>
              <a:gd name="connsiteY13" fmla="*/ 9 h 3701080"/>
              <a:gd name="connsiteX0" fmla="*/ 3181567 w 5222242"/>
              <a:gd name="connsiteY0" fmla="*/ 9 h 3701080"/>
              <a:gd name="connsiteX1" fmla="*/ 3855940 w 5222242"/>
              <a:gd name="connsiteY1" fmla="*/ 59914 h 3701080"/>
              <a:gd name="connsiteX2" fmla="*/ 4981485 w 5222242"/>
              <a:gd name="connsiteY2" fmla="*/ 1297666 h 3701080"/>
              <a:gd name="connsiteX3" fmla="*/ 4957889 w 5222242"/>
              <a:gd name="connsiteY3" fmla="*/ 2298427 h 3701080"/>
              <a:gd name="connsiteX4" fmla="*/ 4897932 w 5222242"/>
              <a:gd name="connsiteY4" fmla="*/ 2592977 h 3701080"/>
              <a:gd name="connsiteX5" fmla="*/ 5222242 w 5222242"/>
              <a:gd name="connsiteY5" fmla="*/ 2877526 h 3701080"/>
              <a:gd name="connsiteX6" fmla="*/ 5198844 w 5222242"/>
              <a:gd name="connsiteY6" fmla="*/ 2891788 h 3701080"/>
              <a:gd name="connsiteX7" fmla="*/ 5202839 w 5222242"/>
              <a:gd name="connsiteY7" fmla="*/ 2891556 h 3701080"/>
              <a:gd name="connsiteX8" fmla="*/ 4475589 w 5222242"/>
              <a:gd name="connsiteY8" fmla="*/ 3107782 h 3701080"/>
              <a:gd name="connsiteX9" fmla="*/ 2766936 w 5222242"/>
              <a:gd name="connsiteY9" fmla="*/ 3682505 h 3701080"/>
              <a:gd name="connsiteX10" fmla="*/ 415212 w 5222242"/>
              <a:gd name="connsiteY10" fmla="*/ 3305911 h 3701080"/>
              <a:gd name="connsiteX11" fmla="*/ 9519 w 5222242"/>
              <a:gd name="connsiteY11" fmla="*/ 1669980 h 3701080"/>
              <a:gd name="connsiteX12" fmla="*/ 626564 w 5222242"/>
              <a:gd name="connsiteY12" fmla="*/ 345618 h 3701080"/>
              <a:gd name="connsiteX13" fmla="*/ 3181567 w 5222242"/>
              <a:gd name="connsiteY13" fmla="*/ 9 h 3701080"/>
              <a:gd name="connsiteX0" fmla="*/ 3181567 w 5222242"/>
              <a:gd name="connsiteY0" fmla="*/ 9 h 3700036"/>
              <a:gd name="connsiteX1" fmla="*/ 3855940 w 5222242"/>
              <a:gd name="connsiteY1" fmla="*/ 59914 h 3700036"/>
              <a:gd name="connsiteX2" fmla="*/ 4981485 w 5222242"/>
              <a:gd name="connsiteY2" fmla="*/ 1297666 h 3700036"/>
              <a:gd name="connsiteX3" fmla="*/ 4957889 w 5222242"/>
              <a:gd name="connsiteY3" fmla="*/ 2298427 h 3700036"/>
              <a:gd name="connsiteX4" fmla="*/ 4897932 w 5222242"/>
              <a:gd name="connsiteY4" fmla="*/ 2592977 h 3700036"/>
              <a:gd name="connsiteX5" fmla="*/ 5222242 w 5222242"/>
              <a:gd name="connsiteY5" fmla="*/ 2877526 h 3700036"/>
              <a:gd name="connsiteX6" fmla="*/ 5198844 w 5222242"/>
              <a:gd name="connsiteY6" fmla="*/ 2891788 h 3700036"/>
              <a:gd name="connsiteX7" fmla="*/ 5202839 w 5222242"/>
              <a:gd name="connsiteY7" fmla="*/ 2891556 h 3700036"/>
              <a:gd name="connsiteX8" fmla="*/ 4527325 w 5222242"/>
              <a:gd name="connsiteY8" fmla="*/ 3122261 h 3700036"/>
              <a:gd name="connsiteX9" fmla="*/ 2766936 w 5222242"/>
              <a:gd name="connsiteY9" fmla="*/ 3682505 h 3700036"/>
              <a:gd name="connsiteX10" fmla="*/ 415212 w 5222242"/>
              <a:gd name="connsiteY10" fmla="*/ 3305911 h 3700036"/>
              <a:gd name="connsiteX11" fmla="*/ 9519 w 5222242"/>
              <a:gd name="connsiteY11" fmla="*/ 1669980 h 3700036"/>
              <a:gd name="connsiteX12" fmla="*/ 626564 w 5222242"/>
              <a:gd name="connsiteY12" fmla="*/ 345618 h 3700036"/>
              <a:gd name="connsiteX13" fmla="*/ 3181567 w 5222242"/>
              <a:gd name="connsiteY13" fmla="*/ 9 h 3700036"/>
              <a:gd name="connsiteX0" fmla="*/ 3181567 w 5222242"/>
              <a:gd name="connsiteY0" fmla="*/ 9 h 3700036"/>
              <a:gd name="connsiteX1" fmla="*/ 3855940 w 5222242"/>
              <a:gd name="connsiteY1" fmla="*/ 59914 h 3700036"/>
              <a:gd name="connsiteX2" fmla="*/ 4981485 w 5222242"/>
              <a:gd name="connsiteY2" fmla="*/ 1297666 h 3700036"/>
              <a:gd name="connsiteX3" fmla="*/ 4957889 w 5222242"/>
              <a:gd name="connsiteY3" fmla="*/ 2298427 h 3700036"/>
              <a:gd name="connsiteX4" fmla="*/ 4897932 w 5222242"/>
              <a:gd name="connsiteY4" fmla="*/ 2592977 h 3700036"/>
              <a:gd name="connsiteX5" fmla="*/ 5222242 w 5222242"/>
              <a:gd name="connsiteY5" fmla="*/ 2877526 h 3700036"/>
              <a:gd name="connsiteX6" fmla="*/ 5198844 w 5222242"/>
              <a:gd name="connsiteY6" fmla="*/ 2891788 h 3700036"/>
              <a:gd name="connsiteX7" fmla="*/ 5202839 w 5222242"/>
              <a:gd name="connsiteY7" fmla="*/ 2891556 h 3700036"/>
              <a:gd name="connsiteX8" fmla="*/ 4527325 w 5222242"/>
              <a:gd name="connsiteY8" fmla="*/ 3122261 h 3700036"/>
              <a:gd name="connsiteX9" fmla="*/ 2766936 w 5222242"/>
              <a:gd name="connsiteY9" fmla="*/ 3682505 h 3700036"/>
              <a:gd name="connsiteX10" fmla="*/ 415212 w 5222242"/>
              <a:gd name="connsiteY10" fmla="*/ 3305911 h 3700036"/>
              <a:gd name="connsiteX11" fmla="*/ 9519 w 5222242"/>
              <a:gd name="connsiteY11" fmla="*/ 1669980 h 3700036"/>
              <a:gd name="connsiteX12" fmla="*/ 626564 w 5222242"/>
              <a:gd name="connsiteY12" fmla="*/ 345618 h 3700036"/>
              <a:gd name="connsiteX13" fmla="*/ 3181567 w 5222242"/>
              <a:gd name="connsiteY13" fmla="*/ 9 h 3700036"/>
              <a:gd name="connsiteX0" fmla="*/ 3181567 w 5222242"/>
              <a:gd name="connsiteY0" fmla="*/ 7 h 3700034"/>
              <a:gd name="connsiteX1" fmla="*/ 3855940 w 5222242"/>
              <a:gd name="connsiteY1" fmla="*/ 59912 h 3700034"/>
              <a:gd name="connsiteX2" fmla="*/ 4981485 w 5222242"/>
              <a:gd name="connsiteY2" fmla="*/ 1297664 h 3700034"/>
              <a:gd name="connsiteX3" fmla="*/ 4957889 w 5222242"/>
              <a:gd name="connsiteY3" fmla="*/ 2298425 h 3700034"/>
              <a:gd name="connsiteX4" fmla="*/ 4897932 w 5222242"/>
              <a:gd name="connsiteY4" fmla="*/ 2592975 h 3700034"/>
              <a:gd name="connsiteX5" fmla="*/ 5222242 w 5222242"/>
              <a:gd name="connsiteY5" fmla="*/ 2877524 h 3700034"/>
              <a:gd name="connsiteX6" fmla="*/ 5198844 w 5222242"/>
              <a:gd name="connsiteY6" fmla="*/ 2891786 h 3700034"/>
              <a:gd name="connsiteX7" fmla="*/ 5202839 w 5222242"/>
              <a:gd name="connsiteY7" fmla="*/ 2891554 h 3700034"/>
              <a:gd name="connsiteX8" fmla="*/ 4527325 w 5222242"/>
              <a:gd name="connsiteY8" fmla="*/ 3122259 h 3700034"/>
              <a:gd name="connsiteX9" fmla="*/ 2766936 w 5222242"/>
              <a:gd name="connsiteY9" fmla="*/ 3682503 h 3700034"/>
              <a:gd name="connsiteX10" fmla="*/ 415212 w 5222242"/>
              <a:gd name="connsiteY10" fmla="*/ 3305909 h 3700034"/>
              <a:gd name="connsiteX11" fmla="*/ 9519 w 5222242"/>
              <a:gd name="connsiteY11" fmla="*/ 1669978 h 3700034"/>
              <a:gd name="connsiteX12" fmla="*/ 626564 w 5222242"/>
              <a:gd name="connsiteY12" fmla="*/ 345616 h 3700034"/>
              <a:gd name="connsiteX13" fmla="*/ 3181567 w 5222242"/>
              <a:gd name="connsiteY13" fmla="*/ 7 h 3700034"/>
              <a:gd name="connsiteX0" fmla="*/ 3181567 w 5222242"/>
              <a:gd name="connsiteY0" fmla="*/ 54304 h 3754331"/>
              <a:gd name="connsiteX1" fmla="*/ 3855940 w 5222242"/>
              <a:gd name="connsiteY1" fmla="*/ 114209 h 3754331"/>
              <a:gd name="connsiteX2" fmla="*/ 4992982 w 5222242"/>
              <a:gd name="connsiteY2" fmla="*/ 1344722 h 3754331"/>
              <a:gd name="connsiteX3" fmla="*/ 4957889 w 5222242"/>
              <a:gd name="connsiteY3" fmla="*/ 2352722 h 3754331"/>
              <a:gd name="connsiteX4" fmla="*/ 4897932 w 5222242"/>
              <a:gd name="connsiteY4" fmla="*/ 2647272 h 3754331"/>
              <a:gd name="connsiteX5" fmla="*/ 5222242 w 5222242"/>
              <a:gd name="connsiteY5" fmla="*/ 2931821 h 3754331"/>
              <a:gd name="connsiteX6" fmla="*/ 5198844 w 5222242"/>
              <a:gd name="connsiteY6" fmla="*/ 2946083 h 3754331"/>
              <a:gd name="connsiteX7" fmla="*/ 5202839 w 5222242"/>
              <a:gd name="connsiteY7" fmla="*/ 2945851 h 3754331"/>
              <a:gd name="connsiteX8" fmla="*/ 4527325 w 5222242"/>
              <a:gd name="connsiteY8" fmla="*/ 3176556 h 3754331"/>
              <a:gd name="connsiteX9" fmla="*/ 2766936 w 5222242"/>
              <a:gd name="connsiteY9" fmla="*/ 3736800 h 3754331"/>
              <a:gd name="connsiteX10" fmla="*/ 415212 w 5222242"/>
              <a:gd name="connsiteY10" fmla="*/ 3360206 h 3754331"/>
              <a:gd name="connsiteX11" fmla="*/ 9519 w 5222242"/>
              <a:gd name="connsiteY11" fmla="*/ 1724275 h 3754331"/>
              <a:gd name="connsiteX12" fmla="*/ 626564 w 5222242"/>
              <a:gd name="connsiteY12" fmla="*/ 399913 h 3754331"/>
              <a:gd name="connsiteX13" fmla="*/ 3181567 w 5222242"/>
              <a:gd name="connsiteY13" fmla="*/ 54304 h 3754331"/>
              <a:gd name="connsiteX0" fmla="*/ 3181567 w 5222242"/>
              <a:gd name="connsiteY0" fmla="*/ 54304 h 3754331"/>
              <a:gd name="connsiteX1" fmla="*/ 3855940 w 5222242"/>
              <a:gd name="connsiteY1" fmla="*/ 114209 h 3754331"/>
              <a:gd name="connsiteX2" fmla="*/ 4992982 w 5222242"/>
              <a:gd name="connsiteY2" fmla="*/ 1344722 h 3754331"/>
              <a:gd name="connsiteX3" fmla="*/ 4957889 w 5222242"/>
              <a:gd name="connsiteY3" fmla="*/ 2352722 h 3754331"/>
              <a:gd name="connsiteX4" fmla="*/ 4897932 w 5222242"/>
              <a:gd name="connsiteY4" fmla="*/ 2647272 h 3754331"/>
              <a:gd name="connsiteX5" fmla="*/ 5222242 w 5222242"/>
              <a:gd name="connsiteY5" fmla="*/ 2931821 h 3754331"/>
              <a:gd name="connsiteX6" fmla="*/ 5198844 w 5222242"/>
              <a:gd name="connsiteY6" fmla="*/ 2946083 h 3754331"/>
              <a:gd name="connsiteX7" fmla="*/ 5202839 w 5222242"/>
              <a:gd name="connsiteY7" fmla="*/ 2945851 h 3754331"/>
              <a:gd name="connsiteX8" fmla="*/ 4527325 w 5222242"/>
              <a:gd name="connsiteY8" fmla="*/ 3176556 h 3754331"/>
              <a:gd name="connsiteX9" fmla="*/ 2766936 w 5222242"/>
              <a:gd name="connsiteY9" fmla="*/ 3736800 h 3754331"/>
              <a:gd name="connsiteX10" fmla="*/ 415212 w 5222242"/>
              <a:gd name="connsiteY10" fmla="*/ 3360206 h 3754331"/>
              <a:gd name="connsiteX11" fmla="*/ 9519 w 5222242"/>
              <a:gd name="connsiteY11" fmla="*/ 1724275 h 3754331"/>
              <a:gd name="connsiteX12" fmla="*/ 626564 w 5222242"/>
              <a:gd name="connsiteY12" fmla="*/ 399913 h 3754331"/>
              <a:gd name="connsiteX13" fmla="*/ 3181567 w 5222242"/>
              <a:gd name="connsiteY13" fmla="*/ 54304 h 3754331"/>
              <a:gd name="connsiteX0" fmla="*/ 3181567 w 5222242"/>
              <a:gd name="connsiteY0" fmla="*/ 2963 h 3702990"/>
              <a:gd name="connsiteX1" fmla="*/ 3855940 w 5222242"/>
              <a:gd name="connsiteY1" fmla="*/ 62868 h 3702990"/>
              <a:gd name="connsiteX2" fmla="*/ 4992982 w 5222242"/>
              <a:gd name="connsiteY2" fmla="*/ 1293381 h 3702990"/>
              <a:gd name="connsiteX3" fmla="*/ 4957889 w 5222242"/>
              <a:gd name="connsiteY3" fmla="*/ 2301381 h 3702990"/>
              <a:gd name="connsiteX4" fmla="*/ 4897932 w 5222242"/>
              <a:gd name="connsiteY4" fmla="*/ 2595931 h 3702990"/>
              <a:gd name="connsiteX5" fmla="*/ 5222242 w 5222242"/>
              <a:gd name="connsiteY5" fmla="*/ 2880480 h 3702990"/>
              <a:gd name="connsiteX6" fmla="*/ 5198844 w 5222242"/>
              <a:gd name="connsiteY6" fmla="*/ 2894742 h 3702990"/>
              <a:gd name="connsiteX7" fmla="*/ 5202839 w 5222242"/>
              <a:gd name="connsiteY7" fmla="*/ 2894510 h 3702990"/>
              <a:gd name="connsiteX8" fmla="*/ 4527325 w 5222242"/>
              <a:gd name="connsiteY8" fmla="*/ 3125215 h 3702990"/>
              <a:gd name="connsiteX9" fmla="*/ 2766936 w 5222242"/>
              <a:gd name="connsiteY9" fmla="*/ 3685459 h 3702990"/>
              <a:gd name="connsiteX10" fmla="*/ 415212 w 5222242"/>
              <a:gd name="connsiteY10" fmla="*/ 3308865 h 3702990"/>
              <a:gd name="connsiteX11" fmla="*/ 9519 w 5222242"/>
              <a:gd name="connsiteY11" fmla="*/ 1672934 h 3702990"/>
              <a:gd name="connsiteX12" fmla="*/ 626564 w 5222242"/>
              <a:gd name="connsiteY12" fmla="*/ 348572 h 3702990"/>
              <a:gd name="connsiteX13" fmla="*/ 3181567 w 5222242"/>
              <a:gd name="connsiteY13" fmla="*/ 2963 h 3702990"/>
              <a:gd name="connsiteX0" fmla="*/ 3181567 w 5222242"/>
              <a:gd name="connsiteY0" fmla="*/ 12398 h 3712425"/>
              <a:gd name="connsiteX1" fmla="*/ 3855940 w 5222242"/>
              <a:gd name="connsiteY1" fmla="*/ 72303 h 3712425"/>
              <a:gd name="connsiteX2" fmla="*/ 4992982 w 5222242"/>
              <a:gd name="connsiteY2" fmla="*/ 1302816 h 3712425"/>
              <a:gd name="connsiteX3" fmla="*/ 4957889 w 5222242"/>
              <a:gd name="connsiteY3" fmla="*/ 2310816 h 3712425"/>
              <a:gd name="connsiteX4" fmla="*/ 4897932 w 5222242"/>
              <a:gd name="connsiteY4" fmla="*/ 2605366 h 3712425"/>
              <a:gd name="connsiteX5" fmla="*/ 5222242 w 5222242"/>
              <a:gd name="connsiteY5" fmla="*/ 2889915 h 3712425"/>
              <a:gd name="connsiteX6" fmla="*/ 5198844 w 5222242"/>
              <a:gd name="connsiteY6" fmla="*/ 2904177 h 3712425"/>
              <a:gd name="connsiteX7" fmla="*/ 5202839 w 5222242"/>
              <a:gd name="connsiteY7" fmla="*/ 2903945 h 3712425"/>
              <a:gd name="connsiteX8" fmla="*/ 4527325 w 5222242"/>
              <a:gd name="connsiteY8" fmla="*/ 3134650 h 3712425"/>
              <a:gd name="connsiteX9" fmla="*/ 2766936 w 5222242"/>
              <a:gd name="connsiteY9" fmla="*/ 3694894 h 3712425"/>
              <a:gd name="connsiteX10" fmla="*/ 415212 w 5222242"/>
              <a:gd name="connsiteY10" fmla="*/ 3318300 h 3712425"/>
              <a:gd name="connsiteX11" fmla="*/ 9519 w 5222242"/>
              <a:gd name="connsiteY11" fmla="*/ 1682369 h 3712425"/>
              <a:gd name="connsiteX12" fmla="*/ 626564 w 5222242"/>
              <a:gd name="connsiteY12" fmla="*/ 358007 h 3712425"/>
              <a:gd name="connsiteX13" fmla="*/ 3181567 w 5222242"/>
              <a:gd name="connsiteY13" fmla="*/ 12398 h 3712425"/>
              <a:gd name="connsiteX0" fmla="*/ 3181567 w 5222242"/>
              <a:gd name="connsiteY0" fmla="*/ 12398 h 3712425"/>
              <a:gd name="connsiteX1" fmla="*/ 3855940 w 5222242"/>
              <a:gd name="connsiteY1" fmla="*/ 72303 h 3712425"/>
              <a:gd name="connsiteX2" fmla="*/ 4992982 w 5222242"/>
              <a:gd name="connsiteY2" fmla="*/ 1302816 h 3712425"/>
              <a:gd name="connsiteX3" fmla="*/ 4957889 w 5222242"/>
              <a:gd name="connsiteY3" fmla="*/ 2310816 h 3712425"/>
              <a:gd name="connsiteX4" fmla="*/ 4897932 w 5222242"/>
              <a:gd name="connsiteY4" fmla="*/ 2605366 h 3712425"/>
              <a:gd name="connsiteX5" fmla="*/ 5222242 w 5222242"/>
              <a:gd name="connsiteY5" fmla="*/ 2889915 h 3712425"/>
              <a:gd name="connsiteX6" fmla="*/ 5198844 w 5222242"/>
              <a:gd name="connsiteY6" fmla="*/ 2904177 h 3712425"/>
              <a:gd name="connsiteX7" fmla="*/ 5202839 w 5222242"/>
              <a:gd name="connsiteY7" fmla="*/ 2903945 h 3712425"/>
              <a:gd name="connsiteX8" fmla="*/ 4527325 w 5222242"/>
              <a:gd name="connsiteY8" fmla="*/ 3134650 h 3712425"/>
              <a:gd name="connsiteX9" fmla="*/ 2766936 w 5222242"/>
              <a:gd name="connsiteY9" fmla="*/ 3694894 h 3712425"/>
              <a:gd name="connsiteX10" fmla="*/ 415212 w 5222242"/>
              <a:gd name="connsiteY10" fmla="*/ 3318300 h 3712425"/>
              <a:gd name="connsiteX11" fmla="*/ 9519 w 5222242"/>
              <a:gd name="connsiteY11" fmla="*/ 1682369 h 3712425"/>
              <a:gd name="connsiteX12" fmla="*/ 626564 w 5222242"/>
              <a:gd name="connsiteY12" fmla="*/ 358007 h 3712425"/>
              <a:gd name="connsiteX13" fmla="*/ 3181567 w 5222242"/>
              <a:gd name="connsiteY13" fmla="*/ 12398 h 3712425"/>
              <a:gd name="connsiteX0" fmla="*/ 3181567 w 5222242"/>
              <a:gd name="connsiteY0" fmla="*/ 12398 h 3712425"/>
              <a:gd name="connsiteX1" fmla="*/ 3855940 w 5222242"/>
              <a:gd name="connsiteY1" fmla="*/ 72303 h 3712425"/>
              <a:gd name="connsiteX2" fmla="*/ 4992982 w 5222242"/>
              <a:gd name="connsiteY2" fmla="*/ 1302816 h 3712425"/>
              <a:gd name="connsiteX3" fmla="*/ 4957889 w 5222242"/>
              <a:gd name="connsiteY3" fmla="*/ 2310816 h 3712425"/>
              <a:gd name="connsiteX4" fmla="*/ 4897932 w 5222242"/>
              <a:gd name="connsiteY4" fmla="*/ 2605366 h 3712425"/>
              <a:gd name="connsiteX5" fmla="*/ 5222242 w 5222242"/>
              <a:gd name="connsiteY5" fmla="*/ 2889915 h 3712425"/>
              <a:gd name="connsiteX6" fmla="*/ 5198844 w 5222242"/>
              <a:gd name="connsiteY6" fmla="*/ 2904177 h 3712425"/>
              <a:gd name="connsiteX7" fmla="*/ 5112738 w 5222242"/>
              <a:gd name="connsiteY7" fmla="*/ 2911149 h 3712425"/>
              <a:gd name="connsiteX8" fmla="*/ 4527325 w 5222242"/>
              <a:gd name="connsiteY8" fmla="*/ 3134650 h 3712425"/>
              <a:gd name="connsiteX9" fmla="*/ 2766936 w 5222242"/>
              <a:gd name="connsiteY9" fmla="*/ 3694894 h 3712425"/>
              <a:gd name="connsiteX10" fmla="*/ 415212 w 5222242"/>
              <a:gd name="connsiteY10" fmla="*/ 3318300 h 3712425"/>
              <a:gd name="connsiteX11" fmla="*/ 9519 w 5222242"/>
              <a:gd name="connsiteY11" fmla="*/ 1682369 h 3712425"/>
              <a:gd name="connsiteX12" fmla="*/ 626564 w 5222242"/>
              <a:gd name="connsiteY12" fmla="*/ 358007 h 3712425"/>
              <a:gd name="connsiteX13" fmla="*/ 3181567 w 5222242"/>
              <a:gd name="connsiteY13" fmla="*/ 12398 h 3712425"/>
              <a:gd name="connsiteX0" fmla="*/ 3181567 w 5222242"/>
              <a:gd name="connsiteY0" fmla="*/ 12398 h 3712425"/>
              <a:gd name="connsiteX1" fmla="*/ 3855940 w 5222242"/>
              <a:gd name="connsiteY1" fmla="*/ 72303 h 3712425"/>
              <a:gd name="connsiteX2" fmla="*/ 4992982 w 5222242"/>
              <a:gd name="connsiteY2" fmla="*/ 1302816 h 3712425"/>
              <a:gd name="connsiteX3" fmla="*/ 4957889 w 5222242"/>
              <a:gd name="connsiteY3" fmla="*/ 2310816 h 3712425"/>
              <a:gd name="connsiteX4" fmla="*/ 4897932 w 5222242"/>
              <a:gd name="connsiteY4" fmla="*/ 2605366 h 3712425"/>
              <a:gd name="connsiteX5" fmla="*/ 5222242 w 5222242"/>
              <a:gd name="connsiteY5" fmla="*/ 2889915 h 3712425"/>
              <a:gd name="connsiteX6" fmla="*/ 5198844 w 5222242"/>
              <a:gd name="connsiteY6" fmla="*/ 2904177 h 3712425"/>
              <a:gd name="connsiteX7" fmla="*/ 5112738 w 5222242"/>
              <a:gd name="connsiteY7" fmla="*/ 2911149 h 3712425"/>
              <a:gd name="connsiteX8" fmla="*/ 4527325 w 5222242"/>
              <a:gd name="connsiteY8" fmla="*/ 3134650 h 3712425"/>
              <a:gd name="connsiteX9" fmla="*/ 2766936 w 5222242"/>
              <a:gd name="connsiteY9" fmla="*/ 3694894 h 3712425"/>
              <a:gd name="connsiteX10" fmla="*/ 415212 w 5222242"/>
              <a:gd name="connsiteY10" fmla="*/ 3318300 h 3712425"/>
              <a:gd name="connsiteX11" fmla="*/ 9519 w 5222242"/>
              <a:gd name="connsiteY11" fmla="*/ 1682369 h 3712425"/>
              <a:gd name="connsiteX12" fmla="*/ 626564 w 5222242"/>
              <a:gd name="connsiteY12" fmla="*/ 358007 h 3712425"/>
              <a:gd name="connsiteX13" fmla="*/ 3181567 w 5222242"/>
              <a:gd name="connsiteY13" fmla="*/ 12398 h 3712425"/>
              <a:gd name="connsiteX0" fmla="*/ 3181567 w 5222242"/>
              <a:gd name="connsiteY0" fmla="*/ 12398 h 3712425"/>
              <a:gd name="connsiteX1" fmla="*/ 3855940 w 5222242"/>
              <a:gd name="connsiteY1" fmla="*/ 72303 h 3712425"/>
              <a:gd name="connsiteX2" fmla="*/ 4992982 w 5222242"/>
              <a:gd name="connsiteY2" fmla="*/ 1302816 h 3712425"/>
              <a:gd name="connsiteX3" fmla="*/ 4957889 w 5222242"/>
              <a:gd name="connsiteY3" fmla="*/ 2310816 h 3712425"/>
              <a:gd name="connsiteX4" fmla="*/ 4897932 w 5222242"/>
              <a:gd name="connsiteY4" fmla="*/ 2605366 h 3712425"/>
              <a:gd name="connsiteX5" fmla="*/ 5222242 w 5222242"/>
              <a:gd name="connsiteY5" fmla="*/ 2889915 h 3712425"/>
              <a:gd name="connsiteX6" fmla="*/ 5198844 w 5222242"/>
              <a:gd name="connsiteY6" fmla="*/ 2904177 h 3712425"/>
              <a:gd name="connsiteX7" fmla="*/ 5112738 w 5222242"/>
              <a:gd name="connsiteY7" fmla="*/ 2911149 h 3712425"/>
              <a:gd name="connsiteX8" fmla="*/ 4527325 w 5222242"/>
              <a:gd name="connsiteY8" fmla="*/ 3134650 h 3712425"/>
              <a:gd name="connsiteX9" fmla="*/ 2766936 w 5222242"/>
              <a:gd name="connsiteY9" fmla="*/ 3694894 h 3712425"/>
              <a:gd name="connsiteX10" fmla="*/ 415212 w 5222242"/>
              <a:gd name="connsiteY10" fmla="*/ 3318300 h 3712425"/>
              <a:gd name="connsiteX11" fmla="*/ 9519 w 5222242"/>
              <a:gd name="connsiteY11" fmla="*/ 1682369 h 3712425"/>
              <a:gd name="connsiteX12" fmla="*/ 626564 w 5222242"/>
              <a:gd name="connsiteY12" fmla="*/ 358007 h 3712425"/>
              <a:gd name="connsiteX13" fmla="*/ 3181567 w 5222242"/>
              <a:gd name="connsiteY13" fmla="*/ 12398 h 3712425"/>
              <a:gd name="connsiteX0" fmla="*/ 3181567 w 5222242"/>
              <a:gd name="connsiteY0" fmla="*/ 12398 h 3712425"/>
              <a:gd name="connsiteX1" fmla="*/ 3855940 w 5222242"/>
              <a:gd name="connsiteY1" fmla="*/ 72303 h 3712425"/>
              <a:gd name="connsiteX2" fmla="*/ 4992982 w 5222242"/>
              <a:gd name="connsiteY2" fmla="*/ 1302816 h 3712425"/>
              <a:gd name="connsiteX3" fmla="*/ 4957889 w 5222242"/>
              <a:gd name="connsiteY3" fmla="*/ 2310816 h 3712425"/>
              <a:gd name="connsiteX4" fmla="*/ 4897932 w 5222242"/>
              <a:gd name="connsiteY4" fmla="*/ 2605366 h 3712425"/>
              <a:gd name="connsiteX5" fmla="*/ 5222242 w 5222242"/>
              <a:gd name="connsiteY5" fmla="*/ 2889915 h 3712425"/>
              <a:gd name="connsiteX6" fmla="*/ 5198844 w 5222242"/>
              <a:gd name="connsiteY6" fmla="*/ 2904177 h 3712425"/>
              <a:gd name="connsiteX7" fmla="*/ 5112738 w 5222242"/>
              <a:gd name="connsiteY7" fmla="*/ 2911149 h 3712425"/>
              <a:gd name="connsiteX8" fmla="*/ 4527325 w 5222242"/>
              <a:gd name="connsiteY8" fmla="*/ 3134650 h 3712425"/>
              <a:gd name="connsiteX9" fmla="*/ 2766936 w 5222242"/>
              <a:gd name="connsiteY9" fmla="*/ 3694894 h 3712425"/>
              <a:gd name="connsiteX10" fmla="*/ 415212 w 5222242"/>
              <a:gd name="connsiteY10" fmla="*/ 3318300 h 3712425"/>
              <a:gd name="connsiteX11" fmla="*/ 9519 w 5222242"/>
              <a:gd name="connsiteY11" fmla="*/ 1682369 h 3712425"/>
              <a:gd name="connsiteX12" fmla="*/ 626564 w 5222242"/>
              <a:gd name="connsiteY12" fmla="*/ 358007 h 3712425"/>
              <a:gd name="connsiteX13" fmla="*/ 3181567 w 5222242"/>
              <a:gd name="connsiteY13" fmla="*/ 12398 h 3712425"/>
              <a:gd name="connsiteX0" fmla="*/ 3181567 w 5222242"/>
              <a:gd name="connsiteY0" fmla="*/ 12398 h 3712425"/>
              <a:gd name="connsiteX1" fmla="*/ 3855940 w 5222242"/>
              <a:gd name="connsiteY1" fmla="*/ 72303 h 3712425"/>
              <a:gd name="connsiteX2" fmla="*/ 4992982 w 5222242"/>
              <a:gd name="connsiteY2" fmla="*/ 1302816 h 3712425"/>
              <a:gd name="connsiteX3" fmla="*/ 4957889 w 5222242"/>
              <a:gd name="connsiteY3" fmla="*/ 2310816 h 3712425"/>
              <a:gd name="connsiteX4" fmla="*/ 4968231 w 5222242"/>
              <a:gd name="connsiteY4" fmla="*/ 2674995 h 3712425"/>
              <a:gd name="connsiteX5" fmla="*/ 5222242 w 5222242"/>
              <a:gd name="connsiteY5" fmla="*/ 2889915 h 3712425"/>
              <a:gd name="connsiteX6" fmla="*/ 5198844 w 5222242"/>
              <a:gd name="connsiteY6" fmla="*/ 2904177 h 3712425"/>
              <a:gd name="connsiteX7" fmla="*/ 5112738 w 5222242"/>
              <a:gd name="connsiteY7" fmla="*/ 2911149 h 3712425"/>
              <a:gd name="connsiteX8" fmla="*/ 4527325 w 5222242"/>
              <a:gd name="connsiteY8" fmla="*/ 3134650 h 3712425"/>
              <a:gd name="connsiteX9" fmla="*/ 2766936 w 5222242"/>
              <a:gd name="connsiteY9" fmla="*/ 3694894 h 3712425"/>
              <a:gd name="connsiteX10" fmla="*/ 415212 w 5222242"/>
              <a:gd name="connsiteY10" fmla="*/ 3318300 h 3712425"/>
              <a:gd name="connsiteX11" fmla="*/ 9519 w 5222242"/>
              <a:gd name="connsiteY11" fmla="*/ 1682369 h 3712425"/>
              <a:gd name="connsiteX12" fmla="*/ 626564 w 5222242"/>
              <a:gd name="connsiteY12" fmla="*/ 358007 h 3712425"/>
              <a:gd name="connsiteX13" fmla="*/ 3181567 w 5222242"/>
              <a:gd name="connsiteY13" fmla="*/ 12398 h 3712425"/>
              <a:gd name="connsiteX0" fmla="*/ 3181567 w 5222242"/>
              <a:gd name="connsiteY0" fmla="*/ 12398 h 3712425"/>
              <a:gd name="connsiteX1" fmla="*/ 3855940 w 5222242"/>
              <a:gd name="connsiteY1" fmla="*/ 72303 h 3712425"/>
              <a:gd name="connsiteX2" fmla="*/ 4992982 w 5222242"/>
              <a:gd name="connsiteY2" fmla="*/ 1302816 h 3712425"/>
              <a:gd name="connsiteX3" fmla="*/ 5062771 w 5222242"/>
              <a:gd name="connsiteY3" fmla="*/ 2310816 h 3712425"/>
              <a:gd name="connsiteX4" fmla="*/ 4968231 w 5222242"/>
              <a:gd name="connsiteY4" fmla="*/ 2674995 h 3712425"/>
              <a:gd name="connsiteX5" fmla="*/ 5222242 w 5222242"/>
              <a:gd name="connsiteY5" fmla="*/ 2889915 h 3712425"/>
              <a:gd name="connsiteX6" fmla="*/ 5198844 w 5222242"/>
              <a:gd name="connsiteY6" fmla="*/ 2904177 h 3712425"/>
              <a:gd name="connsiteX7" fmla="*/ 5112738 w 5222242"/>
              <a:gd name="connsiteY7" fmla="*/ 2911149 h 3712425"/>
              <a:gd name="connsiteX8" fmla="*/ 4527325 w 5222242"/>
              <a:gd name="connsiteY8" fmla="*/ 3134650 h 3712425"/>
              <a:gd name="connsiteX9" fmla="*/ 2766936 w 5222242"/>
              <a:gd name="connsiteY9" fmla="*/ 3694894 h 3712425"/>
              <a:gd name="connsiteX10" fmla="*/ 415212 w 5222242"/>
              <a:gd name="connsiteY10" fmla="*/ 3318300 h 3712425"/>
              <a:gd name="connsiteX11" fmla="*/ 9519 w 5222242"/>
              <a:gd name="connsiteY11" fmla="*/ 1682369 h 3712425"/>
              <a:gd name="connsiteX12" fmla="*/ 626564 w 5222242"/>
              <a:gd name="connsiteY12" fmla="*/ 358007 h 3712425"/>
              <a:gd name="connsiteX13" fmla="*/ 3181567 w 5222242"/>
              <a:gd name="connsiteY13" fmla="*/ 12398 h 3712425"/>
              <a:gd name="connsiteX0" fmla="*/ 3181567 w 5222242"/>
              <a:gd name="connsiteY0" fmla="*/ 12398 h 3712425"/>
              <a:gd name="connsiteX1" fmla="*/ 3855940 w 5222242"/>
              <a:gd name="connsiteY1" fmla="*/ 72303 h 3712425"/>
              <a:gd name="connsiteX2" fmla="*/ 4992982 w 5222242"/>
              <a:gd name="connsiteY2" fmla="*/ 1302816 h 3712425"/>
              <a:gd name="connsiteX3" fmla="*/ 5072306 w 5222242"/>
              <a:gd name="connsiteY3" fmla="*/ 2262024 h 3712425"/>
              <a:gd name="connsiteX4" fmla="*/ 4968231 w 5222242"/>
              <a:gd name="connsiteY4" fmla="*/ 2674995 h 3712425"/>
              <a:gd name="connsiteX5" fmla="*/ 5222242 w 5222242"/>
              <a:gd name="connsiteY5" fmla="*/ 2889915 h 3712425"/>
              <a:gd name="connsiteX6" fmla="*/ 5198844 w 5222242"/>
              <a:gd name="connsiteY6" fmla="*/ 2904177 h 3712425"/>
              <a:gd name="connsiteX7" fmla="*/ 5112738 w 5222242"/>
              <a:gd name="connsiteY7" fmla="*/ 2911149 h 3712425"/>
              <a:gd name="connsiteX8" fmla="*/ 4527325 w 5222242"/>
              <a:gd name="connsiteY8" fmla="*/ 3134650 h 3712425"/>
              <a:gd name="connsiteX9" fmla="*/ 2766936 w 5222242"/>
              <a:gd name="connsiteY9" fmla="*/ 3694894 h 3712425"/>
              <a:gd name="connsiteX10" fmla="*/ 415212 w 5222242"/>
              <a:gd name="connsiteY10" fmla="*/ 3318300 h 3712425"/>
              <a:gd name="connsiteX11" fmla="*/ 9519 w 5222242"/>
              <a:gd name="connsiteY11" fmla="*/ 1682369 h 3712425"/>
              <a:gd name="connsiteX12" fmla="*/ 626564 w 5222242"/>
              <a:gd name="connsiteY12" fmla="*/ 358007 h 3712425"/>
              <a:gd name="connsiteX13" fmla="*/ 3181567 w 5222242"/>
              <a:gd name="connsiteY13" fmla="*/ 12398 h 3712425"/>
              <a:gd name="connsiteX0" fmla="*/ 3181567 w 5222242"/>
              <a:gd name="connsiteY0" fmla="*/ 22142 h 3722169"/>
              <a:gd name="connsiteX1" fmla="*/ 3855940 w 5222242"/>
              <a:gd name="connsiteY1" fmla="*/ 82047 h 3722169"/>
              <a:gd name="connsiteX2" fmla="*/ 4997749 w 5222242"/>
              <a:gd name="connsiteY2" fmla="*/ 849027 h 3722169"/>
              <a:gd name="connsiteX3" fmla="*/ 5072306 w 5222242"/>
              <a:gd name="connsiteY3" fmla="*/ 2271768 h 3722169"/>
              <a:gd name="connsiteX4" fmla="*/ 4968231 w 5222242"/>
              <a:gd name="connsiteY4" fmla="*/ 2684739 h 3722169"/>
              <a:gd name="connsiteX5" fmla="*/ 5222242 w 5222242"/>
              <a:gd name="connsiteY5" fmla="*/ 2899659 h 3722169"/>
              <a:gd name="connsiteX6" fmla="*/ 5198844 w 5222242"/>
              <a:gd name="connsiteY6" fmla="*/ 2913921 h 3722169"/>
              <a:gd name="connsiteX7" fmla="*/ 5112738 w 5222242"/>
              <a:gd name="connsiteY7" fmla="*/ 2920893 h 3722169"/>
              <a:gd name="connsiteX8" fmla="*/ 4527325 w 5222242"/>
              <a:gd name="connsiteY8" fmla="*/ 3144394 h 3722169"/>
              <a:gd name="connsiteX9" fmla="*/ 2766936 w 5222242"/>
              <a:gd name="connsiteY9" fmla="*/ 3704638 h 3722169"/>
              <a:gd name="connsiteX10" fmla="*/ 415212 w 5222242"/>
              <a:gd name="connsiteY10" fmla="*/ 3328044 h 3722169"/>
              <a:gd name="connsiteX11" fmla="*/ 9519 w 5222242"/>
              <a:gd name="connsiteY11" fmla="*/ 1692113 h 3722169"/>
              <a:gd name="connsiteX12" fmla="*/ 626564 w 5222242"/>
              <a:gd name="connsiteY12" fmla="*/ 367751 h 3722169"/>
              <a:gd name="connsiteX13" fmla="*/ 3181567 w 5222242"/>
              <a:gd name="connsiteY13" fmla="*/ 22142 h 3722169"/>
              <a:gd name="connsiteX0" fmla="*/ 3181567 w 5222242"/>
              <a:gd name="connsiteY0" fmla="*/ 22142 h 3722169"/>
              <a:gd name="connsiteX1" fmla="*/ 3855940 w 5222242"/>
              <a:gd name="connsiteY1" fmla="*/ 82047 h 3722169"/>
              <a:gd name="connsiteX2" fmla="*/ 4997749 w 5222242"/>
              <a:gd name="connsiteY2" fmla="*/ 849027 h 3722169"/>
              <a:gd name="connsiteX3" fmla="*/ 5072306 w 5222242"/>
              <a:gd name="connsiteY3" fmla="*/ 2271768 h 3722169"/>
              <a:gd name="connsiteX4" fmla="*/ 4968231 w 5222242"/>
              <a:gd name="connsiteY4" fmla="*/ 2684739 h 3722169"/>
              <a:gd name="connsiteX5" fmla="*/ 5222242 w 5222242"/>
              <a:gd name="connsiteY5" fmla="*/ 2899659 h 3722169"/>
              <a:gd name="connsiteX6" fmla="*/ 5198844 w 5222242"/>
              <a:gd name="connsiteY6" fmla="*/ 2913921 h 3722169"/>
              <a:gd name="connsiteX7" fmla="*/ 5112738 w 5222242"/>
              <a:gd name="connsiteY7" fmla="*/ 2920893 h 3722169"/>
              <a:gd name="connsiteX8" fmla="*/ 4527325 w 5222242"/>
              <a:gd name="connsiteY8" fmla="*/ 3144394 h 3722169"/>
              <a:gd name="connsiteX9" fmla="*/ 2766936 w 5222242"/>
              <a:gd name="connsiteY9" fmla="*/ 3704638 h 3722169"/>
              <a:gd name="connsiteX10" fmla="*/ 415212 w 5222242"/>
              <a:gd name="connsiteY10" fmla="*/ 3328044 h 3722169"/>
              <a:gd name="connsiteX11" fmla="*/ 9519 w 5222242"/>
              <a:gd name="connsiteY11" fmla="*/ 1692113 h 3722169"/>
              <a:gd name="connsiteX12" fmla="*/ 626564 w 5222242"/>
              <a:gd name="connsiteY12" fmla="*/ 367751 h 3722169"/>
              <a:gd name="connsiteX13" fmla="*/ 3181567 w 5222242"/>
              <a:gd name="connsiteY13" fmla="*/ 22142 h 3722169"/>
              <a:gd name="connsiteX0" fmla="*/ 3181567 w 5222242"/>
              <a:gd name="connsiteY0" fmla="*/ 22142 h 3722169"/>
              <a:gd name="connsiteX1" fmla="*/ 3855940 w 5222242"/>
              <a:gd name="connsiteY1" fmla="*/ 82047 h 3722169"/>
              <a:gd name="connsiteX2" fmla="*/ 4997749 w 5222242"/>
              <a:gd name="connsiteY2" fmla="*/ 849027 h 3722169"/>
              <a:gd name="connsiteX3" fmla="*/ 5072306 w 5222242"/>
              <a:gd name="connsiteY3" fmla="*/ 2271768 h 3722169"/>
              <a:gd name="connsiteX4" fmla="*/ 4968231 w 5222242"/>
              <a:gd name="connsiteY4" fmla="*/ 2684739 h 3722169"/>
              <a:gd name="connsiteX5" fmla="*/ 5222242 w 5222242"/>
              <a:gd name="connsiteY5" fmla="*/ 2899659 h 3722169"/>
              <a:gd name="connsiteX6" fmla="*/ 5198844 w 5222242"/>
              <a:gd name="connsiteY6" fmla="*/ 2913921 h 3722169"/>
              <a:gd name="connsiteX7" fmla="*/ 5112738 w 5222242"/>
              <a:gd name="connsiteY7" fmla="*/ 2920893 h 3722169"/>
              <a:gd name="connsiteX8" fmla="*/ 4527325 w 5222242"/>
              <a:gd name="connsiteY8" fmla="*/ 3144394 h 3722169"/>
              <a:gd name="connsiteX9" fmla="*/ 2766936 w 5222242"/>
              <a:gd name="connsiteY9" fmla="*/ 3704638 h 3722169"/>
              <a:gd name="connsiteX10" fmla="*/ 415212 w 5222242"/>
              <a:gd name="connsiteY10" fmla="*/ 3328044 h 3722169"/>
              <a:gd name="connsiteX11" fmla="*/ 9519 w 5222242"/>
              <a:gd name="connsiteY11" fmla="*/ 1692113 h 3722169"/>
              <a:gd name="connsiteX12" fmla="*/ 626564 w 5222242"/>
              <a:gd name="connsiteY12" fmla="*/ 367751 h 3722169"/>
              <a:gd name="connsiteX13" fmla="*/ 3181567 w 5222242"/>
              <a:gd name="connsiteY13" fmla="*/ 22142 h 3722169"/>
              <a:gd name="connsiteX0" fmla="*/ 3181567 w 5222242"/>
              <a:gd name="connsiteY0" fmla="*/ 15049 h 3715076"/>
              <a:gd name="connsiteX1" fmla="*/ 3855940 w 5222242"/>
              <a:gd name="connsiteY1" fmla="*/ 74954 h 3715076"/>
              <a:gd name="connsiteX2" fmla="*/ 5029116 w 5222242"/>
              <a:gd name="connsiteY2" fmla="*/ 731580 h 3715076"/>
              <a:gd name="connsiteX3" fmla="*/ 5072306 w 5222242"/>
              <a:gd name="connsiteY3" fmla="*/ 2264675 h 3715076"/>
              <a:gd name="connsiteX4" fmla="*/ 4968231 w 5222242"/>
              <a:gd name="connsiteY4" fmla="*/ 2677646 h 3715076"/>
              <a:gd name="connsiteX5" fmla="*/ 5222242 w 5222242"/>
              <a:gd name="connsiteY5" fmla="*/ 2892566 h 3715076"/>
              <a:gd name="connsiteX6" fmla="*/ 5198844 w 5222242"/>
              <a:gd name="connsiteY6" fmla="*/ 2906828 h 3715076"/>
              <a:gd name="connsiteX7" fmla="*/ 5112738 w 5222242"/>
              <a:gd name="connsiteY7" fmla="*/ 2913800 h 3715076"/>
              <a:gd name="connsiteX8" fmla="*/ 4527325 w 5222242"/>
              <a:gd name="connsiteY8" fmla="*/ 3137301 h 3715076"/>
              <a:gd name="connsiteX9" fmla="*/ 2766936 w 5222242"/>
              <a:gd name="connsiteY9" fmla="*/ 3697545 h 3715076"/>
              <a:gd name="connsiteX10" fmla="*/ 415212 w 5222242"/>
              <a:gd name="connsiteY10" fmla="*/ 3320951 h 3715076"/>
              <a:gd name="connsiteX11" fmla="*/ 9519 w 5222242"/>
              <a:gd name="connsiteY11" fmla="*/ 1685020 h 3715076"/>
              <a:gd name="connsiteX12" fmla="*/ 626564 w 5222242"/>
              <a:gd name="connsiteY12" fmla="*/ 360658 h 3715076"/>
              <a:gd name="connsiteX13" fmla="*/ 3181567 w 5222242"/>
              <a:gd name="connsiteY13" fmla="*/ 15049 h 3715076"/>
              <a:gd name="connsiteX0" fmla="*/ 3181567 w 5222242"/>
              <a:gd name="connsiteY0" fmla="*/ 12 h 3700039"/>
              <a:gd name="connsiteX1" fmla="*/ 4318598 w 5222242"/>
              <a:gd name="connsiteY1" fmla="*/ 140174 h 3700039"/>
              <a:gd name="connsiteX2" fmla="*/ 5029116 w 5222242"/>
              <a:gd name="connsiteY2" fmla="*/ 716543 h 3700039"/>
              <a:gd name="connsiteX3" fmla="*/ 5072306 w 5222242"/>
              <a:gd name="connsiteY3" fmla="*/ 2249638 h 3700039"/>
              <a:gd name="connsiteX4" fmla="*/ 4968231 w 5222242"/>
              <a:gd name="connsiteY4" fmla="*/ 2662609 h 3700039"/>
              <a:gd name="connsiteX5" fmla="*/ 5222242 w 5222242"/>
              <a:gd name="connsiteY5" fmla="*/ 2877529 h 3700039"/>
              <a:gd name="connsiteX6" fmla="*/ 5198844 w 5222242"/>
              <a:gd name="connsiteY6" fmla="*/ 2891791 h 3700039"/>
              <a:gd name="connsiteX7" fmla="*/ 5112738 w 5222242"/>
              <a:gd name="connsiteY7" fmla="*/ 2898763 h 3700039"/>
              <a:gd name="connsiteX8" fmla="*/ 4527325 w 5222242"/>
              <a:gd name="connsiteY8" fmla="*/ 3122264 h 3700039"/>
              <a:gd name="connsiteX9" fmla="*/ 2766936 w 5222242"/>
              <a:gd name="connsiteY9" fmla="*/ 3682508 h 3700039"/>
              <a:gd name="connsiteX10" fmla="*/ 415212 w 5222242"/>
              <a:gd name="connsiteY10" fmla="*/ 3305914 h 3700039"/>
              <a:gd name="connsiteX11" fmla="*/ 9519 w 5222242"/>
              <a:gd name="connsiteY11" fmla="*/ 1669983 h 3700039"/>
              <a:gd name="connsiteX12" fmla="*/ 626564 w 5222242"/>
              <a:gd name="connsiteY12" fmla="*/ 345621 h 3700039"/>
              <a:gd name="connsiteX13" fmla="*/ 3181567 w 5222242"/>
              <a:gd name="connsiteY13" fmla="*/ 12 h 3700039"/>
              <a:gd name="connsiteX0" fmla="*/ 3181567 w 5222242"/>
              <a:gd name="connsiteY0" fmla="*/ 5 h 3700032"/>
              <a:gd name="connsiteX1" fmla="*/ 4318598 w 5222242"/>
              <a:gd name="connsiteY1" fmla="*/ 140167 h 3700032"/>
              <a:gd name="connsiteX2" fmla="*/ 5029116 w 5222242"/>
              <a:gd name="connsiteY2" fmla="*/ 716536 h 3700032"/>
              <a:gd name="connsiteX3" fmla="*/ 5072306 w 5222242"/>
              <a:gd name="connsiteY3" fmla="*/ 2249631 h 3700032"/>
              <a:gd name="connsiteX4" fmla="*/ 4968231 w 5222242"/>
              <a:gd name="connsiteY4" fmla="*/ 2662602 h 3700032"/>
              <a:gd name="connsiteX5" fmla="*/ 5222242 w 5222242"/>
              <a:gd name="connsiteY5" fmla="*/ 2877522 h 3700032"/>
              <a:gd name="connsiteX6" fmla="*/ 5198844 w 5222242"/>
              <a:gd name="connsiteY6" fmla="*/ 2891784 h 3700032"/>
              <a:gd name="connsiteX7" fmla="*/ 5112738 w 5222242"/>
              <a:gd name="connsiteY7" fmla="*/ 2898756 h 3700032"/>
              <a:gd name="connsiteX8" fmla="*/ 4527325 w 5222242"/>
              <a:gd name="connsiteY8" fmla="*/ 3122257 h 3700032"/>
              <a:gd name="connsiteX9" fmla="*/ 2766936 w 5222242"/>
              <a:gd name="connsiteY9" fmla="*/ 3682501 h 3700032"/>
              <a:gd name="connsiteX10" fmla="*/ 415212 w 5222242"/>
              <a:gd name="connsiteY10" fmla="*/ 3305907 h 3700032"/>
              <a:gd name="connsiteX11" fmla="*/ 9519 w 5222242"/>
              <a:gd name="connsiteY11" fmla="*/ 1669976 h 3700032"/>
              <a:gd name="connsiteX12" fmla="*/ 626564 w 5222242"/>
              <a:gd name="connsiteY12" fmla="*/ 345614 h 3700032"/>
              <a:gd name="connsiteX13" fmla="*/ 3181567 w 5222242"/>
              <a:gd name="connsiteY13" fmla="*/ 5 h 370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22242" h="3700032">
                <a:moveTo>
                  <a:pt x="3181567" y="5"/>
                </a:moveTo>
                <a:cubicBezTo>
                  <a:pt x="3446654" y="-574"/>
                  <a:pt x="4000834" y="50137"/>
                  <a:pt x="4318598" y="140167"/>
                </a:cubicBezTo>
                <a:cubicBezTo>
                  <a:pt x="4775515" y="269622"/>
                  <a:pt x="4903498" y="364959"/>
                  <a:pt x="5029116" y="716536"/>
                </a:cubicBezTo>
                <a:cubicBezTo>
                  <a:pt x="5154734" y="1068113"/>
                  <a:pt x="5162369" y="1917092"/>
                  <a:pt x="5072306" y="2249631"/>
                </a:cubicBezTo>
                <a:cubicBezTo>
                  <a:pt x="5028979" y="2411224"/>
                  <a:pt x="4996485" y="2526130"/>
                  <a:pt x="4968231" y="2662602"/>
                </a:cubicBezTo>
                <a:cubicBezTo>
                  <a:pt x="5021435" y="2769134"/>
                  <a:pt x="5159470" y="2826909"/>
                  <a:pt x="5222242" y="2877522"/>
                </a:cubicBezTo>
                <a:lnTo>
                  <a:pt x="5198844" y="2891784"/>
                </a:lnTo>
                <a:lnTo>
                  <a:pt x="5112738" y="2898756"/>
                </a:lnTo>
                <a:cubicBezTo>
                  <a:pt x="4645192" y="2975792"/>
                  <a:pt x="4890135" y="2732277"/>
                  <a:pt x="4527325" y="3122257"/>
                </a:cubicBezTo>
                <a:cubicBezTo>
                  <a:pt x="4164515" y="3512237"/>
                  <a:pt x="3452288" y="3651893"/>
                  <a:pt x="2766936" y="3682501"/>
                </a:cubicBezTo>
                <a:cubicBezTo>
                  <a:pt x="2081584" y="3713109"/>
                  <a:pt x="776109" y="3755982"/>
                  <a:pt x="415212" y="3305907"/>
                </a:cubicBezTo>
                <a:cubicBezTo>
                  <a:pt x="89651" y="2881774"/>
                  <a:pt x="-37694" y="2302458"/>
                  <a:pt x="9519" y="1669976"/>
                </a:cubicBezTo>
                <a:cubicBezTo>
                  <a:pt x="98161" y="1140675"/>
                  <a:pt x="-14506" y="613959"/>
                  <a:pt x="626564" y="345614"/>
                </a:cubicBezTo>
                <a:cubicBezTo>
                  <a:pt x="1107367" y="144356"/>
                  <a:pt x="2386308" y="1744"/>
                  <a:pt x="3181567" y="5"/>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394204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80D39A-0BA2-4F75-B566-623666189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1DE4653-4C0D-4C98-9FD1-95AD4A0C6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49824" flipH="1">
            <a:off x="4803301" y="377320"/>
            <a:ext cx="6912706" cy="5902624"/>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792"/>
              <a:gd name="connsiteY0" fmla="*/ 2291553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18613 w 6769792"/>
              <a:gd name="connsiteY10" fmla="*/ 2291553 h 2468349"/>
              <a:gd name="connsiteX0" fmla="*/ 1227232 w 6769792"/>
              <a:gd name="connsiteY0" fmla="*/ 2262059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27232 w 6769792"/>
              <a:gd name="connsiteY10" fmla="*/ 2262059 h 2468349"/>
              <a:gd name="connsiteX0" fmla="*/ 1227139 w 6769699"/>
              <a:gd name="connsiteY0" fmla="*/ 2262059 h 2468349"/>
              <a:gd name="connsiteX1" fmla="*/ 491824 w 6769699"/>
              <a:gd name="connsiteY1" fmla="*/ 2128631 h 2468349"/>
              <a:gd name="connsiteX2" fmla="*/ 134532 w 6769699"/>
              <a:gd name="connsiteY2" fmla="*/ 1835847 h 2468349"/>
              <a:gd name="connsiteX3" fmla="*/ 36788 w 6769699"/>
              <a:gd name="connsiteY3" fmla="*/ 794567 h 2468349"/>
              <a:gd name="connsiteX4" fmla="*/ 721214 w 6769699"/>
              <a:gd name="connsiteY4" fmla="*/ 56263 h 2468349"/>
              <a:gd name="connsiteX5" fmla="*/ 6066407 w 6769699"/>
              <a:gd name="connsiteY5" fmla="*/ 156302 h 2468349"/>
              <a:gd name="connsiteX6" fmla="*/ 6768195 w 6769699"/>
              <a:gd name="connsiteY6" fmla="*/ 865255 h 2468349"/>
              <a:gd name="connsiteX7" fmla="*/ 5950640 w 6769699"/>
              <a:gd name="connsiteY7" fmla="*/ 2129659 h 2468349"/>
              <a:gd name="connsiteX8" fmla="*/ 2042026 w 6769699"/>
              <a:gd name="connsiteY8" fmla="*/ 2302040 h 2468349"/>
              <a:gd name="connsiteX9" fmla="*/ 1300412 w 6769699"/>
              <a:gd name="connsiteY9" fmla="*/ 2468349 h 2468349"/>
              <a:gd name="connsiteX10" fmla="*/ 1227139 w 6769699"/>
              <a:gd name="connsiteY10" fmla="*/ 2262059 h 2468349"/>
              <a:gd name="connsiteX0" fmla="*/ 1231573 w 6774133"/>
              <a:gd name="connsiteY0" fmla="*/ 2262059 h 2468349"/>
              <a:gd name="connsiteX1" fmla="*/ 496258 w 6774133"/>
              <a:gd name="connsiteY1" fmla="*/ 2128631 h 2468349"/>
              <a:gd name="connsiteX2" fmla="*/ 122177 w 6774133"/>
              <a:gd name="connsiteY2" fmla="*/ 1787259 h 2468349"/>
              <a:gd name="connsiteX3" fmla="*/ 41222 w 6774133"/>
              <a:gd name="connsiteY3" fmla="*/ 794567 h 2468349"/>
              <a:gd name="connsiteX4" fmla="*/ 725648 w 6774133"/>
              <a:gd name="connsiteY4" fmla="*/ 56263 h 2468349"/>
              <a:gd name="connsiteX5" fmla="*/ 6070841 w 6774133"/>
              <a:gd name="connsiteY5" fmla="*/ 156302 h 2468349"/>
              <a:gd name="connsiteX6" fmla="*/ 6772629 w 6774133"/>
              <a:gd name="connsiteY6" fmla="*/ 865255 h 2468349"/>
              <a:gd name="connsiteX7" fmla="*/ 5955074 w 6774133"/>
              <a:gd name="connsiteY7" fmla="*/ 2129659 h 2468349"/>
              <a:gd name="connsiteX8" fmla="*/ 2046460 w 6774133"/>
              <a:gd name="connsiteY8" fmla="*/ 2302040 h 2468349"/>
              <a:gd name="connsiteX9" fmla="*/ 1304846 w 6774133"/>
              <a:gd name="connsiteY9" fmla="*/ 2468349 h 2468349"/>
              <a:gd name="connsiteX10" fmla="*/ 1231573 w 6774133"/>
              <a:gd name="connsiteY10" fmla="*/ 2262059 h 2468349"/>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5712 w 6774133"/>
              <a:gd name="connsiteY7" fmla="*/ 2082537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3669 w 6774133"/>
              <a:gd name="connsiteY7" fmla="*/ 2063016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830714"/>
              <a:gd name="connsiteY0" fmla="*/ 2285938 h 2488841"/>
              <a:gd name="connsiteX1" fmla="*/ 496258 w 6830714"/>
              <a:gd name="connsiteY1" fmla="*/ 2152510 h 2488841"/>
              <a:gd name="connsiteX2" fmla="*/ 122177 w 6830714"/>
              <a:gd name="connsiteY2" fmla="*/ 1811138 h 2488841"/>
              <a:gd name="connsiteX3" fmla="*/ 41222 w 6830714"/>
              <a:gd name="connsiteY3" fmla="*/ 818446 h 2488841"/>
              <a:gd name="connsiteX4" fmla="*/ 725648 w 6830714"/>
              <a:gd name="connsiteY4" fmla="*/ 80142 h 2488841"/>
              <a:gd name="connsiteX5" fmla="*/ 6070841 w 6830714"/>
              <a:gd name="connsiteY5" fmla="*/ 180181 h 2488841"/>
              <a:gd name="connsiteX6" fmla="*/ 6772693 w 6830714"/>
              <a:gd name="connsiteY6" fmla="*/ 1001592 h 2488841"/>
              <a:gd name="connsiteX7" fmla="*/ 6123669 w 6830714"/>
              <a:gd name="connsiteY7" fmla="*/ 2086895 h 2488841"/>
              <a:gd name="connsiteX8" fmla="*/ 2046460 w 6830714"/>
              <a:gd name="connsiteY8" fmla="*/ 2325919 h 2488841"/>
              <a:gd name="connsiteX9" fmla="*/ 1222559 w 6830714"/>
              <a:gd name="connsiteY9" fmla="*/ 2488841 h 2488841"/>
              <a:gd name="connsiteX10" fmla="*/ 1231573 w 6830714"/>
              <a:gd name="connsiteY10" fmla="*/ 2285938 h 2488841"/>
              <a:gd name="connsiteX0" fmla="*/ 1231573 w 6775421"/>
              <a:gd name="connsiteY0" fmla="*/ 2285174 h 2488077"/>
              <a:gd name="connsiteX1" fmla="*/ 496258 w 6775421"/>
              <a:gd name="connsiteY1" fmla="*/ 2151746 h 2488077"/>
              <a:gd name="connsiteX2" fmla="*/ 122177 w 6775421"/>
              <a:gd name="connsiteY2" fmla="*/ 1810374 h 2488077"/>
              <a:gd name="connsiteX3" fmla="*/ 41222 w 6775421"/>
              <a:gd name="connsiteY3" fmla="*/ 817682 h 2488077"/>
              <a:gd name="connsiteX4" fmla="*/ 725648 w 6775421"/>
              <a:gd name="connsiteY4" fmla="*/ 79378 h 2488077"/>
              <a:gd name="connsiteX5" fmla="*/ 6070841 w 6775421"/>
              <a:gd name="connsiteY5" fmla="*/ 179417 h 2488077"/>
              <a:gd name="connsiteX6" fmla="*/ 6772693 w 6775421"/>
              <a:gd name="connsiteY6" fmla="*/ 1000828 h 2488077"/>
              <a:gd name="connsiteX7" fmla="*/ 6123669 w 6775421"/>
              <a:gd name="connsiteY7" fmla="*/ 2086131 h 2488077"/>
              <a:gd name="connsiteX8" fmla="*/ 2046460 w 6775421"/>
              <a:gd name="connsiteY8" fmla="*/ 2325155 h 2488077"/>
              <a:gd name="connsiteX9" fmla="*/ 1222559 w 6775421"/>
              <a:gd name="connsiteY9" fmla="*/ 2488077 h 2488077"/>
              <a:gd name="connsiteX10" fmla="*/ 1231573 w 6775421"/>
              <a:gd name="connsiteY10" fmla="*/ 2285174 h 2488077"/>
              <a:gd name="connsiteX0" fmla="*/ 1231573 w 6851024"/>
              <a:gd name="connsiteY0" fmla="*/ 2287499 h 2490402"/>
              <a:gd name="connsiteX1" fmla="*/ 496258 w 6851024"/>
              <a:gd name="connsiteY1" fmla="*/ 2154071 h 2490402"/>
              <a:gd name="connsiteX2" fmla="*/ 122177 w 6851024"/>
              <a:gd name="connsiteY2" fmla="*/ 1812699 h 2490402"/>
              <a:gd name="connsiteX3" fmla="*/ 41222 w 6851024"/>
              <a:gd name="connsiteY3" fmla="*/ 820007 h 2490402"/>
              <a:gd name="connsiteX4" fmla="*/ 725648 w 6851024"/>
              <a:gd name="connsiteY4" fmla="*/ 81703 h 2490402"/>
              <a:gd name="connsiteX5" fmla="*/ 6070841 w 6851024"/>
              <a:gd name="connsiteY5" fmla="*/ 181742 h 2490402"/>
              <a:gd name="connsiteX6" fmla="*/ 6800142 w 6851024"/>
              <a:gd name="connsiteY6" fmla="*/ 1041768 h 2490402"/>
              <a:gd name="connsiteX7" fmla="*/ 6123669 w 6851024"/>
              <a:gd name="connsiteY7" fmla="*/ 2088456 h 2490402"/>
              <a:gd name="connsiteX8" fmla="*/ 2046460 w 6851024"/>
              <a:gd name="connsiteY8" fmla="*/ 2327480 h 2490402"/>
              <a:gd name="connsiteX9" fmla="*/ 1222559 w 6851024"/>
              <a:gd name="connsiteY9" fmla="*/ 2490402 h 2490402"/>
              <a:gd name="connsiteX10" fmla="*/ 1231573 w 6851024"/>
              <a:gd name="connsiteY10" fmla="*/ 2287499 h 2490402"/>
              <a:gd name="connsiteX0" fmla="*/ 1231573 w 6851024"/>
              <a:gd name="connsiteY0" fmla="*/ 2287499 h 2486130"/>
              <a:gd name="connsiteX1" fmla="*/ 496258 w 6851024"/>
              <a:gd name="connsiteY1" fmla="*/ 2154071 h 2486130"/>
              <a:gd name="connsiteX2" fmla="*/ 122177 w 6851024"/>
              <a:gd name="connsiteY2" fmla="*/ 1812699 h 2486130"/>
              <a:gd name="connsiteX3" fmla="*/ 41222 w 6851024"/>
              <a:gd name="connsiteY3" fmla="*/ 820007 h 2486130"/>
              <a:gd name="connsiteX4" fmla="*/ 725648 w 6851024"/>
              <a:gd name="connsiteY4" fmla="*/ 81703 h 2486130"/>
              <a:gd name="connsiteX5" fmla="*/ 6070841 w 6851024"/>
              <a:gd name="connsiteY5" fmla="*/ 181742 h 2486130"/>
              <a:gd name="connsiteX6" fmla="*/ 6800142 w 6851024"/>
              <a:gd name="connsiteY6" fmla="*/ 1041768 h 2486130"/>
              <a:gd name="connsiteX7" fmla="*/ 6123669 w 6851024"/>
              <a:gd name="connsiteY7" fmla="*/ 2088456 h 2486130"/>
              <a:gd name="connsiteX8" fmla="*/ 2046460 w 6851024"/>
              <a:gd name="connsiteY8" fmla="*/ 2327480 h 2486130"/>
              <a:gd name="connsiteX9" fmla="*/ 1187001 w 6851024"/>
              <a:gd name="connsiteY9" fmla="*/ 2486130 h 2486130"/>
              <a:gd name="connsiteX10" fmla="*/ 1231573 w 6851024"/>
              <a:gd name="connsiteY10" fmla="*/ 2287499 h 2486130"/>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046460 w 6851024"/>
              <a:gd name="connsiteY8" fmla="*/ 2327480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1024" h="2461764">
                <a:moveTo>
                  <a:pt x="1231573" y="2287499"/>
                </a:moveTo>
                <a:cubicBezTo>
                  <a:pt x="1112336" y="2271169"/>
                  <a:pt x="681157" y="2233204"/>
                  <a:pt x="496258" y="2154071"/>
                </a:cubicBezTo>
                <a:cubicBezTo>
                  <a:pt x="311359" y="2074938"/>
                  <a:pt x="198016" y="2035043"/>
                  <a:pt x="122177" y="1812699"/>
                </a:cubicBezTo>
                <a:cubicBezTo>
                  <a:pt x="46338" y="1590355"/>
                  <a:pt x="-59356" y="1108506"/>
                  <a:pt x="41222" y="820007"/>
                </a:cubicBezTo>
                <a:cubicBezTo>
                  <a:pt x="141800" y="531508"/>
                  <a:pt x="395768" y="136683"/>
                  <a:pt x="725648" y="81703"/>
                </a:cubicBezTo>
                <a:cubicBezTo>
                  <a:pt x="1694758" y="-79792"/>
                  <a:pt x="5058425" y="21731"/>
                  <a:pt x="6070841" y="181742"/>
                </a:cubicBezTo>
                <a:cubicBezTo>
                  <a:pt x="7083257" y="341753"/>
                  <a:pt x="6832799" y="565274"/>
                  <a:pt x="6800142" y="1041768"/>
                </a:cubicBezTo>
                <a:cubicBezTo>
                  <a:pt x="6762524" y="1588400"/>
                  <a:pt x="6896479" y="1874529"/>
                  <a:pt x="6123669" y="2088456"/>
                </a:cubicBezTo>
                <a:cubicBezTo>
                  <a:pt x="5350859" y="2302383"/>
                  <a:pt x="2371629" y="2317340"/>
                  <a:pt x="2163283" y="2325332"/>
                </a:cubicBezTo>
                <a:cubicBezTo>
                  <a:pt x="1581595" y="2463408"/>
                  <a:pt x="1234045" y="2459053"/>
                  <a:pt x="1172765" y="2461764"/>
                </a:cubicBezTo>
                <a:cubicBezTo>
                  <a:pt x="1538023" y="2321109"/>
                  <a:pt x="1231573" y="2287499"/>
                  <a:pt x="1231573" y="2287499"/>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4FB7586-D41B-4287-9864-5CA49B350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49824" flipH="1">
            <a:off x="4868349" y="422322"/>
            <a:ext cx="6912706" cy="5902624"/>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792"/>
              <a:gd name="connsiteY0" fmla="*/ 2291553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18613 w 6769792"/>
              <a:gd name="connsiteY10" fmla="*/ 2291553 h 2468349"/>
              <a:gd name="connsiteX0" fmla="*/ 1227232 w 6769792"/>
              <a:gd name="connsiteY0" fmla="*/ 2262059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27232 w 6769792"/>
              <a:gd name="connsiteY10" fmla="*/ 2262059 h 2468349"/>
              <a:gd name="connsiteX0" fmla="*/ 1227139 w 6769699"/>
              <a:gd name="connsiteY0" fmla="*/ 2262059 h 2468349"/>
              <a:gd name="connsiteX1" fmla="*/ 491824 w 6769699"/>
              <a:gd name="connsiteY1" fmla="*/ 2128631 h 2468349"/>
              <a:gd name="connsiteX2" fmla="*/ 134532 w 6769699"/>
              <a:gd name="connsiteY2" fmla="*/ 1835847 h 2468349"/>
              <a:gd name="connsiteX3" fmla="*/ 36788 w 6769699"/>
              <a:gd name="connsiteY3" fmla="*/ 794567 h 2468349"/>
              <a:gd name="connsiteX4" fmla="*/ 721214 w 6769699"/>
              <a:gd name="connsiteY4" fmla="*/ 56263 h 2468349"/>
              <a:gd name="connsiteX5" fmla="*/ 6066407 w 6769699"/>
              <a:gd name="connsiteY5" fmla="*/ 156302 h 2468349"/>
              <a:gd name="connsiteX6" fmla="*/ 6768195 w 6769699"/>
              <a:gd name="connsiteY6" fmla="*/ 865255 h 2468349"/>
              <a:gd name="connsiteX7" fmla="*/ 5950640 w 6769699"/>
              <a:gd name="connsiteY7" fmla="*/ 2129659 h 2468349"/>
              <a:gd name="connsiteX8" fmla="*/ 2042026 w 6769699"/>
              <a:gd name="connsiteY8" fmla="*/ 2302040 h 2468349"/>
              <a:gd name="connsiteX9" fmla="*/ 1300412 w 6769699"/>
              <a:gd name="connsiteY9" fmla="*/ 2468349 h 2468349"/>
              <a:gd name="connsiteX10" fmla="*/ 1227139 w 6769699"/>
              <a:gd name="connsiteY10" fmla="*/ 2262059 h 2468349"/>
              <a:gd name="connsiteX0" fmla="*/ 1231573 w 6774133"/>
              <a:gd name="connsiteY0" fmla="*/ 2262059 h 2468349"/>
              <a:gd name="connsiteX1" fmla="*/ 496258 w 6774133"/>
              <a:gd name="connsiteY1" fmla="*/ 2128631 h 2468349"/>
              <a:gd name="connsiteX2" fmla="*/ 122177 w 6774133"/>
              <a:gd name="connsiteY2" fmla="*/ 1787259 h 2468349"/>
              <a:gd name="connsiteX3" fmla="*/ 41222 w 6774133"/>
              <a:gd name="connsiteY3" fmla="*/ 794567 h 2468349"/>
              <a:gd name="connsiteX4" fmla="*/ 725648 w 6774133"/>
              <a:gd name="connsiteY4" fmla="*/ 56263 h 2468349"/>
              <a:gd name="connsiteX5" fmla="*/ 6070841 w 6774133"/>
              <a:gd name="connsiteY5" fmla="*/ 156302 h 2468349"/>
              <a:gd name="connsiteX6" fmla="*/ 6772629 w 6774133"/>
              <a:gd name="connsiteY6" fmla="*/ 865255 h 2468349"/>
              <a:gd name="connsiteX7" fmla="*/ 5955074 w 6774133"/>
              <a:gd name="connsiteY7" fmla="*/ 2129659 h 2468349"/>
              <a:gd name="connsiteX8" fmla="*/ 2046460 w 6774133"/>
              <a:gd name="connsiteY8" fmla="*/ 2302040 h 2468349"/>
              <a:gd name="connsiteX9" fmla="*/ 1304846 w 6774133"/>
              <a:gd name="connsiteY9" fmla="*/ 2468349 h 2468349"/>
              <a:gd name="connsiteX10" fmla="*/ 1231573 w 6774133"/>
              <a:gd name="connsiteY10" fmla="*/ 2262059 h 2468349"/>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5712 w 6774133"/>
              <a:gd name="connsiteY7" fmla="*/ 2082537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3669 w 6774133"/>
              <a:gd name="connsiteY7" fmla="*/ 2063016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830714"/>
              <a:gd name="connsiteY0" fmla="*/ 2285938 h 2488841"/>
              <a:gd name="connsiteX1" fmla="*/ 496258 w 6830714"/>
              <a:gd name="connsiteY1" fmla="*/ 2152510 h 2488841"/>
              <a:gd name="connsiteX2" fmla="*/ 122177 w 6830714"/>
              <a:gd name="connsiteY2" fmla="*/ 1811138 h 2488841"/>
              <a:gd name="connsiteX3" fmla="*/ 41222 w 6830714"/>
              <a:gd name="connsiteY3" fmla="*/ 818446 h 2488841"/>
              <a:gd name="connsiteX4" fmla="*/ 725648 w 6830714"/>
              <a:gd name="connsiteY4" fmla="*/ 80142 h 2488841"/>
              <a:gd name="connsiteX5" fmla="*/ 6070841 w 6830714"/>
              <a:gd name="connsiteY5" fmla="*/ 180181 h 2488841"/>
              <a:gd name="connsiteX6" fmla="*/ 6772693 w 6830714"/>
              <a:gd name="connsiteY6" fmla="*/ 1001592 h 2488841"/>
              <a:gd name="connsiteX7" fmla="*/ 6123669 w 6830714"/>
              <a:gd name="connsiteY7" fmla="*/ 2086895 h 2488841"/>
              <a:gd name="connsiteX8" fmla="*/ 2046460 w 6830714"/>
              <a:gd name="connsiteY8" fmla="*/ 2325919 h 2488841"/>
              <a:gd name="connsiteX9" fmla="*/ 1222559 w 6830714"/>
              <a:gd name="connsiteY9" fmla="*/ 2488841 h 2488841"/>
              <a:gd name="connsiteX10" fmla="*/ 1231573 w 6830714"/>
              <a:gd name="connsiteY10" fmla="*/ 2285938 h 2488841"/>
              <a:gd name="connsiteX0" fmla="*/ 1231573 w 6775421"/>
              <a:gd name="connsiteY0" fmla="*/ 2285174 h 2488077"/>
              <a:gd name="connsiteX1" fmla="*/ 496258 w 6775421"/>
              <a:gd name="connsiteY1" fmla="*/ 2151746 h 2488077"/>
              <a:gd name="connsiteX2" fmla="*/ 122177 w 6775421"/>
              <a:gd name="connsiteY2" fmla="*/ 1810374 h 2488077"/>
              <a:gd name="connsiteX3" fmla="*/ 41222 w 6775421"/>
              <a:gd name="connsiteY3" fmla="*/ 817682 h 2488077"/>
              <a:gd name="connsiteX4" fmla="*/ 725648 w 6775421"/>
              <a:gd name="connsiteY4" fmla="*/ 79378 h 2488077"/>
              <a:gd name="connsiteX5" fmla="*/ 6070841 w 6775421"/>
              <a:gd name="connsiteY5" fmla="*/ 179417 h 2488077"/>
              <a:gd name="connsiteX6" fmla="*/ 6772693 w 6775421"/>
              <a:gd name="connsiteY6" fmla="*/ 1000828 h 2488077"/>
              <a:gd name="connsiteX7" fmla="*/ 6123669 w 6775421"/>
              <a:gd name="connsiteY7" fmla="*/ 2086131 h 2488077"/>
              <a:gd name="connsiteX8" fmla="*/ 2046460 w 6775421"/>
              <a:gd name="connsiteY8" fmla="*/ 2325155 h 2488077"/>
              <a:gd name="connsiteX9" fmla="*/ 1222559 w 6775421"/>
              <a:gd name="connsiteY9" fmla="*/ 2488077 h 2488077"/>
              <a:gd name="connsiteX10" fmla="*/ 1231573 w 6775421"/>
              <a:gd name="connsiteY10" fmla="*/ 2285174 h 2488077"/>
              <a:gd name="connsiteX0" fmla="*/ 1231573 w 6851024"/>
              <a:gd name="connsiteY0" fmla="*/ 2287499 h 2490402"/>
              <a:gd name="connsiteX1" fmla="*/ 496258 w 6851024"/>
              <a:gd name="connsiteY1" fmla="*/ 2154071 h 2490402"/>
              <a:gd name="connsiteX2" fmla="*/ 122177 w 6851024"/>
              <a:gd name="connsiteY2" fmla="*/ 1812699 h 2490402"/>
              <a:gd name="connsiteX3" fmla="*/ 41222 w 6851024"/>
              <a:gd name="connsiteY3" fmla="*/ 820007 h 2490402"/>
              <a:gd name="connsiteX4" fmla="*/ 725648 w 6851024"/>
              <a:gd name="connsiteY4" fmla="*/ 81703 h 2490402"/>
              <a:gd name="connsiteX5" fmla="*/ 6070841 w 6851024"/>
              <a:gd name="connsiteY5" fmla="*/ 181742 h 2490402"/>
              <a:gd name="connsiteX6" fmla="*/ 6800142 w 6851024"/>
              <a:gd name="connsiteY6" fmla="*/ 1041768 h 2490402"/>
              <a:gd name="connsiteX7" fmla="*/ 6123669 w 6851024"/>
              <a:gd name="connsiteY7" fmla="*/ 2088456 h 2490402"/>
              <a:gd name="connsiteX8" fmla="*/ 2046460 w 6851024"/>
              <a:gd name="connsiteY8" fmla="*/ 2327480 h 2490402"/>
              <a:gd name="connsiteX9" fmla="*/ 1222559 w 6851024"/>
              <a:gd name="connsiteY9" fmla="*/ 2490402 h 2490402"/>
              <a:gd name="connsiteX10" fmla="*/ 1231573 w 6851024"/>
              <a:gd name="connsiteY10" fmla="*/ 2287499 h 2490402"/>
              <a:gd name="connsiteX0" fmla="*/ 1231573 w 6851024"/>
              <a:gd name="connsiteY0" fmla="*/ 2287499 h 2486130"/>
              <a:gd name="connsiteX1" fmla="*/ 496258 w 6851024"/>
              <a:gd name="connsiteY1" fmla="*/ 2154071 h 2486130"/>
              <a:gd name="connsiteX2" fmla="*/ 122177 w 6851024"/>
              <a:gd name="connsiteY2" fmla="*/ 1812699 h 2486130"/>
              <a:gd name="connsiteX3" fmla="*/ 41222 w 6851024"/>
              <a:gd name="connsiteY3" fmla="*/ 820007 h 2486130"/>
              <a:gd name="connsiteX4" fmla="*/ 725648 w 6851024"/>
              <a:gd name="connsiteY4" fmla="*/ 81703 h 2486130"/>
              <a:gd name="connsiteX5" fmla="*/ 6070841 w 6851024"/>
              <a:gd name="connsiteY5" fmla="*/ 181742 h 2486130"/>
              <a:gd name="connsiteX6" fmla="*/ 6800142 w 6851024"/>
              <a:gd name="connsiteY6" fmla="*/ 1041768 h 2486130"/>
              <a:gd name="connsiteX7" fmla="*/ 6123669 w 6851024"/>
              <a:gd name="connsiteY7" fmla="*/ 2088456 h 2486130"/>
              <a:gd name="connsiteX8" fmla="*/ 2046460 w 6851024"/>
              <a:gd name="connsiteY8" fmla="*/ 2327480 h 2486130"/>
              <a:gd name="connsiteX9" fmla="*/ 1187001 w 6851024"/>
              <a:gd name="connsiteY9" fmla="*/ 2486130 h 2486130"/>
              <a:gd name="connsiteX10" fmla="*/ 1231573 w 6851024"/>
              <a:gd name="connsiteY10" fmla="*/ 2287499 h 2486130"/>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046460 w 6851024"/>
              <a:gd name="connsiteY8" fmla="*/ 2327480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1024" h="2461764">
                <a:moveTo>
                  <a:pt x="1231573" y="2287499"/>
                </a:moveTo>
                <a:cubicBezTo>
                  <a:pt x="1112336" y="2271169"/>
                  <a:pt x="681157" y="2233204"/>
                  <a:pt x="496258" y="2154071"/>
                </a:cubicBezTo>
                <a:cubicBezTo>
                  <a:pt x="311359" y="2074938"/>
                  <a:pt x="198016" y="2035043"/>
                  <a:pt x="122177" y="1812699"/>
                </a:cubicBezTo>
                <a:cubicBezTo>
                  <a:pt x="46338" y="1590355"/>
                  <a:pt x="-59356" y="1108506"/>
                  <a:pt x="41222" y="820007"/>
                </a:cubicBezTo>
                <a:cubicBezTo>
                  <a:pt x="141800" y="531508"/>
                  <a:pt x="395768" y="136683"/>
                  <a:pt x="725648" y="81703"/>
                </a:cubicBezTo>
                <a:cubicBezTo>
                  <a:pt x="1694758" y="-79792"/>
                  <a:pt x="5058425" y="21731"/>
                  <a:pt x="6070841" y="181742"/>
                </a:cubicBezTo>
                <a:cubicBezTo>
                  <a:pt x="7083257" y="341753"/>
                  <a:pt x="6832799" y="565274"/>
                  <a:pt x="6800142" y="1041768"/>
                </a:cubicBezTo>
                <a:cubicBezTo>
                  <a:pt x="6762524" y="1588400"/>
                  <a:pt x="6896479" y="1874529"/>
                  <a:pt x="6123669" y="2088456"/>
                </a:cubicBezTo>
                <a:cubicBezTo>
                  <a:pt x="5350859" y="2302383"/>
                  <a:pt x="2371629" y="2317340"/>
                  <a:pt x="2163283" y="2325332"/>
                </a:cubicBezTo>
                <a:cubicBezTo>
                  <a:pt x="1581595" y="2463408"/>
                  <a:pt x="1234045" y="2459053"/>
                  <a:pt x="1172765" y="2461764"/>
                </a:cubicBezTo>
                <a:cubicBezTo>
                  <a:pt x="1538023" y="2321109"/>
                  <a:pt x="1231573" y="2287499"/>
                  <a:pt x="1231573" y="2287499"/>
                </a:cubicBezTo>
                <a:close/>
              </a:path>
            </a:pathLst>
          </a:custGeom>
          <a:noFill/>
          <a:ln w="19050" cap="flat">
            <a:solidFill>
              <a:schemeClr val="tx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D9E833B-71C6-4E5A-8EE9-2F5C6CF09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776088" y="584312"/>
            <a:ext cx="4653004" cy="3398069"/>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8820" h="4175448">
                <a:moveTo>
                  <a:pt x="1008299" y="0"/>
                </a:moveTo>
                <a:cubicBezTo>
                  <a:pt x="1080221" y="58905"/>
                  <a:pt x="1502689" y="357725"/>
                  <a:pt x="1646266" y="574434"/>
                </a:cubicBezTo>
                <a:cubicBezTo>
                  <a:pt x="1801987" y="585526"/>
                  <a:pt x="4118388" y="461840"/>
                  <a:pt x="4631860" y="934302"/>
                </a:cubicBezTo>
                <a:cubicBezTo>
                  <a:pt x="5145332" y="1406764"/>
                  <a:pt x="4955580" y="2313155"/>
                  <a:pt x="4727101" y="3409206"/>
                </a:cubicBezTo>
                <a:cubicBezTo>
                  <a:pt x="4578135" y="3975170"/>
                  <a:pt x="4223222" y="4034330"/>
                  <a:pt x="3579038" y="4131303"/>
                </a:cubicBezTo>
                <a:cubicBezTo>
                  <a:pt x="2934854" y="4228276"/>
                  <a:pt x="1597338" y="4158382"/>
                  <a:pt x="861999" y="3991042"/>
                </a:cubicBezTo>
                <a:cubicBezTo>
                  <a:pt x="557764" y="3888766"/>
                  <a:pt x="288603" y="3774523"/>
                  <a:pt x="76447" y="3313039"/>
                </a:cubicBezTo>
                <a:cubicBezTo>
                  <a:pt x="-73175" y="2826910"/>
                  <a:pt x="18982" y="1794318"/>
                  <a:pt x="163050" y="1290513"/>
                </a:cubicBezTo>
                <a:cubicBezTo>
                  <a:pt x="367640" y="666231"/>
                  <a:pt x="707145" y="617043"/>
                  <a:pt x="990367" y="590018"/>
                </a:cubicBezTo>
                <a:cubicBezTo>
                  <a:pt x="990367" y="590018"/>
                  <a:pt x="1038579" y="394709"/>
                  <a:pt x="1008299"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2CBA533-34C2-621B-3727-03DDE492EBEC}"/>
              </a:ext>
            </a:extLst>
          </p:cNvPr>
          <p:cNvSpPr>
            <a:spLocks noGrp="1"/>
          </p:cNvSpPr>
          <p:nvPr>
            <p:ph type="title"/>
          </p:nvPr>
        </p:nvSpPr>
        <p:spPr>
          <a:xfrm>
            <a:off x="1047750" y="1441683"/>
            <a:ext cx="3911519" cy="2085287"/>
          </a:xfrm>
        </p:spPr>
        <p:txBody>
          <a:bodyPr>
            <a:normAutofit fontScale="90000"/>
          </a:bodyPr>
          <a:lstStyle/>
          <a:p>
            <a:pPr algn="ctr"/>
            <a:r>
              <a:rPr lang="el-GR" dirty="0">
                <a:latin typeface="Cavolini" panose="03000502040302020204" pitchFamily="66" charset="0"/>
                <a:cs typeface="Cavolini" panose="03000502040302020204" pitchFamily="66" charset="0"/>
              </a:rPr>
              <a:t>Τρόποι αξιοποίησης </a:t>
            </a:r>
            <a:r>
              <a:rPr lang="el-GR" b="0" dirty="0">
                <a:latin typeface="Cavolini" panose="03000502040302020204" pitchFamily="66" charset="0"/>
                <a:cs typeface="Cavolini" panose="03000502040302020204" pitchFamily="66" charset="0"/>
              </a:rPr>
              <a:t>«Το παγκάκι της φιλίας»</a:t>
            </a:r>
            <a:br>
              <a:rPr lang="el-GR" dirty="0"/>
            </a:br>
            <a:endParaRPr lang="en-US" dirty="0"/>
          </a:p>
        </p:txBody>
      </p:sp>
      <p:sp>
        <p:nvSpPr>
          <p:cNvPr id="16" name="Freeform: Shape 15">
            <a:extLst>
              <a:ext uri="{FF2B5EF4-FFF2-40B4-BE49-F238E27FC236}">
                <a16:creationId xmlns:a16="http://schemas.microsoft.com/office/drawing/2014/main" id="{A7E159FC-3666-4232-8B04-4E20400D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719578" y="526618"/>
            <a:ext cx="4653004" cy="3398069"/>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8820" h="4175448">
                <a:moveTo>
                  <a:pt x="1008299" y="0"/>
                </a:moveTo>
                <a:cubicBezTo>
                  <a:pt x="1080221" y="58905"/>
                  <a:pt x="1502689" y="357725"/>
                  <a:pt x="1646266" y="574434"/>
                </a:cubicBezTo>
                <a:cubicBezTo>
                  <a:pt x="1801987" y="585526"/>
                  <a:pt x="4118388" y="461840"/>
                  <a:pt x="4631860" y="934302"/>
                </a:cubicBezTo>
                <a:cubicBezTo>
                  <a:pt x="5145332" y="1406764"/>
                  <a:pt x="4955580" y="2313155"/>
                  <a:pt x="4727101" y="3409206"/>
                </a:cubicBezTo>
                <a:cubicBezTo>
                  <a:pt x="4578135" y="3975170"/>
                  <a:pt x="4223222" y="4034330"/>
                  <a:pt x="3579038" y="4131303"/>
                </a:cubicBezTo>
                <a:cubicBezTo>
                  <a:pt x="2934854" y="4228276"/>
                  <a:pt x="1597338" y="4158382"/>
                  <a:pt x="861999" y="3991042"/>
                </a:cubicBezTo>
                <a:cubicBezTo>
                  <a:pt x="557764" y="3888766"/>
                  <a:pt x="288603" y="3774523"/>
                  <a:pt x="76447" y="3313039"/>
                </a:cubicBezTo>
                <a:cubicBezTo>
                  <a:pt x="-73175" y="2826910"/>
                  <a:pt x="18982" y="1794318"/>
                  <a:pt x="163050" y="1290513"/>
                </a:cubicBezTo>
                <a:cubicBezTo>
                  <a:pt x="367640" y="666231"/>
                  <a:pt x="707145" y="617043"/>
                  <a:pt x="990367" y="590018"/>
                </a:cubicBezTo>
                <a:cubicBezTo>
                  <a:pt x="990367" y="590018"/>
                  <a:pt x="1038579" y="394709"/>
                  <a:pt x="1008299"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6ED06DC-B050-3435-CFCF-3441C29D64C4}"/>
              </a:ext>
            </a:extLst>
          </p:cNvPr>
          <p:cNvSpPr>
            <a:spLocks noGrp="1"/>
          </p:cNvSpPr>
          <p:nvPr>
            <p:ph idx="1"/>
          </p:nvPr>
        </p:nvSpPr>
        <p:spPr>
          <a:xfrm>
            <a:off x="5855792" y="1133062"/>
            <a:ext cx="5098347" cy="4216490"/>
          </a:xfrm>
        </p:spPr>
        <p:txBody>
          <a:bodyPr anchor="ctr">
            <a:normAutofit fontScale="85000" lnSpcReduction="10000"/>
          </a:bodyPr>
          <a:lstStyle/>
          <a:p>
            <a:pPr algn="ctr"/>
            <a:r>
              <a:rPr lang="el-GR" dirty="0">
                <a:latin typeface="Cavolini" panose="03000502040302020204" pitchFamily="66" charset="0"/>
                <a:cs typeface="Cavolini" panose="03000502040302020204" pitchFamily="66" charset="0"/>
              </a:rPr>
              <a:t>2. Συζήτηση - Ερωτήσεις</a:t>
            </a:r>
            <a:r>
              <a:rPr lang="en-US" dirty="0">
                <a:latin typeface="Cavolini" panose="03000502040302020204" pitchFamily="66" charset="0"/>
                <a:cs typeface="Cavolini" panose="03000502040302020204" pitchFamily="66" charset="0"/>
              </a:rPr>
              <a:t>:</a:t>
            </a:r>
            <a:endParaRPr lang="el-GR" dirty="0">
              <a:latin typeface="Cavolini" panose="03000502040302020204" pitchFamily="66" charset="0"/>
              <a:cs typeface="Cavolini" panose="03000502040302020204" pitchFamily="66" charset="0"/>
            </a:endParaRPr>
          </a:p>
          <a:p>
            <a:pPr marL="457200" indent="-457200" algn="ctr">
              <a:buFont typeface="Wingdings" panose="05000000000000000000" pitchFamily="2" charset="2"/>
              <a:buChar char="ü"/>
            </a:pPr>
            <a:r>
              <a:rPr lang="el-GR" b="0" dirty="0">
                <a:latin typeface="Cavolini" panose="03000502040302020204" pitchFamily="66" charset="0"/>
                <a:cs typeface="Cavolini" panose="03000502040302020204" pitchFamily="66" charset="0"/>
              </a:rPr>
              <a:t>Θα ήθελες να καθίσεις στο παγκάκι της φιλίας</a:t>
            </a:r>
            <a:r>
              <a:rPr lang="en-US" b="0" dirty="0">
                <a:latin typeface="Cavolini" panose="03000502040302020204" pitchFamily="66" charset="0"/>
                <a:cs typeface="Cavolini" panose="03000502040302020204" pitchFamily="66" charset="0"/>
              </a:rPr>
              <a:t>;</a:t>
            </a:r>
            <a:endParaRPr lang="el-GR" b="0" dirty="0">
              <a:latin typeface="Cavolini" panose="03000502040302020204" pitchFamily="66" charset="0"/>
              <a:cs typeface="Cavolini" panose="03000502040302020204" pitchFamily="66" charset="0"/>
            </a:endParaRPr>
          </a:p>
          <a:p>
            <a:pPr marL="457200" indent="-457200" algn="ctr">
              <a:buFont typeface="Wingdings" panose="05000000000000000000" pitchFamily="2" charset="2"/>
              <a:buChar char="ü"/>
            </a:pPr>
            <a:r>
              <a:rPr lang="el-GR" b="0" dirty="0">
                <a:latin typeface="Cavolini" panose="03000502040302020204" pitchFamily="66" charset="0"/>
                <a:cs typeface="Cavolini" panose="03000502040302020204" pitchFamily="66" charset="0"/>
              </a:rPr>
              <a:t>Με τι υλικά θα το διακοσμούσες</a:t>
            </a:r>
            <a:r>
              <a:rPr lang="en-US" b="0" dirty="0">
                <a:latin typeface="Cavolini" panose="03000502040302020204" pitchFamily="66" charset="0"/>
                <a:cs typeface="Cavolini" panose="03000502040302020204" pitchFamily="66" charset="0"/>
              </a:rPr>
              <a:t>;</a:t>
            </a:r>
            <a:endParaRPr lang="el-GR" b="0" dirty="0">
              <a:latin typeface="Cavolini" panose="03000502040302020204" pitchFamily="66" charset="0"/>
              <a:cs typeface="Cavolini" panose="03000502040302020204" pitchFamily="66" charset="0"/>
            </a:endParaRPr>
          </a:p>
          <a:p>
            <a:pPr marL="457200" indent="-457200" algn="ctr">
              <a:buFont typeface="Wingdings" panose="05000000000000000000" pitchFamily="2" charset="2"/>
              <a:buChar char="ü"/>
            </a:pPr>
            <a:r>
              <a:rPr lang="el-GR" b="0" dirty="0">
                <a:latin typeface="Cavolini" panose="03000502040302020204" pitchFamily="66" charset="0"/>
                <a:cs typeface="Cavolini" panose="03000502040302020204" pitchFamily="66" charset="0"/>
              </a:rPr>
              <a:t>Θα ήθελες το σχολείο σου να έχει ένα παγκάκι της φιλίας</a:t>
            </a:r>
            <a:r>
              <a:rPr lang="en-US" b="0" dirty="0">
                <a:latin typeface="Cavolini" panose="03000502040302020204" pitchFamily="66" charset="0"/>
                <a:cs typeface="Cavolini" panose="03000502040302020204" pitchFamily="66" charset="0"/>
              </a:rPr>
              <a:t>;</a:t>
            </a:r>
          </a:p>
        </p:txBody>
      </p:sp>
    </p:spTree>
    <p:extLst>
      <p:ext uri="{BB962C8B-B14F-4D97-AF65-F5344CB8AC3E}">
        <p14:creationId xmlns:p14="http://schemas.microsoft.com/office/powerpoint/2010/main" val="24429226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E927-C2EC-5A04-A32A-2E3833F83304}"/>
              </a:ext>
            </a:extLst>
          </p:cNvPr>
          <p:cNvSpPr>
            <a:spLocks noGrp="1"/>
          </p:cNvSpPr>
          <p:nvPr>
            <p:ph type="title"/>
          </p:nvPr>
        </p:nvSpPr>
        <p:spPr/>
        <p:txBody>
          <a:bodyPr/>
          <a:lstStyle/>
          <a:p>
            <a:r>
              <a:rPr lang="el-GR" dirty="0">
                <a:latin typeface="Cavolini" panose="03000502040302020204" pitchFamily="66" charset="0"/>
                <a:cs typeface="Cavolini" panose="03000502040302020204" pitchFamily="66" charset="0"/>
              </a:rPr>
              <a:t>3. Επέκταση φύλλου εργασίας</a:t>
            </a:r>
            <a:endParaRPr lang="en-US" dirty="0">
              <a:latin typeface="Cavolini" panose="03000502040302020204" pitchFamily="66" charset="0"/>
              <a:cs typeface="Cavolini" panose="03000502040302020204" pitchFamily="66" charset="0"/>
            </a:endParaRPr>
          </a:p>
        </p:txBody>
      </p:sp>
      <p:graphicFrame>
        <p:nvGraphicFramePr>
          <p:cNvPr id="5" name="Content Placeholder 2">
            <a:extLst>
              <a:ext uri="{FF2B5EF4-FFF2-40B4-BE49-F238E27FC236}">
                <a16:creationId xmlns:a16="http://schemas.microsoft.com/office/drawing/2014/main" id="{F9489403-41D4-4D52-8165-3BEC17181C64}"/>
              </a:ext>
            </a:extLst>
          </p:cNvPr>
          <p:cNvGraphicFramePr>
            <a:graphicFrameLocks noGrp="1"/>
          </p:cNvGraphicFramePr>
          <p:nvPr>
            <p:ph idx="1"/>
            <p:extLst>
              <p:ext uri="{D42A27DB-BD31-4B8C-83A1-F6EECF244321}">
                <p14:modId xmlns:p14="http://schemas.microsoft.com/office/powerpoint/2010/main" val="1588455839"/>
              </p:ext>
            </p:extLst>
          </p:nvPr>
        </p:nvGraphicFramePr>
        <p:xfrm>
          <a:off x="1020726" y="2089298"/>
          <a:ext cx="10333074" cy="3827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Bench Coloring Page - Ultra Coloring Pages">
            <a:extLst>
              <a:ext uri="{FF2B5EF4-FFF2-40B4-BE49-F238E27FC236}">
                <a16:creationId xmlns:a16="http://schemas.microsoft.com/office/drawing/2014/main" id="{110F4920-F685-DAA0-C93E-39B73B4387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4661" y="2333625"/>
            <a:ext cx="35052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7565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21" name="Freeform: Shape 11">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23" name="Rectangle 13">
            <a:extLst>
              <a:ext uri="{FF2B5EF4-FFF2-40B4-BE49-F238E27FC236}">
                <a16:creationId xmlns:a16="http://schemas.microsoft.com/office/drawing/2014/main" id="{D0940C6F-9A54-410C-9BCD-203E8D97F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5">
            <a:extLst>
              <a:ext uri="{FF2B5EF4-FFF2-40B4-BE49-F238E27FC236}">
                <a16:creationId xmlns:a16="http://schemas.microsoft.com/office/drawing/2014/main" id="{F646C6CE-72A6-48A2-BAA1-A9BD9AE02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121080" y="0"/>
            <a:ext cx="7070920" cy="6858000"/>
          </a:xfrm>
          <a:custGeom>
            <a:avLst/>
            <a:gdLst>
              <a:gd name="connsiteX0" fmla="*/ 7430701 w 7551955"/>
              <a:gd name="connsiteY0" fmla="*/ 6858000 h 6858000"/>
              <a:gd name="connsiteX1" fmla="*/ 0 w 7551955"/>
              <a:gd name="connsiteY1" fmla="*/ 6858000 h 6858000"/>
              <a:gd name="connsiteX2" fmla="*/ 0 w 7551955"/>
              <a:gd name="connsiteY2" fmla="*/ 0 h 6858000"/>
              <a:gd name="connsiteX3" fmla="*/ 7505795 w 7551955"/>
              <a:gd name="connsiteY3" fmla="*/ 0 h 6858000"/>
              <a:gd name="connsiteX4" fmla="*/ 7520785 w 7551955"/>
              <a:gd name="connsiteY4" fmla="*/ 379063 h 6858000"/>
              <a:gd name="connsiteX5" fmla="*/ 7433327 w 7551955"/>
              <a:gd name="connsiteY5" fmla="*/ 68036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955" h="6858000">
                <a:moveTo>
                  <a:pt x="7430701" y="6858000"/>
                </a:moveTo>
                <a:lnTo>
                  <a:pt x="0" y="6858000"/>
                </a:lnTo>
                <a:lnTo>
                  <a:pt x="0" y="0"/>
                </a:lnTo>
                <a:lnTo>
                  <a:pt x="7505795" y="0"/>
                </a:lnTo>
                <a:lnTo>
                  <a:pt x="7520785" y="379063"/>
                </a:lnTo>
                <a:cubicBezTo>
                  <a:pt x="7596581" y="2601669"/>
                  <a:pt x="7521128" y="5461844"/>
                  <a:pt x="7433327" y="6803646"/>
                </a:cubicBezTo>
                <a:close/>
              </a:path>
            </a:pathLst>
          </a:cu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17">
            <a:extLst>
              <a:ext uri="{FF2B5EF4-FFF2-40B4-BE49-F238E27FC236}">
                <a16:creationId xmlns:a16="http://schemas.microsoft.com/office/drawing/2014/main" id="{F6AFF5CE-B67C-4572-A244-872A4D90E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91907" y="958118"/>
            <a:ext cx="4266483"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9F9B082-6A92-AEBC-83C9-5F2A971F9759}"/>
              </a:ext>
            </a:extLst>
          </p:cNvPr>
          <p:cNvSpPr>
            <a:spLocks noGrp="1"/>
          </p:cNvSpPr>
          <p:nvPr>
            <p:ph type="title"/>
          </p:nvPr>
        </p:nvSpPr>
        <p:spPr>
          <a:xfrm>
            <a:off x="611744" y="1589343"/>
            <a:ext cx="4246104" cy="2628672"/>
          </a:xfrm>
        </p:spPr>
        <p:txBody>
          <a:bodyPr vert="horz" lIns="91440" tIns="45720" rIns="91440" bIns="45720" rtlCol="0" anchor="ctr">
            <a:normAutofit/>
          </a:bodyPr>
          <a:lstStyle/>
          <a:p>
            <a:pPr algn="ctr"/>
            <a:r>
              <a:rPr kumimoji="0" lang="el-GR" sz="40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Συναισθήματα στα βιβλία...</a:t>
            </a:r>
            <a:endParaRPr lang="en-US" dirty="0"/>
          </a:p>
        </p:txBody>
      </p:sp>
      <p:sp>
        <p:nvSpPr>
          <p:cNvPr id="20" name="Freeform: Shape 19">
            <a:extLst>
              <a:ext uri="{FF2B5EF4-FFF2-40B4-BE49-F238E27FC236}">
                <a16:creationId xmlns:a16="http://schemas.microsoft.com/office/drawing/2014/main" id="{FB69A980-D397-4383-991D-6DC2FB1C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35556" y="935488"/>
            <a:ext cx="4587669"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65ECCD1-CF5E-4EE6-837B-F9A6958B1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37159" y="912857"/>
            <a:ext cx="4266483"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solidFill>
              <a:schemeClr val="tx1"/>
            </a:solidFill>
            <a:prstDash val="solid"/>
            <a:miter/>
          </a:ln>
        </p:spPr>
        <p:txBody>
          <a:bodyPr rtlCol="0" anchor="ctr"/>
          <a:lstStyle/>
          <a:p>
            <a:endParaRPr lang="en-US"/>
          </a:p>
        </p:txBody>
      </p:sp>
      <p:pic>
        <p:nvPicPr>
          <p:cNvPr id="5" name="Content Placeholder 4" descr="A picture containing text&#10;&#10;Description automatically generated">
            <a:extLst>
              <a:ext uri="{FF2B5EF4-FFF2-40B4-BE49-F238E27FC236}">
                <a16:creationId xmlns:a16="http://schemas.microsoft.com/office/drawing/2014/main" id="{EF40B93F-80C9-F2B0-CC3E-5FB22E1B4C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44862" y="548672"/>
            <a:ext cx="5765657" cy="5765657"/>
          </a:xfrm>
          <a:prstGeom prst="rect">
            <a:avLst/>
          </a:prstGeom>
        </p:spPr>
      </p:pic>
    </p:spTree>
    <p:extLst>
      <p:ext uri="{BB962C8B-B14F-4D97-AF65-F5344CB8AC3E}">
        <p14:creationId xmlns:p14="http://schemas.microsoft.com/office/powerpoint/2010/main" val="278159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DA2027-133C-59B6-F634-7ACAC21D0716}"/>
              </a:ext>
            </a:extLst>
          </p:cNvPr>
          <p:cNvSpPr>
            <a:spLocks noGrp="1"/>
          </p:cNvSpPr>
          <p:nvPr>
            <p:ph idx="1"/>
          </p:nvPr>
        </p:nvSpPr>
        <p:spPr>
          <a:xfrm>
            <a:off x="1020726" y="798990"/>
            <a:ext cx="10333074" cy="5118030"/>
          </a:xfrm>
        </p:spPr>
        <p:txBody>
          <a:bodyPr>
            <a:normAutofit/>
          </a:bodyPr>
          <a:lstStyle/>
          <a:p>
            <a:r>
              <a:rPr lang="el-GR" b="0" i="0" dirty="0">
                <a:solidFill>
                  <a:srgbClr val="000000"/>
                </a:solidFill>
                <a:effectLst/>
                <a:latin typeface="Cavolini" panose="03000502040302020204" pitchFamily="66" charset="0"/>
                <a:cs typeface="Cavolini" panose="03000502040302020204" pitchFamily="66" charset="0"/>
              </a:rPr>
              <a:t>Καμιά φορά ο κόσμος μπορεί να σου φαίνεται τεράστιος.</a:t>
            </a:r>
            <a:br>
              <a:rPr lang="el-GR" dirty="0">
                <a:latin typeface="Cavolini" panose="03000502040302020204" pitchFamily="66" charset="0"/>
                <a:cs typeface="Cavolini" panose="03000502040302020204" pitchFamily="66" charset="0"/>
              </a:rPr>
            </a:br>
            <a:r>
              <a:rPr lang="el-GR" b="0" i="0" dirty="0">
                <a:solidFill>
                  <a:srgbClr val="000000"/>
                </a:solidFill>
                <a:effectLst/>
                <a:latin typeface="Cavolini" panose="03000502040302020204" pitchFamily="66" charset="0"/>
                <a:cs typeface="Cavolini" panose="03000502040302020204" pitchFamily="66" charset="0"/>
              </a:rPr>
              <a:t>Καμιά φορά μέσα του νιώθεις τόσος δα.</a:t>
            </a:r>
            <a:br>
              <a:rPr lang="el-GR" dirty="0">
                <a:latin typeface="Cavolini" panose="03000502040302020204" pitchFamily="66" charset="0"/>
                <a:cs typeface="Cavolini" panose="03000502040302020204" pitchFamily="66" charset="0"/>
              </a:rPr>
            </a:br>
            <a:r>
              <a:rPr lang="el-GR" b="0" i="0" dirty="0">
                <a:solidFill>
                  <a:srgbClr val="000000"/>
                </a:solidFill>
                <a:effectLst/>
                <a:latin typeface="Cavolini" panose="03000502040302020204" pitchFamily="66" charset="0"/>
                <a:cs typeface="Cavolini" panose="03000502040302020204" pitchFamily="66" charset="0"/>
              </a:rPr>
              <a:t>Ίσως τότε το μόνο που χρειάζεται είναι ένας φίλος να σε βοηθήσει να ανακαλύψεις το θάρρος που κρύβεις μέσα σου.</a:t>
            </a:r>
            <a:br>
              <a:rPr lang="el-GR" dirty="0">
                <a:latin typeface="Cavolini" panose="03000502040302020204" pitchFamily="66" charset="0"/>
                <a:cs typeface="Cavolini" panose="03000502040302020204" pitchFamily="66" charset="0"/>
              </a:rPr>
            </a:br>
            <a:r>
              <a:rPr lang="el-GR" b="0" i="0" dirty="0">
                <a:solidFill>
                  <a:srgbClr val="000000"/>
                </a:solidFill>
                <a:effectLst/>
                <a:latin typeface="Cavolini" panose="03000502040302020204" pitchFamily="66" charset="0"/>
                <a:cs typeface="Cavolini" panose="03000502040302020204" pitchFamily="66" charset="0"/>
              </a:rPr>
              <a:t>Μια όμορφη καθησυχαστική ιστορία με μια σταλιά μαγεία! </a:t>
            </a: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0943941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24132-3029-2B0B-4C14-7BF0CD176847}"/>
              </a:ext>
            </a:extLst>
          </p:cNvPr>
          <p:cNvSpPr>
            <a:spLocks noGrp="1"/>
          </p:cNvSpPr>
          <p:nvPr>
            <p:ph type="title"/>
          </p:nvPr>
        </p:nvSpPr>
        <p:spPr/>
        <p:txBody>
          <a:bodyPr>
            <a:noAutofit/>
          </a:bodyPr>
          <a:lstStyle/>
          <a:p>
            <a:pPr marL="0" marR="0" lvl="0" indent="0" algn="l" defTabSz="914400" rtl="0" eaLnBrk="1" fontAlgn="auto" latinLnBrk="0" hangingPunct="1">
              <a:lnSpc>
                <a:spcPct val="100000"/>
              </a:lnSpc>
              <a:spcBef>
                <a:spcPts val="1000"/>
              </a:spcBef>
              <a:spcAft>
                <a:spcPts val="0"/>
              </a:spcAft>
              <a:buClrTx/>
              <a:buSzPct val="73000"/>
              <a:buFontTx/>
              <a:buNone/>
              <a:tabLst/>
              <a:defRPr/>
            </a:pPr>
            <a:br>
              <a:rPr lang="el-GR" sz="2800" dirty="0">
                <a:latin typeface="Cavolini" panose="03000502040302020204" pitchFamily="66" charset="0"/>
                <a:cs typeface="Cavolini" panose="03000502040302020204" pitchFamily="66" charset="0"/>
              </a:rPr>
            </a:br>
            <a:r>
              <a:rPr lang="el-GR" sz="2800" dirty="0">
                <a:latin typeface="Cavolini" panose="03000502040302020204" pitchFamily="66" charset="0"/>
                <a:cs typeface="Cavolini" panose="03000502040302020204" pitchFamily="66" charset="0"/>
              </a:rPr>
              <a:t>Το παγκάκι της φιλίας</a:t>
            </a:r>
            <a:br>
              <a:rPr lang="el-GR" sz="2800" dirty="0">
                <a:latin typeface="Cavolini" panose="03000502040302020204" pitchFamily="66" charset="0"/>
                <a:cs typeface="Cavolini" panose="03000502040302020204" pitchFamily="66" charset="0"/>
              </a:rPr>
            </a:br>
            <a:r>
              <a:rPr lang="el-GR" sz="2800" dirty="0">
                <a:latin typeface="Cavolini" panose="03000502040302020204" pitchFamily="66" charset="0"/>
                <a:cs typeface="Cavolini" panose="03000502040302020204" pitchFamily="66" charset="0"/>
              </a:rPr>
              <a:t>Το λευκό λιοντάρι</a:t>
            </a:r>
            <a:br>
              <a:rPr lang="el-GR" sz="2800" dirty="0">
                <a:latin typeface="Cavolini" panose="03000502040302020204" pitchFamily="66" charset="0"/>
                <a:cs typeface="Cavolini" panose="03000502040302020204" pitchFamily="66" charset="0"/>
              </a:rPr>
            </a:br>
            <a:r>
              <a:rPr kumimoji="0" lang="el-GR" sz="2800" b="0" i="0" u="none" strike="noStrike" kern="1200" cap="none" spc="5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Συνεξέταση και σύνδεση των δύο ιστοριών</a:t>
            </a:r>
            <a:br>
              <a:rPr kumimoji="0" lang="en-US" sz="2800" b="1" i="0" u="none" strike="noStrike" kern="1200" cap="none" spc="50" normalizeH="0" baseline="0" noProof="0" dirty="0">
                <a:ln>
                  <a:noFill/>
                </a:ln>
                <a:solidFill>
                  <a:prstClr val="black"/>
                </a:solidFill>
                <a:effectLst/>
                <a:uLnTx/>
                <a:uFillTx/>
                <a:latin typeface="The Hand"/>
                <a:ea typeface="+mn-ea"/>
                <a:cs typeface="+mn-cs"/>
              </a:rPr>
            </a:br>
            <a:endParaRPr lang="en-US" sz="2800" dirty="0"/>
          </a:p>
        </p:txBody>
      </p:sp>
      <p:graphicFrame>
        <p:nvGraphicFramePr>
          <p:cNvPr id="5" name="Content Placeholder 2">
            <a:extLst>
              <a:ext uri="{FF2B5EF4-FFF2-40B4-BE49-F238E27FC236}">
                <a16:creationId xmlns:a16="http://schemas.microsoft.com/office/drawing/2014/main" id="{60396761-ECC6-88A4-56A2-9D88F553FFF6}"/>
              </a:ext>
            </a:extLst>
          </p:cNvPr>
          <p:cNvGraphicFramePr>
            <a:graphicFrameLocks noGrp="1"/>
          </p:cNvGraphicFramePr>
          <p:nvPr>
            <p:ph idx="1"/>
            <p:extLst>
              <p:ext uri="{D42A27DB-BD31-4B8C-83A1-F6EECF244321}">
                <p14:modId xmlns:p14="http://schemas.microsoft.com/office/powerpoint/2010/main" val="3947869934"/>
              </p:ext>
            </p:extLst>
          </p:nvPr>
        </p:nvGraphicFramePr>
        <p:xfrm>
          <a:off x="1020726" y="2089298"/>
          <a:ext cx="10333074" cy="3827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46194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AE3FB-DAB2-9BB8-289C-AB8F6072606D}"/>
              </a:ext>
            </a:extLst>
          </p:cNvPr>
          <p:cNvSpPr>
            <a:spLocks noGrp="1"/>
          </p:cNvSpPr>
          <p:nvPr>
            <p:ph type="title"/>
          </p:nvPr>
        </p:nvSpPr>
        <p:spPr/>
        <p:txBody>
          <a:bodyPr/>
          <a:lstStyle/>
          <a:p>
            <a:r>
              <a:rPr kumimoji="0" lang="el-GR" sz="28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Το παγκάκι της φιλίας</a:t>
            </a:r>
            <a:br>
              <a:rPr kumimoji="0" lang="el-GR" sz="28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br>
            <a:r>
              <a:rPr kumimoji="0" lang="el-GR" sz="28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Το λευκό λιοντάρι</a:t>
            </a:r>
            <a:br>
              <a:rPr kumimoji="0" lang="el-GR" sz="28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br>
            <a:r>
              <a:rPr kumimoji="0" lang="el-GR" sz="2800" b="0" i="0" u="none" strike="noStrike" kern="1200" cap="none" spc="5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Συνεξέταση και σύνδεση των δύο ιστοριών</a:t>
            </a:r>
            <a:endParaRPr lang="en-US" dirty="0"/>
          </a:p>
        </p:txBody>
      </p:sp>
      <p:graphicFrame>
        <p:nvGraphicFramePr>
          <p:cNvPr id="5" name="Content Placeholder 2">
            <a:extLst>
              <a:ext uri="{FF2B5EF4-FFF2-40B4-BE49-F238E27FC236}">
                <a16:creationId xmlns:a16="http://schemas.microsoft.com/office/drawing/2014/main" id="{E237E5CF-BFE1-DC9B-50EC-A9BC5A561B26}"/>
              </a:ext>
            </a:extLst>
          </p:cNvPr>
          <p:cNvGraphicFramePr>
            <a:graphicFrameLocks noGrp="1"/>
          </p:cNvGraphicFramePr>
          <p:nvPr>
            <p:ph idx="1"/>
            <p:extLst>
              <p:ext uri="{D42A27DB-BD31-4B8C-83A1-F6EECF244321}">
                <p14:modId xmlns:p14="http://schemas.microsoft.com/office/powerpoint/2010/main" val="3700848097"/>
              </p:ext>
            </p:extLst>
          </p:nvPr>
        </p:nvGraphicFramePr>
        <p:xfrm>
          <a:off x="1020726" y="2089298"/>
          <a:ext cx="10333074" cy="3827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86513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E898BD-E486-4B36-BE62-17938B5D2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5871F2E-3032-48BF-98ED-67B87BFB0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442" y="4354041"/>
            <a:ext cx="9614555" cy="187521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10007288 w 11603130"/>
              <a:gd name="connsiteY15" fmla="*/ 5914499 h 6362961"/>
              <a:gd name="connsiteX16" fmla="*/ 10927227 w 11603130"/>
              <a:gd name="connsiteY16" fmla="*/ 5922366 h 6362961"/>
              <a:gd name="connsiteX17" fmla="*/ 11562333 w 11603130"/>
              <a:gd name="connsiteY17" fmla="*/ 5906085 h 6362961"/>
              <a:gd name="connsiteX18" fmla="*/ 11571244 w 11603130"/>
              <a:gd name="connsiteY18" fmla="*/ 2621674 h 6362961"/>
              <a:gd name="connsiteX19" fmla="*/ 11561892 w 11603130"/>
              <a:gd name="connsiteY19" fmla="*/ 176313 h 6362961"/>
              <a:gd name="connsiteX20" fmla="*/ 11289537 w 11603130"/>
              <a:gd name="connsiteY20" fmla="*/ 107615 h 6362961"/>
              <a:gd name="connsiteX21" fmla="*/ 10689999 w 11603130"/>
              <a:gd name="connsiteY21" fmla="*/ 70591 h 6362961"/>
              <a:gd name="connsiteX22" fmla="*/ 7599878 w 11603130"/>
              <a:gd name="connsiteY22" fmla="*/ 75910 h 6362961"/>
              <a:gd name="connsiteX23" fmla="*/ 1892744 w 11603130"/>
              <a:gd name="connsiteY23" fmla="*/ 0 h 6362961"/>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8143603 w 11603130"/>
              <a:gd name="connsiteY9" fmla="*/ 5913030 h 6472442"/>
              <a:gd name="connsiteX10" fmla="*/ 8168400 w 11603130"/>
              <a:gd name="connsiteY10" fmla="*/ 5914173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8143603 w 11603130"/>
              <a:gd name="connsiteY9" fmla="*/ 5913030 h 6472442"/>
              <a:gd name="connsiteX10" fmla="*/ 8168401 w 11603130"/>
              <a:gd name="connsiteY10" fmla="*/ 5646549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168401 w 11603130"/>
              <a:gd name="connsiteY10" fmla="*/ 5646549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4 w 11603130"/>
              <a:gd name="connsiteY17" fmla="*/ 5918251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4 w 11603130"/>
              <a:gd name="connsiteY17" fmla="*/ 5918251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74882 w 11603130"/>
              <a:gd name="connsiteY14" fmla="*/ 5899460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74882 w 11603130"/>
              <a:gd name="connsiteY14" fmla="*/ 5899460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294199 w 11603130"/>
              <a:gd name="connsiteY9" fmla="*/ 5913031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74882 w 11603130"/>
              <a:gd name="connsiteY14" fmla="*/ 5899460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8071632 w 11603130"/>
              <a:gd name="connsiteY9" fmla="*/ 5902007 h 6472442"/>
              <a:gd name="connsiteX10" fmla="*/ 8334742 w 11603130"/>
              <a:gd name="connsiteY10" fmla="*/ 5912754 h 6472442"/>
              <a:gd name="connsiteX11" fmla="*/ 8300328 w 11603130"/>
              <a:gd name="connsiteY11" fmla="*/ 6472442 h 6472442"/>
              <a:gd name="connsiteX12" fmla="*/ 8951337 w 11603130"/>
              <a:gd name="connsiteY12" fmla="*/ 5912879 h 6472442"/>
              <a:gd name="connsiteX13" fmla="*/ 9774882 w 11603130"/>
              <a:gd name="connsiteY13" fmla="*/ 5899460 h 6472442"/>
              <a:gd name="connsiteX14" fmla="*/ 10927227 w 11603130"/>
              <a:gd name="connsiteY14" fmla="*/ 5922366 h 6472442"/>
              <a:gd name="connsiteX15" fmla="*/ 11562334 w 11603130"/>
              <a:gd name="connsiteY15" fmla="*/ 5918251 h 6472442"/>
              <a:gd name="connsiteX16" fmla="*/ 11571244 w 11603130"/>
              <a:gd name="connsiteY16" fmla="*/ 2621674 h 6472442"/>
              <a:gd name="connsiteX17" fmla="*/ 11561892 w 11603130"/>
              <a:gd name="connsiteY17" fmla="*/ 176313 h 6472442"/>
              <a:gd name="connsiteX18" fmla="*/ 11289537 w 11603130"/>
              <a:gd name="connsiteY18" fmla="*/ 107615 h 6472442"/>
              <a:gd name="connsiteX19" fmla="*/ 10689999 w 11603130"/>
              <a:gd name="connsiteY19" fmla="*/ 70591 h 6472442"/>
              <a:gd name="connsiteX20" fmla="*/ 7599878 w 11603130"/>
              <a:gd name="connsiteY20" fmla="*/ 75910 h 6472442"/>
              <a:gd name="connsiteX21" fmla="*/ 1892744 w 11603130"/>
              <a:gd name="connsiteY21"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484139 w 11603130"/>
              <a:gd name="connsiteY8" fmla="*/ 5922735 h 6472442"/>
              <a:gd name="connsiteX9" fmla="*/ 8071632 w 11603130"/>
              <a:gd name="connsiteY9" fmla="*/ 5902007 h 6472442"/>
              <a:gd name="connsiteX10" fmla="*/ 8334742 w 11603130"/>
              <a:gd name="connsiteY10" fmla="*/ 5912754 h 6472442"/>
              <a:gd name="connsiteX11" fmla="*/ 8300328 w 11603130"/>
              <a:gd name="connsiteY11" fmla="*/ 6472442 h 6472442"/>
              <a:gd name="connsiteX12" fmla="*/ 8951337 w 11603130"/>
              <a:gd name="connsiteY12" fmla="*/ 5912879 h 6472442"/>
              <a:gd name="connsiteX13" fmla="*/ 9774882 w 11603130"/>
              <a:gd name="connsiteY13" fmla="*/ 5899460 h 6472442"/>
              <a:gd name="connsiteX14" fmla="*/ 10927227 w 11603130"/>
              <a:gd name="connsiteY14" fmla="*/ 5922366 h 6472442"/>
              <a:gd name="connsiteX15" fmla="*/ 11562334 w 11603130"/>
              <a:gd name="connsiteY15" fmla="*/ 5918251 h 6472442"/>
              <a:gd name="connsiteX16" fmla="*/ 11571244 w 11603130"/>
              <a:gd name="connsiteY16" fmla="*/ 2621674 h 6472442"/>
              <a:gd name="connsiteX17" fmla="*/ 11561892 w 11603130"/>
              <a:gd name="connsiteY17" fmla="*/ 176313 h 6472442"/>
              <a:gd name="connsiteX18" fmla="*/ 11289537 w 11603130"/>
              <a:gd name="connsiteY18" fmla="*/ 107615 h 6472442"/>
              <a:gd name="connsiteX19" fmla="*/ 10689999 w 11603130"/>
              <a:gd name="connsiteY19" fmla="*/ 70591 h 6472442"/>
              <a:gd name="connsiteX20" fmla="*/ 7599878 w 11603130"/>
              <a:gd name="connsiteY20" fmla="*/ 75910 h 6472442"/>
              <a:gd name="connsiteX21" fmla="*/ 1892744 w 11603130"/>
              <a:gd name="connsiteY21" fmla="*/ 0 h 6472442"/>
              <a:gd name="connsiteX0" fmla="*/ 1892744 w 11597724"/>
              <a:gd name="connsiteY0" fmla="*/ 34441 h 6506883"/>
              <a:gd name="connsiteX1" fmla="*/ 304663 w 11597724"/>
              <a:gd name="connsiteY1" fmla="*/ 45202 h 6506883"/>
              <a:gd name="connsiteX2" fmla="*/ 0 w 11597724"/>
              <a:gd name="connsiteY2" fmla="*/ 82383 h 6506883"/>
              <a:gd name="connsiteX3" fmla="*/ 0 w 11597724"/>
              <a:gd name="connsiteY3" fmla="*/ 943587 h 6506883"/>
              <a:gd name="connsiteX4" fmla="*/ 4597 w 11597724"/>
              <a:gd name="connsiteY4" fmla="*/ 943587 h 6506883"/>
              <a:gd name="connsiteX5" fmla="*/ 8568 w 11597724"/>
              <a:gd name="connsiteY5" fmla="*/ 1123349 h 6506883"/>
              <a:gd name="connsiteX6" fmla="*/ 88972 w 11597724"/>
              <a:gd name="connsiteY6" fmla="*/ 3558289 h 6506883"/>
              <a:gd name="connsiteX7" fmla="*/ 148480 w 11597724"/>
              <a:gd name="connsiteY7" fmla="*/ 5965282 h 6506883"/>
              <a:gd name="connsiteX8" fmla="*/ 5484139 w 11597724"/>
              <a:gd name="connsiteY8" fmla="*/ 5957176 h 6506883"/>
              <a:gd name="connsiteX9" fmla="*/ 8071632 w 11597724"/>
              <a:gd name="connsiteY9" fmla="*/ 5936448 h 6506883"/>
              <a:gd name="connsiteX10" fmla="*/ 8334742 w 11597724"/>
              <a:gd name="connsiteY10" fmla="*/ 5947195 h 6506883"/>
              <a:gd name="connsiteX11" fmla="*/ 8300328 w 11597724"/>
              <a:gd name="connsiteY11" fmla="*/ 6506883 h 6506883"/>
              <a:gd name="connsiteX12" fmla="*/ 8951337 w 11597724"/>
              <a:gd name="connsiteY12" fmla="*/ 5947320 h 6506883"/>
              <a:gd name="connsiteX13" fmla="*/ 9774882 w 11597724"/>
              <a:gd name="connsiteY13" fmla="*/ 5933901 h 6506883"/>
              <a:gd name="connsiteX14" fmla="*/ 10927227 w 11597724"/>
              <a:gd name="connsiteY14" fmla="*/ 5956807 h 6506883"/>
              <a:gd name="connsiteX15" fmla="*/ 11562334 w 11597724"/>
              <a:gd name="connsiteY15" fmla="*/ 5952692 h 6506883"/>
              <a:gd name="connsiteX16" fmla="*/ 11571244 w 11597724"/>
              <a:gd name="connsiteY16" fmla="*/ 2656115 h 6506883"/>
              <a:gd name="connsiteX17" fmla="*/ 11561892 w 11597724"/>
              <a:gd name="connsiteY17" fmla="*/ 210754 h 6506883"/>
              <a:gd name="connsiteX18" fmla="*/ 11386303 w 11597724"/>
              <a:gd name="connsiteY18" fmla="*/ 117726 h 6506883"/>
              <a:gd name="connsiteX19" fmla="*/ 10689999 w 11597724"/>
              <a:gd name="connsiteY19" fmla="*/ 105032 h 6506883"/>
              <a:gd name="connsiteX20" fmla="*/ 7599878 w 11597724"/>
              <a:gd name="connsiteY20" fmla="*/ 110351 h 6506883"/>
              <a:gd name="connsiteX21" fmla="*/ 1892744 w 11597724"/>
              <a:gd name="connsiteY21" fmla="*/ 34441 h 6506883"/>
              <a:gd name="connsiteX0" fmla="*/ 1892744 w 11597724"/>
              <a:gd name="connsiteY0" fmla="*/ 34443 h 6506885"/>
              <a:gd name="connsiteX1" fmla="*/ 304663 w 11597724"/>
              <a:gd name="connsiteY1" fmla="*/ 45204 h 6506885"/>
              <a:gd name="connsiteX2" fmla="*/ 0 w 11597724"/>
              <a:gd name="connsiteY2" fmla="*/ 82385 h 6506885"/>
              <a:gd name="connsiteX3" fmla="*/ 0 w 11597724"/>
              <a:gd name="connsiteY3" fmla="*/ 943589 h 6506885"/>
              <a:gd name="connsiteX4" fmla="*/ 4597 w 11597724"/>
              <a:gd name="connsiteY4" fmla="*/ 943589 h 6506885"/>
              <a:gd name="connsiteX5" fmla="*/ 8568 w 11597724"/>
              <a:gd name="connsiteY5" fmla="*/ 1123351 h 6506885"/>
              <a:gd name="connsiteX6" fmla="*/ 88972 w 11597724"/>
              <a:gd name="connsiteY6" fmla="*/ 3558291 h 6506885"/>
              <a:gd name="connsiteX7" fmla="*/ 148480 w 11597724"/>
              <a:gd name="connsiteY7" fmla="*/ 5965284 h 6506885"/>
              <a:gd name="connsiteX8" fmla="*/ 5484139 w 11597724"/>
              <a:gd name="connsiteY8" fmla="*/ 5957178 h 6506885"/>
              <a:gd name="connsiteX9" fmla="*/ 8071632 w 11597724"/>
              <a:gd name="connsiteY9" fmla="*/ 5936450 h 6506885"/>
              <a:gd name="connsiteX10" fmla="*/ 8334742 w 11597724"/>
              <a:gd name="connsiteY10" fmla="*/ 5947197 h 6506885"/>
              <a:gd name="connsiteX11" fmla="*/ 8300328 w 11597724"/>
              <a:gd name="connsiteY11" fmla="*/ 6506885 h 6506885"/>
              <a:gd name="connsiteX12" fmla="*/ 8951337 w 11597724"/>
              <a:gd name="connsiteY12" fmla="*/ 5947322 h 6506885"/>
              <a:gd name="connsiteX13" fmla="*/ 9774882 w 11597724"/>
              <a:gd name="connsiteY13" fmla="*/ 5933903 h 6506885"/>
              <a:gd name="connsiteX14" fmla="*/ 10927227 w 11597724"/>
              <a:gd name="connsiteY14" fmla="*/ 5956809 h 6506885"/>
              <a:gd name="connsiteX15" fmla="*/ 11562334 w 11597724"/>
              <a:gd name="connsiteY15" fmla="*/ 5952694 h 6506885"/>
              <a:gd name="connsiteX16" fmla="*/ 11571244 w 11597724"/>
              <a:gd name="connsiteY16" fmla="*/ 2656117 h 6506885"/>
              <a:gd name="connsiteX17" fmla="*/ 11561892 w 11597724"/>
              <a:gd name="connsiteY17" fmla="*/ 210756 h 6506885"/>
              <a:gd name="connsiteX18" fmla="*/ 11386303 w 11597724"/>
              <a:gd name="connsiteY18" fmla="*/ 117728 h 6506885"/>
              <a:gd name="connsiteX19" fmla="*/ 10689999 w 11597724"/>
              <a:gd name="connsiteY19" fmla="*/ 105034 h 6506885"/>
              <a:gd name="connsiteX20" fmla="*/ 7599878 w 11597724"/>
              <a:gd name="connsiteY20" fmla="*/ 110353 h 6506885"/>
              <a:gd name="connsiteX21" fmla="*/ 1892744 w 11597724"/>
              <a:gd name="connsiteY21" fmla="*/ 34443 h 6506885"/>
              <a:gd name="connsiteX0" fmla="*/ 1892744 w 11601890"/>
              <a:gd name="connsiteY0" fmla="*/ -1 h 6472441"/>
              <a:gd name="connsiteX1" fmla="*/ 304663 w 11601890"/>
              <a:gd name="connsiteY1" fmla="*/ 10760 h 6472441"/>
              <a:gd name="connsiteX2" fmla="*/ 0 w 11601890"/>
              <a:gd name="connsiteY2" fmla="*/ 47941 h 6472441"/>
              <a:gd name="connsiteX3" fmla="*/ 0 w 11601890"/>
              <a:gd name="connsiteY3" fmla="*/ 909145 h 6472441"/>
              <a:gd name="connsiteX4" fmla="*/ 4597 w 11601890"/>
              <a:gd name="connsiteY4" fmla="*/ 909145 h 6472441"/>
              <a:gd name="connsiteX5" fmla="*/ 8568 w 11601890"/>
              <a:gd name="connsiteY5" fmla="*/ 1088907 h 6472441"/>
              <a:gd name="connsiteX6" fmla="*/ 88972 w 11601890"/>
              <a:gd name="connsiteY6" fmla="*/ 3523847 h 6472441"/>
              <a:gd name="connsiteX7" fmla="*/ 148480 w 11601890"/>
              <a:gd name="connsiteY7" fmla="*/ 5930840 h 6472441"/>
              <a:gd name="connsiteX8" fmla="*/ 5484139 w 11601890"/>
              <a:gd name="connsiteY8" fmla="*/ 5922734 h 6472441"/>
              <a:gd name="connsiteX9" fmla="*/ 8071632 w 11601890"/>
              <a:gd name="connsiteY9" fmla="*/ 5902006 h 6472441"/>
              <a:gd name="connsiteX10" fmla="*/ 8334742 w 11601890"/>
              <a:gd name="connsiteY10" fmla="*/ 5912753 h 6472441"/>
              <a:gd name="connsiteX11" fmla="*/ 8300328 w 11601890"/>
              <a:gd name="connsiteY11" fmla="*/ 6472441 h 6472441"/>
              <a:gd name="connsiteX12" fmla="*/ 8951337 w 11601890"/>
              <a:gd name="connsiteY12" fmla="*/ 5912878 h 6472441"/>
              <a:gd name="connsiteX13" fmla="*/ 9774882 w 11601890"/>
              <a:gd name="connsiteY13" fmla="*/ 5899459 h 6472441"/>
              <a:gd name="connsiteX14" fmla="*/ 10927227 w 11601890"/>
              <a:gd name="connsiteY14" fmla="*/ 5922365 h 6472441"/>
              <a:gd name="connsiteX15" fmla="*/ 11562334 w 11601890"/>
              <a:gd name="connsiteY15" fmla="*/ 5918250 h 6472441"/>
              <a:gd name="connsiteX16" fmla="*/ 11571244 w 11601890"/>
              <a:gd name="connsiteY16" fmla="*/ 2621673 h 6472441"/>
              <a:gd name="connsiteX17" fmla="*/ 11572643 w 11601890"/>
              <a:gd name="connsiteY17" fmla="*/ 261466 h 6472441"/>
              <a:gd name="connsiteX18" fmla="*/ 11386303 w 11601890"/>
              <a:gd name="connsiteY18" fmla="*/ 83284 h 6472441"/>
              <a:gd name="connsiteX19" fmla="*/ 10689999 w 11601890"/>
              <a:gd name="connsiteY19" fmla="*/ 70590 h 6472441"/>
              <a:gd name="connsiteX20" fmla="*/ 7599878 w 11601890"/>
              <a:gd name="connsiteY20" fmla="*/ 75909 h 6472441"/>
              <a:gd name="connsiteX21" fmla="*/ 1892744 w 11601890"/>
              <a:gd name="connsiteY21" fmla="*/ -1 h 6472441"/>
              <a:gd name="connsiteX0" fmla="*/ 1892744 w 11592538"/>
              <a:gd name="connsiteY0" fmla="*/ -1 h 6472441"/>
              <a:gd name="connsiteX1" fmla="*/ 304663 w 11592538"/>
              <a:gd name="connsiteY1" fmla="*/ 10760 h 6472441"/>
              <a:gd name="connsiteX2" fmla="*/ 0 w 11592538"/>
              <a:gd name="connsiteY2" fmla="*/ 47941 h 6472441"/>
              <a:gd name="connsiteX3" fmla="*/ 0 w 11592538"/>
              <a:gd name="connsiteY3" fmla="*/ 909145 h 6472441"/>
              <a:gd name="connsiteX4" fmla="*/ 4597 w 11592538"/>
              <a:gd name="connsiteY4" fmla="*/ 909145 h 6472441"/>
              <a:gd name="connsiteX5" fmla="*/ 8568 w 11592538"/>
              <a:gd name="connsiteY5" fmla="*/ 1088907 h 6472441"/>
              <a:gd name="connsiteX6" fmla="*/ 88972 w 11592538"/>
              <a:gd name="connsiteY6" fmla="*/ 3523847 h 6472441"/>
              <a:gd name="connsiteX7" fmla="*/ 148480 w 11592538"/>
              <a:gd name="connsiteY7" fmla="*/ 5930840 h 6472441"/>
              <a:gd name="connsiteX8" fmla="*/ 5484139 w 11592538"/>
              <a:gd name="connsiteY8" fmla="*/ 5922734 h 6472441"/>
              <a:gd name="connsiteX9" fmla="*/ 8071632 w 11592538"/>
              <a:gd name="connsiteY9" fmla="*/ 5902006 h 6472441"/>
              <a:gd name="connsiteX10" fmla="*/ 8334742 w 11592538"/>
              <a:gd name="connsiteY10" fmla="*/ 5912753 h 6472441"/>
              <a:gd name="connsiteX11" fmla="*/ 8300328 w 11592538"/>
              <a:gd name="connsiteY11" fmla="*/ 6472441 h 6472441"/>
              <a:gd name="connsiteX12" fmla="*/ 8951337 w 11592538"/>
              <a:gd name="connsiteY12" fmla="*/ 5912878 h 6472441"/>
              <a:gd name="connsiteX13" fmla="*/ 9774882 w 11592538"/>
              <a:gd name="connsiteY13" fmla="*/ 5899459 h 6472441"/>
              <a:gd name="connsiteX14" fmla="*/ 10927227 w 11592538"/>
              <a:gd name="connsiteY14" fmla="*/ 5922365 h 6472441"/>
              <a:gd name="connsiteX15" fmla="*/ 11562334 w 11592538"/>
              <a:gd name="connsiteY15" fmla="*/ 5918250 h 6472441"/>
              <a:gd name="connsiteX16" fmla="*/ 11571244 w 11592538"/>
              <a:gd name="connsiteY16" fmla="*/ 2621673 h 6472441"/>
              <a:gd name="connsiteX17" fmla="*/ 11572643 w 11592538"/>
              <a:gd name="connsiteY17" fmla="*/ 261466 h 6472441"/>
              <a:gd name="connsiteX18" fmla="*/ 11386303 w 11592538"/>
              <a:gd name="connsiteY18" fmla="*/ 83284 h 6472441"/>
              <a:gd name="connsiteX19" fmla="*/ 10689999 w 11592538"/>
              <a:gd name="connsiteY19" fmla="*/ 70590 h 6472441"/>
              <a:gd name="connsiteX20" fmla="*/ 7599878 w 11592538"/>
              <a:gd name="connsiteY20" fmla="*/ 75909 h 6472441"/>
              <a:gd name="connsiteX21" fmla="*/ 1892744 w 11592538"/>
              <a:gd name="connsiteY21" fmla="*/ -1 h 6472441"/>
              <a:gd name="connsiteX0" fmla="*/ 1892744 w 11586991"/>
              <a:gd name="connsiteY0" fmla="*/ -1 h 6472441"/>
              <a:gd name="connsiteX1" fmla="*/ 304663 w 11586991"/>
              <a:gd name="connsiteY1" fmla="*/ 10760 h 6472441"/>
              <a:gd name="connsiteX2" fmla="*/ 0 w 11586991"/>
              <a:gd name="connsiteY2" fmla="*/ 47941 h 6472441"/>
              <a:gd name="connsiteX3" fmla="*/ 0 w 11586991"/>
              <a:gd name="connsiteY3" fmla="*/ 909145 h 6472441"/>
              <a:gd name="connsiteX4" fmla="*/ 4597 w 11586991"/>
              <a:gd name="connsiteY4" fmla="*/ 909145 h 6472441"/>
              <a:gd name="connsiteX5" fmla="*/ 8568 w 11586991"/>
              <a:gd name="connsiteY5" fmla="*/ 1088907 h 6472441"/>
              <a:gd name="connsiteX6" fmla="*/ 88972 w 11586991"/>
              <a:gd name="connsiteY6" fmla="*/ 3523847 h 6472441"/>
              <a:gd name="connsiteX7" fmla="*/ 148480 w 11586991"/>
              <a:gd name="connsiteY7" fmla="*/ 5930840 h 6472441"/>
              <a:gd name="connsiteX8" fmla="*/ 5484139 w 11586991"/>
              <a:gd name="connsiteY8" fmla="*/ 5922734 h 6472441"/>
              <a:gd name="connsiteX9" fmla="*/ 8071632 w 11586991"/>
              <a:gd name="connsiteY9" fmla="*/ 5902006 h 6472441"/>
              <a:gd name="connsiteX10" fmla="*/ 8334742 w 11586991"/>
              <a:gd name="connsiteY10" fmla="*/ 5912753 h 6472441"/>
              <a:gd name="connsiteX11" fmla="*/ 8300328 w 11586991"/>
              <a:gd name="connsiteY11" fmla="*/ 6472441 h 6472441"/>
              <a:gd name="connsiteX12" fmla="*/ 8951337 w 11586991"/>
              <a:gd name="connsiteY12" fmla="*/ 5912878 h 6472441"/>
              <a:gd name="connsiteX13" fmla="*/ 9774882 w 11586991"/>
              <a:gd name="connsiteY13" fmla="*/ 5899459 h 6472441"/>
              <a:gd name="connsiteX14" fmla="*/ 10927227 w 11586991"/>
              <a:gd name="connsiteY14" fmla="*/ 5922365 h 6472441"/>
              <a:gd name="connsiteX15" fmla="*/ 11562334 w 11586991"/>
              <a:gd name="connsiteY15" fmla="*/ 5918250 h 6472441"/>
              <a:gd name="connsiteX16" fmla="*/ 11571244 w 11586991"/>
              <a:gd name="connsiteY16" fmla="*/ 2621673 h 6472441"/>
              <a:gd name="connsiteX17" fmla="*/ 11572643 w 11586991"/>
              <a:gd name="connsiteY17" fmla="*/ 261466 h 6472441"/>
              <a:gd name="connsiteX18" fmla="*/ 11386303 w 11586991"/>
              <a:gd name="connsiteY18" fmla="*/ 83284 h 6472441"/>
              <a:gd name="connsiteX19" fmla="*/ 10689999 w 11586991"/>
              <a:gd name="connsiteY19" fmla="*/ 70590 h 6472441"/>
              <a:gd name="connsiteX20" fmla="*/ 7599878 w 11586991"/>
              <a:gd name="connsiteY20" fmla="*/ 75909 h 6472441"/>
              <a:gd name="connsiteX21" fmla="*/ 1892744 w 11586991"/>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88972 w 11578768"/>
              <a:gd name="connsiteY6" fmla="*/ 35238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88972 w 11578768"/>
              <a:gd name="connsiteY6" fmla="*/ 35238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56717 w 11578768"/>
              <a:gd name="connsiteY6" fmla="*/ 3876624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56717 w 11578768"/>
              <a:gd name="connsiteY6" fmla="*/ 3876624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095586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095586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78222 w 11578768"/>
              <a:gd name="connsiteY6" fmla="*/ 4679489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78222 w 11578768"/>
              <a:gd name="connsiteY6" fmla="*/ 4679489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120534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432992 w 11578768"/>
              <a:gd name="connsiteY1" fmla="*/ 34958 h 6472441"/>
              <a:gd name="connsiteX2" fmla="*/ 0 w 11578768"/>
              <a:gd name="connsiteY2" fmla="*/ 120534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999684 w 11578768"/>
              <a:gd name="connsiteY0" fmla="*/ 13440 h 6437483"/>
              <a:gd name="connsiteX1" fmla="*/ 432992 w 11578768"/>
              <a:gd name="connsiteY1" fmla="*/ 0 h 6437483"/>
              <a:gd name="connsiteX2" fmla="*/ 0 w 11578768"/>
              <a:gd name="connsiteY2" fmla="*/ 85576 h 6437483"/>
              <a:gd name="connsiteX3" fmla="*/ 0 w 11578768"/>
              <a:gd name="connsiteY3" fmla="*/ 874187 h 6437483"/>
              <a:gd name="connsiteX4" fmla="*/ 4597 w 11578768"/>
              <a:gd name="connsiteY4" fmla="*/ 874187 h 6437483"/>
              <a:gd name="connsiteX5" fmla="*/ 8569 w 11578768"/>
              <a:gd name="connsiteY5" fmla="*/ 1406724 h 6437483"/>
              <a:gd name="connsiteX6" fmla="*/ 67470 w 11578768"/>
              <a:gd name="connsiteY6" fmla="*/ 4899989 h 6437483"/>
              <a:gd name="connsiteX7" fmla="*/ 148480 w 11578768"/>
              <a:gd name="connsiteY7" fmla="*/ 5895882 h 6437483"/>
              <a:gd name="connsiteX8" fmla="*/ 5484139 w 11578768"/>
              <a:gd name="connsiteY8" fmla="*/ 5887776 h 6437483"/>
              <a:gd name="connsiteX9" fmla="*/ 8071632 w 11578768"/>
              <a:gd name="connsiteY9" fmla="*/ 5867048 h 6437483"/>
              <a:gd name="connsiteX10" fmla="*/ 8302487 w 11578768"/>
              <a:gd name="connsiteY10" fmla="*/ 5877796 h 6437483"/>
              <a:gd name="connsiteX11" fmla="*/ 8300328 w 11578768"/>
              <a:gd name="connsiteY11" fmla="*/ 6437483 h 6437483"/>
              <a:gd name="connsiteX12" fmla="*/ 8951337 w 11578768"/>
              <a:gd name="connsiteY12" fmla="*/ 5877920 h 6437483"/>
              <a:gd name="connsiteX13" fmla="*/ 9774882 w 11578768"/>
              <a:gd name="connsiteY13" fmla="*/ 5864501 h 6437483"/>
              <a:gd name="connsiteX14" fmla="*/ 10927227 w 11578768"/>
              <a:gd name="connsiteY14" fmla="*/ 5887407 h 6437483"/>
              <a:gd name="connsiteX15" fmla="*/ 11562334 w 11578768"/>
              <a:gd name="connsiteY15" fmla="*/ 5883292 h 6437483"/>
              <a:gd name="connsiteX16" fmla="*/ 11571244 w 11578768"/>
              <a:gd name="connsiteY16" fmla="*/ 2586715 h 6437483"/>
              <a:gd name="connsiteX17" fmla="*/ 11572643 w 11578768"/>
              <a:gd name="connsiteY17" fmla="*/ 226508 h 6437483"/>
              <a:gd name="connsiteX18" fmla="*/ 11386303 w 11578768"/>
              <a:gd name="connsiteY18" fmla="*/ 48326 h 6437483"/>
              <a:gd name="connsiteX19" fmla="*/ 10689999 w 11578768"/>
              <a:gd name="connsiteY19" fmla="*/ 35632 h 6437483"/>
              <a:gd name="connsiteX20" fmla="*/ 7599878 w 11578768"/>
              <a:gd name="connsiteY20" fmla="*/ 40951 h 6437483"/>
              <a:gd name="connsiteX21" fmla="*/ 1999684 w 11578768"/>
              <a:gd name="connsiteY21" fmla="*/ 13440 h 6437483"/>
              <a:gd name="connsiteX0" fmla="*/ 1999684 w 11578768"/>
              <a:gd name="connsiteY0" fmla="*/ 0 h 6424043"/>
              <a:gd name="connsiteX1" fmla="*/ 561320 w 11578768"/>
              <a:gd name="connsiteY1" fmla="*/ 10760 h 6424043"/>
              <a:gd name="connsiteX2" fmla="*/ 0 w 11578768"/>
              <a:gd name="connsiteY2" fmla="*/ 72136 h 6424043"/>
              <a:gd name="connsiteX3" fmla="*/ 0 w 11578768"/>
              <a:gd name="connsiteY3" fmla="*/ 860747 h 6424043"/>
              <a:gd name="connsiteX4" fmla="*/ 4597 w 11578768"/>
              <a:gd name="connsiteY4" fmla="*/ 860747 h 6424043"/>
              <a:gd name="connsiteX5" fmla="*/ 8569 w 11578768"/>
              <a:gd name="connsiteY5" fmla="*/ 1393284 h 6424043"/>
              <a:gd name="connsiteX6" fmla="*/ 67470 w 11578768"/>
              <a:gd name="connsiteY6" fmla="*/ 4886549 h 6424043"/>
              <a:gd name="connsiteX7" fmla="*/ 148480 w 11578768"/>
              <a:gd name="connsiteY7" fmla="*/ 5882442 h 6424043"/>
              <a:gd name="connsiteX8" fmla="*/ 5484139 w 11578768"/>
              <a:gd name="connsiteY8" fmla="*/ 5874336 h 6424043"/>
              <a:gd name="connsiteX9" fmla="*/ 8071632 w 11578768"/>
              <a:gd name="connsiteY9" fmla="*/ 5853608 h 6424043"/>
              <a:gd name="connsiteX10" fmla="*/ 8302487 w 11578768"/>
              <a:gd name="connsiteY10" fmla="*/ 5864356 h 6424043"/>
              <a:gd name="connsiteX11" fmla="*/ 8300328 w 11578768"/>
              <a:gd name="connsiteY11" fmla="*/ 6424043 h 6424043"/>
              <a:gd name="connsiteX12" fmla="*/ 8951337 w 11578768"/>
              <a:gd name="connsiteY12" fmla="*/ 5864480 h 6424043"/>
              <a:gd name="connsiteX13" fmla="*/ 9774882 w 11578768"/>
              <a:gd name="connsiteY13" fmla="*/ 5851061 h 6424043"/>
              <a:gd name="connsiteX14" fmla="*/ 10927227 w 11578768"/>
              <a:gd name="connsiteY14" fmla="*/ 5873967 h 6424043"/>
              <a:gd name="connsiteX15" fmla="*/ 11562334 w 11578768"/>
              <a:gd name="connsiteY15" fmla="*/ 5869852 h 6424043"/>
              <a:gd name="connsiteX16" fmla="*/ 11571244 w 11578768"/>
              <a:gd name="connsiteY16" fmla="*/ 2573275 h 6424043"/>
              <a:gd name="connsiteX17" fmla="*/ 11572643 w 11578768"/>
              <a:gd name="connsiteY17" fmla="*/ 213068 h 6424043"/>
              <a:gd name="connsiteX18" fmla="*/ 11386303 w 11578768"/>
              <a:gd name="connsiteY18" fmla="*/ 34886 h 6424043"/>
              <a:gd name="connsiteX19" fmla="*/ 10689999 w 11578768"/>
              <a:gd name="connsiteY19" fmla="*/ 22192 h 6424043"/>
              <a:gd name="connsiteX20" fmla="*/ 7599878 w 11578768"/>
              <a:gd name="connsiteY20" fmla="*/ 27511 h 6424043"/>
              <a:gd name="connsiteX21" fmla="*/ 1999684 w 11578768"/>
              <a:gd name="connsiteY21" fmla="*/ 0 h 6424043"/>
              <a:gd name="connsiteX0" fmla="*/ 1999684 w 11578768"/>
              <a:gd name="connsiteY0" fmla="*/ 0 h 6424043"/>
              <a:gd name="connsiteX1" fmla="*/ 561320 w 11578768"/>
              <a:gd name="connsiteY1" fmla="*/ 10760 h 6424043"/>
              <a:gd name="connsiteX2" fmla="*/ 0 w 11578768"/>
              <a:gd name="connsiteY2" fmla="*/ 72136 h 6424043"/>
              <a:gd name="connsiteX3" fmla="*/ 0 w 11578768"/>
              <a:gd name="connsiteY3" fmla="*/ 860747 h 6424043"/>
              <a:gd name="connsiteX4" fmla="*/ 4597 w 11578768"/>
              <a:gd name="connsiteY4" fmla="*/ 860747 h 6424043"/>
              <a:gd name="connsiteX5" fmla="*/ 8569 w 11578768"/>
              <a:gd name="connsiteY5" fmla="*/ 1393284 h 6424043"/>
              <a:gd name="connsiteX6" fmla="*/ 67470 w 11578768"/>
              <a:gd name="connsiteY6" fmla="*/ 4886549 h 6424043"/>
              <a:gd name="connsiteX7" fmla="*/ 148480 w 11578768"/>
              <a:gd name="connsiteY7" fmla="*/ 5882442 h 6424043"/>
              <a:gd name="connsiteX8" fmla="*/ 5484139 w 11578768"/>
              <a:gd name="connsiteY8" fmla="*/ 5874336 h 6424043"/>
              <a:gd name="connsiteX9" fmla="*/ 8071632 w 11578768"/>
              <a:gd name="connsiteY9" fmla="*/ 5853608 h 6424043"/>
              <a:gd name="connsiteX10" fmla="*/ 8302487 w 11578768"/>
              <a:gd name="connsiteY10" fmla="*/ 5864356 h 6424043"/>
              <a:gd name="connsiteX11" fmla="*/ 8300328 w 11578768"/>
              <a:gd name="connsiteY11" fmla="*/ 6424043 h 6424043"/>
              <a:gd name="connsiteX12" fmla="*/ 9084484 w 11578768"/>
              <a:gd name="connsiteY12" fmla="*/ 5864482 h 6424043"/>
              <a:gd name="connsiteX13" fmla="*/ 9774882 w 11578768"/>
              <a:gd name="connsiteY13" fmla="*/ 5851061 h 6424043"/>
              <a:gd name="connsiteX14" fmla="*/ 10927227 w 11578768"/>
              <a:gd name="connsiteY14" fmla="*/ 5873967 h 6424043"/>
              <a:gd name="connsiteX15" fmla="*/ 11562334 w 11578768"/>
              <a:gd name="connsiteY15" fmla="*/ 5869852 h 6424043"/>
              <a:gd name="connsiteX16" fmla="*/ 11571244 w 11578768"/>
              <a:gd name="connsiteY16" fmla="*/ 2573275 h 6424043"/>
              <a:gd name="connsiteX17" fmla="*/ 11572643 w 11578768"/>
              <a:gd name="connsiteY17" fmla="*/ 213068 h 6424043"/>
              <a:gd name="connsiteX18" fmla="*/ 11386303 w 11578768"/>
              <a:gd name="connsiteY18" fmla="*/ 34886 h 6424043"/>
              <a:gd name="connsiteX19" fmla="*/ 10689999 w 11578768"/>
              <a:gd name="connsiteY19" fmla="*/ 22192 h 6424043"/>
              <a:gd name="connsiteX20" fmla="*/ 7599878 w 11578768"/>
              <a:gd name="connsiteY20" fmla="*/ 27511 h 6424043"/>
              <a:gd name="connsiteX21" fmla="*/ 1999684 w 11578768"/>
              <a:gd name="connsiteY21" fmla="*/ 0 h 642404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02487 w 11578768"/>
              <a:gd name="connsiteY10" fmla="*/ 586435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02487 w 11578768"/>
              <a:gd name="connsiteY10" fmla="*/ 586435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14590 w 11578768"/>
              <a:gd name="connsiteY10" fmla="*/ 587732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14590 w 11578768"/>
              <a:gd name="connsiteY10" fmla="*/ 587732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62953"/>
              <a:gd name="connsiteX1" fmla="*/ 561320 w 11578768"/>
              <a:gd name="connsiteY1" fmla="*/ 10760 h 6462953"/>
              <a:gd name="connsiteX2" fmla="*/ 0 w 11578768"/>
              <a:gd name="connsiteY2" fmla="*/ 72136 h 6462953"/>
              <a:gd name="connsiteX3" fmla="*/ 0 w 11578768"/>
              <a:gd name="connsiteY3" fmla="*/ 860747 h 6462953"/>
              <a:gd name="connsiteX4" fmla="*/ 4597 w 11578768"/>
              <a:gd name="connsiteY4" fmla="*/ 860747 h 6462953"/>
              <a:gd name="connsiteX5" fmla="*/ 8569 w 11578768"/>
              <a:gd name="connsiteY5" fmla="*/ 1393284 h 6462953"/>
              <a:gd name="connsiteX6" fmla="*/ 67470 w 11578768"/>
              <a:gd name="connsiteY6" fmla="*/ 4886549 h 6462953"/>
              <a:gd name="connsiteX7" fmla="*/ 148480 w 11578768"/>
              <a:gd name="connsiteY7" fmla="*/ 5882442 h 6462953"/>
              <a:gd name="connsiteX8" fmla="*/ 5484139 w 11578768"/>
              <a:gd name="connsiteY8" fmla="*/ 5874336 h 6462953"/>
              <a:gd name="connsiteX9" fmla="*/ 8071632 w 11578768"/>
              <a:gd name="connsiteY9" fmla="*/ 5853608 h 6462953"/>
              <a:gd name="connsiteX10" fmla="*/ 8314590 w 11578768"/>
              <a:gd name="connsiteY10" fmla="*/ 5877326 h 6462953"/>
              <a:gd name="connsiteX11" fmla="*/ 8469786 w 11578768"/>
              <a:gd name="connsiteY11" fmla="*/ 6462953 h 6462953"/>
              <a:gd name="connsiteX12" fmla="*/ 9084484 w 11578768"/>
              <a:gd name="connsiteY12" fmla="*/ 5864482 h 6462953"/>
              <a:gd name="connsiteX13" fmla="*/ 9774882 w 11578768"/>
              <a:gd name="connsiteY13" fmla="*/ 5851061 h 6462953"/>
              <a:gd name="connsiteX14" fmla="*/ 10927227 w 11578768"/>
              <a:gd name="connsiteY14" fmla="*/ 5873967 h 6462953"/>
              <a:gd name="connsiteX15" fmla="*/ 11562334 w 11578768"/>
              <a:gd name="connsiteY15" fmla="*/ 5869852 h 6462953"/>
              <a:gd name="connsiteX16" fmla="*/ 11571244 w 11578768"/>
              <a:gd name="connsiteY16" fmla="*/ 2573275 h 6462953"/>
              <a:gd name="connsiteX17" fmla="*/ 11572643 w 11578768"/>
              <a:gd name="connsiteY17" fmla="*/ 213068 h 6462953"/>
              <a:gd name="connsiteX18" fmla="*/ 11386303 w 11578768"/>
              <a:gd name="connsiteY18" fmla="*/ 34886 h 6462953"/>
              <a:gd name="connsiteX19" fmla="*/ 10689999 w 11578768"/>
              <a:gd name="connsiteY19" fmla="*/ 22192 h 6462953"/>
              <a:gd name="connsiteX20" fmla="*/ 7599878 w 11578768"/>
              <a:gd name="connsiteY20" fmla="*/ 27511 h 6462953"/>
              <a:gd name="connsiteX21" fmla="*/ 1999684 w 11578768"/>
              <a:gd name="connsiteY21" fmla="*/ 0 h 6462953"/>
              <a:gd name="connsiteX0" fmla="*/ 1999684 w 11578768"/>
              <a:gd name="connsiteY0" fmla="*/ 0 h 6462953"/>
              <a:gd name="connsiteX1" fmla="*/ 561320 w 11578768"/>
              <a:gd name="connsiteY1" fmla="*/ 10760 h 6462953"/>
              <a:gd name="connsiteX2" fmla="*/ 0 w 11578768"/>
              <a:gd name="connsiteY2" fmla="*/ 72136 h 6462953"/>
              <a:gd name="connsiteX3" fmla="*/ 0 w 11578768"/>
              <a:gd name="connsiteY3" fmla="*/ 860747 h 6462953"/>
              <a:gd name="connsiteX4" fmla="*/ 4597 w 11578768"/>
              <a:gd name="connsiteY4" fmla="*/ 860747 h 6462953"/>
              <a:gd name="connsiteX5" fmla="*/ 8569 w 11578768"/>
              <a:gd name="connsiteY5" fmla="*/ 1393284 h 6462953"/>
              <a:gd name="connsiteX6" fmla="*/ 67470 w 11578768"/>
              <a:gd name="connsiteY6" fmla="*/ 4886549 h 6462953"/>
              <a:gd name="connsiteX7" fmla="*/ 148480 w 11578768"/>
              <a:gd name="connsiteY7" fmla="*/ 5882442 h 6462953"/>
              <a:gd name="connsiteX8" fmla="*/ 5484139 w 11578768"/>
              <a:gd name="connsiteY8" fmla="*/ 5874336 h 6462953"/>
              <a:gd name="connsiteX9" fmla="*/ 8071632 w 11578768"/>
              <a:gd name="connsiteY9" fmla="*/ 5853608 h 6462953"/>
              <a:gd name="connsiteX10" fmla="*/ 8314590 w 11578768"/>
              <a:gd name="connsiteY10" fmla="*/ 5877326 h 6462953"/>
              <a:gd name="connsiteX11" fmla="*/ 8469786 w 11578768"/>
              <a:gd name="connsiteY11" fmla="*/ 6462953 h 6462953"/>
              <a:gd name="connsiteX12" fmla="*/ 9084484 w 11578768"/>
              <a:gd name="connsiteY12" fmla="*/ 5864482 h 6462953"/>
              <a:gd name="connsiteX13" fmla="*/ 9774882 w 11578768"/>
              <a:gd name="connsiteY13" fmla="*/ 5851061 h 6462953"/>
              <a:gd name="connsiteX14" fmla="*/ 10927227 w 11578768"/>
              <a:gd name="connsiteY14" fmla="*/ 5873967 h 6462953"/>
              <a:gd name="connsiteX15" fmla="*/ 11562334 w 11578768"/>
              <a:gd name="connsiteY15" fmla="*/ 5869852 h 6462953"/>
              <a:gd name="connsiteX16" fmla="*/ 11571244 w 11578768"/>
              <a:gd name="connsiteY16" fmla="*/ 2573275 h 6462953"/>
              <a:gd name="connsiteX17" fmla="*/ 11572643 w 11578768"/>
              <a:gd name="connsiteY17" fmla="*/ 213068 h 6462953"/>
              <a:gd name="connsiteX18" fmla="*/ 11386303 w 11578768"/>
              <a:gd name="connsiteY18" fmla="*/ 34886 h 6462953"/>
              <a:gd name="connsiteX19" fmla="*/ 10689999 w 11578768"/>
              <a:gd name="connsiteY19" fmla="*/ 22192 h 6462953"/>
              <a:gd name="connsiteX20" fmla="*/ 7599878 w 11578768"/>
              <a:gd name="connsiteY20" fmla="*/ 27511 h 6462953"/>
              <a:gd name="connsiteX21" fmla="*/ 1999684 w 11578768"/>
              <a:gd name="connsiteY21" fmla="*/ 0 h 6462953"/>
              <a:gd name="connsiteX0" fmla="*/ 1999684 w 11578768"/>
              <a:gd name="connsiteY0" fmla="*/ 0 h 6462953"/>
              <a:gd name="connsiteX1" fmla="*/ 561320 w 11578768"/>
              <a:gd name="connsiteY1" fmla="*/ 10760 h 6462953"/>
              <a:gd name="connsiteX2" fmla="*/ 0 w 11578768"/>
              <a:gd name="connsiteY2" fmla="*/ 72136 h 6462953"/>
              <a:gd name="connsiteX3" fmla="*/ 0 w 11578768"/>
              <a:gd name="connsiteY3" fmla="*/ 860747 h 6462953"/>
              <a:gd name="connsiteX4" fmla="*/ 4597 w 11578768"/>
              <a:gd name="connsiteY4" fmla="*/ 860747 h 6462953"/>
              <a:gd name="connsiteX5" fmla="*/ 8569 w 11578768"/>
              <a:gd name="connsiteY5" fmla="*/ 1393284 h 6462953"/>
              <a:gd name="connsiteX6" fmla="*/ 67470 w 11578768"/>
              <a:gd name="connsiteY6" fmla="*/ 4886549 h 6462953"/>
              <a:gd name="connsiteX7" fmla="*/ 148480 w 11578768"/>
              <a:gd name="connsiteY7" fmla="*/ 5882442 h 6462953"/>
              <a:gd name="connsiteX8" fmla="*/ 5484139 w 11578768"/>
              <a:gd name="connsiteY8" fmla="*/ 5874336 h 6462953"/>
              <a:gd name="connsiteX9" fmla="*/ 8071632 w 11578768"/>
              <a:gd name="connsiteY9" fmla="*/ 5853608 h 6462953"/>
              <a:gd name="connsiteX10" fmla="*/ 8314590 w 11578768"/>
              <a:gd name="connsiteY10" fmla="*/ 5877326 h 6462953"/>
              <a:gd name="connsiteX11" fmla="*/ 8469786 w 11578768"/>
              <a:gd name="connsiteY11" fmla="*/ 6462953 h 6462953"/>
              <a:gd name="connsiteX12" fmla="*/ 9084484 w 11578768"/>
              <a:gd name="connsiteY12" fmla="*/ 5864482 h 6462953"/>
              <a:gd name="connsiteX13" fmla="*/ 9774882 w 11578768"/>
              <a:gd name="connsiteY13" fmla="*/ 5851061 h 6462953"/>
              <a:gd name="connsiteX14" fmla="*/ 10927227 w 11578768"/>
              <a:gd name="connsiteY14" fmla="*/ 5873967 h 6462953"/>
              <a:gd name="connsiteX15" fmla="*/ 11562334 w 11578768"/>
              <a:gd name="connsiteY15" fmla="*/ 5869852 h 6462953"/>
              <a:gd name="connsiteX16" fmla="*/ 11571244 w 11578768"/>
              <a:gd name="connsiteY16" fmla="*/ 2573275 h 6462953"/>
              <a:gd name="connsiteX17" fmla="*/ 11572643 w 11578768"/>
              <a:gd name="connsiteY17" fmla="*/ 213068 h 6462953"/>
              <a:gd name="connsiteX18" fmla="*/ 11386303 w 11578768"/>
              <a:gd name="connsiteY18" fmla="*/ 34886 h 6462953"/>
              <a:gd name="connsiteX19" fmla="*/ 10689999 w 11578768"/>
              <a:gd name="connsiteY19" fmla="*/ 22192 h 6462953"/>
              <a:gd name="connsiteX20" fmla="*/ 7599878 w 11578768"/>
              <a:gd name="connsiteY20" fmla="*/ 27511 h 6462953"/>
              <a:gd name="connsiteX21" fmla="*/ 1999684 w 11578768"/>
              <a:gd name="connsiteY21" fmla="*/ 0 h 6462953"/>
              <a:gd name="connsiteX0" fmla="*/ 1999684 w 11578769"/>
              <a:gd name="connsiteY0" fmla="*/ 0 h 6462953"/>
              <a:gd name="connsiteX1" fmla="*/ 561320 w 11578769"/>
              <a:gd name="connsiteY1" fmla="*/ 10760 h 6462953"/>
              <a:gd name="connsiteX2" fmla="*/ 0 w 11578769"/>
              <a:gd name="connsiteY2" fmla="*/ 72136 h 6462953"/>
              <a:gd name="connsiteX3" fmla="*/ 0 w 11578769"/>
              <a:gd name="connsiteY3" fmla="*/ 860747 h 6462953"/>
              <a:gd name="connsiteX4" fmla="*/ 4597 w 11578769"/>
              <a:gd name="connsiteY4" fmla="*/ 860747 h 6462953"/>
              <a:gd name="connsiteX5" fmla="*/ 8569 w 11578769"/>
              <a:gd name="connsiteY5" fmla="*/ 1393284 h 6462953"/>
              <a:gd name="connsiteX6" fmla="*/ 67470 w 11578769"/>
              <a:gd name="connsiteY6" fmla="*/ 4886549 h 6462953"/>
              <a:gd name="connsiteX7" fmla="*/ 148480 w 11578769"/>
              <a:gd name="connsiteY7" fmla="*/ 5882442 h 6462953"/>
              <a:gd name="connsiteX8" fmla="*/ 5484139 w 11578769"/>
              <a:gd name="connsiteY8" fmla="*/ 5874336 h 6462953"/>
              <a:gd name="connsiteX9" fmla="*/ 8071632 w 11578769"/>
              <a:gd name="connsiteY9" fmla="*/ 5853608 h 6462953"/>
              <a:gd name="connsiteX10" fmla="*/ 8314590 w 11578769"/>
              <a:gd name="connsiteY10" fmla="*/ 5877326 h 6462953"/>
              <a:gd name="connsiteX11" fmla="*/ 8469786 w 11578769"/>
              <a:gd name="connsiteY11" fmla="*/ 6462953 h 6462953"/>
              <a:gd name="connsiteX12" fmla="*/ 8926264 w 11578769"/>
              <a:gd name="connsiteY12" fmla="*/ 5864484 h 6462953"/>
              <a:gd name="connsiteX13" fmla="*/ 9774882 w 11578769"/>
              <a:gd name="connsiteY13" fmla="*/ 5851061 h 6462953"/>
              <a:gd name="connsiteX14" fmla="*/ 10927227 w 11578769"/>
              <a:gd name="connsiteY14" fmla="*/ 5873967 h 6462953"/>
              <a:gd name="connsiteX15" fmla="*/ 11562334 w 11578769"/>
              <a:gd name="connsiteY15" fmla="*/ 5869852 h 6462953"/>
              <a:gd name="connsiteX16" fmla="*/ 11571244 w 11578769"/>
              <a:gd name="connsiteY16" fmla="*/ 2573275 h 6462953"/>
              <a:gd name="connsiteX17" fmla="*/ 11572643 w 11578769"/>
              <a:gd name="connsiteY17" fmla="*/ 213068 h 6462953"/>
              <a:gd name="connsiteX18" fmla="*/ 11386303 w 11578769"/>
              <a:gd name="connsiteY18" fmla="*/ 34886 h 6462953"/>
              <a:gd name="connsiteX19" fmla="*/ 10689999 w 11578769"/>
              <a:gd name="connsiteY19" fmla="*/ 22192 h 6462953"/>
              <a:gd name="connsiteX20" fmla="*/ 7599878 w 11578769"/>
              <a:gd name="connsiteY20" fmla="*/ 27511 h 6462953"/>
              <a:gd name="connsiteX21" fmla="*/ 1999684 w 11578769"/>
              <a:gd name="connsiteY21" fmla="*/ 0 h 6462953"/>
              <a:gd name="connsiteX0" fmla="*/ 1999684 w 11578769"/>
              <a:gd name="connsiteY0" fmla="*/ 0 h 6654630"/>
              <a:gd name="connsiteX1" fmla="*/ 561320 w 11578769"/>
              <a:gd name="connsiteY1" fmla="*/ 10760 h 6654630"/>
              <a:gd name="connsiteX2" fmla="*/ 0 w 11578769"/>
              <a:gd name="connsiteY2" fmla="*/ 72136 h 6654630"/>
              <a:gd name="connsiteX3" fmla="*/ 0 w 11578769"/>
              <a:gd name="connsiteY3" fmla="*/ 860747 h 6654630"/>
              <a:gd name="connsiteX4" fmla="*/ 4597 w 11578769"/>
              <a:gd name="connsiteY4" fmla="*/ 860747 h 6654630"/>
              <a:gd name="connsiteX5" fmla="*/ 8569 w 11578769"/>
              <a:gd name="connsiteY5" fmla="*/ 1393284 h 6654630"/>
              <a:gd name="connsiteX6" fmla="*/ 67470 w 11578769"/>
              <a:gd name="connsiteY6" fmla="*/ 4886549 h 6654630"/>
              <a:gd name="connsiteX7" fmla="*/ 148480 w 11578769"/>
              <a:gd name="connsiteY7" fmla="*/ 5882442 h 6654630"/>
              <a:gd name="connsiteX8" fmla="*/ 5484139 w 11578769"/>
              <a:gd name="connsiteY8" fmla="*/ 5874336 h 6654630"/>
              <a:gd name="connsiteX9" fmla="*/ 8071632 w 11578769"/>
              <a:gd name="connsiteY9" fmla="*/ 5853608 h 6654630"/>
              <a:gd name="connsiteX10" fmla="*/ 8314590 w 11578769"/>
              <a:gd name="connsiteY10" fmla="*/ 5877326 h 6654630"/>
              <a:gd name="connsiteX11" fmla="*/ 8570471 w 11578769"/>
              <a:gd name="connsiteY11" fmla="*/ 6654630 h 6654630"/>
              <a:gd name="connsiteX12" fmla="*/ 8926264 w 11578769"/>
              <a:gd name="connsiteY12" fmla="*/ 5864484 h 6654630"/>
              <a:gd name="connsiteX13" fmla="*/ 9774882 w 11578769"/>
              <a:gd name="connsiteY13" fmla="*/ 5851061 h 6654630"/>
              <a:gd name="connsiteX14" fmla="*/ 10927227 w 11578769"/>
              <a:gd name="connsiteY14" fmla="*/ 5873967 h 6654630"/>
              <a:gd name="connsiteX15" fmla="*/ 11562334 w 11578769"/>
              <a:gd name="connsiteY15" fmla="*/ 5869852 h 6654630"/>
              <a:gd name="connsiteX16" fmla="*/ 11571244 w 11578769"/>
              <a:gd name="connsiteY16" fmla="*/ 2573275 h 6654630"/>
              <a:gd name="connsiteX17" fmla="*/ 11572643 w 11578769"/>
              <a:gd name="connsiteY17" fmla="*/ 213068 h 6654630"/>
              <a:gd name="connsiteX18" fmla="*/ 11386303 w 11578769"/>
              <a:gd name="connsiteY18" fmla="*/ 34886 h 6654630"/>
              <a:gd name="connsiteX19" fmla="*/ 10689999 w 11578769"/>
              <a:gd name="connsiteY19" fmla="*/ 22192 h 6654630"/>
              <a:gd name="connsiteX20" fmla="*/ 7599878 w 11578769"/>
              <a:gd name="connsiteY20" fmla="*/ 27511 h 6654630"/>
              <a:gd name="connsiteX21" fmla="*/ 1999684 w 11578769"/>
              <a:gd name="connsiteY21" fmla="*/ 0 h 6654630"/>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213068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213068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213068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80739"/>
              <a:gd name="connsiteY0" fmla="*/ 0 h 6964048"/>
              <a:gd name="connsiteX1" fmla="*/ 561320 w 11580739"/>
              <a:gd name="connsiteY1" fmla="*/ 10760 h 6964048"/>
              <a:gd name="connsiteX2" fmla="*/ 0 w 11580739"/>
              <a:gd name="connsiteY2" fmla="*/ 72136 h 6964048"/>
              <a:gd name="connsiteX3" fmla="*/ 0 w 11580739"/>
              <a:gd name="connsiteY3" fmla="*/ 860747 h 6964048"/>
              <a:gd name="connsiteX4" fmla="*/ 4597 w 11580739"/>
              <a:gd name="connsiteY4" fmla="*/ 860747 h 6964048"/>
              <a:gd name="connsiteX5" fmla="*/ 8569 w 11580739"/>
              <a:gd name="connsiteY5" fmla="*/ 1393284 h 6964048"/>
              <a:gd name="connsiteX6" fmla="*/ 67470 w 11580739"/>
              <a:gd name="connsiteY6" fmla="*/ 4886549 h 6964048"/>
              <a:gd name="connsiteX7" fmla="*/ 148480 w 11580739"/>
              <a:gd name="connsiteY7" fmla="*/ 5882442 h 6964048"/>
              <a:gd name="connsiteX8" fmla="*/ 5484139 w 11580739"/>
              <a:gd name="connsiteY8" fmla="*/ 5874336 h 6964048"/>
              <a:gd name="connsiteX9" fmla="*/ 8071632 w 11580739"/>
              <a:gd name="connsiteY9" fmla="*/ 5853608 h 6964048"/>
              <a:gd name="connsiteX10" fmla="*/ 8314590 w 11580739"/>
              <a:gd name="connsiteY10" fmla="*/ 5877326 h 6964048"/>
              <a:gd name="connsiteX11" fmla="*/ 8575475 w 11580739"/>
              <a:gd name="connsiteY11" fmla="*/ 6964048 h 6964048"/>
              <a:gd name="connsiteX12" fmla="*/ 8926264 w 11580739"/>
              <a:gd name="connsiteY12" fmla="*/ 5864484 h 6964048"/>
              <a:gd name="connsiteX13" fmla="*/ 9774882 w 11580739"/>
              <a:gd name="connsiteY13" fmla="*/ 5851061 h 6964048"/>
              <a:gd name="connsiteX14" fmla="*/ 10927227 w 11580739"/>
              <a:gd name="connsiteY14" fmla="*/ 5873967 h 6964048"/>
              <a:gd name="connsiteX15" fmla="*/ 11562334 w 11580739"/>
              <a:gd name="connsiteY15" fmla="*/ 5869852 h 6964048"/>
              <a:gd name="connsiteX16" fmla="*/ 11571244 w 11580739"/>
              <a:gd name="connsiteY16" fmla="*/ 2573275 h 6964048"/>
              <a:gd name="connsiteX17" fmla="*/ 11572643 w 11580739"/>
              <a:gd name="connsiteY17" fmla="*/ 213068 h 6964048"/>
              <a:gd name="connsiteX18" fmla="*/ 11386303 w 11580739"/>
              <a:gd name="connsiteY18" fmla="*/ 34886 h 6964048"/>
              <a:gd name="connsiteX19" fmla="*/ 10689999 w 11580739"/>
              <a:gd name="connsiteY19" fmla="*/ 22192 h 6964048"/>
              <a:gd name="connsiteX20" fmla="*/ 7599878 w 11580739"/>
              <a:gd name="connsiteY20" fmla="*/ 27511 h 6964048"/>
              <a:gd name="connsiteX21" fmla="*/ 1999684 w 11580739"/>
              <a:gd name="connsiteY21" fmla="*/ 0 h 6964048"/>
              <a:gd name="connsiteX0" fmla="*/ 1999684 w 11580739"/>
              <a:gd name="connsiteY0" fmla="*/ 0 h 6964048"/>
              <a:gd name="connsiteX1" fmla="*/ 561320 w 11580739"/>
              <a:gd name="connsiteY1" fmla="*/ 10760 h 6964048"/>
              <a:gd name="connsiteX2" fmla="*/ 0 w 11580739"/>
              <a:gd name="connsiteY2" fmla="*/ 72136 h 6964048"/>
              <a:gd name="connsiteX3" fmla="*/ 0 w 11580739"/>
              <a:gd name="connsiteY3" fmla="*/ 860747 h 6964048"/>
              <a:gd name="connsiteX4" fmla="*/ 4597 w 11580739"/>
              <a:gd name="connsiteY4" fmla="*/ 860747 h 6964048"/>
              <a:gd name="connsiteX5" fmla="*/ 8569 w 11580739"/>
              <a:gd name="connsiteY5" fmla="*/ 1393284 h 6964048"/>
              <a:gd name="connsiteX6" fmla="*/ 67470 w 11580739"/>
              <a:gd name="connsiteY6" fmla="*/ 4886549 h 6964048"/>
              <a:gd name="connsiteX7" fmla="*/ 148480 w 11580739"/>
              <a:gd name="connsiteY7" fmla="*/ 5882442 h 6964048"/>
              <a:gd name="connsiteX8" fmla="*/ 5484139 w 11580739"/>
              <a:gd name="connsiteY8" fmla="*/ 5874336 h 6964048"/>
              <a:gd name="connsiteX9" fmla="*/ 8071632 w 11580739"/>
              <a:gd name="connsiteY9" fmla="*/ 5853608 h 6964048"/>
              <a:gd name="connsiteX10" fmla="*/ 8314590 w 11580739"/>
              <a:gd name="connsiteY10" fmla="*/ 5877326 h 6964048"/>
              <a:gd name="connsiteX11" fmla="*/ 8575475 w 11580739"/>
              <a:gd name="connsiteY11" fmla="*/ 6964048 h 6964048"/>
              <a:gd name="connsiteX12" fmla="*/ 8926264 w 11580739"/>
              <a:gd name="connsiteY12" fmla="*/ 5864484 h 6964048"/>
              <a:gd name="connsiteX13" fmla="*/ 9774882 w 11580739"/>
              <a:gd name="connsiteY13" fmla="*/ 5851061 h 6964048"/>
              <a:gd name="connsiteX14" fmla="*/ 10927227 w 11580739"/>
              <a:gd name="connsiteY14" fmla="*/ 5873967 h 6964048"/>
              <a:gd name="connsiteX15" fmla="*/ 11562334 w 11580739"/>
              <a:gd name="connsiteY15" fmla="*/ 5869852 h 6964048"/>
              <a:gd name="connsiteX16" fmla="*/ 11571244 w 11580739"/>
              <a:gd name="connsiteY16" fmla="*/ 2573275 h 6964048"/>
              <a:gd name="connsiteX17" fmla="*/ 11572643 w 11580739"/>
              <a:gd name="connsiteY17" fmla="*/ 135715 h 6964048"/>
              <a:gd name="connsiteX18" fmla="*/ 11386303 w 11580739"/>
              <a:gd name="connsiteY18" fmla="*/ 34886 h 6964048"/>
              <a:gd name="connsiteX19" fmla="*/ 10689999 w 11580739"/>
              <a:gd name="connsiteY19" fmla="*/ 22192 h 6964048"/>
              <a:gd name="connsiteX20" fmla="*/ 7599878 w 11580739"/>
              <a:gd name="connsiteY20" fmla="*/ 27511 h 6964048"/>
              <a:gd name="connsiteX21" fmla="*/ 1999684 w 11580739"/>
              <a:gd name="connsiteY21" fmla="*/ 0 h 6964048"/>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8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39624 w 11578769"/>
              <a:gd name="connsiteY4" fmla="*/ 860749 h 6964048"/>
              <a:gd name="connsiteX5" fmla="*/ 8569 w 11578769"/>
              <a:gd name="connsiteY5" fmla="*/ 1393284 h 6964048"/>
              <a:gd name="connsiteX6" fmla="*/ 67470 w 11578769"/>
              <a:gd name="connsiteY6" fmla="*/ 4886548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8569 w 11578769"/>
              <a:gd name="connsiteY4" fmla="*/ 1393284 h 6964048"/>
              <a:gd name="connsiteX5" fmla="*/ 67470 w 11578769"/>
              <a:gd name="connsiteY5" fmla="*/ 4886548 h 6964048"/>
              <a:gd name="connsiteX6" fmla="*/ 128464 w 11578769"/>
              <a:gd name="connsiteY6" fmla="*/ 5882443 h 6964048"/>
              <a:gd name="connsiteX7" fmla="*/ 5484139 w 11578769"/>
              <a:gd name="connsiteY7" fmla="*/ 5874336 h 6964048"/>
              <a:gd name="connsiteX8" fmla="*/ 8071632 w 11578769"/>
              <a:gd name="connsiteY8" fmla="*/ 5853608 h 6964048"/>
              <a:gd name="connsiteX9" fmla="*/ 8314590 w 11578769"/>
              <a:gd name="connsiteY9" fmla="*/ 5877326 h 6964048"/>
              <a:gd name="connsiteX10" fmla="*/ 8575475 w 11578769"/>
              <a:gd name="connsiteY10" fmla="*/ 6964048 h 6964048"/>
              <a:gd name="connsiteX11" fmla="*/ 8926264 w 11578769"/>
              <a:gd name="connsiteY11" fmla="*/ 5864484 h 6964048"/>
              <a:gd name="connsiteX12" fmla="*/ 9774882 w 11578769"/>
              <a:gd name="connsiteY12" fmla="*/ 5851061 h 6964048"/>
              <a:gd name="connsiteX13" fmla="*/ 10927227 w 11578769"/>
              <a:gd name="connsiteY13" fmla="*/ 5873967 h 6964048"/>
              <a:gd name="connsiteX14" fmla="*/ 11562334 w 11578769"/>
              <a:gd name="connsiteY14" fmla="*/ 5869852 h 6964048"/>
              <a:gd name="connsiteX15" fmla="*/ 11571244 w 11578769"/>
              <a:gd name="connsiteY15" fmla="*/ 2573275 h 6964048"/>
              <a:gd name="connsiteX16" fmla="*/ 11572643 w 11578769"/>
              <a:gd name="connsiteY16" fmla="*/ 135715 h 6964048"/>
              <a:gd name="connsiteX17" fmla="*/ 11386303 w 11578769"/>
              <a:gd name="connsiteY17" fmla="*/ 34886 h 6964048"/>
              <a:gd name="connsiteX18" fmla="*/ 10689999 w 11578769"/>
              <a:gd name="connsiteY18" fmla="*/ 22192 h 6964048"/>
              <a:gd name="connsiteX19" fmla="*/ 7599878 w 11578769"/>
              <a:gd name="connsiteY19" fmla="*/ 27511 h 6964048"/>
              <a:gd name="connsiteX20" fmla="*/ 1999684 w 11578769"/>
              <a:gd name="connsiteY20" fmla="*/ 0 h 6964048"/>
              <a:gd name="connsiteX0" fmla="*/ 1991115 w 11570200"/>
              <a:gd name="connsiteY0" fmla="*/ 0 h 6964048"/>
              <a:gd name="connsiteX1" fmla="*/ 552751 w 11570200"/>
              <a:gd name="connsiteY1" fmla="*/ 10760 h 6964048"/>
              <a:gd name="connsiteX2" fmla="*/ 11446 w 11570200"/>
              <a:gd name="connsiteY2" fmla="*/ 56664 h 6964048"/>
              <a:gd name="connsiteX3" fmla="*/ 6442 w 11570200"/>
              <a:gd name="connsiteY3" fmla="*/ 845281 h 6964048"/>
              <a:gd name="connsiteX4" fmla="*/ 0 w 11570200"/>
              <a:gd name="connsiteY4" fmla="*/ 1393284 h 6964048"/>
              <a:gd name="connsiteX5" fmla="*/ 58901 w 11570200"/>
              <a:gd name="connsiteY5" fmla="*/ 4886548 h 6964048"/>
              <a:gd name="connsiteX6" fmla="*/ 119895 w 11570200"/>
              <a:gd name="connsiteY6" fmla="*/ 5882443 h 6964048"/>
              <a:gd name="connsiteX7" fmla="*/ 5475570 w 11570200"/>
              <a:gd name="connsiteY7" fmla="*/ 5874336 h 6964048"/>
              <a:gd name="connsiteX8" fmla="*/ 8063063 w 11570200"/>
              <a:gd name="connsiteY8" fmla="*/ 5853608 h 6964048"/>
              <a:gd name="connsiteX9" fmla="*/ 8306021 w 11570200"/>
              <a:gd name="connsiteY9" fmla="*/ 5877326 h 6964048"/>
              <a:gd name="connsiteX10" fmla="*/ 8566906 w 11570200"/>
              <a:gd name="connsiteY10" fmla="*/ 6964048 h 6964048"/>
              <a:gd name="connsiteX11" fmla="*/ 8917695 w 11570200"/>
              <a:gd name="connsiteY11" fmla="*/ 5864484 h 6964048"/>
              <a:gd name="connsiteX12" fmla="*/ 9766313 w 11570200"/>
              <a:gd name="connsiteY12" fmla="*/ 5851061 h 6964048"/>
              <a:gd name="connsiteX13" fmla="*/ 10918658 w 11570200"/>
              <a:gd name="connsiteY13" fmla="*/ 5873967 h 6964048"/>
              <a:gd name="connsiteX14" fmla="*/ 11553765 w 11570200"/>
              <a:gd name="connsiteY14" fmla="*/ 5869852 h 6964048"/>
              <a:gd name="connsiteX15" fmla="*/ 11562675 w 11570200"/>
              <a:gd name="connsiteY15" fmla="*/ 2573275 h 6964048"/>
              <a:gd name="connsiteX16" fmla="*/ 11564074 w 11570200"/>
              <a:gd name="connsiteY16" fmla="*/ 135715 h 6964048"/>
              <a:gd name="connsiteX17" fmla="*/ 11377734 w 11570200"/>
              <a:gd name="connsiteY17" fmla="*/ 34886 h 6964048"/>
              <a:gd name="connsiteX18" fmla="*/ 10681430 w 11570200"/>
              <a:gd name="connsiteY18" fmla="*/ 22192 h 6964048"/>
              <a:gd name="connsiteX19" fmla="*/ 7591309 w 11570200"/>
              <a:gd name="connsiteY19" fmla="*/ 27511 h 6964048"/>
              <a:gd name="connsiteX20" fmla="*/ 1991115 w 11570200"/>
              <a:gd name="connsiteY20" fmla="*/ 0 h 6964048"/>
              <a:gd name="connsiteX0" fmla="*/ 1984916 w 11564001"/>
              <a:gd name="connsiteY0" fmla="*/ 0 h 6964048"/>
              <a:gd name="connsiteX1" fmla="*/ 546552 w 11564001"/>
              <a:gd name="connsiteY1" fmla="*/ 10760 h 6964048"/>
              <a:gd name="connsiteX2" fmla="*/ 5247 w 11564001"/>
              <a:gd name="connsiteY2" fmla="*/ 56664 h 6964048"/>
              <a:gd name="connsiteX3" fmla="*/ 243 w 11564001"/>
              <a:gd name="connsiteY3" fmla="*/ 845281 h 6964048"/>
              <a:gd name="connsiteX4" fmla="*/ 8812 w 11564001"/>
              <a:gd name="connsiteY4" fmla="*/ 1671759 h 6964048"/>
              <a:gd name="connsiteX5" fmla="*/ 52702 w 11564001"/>
              <a:gd name="connsiteY5" fmla="*/ 4886548 h 6964048"/>
              <a:gd name="connsiteX6" fmla="*/ 113696 w 11564001"/>
              <a:gd name="connsiteY6" fmla="*/ 5882443 h 6964048"/>
              <a:gd name="connsiteX7" fmla="*/ 5469371 w 11564001"/>
              <a:gd name="connsiteY7" fmla="*/ 5874336 h 6964048"/>
              <a:gd name="connsiteX8" fmla="*/ 8056864 w 11564001"/>
              <a:gd name="connsiteY8" fmla="*/ 5853608 h 6964048"/>
              <a:gd name="connsiteX9" fmla="*/ 8299822 w 11564001"/>
              <a:gd name="connsiteY9" fmla="*/ 5877326 h 6964048"/>
              <a:gd name="connsiteX10" fmla="*/ 8560707 w 11564001"/>
              <a:gd name="connsiteY10" fmla="*/ 6964048 h 6964048"/>
              <a:gd name="connsiteX11" fmla="*/ 8911496 w 11564001"/>
              <a:gd name="connsiteY11" fmla="*/ 5864484 h 6964048"/>
              <a:gd name="connsiteX12" fmla="*/ 9760114 w 11564001"/>
              <a:gd name="connsiteY12" fmla="*/ 5851061 h 6964048"/>
              <a:gd name="connsiteX13" fmla="*/ 10912459 w 11564001"/>
              <a:gd name="connsiteY13" fmla="*/ 5873967 h 6964048"/>
              <a:gd name="connsiteX14" fmla="*/ 11547566 w 11564001"/>
              <a:gd name="connsiteY14" fmla="*/ 5869852 h 6964048"/>
              <a:gd name="connsiteX15" fmla="*/ 11556476 w 11564001"/>
              <a:gd name="connsiteY15" fmla="*/ 2573275 h 6964048"/>
              <a:gd name="connsiteX16" fmla="*/ 11557875 w 11564001"/>
              <a:gd name="connsiteY16" fmla="*/ 135715 h 6964048"/>
              <a:gd name="connsiteX17" fmla="*/ 11371535 w 11564001"/>
              <a:gd name="connsiteY17" fmla="*/ 34886 h 6964048"/>
              <a:gd name="connsiteX18" fmla="*/ 10675231 w 11564001"/>
              <a:gd name="connsiteY18" fmla="*/ 22192 h 6964048"/>
              <a:gd name="connsiteX19" fmla="*/ 7585110 w 11564001"/>
              <a:gd name="connsiteY19" fmla="*/ 27511 h 6964048"/>
              <a:gd name="connsiteX20" fmla="*/ 1984916 w 11564001"/>
              <a:gd name="connsiteY20" fmla="*/ 0 h 6964048"/>
              <a:gd name="connsiteX0" fmla="*/ 1984673 w 11563758"/>
              <a:gd name="connsiteY0" fmla="*/ 0 h 6964048"/>
              <a:gd name="connsiteX1" fmla="*/ 546309 w 11563758"/>
              <a:gd name="connsiteY1" fmla="*/ 10760 h 6964048"/>
              <a:gd name="connsiteX2" fmla="*/ 5004 w 11563758"/>
              <a:gd name="connsiteY2" fmla="*/ 56664 h 6964048"/>
              <a:gd name="connsiteX3" fmla="*/ 0 w 11563758"/>
              <a:gd name="connsiteY3" fmla="*/ 845281 h 6964048"/>
              <a:gd name="connsiteX4" fmla="*/ 52459 w 11563758"/>
              <a:gd name="connsiteY4" fmla="*/ 4886548 h 6964048"/>
              <a:gd name="connsiteX5" fmla="*/ 113453 w 11563758"/>
              <a:gd name="connsiteY5" fmla="*/ 5882443 h 6964048"/>
              <a:gd name="connsiteX6" fmla="*/ 5469128 w 11563758"/>
              <a:gd name="connsiteY6" fmla="*/ 5874336 h 6964048"/>
              <a:gd name="connsiteX7" fmla="*/ 8056621 w 11563758"/>
              <a:gd name="connsiteY7" fmla="*/ 5853608 h 6964048"/>
              <a:gd name="connsiteX8" fmla="*/ 8299579 w 11563758"/>
              <a:gd name="connsiteY8" fmla="*/ 5877326 h 6964048"/>
              <a:gd name="connsiteX9" fmla="*/ 8560464 w 11563758"/>
              <a:gd name="connsiteY9" fmla="*/ 6964048 h 6964048"/>
              <a:gd name="connsiteX10" fmla="*/ 8911253 w 11563758"/>
              <a:gd name="connsiteY10" fmla="*/ 5864484 h 6964048"/>
              <a:gd name="connsiteX11" fmla="*/ 9759871 w 11563758"/>
              <a:gd name="connsiteY11" fmla="*/ 5851061 h 6964048"/>
              <a:gd name="connsiteX12" fmla="*/ 10912216 w 11563758"/>
              <a:gd name="connsiteY12" fmla="*/ 5873967 h 6964048"/>
              <a:gd name="connsiteX13" fmla="*/ 11547323 w 11563758"/>
              <a:gd name="connsiteY13" fmla="*/ 5869852 h 6964048"/>
              <a:gd name="connsiteX14" fmla="*/ 11556233 w 11563758"/>
              <a:gd name="connsiteY14" fmla="*/ 2573275 h 6964048"/>
              <a:gd name="connsiteX15" fmla="*/ 11557632 w 11563758"/>
              <a:gd name="connsiteY15" fmla="*/ 135715 h 6964048"/>
              <a:gd name="connsiteX16" fmla="*/ 11371292 w 11563758"/>
              <a:gd name="connsiteY16" fmla="*/ 34886 h 6964048"/>
              <a:gd name="connsiteX17" fmla="*/ 10674988 w 11563758"/>
              <a:gd name="connsiteY17" fmla="*/ 22192 h 6964048"/>
              <a:gd name="connsiteX18" fmla="*/ 7584867 w 11563758"/>
              <a:gd name="connsiteY18" fmla="*/ 27511 h 6964048"/>
              <a:gd name="connsiteX19" fmla="*/ 1984673 w 11563758"/>
              <a:gd name="connsiteY19" fmla="*/ 0 h 6964048"/>
              <a:gd name="connsiteX0" fmla="*/ 1979669 w 11558754"/>
              <a:gd name="connsiteY0" fmla="*/ 0 h 6964048"/>
              <a:gd name="connsiteX1" fmla="*/ 541305 w 11558754"/>
              <a:gd name="connsiteY1" fmla="*/ 10760 h 6964048"/>
              <a:gd name="connsiteX2" fmla="*/ 0 w 11558754"/>
              <a:gd name="connsiteY2" fmla="*/ 56664 h 6964048"/>
              <a:gd name="connsiteX3" fmla="*/ 10007 w 11558754"/>
              <a:gd name="connsiteY3" fmla="*/ 907167 h 6964048"/>
              <a:gd name="connsiteX4" fmla="*/ 47455 w 11558754"/>
              <a:gd name="connsiteY4" fmla="*/ 4886548 h 6964048"/>
              <a:gd name="connsiteX5" fmla="*/ 108449 w 11558754"/>
              <a:gd name="connsiteY5" fmla="*/ 5882443 h 6964048"/>
              <a:gd name="connsiteX6" fmla="*/ 5464124 w 11558754"/>
              <a:gd name="connsiteY6" fmla="*/ 5874336 h 6964048"/>
              <a:gd name="connsiteX7" fmla="*/ 8051617 w 11558754"/>
              <a:gd name="connsiteY7" fmla="*/ 5853608 h 6964048"/>
              <a:gd name="connsiteX8" fmla="*/ 8294575 w 11558754"/>
              <a:gd name="connsiteY8" fmla="*/ 5877326 h 6964048"/>
              <a:gd name="connsiteX9" fmla="*/ 8555460 w 11558754"/>
              <a:gd name="connsiteY9" fmla="*/ 6964048 h 6964048"/>
              <a:gd name="connsiteX10" fmla="*/ 8906249 w 11558754"/>
              <a:gd name="connsiteY10" fmla="*/ 5864484 h 6964048"/>
              <a:gd name="connsiteX11" fmla="*/ 9754867 w 11558754"/>
              <a:gd name="connsiteY11" fmla="*/ 5851061 h 6964048"/>
              <a:gd name="connsiteX12" fmla="*/ 10907212 w 11558754"/>
              <a:gd name="connsiteY12" fmla="*/ 5873967 h 6964048"/>
              <a:gd name="connsiteX13" fmla="*/ 11542319 w 11558754"/>
              <a:gd name="connsiteY13" fmla="*/ 5869852 h 6964048"/>
              <a:gd name="connsiteX14" fmla="*/ 11551229 w 11558754"/>
              <a:gd name="connsiteY14" fmla="*/ 2573275 h 6964048"/>
              <a:gd name="connsiteX15" fmla="*/ 11552628 w 11558754"/>
              <a:gd name="connsiteY15" fmla="*/ 135715 h 6964048"/>
              <a:gd name="connsiteX16" fmla="*/ 11366288 w 11558754"/>
              <a:gd name="connsiteY16" fmla="*/ 34886 h 6964048"/>
              <a:gd name="connsiteX17" fmla="*/ 10669984 w 11558754"/>
              <a:gd name="connsiteY17" fmla="*/ 22192 h 6964048"/>
              <a:gd name="connsiteX18" fmla="*/ 7579863 w 11558754"/>
              <a:gd name="connsiteY18" fmla="*/ 27511 h 6964048"/>
              <a:gd name="connsiteX19" fmla="*/ 1979669 w 11558754"/>
              <a:gd name="connsiteY19" fmla="*/ 0 h 6964048"/>
              <a:gd name="connsiteX0" fmla="*/ 1969662 w 11548747"/>
              <a:gd name="connsiteY0" fmla="*/ 0 h 6964048"/>
              <a:gd name="connsiteX1" fmla="*/ 531298 w 11548747"/>
              <a:gd name="connsiteY1" fmla="*/ 10760 h 6964048"/>
              <a:gd name="connsiteX2" fmla="*/ 10008 w 11548747"/>
              <a:gd name="connsiteY2" fmla="*/ 41197 h 6964048"/>
              <a:gd name="connsiteX3" fmla="*/ 0 w 11548747"/>
              <a:gd name="connsiteY3" fmla="*/ 907167 h 6964048"/>
              <a:gd name="connsiteX4" fmla="*/ 37448 w 11548747"/>
              <a:gd name="connsiteY4" fmla="*/ 4886548 h 6964048"/>
              <a:gd name="connsiteX5" fmla="*/ 98442 w 11548747"/>
              <a:gd name="connsiteY5" fmla="*/ 5882443 h 6964048"/>
              <a:gd name="connsiteX6" fmla="*/ 5454117 w 11548747"/>
              <a:gd name="connsiteY6" fmla="*/ 5874336 h 6964048"/>
              <a:gd name="connsiteX7" fmla="*/ 8041610 w 11548747"/>
              <a:gd name="connsiteY7" fmla="*/ 5853608 h 6964048"/>
              <a:gd name="connsiteX8" fmla="*/ 8284568 w 11548747"/>
              <a:gd name="connsiteY8" fmla="*/ 5877326 h 6964048"/>
              <a:gd name="connsiteX9" fmla="*/ 8545453 w 11548747"/>
              <a:gd name="connsiteY9" fmla="*/ 6964048 h 6964048"/>
              <a:gd name="connsiteX10" fmla="*/ 8896242 w 11548747"/>
              <a:gd name="connsiteY10" fmla="*/ 5864484 h 6964048"/>
              <a:gd name="connsiteX11" fmla="*/ 9744860 w 11548747"/>
              <a:gd name="connsiteY11" fmla="*/ 5851061 h 6964048"/>
              <a:gd name="connsiteX12" fmla="*/ 10897205 w 11548747"/>
              <a:gd name="connsiteY12" fmla="*/ 5873967 h 6964048"/>
              <a:gd name="connsiteX13" fmla="*/ 11532312 w 11548747"/>
              <a:gd name="connsiteY13" fmla="*/ 5869852 h 6964048"/>
              <a:gd name="connsiteX14" fmla="*/ 11541222 w 11548747"/>
              <a:gd name="connsiteY14" fmla="*/ 2573275 h 6964048"/>
              <a:gd name="connsiteX15" fmla="*/ 11542621 w 11548747"/>
              <a:gd name="connsiteY15" fmla="*/ 135715 h 6964048"/>
              <a:gd name="connsiteX16" fmla="*/ 11356281 w 11548747"/>
              <a:gd name="connsiteY16" fmla="*/ 34886 h 6964048"/>
              <a:gd name="connsiteX17" fmla="*/ 10659977 w 11548747"/>
              <a:gd name="connsiteY17" fmla="*/ 22192 h 6964048"/>
              <a:gd name="connsiteX18" fmla="*/ 7569856 w 11548747"/>
              <a:gd name="connsiteY18" fmla="*/ 27511 h 6964048"/>
              <a:gd name="connsiteX19" fmla="*/ 1969662 w 11548747"/>
              <a:gd name="connsiteY19" fmla="*/ 0 h 6964048"/>
              <a:gd name="connsiteX0" fmla="*/ 1969662 w 11548747"/>
              <a:gd name="connsiteY0" fmla="*/ 0 h 6964048"/>
              <a:gd name="connsiteX1" fmla="*/ 531298 w 11548747"/>
              <a:gd name="connsiteY1" fmla="*/ 10760 h 6964048"/>
              <a:gd name="connsiteX2" fmla="*/ 10008 w 11548747"/>
              <a:gd name="connsiteY2" fmla="*/ 41197 h 6964048"/>
              <a:gd name="connsiteX3" fmla="*/ 0 w 11548747"/>
              <a:gd name="connsiteY3" fmla="*/ 907167 h 6964048"/>
              <a:gd name="connsiteX4" fmla="*/ 37448 w 11548747"/>
              <a:gd name="connsiteY4" fmla="*/ 4886548 h 6964048"/>
              <a:gd name="connsiteX5" fmla="*/ 98442 w 11548747"/>
              <a:gd name="connsiteY5" fmla="*/ 5882443 h 6964048"/>
              <a:gd name="connsiteX6" fmla="*/ 5454117 w 11548747"/>
              <a:gd name="connsiteY6" fmla="*/ 5874336 h 6964048"/>
              <a:gd name="connsiteX7" fmla="*/ 8041610 w 11548747"/>
              <a:gd name="connsiteY7" fmla="*/ 5853608 h 6964048"/>
              <a:gd name="connsiteX8" fmla="*/ 8284568 w 11548747"/>
              <a:gd name="connsiteY8" fmla="*/ 5877326 h 6964048"/>
              <a:gd name="connsiteX9" fmla="*/ 8545453 w 11548747"/>
              <a:gd name="connsiteY9" fmla="*/ 6964048 h 6964048"/>
              <a:gd name="connsiteX10" fmla="*/ 8896242 w 11548747"/>
              <a:gd name="connsiteY10" fmla="*/ 5864484 h 6964048"/>
              <a:gd name="connsiteX11" fmla="*/ 9744860 w 11548747"/>
              <a:gd name="connsiteY11" fmla="*/ 5851061 h 6964048"/>
              <a:gd name="connsiteX12" fmla="*/ 10897205 w 11548747"/>
              <a:gd name="connsiteY12" fmla="*/ 5873967 h 6964048"/>
              <a:gd name="connsiteX13" fmla="*/ 11532312 w 11548747"/>
              <a:gd name="connsiteY13" fmla="*/ 5869852 h 6964048"/>
              <a:gd name="connsiteX14" fmla="*/ 11541222 w 11548747"/>
              <a:gd name="connsiteY14" fmla="*/ 2573275 h 6964048"/>
              <a:gd name="connsiteX15" fmla="*/ 11542621 w 11548747"/>
              <a:gd name="connsiteY15" fmla="*/ 135715 h 6964048"/>
              <a:gd name="connsiteX16" fmla="*/ 11356281 w 11548747"/>
              <a:gd name="connsiteY16" fmla="*/ 34886 h 6964048"/>
              <a:gd name="connsiteX17" fmla="*/ 10659977 w 11548747"/>
              <a:gd name="connsiteY17" fmla="*/ 22192 h 6964048"/>
              <a:gd name="connsiteX18" fmla="*/ 7569856 w 11548747"/>
              <a:gd name="connsiteY18" fmla="*/ 27511 h 6964048"/>
              <a:gd name="connsiteX19" fmla="*/ 1969662 w 11548747"/>
              <a:gd name="connsiteY19" fmla="*/ 0 h 6964048"/>
              <a:gd name="connsiteX0" fmla="*/ 1969662 w 11548747"/>
              <a:gd name="connsiteY0" fmla="*/ 0 h 6964048"/>
              <a:gd name="connsiteX1" fmla="*/ 531298 w 11548747"/>
              <a:gd name="connsiteY1" fmla="*/ 10760 h 6964048"/>
              <a:gd name="connsiteX2" fmla="*/ 10008 w 11548747"/>
              <a:gd name="connsiteY2" fmla="*/ 41197 h 6964048"/>
              <a:gd name="connsiteX3" fmla="*/ 0 w 11548747"/>
              <a:gd name="connsiteY3" fmla="*/ 907167 h 6964048"/>
              <a:gd name="connsiteX4" fmla="*/ 37448 w 11548747"/>
              <a:gd name="connsiteY4" fmla="*/ 4886548 h 6964048"/>
              <a:gd name="connsiteX5" fmla="*/ 98442 w 11548747"/>
              <a:gd name="connsiteY5" fmla="*/ 5882443 h 6964048"/>
              <a:gd name="connsiteX6" fmla="*/ 5454117 w 11548747"/>
              <a:gd name="connsiteY6" fmla="*/ 5874336 h 6964048"/>
              <a:gd name="connsiteX7" fmla="*/ 8041610 w 11548747"/>
              <a:gd name="connsiteY7" fmla="*/ 5853608 h 6964048"/>
              <a:gd name="connsiteX8" fmla="*/ 8284568 w 11548747"/>
              <a:gd name="connsiteY8" fmla="*/ 5877326 h 6964048"/>
              <a:gd name="connsiteX9" fmla="*/ 8545453 w 11548747"/>
              <a:gd name="connsiteY9" fmla="*/ 6964048 h 6964048"/>
              <a:gd name="connsiteX10" fmla="*/ 8896242 w 11548747"/>
              <a:gd name="connsiteY10" fmla="*/ 5864484 h 6964048"/>
              <a:gd name="connsiteX11" fmla="*/ 9744860 w 11548747"/>
              <a:gd name="connsiteY11" fmla="*/ 5851061 h 6964048"/>
              <a:gd name="connsiteX12" fmla="*/ 10897205 w 11548747"/>
              <a:gd name="connsiteY12" fmla="*/ 5873967 h 6964048"/>
              <a:gd name="connsiteX13" fmla="*/ 11532312 w 11548747"/>
              <a:gd name="connsiteY13" fmla="*/ 5869852 h 6964048"/>
              <a:gd name="connsiteX14" fmla="*/ 11541222 w 11548747"/>
              <a:gd name="connsiteY14" fmla="*/ 2573275 h 6964048"/>
              <a:gd name="connsiteX15" fmla="*/ 11542621 w 11548747"/>
              <a:gd name="connsiteY15" fmla="*/ 135715 h 6964048"/>
              <a:gd name="connsiteX16" fmla="*/ 11356281 w 11548747"/>
              <a:gd name="connsiteY16" fmla="*/ 34886 h 6964048"/>
              <a:gd name="connsiteX17" fmla="*/ 10659977 w 11548747"/>
              <a:gd name="connsiteY17" fmla="*/ 22192 h 6964048"/>
              <a:gd name="connsiteX18" fmla="*/ 7569856 w 11548747"/>
              <a:gd name="connsiteY18" fmla="*/ 27511 h 6964048"/>
              <a:gd name="connsiteX19" fmla="*/ 1969662 w 11548747"/>
              <a:gd name="connsiteY19" fmla="*/ 0 h 696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48747" h="6964048">
                <a:moveTo>
                  <a:pt x="1969662" y="0"/>
                </a:moveTo>
                <a:lnTo>
                  <a:pt x="531298" y="10760"/>
                </a:lnTo>
                <a:cubicBezTo>
                  <a:pt x="412076" y="17393"/>
                  <a:pt x="40889" y="-5755"/>
                  <a:pt x="10008" y="41197"/>
                </a:cubicBezTo>
                <a:lnTo>
                  <a:pt x="0" y="907167"/>
                </a:lnTo>
                <a:cubicBezTo>
                  <a:pt x="7909" y="1712148"/>
                  <a:pt x="18539" y="4047021"/>
                  <a:pt x="37448" y="4886548"/>
                </a:cubicBezTo>
                <a:cubicBezTo>
                  <a:pt x="53591" y="5571076"/>
                  <a:pt x="27300" y="5894554"/>
                  <a:pt x="98442" y="5882443"/>
                </a:cubicBezTo>
                <a:cubicBezTo>
                  <a:pt x="2272096" y="5944168"/>
                  <a:pt x="3839516" y="5905296"/>
                  <a:pt x="5454117" y="5874336"/>
                </a:cubicBezTo>
                <a:lnTo>
                  <a:pt x="8041610" y="5853608"/>
                </a:lnTo>
                <a:cubicBezTo>
                  <a:pt x="8097057" y="5853135"/>
                  <a:pt x="8260641" y="5816019"/>
                  <a:pt x="8284568" y="5877326"/>
                </a:cubicBezTo>
                <a:cubicBezTo>
                  <a:pt x="8358458" y="6066651"/>
                  <a:pt x="8505494" y="6819821"/>
                  <a:pt x="8545453" y="6964048"/>
                </a:cubicBezTo>
                <a:cubicBezTo>
                  <a:pt x="8592444" y="6853126"/>
                  <a:pt x="8717070" y="6190249"/>
                  <a:pt x="8896242" y="5864484"/>
                </a:cubicBezTo>
                <a:cubicBezTo>
                  <a:pt x="8983231" y="5861744"/>
                  <a:pt x="9383648" y="5857976"/>
                  <a:pt x="9744860" y="5851061"/>
                </a:cubicBezTo>
                <a:lnTo>
                  <a:pt x="10897205" y="5873967"/>
                </a:lnTo>
                <a:cubicBezTo>
                  <a:pt x="11154266" y="5864303"/>
                  <a:pt x="11330236" y="5889853"/>
                  <a:pt x="11532312" y="5869852"/>
                </a:cubicBezTo>
                <a:cubicBezTo>
                  <a:pt x="11570755" y="5664332"/>
                  <a:pt x="11527878" y="4358576"/>
                  <a:pt x="11541222" y="2573275"/>
                </a:cubicBezTo>
                <a:cubicBezTo>
                  <a:pt x="11557330" y="1394689"/>
                  <a:pt x="11525996" y="803887"/>
                  <a:pt x="11542621" y="135715"/>
                </a:cubicBezTo>
                <a:cubicBezTo>
                  <a:pt x="11545135" y="34675"/>
                  <a:pt x="11490844" y="52505"/>
                  <a:pt x="11356281" y="34886"/>
                </a:cubicBezTo>
                <a:cubicBezTo>
                  <a:pt x="11210966" y="17266"/>
                  <a:pt x="10860029" y="38111"/>
                  <a:pt x="10659977" y="22192"/>
                </a:cubicBezTo>
                <a:lnTo>
                  <a:pt x="7569856" y="27511"/>
                </a:lnTo>
                <a:lnTo>
                  <a:pt x="1969662" y="0"/>
                </a:lnTo>
                <a:close/>
              </a:path>
            </a:pathLst>
          </a:custGeom>
          <a:solidFill>
            <a:schemeClr val="bg1"/>
          </a:solidFill>
          <a:ln w="1905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76C87FB6-23D5-59CD-DE35-669B91055A6E}"/>
              </a:ext>
            </a:extLst>
          </p:cNvPr>
          <p:cNvSpPr>
            <a:spLocks noGrp="1"/>
          </p:cNvSpPr>
          <p:nvPr>
            <p:ph type="title"/>
          </p:nvPr>
        </p:nvSpPr>
        <p:spPr>
          <a:xfrm>
            <a:off x="1707687" y="4765780"/>
            <a:ext cx="8889663" cy="1235348"/>
          </a:xfrm>
        </p:spPr>
        <p:txBody>
          <a:bodyPr>
            <a:normAutofit/>
          </a:bodyPr>
          <a:lstStyle/>
          <a:p>
            <a:pPr algn="ctr">
              <a:lnSpc>
                <a:spcPct val="90000"/>
              </a:lnSpc>
            </a:pPr>
            <a:r>
              <a:rPr lang="el-GR" sz="4100" dirty="0">
                <a:latin typeface="Cavolini" panose="03000502040302020204" pitchFamily="66" charset="0"/>
                <a:cs typeface="Cavolini" panose="03000502040302020204" pitchFamily="66" charset="0"/>
              </a:rPr>
              <a:t>Προτεινόμενη δραστηριότητα σύγκρισης των δύο ιστοριών</a:t>
            </a:r>
            <a:endParaRPr lang="en-US" sz="4100" dirty="0">
              <a:latin typeface="Cavolini" panose="03000502040302020204" pitchFamily="66" charset="0"/>
              <a:cs typeface="Cavolini" panose="03000502040302020204" pitchFamily="66" charset="0"/>
            </a:endParaRPr>
          </a:p>
        </p:txBody>
      </p:sp>
      <p:sp>
        <p:nvSpPr>
          <p:cNvPr id="13" name="Freeform: Shape 12">
            <a:extLst>
              <a:ext uri="{FF2B5EF4-FFF2-40B4-BE49-F238E27FC236}">
                <a16:creationId xmlns:a16="http://schemas.microsoft.com/office/drawing/2014/main" id="{B6FB7394-C898-4857-BD32-4D13183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88721" y="4309700"/>
            <a:ext cx="9614555" cy="187521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10007288 w 11603130"/>
              <a:gd name="connsiteY15" fmla="*/ 5914499 h 6362961"/>
              <a:gd name="connsiteX16" fmla="*/ 10927227 w 11603130"/>
              <a:gd name="connsiteY16" fmla="*/ 5922366 h 6362961"/>
              <a:gd name="connsiteX17" fmla="*/ 11562333 w 11603130"/>
              <a:gd name="connsiteY17" fmla="*/ 5906085 h 6362961"/>
              <a:gd name="connsiteX18" fmla="*/ 11571244 w 11603130"/>
              <a:gd name="connsiteY18" fmla="*/ 2621674 h 6362961"/>
              <a:gd name="connsiteX19" fmla="*/ 11561892 w 11603130"/>
              <a:gd name="connsiteY19" fmla="*/ 176313 h 6362961"/>
              <a:gd name="connsiteX20" fmla="*/ 11289537 w 11603130"/>
              <a:gd name="connsiteY20" fmla="*/ 107615 h 6362961"/>
              <a:gd name="connsiteX21" fmla="*/ 10689999 w 11603130"/>
              <a:gd name="connsiteY21" fmla="*/ 70591 h 6362961"/>
              <a:gd name="connsiteX22" fmla="*/ 7599878 w 11603130"/>
              <a:gd name="connsiteY22" fmla="*/ 75910 h 6362961"/>
              <a:gd name="connsiteX23" fmla="*/ 1892744 w 11603130"/>
              <a:gd name="connsiteY23" fmla="*/ 0 h 6362961"/>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8143603 w 11603130"/>
              <a:gd name="connsiteY9" fmla="*/ 5913030 h 6472442"/>
              <a:gd name="connsiteX10" fmla="*/ 8168400 w 11603130"/>
              <a:gd name="connsiteY10" fmla="*/ 5914173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8143603 w 11603130"/>
              <a:gd name="connsiteY9" fmla="*/ 5913030 h 6472442"/>
              <a:gd name="connsiteX10" fmla="*/ 8168401 w 11603130"/>
              <a:gd name="connsiteY10" fmla="*/ 5646549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168401 w 11603130"/>
              <a:gd name="connsiteY10" fmla="*/ 5646549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4 w 11603130"/>
              <a:gd name="connsiteY17" fmla="*/ 5918251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4 w 11603130"/>
              <a:gd name="connsiteY17" fmla="*/ 5918251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74882 w 11603130"/>
              <a:gd name="connsiteY14" fmla="*/ 5899460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74882 w 11603130"/>
              <a:gd name="connsiteY14" fmla="*/ 5899460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294199 w 11603130"/>
              <a:gd name="connsiteY9" fmla="*/ 5913031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74882 w 11603130"/>
              <a:gd name="connsiteY14" fmla="*/ 5899460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8071632 w 11603130"/>
              <a:gd name="connsiteY9" fmla="*/ 5902007 h 6472442"/>
              <a:gd name="connsiteX10" fmla="*/ 8334742 w 11603130"/>
              <a:gd name="connsiteY10" fmla="*/ 5912754 h 6472442"/>
              <a:gd name="connsiteX11" fmla="*/ 8300328 w 11603130"/>
              <a:gd name="connsiteY11" fmla="*/ 6472442 h 6472442"/>
              <a:gd name="connsiteX12" fmla="*/ 8951337 w 11603130"/>
              <a:gd name="connsiteY12" fmla="*/ 5912879 h 6472442"/>
              <a:gd name="connsiteX13" fmla="*/ 9774882 w 11603130"/>
              <a:gd name="connsiteY13" fmla="*/ 5899460 h 6472442"/>
              <a:gd name="connsiteX14" fmla="*/ 10927227 w 11603130"/>
              <a:gd name="connsiteY14" fmla="*/ 5922366 h 6472442"/>
              <a:gd name="connsiteX15" fmla="*/ 11562334 w 11603130"/>
              <a:gd name="connsiteY15" fmla="*/ 5918251 h 6472442"/>
              <a:gd name="connsiteX16" fmla="*/ 11571244 w 11603130"/>
              <a:gd name="connsiteY16" fmla="*/ 2621674 h 6472442"/>
              <a:gd name="connsiteX17" fmla="*/ 11561892 w 11603130"/>
              <a:gd name="connsiteY17" fmla="*/ 176313 h 6472442"/>
              <a:gd name="connsiteX18" fmla="*/ 11289537 w 11603130"/>
              <a:gd name="connsiteY18" fmla="*/ 107615 h 6472442"/>
              <a:gd name="connsiteX19" fmla="*/ 10689999 w 11603130"/>
              <a:gd name="connsiteY19" fmla="*/ 70591 h 6472442"/>
              <a:gd name="connsiteX20" fmla="*/ 7599878 w 11603130"/>
              <a:gd name="connsiteY20" fmla="*/ 75910 h 6472442"/>
              <a:gd name="connsiteX21" fmla="*/ 1892744 w 11603130"/>
              <a:gd name="connsiteY21"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484139 w 11603130"/>
              <a:gd name="connsiteY8" fmla="*/ 5922735 h 6472442"/>
              <a:gd name="connsiteX9" fmla="*/ 8071632 w 11603130"/>
              <a:gd name="connsiteY9" fmla="*/ 5902007 h 6472442"/>
              <a:gd name="connsiteX10" fmla="*/ 8334742 w 11603130"/>
              <a:gd name="connsiteY10" fmla="*/ 5912754 h 6472442"/>
              <a:gd name="connsiteX11" fmla="*/ 8300328 w 11603130"/>
              <a:gd name="connsiteY11" fmla="*/ 6472442 h 6472442"/>
              <a:gd name="connsiteX12" fmla="*/ 8951337 w 11603130"/>
              <a:gd name="connsiteY12" fmla="*/ 5912879 h 6472442"/>
              <a:gd name="connsiteX13" fmla="*/ 9774882 w 11603130"/>
              <a:gd name="connsiteY13" fmla="*/ 5899460 h 6472442"/>
              <a:gd name="connsiteX14" fmla="*/ 10927227 w 11603130"/>
              <a:gd name="connsiteY14" fmla="*/ 5922366 h 6472442"/>
              <a:gd name="connsiteX15" fmla="*/ 11562334 w 11603130"/>
              <a:gd name="connsiteY15" fmla="*/ 5918251 h 6472442"/>
              <a:gd name="connsiteX16" fmla="*/ 11571244 w 11603130"/>
              <a:gd name="connsiteY16" fmla="*/ 2621674 h 6472442"/>
              <a:gd name="connsiteX17" fmla="*/ 11561892 w 11603130"/>
              <a:gd name="connsiteY17" fmla="*/ 176313 h 6472442"/>
              <a:gd name="connsiteX18" fmla="*/ 11289537 w 11603130"/>
              <a:gd name="connsiteY18" fmla="*/ 107615 h 6472442"/>
              <a:gd name="connsiteX19" fmla="*/ 10689999 w 11603130"/>
              <a:gd name="connsiteY19" fmla="*/ 70591 h 6472442"/>
              <a:gd name="connsiteX20" fmla="*/ 7599878 w 11603130"/>
              <a:gd name="connsiteY20" fmla="*/ 75910 h 6472442"/>
              <a:gd name="connsiteX21" fmla="*/ 1892744 w 11603130"/>
              <a:gd name="connsiteY21" fmla="*/ 0 h 6472442"/>
              <a:gd name="connsiteX0" fmla="*/ 1892744 w 11597724"/>
              <a:gd name="connsiteY0" fmla="*/ 34441 h 6506883"/>
              <a:gd name="connsiteX1" fmla="*/ 304663 w 11597724"/>
              <a:gd name="connsiteY1" fmla="*/ 45202 h 6506883"/>
              <a:gd name="connsiteX2" fmla="*/ 0 w 11597724"/>
              <a:gd name="connsiteY2" fmla="*/ 82383 h 6506883"/>
              <a:gd name="connsiteX3" fmla="*/ 0 w 11597724"/>
              <a:gd name="connsiteY3" fmla="*/ 943587 h 6506883"/>
              <a:gd name="connsiteX4" fmla="*/ 4597 w 11597724"/>
              <a:gd name="connsiteY4" fmla="*/ 943587 h 6506883"/>
              <a:gd name="connsiteX5" fmla="*/ 8568 w 11597724"/>
              <a:gd name="connsiteY5" fmla="*/ 1123349 h 6506883"/>
              <a:gd name="connsiteX6" fmla="*/ 88972 w 11597724"/>
              <a:gd name="connsiteY6" fmla="*/ 3558289 h 6506883"/>
              <a:gd name="connsiteX7" fmla="*/ 148480 w 11597724"/>
              <a:gd name="connsiteY7" fmla="*/ 5965282 h 6506883"/>
              <a:gd name="connsiteX8" fmla="*/ 5484139 w 11597724"/>
              <a:gd name="connsiteY8" fmla="*/ 5957176 h 6506883"/>
              <a:gd name="connsiteX9" fmla="*/ 8071632 w 11597724"/>
              <a:gd name="connsiteY9" fmla="*/ 5936448 h 6506883"/>
              <a:gd name="connsiteX10" fmla="*/ 8334742 w 11597724"/>
              <a:gd name="connsiteY10" fmla="*/ 5947195 h 6506883"/>
              <a:gd name="connsiteX11" fmla="*/ 8300328 w 11597724"/>
              <a:gd name="connsiteY11" fmla="*/ 6506883 h 6506883"/>
              <a:gd name="connsiteX12" fmla="*/ 8951337 w 11597724"/>
              <a:gd name="connsiteY12" fmla="*/ 5947320 h 6506883"/>
              <a:gd name="connsiteX13" fmla="*/ 9774882 w 11597724"/>
              <a:gd name="connsiteY13" fmla="*/ 5933901 h 6506883"/>
              <a:gd name="connsiteX14" fmla="*/ 10927227 w 11597724"/>
              <a:gd name="connsiteY14" fmla="*/ 5956807 h 6506883"/>
              <a:gd name="connsiteX15" fmla="*/ 11562334 w 11597724"/>
              <a:gd name="connsiteY15" fmla="*/ 5952692 h 6506883"/>
              <a:gd name="connsiteX16" fmla="*/ 11571244 w 11597724"/>
              <a:gd name="connsiteY16" fmla="*/ 2656115 h 6506883"/>
              <a:gd name="connsiteX17" fmla="*/ 11561892 w 11597724"/>
              <a:gd name="connsiteY17" fmla="*/ 210754 h 6506883"/>
              <a:gd name="connsiteX18" fmla="*/ 11386303 w 11597724"/>
              <a:gd name="connsiteY18" fmla="*/ 117726 h 6506883"/>
              <a:gd name="connsiteX19" fmla="*/ 10689999 w 11597724"/>
              <a:gd name="connsiteY19" fmla="*/ 105032 h 6506883"/>
              <a:gd name="connsiteX20" fmla="*/ 7599878 w 11597724"/>
              <a:gd name="connsiteY20" fmla="*/ 110351 h 6506883"/>
              <a:gd name="connsiteX21" fmla="*/ 1892744 w 11597724"/>
              <a:gd name="connsiteY21" fmla="*/ 34441 h 6506883"/>
              <a:gd name="connsiteX0" fmla="*/ 1892744 w 11597724"/>
              <a:gd name="connsiteY0" fmla="*/ 34443 h 6506885"/>
              <a:gd name="connsiteX1" fmla="*/ 304663 w 11597724"/>
              <a:gd name="connsiteY1" fmla="*/ 45204 h 6506885"/>
              <a:gd name="connsiteX2" fmla="*/ 0 w 11597724"/>
              <a:gd name="connsiteY2" fmla="*/ 82385 h 6506885"/>
              <a:gd name="connsiteX3" fmla="*/ 0 w 11597724"/>
              <a:gd name="connsiteY3" fmla="*/ 943589 h 6506885"/>
              <a:gd name="connsiteX4" fmla="*/ 4597 w 11597724"/>
              <a:gd name="connsiteY4" fmla="*/ 943589 h 6506885"/>
              <a:gd name="connsiteX5" fmla="*/ 8568 w 11597724"/>
              <a:gd name="connsiteY5" fmla="*/ 1123351 h 6506885"/>
              <a:gd name="connsiteX6" fmla="*/ 88972 w 11597724"/>
              <a:gd name="connsiteY6" fmla="*/ 3558291 h 6506885"/>
              <a:gd name="connsiteX7" fmla="*/ 148480 w 11597724"/>
              <a:gd name="connsiteY7" fmla="*/ 5965284 h 6506885"/>
              <a:gd name="connsiteX8" fmla="*/ 5484139 w 11597724"/>
              <a:gd name="connsiteY8" fmla="*/ 5957178 h 6506885"/>
              <a:gd name="connsiteX9" fmla="*/ 8071632 w 11597724"/>
              <a:gd name="connsiteY9" fmla="*/ 5936450 h 6506885"/>
              <a:gd name="connsiteX10" fmla="*/ 8334742 w 11597724"/>
              <a:gd name="connsiteY10" fmla="*/ 5947197 h 6506885"/>
              <a:gd name="connsiteX11" fmla="*/ 8300328 w 11597724"/>
              <a:gd name="connsiteY11" fmla="*/ 6506885 h 6506885"/>
              <a:gd name="connsiteX12" fmla="*/ 8951337 w 11597724"/>
              <a:gd name="connsiteY12" fmla="*/ 5947322 h 6506885"/>
              <a:gd name="connsiteX13" fmla="*/ 9774882 w 11597724"/>
              <a:gd name="connsiteY13" fmla="*/ 5933903 h 6506885"/>
              <a:gd name="connsiteX14" fmla="*/ 10927227 w 11597724"/>
              <a:gd name="connsiteY14" fmla="*/ 5956809 h 6506885"/>
              <a:gd name="connsiteX15" fmla="*/ 11562334 w 11597724"/>
              <a:gd name="connsiteY15" fmla="*/ 5952694 h 6506885"/>
              <a:gd name="connsiteX16" fmla="*/ 11571244 w 11597724"/>
              <a:gd name="connsiteY16" fmla="*/ 2656117 h 6506885"/>
              <a:gd name="connsiteX17" fmla="*/ 11561892 w 11597724"/>
              <a:gd name="connsiteY17" fmla="*/ 210756 h 6506885"/>
              <a:gd name="connsiteX18" fmla="*/ 11386303 w 11597724"/>
              <a:gd name="connsiteY18" fmla="*/ 117728 h 6506885"/>
              <a:gd name="connsiteX19" fmla="*/ 10689999 w 11597724"/>
              <a:gd name="connsiteY19" fmla="*/ 105034 h 6506885"/>
              <a:gd name="connsiteX20" fmla="*/ 7599878 w 11597724"/>
              <a:gd name="connsiteY20" fmla="*/ 110353 h 6506885"/>
              <a:gd name="connsiteX21" fmla="*/ 1892744 w 11597724"/>
              <a:gd name="connsiteY21" fmla="*/ 34443 h 6506885"/>
              <a:gd name="connsiteX0" fmla="*/ 1892744 w 11601890"/>
              <a:gd name="connsiteY0" fmla="*/ -1 h 6472441"/>
              <a:gd name="connsiteX1" fmla="*/ 304663 w 11601890"/>
              <a:gd name="connsiteY1" fmla="*/ 10760 h 6472441"/>
              <a:gd name="connsiteX2" fmla="*/ 0 w 11601890"/>
              <a:gd name="connsiteY2" fmla="*/ 47941 h 6472441"/>
              <a:gd name="connsiteX3" fmla="*/ 0 w 11601890"/>
              <a:gd name="connsiteY3" fmla="*/ 909145 h 6472441"/>
              <a:gd name="connsiteX4" fmla="*/ 4597 w 11601890"/>
              <a:gd name="connsiteY4" fmla="*/ 909145 h 6472441"/>
              <a:gd name="connsiteX5" fmla="*/ 8568 w 11601890"/>
              <a:gd name="connsiteY5" fmla="*/ 1088907 h 6472441"/>
              <a:gd name="connsiteX6" fmla="*/ 88972 w 11601890"/>
              <a:gd name="connsiteY6" fmla="*/ 3523847 h 6472441"/>
              <a:gd name="connsiteX7" fmla="*/ 148480 w 11601890"/>
              <a:gd name="connsiteY7" fmla="*/ 5930840 h 6472441"/>
              <a:gd name="connsiteX8" fmla="*/ 5484139 w 11601890"/>
              <a:gd name="connsiteY8" fmla="*/ 5922734 h 6472441"/>
              <a:gd name="connsiteX9" fmla="*/ 8071632 w 11601890"/>
              <a:gd name="connsiteY9" fmla="*/ 5902006 h 6472441"/>
              <a:gd name="connsiteX10" fmla="*/ 8334742 w 11601890"/>
              <a:gd name="connsiteY10" fmla="*/ 5912753 h 6472441"/>
              <a:gd name="connsiteX11" fmla="*/ 8300328 w 11601890"/>
              <a:gd name="connsiteY11" fmla="*/ 6472441 h 6472441"/>
              <a:gd name="connsiteX12" fmla="*/ 8951337 w 11601890"/>
              <a:gd name="connsiteY12" fmla="*/ 5912878 h 6472441"/>
              <a:gd name="connsiteX13" fmla="*/ 9774882 w 11601890"/>
              <a:gd name="connsiteY13" fmla="*/ 5899459 h 6472441"/>
              <a:gd name="connsiteX14" fmla="*/ 10927227 w 11601890"/>
              <a:gd name="connsiteY14" fmla="*/ 5922365 h 6472441"/>
              <a:gd name="connsiteX15" fmla="*/ 11562334 w 11601890"/>
              <a:gd name="connsiteY15" fmla="*/ 5918250 h 6472441"/>
              <a:gd name="connsiteX16" fmla="*/ 11571244 w 11601890"/>
              <a:gd name="connsiteY16" fmla="*/ 2621673 h 6472441"/>
              <a:gd name="connsiteX17" fmla="*/ 11572643 w 11601890"/>
              <a:gd name="connsiteY17" fmla="*/ 261466 h 6472441"/>
              <a:gd name="connsiteX18" fmla="*/ 11386303 w 11601890"/>
              <a:gd name="connsiteY18" fmla="*/ 83284 h 6472441"/>
              <a:gd name="connsiteX19" fmla="*/ 10689999 w 11601890"/>
              <a:gd name="connsiteY19" fmla="*/ 70590 h 6472441"/>
              <a:gd name="connsiteX20" fmla="*/ 7599878 w 11601890"/>
              <a:gd name="connsiteY20" fmla="*/ 75909 h 6472441"/>
              <a:gd name="connsiteX21" fmla="*/ 1892744 w 11601890"/>
              <a:gd name="connsiteY21" fmla="*/ -1 h 6472441"/>
              <a:gd name="connsiteX0" fmla="*/ 1892744 w 11592538"/>
              <a:gd name="connsiteY0" fmla="*/ -1 h 6472441"/>
              <a:gd name="connsiteX1" fmla="*/ 304663 w 11592538"/>
              <a:gd name="connsiteY1" fmla="*/ 10760 h 6472441"/>
              <a:gd name="connsiteX2" fmla="*/ 0 w 11592538"/>
              <a:gd name="connsiteY2" fmla="*/ 47941 h 6472441"/>
              <a:gd name="connsiteX3" fmla="*/ 0 w 11592538"/>
              <a:gd name="connsiteY3" fmla="*/ 909145 h 6472441"/>
              <a:gd name="connsiteX4" fmla="*/ 4597 w 11592538"/>
              <a:gd name="connsiteY4" fmla="*/ 909145 h 6472441"/>
              <a:gd name="connsiteX5" fmla="*/ 8568 w 11592538"/>
              <a:gd name="connsiteY5" fmla="*/ 1088907 h 6472441"/>
              <a:gd name="connsiteX6" fmla="*/ 88972 w 11592538"/>
              <a:gd name="connsiteY6" fmla="*/ 3523847 h 6472441"/>
              <a:gd name="connsiteX7" fmla="*/ 148480 w 11592538"/>
              <a:gd name="connsiteY7" fmla="*/ 5930840 h 6472441"/>
              <a:gd name="connsiteX8" fmla="*/ 5484139 w 11592538"/>
              <a:gd name="connsiteY8" fmla="*/ 5922734 h 6472441"/>
              <a:gd name="connsiteX9" fmla="*/ 8071632 w 11592538"/>
              <a:gd name="connsiteY9" fmla="*/ 5902006 h 6472441"/>
              <a:gd name="connsiteX10" fmla="*/ 8334742 w 11592538"/>
              <a:gd name="connsiteY10" fmla="*/ 5912753 h 6472441"/>
              <a:gd name="connsiteX11" fmla="*/ 8300328 w 11592538"/>
              <a:gd name="connsiteY11" fmla="*/ 6472441 h 6472441"/>
              <a:gd name="connsiteX12" fmla="*/ 8951337 w 11592538"/>
              <a:gd name="connsiteY12" fmla="*/ 5912878 h 6472441"/>
              <a:gd name="connsiteX13" fmla="*/ 9774882 w 11592538"/>
              <a:gd name="connsiteY13" fmla="*/ 5899459 h 6472441"/>
              <a:gd name="connsiteX14" fmla="*/ 10927227 w 11592538"/>
              <a:gd name="connsiteY14" fmla="*/ 5922365 h 6472441"/>
              <a:gd name="connsiteX15" fmla="*/ 11562334 w 11592538"/>
              <a:gd name="connsiteY15" fmla="*/ 5918250 h 6472441"/>
              <a:gd name="connsiteX16" fmla="*/ 11571244 w 11592538"/>
              <a:gd name="connsiteY16" fmla="*/ 2621673 h 6472441"/>
              <a:gd name="connsiteX17" fmla="*/ 11572643 w 11592538"/>
              <a:gd name="connsiteY17" fmla="*/ 261466 h 6472441"/>
              <a:gd name="connsiteX18" fmla="*/ 11386303 w 11592538"/>
              <a:gd name="connsiteY18" fmla="*/ 83284 h 6472441"/>
              <a:gd name="connsiteX19" fmla="*/ 10689999 w 11592538"/>
              <a:gd name="connsiteY19" fmla="*/ 70590 h 6472441"/>
              <a:gd name="connsiteX20" fmla="*/ 7599878 w 11592538"/>
              <a:gd name="connsiteY20" fmla="*/ 75909 h 6472441"/>
              <a:gd name="connsiteX21" fmla="*/ 1892744 w 11592538"/>
              <a:gd name="connsiteY21" fmla="*/ -1 h 6472441"/>
              <a:gd name="connsiteX0" fmla="*/ 1892744 w 11586991"/>
              <a:gd name="connsiteY0" fmla="*/ -1 h 6472441"/>
              <a:gd name="connsiteX1" fmla="*/ 304663 w 11586991"/>
              <a:gd name="connsiteY1" fmla="*/ 10760 h 6472441"/>
              <a:gd name="connsiteX2" fmla="*/ 0 w 11586991"/>
              <a:gd name="connsiteY2" fmla="*/ 47941 h 6472441"/>
              <a:gd name="connsiteX3" fmla="*/ 0 w 11586991"/>
              <a:gd name="connsiteY3" fmla="*/ 909145 h 6472441"/>
              <a:gd name="connsiteX4" fmla="*/ 4597 w 11586991"/>
              <a:gd name="connsiteY4" fmla="*/ 909145 h 6472441"/>
              <a:gd name="connsiteX5" fmla="*/ 8568 w 11586991"/>
              <a:gd name="connsiteY5" fmla="*/ 1088907 h 6472441"/>
              <a:gd name="connsiteX6" fmla="*/ 88972 w 11586991"/>
              <a:gd name="connsiteY6" fmla="*/ 3523847 h 6472441"/>
              <a:gd name="connsiteX7" fmla="*/ 148480 w 11586991"/>
              <a:gd name="connsiteY7" fmla="*/ 5930840 h 6472441"/>
              <a:gd name="connsiteX8" fmla="*/ 5484139 w 11586991"/>
              <a:gd name="connsiteY8" fmla="*/ 5922734 h 6472441"/>
              <a:gd name="connsiteX9" fmla="*/ 8071632 w 11586991"/>
              <a:gd name="connsiteY9" fmla="*/ 5902006 h 6472441"/>
              <a:gd name="connsiteX10" fmla="*/ 8334742 w 11586991"/>
              <a:gd name="connsiteY10" fmla="*/ 5912753 h 6472441"/>
              <a:gd name="connsiteX11" fmla="*/ 8300328 w 11586991"/>
              <a:gd name="connsiteY11" fmla="*/ 6472441 h 6472441"/>
              <a:gd name="connsiteX12" fmla="*/ 8951337 w 11586991"/>
              <a:gd name="connsiteY12" fmla="*/ 5912878 h 6472441"/>
              <a:gd name="connsiteX13" fmla="*/ 9774882 w 11586991"/>
              <a:gd name="connsiteY13" fmla="*/ 5899459 h 6472441"/>
              <a:gd name="connsiteX14" fmla="*/ 10927227 w 11586991"/>
              <a:gd name="connsiteY14" fmla="*/ 5922365 h 6472441"/>
              <a:gd name="connsiteX15" fmla="*/ 11562334 w 11586991"/>
              <a:gd name="connsiteY15" fmla="*/ 5918250 h 6472441"/>
              <a:gd name="connsiteX16" fmla="*/ 11571244 w 11586991"/>
              <a:gd name="connsiteY16" fmla="*/ 2621673 h 6472441"/>
              <a:gd name="connsiteX17" fmla="*/ 11572643 w 11586991"/>
              <a:gd name="connsiteY17" fmla="*/ 261466 h 6472441"/>
              <a:gd name="connsiteX18" fmla="*/ 11386303 w 11586991"/>
              <a:gd name="connsiteY18" fmla="*/ 83284 h 6472441"/>
              <a:gd name="connsiteX19" fmla="*/ 10689999 w 11586991"/>
              <a:gd name="connsiteY19" fmla="*/ 70590 h 6472441"/>
              <a:gd name="connsiteX20" fmla="*/ 7599878 w 11586991"/>
              <a:gd name="connsiteY20" fmla="*/ 75909 h 6472441"/>
              <a:gd name="connsiteX21" fmla="*/ 1892744 w 11586991"/>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88972 w 11578768"/>
              <a:gd name="connsiteY6" fmla="*/ 35238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88972 w 11578768"/>
              <a:gd name="connsiteY6" fmla="*/ 35238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56717 w 11578768"/>
              <a:gd name="connsiteY6" fmla="*/ 3876624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56717 w 11578768"/>
              <a:gd name="connsiteY6" fmla="*/ 3876624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095586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095586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78222 w 11578768"/>
              <a:gd name="connsiteY6" fmla="*/ 4679489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78222 w 11578768"/>
              <a:gd name="connsiteY6" fmla="*/ 4679489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120534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432992 w 11578768"/>
              <a:gd name="connsiteY1" fmla="*/ 34958 h 6472441"/>
              <a:gd name="connsiteX2" fmla="*/ 0 w 11578768"/>
              <a:gd name="connsiteY2" fmla="*/ 120534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999684 w 11578768"/>
              <a:gd name="connsiteY0" fmla="*/ 13440 h 6437483"/>
              <a:gd name="connsiteX1" fmla="*/ 432992 w 11578768"/>
              <a:gd name="connsiteY1" fmla="*/ 0 h 6437483"/>
              <a:gd name="connsiteX2" fmla="*/ 0 w 11578768"/>
              <a:gd name="connsiteY2" fmla="*/ 85576 h 6437483"/>
              <a:gd name="connsiteX3" fmla="*/ 0 w 11578768"/>
              <a:gd name="connsiteY3" fmla="*/ 874187 h 6437483"/>
              <a:gd name="connsiteX4" fmla="*/ 4597 w 11578768"/>
              <a:gd name="connsiteY4" fmla="*/ 874187 h 6437483"/>
              <a:gd name="connsiteX5" fmla="*/ 8569 w 11578768"/>
              <a:gd name="connsiteY5" fmla="*/ 1406724 h 6437483"/>
              <a:gd name="connsiteX6" fmla="*/ 67470 w 11578768"/>
              <a:gd name="connsiteY6" fmla="*/ 4899989 h 6437483"/>
              <a:gd name="connsiteX7" fmla="*/ 148480 w 11578768"/>
              <a:gd name="connsiteY7" fmla="*/ 5895882 h 6437483"/>
              <a:gd name="connsiteX8" fmla="*/ 5484139 w 11578768"/>
              <a:gd name="connsiteY8" fmla="*/ 5887776 h 6437483"/>
              <a:gd name="connsiteX9" fmla="*/ 8071632 w 11578768"/>
              <a:gd name="connsiteY9" fmla="*/ 5867048 h 6437483"/>
              <a:gd name="connsiteX10" fmla="*/ 8302487 w 11578768"/>
              <a:gd name="connsiteY10" fmla="*/ 5877796 h 6437483"/>
              <a:gd name="connsiteX11" fmla="*/ 8300328 w 11578768"/>
              <a:gd name="connsiteY11" fmla="*/ 6437483 h 6437483"/>
              <a:gd name="connsiteX12" fmla="*/ 8951337 w 11578768"/>
              <a:gd name="connsiteY12" fmla="*/ 5877920 h 6437483"/>
              <a:gd name="connsiteX13" fmla="*/ 9774882 w 11578768"/>
              <a:gd name="connsiteY13" fmla="*/ 5864501 h 6437483"/>
              <a:gd name="connsiteX14" fmla="*/ 10927227 w 11578768"/>
              <a:gd name="connsiteY14" fmla="*/ 5887407 h 6437483"/>
              <a:gd name="connsiteX15" fmla="*/ 11562334 w 11578768"/>
              <a:gd name="connsiteY15" fmla="*/ 5883292 h 6437483"/>
              <a:gd name="connsiteX16" fmla="*/ 11571244 w 11578768"/>
              <a:gd name="connsiteY16" fmla="*/ 2586715 h 6437483"/>
              <a:gd name="connsiteX17" fmla="*/ 11572643 w 11578768"/>
              <a:gd name="connsiteY17" fmla="*/ 226508 h 6437483"/>
              <a:gd name="connsiteX18" fmla="*/ 11386303 w 11578768"/>
              <a:gd name="connsiteY18" fmla="*/ 48326 h 6437483"/>
              <a:gd name="connsiteX19" fmla="*/ 10689999 w 11578768"/>
              <a:gd name="connsiteY19" fmla="*/ 35632 h 6437483"/>
              <a:gd name="connsiteX20" fmla="*/ 7599878 w 11578768"/>
              <a:gd name="connsiteY20" fmla="*/ 40951 h 6437483"/>
              <a:gd name="connsiteX21" fmla="*/ 1999684 w 11578768"/>
              <a:gd name="connsiteY21" fmla="*/ 13440 h 6437483"/>
              <a:gd name="connsiteX0" fmla="*/ 1999684 w 11578768"/>
              <a:gd name="connsiteY0" fmla="*/ 0 h 6424043"/>
              <a:gd name="connsiteX1" fmla="*/ 561320 w 11578768"/>
              <a:gd name="connsiteY1" fmla="*/ 10760 h 6424043"/>
              <a:gd name="connsiteX2" fmla="*/ 0 w 11578768"/>
              <a:gd name="connsiteY2" fmla="*/ 72136 h 6424043"/>
              <a:gd name="connsiteX3" fmla="*/ 0 w 11578768"/>
              <a:gd name="connsiteY3" fmla="*/ 860747 h 6424043"/>
              <a:gd name="connsiteX4" fmla="*/ 4597 w 11578768"/>
              <a:gd name="connsiteY4" fmla="*/ 860747 h 6424043"/>
              <a:gd name="connsiteX5" fmla="*/ 8569 w 11578768"/>
              <a:gd name="connsiteY5" fmla="*/ 1393284 h 6424043"/>
              <a:gd name="connsiteX6" fmla="*/ 67470 w 11578768"/>
              <a:gd name="connsiteY6" fmla="*/ 4886549 h 6424043"/>
              <a:gd name="connsiteX7" fmla="*/ 148480 w 11578768"/>
              <a:gd name="connsiteY7" fmla="*/ 5882442 h 6424043"/>
              <a:gd name="connsiteX8" fmla="*/ 5484139 w 11578768"/>
              <a:gd name="connsiteY8" fmla="*/ 5874336 h 6424043"/>
              <a:gd name="connsiteX9" fmla="*/ 8071632 w 11578768"/>
              <a:gd name="connsiteY9" fmla="*/ 5853608 h 6424043"/>
              <a:gd name="connsiteX10" fmla="*/ 8302487 w 11578768"/>
              <a:gd name="connsiteY10" fmla="*/ 5864356 h 6424043"/>
              <a:gd name="connsiteX11" fmla="*/ 8300328 w 11578768"/>
              <a:gd name="connsiteY11" fmla="*/ 6424043 h 6424043"/>
              <a:gd name="connsiteX12" fmla="*/ 8951337 w 11578768"/>
              <a:gd name="connsiteY12" fmla="*/ 5864480 h 6424043"/>
              <a:gd name="connsiteX13" fmla="*/ 9774882 w 11578768"/>
              <a:gd name="connsiteY13" fmla="*/ 5851061 h 6424043"/>
              <a:gd name="connsiteX14" fmla="*/ 10927227 w 11578768"/>
              <a:gd name="connsiteY14" fmla="*/ 5873967 h 6424043"/>
              <a:gd name="connsiteX15" fmla="*/ 11562334 w 11578768"/>
              <a:gd name="connsiteY15" fmla="*/ 5869852 h 6424043"/>
              <a:gd name="connsiteX16" fmla="*/ 11571244 w 11578768"/>
              <a:gd name="connsiteY16" fmla="*/ 2573275 h 6424043"/>
              <a:gd name="connsiteX17" fmla="*/ 11572643 w 11578768"/>
              <a:gd name="connsiteY17" fmla="*/ 213068 h 6424043"/>
              <a:gd name="connsiteX18" fmla="*/ 11386303 w 11578768"/>
              <a:gd name="connsiteY18" fmla="*/ 34886 h 6424043"/>
              <a:gd name="connsiteX19" fmla="*/ 10689999 w 11578768"/>
              <a:gd name="connsiteY19" fmla="*/ 22192 h 6424043"/>
              <a:gd name="connsiteX20" fmla="*/ 7599878 w 11578768"/>
              <a:gd name="connsiteY20" fmla="*/ 27511 h 6424043"/>
              <a:gd name="connsiteX21" fmla="*/ 1999684 w 11578768"/>
              <a:gd name="connsiteY21" fmla="*/ 0 h 6424043"/>
              <a:gd name="connsiteX0" fmla="*/ 1999684 w 11578768"/>
              <a:gd name="connsiteY0" fmla="*/ 0 h 6424043"/>
              <a:gd name="connsiteX1" fmla="*/ 561320 w 11578768"/>
              <a:gd name="connsiteY1" fmla="*/ 10760 h 6424043"/>
              <a:gd name="connsiteX2" fmla="*/ 0 w 11578768"/>
              <a:gd name="connsiteY2" fmla="*/ 72136 h 6424043"/>
              <a:gd name="connsiteX3" fmla="*/ 0 w 11578768"/>
              <a:gd name="connsiteY3" fmla="*/ 860747 h 6424043"/>
              <a:gd name="connsiteX4" fmla="*/ 4597 w 11578768"/>
              <a:gd name="connsiteY4" fmla="*/ 860747 h 6424043"/>
              <a:gd name="connsiteX5" fmla="*/ 8569 w 11578768"/>
              <a:gd name="connsiteY5" fmla="*/ 1393284 h 6424043"/>
              <a:gd name="connsiteX6" fmla="*/ 67470 w 11578768"/>
              <a:gd name="connsiteY6" fmla="*/ 4886549 h 6424043"/>
              <a:gd name="connsiteX7" fmla="*/ 148480 w 11578768"/>
              <a:gd name="connsiteY7" fmla="*/ 5882442 h 6424043"/>
              <a:gd name="connsiteX8" fmla="*/ 5484139 w 11578768"/>
              <a:gd name="connsiteY8" fmla="*/ 5874336 h 6424043"/>
              <a:gd name="connsiteX9" fmla="*/ 8071632 w 11578768"/>
              <a:gd name="connsiteY9" fmla="*/ 5853608 h 6424043"/>
              <a:gd name="connsiteX10" fmla="*/ 8302487 w 11578768"/>
              <a:gd name="connsiteY10" fmla="*/ 5864356 h 6424043"/>
              <a:gd name="connsiteX11" fmla="*/ 8300328 w 11578768"/>
              <a:gd name="connsiteY11" fmla="*/ 6424043 h 6424043"/>
              <a:gd name="connsiteX12" fmla="*/ 9084484 w 11578768"/>
              <a:gd name="connsiteY12" fmla="*/ 5864482 h 6424043"/>
              <a:gd name="connsiteX13" fmla="*/ 9774882 w 11578768"/>
              <a:gd name="connsiteY13" fmla="*/ 5851061 h 6424043"/>
              <a:gd name="connsiteX14" fmla="*/ 10927227 w 11578768"/>
              <a:gd name="connsiteY14" fmla="*/ 5873967 h 6424043"/>
              <a:gd name="connsiteX15" fmla="*/ 11562334 w 11578768"/>
              <a:gd name="connsiteY15" fmla="*/ 5869852 h 6424043"/>
              <a:gd name="connsiteX16" fmla="*/ 11571244 w 11578768"/>
              <a:gd name="connsiteY16" fmla="*/ 2573275 h 6424043"/>
              <a:gd name="connsiteX17" fmla="*/ 11572643 w 11578768"/>
              <a:gd name="connsiteY17" fmla="*/ 213068 h 6424043"/>
              <a:gd name="connsiteX18" fmla="*/ 11386303 w 11578768"/>
              <a:gd name="connsiteY18" fmla="*/ 34886 h 6424043"/>
              <a:gd name="connsiteX19" fmla="*/ 10689999 w 11578768"/>
              <a:gd name="connsiteY19" fmla="*/ 22192 h 6424043"/>
              <a:gd name="connsiteX20" fmla="*/ 7599878 w 11578768"/>
              <a:gd name="connsiteY20" fmla="*/ 27511 h 6424043"/>
              <a:gd name="connsiteX21" fmla="*/ 1999684 w 11578768"/>
              <a:gd name="connsiteY21" fmla="*/ 0 h 642404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02487 w 11578768"/>
              <a:gd name="connsiteY10" fmla="*/ 586435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02487 w 11578768"/>
              <a:gd name="connsiteY10" fmla="*/ 586435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14590 w 11578768"/>
              <a:gd name="connsiteY10" fmla="*/ 587732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14590 w 11578768"/>
              <a:gd name="connsiteY10" fmla="*/ 587732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62953"/>
              <a:gd name="connsiteX1" fmla="*/ 561320 w 11578768"/>
              <a:gd name="connsiteY1" fmla="*/ 10760 h 6462953"/>
              <a:gd name="connsiteX2" fmla="*/ 0 w 11578768"/>
              <a:gd name="connsiteY2" fmla="*/ 72136 h 6462953"/>
              <a:gd name="connsiteX3" fmla="*/ 0 w 11578768"/>
              <a:gd name="connsiteY3" fmla="*/ 860747 h 6462953"/>
              <a:gd name="connsiteX4" fmla="*/ 4597 w 11578768"/>
              <a:gd name="connsiteY4" fmla="*/ 860747 h 6462953"/>
              <a:gd name="connsiteX5" fmla="*/ 8569 w 11578768"/>
              <a:gd name="connsiteY5" fmla="*/ 1393284 h 6462953"/>
              <a:gd name="connsiteX6" fmla="*/ 67470 w 11578768"/>
              <a:gd name="connsiteY6" fmla="*/ 4886549 h 6462953"/>
              <a:gd name="connsiteX7" fmla="*/ 148480 w 11578768"/>
              <a:gd name="connsiteY7" fmla="*/ 5882442 h 6462953"/>
              <a:gd name="connsiteX8" fmla="*/ 5484139 w 11578768"/>
              <a:gd name="connsiteY8" fmla="*/ 5874336 h 6462953"/>
              <a:gd name="connsiteX9" fmla="*/ 8071632 w 11578768"/>
              <a:gd name="connsiteY9" fmla="*/ 5853608 h 6462953"/>
              <a:gd name="connsiteX10" fmla="*/ 8314590 w 11578768"/>
              <a:gd name="connsiteY10" fmla="*/ 5877326 h 6462953"/>
              <a:gd name="connsiteX11" fmla="*/ 8469786 w 11578768"/>
              <a:gd name="connsiteY11" fmla="*/ 6462953 h 6462953"/>
              <a:gd name="connsiteX12" fmla="*/ 9084484 w 11578768"/>
              <a:gd name="connsiteY12" fmla="*/ 5864482 h 6462953"/>
              <a:gd name="connsiteX13" fmla="*/ 9774882 w 11578768"/>
              <a:gd name="connsiteY13" fmla="*/ 5851061 h 6462953"/>
              <a:gd name="connsiteX14" fmla="*/ 10927227 w 11578768"/>
              <a:gd name="connsiteY14" fmla="*/ 5873967 h 6462953"/>
              <a:gd name="connsiteX15" fmla="*/ 11562334 w 11578768"/>
              <a:gd name="connsiteY15" fmla="*/ 5869852 h 6462953"/>
              <a:gd name="connsiteX16" fmla="*/ 11571244 w 11578768"/>
              <a:gd name="connsiteY16" fmla="*/ 2573275 h 6462953"/>
              <a:gd name="connsiteX17" fmla="*/ 11572643 w 11578768"/>
              <a:gd name="connsiteY17" fmla="*/ 213068 h 6462953"/>
              <a:gd name="connsiteX18" fmla="*/ 11386303 w 11578768"/>
              <a:gd name="connsiteY18" fmla="*/ 34886 h 6462953"/>
              <a:gd name="connsiteX19" fmla="*/ 10689999 w 11578768"/>
              <a:gd name="connsiteY19" fmla="*/ 22192 h 6462953"/>
              <a:gd name="connsiteX20" fmla="*/ 7599878 w 11578768"/>
              <a:gd name="connsiteY20" fmla="*/ 27511 h 6462953"/>
              <a:gd name="connsiteX21" fmla="*/ 1999684 w 11578768"/>
              <a:gd name="connsiteY21" fmla="*/ 0 h 6462953"/>
              <a:gd name="connsiteX0" fmla="*/ 1999684 w 11578768"/>
              <a:gd name="connsiteY0" fmla="*/ 0 h 6462953"/>
              <a:gd name="connsiteX1" fmla="*/ 561320 w 11578768"/>
              <a:gd name="connsiteY1" fmla="*/ 10760 h 6462953"/>
              <a:gd name="connsiteX2" fmla="*/ 0 w 11578768"/>
              <a:gd name="connsiteY2" fmla="*/ 72136 h 6462953"/>
              <a:gd name="connsiteX3" fmla="*/ 0 w 11578768"/>
              <a:gd name="connsiteY3" fmla="*/ 860747 h 6462953"/>
              <a:gd name="connsiteX4" fmla="*/ 4597 w 11578768"/>
              <a:gd name="connsiteY4" fmla="*/ 860747 h 6462953"/>
              <a:gd name="connsiteX5" fmla="*/ 8569 w 11578768"/>
              <a:gd name="connsiteY5" fmla="*/ 1393284 h 6462953"/>
              <a:gd name="connsiteX6" fmla="*/ 67470 w 11578768"/>
              <a:gd name="connsiteY6" fmla="*/ 4886549 h 6462953"/>
              <a:gd name="connsiteX7" fmla="*/ 148480 w 11578768"/>
              <a:gd name="connsiteY7" fmla="*/ 5882442 h 6462953"/>
              <a:gd name="connsiteX8" fmla="*/ 5484139 w 11578768"/>
              <a:gd name="connsiteY8" fmla="*/ 5874336 h 6462953"/>
              <a:gd name="connsiteX9" fmla="*/ 8071632 w 11578768"/>
              <a:gd name="connsiteY9" fmla="*/ 5853608 h 6462953"/>
              <a:gd name="connsiteX10" fmla="*/ 8314590 w 11578768"/>
              <a:gd name="connsiteY10" fmla="*/ 5877326 h 6462953"/>
              <a:gd name="connsiteX11" fmla="*/ 8469786 w 11578768"/>
              <a:gd name="connsiteY11" fmla="*/ 6462953 h 6462953"/>
              <a:gd name="connsiteX12" fmla="*/ 9084484 w 11578768"/>
              <a:gd name="connsiteY12" fmla="*/ 5864482 h 6462953"/>
              <a:gd name="connsiteX13" fmla="*/ 9774882 w 11578768"/>
              <a:gd name="connsiteY13" fmla="*/ 5851061 h 6462953"/>
              <a:gd name="connsiteX14" fmla="*/ 10927227 w 11578768"/>
              <a:gd name="connsiteY14" fmla="*/ 5873967 h 6462953"/>
              <a:gd name="connsiteX15" fmla="*/ 11562334 w 11578768"/>
              <a:gd name="connsiteY15" fmla="*/ 5869852 h 6462953"/>
              <a:gd name="connsiteX16" fmla="*/ 11571244 w 11578768"/>
              <a:gd name="connsiteY16" fmla="*/ 2573275 h 6462953"/>
              <a:gd name="connsiteX17" fmla="*/ 11572643 w 11578768"/>
              <a:gd name="connsiteY17" fmla="*/ 213068 h 6462953"/>
              <a:gd name="connsiteX18" fmla="*/ 11386303 w 11578768"/>
              <a:gd name="connsiteY18" fmla="*/ 34886 h 6462953"/>
              <a:gd name="connsiteX19" fmla="*/ 10689999 w 11578768"/>
              <a:gd name="connsiteY19" fmla="*/ 22192 h 6462953"/>
              <a:gd name="connsiteX20" fmla="*/ 7599878 w 11578768"/>
              <a:gd name="connsiteY20" fmla="*/ 27511 h 6462953"/>
              <a:gd name="connsiteX21" fmla="*/ 1999684 w 11578768"/>
              <a:gd name="connsiteY21" fmla="*/ 0 h 6462953"/>
              <a:gd name="connsiteX0" fmla="*/ 1999684 w 11578768"/>
              <a:gd name="connsiteY0" fmla="*/ 0 h 6462953"/>
              <a:gd name="connsiteX1" fmla="*/ 561320 w 11578768"/>
              <a:gd name="connsiteY1" fmla="*/ 10760 h 6462953"/>
              <a:gd name="connsiteX2" fmla="*/ 0 w 11578768"/>
              <a:gd name="connsiteY2" fmla="*/ 72136 h 6462953"/>
              <a:gd name="connsiteX3" fmla="*/ 0 w 11578768"/>
              <a:gd name="connsiteY3" fmla="*/ 860747 h 6462953"/>
              <a:gd name="connsiteX4" fmla="*/ 4597 w 11578768"/>
              <a:gd name="connsiteY4" fmla="*/ 860747 h 6462953"/>
              <a:gd name="connsiteX5" fmla="*/ 8569 w 11578768"/>
              <a:gd name="connsiteY5" fmla="*/ 1393284 h 6462953"/>
              <a:gd name="connsiteX6" fmla="*/ 67470 w 11578768"/>
              <a:gd name="connsiteY6" fmla="*/ 4886549 h 6462953"/>
              <a:gd name="connsiteX7" fmla="*/ 148480 w 11578768"/>
              <a:gd name="connsiteY7" fmla="*/ 5882442 h 6462953"/>
              <a:gd name="connsiteX8" fmla="*/ 5484139 w 11578768"/>
              <a:gd name="connsiteY8" fmla="*/ 5874336 h 6462953"/>
              <a:gd name="connsiteX9" fmla="*/ 8071632 w 11578768"/>
              <a:gd name="connsiteY9" fmla="*/ 5853608 h 6462953"/>
              <a:gd name="connsiteX10" fmla="*/ 8314590 w 11578768"/>
              <a:gd name="connsiteY10" fmla="*/ 5877326 h 6462953"/>
              <a:gd name="connsiteX11" fmla="*/ 8469786 w 11578768"/>
              <a:gd name="connsiteY11" fmla="*/ 6462953 h 6462953"/>
              <a:gd name="connsiteX12" fmla="*/ 9084484 w 11578768"/>
              <a:gd name="connsiteY12" fmla="*/ 5864482 h 6462953"/>
              <a:gd name="connsiteX13" fmla="*/ 9774882 w 11578768"/>
              <a:gd name="connsiteY13" fmla="*/ 5851061 h 6462953"/>
              <a:gd name="connsiteX14" fmla="*/ 10927227 w 11578768"/>
              <a:gd name="connsiteY14" fmla="*/ 5873967 h 6462953"/>
              <a:gd name="connsiteX15" fmla="*/ 11562334 w 11578768"/>
              <a:gd name="connsiteY15" fmla="*/ 5869852 h 6462953"/>
              <a:gd name="connsiteX16" fmla="*/ 11571244 w 11578768"/>
              <a:gd name="connsiteY16" fmla="*/ 2573275 h 6462953"/>
              <a:gd name="connsiteX17" fmla="*/ 11572643 w 11578768"/>
              <a:gd name="connsiteY17" fmla="*/ 213068 h 6462953"/>
              <a:gd name="connsiteX18" fmla="*/ 11386303 w 11578768"/>
              <a:gd name="connsiteY18" fmla="*/ 34886 h 6462953"/>
              <a:gd name="connsiteX19" fmla="*/ 10689999 w 11578768"/>
              <a:gd name="connsiteY19" fmla="*/ 22192 h 6462953"/>
              <a:gd name="connsiteX20" fmla="*/ 7599878 w 11578768"/>
              <a:gd name="connsiteY20" fmla="*/ 27511 h 6462953"/>
              <a:gd name="connsiteX21" fmla="*/ 1999684 w 11578768"/>
              <a:gd name="connsiteY21" fmla="*/ 0 h 6462953"/>
              <a:gd name="connsiteX0" fmla="*/ 1999684 w 11578769"/>
              <a:gd name="connsiteY0" fmla="*/ 0 h 6462953"/>
              <a:gd name="connsiteX1" fmla="*/ 561320 w 11578769"/>
              <a:gd name="connsiteY1" fmla="*/ 10760 h 6462953"/>
              <a:gd name="connsiteX2" fmla="*/ 0 w 11578769"/>
              <a:gd name="connsiteY2" fmla="*/ 72136 h 6462953"/>
              <a:gd name="connsiteX3" fmla="*/ 0 w 11578769"/>
              <a:gd name="connsiteY3" fmla="*/ 860747 h 6462953"/>
              <a:gd name="connsiteX4" fmla="*/ 4597 w 11578769"/>
              <a:gd name="connsiteY4" fmla="*/ 860747 h 6462953"/>
              <a:gd name="connsiteX5" fmla="*/ 8569 w 11578769"/>
              <a:gd name="connsiteY5" fmla="*/ 1393284 h 6462953"/>
              <a:gd name="connsiteX6" fmla="*/ 67470 w 11578769"/>
              <a:gd name="connsiteY6" fmla="*/ 4886549 h 6462953"/>
              <a:gd name="connsiteX7" fmla="*/ 148480 w 11578769"/>
              <a:gd name="connsiteY7" fmla="*/ 5882442 h 6462953"/>
              <a:gd name="connsiteX8" fmla="*/ 5484139 w 11578769"/>
              <a:gd name="connsiteY8" fmla="*/ 5874336 h 6462953"/>
              <a:gd name="connsiteX9" fmla="*/ 8071632 w 11578769"/>
              <a:gd name="connsiteY9" fmla="*/ 5853608 h 6462953"/>
              <a:gd name="connsiteX10" fmla="*/ 8314590 w 11578769"/>
              <a:gd name="connsiteY10" fmla="*/ 5877326 h 6462953"/>
              <a:gd name="connsiteX11" fmla="*/ 8469786 w 11578769"/>
              <a:gd name="connsiteY11" fmla="*/ 6462953 h 6462953"/>
              <a:gd name="connsiteX12" fmla="*/ 8926264 w 11578769"/>
              <a:gd name="connsiteY12" fmla="*/ 5864484 h 6462953"/>
              <a:gd name="connsiteX13" fmla="*/ 9774882 w 11578769"/>
              <a:gd name="connsiteY13" fmla="*/ 5851061 h 6462953"/>
              <a:gd name="connsiteX14" fmla="*/ 10927227 w 11578769"/>
              <a:gd name="connsiteY14" fmla="*/ 5873967 h 6462953"/>
              <a:gd name="connsiteX15" fmla="*/ 11562334 w 11578769"/>
              <a:gd name="connsiteY15" fmla="*/ 5869852 h 6462953"/>
              <a:gd name="connsiteX16" fmla="*/ 11571244 w 11578769"/>
              <a:gd name="connsiteY16" fmla="*/ 2573275 h 6462953"/>
              <a:gd name="connsiteX17" fmla="*/ 11572643 w 11578769"/>
              <a:gd name="connsiteY17" fmla="*/ 213068 h 6462953"/>
              <a:gd name="connsiteX18" fmla="*/ 11386303 w 11578769"/>
              <a:gd name="connsiteY18" fmla="*/ 34886 h 6462953"/>
              <a:gd name="connsiteX19" fmla="*/ 10689999 w 11578769"/>
              <a:gd name="connsiteY19" fmla="*/ 22192 h 6462953"/>
              <a:gd name="connsiteX20" fmla="*/ 7599878 w 11578769"/>
              <a:gd name="connsiteY20" fmla="*/ 27511 h 6462953"/>
              <a:gd name="connsiteX21" fmla="*/ 1999684 w 11578769"/>
              <a:gd name="connsiteY21" fmla="*/ 0 h 6462953"/>
              <a:gd name="connsiteX0" fmla="*/ 1999684 w 11578769"/>
              <a:gd name="connsiteY0" fmla="*/ 0 h 6654630"/>
              <a:gd name="connsiteX1" fmla="*/ 561320 w 11578769"/>
              <a:gd name="connsiteY1" fmla="*/ 10760 h 6654630"/>
              <a:gd name="connsiteX2" fmla="*/ 0 w 11578769"/>
              <a:gd name="connsiteY2" fmla="*/ 72136 h 6654630"/>
              <a:gd name="connsiteX3" fmla="*/ 0 w 11578769"/>
              <a:gd name="connsiteY3" fmla="*/ 860747 h 6654630"/>
              <a:gd name="connsiteX4" fmla="*/ 4597 w 11578769"/>
              <a:gd name="connsiteY4" fmla="*/ 860747 h 6654630"/>
              <a:gd name="connsiteX5" fmla="*/ 8569 w 11578769"/>
              <a:gd name="connsiteY5" fmla="*/ 1393284 h 6654630"/>
              <a:gd name="connsiteX6" fmla="*/ 67470 w 11578769"/>
              <a:gd name="connsiteY6" fmla="*/ 4886549 h 6654630"/>
              <a:gd name="connsiteX7" fmla="*/ 148480 w 11578769"/>
              <a:gd name="connsiteY7" fmla="*/ 5882442 h 6654630"/>
              <a:gd name="connsiteX8" fmla="*/ 5484139 w 11578769"/>
              <a:gd name="connsiteY8" fmla="*/ 5874336 h 6654630"/>
              <a:gd name="connsiteX9" fmla="*/ 8071632 w 11578769"/>
              <a:gd name="connsiteY9" fmla="*/ 5853608 h 6654630"/>
              <a:gd name="connsiteX10" fmla="*/ 8314590 w 11578769"/>
              <a:gd name="connsiteY10" fmla="*/ 5877326 h 6654630"/>
              <a:gd name="connsiteX11" fmla="*/ 8570471 w 11578769"/>
              <a:gd name="connsiteY11" fmla="*/ 6654630 h 6654630"/>
              <a:gd name="connsiteX12" fmla="*/ 8926264 w 11578769"/>
              <a:gd name="connsiteY12" fmla="*/ 5864484 h 6654630"/>
              <a:gd name="connsiteX13" fmla="*/ 9774882 w 11578769"/>
              <a:gd name="connsiteY13" fmla="*/ 5851061 h 6654630"/>
              <a:gd name="connsiteX14" fmla="*/ 10927227 w 11578769"/>
              <a:gd name="connsiteY14" fmla="*/ 5873967 h 6654630"/>
              <a:gd name="connsiteX15" fmla="*/ 11562334 w 11578769"/>
              <a:gd name="connsiteY15" fmla="*/ 5869852 h 6654630"/>
              <a:gd name="connsiteX16" fmla="*/ 11571244 w 11578769"/>
              <a:gd name="connsiteY16" fmla="*/ 2573275 h 6654630"/>
              <a:gd name="connsiteX17" fmla="*/ 11572643 w 11578769"/>
              <a:gd name="connsiteY17" fmla="*/ 213068 h 6654630"/>
              <a:gd name="connsiteX18" fmla="*/ 11386303 w 11578769"/>
              <a:gd name="connsiteY18" fmla="*/ 34886 h 6654630"/>
              <a:gd name="connsiteX19" fmla="*/ 10689999 w 11578769"/>
              <a:gd name="connsiteY19" fmla="*/ 22192 h 6654630"/>
              <a:gd name="connsiteX20" fmla="*/ 7599878 w 11578769"/>
              <a:gd name="connsiteY20" fmla="*/ 27511 h 6654630"/>
              <a:gd name="connsiteX21" fmla="*/ 1999684 w 11578769"/>
              <a:gd name="connsiteY21" fmla="*/ 0 h 6654630"/>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213068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213068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213068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80739"/>
              <a:gd name="connsiteY0" fmla="*/ 0 h 6964048"/>
              <a:gd name="connsiteX1" fmla="*/ 561320 w 11580739"/>
              <a:gd name="connsiteY1" fmla="*/ 10760 h 6964048"/>
              <a:gd name="connsiteX2" fmla="*/ 0 w 11580739"/>
              <a:gd name="connsiteY2" fmla="*/ 72136 h 6964048"/>
              <a:gd name="connsiteX3" fmla="*/ 0 w 11580739"/>
              <a:gd name="connsiteY3" fmla="*/ 860747 h 6964048"/>
              <a:gd name="connsiteX4" fmla="*/ 4597 w 11580739"/>
              <a:gd name="connsiteY4" fmla="*/ 860747 h 6964048"/>
              <a:gd name="connsiteX5" fmla="*/ 8569 w 11580739"/>
              <a:gd name="connsiteY5" fmla="*/ 1393284 h 6964048"/>
              <a:gd name="connsiteX6" fmla="*/ 67470 w 11580739"/>
              <a:gd name="connsiteY6" fmla="*/ 4886549 h 6964048"/>
              <a:gd name="connsiteX7" fmla="*/ 148480 w 11580739"/>
              <a:gd name="connsiteY7" fmla="*/ 5882442 h 6964048"/>
              <a:gd name="connsiteX8" fmla="*/ 5484139 w 11580739"/>
              <a:gd name="connsiteY8" fmla="*/ 5874336 h 6964048"/>
              <a:gd name="connsiteX9" fmla="*/ 8071632 w 11580739"/>
              <a:gd name="connsiteY9" fmla="*/ 5853608 h 6964048"/>
              <a:gd name="connsiteX10" fmla="*/ 8314590 w 11580739"/>
              <a:gd name="connsiteY10" fmla="*/ 5877326 h 6964048"/>
              <a:gd name="connsiteX11" fmla="*/ 8575475 w 11580739"/>
              <a:gd name="connsiteY11" fmla="*/ 6964048 h 6964048"/>
              <a:gd name="connsiteX12" fmla="*/ 8926264 w 11580739"/>
              <a:gd name="connsiteY12" fmla="*/ 5864484 h 6964048"/>
              <a:gd name="connsiteX13" fmla="*/ 9774882 w 11580739"/>
              <a:gd name="connsiteY13" fmla="*/ 5851061 h 6964048"/>
              <a:gd name="connsiteX14" fmla="*/ 10927227 w 11580739"/>
              <a:gd name="connsiteY14" fmla="*/ 5873967 h 6964048"/>
              <a:gd name="connsiteX15" fmla="*/ 11562334 w 11580739"/>
              <a:gd name="connsiteY15" fmla="*/ 5869852 h 6964048"/>
              <a:gd name="connsiteX16" fmla="*/ 11571244 w 11580739"/>
              <a:gd name="connsiteY16" fmla="*/ 2573275 h 6964048"/>
              <a:gd name="connsiteX17" fmla="*/ 11572643 w 11580739"/>
              <a:gd name="connsiteY17" fmla="*/ 213068 h 6964048"/>
              <a:gd name="connsiteX18" fmla="*/ 11386303 w 11580739"/>
              <a:gd name="connsiteY18" fmla="*/ 34886 h 6964048"/>
              <a:gd name="connsiteX19" fmla="*/ 10689999 w 11580739"/>
              <a:gd name="connsiteY19" fmla="*/ 22192 h 6964048"/>
              <a:gd name="connsiteX20" fmla="*/ 7599878 w 11580739"/>
              <a:gd name="connsiteY20" fmla="*/ 27511 h 6964048"/>
              <a:gd name="connsiteX21" fmla="*/ 1999684 w 11580739"/>
              <a:gd name="connsiteY21" fmla="*/ 0 h 6964048"/>
              <a:gd name="connsiteX0" fmla="*/ 1999684 w 11580739"/>
              <a:gd name="connsiteY0" fmla="*/ 0 h 6964048"/>
              <a:gd name="connsiteX1" fmla="*/ 561320 w 11580739"/>
              <a:gd name="connsiteY1" fmla="*/ 10760 h 6964048"/>
              <a:gd name="connsiteX2" fmla="*/ 0 w 11580739"/>
              <a:gd name="connsiteY2" fmla="*/ 72136 h 6964048"/>
              <a:gd name="connsiteX3" fmla="*/ 0 w 11580739"/>
              <a:gd name="connsiteY3" fmla="*/ 860747 h 6964048"/>
              <a:gd name="connsiteX4" fmla="*/ 4597 w 11580739"/>
              <a:gd name="connsiteY4" fmla="*/ 860747 h 6964048"/>
              <a:gd name="connsiteX5" fmla="*/ 8569 w 11580739"/>
              <a:gd name="connsiteY5" fmla="*/ 1393284 h 6964048"/>
              <a:gd name="connsiteX6" fmla="*/ 67470 w 11580739"/>
              <a:gd name="connsiteY6" fmla="*/ 4886549 h 6964048"/>
              <a:gd name="connsiteX7" fmla="*/ 148480 w 11580739"/>
              <a:gd name="connsiteY7" fmla="*/ 5882442 h 6964048"/>
              <a:gd name="connsiteX8" fmla="*/ 5484139 w 11580739"/>
              <a:gd name="connsiteY8" fmla="*/ 5874336 h 6964048"/>
              <a:gd name="connsiteX9" fmla="*/ 8071632 w 11580739"/>
              <a:gd name="connsiteY9" fmla="*/ 5853608 h 6964048"/>
              <a:gd name="connsiteX10" fmla="*/ 8314590 w 11580739"/>
              <a:gd name="connsiteY10" fmla="*/ 5877326 h 6964048"/>
              <a:gd name="connsiteX11" fmla="*/ 8575475 w 11580739"/>
              <a:gd name="connsiteY11" fmla="*/ 6964048 h 6964048"/>
              <a:gd name="connsiteX12" fmla="*/ 8926264 w 11580739"/>
              <a:gd name="connsiteY12" fmla="*/ 5864484 h 6964048"/>
              <a:gd name="connsiteX13" fmla="*/ 9774882 w 11580739"/>
              <a:gd name="connsiteY13" fmla="*/ 5851061 h 6964048"/>
              <a:gd name="connsiteX14" fmla="*/ 10927227 w 11580739"/>
              <a:gd name="connsiteY14" fmla="*/ 5873967 h 6964048"/>
              <a:gd name="connsiteX15" fmla="*/ 11562334 w 11580739"/>
              <a:gd name="connsiteY15" fmla="*/ 5869852 h 6964048"/>
              <a:gd name="connsiteX16" fmla="*/ 11571244 w 11580739"/>
              <a:gd name="connsiteY16" fmla="*/ 2573275 h 6964048"/>
              <a:gd name="connsiteX17" fmla="*/ 11572643 w 11580739"/>
              <a:gd name="connsiteY17" fmla="*/ 135715 h 6964048"/>
              <a:gd name="connsiteX18" fmla="*/ 11386303 w 11580739"/>
              <a:gd name="connsiteY18" fmla="*/ 34886 h 6964048"/>
              <a:gd name="connsiteX19" fmla="*/ 10689999 w 11580739"/>
              <a:gd name="connsiteY19" fmla="*/ 22192 h 6964048"/>
              <a:gd name="connsiteX20" fmla="*/ 7599878 w 11580739"/>
              <a:gd name="connsiteY20" fmla="*/ 27511 h 6964048"/>
              <a:gd name="connsiteX21" fmla="*/ 1999684 w 11580739"/>
              <a:gd name="connsiteY21" fmla="*/ 0 h 6964048"/>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8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39624 w 11578769"/>
              <a:gd name="connsiteY4" fmla="*/ 860749 h 6964048"/>
              <a:gd name="connsiteX5" fmla="*/ 8569 w 11578769"/>
              <a:gd name="connsiteY5" fmla="*/ 1393284 h 6964048"/>
              <a:gd name="connsiteX6" fmla="*/ 67470 w 11578769"/>
              <a:gd name="connsiteY6" fmla="*/ 4886548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8569 w 11578769"/>
              <a:gd name="connsiteY4" fmla="*/ 1393284 h 6964048"/>
              <a:gd name="connsiteX5" fmla="*/ 67470 w 11578769"/>
              <a:gd name="connsiteY5" fmla="*/ 4886548 h 6964048"/>
              <a:gd name="connsiteX6" fmla="*/ 128464 w 11578769"/>
              <a:gd name="connsiteY6" fmla="*/ 5882443 h 6964048"/>
              <a:gd name="connsiteX7" fmla="*/ 5484139 w 11578769"/>
              <a:gd name="connsiteY7" fmla="*/ 5874336 h 6964048"/>
              <a:gd name="connsiteX8" fmla="*/ 8071632 w 11578769"/>
              <a:gd name="connsiteY8" fmla="*/ 5853608 h 6964048"/>
              <a:gd name="connsiteX9" fmla="*/ 8314590 w 11578769"/>
              <a:gd name="connsiteY9" fmla="*/ 5877326 h 6964048"/>
              <a:gd name="connsiteX10" fmla="*/ 8575475 w 11578769"/>
              <a:gd name="connsiteY10" fmla="*/ 6964048 h 6964048"/>
              <a:gd name="connsiteX11" fmla="*/ 8926264 w 11578769"/>
              <a:gd name="connsiteY11" fmla="*/ 5864484 h 6964048"/>
              <a:gd name="connsiteX12" fmla="*/ 9774882 w 11578769"/>
              <a:gd name="connsiteY12" fmla="*/ 5851061 h 6964048"/>
              <a:gd name="connsiteX13" fmla="*/ 10927227 w 11578769"/>
              <a:gd name="connsiteY13" fmla="*/ 5873967 h 6964048"/>
              <a:gd name="connsiteX14" fmla="*/ 11562334 w 11578769"/>
              <a:gd name="connsiteY14" fmla="*/ 5869852 h 6964048"/>
              <a:gd name="connsiteX15" fmla="*/ 11571244 w 11578769"/>
              <a:gd name="connsiteY15" fmla="*/ 2573275 h 6964048"/>
              <a:gd name="connsiteX16" fmla="*/ 11572643 w 11578769"/>
              <a:gd name="connsiteY16" fmla="*/ 135715 h 6964048"/>
              <a:gd name="connsiteX17" fmla="*/ 11386303 w 11578769"/>
              <a:gd name="connsiteY17" fmla="*/ 34886 h 6964048"/>
              <a:gd name="connsiteX18" fmla="*/ 10689999 w 11578769"/>
              <a:gd name="connsiteY18" fmla="*/ 22192 h 6964048"/>
              <a:gd name="connsiteX19" fmla="*/ 7599878 w 11578769"/>
              <a:gd name="connsiteY19" fmla="*/ 27511 h 6964048"/>
              <a:gd name="connsiteX20" fmla="*/ 1999684 w 11578769"/>
              <a:gd name="connsiteY20" fmla="*/ 0 h 6964048"/>
              <a:gd name="connsiteX0" fmla="*/ 1991115 w 11570200"/>
              <a:gd name="connsiteY0" fmla="*/ 0 h 6964048"/>
              <a:gd name="connsiteX1" fmla="*/ 552751 w 11570200"/>
              <a:gd name="connsiteY1" fmla="*/ 10760 h 6964048"/>
              <a:gd name="connsiteX2" fmla="*/ 11446 w 11570200"/>
              <a:gd name="connsiteY2" fmla="*/ 56664 h 6964048"/>
              <a:gd name="connsiteX3" fmla="*/ 6442 w 11570200"/>
              <a:gd name="connsiteY3" fmla="*/ 845281 h 6964048"/>
              <a:gd name="connsiteX4" fmla="*/ 0 w 11570200"/>
              <a:gd name="connsiteY4" fmla="*/ 1393284 h 6964048"/>
              <a:gd name="connsiteX5" fmla="*/ 58901 w 11570200"/>
              <a:gd name="connsiteY5" fmla="*/ 4886548 h 6964048"/>
              <a:gd name="connsiteX6" fmla="*/ 119895 w 11570200"/>
              <a:gd name="connsiteY6" fmla="*/ 5882443 h 6964048"/>
              <a:gd name="connsiteX7" fmla="*/ 5475570 w 11570200"/>
              <a:gd name="connsiteY7" fmla="*/ 5874336 h 6964048"/>
              <a:gd name="connsiteX8" fmla="*/ 8063063 w 11570200"/>
              <a:gd name="connsiteY8" fmla="*/ 5853608 h 6964048"/>
              <a:gd name="connsiteX9" fmla="*/ 8306021 w 11570200"/>
              <a:gd name="connsiteY9" fmla="*/ 5877326 h 6964048"/>
              <a:gd name="connsiteX10" fmla="*/ 8566906 w 11570200"/>
              <a:gd name="connsiteY10" fmla="*/ 6964048 h 6964048"/>
              <a:gd name="connsiteX11" fmla="*/ 8917695 w 11570200"/>
              <a:gd name="connsiteY11" fmla="*/ 5864484 h 6964048"/>
              <a:gd name="connsiteX12" fmla="*/ 9766313 w 11570200"/>
              <a:gd name="connsiteY12" fmla="*/ 5851061 h 6964048"/>
              <a:gd name="connsiteX13" fmla="*/ 10918658 w 11570200"/>
              <a:gd name="connsiteY13" fmla="*/ 5873967 h 6964048"/>
              <a:gd name="connsiteX14" fmla="*/ 11553765 w 11570200"/>
              <a:gd name="connsiteY14" fmla="*/ 5869852 h 6964048"/>
              <a:gd name="connsiteX15" fmla="*/ 11562675 w 11570200"/>
              <a:gd name="connsiteY15" fmla="*/ 2573275 h 6964048"/>
              <a:gd name="connsiteX16" fmla="*/ 11564074 w 11570200"/>
              <a:gd name="connsiteY16" fmla="*/ 135715 h 6964048"/>
              <a:gd name="connsiteX17" fmla="*/ 11377734 w 11570200"/>
              <a:gd name="connsiteY17" fmla="*/ 34886 h 6964048"/>
              <a:gd name="connsiteX18" fmla="*/ 10681430 w 11570200"/>
              <a:gd name="connsiteY18" fmla="*/ 22192 h 6964048"/>
              <a:gd name="connsiteX19" fmla="*/ 7591309 w 11570200"/>
              <a:gd name="connsiteY19" fmla="*/ 27511 h 6964048"/>
              <a:gd name="connsiteX20" fmla="*/ 1991115 w 11570200"/>
              <a:gd name="connsiteY20" fmla="*/ 0 h 6964048"/>
              <a:gd name="connsiteX0" fmla="*/ 1984916 w 11564001"/>
              <a:gd name="connsiteY0" fmla="*/ 0 h 6964048"/>
              <a:gd name="connsiteX1" fmla="*/ 546552 w 11564001"/>
              <a:gd name="connsiteY1" fmla="*/ 10760 h 6964048"/>
              <a:gd name="connsiteX2" fmla="*/ 5247 w 11564001"/>
              <a:gd name="connsiteY2" fmla="*/ 56664 h 6964048"/>
              <a:gd name="connsiteX3" fmla="*/ 243 w 11564001"/>
              <a:gd name="connsiteY3" fmla="*/ 845281 h 6964048"/>
              <a:gd name="connsiteX4" fmla="*/ 8812 w 11564001"/>
              <a:gd name="connsiteY4" fmla="*/ 1671759 h 6964048"/>
              <a:gd name="connsiteX5" fmla="*/ 52702 w 11564001"/>
              <a:gd name="connsiteY5" fmla="*/ 4886548 h 6964048"/>
              <a:gd name="connsiteX6" fmla="*/ 113696 w 11564001"/>
              <a:gd name="connsiteY6" fmla="*/ 5882443 h 6964048"/>
              <a:gd name="connsiteX7" fmla="*/ 5469371 w 11564001"/>
              <a:gd name="connsiteY7" fmla="*/ 5874336 h 6964048"/>
              <a:gd name="connsiteX8" fmla="*/ 8056864 w 11564001"/>
              <a:gd name="connsiteY8" fmla="*/ 5853608 h 6964048"/>
              <a:gd name="connsiteX9" fmla="*/ 8299822 w 11564001"/>
              <a:gd name="connsiteY9" fmla="*/ 5877326 h 6964048"/>
              <a:gd name="connsiteX10" fmla="*/ 8560707 w 11564001"/>
              <a:gd name="connsiteY10" fmla="*/ 6964048 h 6964048"/>
              <a:gd name="connsiteX11" fmla="*/ 8911496 w 11564001"/>
              <a:gd name="connsiteY11" fmla="*/ 5864484 h 6964048"/>
              <a:gd name="connsiteX12" fmla="*/ 9760114 w 11564001"/>
              <a:gd name="connsiteY12" fmla="*/ 5851061 h 6964048"/>
              <a:gd name="connsiteX13" fmla="*/ 10912459 w 11564001"/>
              <a:gd name="connsiteY13" fmla="*/ 5873967 h 6964048"/>
              <a:gd name="connsiteX14" fmla="*/ 11547566 w 11564001"/>
              <a:gd name="connsiteY14" fmla="*/ 5869852 h 6964048"/>
              <a:gd name="connsiteX15" fmla="*/ 11556476 w 11564001"/>
              <a:gd name="connsiteY15" fmla="*/ 2573275 h 6964048"/>
              <a:gd name="connsiteX16" fmla="*/ 11557875 w 11564001"/>
              <a:gd name="connsiteY16" fmla="*/ 135715 h 6964048"/>
              <a:gd name="connsiteX17" fmla="*/ 11371535 w 11564001"/>
              <a:gd name="connsiteY17" fmla="*/ 34886 h 6964048"/>
              <a:gd name="connsiteX18" fmla="*/ 10675231 w 11564001"/>
              <a:gd name="connsiteY18" fmla="*/ 22192 h 6964048"/>
              <a:gd name="connsiteX19" fmla="*/ 7585110 w 11564001"/>
              <a:gd name="connsiteY19" fmla="*/ 27511 h 6964048"/>
              <a:gd name="connsiteX20" fmla="*/ 1984916 w 11564001"/>
              <a:gd name="connsiteY20" fmla="*/ 0 h 6964048"/>
              <a:gd name="connsiteX0" fmla="*/ 1984673 w 11563758"/>
              <a:gd name="connsiteY0" fmla="*/ 0 h 6964048"/>
              <a:gd name="connsiteX1" fmla="*/ 546309 w 11563758"/>
              <a:gd name="connsiteY1" fmla="*/ 10760 h 6964048"/>
              <a:gd name="connsiteX2" fmla="*/ 5004 w 11563758"/>
              <a:gd name="connsiteY2" fmla="*/ 56664 h 6964048"/>
              <a:gd name="connsiteX3" fmla="*/ 0 w 11563758"/>
              <a:gd name="connsiteY3" fmla="*/ 845281 h 6964048"/>
              <a:gd name="connsiteX4" fmla="*/ 52459 w 11563758"/>
              <a:gd name="connsiteY4" fmla="*/ 4886548 h 6964048"/>
              <a:gd name="connsiteX5" fmla="*/ 113453 w 11563758"/>
              <a:gd name="connsiteY5" fmla="*/ 5882443 h 6964048"/>
              <a:gd name="connsiteX6" fmla="*/ 5469128 w 11563758"/>
              <a:gd name="connsiteY6" fmla="*/ 5874336 h 6964048"/>
              <a:gd name="connsiteX7" fmla="*/ 8056621 w 11563758"/>
              <a:gd name="connsiteY7" fmla="*/ 5853608 h 6964048"/>
              <a:gd name="connsiteX8" fmla="*/ 8299579 w 11563758"/>
              <a:gd name="connsiteY8" fmla="*/ 5877326 h 6964048"/>
              <a:gd name="connsiteX9" fmla="*/ 8560464 w 11563758"/>
              <a:gd name="connsiteY9" fmla="*/ 6964048 h 6964048"/>
              <a:gd name="connsiteX10" fmla="*/ 8911253 w 11563758"/>
              <a:gd name="connsiteY10" fmla="*/ 5864484 h 6964048"/>
              <a:gd name="connsiteX11" fmla="*/ 9759871 w 11563758"/>
              <a:gd name="connsiteY11" fmla="*/ 5851061 h 6964048"/>
              <a:gd name="connsiteX12" fmla="*/ 10912216 w 11563758"/>
              <a:gd name="connsiteY12" fmla="*/ 5873967 h 6964048"/>
              <a:gd name="connsiteX13" fmla="*/ 11547323 w 11563758"/>
              <a:gd name="connsiteY13" fmla="*/ 5869852 h 6964048"/>
              <a:gd name="connsiteX14" fmla="*/ 11556233 w 11563758"/>
              <a:gd name="connsiteY14" fmla="*/ 2573275 h 6964048"/>
              <a:gd name="connsiteX15" fmla="*/ 11557632 w 11563758"/>
              <a:gd name="connsiteY15" fmla="*/ 135715 h 6964048"/>
              <a:gd name="connsiteX16" fmla="*/ 11371292 w 11563758"/>
              <a:gd name="connsiteY16" fmla="*/ 34886 h 6964048"/>
              <a:gd name="connsiteX17" fmla="*/ 10674988 w 11563758"/>
              <a:gd name="connsiteY17" fmla="*/ 22192 h 6964048"/>
              <a:gd name="connsiteX18" fmla="*/ 7584867 w 11563758"/>
              <a:gd name="connsiteY18" fmla="*/ 27511 h 6964048"/>
              <a:gd name="connsiteX19" fmla="*/ 1984673 w 11563758"/>
              <a:gd name="connsiteY19" fmla="*/ 0 h 6964048"/>
              <a:gd name="connsiteX0" fmla="*/ 1979669 w 11558754"/>
              <a:gd name="connsiteY0" fmla="*/ 0 h 6964048"/>
              <a:gd name="connsiteX1" fmla="*/ 541305 w 11558754"/>
              <a:gd name="connsiteY1" fmla="*/ 10760 h 6964048"/>
              <a:gd name="connsiteX2" fmla="*/ 0 w 11558754"/>
              <a:gd name="connsiteY2" fmla="*/ 56664 h 6964048"/>
              <a:gd name="connsiteX3" fmla="*/ 10007 w 11558754"/>
              <a:gd name="connsiteY3" fmla="*/ 907167 h 6964048"/>
              <a:gd name="connsiteX4" fmla="*/ 47455 w 11558754"/>
              <a:gd name="connsiteY4" fmla="*/ 4886548 h 6964048"/>
              <a:gd name="connsiteX5" fmla="*/ 108449 w 11558754"/>
              <a:gd name="connsiteY5" fmla="*/ 5882443 h 6964048"/>
              <a:gd name="connsiteX6" fmla="*/ 5464124 w 11558754"/>
              <a:gd name="connsiteY6" fmla="*/ 5874336 h 6964048"/>
              <a:gd name="connsiteX7" fmla="*/ 8051617 w 11558754"/>
              <a:gd name="connsiteY7" fmla="*/ 5853608 h 6964048"/>
              <a:gd name="connsiteX8" fmla="*/ 8294575 w 11558754"/>
              <a:gd name="connsiteY8" fmla="*/ 5877326 h 6964048"/>
              <a:gd name="connsiteX9" fmla="*/ 8555460 w 11558754"/>
              <a:gd name="connsiteY9" fmla="*/ 6964048 h 6964048"/>
              <a:gd name="connsiteX10" fmla="*/ 8906249 w 11558754"/>
              <a:gd name="connsiteY10" fmla="*/ 5864484 h 6964048"/>
              <a:gd name="connsiteX11" fmla="*/ 9754867 w 11558754"/>
              <a:gd name="connsiteY11" fmla="*/ 5851061 h 6964048"/>
              <a:gd name="connsiteX12" fmla="*/ 10907212 w 11558754"/>
              <a:gd name="connsiteY12" fmla="*/ 5873967 h 6964048"/>
              <a:gd name="connsiteX13" fmla="*/ 11542319 w 11558754"/>
              <a:gd name="connsiteY13" fmla="*/ 5869852 h 6964048"/>
              <a:gd name="connsiteX14" fmla="*/ 11551229 w 11558754"/>
              <a:gd name="connsiteY14" fmla="*/ 2573275 h 6964048"/>
              <a:gd name="connsiteX15" fmla="*/ 11552628 w 11558754"/>
              <a:gd name="connsiteY15" fmla="*/ 135715 h 6964048"/>
              <a:gd name="connsiteX16" fmla="*/ 11366288 w 11558754"/>
              <a:gd name="connsiteY16" fmla="*/ 34886 h 6964048"/>
              <a:gd name="connsiteX17" fmla="*/ 10669984 w 11558754"/>
              <a:gd name="connsiteY17" fmla="*/ 22192 h 6964048"/>
              <a:gd name="connsiteX18" fmla="*/ 7579863 w 11558754"/>
              <a:gd name="connsiteY18" fmla="*/ 27511 h 6964048"/>
              <a:gd name="connsiteX19" fmla="*/ 1979669 w 11558754"/>
              <a:gd name="connsiteY19" fmla="*/ 0 h 6964048"/>
              <a:gd name="connsiteX0" fmla="*/ 1969662 w 11548747"/>
              <a:gd name="connsiteY0" fmla="*/ 0 h 6964048"/>
              <a:gd name="connsiteX1" fmla="*/ 531298 w 11548747"/>
              <a:gd name="connsiteY1" fmla="*/ 10760 h 6964048"/>
              <a:gd name="connsiteX2" fmla="*/ 10008 w 11548747"/>
              <a:gd name="connsiteY2" fmla="*/ 41197 h 6964048"/>
              <a:gd name="connsiteX3" fmla="*/ 0 w 11548747"/>
              <a:gd name="connsiteY3" fmla="*/ 907167 h 6964048"/>
              <a:gd name="connsiteX4" fmla="*/ 37448 w 11548747"/>
              <a:gd name="connsiteY4" fmla="*/ 4886548 h 6964048"/>
              <a:gd name="connsiteX5" fmla="*/ 98442 w 11548747"/>
              <a:gd name="connsiteY5" fmla="*/ 5882443 h 6964048"/>
              <a:gd name="connsiteX6" fmla="*/ 5454117 w 11548747"/>
              <a:gd name="connsiteY6" fmla="*/ 5874336 h 6964048"/>
              <a:gd name="connsiteX7" fmla="*/ 8041610 w 11548747"/>
              <a:gd name="connsiteY7" fmla="*/ 5853608 h 6964048"/>
              <a:gd name="connsiteX8" fmla="*/ 8284568 w 11548747"/>
              <a:gd name="connsiteY8" fmla="*/ 5877326 h 6964048"/>
              <a:gd name="connsiteX9" fmla="*/ 8545453 w 11548747"/>
              <a:gd name="connsiteY9" fmla="*/ 6964048 h 6964048"/>
              <a:gd name="connsiteX10" fmla="*/ 8896242 w 11548747"/>
              <a:gd name="connsiteY10" fmla="*/ 5864484 h 6964048"/>
              <a:gd name="connsiteX11" fmla="*/ 9744860 w 11548747"/>
              <a:gd name="connsiteY11" fmla="*/ 5851061 h 6964048"/>
              <a:gd name="connsiteX12" fmla="*/ 10897205 w 11548747"/>
              <a:gd name="connsiteY12" fmla="*/ 5873967 h 6964048"/>
              <a:gd name="connsiteX13" fmla="*/ 11532312 w 11548747"/>
              <a:gd name="connsiteY13" fmla="*/ 5869852 h 6964048"/>
              <a:gd name="connsiteX14" fmla="*/ 11541222 w 11548747"/>
              <a:gd name="connsiteY14" fmla="*/ 2573275 h 6964048"/>
              <a:gd name="connsiteX15" fmla="*/ 11542621 w 11548747"/>
              <a:gd name="connsiteY15" fmla="*/ 135715 h 6964048"/>
              <a:gd name="connsiteX16" fmla="*/ 11356281 w 11548747"/>
              <a:gd name="connsiteY16" fmla="*/ 34886 h 6964048"/>
              <a:gd name="connsiteX17" fmla="*/ 10659977 w 11548747"/>
              <a:gd name="connsiteY17" fmla="*/ 22192 h 6964048"/>
              <a:gd name="connsiteX18" fmla="*/ 7569856 w 11548747"/>
              <a:gd name="connsiteY18" fmla="*/ 27511 h 6964048"/>
              <a:gd name="connsiteX19" fmla="*/ 1969662 w 11548747"/>
              <a:gd name="connsiteY19" fmla="*/ 0 h 6964048"/>
              <a:gd name="connsiteX0" fmla="*/ 1969662 w 11548747"/>
              <a:gd name="connsiteY0" fmla="*/ 0 h 6964048"/>
              <a:gd name="connsiteX1" fmla="*/ 531298 w 11548747"/>
              <a:gd name="connsiteY1" fmla="*/ 10760 h 6964048"/>
              <a:gd name="connsiteX2" fmla="*/ 10008 w 11548747"/>
              <a:gd name="connsiteY2" fmla="*/ 41197 h 6964048"/>
              <a:gd name="connsiteX3" fmla="*/ 0 w 11548747"/>
              <a:gd name="connsiteY3" fmla="*/ 907167 h 6964048"/>
              <a:gd name="connsiteX4" fmla="*/ 37448 w 11548747"/>
              <a:gd name="connsiteY4" fmla="*/ 4886548 h 6964048"/>
              <a:gd name="connsiteX5" fmla="*/ 98442 w 11548747"/>
              <a:gd name="connsiteY5" fmla="*/ 5882443 h 6964048"/>
              <a:gd name="connsiteX6" fmla="*/ 5454117 w 11548747"/>
              <a:gd name="connsiteY6" fmla="*/ 5874336 h 6964048"/>
              <a:gd name="connsiteX7" fmla="*/ 8041610 w 11548747"/>
              <a:gd name="connsiteY7" fmla="*/ 5853608 h 6964048"/>
              <a:gd name="connsiteX8" fmla="*/ 8284568 w 11548747"/>
              <a:gd name="connsiteY8" fmla="*/ 5877326 h 6964048"/>
              <a:gd name="connsiteX9" fmla="*/ 8545453 w 11548747"/>
              <a:gd name="connsiteY9" fmla="*/ 6964048 h 6964048"/>
              <a:gd name="connsiteX10" fmla="*/ 8896242 w 11548747"/>
              <a:gd name="connsiteY10" fmla="*/ 5864484 h 6964048"/>
              <a:gd name="connsiteX11" fmla="*/ 9744860 w 11548747"/>
              <a:gd name="connsiteY11" fmla="*/ 5851061 h 6964048"/>
              <a:gd name="connsiteX12" fmla="*/ 10897205 w 11548747"/>
              <a:gd name="connsiteY12" fmla="*/ 5873967 h 6964048"/>
              <a:gd name="connsiteX13" fmla="*/ 11532312 w 11548747"/>
              <a:gd name="connsiteY13" fmla="*/ 5869852 h 6964048"/>
              <a:gd name="connsiteX14" fmla="*/ 11541222 w 11548747"/>
              <a:gd name="connsiteY14" fmla="*/ 2573275 h 6964048"/>
              <a:gd name="connsiteX15" fmla="*/ 11542621 w 11548747"/>
              <a:gd name="connsiteY15" fmla="*/ 135715 h 6964048"/>
              <a:gd name="connsiteX16" fmla="*/ 11356281 w 11548747"/>
              <a:gd name="connsiteY16" fmla="*/ 34886 h 6964048"/>
              <a:gd name="connsiteX17" fmla="*/ 10659977 w 11548747"/>
              <a:gd name="connsiteY17" fmla="*/ 22192 h 6964048"/>
              <a:gd name="connsiteX18" fmla="*/ 7569856 w 11548747"/>
              <a:gd name="connsiteY18" fmla="*/ 27511 h 6964048"/>
              <a:gd name="connsiteX19" fmla="*/ 1969662 w 11548747"/>
              <a:gd name="connsiteY19" fmla="*/ 0 h 6964048"/>
              <a:gd name="connsiteX0" fmla="*/ 1969662 w 11548747"/>
              <a:gd name="connsiteY0" fmla="*/ 0 h 6964048"/>
              <a:gd name="connsiteX1" fmla="*/ 531298 w 11548747"/>
              <a:gd name="connsiteY1" fmla="*/ 10760 h 6964048"/>
              <a:gd name="connsiteX2" fmla="*/ 10008 w 11548747"/>
              <a:gd name="connsiteY2" fmla="*/ 41197 h 6964048"/>
              <a:gd name="connsiteX3" fmla="*/ 0 w 11548747"/>
              <a:gd name="connsiteY3" fmla="*/ 907167 h 6964048"/>
              <a:gd name="connsiteX4" fmla="*/ 37448 w 11548747"/>
              <a:gd name="connsiteY4" fmla="*/ 4886548 h 6964048"/>
              <a:gd name="connsiteX5" fmla="*/ 98442 w 11548747"/>
              <a:gd name="connsiteY5" fmla="*/ 5882443 h 6964048"/>
              <a:gd name="connsiteX6" fmla="*/ 5454117 w 11548747"/>
              <a:gd name="connsiteY6" fmla="*/ 5874336 h 6964048"/>
              <a:gd name="connsiteX7" fmla="*/ 8041610 w 11548747"/>
              <a:gd name="connsiteY7" fmla="*/ 5853608 h 6964048"/>
              <a:gd name="connsiteX8" fmla="*/ 8284568 w 11548747"/>
              <a:gd name="connsiteY8" fmla="*/ 5877326 h 6964048"/>
              <a:gd name="connsiteX9" fmla="*/ 8545453 w 11548747"/>
              <a:gd name="connsiteY9" fmla="*/ 6964048 h 6964048"/>
              <a:gd name="connsiteX10" fmla="*/ 8896242 w 11548747"/>
              <a:gd name="connsiteY10" fmla="*/ 5864484 h 6964048"/>
              <a:gd name="connsiteX11" fmla="*/ 9744860 w 11548747"/>
              <a:gd name="connsiteY11" fmla="*/ 5851061 h 6964048"/>
              <a:gd name="connsiteX12" fmla="*/ 10897205 w 11548747"/>
              <a:gd name="connsiteY12" fmla="*/ 5873967 h 6964048"/>
              <a:gd name="connsiteX13" fmla="*/ 11532312 w 11548747"/>
              <a:gd name="connsiteY13" fmla="*/ 5869852 h 6964048"/>
              <a:gd name="connsiteX14" fmla="*/ 11541222 w 11548747"/>
              <a:gd name="connsiteY14" fmla="*/ 2573275 h 6964048"/>
              <a:gd name="connsiteX15" fmla="*/ 11542621 w 11548747"/>
              <a:gd name="connsiteY15" fmla="*/ 135715 h 6964048"/>
              <a:gd name="connsiteX16" fmla="*/ 11356281 w 11548747"/>
              <a:gd name="connsiteY16" fmla="*/ 34886 h 6964048"/>
              <a:gd name="connsiteX17" fmla="*/ 10659977 w 11548747"/>
              <a:gd name="connsiteY17" fmla="*/ 22192 h 6964048"/>
              <a:gd name="connsiteX18" fmla="*/ 7569856 w 11548747"/>
              <a:gd name="connsiteY18" fmla="*/ 27511 h 6964048"/>
              <a:gd name="connsiteX19" fmla="*/ 1969662 w 11548747"/>
              <a:gd name="connsiteY19" fmla="*/ 0 h 696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48747" h="6964048">
                <a:moveTo>
                  <a:pt x="1969662" y="0"/>
                </a:moveTo>
                <a:lnTo>
                  <a:pt x="531298" y="10760"/>
                </a:lnTo>
                <a:cubicBezTo>
                  <a:pt x="412076" y="17393"/>
                  <a:pt x="40889" y="-5755"/>
                  <a:pt x="10008" y="41197"/>
                </a:cubicBezTo>
                <a:lnTo>
                  <a:pt x="0" y="907167"/>
                </a:lnTo>
                <a:cubicBezTo>
                  <a:pt x="7909" y="1712148"/>
                  <a:pt x="18539" y="4047021"/>
                  <a:pt x="37448" y="4886548"/>
                </a:cubicBezTo>
                <a:cubicBezTo>
                  <a:pt x="53591" y="5571076"/>
                  <a:pt x="27300" y="5894554"/>
                  <a:pt x="98442" y="5882443"/>
                </a:cubicBezTo>
                <a:cubicBezTo>
                  <a:pt x="2272096" y="5944168"/>
                  <a:pt x="3839516" y="5905296"/>
                  <a:pt x="5454117" y="5874336"/>
                </a:cubicBezTo>
                <a:lnTo>
                  <a:pt x="8041610" y="5853608"/>
                </a:lnTo>
                <a:cubicBezTo>
                  <a:pt x="8097057" y="5853135"/>
                  <a:pt x="8260641" y="5816019"/>
                  <a:pt x="8284568" y="5877326"/>
                </a:cubicBezTo>
                <a:cubicBezTo>
                  <a:pt x="8358458" y="6066651"/>
                  <a:pt x="8505494" y="6819821"/>
                  <a:pt x="8545453" y="6964048"/>
                </a:cubicBezTo>
                <a:cubicBezTo>
                  <a:pt x="8592444" y="6853126"/>
                  <a:pt x="8717070" y="6190249"/>
                  <a:pt x="8896242" y="5864484"/>
                </a:cubicBezTo>
                <a:cubicBezTo>
                  <a:pt x="8983231" y="5861744"/>
                  <a:pt x="9383648" y="5857976"/>
                  <a:pt x="9744860" y="5851061"/>
                </a:cubicBezTo>
                <a:lnTo>
                  <a:pt x="10897205" y="5873967"/>
                </a:lnTo>
                <a:cubicBezTo>
                  <a:pt x="11154266" y="5864303"/>
                  <a:pt x="11330236" y="5889853"/>
                  <a:pt x="11532312" y="5869852"/>
                </a:cubicBezTo>
                <a:cubicBezTo>
                  <a:pt x="11570755" y="5664332"/>
                  <a:pt x="11527878" y="4358576"/>
                  <a:pt x="11541222" y="2573275"/>
                </a:cubicBezTo>
                <a:cubicBezTo>
                  <a:pt x="11557330" y="1394689"/>
                  <a:pt x="11525996" y="803887"/>
                  <a:pt x="11542621" y="135715"/>
                </a:cubicBezTo>
                <a:cubicBezTo>
                  <a:pt x="11545135" y="34675"/>
                  <a:pt x="11490844" y="52505"/>
                  <a:pt x="11356281" y="34886"/>
                </a:cubicBezTo>
                <a:cubicBezTo>
                  <a:pt x="11210966" y="17266"/>
                  <a:pt x="10860029" y="38111"/>
                  <a:pt x="10659977" y="22192"/>
                </a:cubicBezTo>
                <a:lnTo>
                  <a:pt x="7569856" y="27511"/>
                </a:lnTo>
                <a:lnTo>
                  <a:pt x="1969662" y="0"/>
                </a:lnTo>
                <a:close/>
              </a:path>
            </a:pathLst>
          </a:custGeom>
          <a:noFill/>
          <a:ln w="19050" cap="flat">
            <a:solidFill>
              <a:schemeClr val="tx1"/>
            </a:solidFill>
            <a:prstDash val="solid"/>
            <a:miter/>
          </a:ln>
        </p:spPr>
        <p:txBody>
          <a:bodyPr wrap="square" rtlCol="0" anchor="ctr">
            <a:noAutofit/>
          </a:bodyPr>
          <a:lstStyle/>
          <a:p>
            <a:endParaRPr lang="en-US"/>
          </a:p>
        </p:txBody>
      </p:sp>
      <p:graphicFrame>
        <p:nvGraphicFramePr>
          <p:cNvPr id="4" name="Table 4">
            <a:extLst>
              <a:ext uri="{FF2B5EF4-FFF2-40B4-BE49-F238E27FC236}">
                <a16:creationId xmlns:a16="http://schemas.microsoft.com/office/drawing/2014/main" id="{6D3437D3-89D1-CE4B-48B5-DD63B2C5231A}"/>
              </a:ext>
            </a:extLst>
          </p:cNvPr>
          <p:cNvGraphicFramePr>
            <a:graphicFrameLocks noGrp="1"/>
          </p:cNvGraphicFramePr>
          <p:nvPr>
            <p:ph idx="1"/>
            <p:extLst>
              <p:ext uri="{D42A27DB-BD31-4B8C-83A1-F6EECF244321}">
                <p14:modId xmlns:p14="http://schemas.microsoft.com/office/powerpoint/2010/main" val="1820740401"/>
              </p:ext>
            </p:extLst>
          </p:nvPr>
        </p:nvGraphicFramePr>
        <p:xfrm>
          <a:off x="929481" y="726613"/>
          <a:ext cx="10333037" cy="3153174"/>
        </p:xfrm>
        <a:graphic>
          <a:graphicData uri="http://schemas.openxmlformats.org/drawingml/2006/table">
            <a:tbl>
              <a:tblPr firstRow="1" bandRow="1">
                <a:tableStyleId>{5C22544A-7EE6-4342-B048-85BDC9FD1C3A}</a:tableStyleId>
              </a:tblPr>
              <a:tblGrid>
                <a:gridCol w="5656357">
                  <a:extLst>
                    <a:ext uri="{9D8B030D-6E8A-4147-A177-3AD203B41FA5}">
                      <a16:colId xmlns:a16="http://schemas.microsoft.com/office/drawing/2014/main" val="1736432027"/>
                    </a:ext>
                  </a:extLst>
                </a:gridCol>
                <a:gridCol w="4676680">
                  <a:extLst>
                    <a:ext uri="{9D8B030D-6E8A-4147-A177-3AD203B41FA5}">
                      <a16:colId xmlns:a16="http://schemas.microsoft.com/office/drawing/2014/main" val="562618753"/>
                    </a:ext>
                  </a:extLst>
                </a:gridCol>
              </a:tblGrid>
              <a:tr h="525529">
                <a:tc>
                  <a:txBody>
                    <a:bodyPr/>
                    <a:lstStyle/>
                    <a:p>
                      <a:r>
                        <a:rPr lang="el-GR" sz="2400" dirty="0">
                          <a:latin typeface="Cavolini" panose="03000502040302020204" pitchFamily="66" charset="0"/>
                          <a:cs typeface="Cavolini" panose="03000502040302020204" pitchFamily="66" charset="0"/>
                        </a:rPr>
                        <a:t>Το παγκάκι της φιλίας</a:t>
                      </a:r>
                      <a:endParaRPr lang="en-US" sz="2400" dirty="0">
                        <a:latin typeface="Cavolini" panose="03000502040302020204" pitchFamily="66" charset="0"/>
                        <a:cs typeface="Cavolini" panose="03000502040302020204" pitchFamily="66" charset="0"/>
                      </a:endParaRPr>
                    </a:p>
                  </a:txBody>
                  <a:tcPr marL="119438" marR="119438" marT="59719" marB="59719"/>
                </a:tc>
                <a:tc>
                  <a:txBody>
                    <a:bodyPr/>
                    <a:lstStyle/>
                    <a:p>
                      <a:r>
                        <a:rPr lang="el-GR" sz="2400">
                          <a:latin typeface="Cavolini" panose="03000502040302020204" pitchFamily="66" charset="0"/>
                          <a:cs typeface="Cavolini" panose="03000502040302020204" pitchFamily="66" charset="0"/>
                        </a:rPr>
                        <a:t>Το λευκό λιοντάρι</a:t>
                      </a:r>
                      <a:endParaRPr lang="en-US" sz="2400">
                        <a:latin typeface="Cavolini" panose="03000502040302020204" pitchFamily="66" charset="0"/>
                        <a:cs typeface="Cavolini" panose="03000502040302020204" pitchFamily="66" charset="0"/>
                      </a:endParaRPr>
                    </a:p>
                  </a:txBody>
                  <a:tcPr marL="119438" marR="119438" marT="59719" marB="59719"/>
                </a:tc>
                <a:extLst>
                  <a:ext uri="{0D108BD9-81ED-4DB2-BD59-A6C34878D82A}">
                    <a16:rowId xmlns:a16="http://schemas.microsoft.com/office/drawing/2014/main" val="1067260281"/>
                  </a:ext>
                </a:extLst>
              </a:tr>
              <a:tr h="525529">
                <a:tc>
                  <a:txBody>
                    <a:bodyPr/>
                    <a:lstStyle/>
                    <a:p>
                      <a:r>
                        <a:rPr lang="el-GR" sz="2400" dirty="0">
                          <a:latin typeface="Cavolini" panose="03000502040302020204" pitchFamily="66" charset="0"/>
                          <a:cs typeface="Cavolini" panose="03000502040302020204" pitchFamily="66" charset="0"/>
                        </a:rPr>
                        <a:t>Άμμος </a:t>
                      </a:r>
                      <a:endParaRPr lang="en-US" sz="2400" dirty="0">
                        <a:latin typeface="Cavolini" panose="03000502040302020204" pitchFamily="66" charset="0"/>
                        <a:cs typeface="Cavolini" panose="03000502040302020204" pitchFamily="66" charset="0"/>
                      </a:endParaRPr>
                    </a:p>
                  </a:txBody>
                  <a:tcPr marL="119438" marR="119438" marT="59719" marB="59719"/>
                </a:tc>
                <a:tc>
                  <a:txBody>
                    <a:bodyPr/>
                    <a:lstStyle/>
                    <a:p>
                      <a:r>
                        <a:rPr lang="el-GR" sz="2400">
                          <a:latin typeface="Cavolini" panose="03000502040302020204" pitchFamily="66" charset="0"/>
                          <a:cs typeface="Cavolini" panose="03000502040302020204" pitchFamily="66" charset="0"/>
                        </a:rPr>
                        <a:t>Σύννεφο </a:t>
                      </a:r>
                      <a:endParaRPr lang="en-US" sz="2400">
                        <a:latin typeface="Cavolini" panose="03000502040302020204" pitchFamily="66" charset="0"/>
                        <a:cs typeface="Cavolini" panose="03000502040302020204" pitchFamily="66" charset="0"/>
                      </a:endParaRPr>
                    </a:p>
                  </a:txBody>
                  <a:tcPr marL="119438" marR="119438" marT="59719" marB="59719"/>
                </a:tc>
                <a:extLst>
                  <a:ext uri="{0D108BD9-81ED-4DB2-BD59-A6C34878D82A}">
                    <a16:rowId xmlns:a16="http://schemas.microsoft.com/office/drawing/2014/main" val="2840827952"/>
                  </a:ext>
                </a:extLst>
              </a:tr>
              <a:tr h="525529">
                <a:tc>
                  <a:txBody>
                    <a:bodyPr/>
                    <a:lstStyle/>
                    <a:p>
                      <a:r>
                        <a:rPr lang="el-GR" sz="2400" dirty="0">
                          <a:latin typeface="Cavolini" panose="03000502040302020204" pitchFamily="66" charset="0"/>
                          <a:cs typeface="Cavolini" panose="03000502040302020204" pitchFamily="66" charset="0"/>
                        </a:rPr>
                        <a:t>Γλάρος </a:t>
                      </a:r>
                      <a:endParaRPr lang="en-US" sz="2400" dirty="0">
                        <a:latin typeface="Cavolini" panose="03000502040302020204" pitchFamily="66" charset="0"/>
                        <a:cs typeface="Cavolini" panose="03000502040302020204" pitchFamily="66" charset="0"/>
                      </a:endParaRPr>
                    </a:p>
                  </a:txBody>
                  <a:tcPr marL="119438" marR="119438" marT="59719" marB="59719"/>
                </a:tc>
                <a:tc>
                  <a:txBody>
                    <a:bodyPr/>
                    <a:lstStyle/>
                    <a:p>
                      <a:r>
                        <a:rPr lang="el-GR" sz="2400">
                          <a:latin typeface="Cavolini" panose="03000502040302020204" pitchFamily="66" charset="0"/>
                          <a:cs typeface="Cavolini" panose="03000502040302020204" pitchFamily="66" charset="0"/>
                        </a:rPr>
                        <a:t>Μπογιές </a:t>
                      </a:r>
                      <a:endParaRPr lang="en-US" sz="2400">
                        <a:latin typeface="Cavolini" panose="03000502040302020204" pitchFamily="66" charset="0"/>
                        <a:cs typeface="Cavolini" panose="03000502040302020204" pitchFamily="66" charset="0"/>
                      </a:endParaRPr>
                    </a:p>
                  </a:txBody>
                  <a:tcPr marL="119438" marR="119438" marT="59719" marB="59719"/>
                </a:tc>
                <a:extLst>
                  <a:ext uri="{0D108BD9-81ED-4DB2-BD59-A6C34878D82A}">
                    <a16:rowId xmlns:a16="http://schemas.microsoft.com/office/drawing/2014/main" val="455291837"/>
                  </a:ext>
                </a:extLst>
              </a:tr>
              <a:tr h="525529">
                <a:tc>
                  <a:txBody>
                    <a:bodyPr/>
                    <a:lstStyle/>
                    <a:p>
                      <a:r>
                        <a:rPr lang="el-GR" sz="2400" dirty="0">
                          <a:latin typeface="Cavolini" panose="03000502040302020204" pitchFamily="66" charset="0"/>
                          <a:cs typeface="Cavolini" panose="03000502040302020204" pitchFamily="66" charset="0"/>
                        </a:rPr>
                        <a:t>Τίλυ </a:t>
                      </a:r>
                      <a:endParaRPr lang="en-US" sz="2400" dirty="0">
                        <a:latin typeface="Cavolini" panose="03000502040302020204" pitchFamily="66" charset="0"/>
                        <a:cs typeface="Cavolini" panose="03000502040302020204" pitchFamily="66" charset="0"/>
                      </a:endParaRPr>
                    </a:p>
                  </a:txBody>
                  <a:tcPr marL="119438" marR="119438" marT="59719" marB="59719"/>
                </a:tc>
                <a:tc>
                  <a:txBody>
                    <a:bodyPr/>
                    <a:lstStyle/>
                    <a:p>
                      <a:r>
                        <a:rPr lang="el-GR" sz="2400">
                          <a:latin typeface="Cavolini" panose="03000502040302020204" pitchFamily="66" charset="0"/>
                          <a:cs typeface="Cavolini" panose="03000502040302020204" pitchFamily="66" charset="0"/>
                        </a:rPr>
                        <a:t>Λούης </a:t>
                      </a:r>
                      <a:endParaRPr lang="en-US" sz="2400">
                        <a:latin typeface="Cavolini" panose="03000502040302020204" pitchFamily="66" charset="0"/>
                        <a:cs typeface="Cavolini" panose="03000502040302020204" pitchFamily="66" charset="0"/>
                      </a:endParaRPr>
                    </a:p>
                  </a:txBody>
                  <a:tcPr marL="119438" marR="119438" marT="59719" marB="59719"/>
                </a:tc>
                <a:extLst>
                  <a:ext uri="{0D108BD9-81ED-4DB2-BD59-A6C34878D82A}">
                    <a16:rowId xmlns:a16="http://schemas.microsoft.com/office/drawing/2014/main" val="3781100589"/>
                  </a:ext>
                </a:extLst>
              </a:tr>
              <a:tr h="525529">
                <a:tc>
                  <a:txBody>
                    <a:bodyPr/>
                    <a:lstStyle/>
                    <a:p>
                      <a:r>
                        <a:rPr lang="el-GR" sz="2400" dirty="0">
                          <a:latin typeface="Cavolini" panose="03000502040302020204" pitchFamily="66" charset="0"/>
                          <a:cs typeface="Cavolini" panose="03000502040302020204" pitchFamily="66" charset="0"/>
                        </a:rPr>
                        <a:t>Σχολείο </a:t>
                      </a:r>
                      <a:endParaRPr lang="en-US" sz="2400" dirty="0">
                        <a:latin typeface="Cavolini" panose="03000502040302020204" pitchFamily="66" charset="0"/>
                        <a:cs typeface="Cavolini" panose="03000502040302020204" pitchFamily="66" charset="0"/>
                      </a:endParaRPr>
                    </a:p>
                  </a:txBody>
                  <a:tcPr marL="119438" marR="119438" marT="59719" marB="59719"/>
                </a:tc>
                <a:tc>
                  <a:txBody>
                    <a:bodyPr/>
                    <a:lstStyle/>
                    <a:p>
                      <a:r>
                        <a:rPr lang="el-GR" sz="2400" dirty="0">
                          <a:latin typeface="Cavolini" panose="03000502040302020204" pitchFamily="66" charset="0"/>
                          <a:cs typeface="Cavolini" panose="03000502040302020204" pitchFamily="66" charset="0"/>
                        </a:rPr>
                        <a:t>Λόφος </a:t>
                      </a:r>
                      <a:endParaRPr lang="en-US" sz="2400" dirty="0">
                        <a:latin typeface="Cavolini" panose="03000502040302020204" pitchFamily="66" charset="0"/>
                        <a:cs typeface="Cavolini" panose="03000502040302020204" pitchFamily="66" charset="0"/>
                      </a:endParaRPr>
                    </a:p>
                  </a:txBody>
                  <a:tcPr marL="119438" marR="119438" marT="59719" marB="59719"/>
                </a:tc>
                <a:extLst>
                  <a:ext uri="{0D108BD9-81ED-4DB2-BD59-A6C34878D82A}">
                    <a16:rowId xmlns:a16="http://schemas.microsoft.com/office/drawing/2014/main" val="1707522634"/>
                  </a:ext>
                </a:extLst>
              </a:tr>
              <a:tr h="525529">
                <a:tc>
                  <a:txBody>
                    <a:bodyPr/>
                    <a:lstStyle/>
                    <a:p>
                      <a:r>
                        <a:rPr lang="el-GR" sz="2400">
                          <a:latin typeface="Cavolini" panose="03000502040302020204" pitchFamily="66" charset="0"/>
                          <a:cs typeface="Cavolini" panose="03000502040302020204" pitchFamily="66" charset="0"/>
                        </a:rPr>
                        <a:t>Σκύλος</a:t>
                      </a:r>
                    </a:p>
                  </a:txBody>
                  <a:tcPr marL="119438" marR="119438" marT="59719" marB="59719"/>
                </a:tc>
                <a:tc>
                  <a:txBody>
                    <a:bodyPr/>
                    <a:lstStyle/>
                    <a:p>
                      <a:r>
                        <a:rPr lang="el-GR" sz="2400" dirty="0">
                          <a:latin typeface="Cavolini" panose="03000502040302020204" pitchFamily="66" charset="0"/>
                          <a:cs typeface="Cavolini" panose="03000502040302020204" pitchFamily="66" charset="0"/>
                        </a:rPr>
                        <a:t>Τοίχος </a:t>
                      </a:r>
                      <a:endParaRPr lang="en-US" sz="2400" dirty="0">
                        <a:latin typeface="Cavolini" panose="03000502040302020204" pitchFamily="66" charset="0"/>
                        <a:cs typeface="Cavolini" panose="03000502040302020204" pitchFamily="66" charset="0"/>
                      </a:endParaRPr>
                    </a:p>
                  </a:txBody>
                  <a:tcPr marL="119438" marR="119438" marT="59719" marB="59719"/>
                </a:tc>
                <a:extLst>
                  <a:ext uri="{0D108BD9-81ED-4DB2-BD59-A6C34878D82A}">
                    <a16:rowId xmlns:a16="http://schemas.microsoft.com/office/drawing/2014/main" val="63753414"/>
                  </a:ext>
                </a:extLst>
              </a:tr>
            </a:tbl>
          </a:graphicData>
        </a:graphic>
      </p:graphicFrame>
    </p:spTree>
    <p:extLst>
      <p:ext uri="{BB962C8B-B14F-4D97-AF65-F5344CB8AC3E}">
        <p14:creationId xmlns:p14="http://schemas.microsoft.com/office/powerpoint/2010/main" val="1544980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80D39A-0BA2-4F75-B566-623666189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1DE4653-4C0D-4C98-9FD1-95AD4A0C6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49824" flipH="1">
            <a:off x="4803301" y="377320"/>
            <a:ext cx="6912706" cy="5902624"/>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792"/>
              <a:gd name="connsiteY0" fmla="*/ 2291553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18613 w 6769792"/>
              <a:gd name="connsiteY10" fmla="*/ 2291553 h 2468349"/>
              <a:gd name="connsiteX0" fmla="*/ 1227232 w 6769792"/>
              <a:gd name="connsiteY0" fmla="*/ 2262059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27232 w 6769792"/>
              <a:gd name="connsiteY10" fmla="*/ 2262059 h 2468349"/>
              <a:gd name="connsiteX0" fmla="*/ 1227139 w 6769699"/>
              <a:gd name="connsiteY0" fmla="*/ 2262059 h 2468349"/>
              <a:gd name="connsiteX1" fmla="*/ 491824 w 6769699"/>
              <a:gd name="connsiteY1" fmla="*/ 2128631 h 2468349"/>
              <a:gd name="connsiteX2" fmla="*/ 134532 w 6769699"/>
              <a:gd name="connsiteY2" fmla="*/ 1835847 h 2468349"/>
              <a:gd name="connsiteX3" fmla="*/ 36788 w 6769699"/>
              <a:gd name="connsiteY3" fmla="*/ 794567 h 2468349"/>
              <a:gd name="connsiteX4" fmla="*/ 721214 w 6769699"/>
              <a:gd name="connsiteY4" fmla="*/ 56263 h 2468349"/>
              <a:gd name="connsiteX5" fmla="*/ 6066407 w 6769699"/>
              <a:gd name="connsiteY5" fmla="*/ 156302 h 2468349"/>
              <a:gd name="connsiteX6" fmla="*/ 6768195 w 6769699"/>
              <a:gd name="connsiteY6" fmla="*/ 865255 h 2468349"/>
              <a:gd name="connsiteX7" fmla="*/ 5950640 w 6769699"/>
              <a:gd name="connsiteY7" fmla="*/ 2129659 h 2468349"/>
              <a:gd name="connsiteX8" fmla="*/ 2042026 w 6769699"/>
              <a:gd name="connsiteY8" fmla="*/ 2302040 h 2468349"/>
              <a:gd name="connsiteX9" fmla="*/ 1300412 w 6769699"/>
              <a:gd name="connsiteY9" fmla="*/ 2468349 h 2468349"/>
              <a:gd name="connsiteX10" fmla="*/ 1227139 w 6769699"/>
              <a:gd name="connsiteY10" fmla="*/ 2262059 h 2468349"/>
              <a:gd name="connsiteX0" fmla="*/ 1231573 w 6774133"/>
              <a:gd name="connsiteY0" fmla="*/ 2262059 h 2468349"/>
              <a:gd name="connsiteX1" fmla="*/ 496258 w 6774133"/>
              <a:gd name="connsiteY1" fmla="*/ 2128631 h 2468349"/>
              <a:gd name="connsiteX2" fmla="*/ 122177 w 6774133"/>
              <a:gd name="connsiteY2" fmla="*/ 1787259 h 2468349"/>
              <a:gd name="connsiteX3" fmla="*/ 41222 w 6774133"/>
              <a:gd name="connsiteY3" fmla="*/ 794567 h 2468349"/>
              <a:gd name="connsiteX4" fmla="*/ 725648 w 6774133"/>
              <a:gd name="connsiteY4" fmla="*/ 56263 h 2468349"/>
              <a:gd name="connsiteX5" fmla="*/ 6070841 w 6774133"/>
              <a:gd name="connsiteY5" fmla="*/ 156302 h 2468349"/>
              <a:gd name="connsiteX6" fmla="*/ 6772629 w 6774133"/>
              <a:gd name="connsiteY6" fmla="*/ 865255 h 2468349"/>
              <a:gd name="connsiteX7" fmla="*/ 5955074 w 6774133"/>
              <a:gd name="connsiteY7" fmla="*/ 2129659 h 2468349"/>
              <a:gd name="connsiteX8" fmla="*/ 2046460 w 6774133"/>
              <a:gd name="connsiteY8" fmla="*/ 2302040 h 2468349"/>
              <a:gd name="connsiteX9" fmla="*/ 1304846 w 6774133"/>
              <a:gd name="connsiteY9" fmla="*/ 2468349 h 2468349"/>
              <a:gd name="connsiteX10" fmla="*/ 1231573 w 6774133"/>
              <a:gd name="connsiteY10" fmla="*/ 2262059 h 2468349"/>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5712 w 6774133"/>
              <a:gd name="connsiteY7" fmla="*/ 2082537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3669 w 6774133"/>
              <a:gd name="connsiteY7" fmla="*/ 2063016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830714"/>
              <a:gd name="connsiteY0" fmla="*/ 2285938 h 2488841"/>
              <a:gd name="connsiteX1" fmla="*/ 496258 w 6830714"/>
              <a:gd name="connsiteY1" fmla="*/ 2152510 h 2488841"/>
              <a:gd name="connsiteX2" fmla="*/ 122177 w 6830714"/>
              <a:gd name="connsiteY2" fmla="*/ 1811138 h 2488841"/>
              <a:gd name="connsiteX3" fmla="*/ 41222 w 6830714"/>
              <a:gd name="connsiteY3" fmla="*/ 818446 h 2488841"/>
              <a:gd name="connsiteX4" fmla="*/ 725648 w 6830714"/>
              <a:gd name="connsiteY4" fmla="*/ 80142 h 2488841"/>
              <a:gd name="connsiteX5" fmla="*/ 6070841 w 6830714"/>
              <a:gd name="connsiteY5" fmla="*/ 180181 h 2488841"/>
              <a:gd name="connsiteX6" fmla="*/ 6772693 w 6830714"/>
              <a:gd name="connsiteY6" fmla="*/ 1001592 h 2488841"/>
              <a:gd name="connsiteX7" fmla="*/ 6123669 w 6830714"/>
              <a:gd name="connsiteY7" fmla="*/ 2086895 h 2488841"/>
              <a:gd name="connsiteX8" fmla="*/ 2046460 w 6830714"/>
              <a:gd name="connsiteY8" fmla="*/ 2325919 h 2488841"/>
              <a:gd name="connsiteX9" fmla="*/ 1222559 w 6830714"/>
              <a:gd name="connsiteY9" fmla="*/ 2488841 h 2488841"/>
              <a:gd name="connsiteX10" fmla="*/ 1231573 w 6830714"/>
              <a:gd name="connsiteY10" fmla="*/ 2285938 h 2488841"/>
              <a:gd name="connsiteX0" fmla="*/ 1231573 w 6775421"/>
              <a:gd name="connsiteY0" fmla="*/ 2285174 h 2488077"/>
              <a:gd name="connsiteX1" fmla="*/ 496258 w 6775421"/>
              <a:gd name="connsiteY1" fmla="*/ 2151746 h 2488077"/>
              <a:gd name="connsiteX2" fmla="*/ 122177 w 6775421"/>
              <a:gd name="connsiteY2" fmla="*/ 1810374 h 2488077"/>
              <a:gd name="connsiteX3" fmla="*/ 41222 w 6775421"/>
              <a:gd name="connsiteY3" fmla="*/ 817682 h 2488077"/>
              <a:gd name="connsiteX4" fmla="*/ 725648 w 6775421"/>
              <a:gd name="connsiteY4" fmla="*/ 79378 h 2488077"/>
              <a:gd name="connsiteX5" fmla="*/ 6070841 w 6775421"/>
              <a:gd name="connsiteY5" fmla="*/ 179417 h 2488077"/>
              <a:gd name="connsiteX6" fmla="*/ 6772693 w 6775421"/>
              <a:gd name="connsiteY6" fmla="*/ 1000828 h 2488077"/>
              <a:gd name="connsiteX7" fmla="*/ 6123669 w 6775421"/>
              <a:gd name="connsiteY7" fmla="*/ 2086131 h 2488077"/>
              <a:gd name="connsiteX8" fmla="*/ 2046460 w 6775421"/>
              <a:gd name="connsiteY8" fmla="*/ 2325155 h 2488077"/>
              <a:gd name="connsiteX9" fmla="*/ 1222559 w 6775421"/>
              <a:gd name="connsiteY9" fmla="*/ 2488077 h 2488077"/>
              <a:gd name="connsiteX10" fmla="*/ 1231573 w 6775421"/>
              <a:gd name="connsiteY10" fmla="*/ 2285174 h 2488077"/>
              <a:gd name="connsiteX0" fmla="*/ 1231573 w 6851024"/>
              <a:gd name="connsiteY0" fmla="*/ 2287499 h 2490402"/>
              <a:gd name="connsiteX1" fmla="*/ 496258 w 6851024"/>
              <a:gd name="connsiteY1" fmla="*/ 2154071 h 2490402"/>
              <a:gd name="connsiteX2" fmla="*/ 122177 w 6851024"/>
              <a:gd name="connsiteY2" fmla="*/ 1812699 h 2490402"/>
              <a:gd name="connsiteX3" fmla="*/ 41222 w 6851024"/>
              <a:gd name="connsiteY3" fmla="*/ 820007 h 2490402"/>
              <a:gd name="connsiteX4" fmla="*/ 725648 w 6851024"/>
              <a:gd name="connsiteY4" fmla="*/ 81703 h 2490402"/>
              <a:gd name="connsiteX5" fmla="*/ 6070841 w 6851024"/>
              <a:gd name="connsiteY5" fmla="*/ 181742 h 2490402"/>
              <a:gd name="connsiteX6" fmla="*/ 6800142 w 6851024"/>
              <a:gd name="connsiteY6" fmla="*/ 1041768 h 2490402"/>
              <a:gd name="connsiteX7" fmla="*/ 6123669 w 6851024"/>
              <a:gd name="connsiteY7" fmla="*/ 2088456 h 2490402"/>
              <a:gd name="connsiteX8" fmla="*/ 2046460 w 6851024"/>
              <a:gd name="connsiteY8" fmla="*/ 2327480 h 2490402"/>
              <a:gd name="connsiteX9" fmla="*/ 1222559 w 6851024"/>
              <a:gd name="connsiteY9" fmla="*/ 2490402 h 2490402"/>
              <a:gd name="connsiteX10" fmla="*/ 1231573 w 6851024"/>
              <a:gd name="connsiteY10" fmla="*/ 2287499 h 2490402"/>
              <a:gd name="connsiteX0" fmla="*/ 1231573 w 6851024"/>
              <a:gd name="connsiteY0" fmla="*/ 2287499 h 2486130"/>
              <a:gd name="connsiteX1" fmla="*/ 496258 w 6851024"/>
              <a:gd name="connsiteY1" fmla="*/ 2154071 h 2486130"/>
              <a:gd name="connsiteX2" fmla="*/ 122177 w 6851024"/>
              <a:gd name="connsiteY2" fmla="*/ 1812699 h 2486130"/>
              <a:gd name="connsiteX3" fmla="*/ 41222 w 6851024"/>
              <a:gd name="connsiteY3" fmla="*/ 820007 h 2486130"/>
              <a:gd name="connsiteX4" fmla="*/ 725648 w 6851024"/>
              <a:gd name="connsiteY4" fmla="*/ 81703 h 2486130"/>
              <a:gd name="connsiteX5" fmla="*/ 6070841 w 6851024"/>
              <a:gd name="connsiteY5" fmla="*/ 181742 h 2486130"/>
              <a:gd name="connsiteX6" fmla="*/ 6800142 w 6851024"/>
              <a:gd name="connsiteY6" fmla="*/ 1041768 h 2486130"/>
              <a:gd name="connsiteX7" fmla="*/ 6123669 w 6851024"/>
              <a:gd name="connsiteY7" fmla="*/ 2088456 h 2486130"/>
              <a:gd name="connsiteX8" fmla="*/ 2046460 w 6851024"/>
              <a:gd name="connsiteY8" fmla="*/ 2327480 h 2486130"/>
              <a:gd name="connsiteX9" fmla="*/ 1187001 w 6851024"/>
              <a:gd name="connsiteY9" fmla="*/ 2486130 h 2486130"/>
              <a:gd name="connsiteX10" fmla="*/ 1231573 w 6851024"/>
              <a:gd name="connsiteY10" fmla="*/ 2287499 h 2486130"/>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046460 w 6851024"/>
              <a:gd name="connsiteY8" fmla="*/ 2327480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1024" h="2461764">
                <a:moveTo>
                  <a:pt x="1231573" y="2287499"/>
                </a:moveTo>
                <a:cubicBezTo>
                  <a:pt x="1112336" y="2271169"/>
                  <a:pt x="681157" y="2233204"/>
                  <a:pt x="496258" y="2154071"/>
                </a:cubicBezTo>
                <a:cubicBezTo>
                  <a:pt x="311359" y="2074938"/>
                  <a:pt x="198016" y="2035043"/>
                  <a:pt x="122177" y="1812699"/>
                </a:cubicBezTo>
                <a:cubicBezTo>
                  <a:pt x="46338" y="1590355"/>
                  <a:pt x="-59356" y="1108506"/>
                  <a:pt x="41222" y="820007"/>
                </a:cubicBezTo>
                <a:cubicBezTo>
                  <a:pt x="141800" y="531508"/>
                  <a:pt x="395768" y="136683"/>
                  <a:pt x="725648" y="81703"/>
                </a:cubicBezTo>
                <a:cubicBezTo>
                  <a:pt x="1694758" y="-79792"/>
                  <a:pt x="5058425" y="21731"/>
                  <a:pt x="6070841" y="181742"/>
                </a:cubicBezTo>
                <a:cubicBezTo>
                  <a:pt x="7083257" y="341753"/>
                  <a:pt x="6832799" y="565274"/>
                  <a:pt x="6800142" y="1041768"/>
                </a:cubicBezTo>
                <a:cubicBezTo>
                  <a:pt x="6762524" y="1588400"/>
                  <a:pt x="6896479" y="1874529"/>
                  <a:pt x="6123669" y="2088456"/>
                </a:cubicBezTo>
                <a:cubicBezTo>
                  <a:pt x="5350859" y="2302383"/>
                  <a:pt x="2371629" y="2317340"/>
                  <a:pt x="2163283" y="2325332"/>
                </a:cubicBezTo>
                <a:cubicBezTo>
                  <a:pt x="1581595" y="2463408"/>
                  <a:pt x="1234045" y="2459053"/>
                  <a:pt x="1172765" y="2461764"/>
                </a:cubicBezTo>
                <a:cubicBezTo>
                  <a:pt x="1538023" y="2321109"/>
                  <a:pt x="1231573" y="2287499"/>
                  <a:pt x="1231573" y="2287499"/>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4FB7586-D41B-4287-9864-5CA49B350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49824" flipH="1">
            <a:off x="4868349" y="422322"/>
            <a:ext cx="6912706" cy="5902624"/>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792"/>
              <a:gd name="connsiteY0" fmla="*/ 2291553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18613 w 6769792"/>
              <a:gd name="connsiteY10" fmla="*/ 2291553 h 2468349"/>
              <a:gd name="connsiteX0" fmla="*/ 1227232 w 6769792"/>
              <a:gd name="connsiteY0" fmla="*/ 2262059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27232 w 6769792"/>
              <a:gd name="connsiteY10" fmla="*/ 2262059 h 2468349"/>
              <a:gd name="connsiteX0" fmla="*/ 1227139 w 6769699"/>
              <a:gd name="connsiteY0" fmla="*/ 2262059 h 2468349"/>
              <a:gd name="connsiteX1" fmla="*/ 491824 w 6769699"/>
              <a:gd name="connsiteY1" fmla="*/ 2128631 h 2468349"/>
              <a:gd name="connsiteX2" fmla="*/ 134532 w 6769699"/>
              <a:gd name="connsiteY2" fmla="*/ 1835847 h 2468349"/>
              <a:gd name="connsiteX3" fmla="*/ 36788 w 6769699"/>
              <a:gd name="connsiteY3" fmla="*/ 794567 h 2468349"/>
              <a:gd name="connsiteX4" fmla="*/ 721214 w 6769699"/>
              <a:gd name="connsiteY4" fmla="*/ 56263 h 2468349"/>
              <a:gd name="connsiteX5" fmla="*/ 6066407 w 6769699"/>
              <a:gd name="connsiteY5" fmla="*/ 156302 h 2468349"/>
              <a:gd name="connsiteX6" fmla="*/ 6768195 w 6769699"/>
              <a:gd name="connsiteY6" fmla="*/ 865255 h 2468349"/>
              <a:gd name="connsiteX7" fmla="*/ 5950640 w 6769699"/>
              <a:gd name="connsiteY7" fmla="*/ 2129659 h 2468349"/>
              <a:gd name="connsiteX8" fmla="*/ 2042026 w 6769699"/>
              <a:gd name="connsiteY8" fmla="*/ 2302040 h 2468349"/>
              <a:gd name="connsiteX9" fmla="*/ 1300412 w 6769699"/>
              <a:gd name="connsiteY9" fmla="*/ 2468349 h 2468349"/>
              <a:gd name="connsiteX10" fmla="*/ 1227139 w 6769699"/>
              <a:gd name="connsiteY10" fmla="*/ 2262059 h 2468349"/>
              <a:gd name="connsiteX0" fmla="*/ 1231573 w 6774133"/>
              <a:gd name="connsiteY0" fmla="*/ 2262059 h 2468349"/>
              <a:gd name="connsiteX1" fmla="*/ 496258 w 6774133"/>
              <a:gd name="connsiteY1" fmla="*/ 2128631 h 2468349"/>
              <a:gd name="connsiteX2" fmla="*/ 122177 w 6774133"/>
              <a:gd name="connsiteY2" fmla="*/ 1787259 h 2468349"/>
              <a:gd name="connsiteX3" fmla="*/ 41222 w 6774133"/>
              <a:gd name="connsiteY3" fmla="*/ 794567 h 2468349"/>
              <a:gd name="connsiteX4" fmla="*/ 725648 w 6774133"/>
              <a:gd name="connsiteY4" fmla="*/ 56263 h 2468349"/>
              <a:gd name="connsiteX5" fmla="*/ 6070841 w 6774133"/>
              <a:gd name="connsiteY5" fmla="*/ 156302 h 2468349"/>
              <a:gd name="connsiteX6" fmla="*/ 6772629 w 6774133"/>
              <a:gd name="connsiteY6" fmla="*/ 865255 h 2468349"/>
              <a:gd name="connsiteX7" fmla="*/ 5955074 w 6774133"/>
              <a:gd name="connsiteY7" fmla="*/ 2129659 h 2468349"/>
              <a:gd name="connsiteX8" fmla="*/ 2046460 w 6774133"/>
              <a:gd name="connsiteY8" fmla="*/ 2302040 h 2468349"/>
              <a:gd name="connsiteX9" fmla="*/ 1304846 w 6774133"/>
              <a:gd name="connsiteY9" fmla="*/ 2468349 h 2468349"/>
              <a:gd name="connsiteX10" fmla="*/ 1231573 w 6774133"/>
              <a:gd name="connsiteY10" fmla="*/ 2262059 h 2468349"/>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5712 w 6774133"/>
              <a:gd name="connsiteY7" fmla="*/ 2082537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3669 w 6774133"/>
              <a:gd name="connsiteY7" fmla="*/ 2063016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830714"/>
              <a:gd name="connsiteY0" fmla="*/ 2285938 h 2488841"/>
              <a:gd name="connsiteX1" fmla="*/ 496258 w 6830714"/>
              <a:gd name="connsiteY1" fmla="*/ 2152510 h 2488841"/>
              <a:gd name="connsiteX2" fmla="*/ 122177 w 6830714"/>
              <a:gd name="connsiteY2" fmla="*/ 1811138 h 2488841"/>
              <a:gd name="connsiteX3" fmla="*/ 41222 w 6830714"/>
              <a:gd name="connsiteY3" fmla="*/ 818446 h 2488841"/>
              <a:gd name="connsiteX4" fmla="*/ 725648 w 6830714"/>
              <a:gd name="connsiteY4" fmla="*/ 80142 h 2488841"/>
              <a:gd name="connsiteX5" fmla="*/ 6070841 w 6830714"/>
              <a:gd name="connsiteY5" fmla="*/ 180181 h 2488841"/>
              <a:gd name="connsiteX6" fmla="*/ 6772693 w 6830714"/>
              <a:gd name="connsiteY6" fmla="*/ 1001592 h 2488841"/>
              <a:gd name="connsiteX7" fmla="*/ 6123669 w 6830714"/>
              <a:gd name="connsiteY7" fmla="*/ 2086895 h 2488841"/>
              <a:gd name="connsiteX8" fmla="*/ 2046460 w 6830714"/>
              <a:gd name="connsiteY8" fmla="*/ 2325919 h 2488841"/>
              <a:gd name="connsiteX9" fmla="*/ 1222559 w 6830714"/>
              <a:gd name="connsiteY9" fmla="*/ 2488841 h 2488841"/>
              <a:gd name="connsiteX10" fmla="*/ 1231573 w 6830714"/>
              <a:gd name="connsiteY10" fmla="*/ 2285938 h 2488841"/>
              <a:gd name="connsiteX0" fmla="*/ 1231573 w 6775421"/>
              <a:gd name="connsiteY0" fmla="*/ 2285174 h 2488077"/>
              <a:gd name="connsiteX1" fmla="*/ 496258 w 6775421"/>
              <a:gd name="connsiteY1" fmla="*/ 2151746 h 2488077"/>
              <a:gd name="connsiteX2" fmla="*/ 122177 w 6775421"/>
              <a:gd name="connsiteY2" fmla="*/ 1810374 h 2488077"/>
              <a:gd name="connsiteX3" fmla="*/ 41222 w 6775421"/>
              <a:gd name="connsiteY3" fmla="*/ 817682 h 2488077"/>
              <a:gd name="connsiteX4" fmla="*/ 725648 w 6775421"/>
              <a:gd name="connsiteY4" fmla="*/ 79378 h 2488077"/>
              <a:gd name="connsiteX5" fmla="*/ 6070841 w 6775421"/>
              <a:gd name="connsiteY5" fmla="*/ 179417 h 2488077"/>
              <a:gd name="connsiteX6" fmla="*/ 6772693 w 6775421"/>
              <a:gd name="connsiteY6" fmla="*/ 1000828 h 2488077"/>
              <a:gd name="connsiteX7" fmla="*/ 6123669 w 6775421"/>
              <a:gd name="connsiteY7" fmla="*/ 2086131 h 2488077"/>
              <a:gd name="connsiteX8" fmla="*/ 2046460 w 6775421"/>
              <a:gd name="connsiteY8" fmla="*/ 2325155 h 2488077"/>
              <a:gd name="connsiteX9" fmla="*/ 1222559 w 6775421"/>
              <a:gd name="connsiteY9" fmla="*/ 2488077 h 2488077"/>
              <a:gd name="connsiteX10" fmla="*/ 1231573 w 6775421"/>
              <a:gd name="connsiteY10" fmla="*/ 2285174 h 2488077"/>
              <a:gd name="connsiteX0" fmla="*/ 1231573 w 6851024"/>
              <a:gd name="connsiteY0" fmla="*/ 2287499 h 2490402"/>
              <a:gd name="connsiteX1" fmla="*/ 496258 w 6851024"/>
              <a:gd name="connsiteY1" fmla="*/ 2154071 h 2490402"/>
              <a:gd name="connsiteX2" fmla="*/ 122177 w 6851024"/>
              <a:gd name="connsiteY2" fmla="*/ 1812699 h 2490402"/>
              <a:gd name="connsiteX3" fmla="*/ 41222 w 6851024"/>
              <a:gd name="connsiteY3" fmla="*/ 820007 h 2490402"/>
              <a:gd name="connsiteX4" fmla="*/ 725648 w 6851024"/>
              <a:gd name="connsiteY4" fmla="*/ 81703 h 2490402"/>
              <a:gd name="connsiteX5" fmla="*/ 6070841 w 6851024"/>
              <a:gd name="connsiteY5" fmla="*/ 181742 h 2490402"/>
              <a:gd name="connsiteX6" fmla="*/ 6800142 w 6851024"/>
              <a:gd name="connsiteY6" fmla="*/ 1041768 h 2490402"/>
              <a:gd name="connsiteX7" fmla="*/ 6123669 w 6851024"/>
              <a:gd name="connsiteY7" fmla="*/ 2088456 h 2490402"/>
              <a:gd name="connsiteX8" fmla="*/ 2046460 w 6851024"/>
              <a:gd name="connsiteY8" fmla="*/ 2327480 h 2490402"/>
              <a:gd name="connsiteX9" fmla="*/ 1222559 w 6851024"/>
              <a:gd name="connsiteY9" fmla="*/ 2490402 h 2490402"/>
              <a:gd name="connsiteX10" fmla="*/ 1231573 w 6851024"/>
              <a:gd name="connsiteY10" fmla="*/ 2287499 h 2490402"/>
              <a:gd name="connsiteX0" fmla="*/ 1231573 w 6851024"/>
              <a:gd name="connsiteY0" fmla="*/ 2287499 h 2486130"/>
              <a:gd name="connsiteX1" fmla="*/ 496258 w 6851024"/>
              <a:gd name="connsiteY1" fmla="*/ 2154071 h 2486130"/>
              <a:gd name="connsiteX2" fmla="*/ 122177 w 6851024"/>
              <a:gd name="connsiteY2" fmla="*/ 1812699 h 2486130"/>
              <a:gd name="connsiteX3" fmla="*/ 41222 w 6851024"/>
              <a:gd name="connsiteY3" fmla="*/ 820007 h 2486130"/>
              <a:gd name="connsiteX4" fmla="*/ 725648 w 6851024"/>
              <a:gd name="connsiteY4" fmla="*/ 81703 h 2486130"/>
              <a:gd name="connsiteX5" fmla="*/ 6070841 w 6851024"/>
              <a:gd name="connsiteY5" fmla="*/ 181742 h 2486130"/>
              <a:gd name="connsiteX6" fmla="*/ 6800142 w 6851024"/>
              <a:gd name="connsiteY6" fmla="*/ 1041768 h 2486130"/>
              <a:gd name="connsiteX7" fmla="*/ 6123669 w 6851024"/>
              <a:gd name="connsiteY7" fmla="*/ 2088456 h 2486130"/>
              <a:gd name="connsiteX8" fmla="*/ 2046460 w 6851024"/>
              <a:gd name="connsiteY8" fmla="*/ 2327480 h 2486130"/>
              <a:gd name="connsiteX9" fmla="*/ 1187001 w 6851024"/>
              <a:gd name="connsiteY9" fmla="*/ 2486130 h 2486130"/>
              <a:gd name="connsiteX10" fmla="*/ 1231573 w 6851024"/>
              <a:gd name="connsiteY10" fmla="*/ 2287499 h 2486130"/>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046460 w 6851024"/>
              <a:gd name="connsiteY8" fmla="*/ 2327480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1024" h="2461764">
                <a:moveTo>
                  <a:pt x="1231573" y="2287499"/>
                </a:moveTo>
                <a:cubicBezTo>
                  <a:pt x="1112336" y="2271169"/>
                  <a:pt x="681157" y="2233204"/>
                  <a:pt x="496258" y="2154071"/>
                </a:cubicBezTo>
                <a:cubicBezTo>
                  <a:pt x="311359" y="2074938"/>
                  <a:pt x="198016" y="2035043"/>
                  <a:pt x="122177" y="1812699"/>
                </a:cubicBezTo>
                <a:cubicBezTo>
                  <a:pt x="46338" y="1590355"/>
                  <a:pt x="-59356" y="1108506"/>
                  <a:pt x="41222" y="820007"/>
                </a:cubicBezTo>
                <a:cubicBezTo>
                  <a:pt x="141800" y="531508"/>
                  <a:pt x="395768" y="136683"/>
                  <a:pt x="725648" y="81703"/>
                </a:cubicBezTo>
                <a:cubicBezTo>
                  <a:pt x="1694758" y="-79792"/>
                  <a:pt x="5058425" y="21731"/>
                  <a:pt x="6070841" y="181742"/>
                </a:cubicBezTo>
                <a:cubicBezTo>
                  <a:pt x="7083257" y="341753"/>
                  <a:pt x="6832799" y="565274"/>
                  <a:pt x="6800142" y="1041768"/>
                </a:cubicBezTo>
                <a:cubicBezTo>
                  <a:pt x="6762524" y="1588400"/>
                  <a:pt x="6896479" y="1874529"/>
                  <a:pt x="6123669" y="2088456"/>
                </a:cubicBezTo>
                <a:cubicBezTo>
                  <a:pt x="5350859" y="2302383"/>
                  <a:pt x="2371629" y="2317340"/>
                  <a:pt x="2163283" y="2325332"/>
                </a:cubicBezTo>
                <a:cubicBezTo>
                  <a:pt x="1581595" y="2463408"/>
                  <a:pt x="1234045" y="2459053"/>
                  <a:pt x="1172765" y="2461764"/>
                </a:cubicBezTo>
                <a:cubicBezTo>
                  <a:pt x="1538023" y="2321109"/>
                  <a:pt x="1231573" y="2287499"/>
                  <a:pt x="1231573" y="2287499"/>
                </a:cubicBezTo>
                <a:close/>
              </a:path>
            </a:pathLst>
          </a:custGeom>
          <a:noFill/>
          <a:ln w="19050" cap="flat">
            <a:solidFill>
              <a:schemeClr val="tx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D9E833B-71C6-4E5A-8EE9-2F5C6CF09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776088" y="584312"/>
            <a:ext cx="4653004" cy="3398069"/>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8820" h="4175448">
                <a:moveTo>
                  <a:pt x="1008299" y="0"/>
                </a:moveTo>
                <a:cubicBezTo>
                  <a:pt x="1080221" y="58905"/>
                  <a:pt x="1502689" y="357725"/>
                  <a:pt x="1646266" y="574434"/>
                </a:cubicBezTo>
                <a:cubicBezTo>
                  <a:pt x="1801987" y="585526"/>
                  <a:pt x="4118388" y="461840"/>
                  <a:pt x="4631860" y="934302"/>
                </a:cubicBezTo>
                <a:cubicBezTo>
                  <a:pt x="5145332" y="1406764"/>
                  <a:pt x="4955580" y="2313155"/>
                  <a:pt x="4727101" y="3409206"/>
                </a:cubicBezTo>
                <a:cubicBezTo>
                  <a:pt x="4578135" y="3975170"/>
                  <a:pt x="4223222" y="4034330"/>
                  <a:pt x="3579038" y="4131303"/>
                </a:cubicBezTo>
                <a:cubicBezTo>
                  <a:pt x="2934854" y="4228276"/>
                  <a:pt x="1597338" y="4158382"/>
                  <a:pt x="861999" y="3991042"/>
                </a:cubicBezTo>
                <a:cubicBezTo>
                  <a:pt x="557764" y="3888766"/>
                  <a:pt x="288603" y="3774523"/>
                  <a:pt x="76447" y="3313039"/>
                </a:cubicBezTo>
                <a:cubicBezTo>
                  <a:pt x="-73175" y="2826910"/>
                  <a:pt x="18982" y="1794318"/>
                  <a:pt x="163050" y="1290513"/>
                </a:cubicBezTo>
                <a:cubicBezTo>
                  <a:pt x="367640" y="666231"/>
                  <a:pt x="707145" y="617043"/>
                  <a:pt x="990367" y="590018"/>
                </a:cubicBezTo>
                <a:cubicBezTo>
                  <a:pt x="990367" y="590018"/>
                  <a:pt x="1038579" y="394709"/>
                  <a:pt x="1008299"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AE9864A-B2B1-00A6-ED26-5EF251511F2A}"/>
              </a:ext>
            </a:extLst>
          </p:cNvPr>
          <p:cNvSpPr>
            <a:spLocks noGrp="1"/>
          </p:cNvSpPr>
          <p:nvPr>
            <p:ph type="title"/>
          </p:nvPr>
        </p:nvSpPr>
        <p:spPr>
          <a:xfrm>
            <a:off x="1221949" y="1441683"/>
            <a:ext cx="3737320" cy="2085287"/>
          </a:xfrm>
        </p:spPr>
        <p:txBody>
          <a:bodyPr>
            <a:noAutofit/>
          </a:bodyPr>
          <a:lstStyle/>
          <a:p>
            <a:pPr algn="ctr"/>
            <a:r>
              <a:rPr lang="el-GR" sz="4000" dirty="0">
                <a:latin typeface="Cavolini" panose="03000502040302020204" pitchFamily="66" charset="0"/>
                <a:cs typeface="Cavolini" panose="03000502040302020204" pitchFamily="66" charset="0"/>
              </a:rPr>
              <a:t>Μια θεωρητική ματιά...</a:t>
            </a:r>
            <a:endParaRPr lang="en-US" sz="4000" dirty="0">
              <a:latin typeface="Cavolini" panose="03000502040302020204" pitchFamily="66" charset="0"/>
              <a:cs typeface="Cavolini" panose="03000502040302020204" pitchFamily="66" charset="0"/>
            </a:endParaRPr>
          </a:p>
        </p:txBody>
      </p:sp>
      <p:sp>
        <p:nvSpPr>
          <p:cNvPr id="16" name="Freeform: Shape 15">
            <a:extLst>
              <a:ext uri="{FF2B5EF4-FFF2-40B4-BE49-F238E27FC236}">
                <a16:creationId xmlns:a16="http://schemas.microsoft.com/office/drawing/2014/main" id="{A7E159FC-3666-4232-8B04-4E20400D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719578" y="526618"/>
            <a:ext cx="4653004" cy="3398069"/>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8820" h="4175448">
                <a:moveTo>
                  <a:pt x="1008299" y="0"/>
                </a:moveTo>
                <a:cubicBezTo>
                  <a:pt x="1080221" y="58905"/>
                  <a:pt x="1502689" y="357725"/>
                  <a:pt x="1646266" y="574434"/>
                </a:cubicBezTo>
                <a:cubicBezTo>
                  <a:pt x="1801987" y="585526"/>
                  <a:pt x="4118388" y="461840"/>
                  <a:pt x="4631860" y="934302"/>
                </a:cubicBezTo>
                <a:cubicBezTo>
                  <a:pt x="5145332" y="1406764"/>
                  <a:pt x="4955580" y="2313155"/>
                  <a:pt x="4727101" y="3409206"/>
                </a:cubicBezTo>
                <a:cubicBezTo>
                  <a:pt x="4578135" y="3975170"/>
                  <a:pt x="4223222" y="4034330"/>
                  <a:pt x="3579038" y="4131303"/>
                </a:cubicBezTo>
                <a:cubicBezTo>
                  <a:pt x="2934854" y="4228276"/>
                  <a:pt x="1597338" y="4158382"/>
                  <a:pt x="861999" y="3991042"/>
                </a:cubicBezTo>
                <a:cubicBezTo>
                  <a:pt x="557764" y="3888766"/>
                  <a:pt x="288603" y="3774523"/>
                  <a:pt x="76447" y="3313039"/>
                </a:cubicBezTo>
                <a:cubicBezTo>
                  <a:pt x="-73175" y="2826910"/>
                  <a:pt x="18982" y="1794318"/>
                  <a:pt x="163050" y="1290513"/>
                </a:cubicBezTo>
                <a:cubicBezTo>
                  <a:pt x="367640" y="666231"/>
                  <a:pt x="707145" y="617043"/>
                  <a:pt x="990367" y="590018"/>
                </a:cubicBezTo>
                <a:cubicBezTo>
                  <a:pt x="990367" y="590018"/>
                  <a:pt x="1038579" y="394709"/>
                  <a:pt x="1008299"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C961C92-DA8B-B62D-7100-1C00A3EB0C1E}"/>
              </a:ext>
            </a:extLst>
          </p:cNvPr>
          <p:cNvSpPr>
            <a:spLocks noGrp="1"/>
          </p:cNvSpPr>
          <p:nvPr>
            <p:ph idx="1"/>
          </p:nvPr>
        </p:nvSpPr>
        <p:spPr>
          <a:xfrm>
            <a:off x="5635482" y="1418725"/>
            <a:ext cx="5334569" cy="4216490"/>
          </a:xfrm>
        </p:spPr>
        <p:txBody>
          <a:bodyPr anchor="ctr">
            <a:normAutofit fontScale="25000" lnSpcReduction="20000"/>
          </a:bodyPr>
          <a:lstStyle/>
          <a:p>
            <a:r>
              <a:rPr lang="el-GR" sz="8000" b="0" i="0" dirty="0">
                <a:solidFill>
                  <a:srgbClr val="000000"/>
                </a:solidFill>
                <a:effectLst/>
                <a:latin typeface="Cavolini" panose="03000502040302020204" pitchFamily="66" charset="0"/>
                <a:cs typeface="Cavolini" panose="03000502040302020204" pitchFamily="66" charset="0"/>
              </a:rPr>
              <a:t>Σύμφωνα με τον </a:t>
            </a:r>
            <a:r>
              <a:rPr lang="el-GR" sz="8000" i="0" dirty="0">
                <a:solidFill>
                  <a:srgbClr val="000000"/>
                </a:solidFill>
                <a:effectLst/>
                <a:latin typeface="Cavolini" panose="03000502040302020204" pitchFamily="66" charset="0"/>
                <a:cs typeface="Cavolini" panose="03000502040302020204" pitchFamily="66" charset="0"/>
              </a:rPr>
              <a:t>Gardner</a:t>
            </a:r>
            <a:r>
              <a:rPr lang="el-GR" sz="8000" b="0" i="0" dirty="0">
                <a:solidFill>
                  <a:srgbClr val="000000"/>
                </a:solidFill>
                <a:effectLst/>
                <a:latin typeface="Cavolini" panose="03000502040302020204" pitchFamily="66" charset="0"/>
                <a:cs typeface="Cavolini" panose="03000502040302020204" pitchFamily="66" charset="0"/>
              </a:rPr>
              <a:t> (1991)</a:t>
            </a:r>
          </a:p>
          <a:p>
            <a:endParaRPr lang="el-GR" sz="8000" b="0" i="0" dirty="0">
              <a:solidFill>
                <a:srgbClr val="000000"/>
              </a:solidFill>
              <a:effectLst/>
              <a:latin typeface="Cavolini" panose="03000502040302020204" pitchFamily="66" charset="0"/>
              <a:cs typeface="Cavolini" panose="03000502040302020204" pitchFamily="66" charset="0"/>
            </a:endParaRPr>
          </a:p>
          <a:p>
            <a:r>
              <a:rPr lang="el-GR" sz="8000" i="1" dirty="0">
                <a:solidFill>
                  <a:srgbClr val="000000"/>
                </a:solidFill>
                <a:latin typeface="Cavolini" panose="03000502040302020204" pitchFamily="66" charset="0"/>
                <a:cs typeface="Cavolini" panose="03000502040302020204" pitchFamily="66" charset="0"/>
              </a:rPr>
              <a:t>«Τ</a:t>
            </a:r>
            <a:r>
              <a:rPr lang="el-GR" sz="8000" i="1" dirty="0">
                <a:solidFill>
                  <a:srgbClr val="000000"/>
                </a:solidFill>
                <a:effectLst/>
                <a:latin typeface="Cavolini" panose="03000502040302020204" pitchFamily="66" charset="0"/>
                <a:cs typeface="Cavolini" panose="03000502040302020204" pitchFamily="66" charset="0"/>
              </a:rPr>
              <a:t>α έξι πρώτα χρόνια της ζωής του παιδιού είναι τα πιο σημαντικά αφού κατά την περίοδο αυτή καθορίζονται οι συνήθειες στις κινήσεις του σώματος και στον τρόπο σκέψης».</a:t>
            </a:r>
            <a:r>
              <a:rPr lang="el-GR" sz="8000" i="1" dirty="0">
                <a:latin typeface="Cavolini" panose="03000502040302020204" pitchFamily="66" charset="0"/>
                <a:cs typeface="Cavolini" panose="03000502040302020204" pitchFamily="66" charset="0"/>
              </a:rPr>
              <a:t> </a:t>
            </a:r>
          </a:p>
          <a:p>
            <a:endParaRPr lang="el-GR" sz="8000" dirty="0">
              <a:latin typeface="Cavolini" panose="03000502040302020204" pitchFamily="66" charset="0"/>
              <a:cs typeface="Cavolini" panose="03000502040302020204" pitchFamily="66" charset="0"/>
            </a:endParaRPr>
          </a:p>
          <a:p>
            <a:r>
              <a:rPr lang="el-GR" sz="8000" dirty="0">
                <a:latin typeface="Cavolini" panose="03000502040302020204" pitchFamily="66" charset="0"/>
                <a:cs typeface="Cavolini" panose="03000502040302020204" pitchFamily="66" charset="0"/>
              </a:rPr>
              <a:t>=&gt;</a:t>
            </a:r>
            <a:r>
              <a:rPr lang="el-GR" sz="8000" b="0" dirty="0">
                <a:latin typeface="Cavolini" panose="03000502040302020204" pitchFamily="66" charset="0"/>
                <a:cs typeface="Cavolini" panose="03000502040302020204" pitchFamily="66" charset="0"/>
              </a:rPr>
              <a:t>Ανάγκη για ποιοτική εκπαίδευση στην προσχολική ηλικία =&gt; όχι μόνο δεξιότητες γραφής και ανάγνωσης, αλλά και δεξιότητες συναισθηματικού εγγραμματισμού.</a:t>
            </a:r>
          </a:p>
          <a:p>
            <a:br>
              <a:rPr lang="el-GR" dirty="0"/>
            </a:br>
            <a:br>
              <a:rPr lang="el-GR" dirty="0"/>
            </a:br>
            <a:br>
              <a:rPr lang="el-GR" dirty="0"/>
            </a:br>
            <a:br>
              <a:rPr lang="el-GR" dirty="0"/>
            </a:br>
            <a:br>
              <a:rPr lang="el-GR" dirty="0"/>
            </a:br>
            <a:endParaRPr lang="en-US" dirty="0"/>
          </a:p>
        </p:txBody>
      </p:sp>
    </p:spTree>
    <p:extLst>
      <p:ext uri="{BB962C8B-B14F-4D97-AF65-F5344CB8AC3E}">
        <p14:creationId xmlns:p14="http://schemas.microsoft.com/office/powerpoint/2010/main" val="30220138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1" name="Freeform: Shape 1030">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033" name="Freeform: Shape 1032">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035" name="Rectangle 1034">
            <a:extLst>
              <a:ext uri="{FF2B5EF4-FFF2-40B4-BE49-F238E27FC236}">
                <a16:creationId xmlns:a16="http://schemas.microsoft.com/office/drawing/2014/main" id="{D0940C6F-9A54-410C-9BCD-203E8D97F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Freeform: Shape 1036">
            <a:extLst>
              <a:ext uri="{FF2B5EF4-FFF2-40B4-BE49-F238E27FC236}">
                <a16:creationId xmlns:a16="http://schemas.microsoft.com/office/drawing/2014/main" id="{D98B472A-D6EF-4DBE-8152-4B2AA75D8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496" y="954156"/>
            <a:ext cx="5776791" cy="5009321"/>
          </a:xfrm>
          <a:custGeom>
            <a:avLst/>
            <a:gdLst>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341247 w 7832861"/>
              <a:gd name="connsiteY11" fmla="*/ 221774 h 6021285"/>
              <a:gd name="connsiteX12" fmla="*/ 2729122 w 7832861"/>
              <a:gd name="connsiteY12" fmla="*/ 145569 h 6021285"/>
              <a:gd name="connsiteX13" fmla="*/ 2759736 w 7832861"/>
              <a:gd name="connsiteY13" fmla="*/ 144080 h 6021285"/>
              <a:gd name="connsiteX14" fmla="*/ 2777664 w 7832861"/>
              <a:gd name="connsiteY14" fmla="*/ 140289 h 6021285"/>
              <a:gd name="connsiteX15" fmla="*/ 4237554 w 7832861"/>
              <a:gd name="connsiteY15" fmla="*/ 1051 h 6021285"/>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729122 w 7832861"/>
              <a:gd name="connsiteY11" fmla="*/ 145569 h 6021285"/>
              <a:gd name="connsiteX12" fmla="*/ 2759736 w 7832861"/>
              <a:gd name="connsiteY12" fmla="*/ 144080 h 6021285"/>
              <a:gd name="connsiteX13" fmla="*/ 2777664 w 7832861"/>
              <a:gd name="connsiteY13" fmla="*/ 140289 h 6021285"/>
              <a:gd name="connsiteX14" fmla="*/ 4237554 w 7832861"/>
              <a:gd name="connsiteY14" fmla="*/ 1051 h 6021285"/>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2759736 w 7832861"/>
              <a:gd name="connsiteY12" fmla="*/ 143029 h 6020234"/>
              <a:gd name="connsiteX13" fmla="*/ 4237554 w 7832861"/>
              <a:gd name="connsiteY13"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4237554 w 7832861"/>
              <a:gd name="connsiteY12"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729122 w 7832861"/>
              <a:gd name="connsiteY10" fmla="*/ 144518 h 6020234"/>
              <a:gd name="connsiteX11" fmla="*/ 4237554 w 7832861"/>
              <a:gd name="connsiteY11"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144519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607516 h 6035181"/>
              <a:gd name="connsiteX9" fmla="*/ 2780941 w 7832861"/>
              <a:gd name="connsiteY9" fmla="*/ 144519 h 6035181"/>
              <a:gd name="connsiteX10" fmla="*/ 4237554 w 7832861"/>
              <a:gd name="connsiteY10" fmla="*/ 0 h 6035181"/>
              <a:gd name="connsiteX0" fmla="*/ 4265780 w 7861087"/>
              <a:gd name="connsiteY0" fmla="*/ 0 h 6035181"/>
              <a:gd name="connsiteX1" fmla="*/ 6822703 w 7861087"/>
              <a:gd name="connsiteY1" fmla="*/ 1554529 h 6035181"/>
              <a:gd name="connsiteX2" fmla="*/ 7217331 w 7861087"/>
              <a:gd name="connsiteY2" fmla="*/ 3909228 h 6035181"/>
              <a:gd name="connsiteX3" fmla="*/ 7861087 w 7861087"/>
              <a:gd name="connsiteY3" fmla="*/ 4558712 h 6035181"/>
              <a:gd name="connsiteX4" fmla="*/ 6835461 w 7861087"/>
              <a:gd name="connsiteY4" fmla="*/ 4788183 h 6035181"/>
              <a:gd name="connsiteX5" fmla="*/ 4490923 w 7861087"/>
              <a:gd name="connsiteY5" fmla="*/ 5742267 h 6035181"/>
              <a:gd name="connsiteX6" fmla="*/ 2043231 w 7861087"/>
              <a:gd name="connsiteY6" fmla="*/ 5910374 h 6035181"/>
              <a:gd name="connsiteX7" fmla="*/ 159229 w 7861087"/>
              <a:gd name="connsiteY7" fmla="*/ 4034582 h 6035181"/>
              <a:gd name="connsiteX8" fmla="*/ 1289943 w 7861087"/>
              <a:gd name="connsiteY8" fmla="*/ 622464 h 6035181"/>
              <a:gd name="connsiteX9" fmla="*/ 2809167 w 7861087"/>
              <a:gd name="connsiteY9" fmla="*/ 144519 h 6035181"/>
              <a:gd name="connsiteX10" fmla="*/ 4265780 w 7861087"/>
              <a:gd name="connsiteY10" fmla="*/ 0 h 60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1087" h="6035181">
                <a:moveTo>
                  <a:pt x="4265780" y="0"/>
                </a:moveTo>
                <a:cubicBezTo>
                  <a:pt x="5338002" y="21445"/>
                  <a:pt x="6383269" y="390941"/>
                  <a:pt x="6822703" y="1554529"/>
                </a:cubicBezTo>
                <a:cubicBezTo>
                  <a:pt x="7159410" y="2314095"/>
                  <a:pt x="7103165" y="3447531"/>
                  <a:pt x="7217331" y="3909228"/>
                </a:cubicBezTo>
                <a:cubicBezTo>
                  <a:pt x="7342397" y="4433062"/>
                  <a:pt x="7861087" y="4558712"/>
                  <a:pt x="7861087" y="4558712"/>
                </a:cubicBezTo>
                <a:cubicBezTo>
                  <a:pt x="7709964" y="4623369"/>
                  <a:pt x="7377128" y="4620797"/>
                  <a:pt x="6835461" y="4788183"/>
                </a:cubicBezTo>
                <a:cubicBezTo>
                  <a:pt x="6293793" y="4955568"/>
                  <a:pt x="5289626" y="5555233"/>
                  <a:pt x="4490923" y="5742267"/>
                </a:cubicBezTo>
                <a:cubicBezTo>
                  <a:pt x="3692220" y="5929300"/>
                  <a:pt x="2765184" y="6194987"/>
                  <a:pt x="2043231" y="5910374"/>
                </a:cubicBezTo>
                <a:cubicBezTo>
                  <a:pt x="1321278" y="5625761"/>
                  <a:pt x="284777" y="4915900"/>
                  <a:pt x="159229" y="4034582"/>
                </a:cubicBezTo>
                <a:cubicBezTo>
                  <a:pt x="33681" y="3153264"/>
                  <a:pt x="-456595" y="1392285"/>
                  <a:pt x="1289943" y="622464"/>
                </a:cubicBezTo>
                <a:cubicBezTo>
                  <a:pt x="2241160" y="260608"/>
                  <a:pt x="2324710" y="230825"/>
                  <a:pt x="2809167" y="144519"/>
                </a:cubicBezTo>
                <a:cubicBezTo>
                  <a:pt x="3450164" y="31575"/>
                  <a:pt x="3780243" y="8313"/>
                  <a:pt x="4265780" y="0"/>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521E3AE-DA1B-C5FA-3218-77DF2CFAD6AA}"/>
              </a:ext>
            </a:extLst>
          </p:cNvPr>
          <p:cNvSpPr>
            <a:spLocks noGrp="1"/>
          </p:cNvSpPr>
          <p:nvPr>
            <p:ph type="title"/>
          </p:nvPr>
        </p:nvSpPr>
        <p:spPr>
          <a:xfrm>
            <a:off x="1111956" y="1735115"/>
            <a:ext cx="4457078" cy="2421375"/>
          </a:xfrm>
        </p:spPr>
        <p:txBody>
          <a:bodyPr vert="horz" lIns="91440" tIns="45720" rIns="91440" bIns="45720" rtlCol="0" anchor="ctr">
            <a:normAutofit/>
          </a:bodyPr>
          <a:lstStyle/>
          <a:p>
            <a:pPr algn="ctr"/>
            <a:r>
              <a:rPr lang="en-US" sz="4100" dirty="0" err="1">
                <a:latin typeface="Cavolini" panose="03000502040302020204" pitchFamily="66" charset="0"/>
                <a:cs typeface="Cavolini" panose="03000502040302020204" pitchFamily="66" charset="0"/>
              </a:rPr>
              <a:t>Συν</a:t>
            </a:r>
            <a:r>
              <a:rPr lang="en-US" sz="4100" dirty="0">
                <a:latin typeface="Cavolini" panose="03000502040302020204" pitchFamily="66" charset="0"/>
                <a:cs typeface="Cavolini" panose="03000502040302020204" pitchFamily="66" charset="0"/>
              </a:rPr>
              <a:t>αισθήματα στα βιβλία...</a:t>
            </a:r>
          </a:p>
        </p:txBody>
      </p:sp>
      <p:sp>
        <p:nvSpPr>
          <p:cNvPr id="1039" name="Freeform: Shape 1038">
            <a:extLst>
              <a:ext uri="{FF2B5EF4-FFF2-40B4-BE49-F238E27FC236}">
                <a16:creationId xmlns:a16="http://schemas.microsoft.com/office/drawing/2014/main" id="{FB69A980-D397-4383-991D-6DC2FB1C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35556" y="935488"/>
            <a:ext cx="4587669"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noFill/>
            <a:prstDash val="solid"/>
            <a:miter/>
          </a:ln>
        </p:spPr>
        <p:txBody>
          <a:bodyPr rtlCol="0" anchor="ctr"/>
          <a:lstStyle/>
          <a:p>
            <a:endParaRPr lang="en-US"/>
          </a:p>
        </p:txBody>
      </p:sp>
      <p:sp>
        <p:nvSpPr>
          <p:cNvPr id="1041" name="Freeform: Shape 1040">
            <a:extLst>
              <a:ext uri="{FF2B5EF4-FFF2-40B4-BE49-F238E27FC236}">
                <a16:creationId xmlns:a16="http://schemas.microsoft.com/office/drawing/2014/main" id="{9752318E-D247-4ED8-8B91-ED4663F23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746" y="1000537"/>
            <a:ext cx="5776791" cy="5009321"/>
          </a:xfrm>
          <a:custGeom>
            <a:avLst/>
            <a:gdLst>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341247 w 7832861"/>
              <a:gd name="connsiteY11" fmla="*/ 221774 h 6021285"/>
              <a:gd name="connsiteX12" fmla="*/ 2729122 w 7832861"/>
              <a:gd name="connsiteY12" fmla="*/ 145569 h 6021285"/>
              <a:gd name="connsiteX13" fmla="*/ 2759736 w 7832861"/>
              <a:gd name="connsiteY13" fmla="*/ 144080 h 6021285"/>
              <a:gd name="connsiteX14" fmla="*/ 2777664 w 7832861"/>
              <a:gd name="connsiteY14" fmla="*/ 140289 h 6021285"/>
              <a:gd name="connsiteX15" fmla="*/ 4237554 w 7832861"/>
              <a:gd name="connsiteY15" fmla="*/ 1051 h 6021285"/>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729122 w 7832861"/>
              <a:gd name="connsiteY11" fmla="*/ 145569 h 6021285"/>
              <a:gd name="connsiteX12" fmla="*/ 2759736 w 7832861"/>
              <a:gd name="connsiteY12" fmla="*/ 144080 h 6021285"/>
              <a:gd name="connsiteX13" fmla="*/ 2777664 w 7832861"/>
              <a:gd name="connsiteY13" fmla="*/ 140289 h 6021285"/>
              <a:gd name="connsiteX14" fmla="*/ 4237554 w 7832861"/>
              <a:gd name="connsiteY14" fmla="*/ 1051 h 6021285"/>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2759736 w 7832861"/>
              <a:gd name="connsiteY12" fmla="*/ 143029 h 6020234"/>
              <a:gd name="connsiteX13" fmla="*/ 4237554 w 7832861"/>
              <a:gd name="connsiteY13"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4237554 w 7832861"/>
              <a:gd name="connsiteY12"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729122 w 7832861"/>
              <a:gd name="connsiteY10" fmla="*/ 144518 h 6020234"/>
              <a:gd name="connsiteX11" fmla="*/ 4237554 w 7832861"/>
              <a:gd name="connsiteY11"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144519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607516 h 6035181"/>
              <a:gd name="connsiteX9" fmla="*/ 2780941 w 7832861"/>
              <a:gd name="connsiteY9" fmla="*/ 144519 h 6035181"/>
              <a:gd name="connsiteX10" fmla="*/ 4237554 w 7832861"/>
              <a:gd name="connsiteY10" fmla="*/ 0 h 6035181"/>
              <a:gd name="connsiteX0" fmla="*/ 4265780 w 7861087"/>
              <a:gd name="connsiteY0" fmla="*/ 0 h 6035181"/>
              <a:gd name="connsiteX1" fmla="*/ 6822703 w 7861087"/>
              <a:gd name="connsiteY1" fmla="*/ 1554529 h 6035181"/>
              <a:gd name="connsiteX2" fmla="*/ 7217331 w 7861087"/>
              <a:gd name="connsiteY2" fmla="*/ 3909228 h 6035181"/>
              <a:gd name="connsiteX3" fmla="*/ 7861087 w 7861087"/>
              <a:gd name="connsiteY3" fmla="*/ 4558712 h 6035181"/>
              <a:gd name="connsiteX4" fmla="*/ 6835461 w 7861087"/>
              <a:gd name="connsiteY4" fmla="*/ 4788183 h 6035181"/>
              <a:gd name="connsiteX5" fmla="*/ 4490923 w 7861087"/>
              <a:gd name="connsiteY5" fmla="*/ 5742267 h 6035181"/>
              <a:gd name="connsiteX6" fmla="*/ 2043231 w 7861087"/>
              <a:gd name="connsiteY6" fmla="*/ 5910374 h 6035181"/>
              <a:gd name="connsiteX7" fmla="*/ 159229 w 7861087"/>
              <a:gd name="connsiteY7" fmla="*/ 4034582 h 6035181"/>
              <a:gd name="connsiteX8" fmla="*/ 1289943 w 7861087"/>
              <a:gd name="connsiteY8" fmla="*/ 622464 h 6035181"/>
              <a:gd name="connsiteX9" fmla="*/ 2809167 w 7861087"/>
              <a:gd name="connsiteY9" fmla="*/ 144519 h 6035181"/>
              <a:gd name="connsiteX10" fmla="*/ 4265780 w 7861087"/>
              <a:gd name="connsiteY10" fmla="*/ 0 h 60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1087" h="6035181">
                <a:moveTo>
                  <a:pt x="4265780" y="0"/>
                </a:moveTo>
                <a:cubicBezTo>
                  <a:pt x="5338002" y="21445"/>
                  <a:pt x="6383269" y="390941"/>
                  <a:pt x="6822703" y="1554529"/>
                </a:cubicBezTo>
                <a:cubicBezTo>
                  <a:pt x="7159410" y="2314095"/>
                  <a:pt x="7103165" y="3447531"/>
                  <a:pt x="7217331" y="3909228"/>
                </a:cubicBezTo>
                <a:cubicBezTo>
                  <a:pt x="7342397" y="4433062"/>
                  <a:pt x="7861087" y="4558712"/>
                  <a:pt x="7861087" y="4558712"/>
                </a:cubicBezTo>
                <a:cubicBezTo>
                  <a:pt x="7709964" y="4623369"/>
                  <a:pt x="7377128" y="4620797"/>
                  <a:pt x="6835461" y="4788183"/>
                </a:cubicBezTo>
                <a:cubicBezTo>
                  <a:pt x="6293793" y="4955568"/>
                  <a:pt x="5289626" y="5555233"/>
                  <a:pt x="4490923" y="5742267"/>
                </a:cubicBezTo>
                <a:cubicBezTo>
                  <a:pt x="3692220" y="5929300"/>
                  <a:pt x="2765184" y="6194987"/>
                  <a:pt x="2043231" y="5910374"/>
                </a:cubicBezTo>
                <a:cubicBezTo>
                  <a:pt x="1321278" y="5625761"/>
                  <a:pt x="284777" y="4915900"/>
                  <a:pt x="159229" y="4034582"/>
                </a:cubicBezTo>
                <a:cubicBezTo>
                  <a:pt x="33681" y="3153264"/>
                  <a:pt x="-456595" y="1392285"/>
                  <a:pt x="1289943" y="622464"/>
                </a:cubicBezTo>
                <a:cubicBezTo>
                  <a:pt x="2241160" y="260608"/>
                  <a:pt x="2324710" y="230825"/>
                  <a:pt x="2809167" y="144519"/>
                </a:cubicBezTo>
                <a:cubicBezTo>
                  <a:pt x="3450164" y="31575"/>
                  <a:pt x="3780243" y="8313"/>
                  <a:pt x="4265780"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Ο σκύλος είναι τζαζ, της Μαρί Βογκτ - Elniplex">
            <a:extLst>
              <a:ext uri="{FF2B5EF4-FFF2-40B4-BE49-F238E27FC236}">
                <a16:creationId xmlns:a16="http://schemas.microsoft.com/office/drawing/2014/main" id="{605B53CA-7ED3-9711-D173-C7CC2535F2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525331" y="548672"/>
            <a:ext cx="4972879" cy="5765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7366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F7BC237-77DF-4DFB-94F7-DB493EDA1C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DCA7A3-9D11-7987-D284-605999CC03E6}"/>
              </a:ext>
            </a:extLst>
          </p:cNvPr>
          <p:cNvSpPr>
            <a:spLocks noGrp="1"/>
          </p:cNvSpPr>
          <p:nvPr>
            <p:ph type="title"/>
          </p:nvPr>
        </p:nvSpPr>
        <p:spPr>
          <a:xfrm>
            <a:off x="884904" y="974869"/>
            <a:ext cx="3790042" cy="4908263"/>
          </a:xfrm>
        </p:spPr>
        <p:txBody>
          <a:bodyPr>
            <a:normAutofit/>
          </a:bodyPr>
          <a:lstStyle/>
          <a:p>
            <a:pPr algn="ctr"/>
            <a:r>
              <a:rPr lang="el-GR" dirty="0">
                <a:latin typeface="Cavolini" panose="03000502040302020204" pitchFamily="66" charset="0"/>
                <a:cs typeface="Cavolini" panose="03000502040302020204" pitchFamily="66" charset="0"/>
              </a:rPr>
              <a:t>«Ο σκύλος είναι τζαζ»</a:t>
            </a:r>
            <a:endParaRPr lang="en-US" dirty="0">
              <a:latin typeface="Cavolini" panose="03000502040302020204" pitchFamily="66" charset="0"/>
              <a:cs typeface="Cavolini" panose="03000502040302020204" pitchFamily="66" charset="0"/>
            </a:endParaRPr>
          </a:p>
        </p:txBody>
      </p:sp>
      <p:graphicFrame>
        <p:nvGraphicFramePr>
          <p:cNvPr id="23" name="Content Placeholder 2">
            <a:extLst>
              <a:ext uri="{FF2B5EF4-FFF2-40B4-BE49-F238E27FC236}">
                <a16:creationId xmlns:a16="http://schemas.microsoft.com/office/drawing/2014/main" id="{653103FD-33CC-AC94-B0A7-E5E6785EC235}"/>
              </a:ext>
            </a:extLst>
          </p:cNvPr>
          <p:cNvGraphicFramePr>
            <a:graphicFrameLocks noGrp="1"/>
          </p:cNvGraphicFramePr>
          <p:nvPr>
            <p:ph idx="1"/>
            <p:extLst>
              <p:ext uri="{D42A27DB-BD31-4B8C-83A1-F6EECF244321}">
                <p14:modId xmlns:p14="http://schemas.microsoft.com/office/powerpoint/2010/main" val="2014837318"/>
              </p:ext>
            </p:extLst>
          </p:nvPr>
        </p:nvGraphicFramePr>
        <p:xfrm>
          <a:off x="5185533" y="628642"/>
          <a:ext cx="6383102" cy="5600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60865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8D9769A-E1A8-4890-A4B7-FF5D5C1DC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5030541-939E-4D9D-82AB-34D32FD16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79057" y="2200234"/>
            <a:ext cx="7166759" cy="4187342"/>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779" h="3793511">
                <a:moveTo>
                  <a:pt x="3798149" y="3417073"/>
                </a:moveTo>
                <a:cubicBezTo>
                  <a:pt x="4257694" y="3448903"/>
                  <a:pt x="4652464" y="3376665"/>
                  <a:pt x="4927311" y="3061336"/>
                </a:cubicBezTo>
                <a:cubicBezTo>
                  <a:pt x="5202158" y="2746007"/>
                  <a:pt x="5426837" y="1957540"/>
                  <a:pt x="5447234" y="1525101"/>
                </a:cubicBezTo>
                <a:cubicBezTo>
                  <a:pt x="5467631" y="1092662"/>
                  <a:pt x="5433316" y="716660"/>
                  <a:pt x="5049696" y="466701"/>
                </a:cubicBezTo>
                <a:cubicBezTo>
                  <a:pt x="4607927" y="262351"/>
                  <a:pt x="2070438" y="-86269"/>
                  <a:pt x="1020994" y="19557"/>
                </a:cubicBezTo>
                <a:cubicBezTo>
                  <a:pt x="535543" y="83769"/>
                  <a:pt x="235013" y="410480"/>
                  <a:pt x="151509" y="783491"/>
                </a:cubicBezTo>
                <a:cubicBezTo>
                  <a:pt x="36175" y="1298843"/>
                  <a:pt x="-191714" y="2499745"/>
                  <a:pt x="319343" y="2939564"/>
                </a:cubicBezTo>
                <a:cubicBezTo>
                  <a:pt x="830400" y="3379383"/>
                  <a:pt x="1915828" y="3438255"/>
                  <a:pt x="3217850" y="3422408"/>
                </a:cubicBezTo>
                <a:cubicBezTo>
                  <a:pt x="3251514" y="3541738"/>
                  <a:pt x="3263298" y="3609004"/>
                  <a:pt x="3232570" y="3793511"/>
                </a:cubicBezTo>
                <a:cubicBezTo>
                  <a:pt x="3517123" y="3635902"/>
                  <a:pt x="3798149" y="3417073"/>
                  <a:pt x="3798149" y="3417073"/>
                </a:cubicBezTo>
                <a:close/>
              </a:path>
            </a:pathLst>
          </a:custGeom>
          <a:solidFill>
            <a:schemeClr val="bg1"/>
          </a:solidFill>
          <a:ln w="1905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2C72092-2B09-4FBA-B639-9D8632545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7520" y="2255022"/>
            <a:ext cx="7166759" cy="4187342"/>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779" h="3793511">
                <a:moveTo>
                  <a:pt x="3798149" y="3417073"/>
                </a:moveTo>
                <a:cubicBezTo>
                  <a:pt x="4257694" y="3448903"/>
                  <a:pt x="4652464" y="3376665"/>
                  <a:pt x="4927311" y="3061336"/>
                </a:cubicBezTo>
                <a:cubicBezTo>
                  <a:pt x="5202158" y="2746007"/>
                  <a:pt x="5426837" y="1957540"/>
                  <a:pt x="5447234" y="1525101"/>
                </a:cubicBezTo>
                <a:cubicBezTo>
                  <a:pt x="5467631" y="1092662"/>
                  <a:pt x="5433316" y="716660"/>
                  <a:pt x="5049696" y="466701"/>
                </a:cubicBezTo>
                <a:cubicBezTo>
                  <a:pt x="4607927" y="262351"/>
                  <a:pt x="2070438" y="-86269"/>
                  <a:pt x="1020994" y="19557"/>
                </a:cubicBezTo>
                <a:cubicBezTo>
                  <a:pt x="535543" y="83769"/>
                  <a:pt x="235013" y="410480"/>
                  <a:pt x="151509" y="783491"/>
                </a:cubicBezTo>
                <a:cubicBezTo>
                  <a:pt x="36175" y="1298843"/>
                  <a:pt x="-191714" y="2499745"/>
                  <a:pt x="319343" y="2939564"/>
                </a:cubicBezTo>
                <a:cubicBezTo>
                  <a:pt x="830400" y="3379383"/>
                  <a:pt x="1915828" y="3438255"/>
                  <a:pt x="3217850" y="3422408"/>
                </a:cubicBezTo>
                <a:cubicBezTo>
                  <a:pt x="3251514" y="3541738"/>
                  <a:pt x="3263298" y="3609004"/>
                  <a:pt x="3232570" y="3793511"/>
                </a:cubicBezTo>
                <a:cubicBezTo>
                  <a:pt x="3517123" y="3635902"/>
                  <a:pt x="3798149" y="3417073"/>
                  <a:pt x="3798149" y="3417073"/>
                </a:cubicBezTo>
                <a:close/>
              </a:path>
            </a:pathLst>
          </a:custGeom>
          <a:noFill/>
          <a:ln w="19050" cap="flat">
            <a:solidFill>
              <a:schemeClr val="tx1"/>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5DB81DD-8F8C-4933-94B4-0E5595C5A7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41748" y="618134"/>
            <a:ext cx="6247268" cy="2432162"/>
          </a:xfrm>
          <a:custGeom>
            <a:avLst/>
            <a:gdLst>
              <a:gd name="connsiteX0" fmla="*/ 702544 w 1731866"/>
              <a:gd name="connsiteY0" fmla="*/ 704513 h 898547"/>
              <a:gd name="connsiteX1" fmla="*/ 1151838 w 1731866"/>
              <a:gd name="connsiteY1" fmla="*/ 709752 h 898547"/>
              <a:gd name="connsiteX2" fmla="*/ 1632946 w 1731866"/>
              <a:gd name="connsiteY2" fmla="*/ 622027 h 898547"/>
              <a:gd name="connsiteX3" fmla="*/ 1678094 w 1731866"/>
              <a:gd name="connsiteY3" fmla="*/ 138252 h 898547"/>
              <a:gd name="connsiteX4" fmla="*/ 721213 w 1731866"/>
              <a:gd name="connsiteY4" fmla="*/ 2711 h 898547"/>
              <a:gd name="connsiteX5" fmla="*/ 29222 w 1731866"/>
              <a:gd name="connsiteY5" fmla="*/ 208261 h 898547"/>
              <a:gd name="connsiteX6" fmla="*/ 142569 w 1731866"/>
              <a:gd name="connsiteY6" fmla="*/ 668985 h 898547"/>
              <a:gd name="connsiteX7" fmla="*/ 426128 w 1731866"/>
              <a:gd name="connsiteY7" fmla="*/ 701846 h 898547"/>
              <a:gd name="connsiteX8" fmla="*/ 729119 w 1731866"/>
              <a:gd name="connsiteY8" fmla="*/ 898538 h 898547"/>
              <a:gd name="connsiteX9" fmla="*/ 670635 w 1731866"/>
              <a:gd name="connsiteY9" fmla="*/ 773570 h 898547"/>
              <a:gd name="connsiteX10" fmla="*/ 702544 w 1731866"/>
              <a:gd name="connsiteY10" fmla="*/ 704513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70673 w 1731865"/>
              <a:gd name="connsiteY9" fmla="*/ 773579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5472"/>
              <a:gd name="connsiteY0" fmla="*/ 718060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29450 w 1735472"/>
              <a:gd name="connsiteY10" fmla="*/ 718060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18115 w 1721742"/>
              <a:gd name="connsiteY0" fmla="*/ 725582 h 891586"/>
              <a:gd name="connsiteX1" fmla="*/ 1151317 w 1721742"/>
              <a:gd name="connsiteY1" fmla="*/ 724804 h 891586"/>
              <a:gd name="connsiteX2" fmla="*/ 1619254 w 1721742"/>
              <a:gd name="connsiteY2" fmla="*/ 622036 h 891586"/>
              <a:gd name="connsiteX3" fmla="*/ 1664402 w 1721742"/>
              <a:gd name="connsiteY3" fmla="*/ 138261 h 891586"/>
              <a:gd name="connsiteX4" fmla="*/ 707521 w 1721742"/>
              <a:gd name="connsiteY4" fmla="*/ 2720 h 891586"/>
              <a:gd name="connsiteX5" fmla="*/ 15530 w 1721742"/>
              <a:gd name="connsiteY5" fmla="*/ 208270 h 891586"/>
              <a:gd name="connsiteX6" fmla="*/ 128877 w 1721742"/>
              <a:gd name="connsiteY6" fmla="*/ 668994 h 891586"/>
              <a:gd name="connsiteX7" fmla="*/ 446999 w 1721742"/>
              <a:gd name="connsiteY7" fmla="*/ 710126 h 891586"/>
              <a:gd name="connsiteX8" fmla="*/ 709887 w 1721742"/>
              <a:gd name="connsiteY8" fmla="*/ 891586 h 891586"/>
              <a:gd name="connsiteX9" fmla="*/ 630529 w 1721742"/>
              <a:gd name="connsiteY9" fmla="*/ 796638 h 891586"/>
              <a:gd name="connsiteX10" fmla="*/ 618115 w 1721742"/>
              <a:gd name="connsiteY10" fmla="*/ 725582 h 891586"/>
              <a:gd name="connsiteX0" fmla="*/ 647607 w 1751234"/>
              <a:gd name="connsiteY0" fmla="*/ 725582 h 891586"/>
              <a:gd name="connsiteX1" fmla="*/ 1180809 w 1751234"/>
              <a:gd name="connsiteY1" fmla="*/ 724804 h 891586"/>
              <a:gd name="connsiteX2" fmla="*/ 1648746 w 1751234"/>
              <a:gd name="connsiteY2" fmla="*/ 622036 h 891586"/>
              <a:gd name="connsiteX3" fmla="*/ 1693894 w 1751234"/>
              <a:gd name="connsiteY3" fmla="*/ 138261 h 891586"/>
              <a:gd name="connsiteX4" fmla="*/ 737013 w 1751234"/>
              <a:gd name="connsiteY4" fmla="*/ 2720 h 891586"/>
              <a:gd name="connsiteX5" fmla="*/ 45022 w 1751234"/>
              <a:gd name="connsiteY5" fmla="*/ 208270 h 891586"/>
              <a:gd name="connsiteX6" fmla="*/ 112285 w 1751234"/>
              <a:gd name="connsiteY6" fmla="*/ 648316 h 891586"/>
              <a:gd name="connsiteX7" fmla="*/ 476491 w 1751234"/>
              <a:gd name="connsiteY7" fmla="*/ 710126 h 891586"/>
              <a:gd name="connsiteX8" fmla="*/ 739379 w 1751234"/>
              <a:gd name="connsiteY8" fmla="*/ 891586 h 891586"/>
              <a:gd name="connsiteX9" fmla="*/ 660021 w 1751234"/>
              <a:gd name="connsiteY9" fmla="*/ 796638 h 891586"/>
              <a:gd name="connsiteX10" fmla="*/ 647607 w 1751234"/>
              <a:gd name="connsiteY10" fmla="*/ 725582 h 891586"/>
              <a:gd name="connsiteX0" fmla="*/ 643800 w 1747427"/>
              <a:gd name="connsiteY0" fmla="*/ 725582 h 891586"/>
              <a:gd name="connsiteX1" fmla="*/ 1177002 w 1747427"/>
              <a:gd name="connsiteY1" fmla="*/ 724804 h 891586"/>
              <a:gd name="connsiteX2" fmla="*/ 1644939 w 1747427"/>
              <a:gd name="connsiteY2" fmla="*/ 622036 h 891586"/>
              <a:gd name="connsiteX3" fmla="*/ 1690087 w 1747427"/>
              <a:gd name="connsiteY3" fmla="*/ 138261 h 891586"/>
              <a:gd name="connsiteX4" fmla="*/ 733206 w 1747427"/>
              <a:gd name="connsiteY4" fmla="*/ 2720 h 891586"/>
              <a:gd name="connsiteX5" fmla="*/ 41215 w 1747427"/>
              <a:gd name="connsiteY5" fmla="*/ 208270 h 891586"/>
              <a:gd name="connsiteX6" fmla="*/ 121645 w 1747427"/>
              <a:gd name="connsiteY6" fmla="*/ 629706 h 891586"/>
              <a:gd name="connsiteX7" fmla="*/ 472684 w 1747427"/>
              <a:gd name="connsiteY7" fmla="*/ 710126 h 891586"/>
              <a:gd name="connsiteX8" fmla="*/ 735572 w 1747427"/>
              <a:gd name="connsiteY8" fmla="*/ 891586 h 891586"/>
              <a:gd name="connsiteX9" fmla="*/ 656214 w 1747427"/>
              <a:gd name="connsiteY9" fmla="*/ 796638 h 891586"/>
              <a:gd name="connsiteX10" fmla="*/ 643800 w 1747427"/>
              <a:gd name="connsiteY10" fmla="*/ 725582 h 891586"/>
              <a:gd name="connsiteX0" fmla="*/ 622547 w 1726174"/>
              <a:gd name="connsiteY0" fmla="*/ 723164 h 889168"/>
              <a:gd name="connsiteX1" fmla="*/ 1155749 w 1726174"/>
              <a:gd name="connsiteY1" fmla="*/ 722386 h 889168"/>
              <a:gd name="connsiteX2" fmla="*/ 1623686 w 1726174"/>
              <a:gd name="connsiteY2" fmla="*/ 619618 h 889168"/>
              <a:gd name="connsiteX3" fmla="*/ 1668834 w 1726174"/>
              <a:gd name="connsiteY3" fmla="*/ 135843 h 889168"/>
              <a:gd name="connsiteX4" fmla="*/ 711953 w 1726174"/>
              <a:gd name="connsiteY4" fmla="*/ 302 h 889168"/>
              <a:gd name="connsiteX5" fmla="*/ 46296 w 1726174"/>
              <a:gd name="connsiteY5" fmla="*/ 158293 h 889168"/>
              <a:gd name="connsiteX6" fmla="*/ 100392 w 1726174"/>
              <a:gd name="connsiteY6" fmla="*/ 627288 h 889168"/>
              <a:gd name="connsiteX7" fmla="*/ 451431 w 1726174"/>
              <a:gd name="connsiteY7" fmla="*/ 707708 h 889168"/>
              <a:gd name="connsiteX8" fmla="*/ 714319 w 1726174"/>
              <a:gd name="connsiteY8" fmla="*/ 889168 h 889168"/>
              <a:gd name="connsiteX9" fmla="*/ 634961 w 1726174"/>
              <a:gd name="connsiteY9" fmla="*/ 794220 h 889168"/>
              <a:gd name="connsiteX10" fmla="*/ 622547 w 1726174"/>
              <a:gd name="connsiteY10" fmla="*/ 723164 h 889168"/>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34961 w 1726174"/>
              <a:gd name="connsiteY9" fmla="*/ 794220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596213 w 1726174"/>
              <a:gd name="connsiteY10" fmla="*/ 719029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597107 w 1726174"/>
              <a:gd name="connsiteY9" fmla="*/ 790084 h 876761"/>
              <a:gd name="connsiteX10" fmla="*/ 596213 w 1726174"/>
              <a:gd name="connsiteY10" fmla="*/ 719029 h 876761"/>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7107 w 1726174"/>
              <a:gd name="connsiteY9" fmla="*/ 790084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603967 w 1726174"/>
              <a:gd name="connsiteY9" fmla="*/ 795371 h 843785"/>
              <a:gd name="connsiteX10" fmla="*/ 596213 w 1726174"/>
              <a:gd name="connsiteY10" fmla="*/ 719029 h 843785"/>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3967 w 1726174"/>
              <a:gd name="connsiteY9" fmla="*/ 795371 h 833928"/>
              <a:gd name="connsiteX10" fmla="*/ 596213 w 1726174"/>
              <a:gd name="connsiteY10" fmla="*/ 719029 h 833928"/>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2001 w 1726174"/>
              <a:gd name="connsiteY9" fmla="*/ 787961 h 833928"/>
              <a:gd name="connsiteX10" fmla="*/ 596213 w 1726174"/>
              <a:gd name="connsiteY10" fmla="*/ 719029 h 833928"/>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095 w 1726056"/>
              <a:gd name="connsiteY0" fmla="*/ 728944 h 843711"/>
              <a:gd name="connsiteX1" fmla="*/ 1155631 w 1726056"/>
              <a:gd name="connsiteY1" fmla="*/ 732301 h 843711"/>
              <a:gd name="connsiteX2" fmla="*/ 1623568 w 1726056"/>
              <a:gd name="connsiteY2" fmla="*/ 629533 h 843711"/>
              <a:gd name="connsiteX3" fmla="*/ 1668716 w 1726056"/>
              <a:gd name="connsiteY3" fmla="*/ 145758 h 843711"/>
              <a:gd name="connsiteX4" fmla="*/ 710246 w 1726056"/>
              <a:gd name="connsiteY4" fmla="*/ 236 h 843711"/>
              <a:gd name="connsiteX5" fmla="*/ 46178 w 1726056"/>
              <a:gd name="connsiteY5" fmla="*/ 168208 h 843711"/>
              <a:gd name="connsiteX6" fmla="*/ 100274 w 1726056"/>
              <a:gd name="connsiteY6" fmla="*/ 637203 h 843711"/>
              <a:gd name="connsiteX7" fmla="*/ 451313 w 1726056"/>
              <a:gd name="connsiteY7" fmla="*/ 717623 h 843711"/>
              <a:gd name="connsiteX8" fmla="*/ 629622 w 1726056"/>
              <a:gd name="connsiteY8" fmla="*/ 843711 h 843711"/>
              <a:gd name="connsiteX9" fmla="*/ 601883 w 1726056"/>
              <a:gd name="connsiteY9" fmla="*/ 797876 h 843711"/>
              <a:gd name="connsiteX10" fmla="*/ 596095 w 1726056"/>
              <a:gd name="connsiteY10" fmla="*/ 728944 h 843711"/>
              <a:gd name="connsiteX0" fmla="*/ 596095 w 1726056"/>
              <a:gd name="connsiteY0" fmla="*/ 728944 h 843711"/>
              <a:gd name="connsiteX1" fmla="*/ 1155631 w 1726056"/>
              <a:gd name="connsiteY1" fmla="*/ 732301 h 843711"/>
              <a:gd name="connsiteX2" fmla="*/ 1623568 w 1726056"/>
              <a:gd name="connsiteY2" fmla="*/ 629533 h 843711"/>
              <a:gd name="connsiteX3" fmla="*/ 1668716 w 1726056"/>
              <a:gd name="connsiteY3" fmla="*/ 145758 h 843711"/>
              <a:gd name="connsiteX4" fmla="*/ 710246 w 1726056"/>
              <a:gd name="connsiteY4" fmla="*/ 236 h 843711"/>
              <a:gd name="connsiteX5" fmla="*/ 46178 w 1726056"/>
              <a:gd name="connsiteY5" fmla="*/ 168208 h 843711"/>
              <a:gd name="connsiteX6" fmla="*/ 100274 w 1726056"/>
              <a:gd name="connsiteY6" fmla="*/ 637203 h 843711"/>
              <a:gd name="connsiteX7" fmla="*/ 451313 w 1726056"/>
              <a:gd name="connsiteY7" fmla="*/ 717623 h 843711"/>
              <a:gd name="connsiteX8" fmla="*/ 629622 w 1726056"/>
              <a:gd name="connsiteY8" fmla="*/ 843711 h 843711"/>
              <a:gd name="connsiteX9" fmla="*/ 601883 w 1726056"/>
              <a:gd name="connsiteY9" fmla="*/ 797876 h 843711"/>
              <a:gd name="connsiteX10" fmla="*/ 596095 w 1726056"/>
              <a:gd name="connsiteY10" fmla="*/ 728944 h 843711"/>
              <a:gd name="connsiteX0" fmla="*/ 596095 w 1726056"/>
              <a:gd name="connsiteY0" fmla="*/ 729476 h 844243"/>
              <a:gd name="connsiteX1" fmla="*/ 1155631 w 1726056"/>
              <a:gd name="connsiteY1" fmla="*/ 732833 h 844243"/>
              <a:gd name="connsiteX2" fmla="*/ 1623568 w 1726056"/>
              <a:gd name="connsiteY2" fmla="*/ 630065 h 844243"/>
              <a:gd name="connsiteX3" fmla="*/ 1668716 w 1726056"/>
              <a:gd name="connsiteY3" fmla="*/ 146290 h 844243"/>
              <a:gd name="connsiteX4" fmla="*/ 710246 w 1726056"/>
              <a:gd name="connsiteY4" fmla="*/ 768 h 844243"/>
              <a:gd name="connsiteX5" fmla="*/ 46178 w 1726056"/>
              <a:gd name="connsiteY5" fmla="*/ 168740 h 844243"/>
              <a:gd name="connsiteX6" fmla="*/ 100274 w 1726056"/>
              <a:gd name="connsiteY6" fmla="*/ 637735 h 844243"/>
              <a:gd name="connsiteX7" fmla="*/ 451313 w 1726056"/>
              <a:gd name="connsiteY7" fmla="*/ 718155 h 844243"/>
              <a:gd name="connsiteX8" fmla="*/ 629622 w 1726056"/>
              <a:gd name="connsiteY8" fmla="*/ 844243 h 844243"/>
              <a:gd name="connsiteX9" fmla="*/ 601883 w 1726056"/>
              <a:gd name="connsiteY9" fmla="*/ 798408 h 844243"/>
              <a:gd name="connsiteX10" fmla="*/ 596095 w 1726056"/>
              <a:gd name="connsiteY10" fmla="*/ 729476 h 844243"/>
              <a:gd name="connsiteX0" fmla="*/ 596095 w 1726056"/>
              <a:gd name="connsiteY0" fmla="*/ 729476 h 844243"/>
              <a:gd name="connsiteX1" fmla="*/ 1155631 w 1726056"/>
              <a:gd name="connsiteY1" fmla="*/ 732833 h 844243"/>
              <a:gd name="connsiteX2" fmla="*/ 1623568 w 1726056"/>
              <a:gd name="connsiteY2" fmla="*/ 630065 h 844243"/>
              <a:gd name="connsiteX3" fmla="*/ 1668716 w 1726056"/>
              <a:gd name="connsiteY3" fmla="*/ 146290 h 844243"/>
              <a:gd name="connsiteX4" fmla="*/ 710246 w 1726056"/>
              <a:gd name="connsiteY4" fmla="*/ 768 h 844243"/>
              <a:gd name="connsiteX5" fmla="*/ 46178 w 1726056"/>
              <a:gd name="connsiteY5" fmla="*/ 168740 h 844243"/>
              <a:gd name="connsiteX6" fmla="*/ 100274 w 1726056"/>
              <a:gd name="connsiteY6" fmla="*/ 637735 h 844243"/>
              <a:gd name="connsiteX7" fmla="*/ 451313 w 1726056"/>
              <a:gd name="connsiteY7" fmla="*/ 718155 h 844243"/>
              <a:gd name="connsiteX8" fmla="*/ 629622 w 1726056"/>
              <a:gd name="connsiteY8" fmla="*/ 844243 h 844243"/>
              <a:gd name="connsiteX9" fmla="*/ 601883 w 1726056"/>
              <a:gd name="connsiteY9" fmla="*/ 798408 h 844243"/>
              <a:gd name="connsiteX10" fmla="*/ 596095 w 1726056"/>
              <a:gd name="connsiteY10" fmla="*/ 729476 h 84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6056" h="844243">
                <a:moveTo>
                  <a:pt x="596095" y="729476"/>
                </a:moveTo>
                <a:cubicBezTo>
                  <a:pt x="661109" y="739868"/>
                  <a:pt x="981208" y="743412"/>
                  <a:pt x="1155631" y="732833"/>
                </a:cubicBezTo>
                <a:cubicBezTo>
                  <a:pt x="1330054" y="722254"/>
                  <a:pt x="1538054" y="727822"/>
                  <a:pt x="1623568" y="630065"/>
                </a:cubicBezTo>
                <a:cubicBezTo>
                  <a:pt x="1709082" y="532308"/>
                  <a:pt x="1780349" y="377557"/>
                  <a:pt x="1668716" y="146290"/>
                </a:cubicBezTo>
                <a:cubicBezTo>
                  <a:pt x="1577926" y="1391"/>
                  <a:pt x="980669" y="-2974"/>
                  <a:pt x="710246" y="768"/>
                </a:cubicBezTo>
                <a:cubicBezTo>
                  <a:pt x="439823" y="4510"/>
                  <a:pt x="147840" y="62579"/>
                  <a:pt x="46178" y="168740"/>
                </a:cubicBezTo>
                <a:cubicBezTo>
                  <a:pt x="-55484" y="274901"/>
                  <a:pt x="32752" y="546166"/>
                  <a:pt x="100274" y="637735"/>
                </a:cubicBezTo>
                <a:cubicBezTo>
                  <a:pt x="167796" y="729304"/>
                  <a:pt x="405212" y="718155"/>
                  <a:pt x="451313" y="718155"/>
                </a:cubicBezTo>
                <a:cubicBezTo>
                  <a:pt x="526895" y="793049"/>
                  <a:pt x="550644" y="827154"/>
                  <a:pt x="629622" y="844243"/>
                </a:cubicBezTo>
                <a:cubicBezTo>
                  <a:pt x="615010" y="820248"/>
                  <a:pt x="617853" y="832539"/>
                  <a:pt x="601883" y="798408"/>
                </a:cubicBezTo>
                <a:cubicBezTo>
                  <a:pt x="585219" y="769261"/>
                  <a:pt x="596095" y="729476"/>
                  <a:pt x="596095" y="729476"/>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10B73D1-A4C3-4A71-836A-5FD28F326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77662" y="659873"/>
            <a:ext cx="6247268" cy="2432162"/>
          </a:xfrm>
          <a:custGeom>
            <a:avLst/>
            <a:gdLst>
              <a:gd name="connsiteX0" fmla="*/ 702544 w 1731866"/>
              <a:gd name="connsiteY0" fmla="*/ 704513 h 898547"/>
              <a:gd name="connsiteX1" fmla="*/ 1151838 w 1731866"/>
              <a:gd name="connsiteY1" fmla="*/ 709752 h 898547"/>
              <a:gd name="connsiteX2" fmla="*/ 1632946 w 1731866"/>
              <a:gd name="connsiteY2" fmla="*/ 622027 h 898547"/>
              <a:gd name="connsiteX3" fmla="*/ 1678094 w 1731866"/>
              <a:gd name="connsiteY3" fmla="*/ 138252 h 898547"/>
              <a:gd name="connsiteX4" fmla="*/ 721213 w 1731866"/>
              <a:gd name="connsiteY4" fmla="*/ 2711 h 898547"/>
              <a:gd name="connsiteX5" fmla="*/ 29222 w 1731866"/>
              <a:gd name="connsiteY5" fmla="*/ 208261 h 898547"/>
              <a:gd name="connsiteX6" fmla="*/ 142569 w 1731866"/>
              <a:gd name="connsiteY6" fmla="*/ 668985 h 898547"/>
              <a:gd name="connsiteX7" fmla="*/ 426128 w 1731866"/>
              <a:gd name="connsiteY7" fmla="*/ 701846 h 898547"/>
              <a:gd name="connsiteX8" fmla="*/ 729119 w 1731866"/>
              <a:gd name="connsiteY8" fmla="*/ 898538 h 898547"/>
              <a:gd name="connsiteX9" fmla="*/ 670635 w 1731866"/>
              <a:gd name="connsiteY9" fmla="*/ 773570 h 898547"/>
              <a:gd name="connsiteX10" fmla="*/ 702544 w 1731866"/>
              <a:gd name="connsiteY10" fmla="*/ 704513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70673 w 1731865"/>
              <a:gd name="connsiteY9" fmla="*/ 773579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5472"/>
              <a:gd name="connsiteY0" fmla="*/ 718060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29450 w 1735472"/>
              <a:gd name="connsiteY10" fmla="*/ 718060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18115 w 1721742"/>
              <a:gd name="connsiteY0" fmla="*/ 725582 h 891586"/>
              <a:gd name="connsiteX1" fmla="*/ 1151317 w 1721742"/>
              <a:gd name="connsiteY1" fmla="*/ 724804 h 891586"/>
              <a:gd name="connsiteX2" fmla="*/ 1619254 w 1721742"/>
              <a:gd name="connsiteY2" fmla="*/ 622036 h 891586"/>
              <a:gd name="connsiteX3" fmla="*/ 1664402 w 1721742"/>
              <a:gd name="connsiteY3" fmla="*/ 138261 h 891586"/>
              <a:gd name="connsiteX4" fmla="*/ 707521 w 1721742"/>
              <a:gd name="connsiteY4" fmla="*/ 2720 h 891586"/>
              <a:gd name="connsiteX5" fmla="*/ 15530 w 1721742"/>
              <a:gd name="connsiteY5" fmla="*/ 208270 h 891586"/>
              <a:gd name="connsiteX6" fmla="*/ 128877 w 1721742"/>
              <a:gd name="connsiteY6" fmla="*/ 668994 h 891586"/>
              <a:gd name="connsiteX7" fmla="*/ 446999 w 1721742"/>
              <a:gd name="connsiteY7" fmla="*/ 710126 h 891586"/>
              <a:gd name="connsiteX8" fmla="*/ 709887 w 1721742"/>
              <a:gd name="connsiteY8" fmla="*/ 891586 h 891586"/>
              <a:gd name="connsiteX9" fmla="*/ 630529 w 1721742"/>
              <a:gd name="connsiteY9" fmla="*/ 796638 h 891586"/>
              <a:gd name="connsiteX10" fmla="*/ 618115 w 1721742"/>
              <a:gd name="connsiteY10" fmla="*/ 725582 h 891586"/>
              <a:gd name="connsiteX0" fmla="*/ 647607 w 1751234"/>
              <a:gd name="connsiteY0" fmla="*/ 725582 h 891586"/>
              <a:gd name="connsiteX1" fmla="*/ 1180809 w 1751234"/>
              <a:gd name="connsiteY1" fmla="*/ 724804 h 891586"/>
              <a:gd name="connsiteX2" fmla="*/ 1648746 w 1751234"/>
              <a:gd name="connsiteY2" fmla="*/ 622036 h 891586"/>
              <a:gd name="connsiteX3" fmla="*/ 1693894 w 1751234"/>
              <a:gd name="connsiteY3" fmla="*/ 138261 h 891586"/>
              <a:gd name="connsiteX4" fmla="*/ 737013 w 1751234"/>
              <a:gd name="connsiteY4" fmla="*/ 2720 h 891586"/>
              <a:gd name="connsiteX5" fmla="*/ 45022 w 1751234"/>
              <a:gd name="connsiteY5" fmla="*/ 208270 h 891586"/>
              <a:gd name="connsiteX6" fmla="*/ 112285 w 1751234"/>
              <a:gd name="connsiteY6" fmla="*/ 648316 h 891586"/>
              <a:gd name="connsiteX7" fmla="*/ 476491 w 1751234"/>
              <a:gd name="connsiteY7" fmla="*/ 710126 h 891586"/>
              <a:gd name="connsiteX8" fmla="*/ 739379 w 1751234"/>
              <a:gd name="connsiteY8" fmla="*/ 891586 h 891586"/>
              <a:gd name="connsiteX9" fmla="*/ 660021 w 1751234"/>
              <a:gd name="connsiteY9" fmla="*/ 796638 h 891586"/>
              <a:gd name="connsiteX10" fmla="*/ 647607 w 1751234"/>
              <a:gd name="connsiteY10" fmla="*/ 725582 h 891586"/>
              <a:gd name="connsiteX0" fmla="*/ 643800 w 1747427"/>
              <a:gd name="connsiteY0" fmla="*/ 725582 h 891586"/>
              <a:gd name="connsiteX1" fmla="*/ 1177002 w 1747427"/>
              <a:gd name="connsiteY1" fmla="*/ 724804 h 891586"/>
              <a:gd name="connsiteX2" fmla="*/ 1644939 w 1747427"/>
              <a:gd name="connsiteY2" fmla="*/ 622036 h 891586"/>
              <a:gd name="connsiteX3" fmla="*/ 1690087 w 1747427"/>
              <a:gd name="connsiteY3" fmla="*/ 138261 h 891586"/>
              <a:gd name="connsiteX4" fmla="*/ 733206 w 1747427"/>
              <a:gd name="connsiteY4" fmla="*/ 2720 h 891586"/>
              <a:gd name="connsiteX5" fmla="*/ 41215 w 1747427"/>
              <a:gd name="connsiteY5" fmla="*/ 208270 h 891586"/>
              <a:gd name="connsiteX6" fmla="*/ 121645 w 1747427"/>
              <a:gd name="connsiteY6" fmla="*/ 629706 h 891586"/>
              <a:gd name="connsiteX7" fmla="*/ 472684 w 1747427"/>
              <a:gd name="connsiteY7" fmla="*/ 710126 h 891586"/>
              <a:gd name="connsiteX8" fmla="*/ 735572 w 1747427"/>
              <a:gd name="connsiteY8" fmla="*/ 891586 h 891586"/>
              <a:gd name="connsiteX9" fmla="*/ 656214 w 1747427"/>
              <a:gd name="connsiteY9" fmla="*/ 796638 h 891586"/>
              <a:gd name="connsiteX10" fmla="*/ 643800 w 1747427"/>
              <a:gd name="connsiteY10" fmla="*/ 725582 h 891586"/>
              <a:gd name="connsiteX0" fmla="*/ 622547 w 1726174"/>
              <a:gd name="connsiteY0" fmla="*/ 723164 h 889168"/>
              <a:gd name="connsiteX1" fmla="*/ 1155749 w 1726174"/>
              <a:gd name="connsiteY1" fmla="*/ 722386 h 889168"/>
              <a:gd name="connsiteX2" fmla="*/ 1623686 w 1726174"/>
              <a:gd name="connsiteY2" fmla="*/ 619618 h 889168"/>
              <a:gd name="connsiteX3" fmla="*/ 1668834 w 1726174"/>
              <a:gd name="connsiteY3" fmla="*/ 135843 h 889168"/>
              <a:gd name="connsiteX4" fmla="*/ 711953 w 1726174"/>
              <a:gd name="connsiteY4" fmla="*/ 302 h 889168"/>
              <a:gd name="connsiteX5" fmla="*/ 46296 w 1726174"/>
              <a:gd name="connsiteY5" fmla="*/ 158293 h 889168"/>
              <a:gd name="connsiteX6" fmla="*/ 100392 w 1726174"/>
              <a:gd name="connsiteY6" fmla="*/ 627288 h 889168"/>
              <a:gd name="connsiteX7" fmla="*/ 451431 w 1726174"/>
              <a:gd name="connsiteY7" fmla="*/ 707708 h 889168"/>
              <a:gd name="connsiteX8" fmla="*/ 714319 w 1726174"/>
              <a:gd name="connsiteY8" fmla="*/ 889168 h 889168"/>
              <a:gd name="connsiteX9" fmla="*/ 634961 w 1726174"/>
              <a:gd name="connsiteY9" fmla="*/ 794220 h 889168"/>
              <a:gd name="connsiteX10" fmla="*/ 622547 w 1726174"/>
              <a:gd name="connsiteY10" fmla="*/ 723164 h 889168"/>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34961 w 1726174"/>
              <a:gd name="connsiteY9" fmla="*/ 794220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596213 w 1726174"/>
              <a:gd name="connsiteY10" fmla="*/ 719029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597107 w 1726174"/>
              <a:gd name="connsiteY9" fmla="*/ 790084 h 876761"/>
              <a:gd name="connsiteX10" fmla="*/ 596213 w 1726174"/>
              <a:gd name="connsiteY10" fmla="*/ 719029 h 876761"/>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7107 w 1726174"/>
              <a:gd name="connsiteY9" fmla="*/ 790084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603967 w 1726174"/>
              <a:gd name="connsiteY9" fmla="*/ 795371 h 843785"/>
              <a:gd name="connsiteX10" fmla="*/ 596213 w 1726174"/>
              <a:gd name="connsiteY10" fmla="*/ 719029 h 843785"/>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3967 w 1726174"/>
              <a:gd name="connsiteY9" fmla="*/ 795371 h 833928"/>
              <a:gd name="connsiteX10" fmla="*/ 596213 w 1726174"/>
              <a:gd name="connsiteY10" fmla="*/ 719029 h 833928"/>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2001 w 1726174"/>
              <a:gd name="connsiteY9" fmla="*/ 787961 h 833928"/>
              <a:gd name="connsiteX10" fmla="*/ 596213 w 1726174"/>
              <a:gd name="connsiteY10" fmla="*/ 719029 h 833928"/>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095 w 1726056"/>
              <a:gd name="connsiteY0" fmla="*/ 728944 h 843711"/>
              <a:gd name="connsiteX1" fmla="*/ 1155631 w 1726056"/>
              <a:gd name="connsiteY1" fmla="*/ 732301 h 843711"/>
              <a:gd name="connsiteX2" fmla="*/ 1623568 w 1726056"/>
              <a:gd name="connsiteY2" fmla="*/ 629533 h 843711"/>
              <a:gd name="connsiteX3" fmla="*/ 1668716 w 1726056"/>
              <a:gd name="connsiteY3" fmla="*/ 145758 h 843711"/>
              <a:gd name="connsiteX4" fmla="*/ 710246 w 1726056"/>
              <a:gd name="connsiteY4" fmla="*/ 236 h 843711"/>
              <a:gd name="connsiteX5" fmla="*/ 46178 w 1726056"/>
              <a:gd name="connsiteY5" fmla="*/ 168208 h 843711"/>
              <a:gd name="connsiteX6" fmla="*/ 100274 w 1726056"/>
              <a:gd name="connsiteY6" fmla="*/ 637203 h 843711"/>
              <a:gd name="connsiteX7" fmla="*/ 451313 w 1726056"/>
              <a:gd name="connsiteY7" fmla="*/ 717623 h 843711"/>
              <a:gd name="connsiteX8" fmla="*/ 629622 w 1726056"/>
              <a:gd name="connsiteY8" fmla="*/ 843711 h 843711"/>
              <a:gd name="connsiteX9" fmla="*/ 601883 w 1726056"/>
              <a:gd name="connsiteY9" fmla="*/ 797876 h 843711"/>
              <a:gd name="connsiteX10" fmla="*/ 596095 w 1726056"/>
              <a:gd name="connsiteY10" fmla="*/ 728944 h 843711"/>
              <a:gd name="connsiteX0" fmla="*/ 596095 w 1726056"/>
              <a:gd name="connsiteY0" fmla="*/ 728944 h 843711"/>
              <a:gd name="connsiteX1" fmla="*/ 1155631 w 1726056"/>
              <a:gd name="connsiteY1" fmla="*/ 732301 h 843711"/>
              <a:gd name="connsiteX2" fmla="*/ 1623568 w 1726056"/>
              <a:gd name="connsiteY2" fmla="*/ 629533 h 843711"/>
              <a:gd name="connsiteX3" fmla="*/ 1668716 w 1726056"/>
              <a:gd name="connsiteY3" fmla="*/ 145758 h 843711"/>
              <a:gd name="connsiteX4" fmla="*/ 710246 w 1726056"/>
              <a:gd name="connsiteY4" fmla="*/ 236 h 843711"/>
              <a:gd name="connsiteX5" fmla="*/ 46178 w 1726056"/>
              <a:gd name="connsiteY5" fmla="*/ 168208 h 843711"/>
              <a:gd name="connsiteX6" fmla="*/ 100274 w 1726056"/>
              <a:gd name="connsiteY6" fmla="*/ 637203 h 843711"/>
              <a:gd name="connsiteX7" fmla="*/ 451313 w 1726056"/>
              <a:gd name="connsiteY7" fmla="*/ 717623 h 843711"/>
              <a:gd name="connsiteX8" fmla="*/ 629622 w 1726056"/>
              <a:gd name="connsiteY8" fmla="*/ 843711 h 843711"/>
              <a:gd name="connsiteX9" fmla="*/ 601883 w 1726056"/>
              <a:gd name="connsiteY9" fmla="*/ 797876 h 843711"/>
              <a:gd name="connsiteX10" fmla="*/ 596095 w 1726056"/>
              <a:gd name="connsiteY10" fmla="*/ 728944 h 843711"/>
              <a:gd name="connsiteX0" fmla="*/ 596095 w 1726056"/>
              <a:gd name="connsiteY0" fmla="*/ 729476 h 844243"/>
              <a:gd name="connsiteX1" fmla="*/ 1155631 w 1726056"/>
              <a:gd name="connsiteY1" fmla="*/ 732833 h 844243"/>
              <a:gd name="connsiteX2" fmla="*/ 1623568 w 1726056"/>
              <a:gd name="connsiteY2" fmla="*/ 630065 h 844243"/>
              <a:gd name="connsiteX3" fmla="*/ 1668716 w 1726056"/>
              <a:gd name="connsiteY3" fmla="*/ 146290 h 844243"/>
              <a:gd name="connsiteX4" fmla="*/ 710246 w 1726056"/>
              <a:gd name="connsiteY4" fmla="*/ 768 h 844243"/>
              <a:gd name="connsiteX5" fmla="*/ 46178 w 1726056"/>
              <a:gd name="connsiteY5" fmla="*/ 168740 h 844243"/>
              <a:gd name="connsiteX6" fmla="*/ 100274 w 1726056"/>
              <a:gd name="connsiteY6" fmla="*/ 637735 h 844243"/>
              <a:gd name="connsiteX7" fmla="*/ 451313 w 1726056"/>
              <a:gd name="connsiteY7" fmla="*/ 718155 h 844243"/>
              <a:gd name="connsiteX8" fmla="*/ 629622 w 1726056"/>
              <a:gd name="connsiteY8" fmla="*/ 844243 h 844243"/>
              <a:gd name="connsiteX9" fmla="*/ 601883 w 1726056"/>
              <a:gd name="connsiteY9" fmla="*/ 798408 h 844243"/>
              <a:gd name="connsiteX10" fmla="*/ 596095 w 1726056"/>
              <a:gd name="connsiteY10" fmla="*/ 729476 h 844243"/>
              <a:gd name="connsiteX0" fmla="*/ 596095 w 1726056"/>
              <a:gd name="connsiteY0" fmla="*/ 729476 h 844243"/>
              <a:gd name="connsiteX1" fmla="*/ 1155631 w 1726056"/>
              <a:gd name="connsiteY1" fmla="*/ 732833 h 844243"/>
              <a:gd name="connsiteX2" fmla="*/ 1623568 w 1726056"/>
              <a:gd name="connsiteY2" fmla="*/ 630065 h 844243"/>
              <a:gd name="connsiteX3" fmla="*/ 1668716 w 1726056"/>
              <a:gd name="connsiteY3" fmla="*/ 146290 h 844243"/>
              <a:gd name="connsiteX4" fmla="*/ 710246 w 1726056"/>
              <a:gd name="connsiteY4" fmla="*/ 768 h 844243"/>
              <a:gd name="connsiteX5" fmla="*/ 46178 w 1726056"/>
              <a:gd name="connsiteY5" fmla="*/ 168740 h 844243"/>
              <a:gd name="connsiteX6" fmla="*/ 100274 w 1726056"/>
              <a:gd name="connsiteY6" fmla="*/ 637735 h 844243"/>
              <a:gd name="connsiteX7" fmla="*/ 451313 w 1726056"/>
              <a:gd name="connsiteY7" fmla="*/ 718155 h 844243"/>
              <a:gd name="connsiteX8" fmla="*/ 629622 w 1726056"/>
              <a:gd name="connsiteY8" fmla="*/ 844243 h 844243"/>
              <a:gd name="connsiteX9" fmla="*/ 601883 w 1726056"/>
              <a:gd name="connsiteY9" fmla="*/ 798408 h 844243"/>
              <a:gd name="connsiteX10" fmla="*/ 596095 w 1726056"/>
              <a:gd name="connsiteY10" fmla="*/ 729476 h 84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6056" h="844243">
                <a:moveTo>
                  <a:pt x="596095" y="729476"/>
                </a:moveTo>
                <a:cubicBezTo>
                  <a:pt x="661109" y="739868"/>
                  <a:pt x="981208" y="743412"/>
                  <a:pt x="1155631" y="732833"/>
                </a:cubicBezTo>
                <a:cubicBezTo>
                  <a:pt x="1330054" y="722254"/>
                  <a:pt x="1538054" y="727822"/>
                  <a:pt x="1623568" y="630065"/>
                </a:cubicBezTo>
                <a:cubicBezTo>
                  <a:pt x="1709082" y="532308"/>
                  <a:pt x="1780349" y="377557"/>
                  <a:pt x="1668716" y="146290"/>
                </a:cubicBezTo>
                <a:cubicBezTo>
                  <a:pt x="1577926" y="1391"/>
                  <a:pt x="980669" y="-2974"/>
                  <a:pt x="710246" y="768"/>
                </a:cubicBezTo>
                <a:cubicBezTo>
                  <a:pt x="439823" y="4510"/>
                  <a:pt x="147840" y="62579"/>
                  <a:pt x="46178" y="168740"/>
                </a:cubicBezTo>
                <a:cubicBezTo>
                  <a:pt x="-55484" y="274901"/>
                  <a:pt x="32752" y="546166"/>
                  <a:pt x="100274" y="637735"/>
                </a:cubicBezTo>
                <a:cubicBezTo>
                  <a:pt x="167796" y="729304"/>
                  <a:pt x="405212" y="718155"/>
                  <a:pt x="451313" y="718155"/>
                </a:cubicBezTo>
                <a:cubicBezTo>
                  <a:pt x="526895" y="793049"/>
                  <a:pt x="550644" y="827154"/>
                  <a:pt x="629622" y="844243"/>
                </a:cubicBezTo>
                <a:cubicBezTo>
                  <a:pt x="615010" y="820248"/>
                  <a:pt x="617853" y="832539"/>
                  <a:pt x="601883" y="798408"/>
                </a:cubicBezTo>
                <a:cubicBezTo>
                  <a:pt x="585219" y="769261"/>
                  <a:pt x="596095" y="729476"/>
                  <a:pt x="596095" y="729476"/>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3A2555F9-570B-2708-F50B-5706F3C376E6}"/>
              </a:ext>
            </a:extLst>
          </p:cNvPr>
          <p:cNvSpPr>
            <a:spLocks noGrp="1"/>
          </p:cNvSpPr>
          <p:nvPr>
            <p:ph type="title"/>
          </p:nvPr>
        </p:nvSpPr>
        <p:spPr>
          <a:xfrm>
            <a:off x="5876598" y="1083379"/>
            <a:ext cx="4947424" cy="1364106"/>
          </a:xfrm>
        </p:spPr>
        <p:txBody>
          <a:bodyPr>
            <a:normAutofit/>
          </a:bodyPr>
          <a:lstStyle/>
          <a:p>
            <a:pPr algn="ctr">
              <a:lnSpc>
                <a:spcPct val="90000"/>
              </a:lnSpc>
            </a:pPr>
            <a:r>
              <a:rPr lang="el-GR" sz="4100" dirty="0">
                <a:latin typeface="Cavolini" panose="03000502040302020204" pitchFamily="66" charset="0"/>
                <a:cs typeface="Cavolini" panose="03000502040302020204" pitchFamily="66" charset="0"/>
              </a:rPr>
              <a:t>Ενδεικτικές Δραστηριότητες </a:t>
            </a:r>
            <a:endParaRPr lang="en-US" sz="4100" dirty="0">
              <a:latin typeface="Cavolini" panose="03000502040302020204" pitchFamily="66" charset="0"/>
              <a:cs typeface="Cavolini" panose="03000502040302020204" pitchFamily="66" charset="0"/>
            </a:endParaRPr>
          </a:p>
        </p:txBody>
      </p:sp>
      <p:sp>
        <p:nvSpPr>
          <p:cNvPr id="3" name="Content Placeholder 2">
            <a:extLst>
              <a:ext uri="{FF2B5EF4-FFF2-40B4-BE49-F238E27FC236}">
                <a16:creationId xmlns:a16="http://schemas.microsoft.com/office/drawing/2014/main" id="{2CC9CB07-4EC3-5B0E-639D-9C2E154F86E9}"/>
              </a:ext>
            </a:extLst>
          </p:cNvPr>
          <p:cNvSpPr>
            <a:spLocks noGrp="1"/>
          </p:cNvSpPr>
          <p:nvPr>
            <p:ph idx="1"/>
          </p:nvPr>
        </p:nvSpPr>
        <p:spPr>
          <a:xfrm>
            <a:off x="1888709" y="3146823"/>
            <a:ext cx="5864379" cy="2643119"/>
          </a:xfrm>
        </p:spPr>
        <p:txBody>
          <a:bodyPr anchor="ctr">
            <a:normAutofit lnSpcReduction="10000"/>
          </a:bodyPr>
          <a:lstStyle/>
          <a:p>
            <a:pPr marL="285750" indent="-285750" algn="just">
              <a:buFont typeface="Wingdings" panose="05000000000000000000" pitchFamily="2" charset="2"/>
              <a:buChar char="ü"/>
            </a:pPr>
            <a:r>
              <a:rPr lang="el-GR" sz="1800" b="0" dirty="0">
                <a:solidFill>
                  <a:srgbClr val="000000"/>
                </a:solidFill>
                <a:effectLst/>
                <a:latin typeface="Cavolini" panose="03000502040302020204" pitchFamily="66" charset="0"/>
                <a:ea typeface="Times New Roman" panose="02020603050405020304" pitchFamily="18" charset="0"/>
                <a:cs typeface="Cavolini" panose="03000502040302020204" pitchFamily="66" charset="0"/>
              </a:rPr>
              <a:t>Μετά από προβληματισμό, τα παιδιά καταλήγουν στο συμπέρασμα ότι σε έναν κόσμο χωρισμένο σε γάτες και σκύλους, ένας μικρός σκύλος τολμά να ακολουθήσει τη μουσική που έχει στην καρδιά του (Από την παρουσίαση στο οπισθόφυλλο του βιβλίου).</a:t>
            </a:r>
          </a:p>
          <a:p>
            <a:pPr marL="285750" indent="-285750" algn="just">
              <a:buFont typeface="Wingdings" panose="05000000000000000000" pitchFamily="2" charset="2"/>
              <a:buChar char="ü"/>
            </a:pPr>
            <a:r>
              <a:rPr lang="el-GR" sz="1800" b="0" dirty="0">
                <a:solidFill>
                  <a:srgbClr val="000000"/>
                </a:solidFill>
                <a:latin typeface="Cavolini" panose="03000502040302020204" pitchFamily="66" charset="0"/>
                <a:ea typeface="Times New Roman" panose="02020603050405020304" pitchFamily="18" charset="0"/>
                <a:cs typeface="Cavolini" panose="03000502040302020204" pitchFamily="66" charset="0"/>
              </a:rPr>
              <a:t>Συζητούν ποιο ήταν το όνειρο του σκύλου και τι έκανε για να γίνει πραγματικότητα.</a:t>
            </a:r>
            <a:endParaRPr lang="el-GR" sz="1800" b="0" dirty="0">
              <a:solidFill>
                <a:srgbClr val="000000"/>
              </a:solidFill>
              <a:effectLst/>
              <a:latin typeface="Cavolini" panose="03000502040302020204" pitchFamily="66" charset="0"/>
              <a:ea typeface="Times New Roman" panose="02020603050405020304" pitchFamily="18" charset="0"/>
              <a:cs typeface="Cavolini" panose="03000502040302020204" pitchFamily="66" charset="0"/>
            </a:endParaRPr>
          </a:p>
          <a:p>
            <a:pPr marL="285750" indent="-285750" algn="just">
              <a:buFont typeface="Wingdings" panose="05000000000000000000" pitchFamily="2" charset="2"/>
              <a:buChar char="ü"/>
            </a:pPr>
            <a:endParaRPr lang="en-US" b="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0557792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49733A00-04EA-4626-9D7E-3B1B14FEB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686780C9-61BF-4B89-9FCC-3392EB520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47219" flipH="1" flipV="1">
            <a:off x="659785" y="2338864"/>
            <a:ext cx="4463643" cy="3956665"/>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03235"/>
              <a:gd name="connsiteY0" fmla="*/ 705247 h 767075"/>
              <a:gd name="connsiteX1" fmla="*/ 348690 w 803235"/>
              <a:gd name="connsiteY1" fmla="*/ 757848 h 767075"/>
              <a:gd name="connsiteX2" fmla="*/ 787849 w 803235"/>
              <a:gd name="connsiteY2" fmla="*/ 492088 h 767075"/>
              <a:gd name="connsiteX3" fmla="*/ 563231 w 803235"/>
              <a:gd name="connsiteY3" fmla="*/ 3537 h 767075"/>
              <a:gd name="connsiteX4" fmla="*/ 34212 w 803235"/>
              <a:gd name="connsiteY4" fmla="*/ 319863 h 767075"/>
              <a:gd name="connsiteX5" fmla="*/ 31545 w 803235"/>
              <a:gd name="connsiteY5" fmla="*/ 630854 h 767075"/>
              <a:gd name="connsiteX6" fmla="*/ 0 w 803235"/>
              <a:gd name="connsiteY6" fmla="*/ 705247 h 767075"/>
              <a:gd name="connsiteX0" fmla="*/ 0 w 803235"/>
              <a:gd name="connsiteY0" fmla="*/ 705247 h 767075"/>
              <a:gd name="connsiteX1" fmla="*/ 348690 w 803235"/>
              <a:gd name="connsiteY1" fmla="*/ 757848 h 767075"/>
              <a:gd name="connsiteX2" fmla="*/ 787849 w 803235"/>
              <a:gd name="connsiteY2" fmla="*/ 492088 h 767075"/>
              <a:gd name="connsiteX3" fmla="*/ 563231 w 803235"/>
              <a:gd name="connsiteY3" fmla="*/ 3537 h 767075"/>
              <a:gd name="connsiteX4" fmla="*/ 34212 w 803235"/>
              <a:gd name="connsiteY4" fmla="*/ 319863 h 767075"/>
              <a:gd name="connsiteX5" fmla="*/ 32028 w 803235"/>
              <a:gd name="connsiteY5" fmla="*/ 580731 h 767075"/>
              <a:gd name="connsiteX6" fmla="*/ 0 w 803235"/>
              <a:gd name="connsiteY6" fmla="*/ 705247 h 767075"/>
              <a:gd name="connsiteX0" fmla="*/ 0 w 803235"/>
              <a:gd name="connsiteY0" fmla="*/ 705247 h 767075"/>
              <a:gd name="connsiteX1" fmla="*/ 348690 w 803235"/>
              <a:gd name="connsiteY1" fmla="*/ 757848 h 767075"/>
              <a:gd name="connsiteX2" fmla="*/ 787849 w 803235"/>
              <a:gd name="connsiteY2" fmla="*/ 492088 h 767075"/>
              <a:gd name="connsiteX3" fmla="*/ 563231 w 803235"/>
              <a:gd name="connsiteY3" fmla="*/ 3537 h 767075"/>
              <a:gd name="connsiteX4" fmla="*/ 34212 w 803235"/>
              <a:gd name="connsiteY4" fmla="*/ 319863 h 767075"/>
              <a:gd name="connsiteX5" fmla="*/ 32028 w 803235"/>
              <a:gd name="connsiteY5" fmla="*/ 580731 h 767075"/>
              <a:gd name="connsiteX6" fmla="*/ 0 w 803235"/>
              <a:gd name="connsiteY6" fmla="*/ 705247 h 767075"/>
              <a:gd name="connsiteX0" fmla="*/ 0 w 798560"/>
              <a:gd name="connsiteY0" fmla="*/ 705247 h 765991"/>
              <a:gd name="connsiteX1" fmla="*/ 415157 w 798560"/>
              <a:gd name="connsiteY1" fmla="*/ 756657 h 765991"/>
              <a:gd name="connsiteX2" fmla="*/ 787849 w 798560"/>
              <a:gd name="connsiteY2" fmla="*/ 492088 h 765991"/>
              <a:gd name="connsiteX3" fmla="*/ 563231 w 798560"/>
              <a:gd name="connsiteY3" fmla="*/ 3537 h 765991"/>
              <a:gd name="connsiteX4" fmla="*/ 34212 w 798560"/>
              <a:gd name="connsiteY4" fmla="*/ 319863 h 765991"/>
              <a:gd name="connsiteX5" fmla="*/ 32028 w 798560"/>
              <a:gd name="connsiteY5" fmla="*/ 580731 h 765991"/>
              <a:gd name="connsiteX6" fmla="*/ 0 w 798560"/>
              <a:gd name="connsiteY6" fmla="*/ 705247 h 765991"/>
              <a:gd name="connsiteX0" fmla="*/ 0 w 795836"/>
              <a:gd name="connsiteY0" fmla="*/ 705247 h 754100"/>
              <a:gd name="connsiteX1" fmla="*/ 454508 w 795836"/>
              <a:gd name="connsiteY1" fmla="*/ 743385 h 754100"/>
              <a:gd name="connsiteX2" fmla="*/ 787849 w 795836"/>
              <a:gd name="connsiteY2" fmla="*/ 492088 h 754100"/>
              <a:gd name="connsiteX3" fmla="*/ 563231 w 795836"/>
              <a:gd name="connsiteY3" fmla="*/ 3537 h 754100"/>
              <a:gd name="connsiteX4" fmla="*/ 34212 w 795836"/>
              <a:gd name="connsiteY4" fmla="*/ 319863 h 754100"/>
              <a:gd name="connsiteX5" fmla="*/ 32028 w 795836"/>
              <a:gd name="connsiteY5" fmla="*/ 580731 h 754100"/>
              <a:gd name="connsiteX6" fmla="*/ 0 w 795836"/>
              <a:gd name="connsiteY6" fmla="*/ 705247 h 754100"/>
              <a:gd name="connsiteX0" fmla="*/ 0 w 795836"/>
              <a:gd name="connsiteY0" fmla="*/ 705247 h 752157"/>
              <a:gd name="connsiteX1" fmla="*/ 454508 w 795836"/>
              <a:gd name="connsiteY1" fmla="*/ 743385 h 752157"/>
              <a:gd name="connsiteX2" fmla="*/ 787849 w 795836"/>
              <a:gd name="connsiteY2" fmla="*/ 492088 h 752157"/>
              <a:gd name="connsiteX3" fmla="*/ 563231 w 795836"/>
              <a:gd name="connsiteY3" fmla="*/ 3537 h 752157"/>
              <a:gd name="connsiteX4" fmla="*/ 34212 w 795836"/>
              <a:gd name="connsiteY4" fmla="*/ 319863 h 752157"/>
              <a:gd name="connsiteX5" fmla="*/ 32028 w 795836"/>
              <a:gd name="connsiteY5" fmla="*/ 580731 h 752157"/>
              <a:gd name="connsiteX6" fmla="*/ 0 w 795836"/>
              <a:gd name="connsiteY6" fmla="*/ 705247 h 752157"/>
              <a:gd name="connsiteX0" fmla="*/ 0 w 795836"/>
              <a:gd name="connsiteY0" fmla="*/ 705247 h 755983"/>
              <a:gd name="connsiteX1" fmla="*/ 236571 w 795836"/>
              <a:gd name="connsiteY1" fmla="*/ 717015 h 755983"/>
              <a:gd name="connsiteX2" fmla="*/ 454508 w 795836"/>
              <a:gd name="connsiteY2" fmla="*/ 743385 h 755983"/>
              <a:gd name="connsiteX3" fmla="*/ 787849 w 795836"/>
              <a:gd name="connsiteY3" fmla="*/ 492088 h 755983"/>
              <a:gd name="connsiteX4" fmla="*/ 563231 w 795836"/>
              <a:gd name="connsiteY4" fmla="*/ 3537 h 755983"/>
              <a:gd name="connsiteX5" fmla="*/ 34212 w 795836"/>
              <a:gd name="connsiteY5" fmla="*/ 319863 h 755983"/>
              <a:gd name="connsiteX6" fmla="*/ 32028 w 795836"/>
              <a:gd name="connsiteY6" fmla="*/ 580731 h 755983"/>
              <a:gd name="connsiteX7" fmla="*/ 0 w 795836"/>
              <a:gd name="connsiteY7" fmla="*/ 705247 h 755983"/>
              <a:gd name="connsiteX0" fmla="*/ 0 w 795836"/>
              <a:gd name="connsiteY0" fmla="*/ 705247 h 755983"/>
              <a:gd name="connsiteX1" fmla="*/ 236571 w 795836"/>
              <a:gd name="connsiteY1" fmla="*/ 717015 h 755983"/>
              <a:gd name="connsiteX2" fmla="*/ 454508 w 795836"/>
              <a:gd name="connsiteY2" fmla="*/ 743385 h 755983"/>
              <a:gd name="connsiteX3" fmla="*/ 787849 w 795836"/>
              <a:gd name="connsiteY3" fmla="*/ 492088 h 755983"/>
              <a:gd name="connsiteX4" fmla="*/ 563231 w 795836"/>
              <a:gd name="connsiteY4" fmla="*/ 3537 h 755983"/>
              <a:gd name="connsiteX5" fmla="*/ 34212 w 795836"/>
              <a:gd name="connsiteY5" fmla="*/ 319863 h 755983"/>
              <a:gd name="connsiteX6" fmla="*/ 32028 w 795836"/>
              <a:gd name="connsiteY6" fmla="*/ 580731 h 755983"/>
              <a:gd name="connsiteX7" fmla="*/ 0 w 795836"/>
              <a:gd name="connsiteY7" fmla="*/ 705247 h 755983"/>
              <a:gd name="connsiteX0" fmla="*/ 0 w 795836"/>
              <a:gd name="connsiteY0" fmla="*/ 705247 h 755983"/>
              <a:gd name="connsiteX1" fmla="*/ 236571 w 795836"/>
              <a:gd name="connsiteY1" fmla="*/ 717015 h 755983"/>
              <a:gd name="connsiteX2" fmla="*/ 454508 w 795836"/>
              <a:gd name="connsiteY2" fmla="*/ 743385 h 755983"/>
              <a:gd name="connsiteX3" fmla="*/ 787849 w 795836"/>
              <a:gd name="connsiteY3" fmla="*/ 492088 h 755983"/>
              <a:gd name="connsiteX4" fmla="*/ 563231 w 795836"/>
              <a:gd name="connsiteY4" fmla="*/ 3537 h 755983"/>
              <a:gd name="connsiteX5" fmla="*/ 34212 w 795836"/>
              <a:gd name="connsiteY5" fmla="*/ 319863 h 755983"/>
              <a:gd name="connsiteX6" fmla="*/ 32028 w 795836"/>
              <a:gd name="connsiteY6" fmla="*/ 580731 h 755983"/>
              <a:gd name="connsiteX7" fmla="*/ 0 w 795836"/>
              <a:gd name="connsiteY7" fmla="*/ 705247 h 755983"/>
              <a:gd name="connsiteX0" fmla="*/ 0 w 792342"/>
              <a:gd name="connsiteY0" fmla="*/ 705247 h 781632"/>
              <a:gd name="connsiteX1" fmla="*/ 236571 w 792342"/>
              <a:gd name="connsiteY1" fmla="*/ 717015 h 781632"/>
              <a:gd name="connsiteX2" fmla="*/ 506127 w 792342"/>
              <a:gd name="connsiteY2" fmla="*/ 772235 h 781632"/>
              <a:gd name="connsiteX3" fmla="*/ 787849 w 792342"/>
              <a:gd name="connsiteY3" fmla="*/ 492088 h 781632"/>
              <a:gd name="connsiteX4" fmla="*/ 563231 w 792342"/>
              <a:gd name="connsiteY4" fmla="*/ 3537 h 781632"/>
              <a:gd name="connsiteX5" fmla="*/ 34212 w 792342"/>
              <a:gd name="connsiteY5" fmla="*/ 319863 h 781632"/>
              <a:gd name="connsiteX6" fmla="*/ 32028 w 792342"/>
              <a:gd name="connsiteY6" fmla="*/ 580731 h 781632"/>
              <a:gd name="connsiteX7" fmla="*/ 0 w 792342"/>
              <a:gd name="connsiteY7" fmla="*/ 705247 h 781632"/>
              <a:gd name="connsiteX0" fmla="*/ 0 w 792342"/>
              <a:gd name="connsiteY0" fmla="*/ 705247 h 775707"/>
              <a:gd name="connsiteX1" fmla="*/ 236571 w 792342"/>
              <a:gd name="connsiteY1" fmla="*/ 717015 h 775707"/>
              <a:gd name="connsiteX2" fmla="*/ 506127 w 792342"/>
              <a:gd name="connsiteY2" fmla="*/ 772235 h 775707"/>
              <a:gd name="connsiteX3" fmla="*/ 787849 w 792342"/>
              <a:gd name="connsiteY3" fmla="*/ 492088 h 775707"/>
              <a:gd name="connsiteX4" fmla="*/ 563231 w 792342"/>
              <a:gd name="connsiteY4" fmla="*/ 3537 h 775707"/>
              <a:gd name="connsiteX5" fmla="*/ 34212 w 792342"/>
              <a:gd name="connsiteY5" fmla="*/ 319863 h 775707"/>
              <a:gd name="connsiteX6" fmla="*/ 32028 w 792342"/>
              <a:gd name="connsiteY6" fmla="*/ 580731 h 775707"/>
              <a:gd name="connsiteX7" fmla="*/ 0 w 792342"/>
              <a:gd name="connsiteY7" fmla="*/ 705247 h 775707"/>
              <a:gd name="connsiteX0" fmla="*/ 0 w 790917"/>
              <a:gd name="connsiteY0" fmla="*/ 705247 h 789042"/>
              <a:gd name="connsiteX1" fmla="*/ 236571 w 790917"/>
              <a:gd name="connsiteY1" fmla="*/ 717015 h 789042"/>
              <a:gd name="connsiteX2" fmla="*/ 527821 w 790917"/>
              <a:gd name="connsiteY2" fmla="*/ 786071 h 789042"/>
              <a:gd name="connsiteX3" fmla="*/ 787849 w 790917"/>
              <a:gd name="connsiteY3" fmla="*/ 492088 h 789042"/>
              <a:gd name="connsiteX4" fmla="*/ 563231 w 790917"/>
              <a:gd name="connsiteY4" fmla="*/ 3537 h 789042"/>
              <a:gd name="connsiteX5" fmla="*/ 34212 w 790917"/>
              <a:gd name="connsiteY5" fmla="*/ 319863 h 789042"/>
              <a:gd name="connsiteX6" fmla="*/ 32028 w 790917"/>
              <a:gd name="connsiteY6" fmla="*/ 580731 h 789042"/>
              <a:gd name="connsiteX7" fmla="*/ 0 w 790917"/>
              <a:gd name="connsiteY7" fmla="*/ 705247 h 789042"/>
              <a:gd name="connsiteX0" fmla="*/ 0 w 790917"/>
              <a:gd name="connsiteY0" fmla="*/ 705247 h 794443"/>
              <a:gd name="connsiteX1" fmla="*/ 236571 w 790917"/>
              <a:gd name="connsiteY1" fmla="*/ 717015 h 794443"/>
              <a:gd name="connsiteX2" fmla="*/ 527821 w 790917"/>
              <a:gd name="connsiteY2" fmla="*/ 786071 h 794443"/>
              <a:gd name="connsiteX3" fmla="*/ 787849 w 790917"/>
              <a:gd name="connsiteY3" fmla="*/ 492088 h 794443"/>
              <a:gd name="connsiteX4" fmla="*/ 563231 w 790917"/>
              <a:gd name="connsiteY4" fmla="*/ 3537 h 794443"/>
              <a:gd name="connsiteX5" fmla="*/ 34212 w 790917"/>
              <a:gd name="connsiteY5" fmla="*/ 319863 h 794443"/>
              <a:gd name="connsiteX6" fmla="*/ 32028 w 790917"/>
              <a:gd name="connsiteY6" fmla="*/ 580731 h 794443"/>
              <a:gd name="connsiteX7" fmla="*/ 0 w 790917"/>
              <a:gd name="connsiteY7" fmla="*/ 705247 h 794443"/>
              <a:gd name="connsiteX0" fmla="*/ 0 w 790917"/>
              <a:gd name="connsiteY0" fmla="*/ 705247 h 798821"/>
              <a:gd name="connsiteX1" fmla="*/ 236571 w 790917"/>
              <a:gd name="connsiteY1" fmla="*/ 717015 h 798821"/>
              <a:gd name="connsiteX2" fmla="*/ 527821 w 790917"/>
              <a:gd name="connsiteY2" fmla="*/ 786071 h 798821"/>
              <a:gd name="connsiteX3" fmla="*/ 787849 w 790917"/>
              <a:gd name="connsiteY3" fmla="*/ 492088 h 798821"/>
              <a:gd name="connsiteX4" fmla="*/ 563231 w 790917"/>
              <a:gd name="connsiteY4" fmla="*/ 3537 h 798821"/>
              <a:gd name="connsiteX5" fmla="*/ 34212 w 790917"/>
              <a:gd name="connsiteY5" fmla="*/ 319863 h 798821"/>
              <a:gd name="connsiteX6" fmla="*/ 32028 w 790917"/>
              <a:gd name="connsiteY6" fmla="*/ 580731 h 798821"/>
              <a:gd name="connsiteX7" fmla="*/ 0 w 790917"/>
              <a:gd name="connsiteY7" fmla="*/ 705247 h 798821"/>
              <a:gd name="connsiteX0" fmla="*/ 0 w 790917"/>
              <a:gd name="connsiteY0" fmla="*/ 705247 h 798821"/>
              <a:gd name="connsiteX1" fmla="*/ 236571 w 790917"/>
              <a:gd name="connsiteY1" fmla="*/ 717015 h 798821"/>
              <a:gd name="connsiteX2" fmla="*/ 527821 w 790917"/>
              <a:gd name="connsiteY2" fmla="*/ 786071 h 798821"/>
              <a:gd name="connsiteX3" fmla="*/ 787849 w 790917"/>
              <a:gd name="connsiteY3" fmla="*/ 492088 h 798821"/>
              <a:gd name="connsiteX4" fmla="*/ 563231 w 790917"/>
              <a:gd name="connsiteY4" fmla="*/ 3537 h 798821"/>
              <a:gd name="connsiteX5" fmla="*/ 34212 w 790917"/>
              <a:gd name="connsiteY5" fmla="*/ 319863 h 798821"/>
              <a:gd name="connsiteX6" fmla="*/ 32028 w 790917"/>
              <a:gd name="connsiteY6" fmla="*/ 580731 h 798821"/>
              <a:gd name="connsiteX7" fmla="*/ 0 w 790917"/>
              <a:gd name="connsiteY7" fmla="*/ 705247 h 798821"/>
              <a:gd name="connsiteX0" fmla="*/ 0 w 790917"/>
              <a:gd name="connsiteY0" fmla="*/ 705247 h 798177"/>
              <a:gd name="connsiteX1" fmla="*/ 207866 w 790917"/>
              <a:gd name="connsiteY1" fmla="*/ 713884 h 798177"/>
              <a:gd name="connsiteX2" fmla="*/ 527821 w 790917"/>
              <a:gd name="connsiteY2" fmla="*/ 786071 h 798177"/>
              <a:gd name="connsiteX3" fmla="*/ 787849 w 790917"/>
              <a:gd name="connsiteY3" fmla="*/ 492088 h 798177"/>
              <a:gd name="connsiteX4" fmla="*/ 563231 w 790917"/>
              <a:gd name="connsiteY4" fmla="*/ 3537 h 798177"/>
              <a:gd name="connsiteX5" fmla="*/ 34212 w 790917"/>
              <a:gd name="connsiteY5" fmla="*/ 319863 h 798177"/>
              <a:gd name="connsiteX6" fmla="*/ 32028 w 790917"/>
              <a:gd name="connsiteY6" fmla="*/ 580731 h 798177"/>
              <a:gd name="connsiteX7" fmla="*/ 0 w 790917"/>
              <a:gd name="connsiteY7" fmla="*/ 705247 h 798177"/>
              <a:gd name="connsiteX0" fmla="*/ 0 w 790917"/>
              <a:gd name="connsiteY0" fmla="*/ 705247 h 798148"/>
              <a:gd name="connsiteX1" fmla="*/ 169331 w 790917"/>
              <a:gd name="connsiteY1" fmla="*/ 713737 h 798148"/>
              <a:gd name="connsiteX2" fmla="*/ 527821 w 790917"/>
              <a:gd name="connsiteY2" fmla="*/ 786071 h 798148"/>
              <a:gd name="connsiteX3" fmla="*/ 787849 w 790917"/>
              <a:gd name="connsiteY3" fmla="*/ 492088 h 798148"/>
              <a:gd name="connsiteX4" fmla="*/ 563231 w 790917"/>
              <a:gd name="connsiteY4" fmla="*/ 3537 h 798148"/>
              <a:gd name="connsiteX5" fmla="*/ 34212 w 790917"/>
              <a:gd name="connsiteY5" fmla="*/ 319863 h 798148"/>
              <a:gd name="connsiteX6" fmla="*/ 32028 w 790917"/>
              <a:gd name="connsiteY6" fmla="*/ 580731 h 798148"/>
              <a:gd name="connsiteX7" fmla="*/ 0 w 790917"/>
              <a:gd name="connsiteY7" fmla="*/ 705247 h 798148"/>
              <a:gd name="connsiteX0" fmla="*/ 0 w 790917"/>
              <a:gd name="connsiteY0" fmla="*/ 705247 h 795808"/>
              <a:gd name="connsiteX1" fmla="*/ 169331 w 790917"/>
              <a:gd name="connsiteY1" fmla="*/ 713737 h 795808"/>
              <a:gd name="connsiteX2" fmla="*/ 527821 w 790917"/>
              <a:gd name="connsiteY2" fmla="*/ 786071 h 795808"/>
              <a:gd name="connsiteX3" fmla="*/ 787849 w 790917"/>
              <a:gd name="connsiteY3" fmla="*/ 492088 h 795808"/>
              <a:gd name="connsiteX4" fmla="*/ 563231 w 790917"/>
              <a:gd name="connsiteY4" fmla="*/ 3537 h 795808"/>
              <a:gd name="connsiteX5" fmla="*/ 34212 w 790917"/>
              <a:gd name="connsiteY5" fmla="*/ 319863 h 795808"/>
              <a:gd name="connsiteX6" fmla="*/ 32028 w 790917"/>
              <a:gd name="connsiteY6" fmla="*/ 580731 h 795808"/>
              <a:gd name="connsiteX7" fmla="*/ 0 w 790917"/>
              <a:gd name="connsiteY7" fmla="*/ 705247 h 795808"/>
              <a:gd name="connsiteX0" fmla="*/ 0 w 790917"/>
              <a:gd name="connsiteY0" fmla="*/ 705247 h 795808"/>
              <a:gd name="connsiteX1" fmla="*/ 169331 w 790917"/>
              <a:gd name="connsiteY1" fmla="*/ 713737 h 795808"/>
              <a:gd name="connsiteX2" fmla="*/ 527821 w 790917"/>
              <a:gd name="connsiteY2" fmla="*/ 786071 h 795808"/>
              <a:gd name="connsiteX3" fmla="*/ 787849 w 790917"/>
              <a:gd name="connsiteY3" fmla="*/ 492088 h 795808"/>
              <a:gd name="connsiteX4" fmla="*/ 563231 w 790917"/>
              <a:gd name="connsiteY4" fmla="*/ 3537 h 795808"/>
              <a:gd name="connsiteX5" fmla="*/ 34212 w 790917"/>
              <a:gd name="connsiteY5" fmla="*/ 319863 h 795808"/>
              <a:gd name="connsiteX6" fmla="*/ 24096 w 790917"/>
              <a:gd name="connsiteY6" fmla="*/ 503495 h 795808"/>
              <a:gd name="connsiteX7" fmla="*/ 0 w 790917"/>
              <a:gd name="connsiteY7" fmla="*/ 705247 h 795808"/>
              <a:gd name="connsiteX0" fmla="*/ 0 w 805655"/>
              <a:gd name="connsiteY0" fmla="*/ 640697 h 795808"/>
              <a:gd name="connsiteX1" fmla="*/ 184069 w 805655"/>
              <a:gd name="connsiteY1" fmla="*/ 713737 h 795808"/>
              <a:gd name="connsiteX2" fmla="*/ 542559 w 805655"/>
              <a:gd name="connsiteY2" fmla="*/ 786071 h 795808"/>
              <a:gd name="connsiteX3" fmla="*/ 802587 w 805655"/>
              <a:gd name="connsiteY3" fmla="*/ 492088 h 795808"/>
              <a:gd name="connsiteX4" fmla="*/ 577969 w 805655"/>
              <a:gd name="connsiteY4" fmla="*/ 3537 h 795808"/>
              <a:gd name="connsiteX5" fmla="*/ 48950 w 805655"/>
              <a:gd name="connsiteY5" fmla="*/ 319863 h 795808"/>
              <a:gd name="connsiteX6" fmla="*/ 38834 w 805655"/>
              <a:gd name="connsiteY6" fmla="*/ 503495 h 795808"/>
              <a:gd name="connsiteX7" fmla="*/ 0 w 805655"/>
              <a:gd name="connsiteY7" fmla="*/ 640697 h 795808"/>
              <a:gd name="connsiteX0" fmla="*/ 0 w 805655"/>
              <a:gd name="connsiteY0" fmla="*/ 640697 h 795808"/>
              <a:gd name="connsiteX1" fmla="*/ 184069 w 805655"/>
              <a:gd name="connsiteY1" fmla="*/ 713737 h 795808"/>
              <a:gd name="connsiteX2" fmla="*/ 542559 w 805655"/>
              <a:gd name="connsiteY2" fmla="*/ 786071 h 795808"/>
              <a:gd name="connsiteX3" fmla="*/ 802587 w 805655"/>
              <a:gd name="connsiteY3" fmla="*/ 492088 h 795808"/>
              <a:gd name="connsiteX4" fmla="*/ 577969 w 805655"/>
              <a:gd name="connsiteY4" fmla="*/ 3537 h 795808"/>
              <a:gd name="connsiteX5" fmla="*/ 48950 w 805655"/>
              <a:gd name="connsiteY5" fmla="*/ 319863 h 795808"/>
              <a:gd name="connsiteX6" fmla="*/ 38834 w 805655"/>
              <a:gd name="connsiteY6" fmla="*/ 503495 h 795808"/>
              <a:gd name="connsiteX7" fmla="*/ 0 w 805655"/>
              <a:gd name="connsiteY7" fmla="*/ 640697 h 795808"/>
              <a:gd name="connsiteX0" fmla="*/ 0 w 805655"/>
              <a:gd name="connsiteY0" fmla="*/ 640697 h 795808"/>
              <a:gd name="connsiteX1" fmla="*/ 184069 w 805655"/>
              <a:gd name="connsiteY1" fmla="*/ 713737 h 795808"/>
              <a:gd name="connsiteX2" fmla="*/ 542559 w 805655"/>
              <a:gd name="connsiteY2" fmla="*/ 786071 h 795808"/>
              <a:gd name="connsiteX3" fmla="*/ 802587 w 805655"/>
              <a:gd name="connsiteY3" fmla="*/ 492088 h 795808"/>
              <a:gd name="connsiteX4" fmla="*/ 577969 w 805655"/>
              <a:gd name="connsiteY4" fmla="*/ 3537 h 795808"/>
              <a:gd name="connsiteX5" fmla="*/ 48950 w 805655"/>
              <a:gd name="connsiteY5" fmla="*/ 319863 h 795808"/>
              <a:gd name="connsiteX6" fmla="*/ 38834 w 805655"/>
              <a:gd name="connsiteY6" fmla="*/ 503495 h 795808"/>
              <a:gd name="connsiteX7" fmla="*/ 0 w 805655"/>
              <a:gd name="connsiteY7" fmla="*/ 640697 h 795808"/>
              <a:gd name="connsiteX0" fmla="*/ 0 w 805655"/>
              <a:gd name="connsiteY0" fmla="*/ 640697 h 799307"/>
              <a:gd name="connsiteX1" fmla="*/ 188692 w 805655"/>
              <a:gd name="connsiteY1" fmla="*/ 719277 h 799307"/>
              <a:gd name="connsiteX2" fmla="*/ 542559 w 805655"/>
              <a:gd name="connsiteY2" fmla="*/ 786071 h 799307"/>
              <a:gd name="connsiteX3" fmla="*/ 802587 w 805655"/>
              <a:gd name="connsiteY3" fmla="*/ 492088 h 799307"/>
              <a:gd name="connsiteX4" fmla="*/ 577969 w 805655"/>
              <a:gd name="connsiteY4" fmla="*/ 3537 h 799307"/>
              <a:gd name="connsiteX5" fmla="*/ 48950 w 805655"/>
              <a:gd name="connsiteY5" fmla="*/ 319863 h 799307"/>
              <a:gd name="connsiteX6" fmla="*/ 38834 w 805655"/>
              <a:gd name="connsiteY6" fmla="*/ 503495 h 799307"/>
              <a:gd name="connsiteX7" fmla="*/ 0 w 805655"/>
              <a:gd name="connsiteY7" fmla="*/ 640697 h 799307"/>
              <a:gd name="connsiteX0" fmla="*/ 0 w 805266"/>
              <a:gd name="connsiteY0" fmla="*/ 640697 h 798795"/>
              <a:gd name="connsiteX1" fmla="*/ 188692 w 805266"/>
              <a:gd name="connsiteY1" fmla="*/ 719277 h 798795"/>
              <a:gd name="connsiteX2" fmla="*/ 548579 w 805266"/>
              <a:gd name="connsiteY2" fmla="*/ 785469 h 798795"/>
              <a:gd name="connsiteX3" fmla="*/ 802587 w 805266"/>
              <a:gd name="connsiteY3" fmla="*/ 492088 h 798795"/>
              <a:gd name="connsiteX4" fmla="*/ 577969 w 805266"/>
              <a:gd name="connsiteY4" fmla="*/ 3537 h 798795"/>
              <a:gd name="connsiteX5" fmla="*/ 48950 w 805266"/>
              <a:gd name="connsiteY5" fmla="*/ 319863 h 798795"/>
              <a:gd name="connsiteX6" fmla="*/ 38834 w 805266"/>
              <a:gd name="connsiteY6" fmla="*/ 503495 h 798795"/>
              <a:gd name="connsiteX7" fmla="*/ 0 w 805266"/>
              <a:gd name="connsiteY7" fmla="*/ 640697 h 798795"/>
              <a:gd name="connsiteX0" fmla="*/ 0 w 805266"/>
              <a:gd name="connsiteY0" fmla="*/ 640697 h 794314"/>
              <a:gd name="connsiteX1" fmla="*/ 188692 w 805266"/>
              <a:gd name="connsiteY1" fmla="*/ 719277 h 794314"/>
              <a:gd name="connsiteX2" fmla="*/ 548579 w 805266"/>
              <a:gd name="connsiteY2" fmla="*/ 785469 h 794314"/>
              <a:gd name="connsiteX3" fmla="*/ 802587 w 805266"/>
              <a:gd name="connsiteY3" fmla="*/ 492088 h 794314"/>
              <a:gd name="connsiteX4" fmla="*/ 577969 w 805266"/>
              <a:gd name="connsiteY4" fmla="*/ 3537 h 794314"/>
              <a:gd name="connsiteX5" fmla="*/ 48950 w 805266"/>
              <a:gd name="connsiteY5" fmla="*/ 319863 h 794314"/>
              <a:gd name="connsiteX6" fmla="*/ 38834 w 805266"/>
              <a:gd name="connsiteY6" fmla="*/ 503495 h 794314"/>
              <a:gd name="connsiteX7" fmla="*/ 0 w 805266"/>
              <a:gd name="connsiteY7" fmla="*/ 640697 h 794314"/>
              <a:gd name="connsiteX0" fmla="*/ 0 w 803842"/>
              <a:gd name="connsiteY0" fmla="*/ 654560 h 794314"/>
              <a:gd name="connsiteX1" fmla="*/ 187268 w 803842"/>
              <a:gd name="connsiteY1" fmla="*/ 719277 h 794314"/>
              <a:gd name="connsiteX2" fmla="*/ 547155 w 803842"/>
              <a:gd name="connsiteY2" fmla="*/ 785469 h 794314"/>
              <a:gd name="connsiteX3" fmla="*/ 801163 w 803842"/>
              <a:gd name="connsiteY3" fmla="*/ 492088 h 794314"/>
              <a:gd name="connsiteX4" fmla="*/ 576545 w 803842"/>
              <a:gd name="connsiteY4" fmla="*/ 3537 h 794314"/>
              <a:gd name="connsiteX5" fmla="*/ 47526 w 803842"/>
              <a:gd name="connsiteY5" fmla="*/ 319863 h 794314"/>
              <a:gd name="connsiteX6" fmla="*/ 37410 w 803842"/>
              <a:gd name="connsiteY6" fmla="*/ 503495 h 794314"/>
              <a:gd name="connsiteX7" fmla="*/ 0 w 803842"/>
              <a:gd name="connsiteY7" fmla="*/ 654560 h 79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842" h="794314">
                <a:moveTo>
                  <a:pt x="0" y="654560"/>
                </a:moveTo>
                <a:cubicBezTo>
                  <a:pt x="99481" y="649393"/>
                  <a:pt x="145401" y="687525"/>
                  <a:pt x="187268" y="719277"/>
                </a:cubicBezTo>
                <a:cubicBezTo>
                  <a:pt x="259873" y="773965"/>
                  <a:pt x="441456" y="812487"/>
                  <a:pt x="547155" y="785469"/>
                </a:cubicBezTo>
                <a:cubicBezTo>
                  <a:pt x="711883" y="743363"/>
                  <a:pt x="796265" y="622410"/>
                  <a:pt x="801163" y="492088"/>
                </a:cubicBezTo>
                <a:cubicBezTo>
                  <a:pt x="806061" y="361766"/>
                  <a:pt x="828195" y="49162"/>
                  <a:pt x="576545" y="3537"/>
                </a:cubicBezTo>
                <a:cubicBezTo>
                  <a:pt x="480818" y="-3606"/>
                  <a:pt x="82102" y="-31038"/>
                  <a:pt x="47526" y="319863"/>
                </a:cubicBezTo>
                <a:cubicBezTo>
                  <a:pt x="31620" y="428829"/>
                  <a:pt x="37410" y="440154"/>
                  <a:pt x="37410" y="503495"/>
                </a:cubicBezTo>
                <a:cubicBezTo>
                  <a:pt x="49082" y="594481"/>
                  <a:pt x="0" y="654560"/>
                  <a:pt x="0" y="654560"/>
                </a:cubicBezTo>
                <a:close/>
              </a:path>
            </a:pathLst>
          </a:custGeom>
          <a:solidFill>
            <a:schemeClr val="bg1"/>
          </a:solidFill>
          <a:ln w="19050" cap="flat">
            <a:noFill/>
            <a:prstDash val="solid"/>
            <a:miter/>
          </a:ln>
        </p:spPr>
        <p:txBody>
          <a:bodyPr rtlCol="0" anchor="ctr"/>
          <a:lstStyle/>
          <a:p>
            <a:endParaRPr lang="en-US">
              <a:solidFill>
                <a:srgbClr val="000000"/>
              </a:solidFill>
            </a:endParaRPr>
          </a:p>
        </p:txBody>
      </p:sp>
      <p:sp>
        <p:nvSpPr>
          <p:cNvPr id="40" name="Freeform: Shape 39">
            <a:extLst>
              <a:ext uri="{FF2B5EF4-FFF2-40B4-BE49-F238E27FC236}">
                <a16:creationId xmlns:a16="http://schemas.microsoft.com/office/drawing/2014/main" id="{3C1F71BA-0B15-478B-9EC1-484E4584F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47219" flipH="1" flipV="1">
            <a:off x="655936" y="2270928"/>
            <a:ext cx="4463643" cy="3956665"/>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03235"/>
              <a:gd name="connsiteY0" fmla="*/ 705247 h 767075"/>
              <a:gd name="connsiteX1" fmla="*/ 348690 w 803235"/>
              <a:gd name="connsiteY1" fmla="*/ 757848 h 767075"/>
              <a:gd name="connsiteX2" fmla="*/ 787849 w 803235"/>
              <a:gd name="connsiteY2" fmla="*/ 492088 h 767075"/>
              <a:gd name="connsiteX3" fmla="*/ 563231 w 803235"/>
              <a:gd name="connsiteY3" fmla="*/ 3537 h 767075"/>
              <a:gd name="connsiteX4" fmla="*/ 34212 w 803235"/>
              <a:gd name="connsiteY4" fmla="*/ 319863 h 767075"/>
              <a:gd name="connsiteX5" fmla="*/ 31545 w 803235"/>
              <a:gd name="connsiteY5" fmla="*/ 630854 h 767075"/>
              <a:gd name="connsiteX6" fmla="*/ 0 w 803235"/>
              <a:gd name="connsiteY6" fmla="*/ 705247 h 767075"/>
              <a:gd name="connsiteX0" fmla="*/ 0 w 803235"/>
              <a:gd name="connsiteY0" fmla="*/ 705247 h 767075"/>
              <a:gd name="connsiteX1" fmla="*/ 348690 w 803235"/>
              <a:gd name="connsiteY1" fmla="*/ 757848 h 767075"/>
              <a:gd name="connsiteX2" fmla="*/ 787849 w 803235"/>
              <a:gd name="connsiteY2" fmla="*/ 492088 h 767075"/>
              <a:gd name="connsiteX3" fmla="*/ 563231 w 803235"/>
              <a:gd name="connsiteY3" fmla="*/ 3537 h 767075"/>
              <a:gd name="connsiteX4" fmla="*/ 34212 w 803235"/>
              <a:gd name="connsiteY4" fmla="*/ 319863 h 767075"/>
              <a:gd name="connsiteX5" fmla="*/ 32028 w 803235"/>
              <a:gd name="connsiteY5" fmla="*/ 580731 h 767075"/>
              <a:gd name="connsiteX6" fmla="*/ 0 w 803235"/>
              <a:gd name="connsiteY6" fmla="*/ 705247 h 767075"/>
              <a:gd name="connsiteX0" fmla="*/ 0 w 803235"/>
              <a:gd name="connsiteY0" fmla="*/ 705247 h 767075"/>
              <a:gd name="connsiteX1" fmla="*/ 348690 w 803235"/>
              <a:gd name="connsiteY1" fmla="*/ 757848 h 767075"/>
              <a:gd name="connsiteX2" fmla="*/ 787849 w 803235"/>
              <a:gd name="connsiteY2" fmla="*/ 492088 h 767075"/>
              <a:gd name="connsiteX3" fmla="*/ 563231 w 803235"/>
              <a:gd name="connsiteY3" fmla="*/ 3537 h 767075"/>
              <a:gd name="connsiteX4" fmla="*/ 34212 w 803235"/>
              <a:gd name="connsiteY4" fmla="*/ 319863 h 767075"/>
              <a:gd name="connsiteX5" fmla="*/ 32028 w 803235"/>
              <a:gd name="connsiteY5" fmla="*/ 580731 h 767075"/>
              <a:gd name="connsiteX6" fmla="*/ 0 w 803235"/>
              <a:gd name="connsiteY6" fmla="*/ 705247 h 767075"/>
              <a:gd name="connsiteX0" fmla="*/ 0 w 798560"/>
              <a:gd name="connsiteY0" fmla="*/ 705247 h 765991"/>
              <a:gd name="connsiteX1" fmla="*/ 415157 w 798560"/>
              <a:gd name="connsiteY1" fmla="*/ 756657 h 765991"/>
              <a:gd name="connsiteX2" fmla="*/ 787849 w 798560"/>
              <a:gd name="connsiteY2" fmla="*/ 492088 h 765991"/>
              <a:gd name="connsiteX3" fmla="*/ 563231 w 798560"/>
              <a:gd name="connsiteY3" fmla="*/ 3537 h 765991"/>
              <a:gd name="connsiteX4" fmla="*/ 34212 w 798560"/>
              <a:gd name="connsiteY4" fmla="*/ 319863 h 765991"/>
              <a:gd name="connsiteX5" fmla="*/ 32028 w 798560"/>
              <a:gd name="connsiteY5" fmla="*/ 580731 h 765991"/>
              <a:gd name="connsiteX6" fmla="*/ 0 w 798560"/>
              <a:gd name="connsiteY6" fmla="*/ 705247 h 765991"/>
              <a:gd name="connsiteX0" fmla="*/ 0 w 795836"/>
              <a:gd name="connsiteY0" fmla="*/ 705247 h 754100"/>
              <a:gd name="connsiteX1" fmla="*/ 454508 w 795836"/>
              <a:gd name="connsiteY1" fmla="*/ 743385 h 754100"/>
              <a:gd name="connsiteX2" fmla="*/ 787849 w 795836"/>
              <a:gd name="connsiteY2" fmla="*/ 492088 h 754100"/>
              <a:gd name="connsiteX3" fmla="*/ 563231 w 795836"/>
              <a:gd name="connsiteY3" fmla="*/ 3537 h 754100"/>
              <a:gd name="connsiteX4" fmla="*/ 34212 w 795836"/>
              <a:gd name="connsiteY4" fmla="*/ 319863 h 754100"/>
              <a:gd name="connsiteX5" fmla="*/ 32028 w 795836"/>
              <a:gd name="connsiteY5" fmla="*/ 580731 h 754100"/>
              <a:gd name="connsiteX6" fmla="*/ 0 w 795836"/>
              <a:gd name="connsiteY6" fmla="*/ 705247 h 754100"/>
              <a:gd name="connsiteX0" fmla="*/ 0 w 795836"/>
              <a:gd name="connsiteY0" fmla="*/ 705247 h 752157"/>
              <a:gd name="connsiteX1" fmla="*/ 454508 w 795836"/>
              <a:gd name="connsiteY1" fmla="*/ 743385 h 752157"/>
              <a:gd name="connsiteX2" fmla="*/ 787849 w 795836"/>
              <a:gd name="connsiteY2" fmla="*/ 492088 h 752157"/>
              <a:gd name="connsiteX3" fmla="*/ 563231 w 795836"/>
              <a:gd name="connsiteY3" fmla="*/ 3537 h 752157"/>
              <a:gd name="connsiteX4" fmla="*/ 34212 w 795836"/>
              <a:gd name="connsiteY4" fmla="*/ 319863 h 752157"/>
              <a:gd name="connsiteX5" fmla="*/ 32028 w 795836"/>
              <a:gd name="connsiteY5" fmla="*/ 580731 h 752157"/>
              <a:gd name="connsiteX6" fmla="*/ 0 w 795836"/>
              <a:gd name="connsiteY6" fmla="*/ 705247 h 752157"/>
              <a:gd name="connsiteX0" fmla="*/ 0 w 795836"/>
              <a:gd name="connsiteY0" fmla="*/ 705247 h 755983"/>
              <a:gd name="connsiteX1" fmla="*/ 236571 w 795836"/>
              <a:gd name="connsiteY1" fmla="*/ 717015 h 755983"/>
              <a:gd name="connsiteX2" fmla="*/ 454508 w 795836"/>
              <a:gd name="connsiteY2" fmla="*/ 743385 h 755983"/>
              <a:gd name="connsiteX3" fmla="*/ 787849 w 795836"/>
              <a:gd name="connsiteY3" fmla="*/ 492088 h 755983"/>
              <a:gd name="connsiteX4" fmla="*/ 563231 w 795836"/>
              <a:gd name="connsiteY4" fmla="*/ 3537 h 755983"/>
              <a:gd name="connsiteX5" fmla="*/ 34212 w 795836"/>
              <a:gd name="connsiteY5" fmla="*/ 319863 h 755983"/>
              <a:gd name="connsiteX6" fmla="*/ 32028 w 795836"/>
              <a:gd name="connsiteY6" fmla="*/ 580731 h 755983"/>
              <a:gd name="connsiteX7" fmla="*/ 0 w 795836"/>
              <a:gd name="connsiteY7" fmla="*/ 705247 h 755983"/>
              <a:gd name="connsiteX0" fmla="*/ 0 w 795836"/>
              <a:gd name="connsiteY0" fmla="*/ 705247 h 755983"/>
              <a:gd name="connsiteX1" fmla="*/ 236571 w 795836"/>
              <a:gd name="connsiteY1" fmla="*/ 717015 h 755983"/>
              <a:gd name="connsiteX2" fmla="*/ 454508 w 795836"/>
              <a:gd name="connsiteY2" fmla="*/ 743385 h 755983"/>
              <a:gd name="connsiteX3" fmla="*/ 787849 w 795836"/>
              <a:gd name="connsiteY3" fmla="*/ 492088 h 755983"/>
              <a:gd name="connsiteX4" fmla="*/ 563231 w 795836"/>
              <a:gd name="connsiteY4" fmla="*/ 3537 h 755983"/>
              <a:gd name="connsiteX5" fmla="*/ 34212 w 795836"/>
              <a:gd name="connsiteY5" fmla="*/ 319863 h 755983"/>
              <a:gd name="connsiteX6" fmla="*/ 32028 w 795836"/>
              <a:gd name="connsiteY6" fmla="*/ 580731 h 755983"/>
              <a:gd name="connsiteX7" fmla="*/ 0 w 795836"/>
              <a:gd name="connsiteY7" fmla="*/ 705247 h 755983"/>
              <a:gd name="connsiteX0" fmla="*/ 0 w 795836"/>
              <a:gd name="connsiteY0" fmla="*/ 705247 h 755983"/>
              <a:gd name="connsiteX1" fmla="*/ 236571 w 795836"/>
              <a:gd name="connsiteY1" fmla="*/ 717015 h 755983"/>
              <a:gd name="connsiteX2" fmla="*/ 454508 w 795836"/>
              <a:gd name="connsiteY2" fmla="*/ 743385 h 755983"/>
              <a:gd name="connsiteX3" fmla="*/ 787849 w 795836"/>
              <a:gd name="connsiteY3" fmla="*/ 492088 h 755983"/>
              <a:gd name="connsiteX4" fmla="*/ 563231 w 795836"/>
              <a:gd name="connsiteY4" fmla="*/ 3537 h 755983"/>
              <a:gd name="connsiteX5" fmla="*/ 34212 w 795836"/>
              <a:gd name="connsiteY5" fmla="*/ 319863 h 755983"/>
              <a:gd name="connsiteX6" fmla="*/ 32028 w 795836"/>
              <a:gd name="connsiteY6" fmla="*/ 580731 h 755983"/>
              <a:gd name="connsiteX7" fmla="*/ 0 w 795836"/>
              <a:gd name="connsiteY7" fmla="*/ 705247 h 755983"/>
              <a:gd name="connsiteX0" fmla="*/ 0 w 792342"/>
              <a:gd name="connsiteY0" fmla="*/ 705247 h 781632"/>
              <a:gd name="connsiteX1" fmla="*/ 236571 w 792342"/>
              <a:gd name="connsiteY1" fmla="*/ 717015 h 781632"/>
              <a:gd name="connsiteX2" fmla="*/ 506127 w 792342"/>
              <a:gd name="connsiteY2" fmla="*/ 772235 h 781632"/>
              <a:gd name="connsiteX3" fmla="*/ 787849 w 792342"/>
              <a:gd name="connsiteY3" fmla="*/ 492088 h 781632"/>
              <a:gd name="connsiteX4" fmla="*/ 563231 w 792342"/>
              <a:gd name="connsiteY4" fmla="*/ 3537 h 781632"/>
              <a:gd name="connsiteX5" fmla="*/ 34212 w 792342"/>
              <a:gd name="connsiteY5" fmla="*/ 319863 h 781632"/>
              <a:gd name="connsiteX6" fmla="*/ 32028 w 792342"/>
              <a:gd name="connsiteY6" fmla="*/ 580731 h 781632"/>
              <a:gd name="connsiteX7" fmla="*/ 0 w 792342"/>
              <a:gd name="connsiteY7" fmla="*/ 705247 h 781632"/>
              <a:gd name="connsiteX0" fmla="*/ 0 w 792342"/>
              <a:gd name="connsiteY0" fmla="*/ 705247 h 775707"/>
              <a:gd name="connsiteX1" fmla="*/ 236571 w 792342"/>
              <a:gd name="connsiteY1" fmla="*/ 717015 h 775707"/>
              <a:gd name="connsiteX2" fmla="*/ 506127 w 792342"/>
              <a:gd name="connsiteY2" fmla="*/ 772235 h 775707"/>
              <a:gd name="connsiteX3" fmla="*/ 787849 w 792342"/>
              <a:gd name="connsiteY3" fmla="*/ 492088 h 775707"/>
              <a:gd name="connsiteX4" fmla="*/ 563231 w 792342"/>
              <a:gd name="connsiteY4" fmla="*/ 3537 h 775707"/>
              <a:gd name="connsiteX5" fmla="*/ 34212 w 792342"/>
              <a:gd name="connsiteY5" fmla="*/ 319863 h 775707"/>
              <a:gd name="connsiteX6" fmla="*/ 32028 w 792342"/>
              <a:gd name="connsiteY6" fmla="*/ 580731 h 775707"/>
              <a:gd name="connsiteX7" fmla="*/ 0 w 792342"/>
              <a:gd name="connsiteY7" fmla="*/ 705247 h 775707"/>
              <a:gd name="connsiteX0" fmla="*/ 0 w 790917"/>
              <a:gd name="connsiteY0" fmla="*/ 705247 h 789042"/>
              <a:gd name="connsiteX1" fmla="*/ 236571 w 790917"/>
              <a:gd name="connsiteY1" fmla="*/ 717015 h 789042"/>
              <a:gd name="connsiteX2" fmla="*/ 527821 w 790917"/>
              <a:gd name="connsiteY2" fmla="*/ 786071 h 789042"/>
              <a:gd name="connsiteX3" fmla="*/ 787849 w 790917"/>
              <a:gd name="connsiteY3" fmla="*/ 492088 h 789042"/>
              <a:gd name="connsiteX4" fmla="*/ 563231 w 790917"/>
              <a:gd name="connsiteY4" fmla="*/ 3537 h 789042"/>
              <a:gd name="connsiteX5" fmla="*/ 34212 w 790917"/>
              <a:gd name="connsiteY5" fmla="*/ 319863 h 789042"/>
              <a:gd name="connsiteX6" fmla="*/ 32028 w 790917"/>
              <a:gd name="connsiteY6" fmla="*/ 580731 h 789042"/>
              <a:gd name="connsiteX7" fmla="*/ 0 w 790917"/>
              <a:gd name="connsiteY7" fmla="*/ 705247 h 789042"/>
              <a:gd name="connsiteX0" fmla="*/ 0 w 790917"/>
              <a:gd name="connsiteY0" fmla="*/ 705247 h 794443"/>
              <a:gd name="connsiteX1" fmla="*/ 236571 w 790917"/>
              <a:gd name="connsiteY1" fmla="*/ 717015 h 794443"/>
              <a:gd name="connsiteX2" fmla="*/ 527821 w 790917"/>
              <a:gd name="connsiteY2" fmla="*/ 786071 h 794443"/>
              <a:gd name="connsiteX3" fmla="*/ 787849 w 790917"/>
              <a:gd name="connsiteY3" fmla="*/ 492088 h 794443"/>
              <a:gd name="connsiteX4" fmla="*/ 563231 w 790917"/>
              <a:gd name="connsiteY4" fmla="*/ 3537 h 794443"/>
              <a:gd name="connsiteX5" fmla="*/ 34212 w 790917"/>
              <a:gd name="connsiteY5" fmla="*/ 319863 h 794443"/>
              <a:gd name="connsiteX6" fmla="*/ 32028 w 790917"/>
              <a:gd name="connsiteY6" fmla="*/ 580731 h 794443"/>
              <a:gd name="connsiteX7" fmla="*/ 0 w 790917"/>
              <a:gd name="connsiteY7" fmla="*/ 705247 h 794443"/>
              <a:gd name="connsiteX0" fmla="*/ 0 w 790917"/>
              <a:gd name="connsiteY0" fmla="*/ 705247 h 798821"/>
              <a:gd name="connsiteX1" fmla="*/ 236571 w 790917"/>
              <a:gd name="connsiteY1" fmla="*/ 717015 h 798821"/>
              <a:gd name="connsiteX2" fmla="*/ 527821 w 790917"/>
              <a:gd name="connsiteY2" fmla="*/ 786071 h 798821"/>
              <a:gd name="connsiteX3" fmla="*/ 787849 w 790917"/>
              <a:gd name="connsiteY3" fmla="*/ 492088 h 798821"/>
              <a:gd name="connsiteX4" fmla="*/ 563231 w 790917"/>
              <a:gd name="connsiteY4" fmla="*/ 3537 h 798821"/>
              <a:gd name="connsiteX5" fmla="*/ 34212 w 790917"/>
              <a:gd name="connsiteY5" fmla="*/ 319863 h 798821"/>
              <a:gd name="connsiteX6" fmla="*/ 32028 w 790917"/>
              <a:gd name="connsiteY6" fmla="*/ 580731 h 798821"/>
              <a:gd name="connsiteX7" fmla="*/ 0 w 790917"/>
              <a:gd name="connsiteY7" fmla="*/ 705247 h 798821"/>
              <a:gd name="connsiteX0" fmla="*/ 0 w 790917"/>
              <a:gd name="connsiteY0" fmla="*/ 705247 h 798821"/>
              <a:gd name="connsiteX1" fmla="*/ 236571 w 790917"/>
              <a:gd name="connsiteY1" fmla="*/ 717015 h 798821"/>
              <a:gd name="connsiteX2" fmla="*/ 527821 w 790917"/>
              <a:gd name="connsiteY2" fmla="*/ 786071 h 798821"/>
              <a:gd name="connsiteX3" fmla="*/ 787849 w 790917"/>
              <a:gd name="connsiteY3" fmla="*/ 492088 h 798821"/>
              <a:gd name="connsiteX4" fmla="*/ 563231 w 790917"/>
              <a:gd name="connsiteY4" fmla="*/ 3537 h 798821"/>
              <a:gd name="connsiteX5" fmla="*/ 34212 w 790917"/>
              <a:gd name="connsiteY5" fmla="*/ 319863 h 798821"/>
              <a:gd name="connsiteX6" fmla="*/ 32028 w 790917"/>
              <a:gd name="connsiteY6" fmla="*/ 580731 h 798821"/>
              <a:gd name="connsiteX7" fmla="*/ 0 w 790917"/>
              <a:gd name="connsiteY7" fmla="*/ 705247 h 798821"/>
              <a:gd name="connsiteX0" fmla="*/ 0 w 790917"/>
              <a:gd name="connsiteY0" fmla="*/ 705247 h 798177"/>
              <a:gd name="connsiteX1" fmla="*/ 207866 w 790917"/>
              <a:gd name="connsiteY1" fmla="*/ 713884 h 798177"/>
              <a:gd name="connsiteX2" fmla="*/ 527821 w 790917"/>
              <a:gd name="connsiteY2" fmla="*/ 786071 h 798177"/>
              <a:gd name="connsiteX3" fmla="*/ 787849 w 790917"/>
              <a:gd name="connsiteY3" fmla="*/ 492088 h 798177"/>
              <a:gd name="connsiteX4" fmla="*/ 563231 w 790917"/>
              <a:gd name="connsiteY4" fmla="*/ 3537 h 798177"/>
              <a:gd name="connsiteX5" fmla="*/ 34212 w 790917"/>
              <a:gd name="connsiteY5" fmla="*/ 319863 h 798177"/>
              <a:gd name="connsiteX6" fmla="*/ 32028 w 790917"/>
              <a:gd name="connsiteY6" fmla="*/ 580731 h 798177"/>
              <a:gd name="connsiteX7" fmla="*/ 0 w 790917"/>
              <a:gd name="connsiteY7" fmla="*/ 705247 h 798177"/>
              <a:gd name="connsiteX0" fmla="*/ 0 w 790917"/>
              <a:gd name="connsiteY0" fmla="*/ 705247 h 798148"/>
              <a:gd name="connsiteX1" fmla="*/ 169331 w 790917"/>
              <a:gd name="connsiteY1" fmla="*/ 713737 h 798148"/>
              <a:gd name="connsiteX2" fmla="*/ 527821 w 790917"/>
              <a:gd name="connsiteY2" fmla="*/ 786071 h 798148"/>
              <a:gd name="connsiteX3" fmla="*/ 787849 w 790917"/>
              <a:gd name="connsiteY3" fmla="*/ 492088 h 798148"/>
              <a:gd name="connsiteX4" fmla="*/ 563231 w 790917"/>
              <a:gd name="connsiteY4" fmla="*/ 3537 h 798148"/>
              <a:gd name="connsiteX5" fmla="*/ 34212 w 790917"/>
              <a:gd name="connsiteY5" fmla="*/ 319863 h 798148"/>
              <a:gd name="connsiteX6" fmla="*/ 32028 w 790917"/>
              <a:gd name="connsiteY6" fmla="*/ 580731 h 798148"/>
              <a:gd name="connsiteX7" fmla="*/ 0 w 790917"/>
              <a:gd name="connsiteY7" fmla="*/ 705247 h 798148"/>
              <a:gd name="connsiteX0" fmla="*/ 0 w 790917"/>
              <a:gd name="connsiteY0" fmla="*/ 705247 h 795808"/>
              <a:gd name="connsiteX1" fmla="*/ 169331 w 790917"/>
              <a:gd name="connsiteY1" fmla="*/ 713737 h 795808"/>
              <a:gd name="connsiteX2" fmla="*/ 527821 w 790917"/>
              <a:gd name="connsiteY2" fmla="*/ 786071 h 795808"/>
              <a:gd name="connsiteX3" fmla="*/ 787849 w 790917"/>
              <a:gd name="connsiteY3" fmla="*/ 492088 h 795808"/>
              <a:gd name="connsiteX4" fmla="*/ 563231 w 790917"/>
              <a:gd name="connsiteY4" fmla="*/ 3537 h 795808"/>
              <a:gd name="connsiteX5" fmla="*/ 34212 w 790917"/>
              <a:gd name="connsiteY5" fmla="*/ 319863 h 795808"/>
              <a:gd name="connsiteX6" fmla="*/ 32028 w 790917"/>
              <a:gd name="connsiteY6" fmla="*/ 580731 h 795808"/>
              <a:gd name="connsiteX7" fmla="*/ 0 w 790917"/>
              <a:gd name="connsiteY7" fmla="*/ 705247 h 795808"/>
              <a:gd name="connsiteX0" fmla="*/ 0 w 790917"/>
              <a:gd name="connsiteY0" fmla="*/ 705247 h 795808"/>
              <a:gd name="connsiteX1" fmla="*/ 169331 w 790917"/>
              <a:gd name="connsiteY1" fmla="*/ 713737 h 795808"/>
              <a:gd name="connsiteX2" fmla="*/ 527821 w 790917"/>
              <a:gd name="connsiteY2" fmla="*/ 786071 h 795808"/>
              <a:gd name="connsiteX3" fmla="*/ 787849 w 790917"/>
              <a:gd name="connsiteY3" fmla="*/ 492088 h 795808"/>
              <a:gd name="connsiteX4" fmla="*/ 563231 w 790917"/>
              <a:gd name="connsiteY4" fmla="*/ 3537 h 795808"/>
              <a:gd name="connsiteX5" fmla="*/ 34212 w 790917"/>
              <a:gd name="connsiteY5" fmla="*/ 319863 h 795808"/>
              <a:gd name="connsiteX6" fmla="*/ 24096 w 790917"/>
              <a:gd name="connsiteY6" fmla="*/ 503495 h 795808"/>
              <a:gd name="connsiteX7" fmla="*/ 0 w 790917"/>
              <a:gd name="connsiteY7" fmla="*/ 705247 h 795808"/>
              <a:gd name="connsiteX0" fmla="*/ 0 w 805655"/>
              <a:gd name="connsiteY0" fmla="*/ 640697 h 795808"/>
              <a:gd name="connsiteX1" fmla="*/ 184069 w 805655"/>
              <a:gd name="connsiteY1" fmla="*/ 713737 h 795808"/>
              <a:gd name="connsiteX2" fmla="*/ 542559 w 805655"/>
              <a:gd name="connsiteY2" fmla="*/ 786071 h 795808"/>
              <a:gd name="connsiteX3" fmla="*/ 802587 w 805655"/>
              <a:gd name="connsiteY3" fmla="*/ 492088 h 795808"/>
              <a:gd name="connsiteX4" fmla="*/ 577969 w 805655"/>
              <a:gd name="connsiteY4" fmla="*/ 3537 h 795808"/>
              <a:gd name="connsiteX5" fmla="*/ 48950 w 805655"/>
              <a:gd name="connsiteY5" fmla="*/ 319863 h 795808"/>
              <a:gd name="connsiteX6" fmla="*/ 38834 w 805655"/>
              <a:gd name="connsiteY6" fmla="*/ 503495 h 795808"/>
              <a:gd name="connsiteX7" fmla="*/ 0 w 805655"/>
              <a:gd name="connsiteY7" fmla="*/ 640697 h 795808"/>
              <a:gd name="connsiteX0" fmla="*/ 0 w 805655"/>
              <a:gd name="connsiteY0" fmla="*/ 640697 h 795808"/>
              <a:gd name="connsiteX1" fmla="*/ 184069 w 805655"/>
              <a:gd name="connsiteY1" fmla="*/ 713737 h 795808"/>
              <a:gd name="connsiteX2" fmla="*/ 542559 w 805655"/>
              <a:gd name="connsiteY2" fmla="*/ 786071 h 795808"/>
              <a:gd name="connsiteX3" fmla="*/ 802587 w 805655"/>
              <a:gd name="connsiteY3" fmla="*/ 492088 h 795808"/>
              <a:gd name="connsiteX4" fmla="*/ 577969 w 805655"/>
              <a:gd name="connsiteY4" fmla="*/ 3537 h 795808"/>
              <a:gd name="connsiteX5" fmla="*/ 48950 w 805655"/>
              <a:gd name="connsiteY5" fmla="*/ 319863 h 795808"/>
              <a:gd name="connsiteX6" fmla="*/ 38834 w 805655"/>
              <a:gd name="connsiteY6" fmla="*/ 503495 h 795808"/>
              <a:gd name="connsiteX7" fmla="*/ 0 w 805655"/>
              <a:gd name="connsiteY7" fmla="*/ 640697 h 795808"/>
              <a:gd name="connsiteX0" fmla="*/ 0 w 805655"/>
              <a:gd name="connsiteY0" fmla="*/ 640697 h 795808"/>
              <a:gd name="connsiteX1" fmla="*/ 184069 w 805655"/>
              <a:gd name="connsiteY1" fmla="*/ 713737 h 795808"/>
              <a:gd name="connsiteX2" fmla="*/ 542559 w 805655"/>
              <a:gd name="connsiteY2" fmla="*/ 786071 h 795808"/>
              <a:gd name="connsiteX3" fmla="*/ 802587 w 805655"/>
              <a:gd name="connsiteY3" fmla="*/ 492088 h 795808"/>
              <a:gd name="connsiteX4" fmla="*/ 577969 w 805655"/>
              <a:gd name="connsiteY4" fmla="*/ 3537 h 795808"/>
              <a:gd name="connsiteX5" fmla="*/ 48950 w 805655"/>
              <a:gd name="connsiteY5" fmla="*/ 319863 h 795808"/>
              <a:gd name="connsiteX6" fmla="*/ 38834 w 805655"/>
              <a:gd name="connsiteY6" fmla="*/ 503495 h 795808"/>
              <a:gd name="connsiteX7" fmla="*/ 0 w 805655"/>
              <a:gd name="connsiteY7" fmla="*/ 640697 h 795808"/>
              <a:gd name="connsiteX0" fmla="*/ 0 w 805655"/>
              <a:gd name="connsiteY0" fmla="*/ 640697 h 799307"/>
              <a:gd name="connsiteX1" fmla="*/ 188692 w 805655"/>
              <a:gd name="connsiteY1" fmla="*/ 719277 h 799307"/>
              <a:gd name="connsiteX2" fmla="*/ 542559 w 805655"/>
              <a:gd name="connsiteY2" fmla="*/ 786071 h 799307"/>
              <a:gd name="connsiteX3" fmla="*/ 802587 w 805655"/>
              <a:gd name="connsiteY3" fmla="*/ 492088 h 799307"/>
              <a:gd name="connsiteX4" fmla="*/ 577969 w 805655"/>
              <a:gd name="connsiteY4" fmla="*/ 3537 h 799307"/>
              <a:gd name="connsiteX5" fmla="*/ 48950 w 805655"/>
              <a:gd name="connsiteY5" fmla="*/ 319863 h 799307"/>
              <a:gd name="connsiteX6" fmla="*/ 38834 w 805655"/>
              <a:gd name="connsiteY6" fmla="*/ 503495 h 799307"/>
              <a:gd name="connsiteX7" fmla="*/ 0 w 805655"/>
              <a:gd name="connsiteY7" fmla="*/ 640697 h 799307"/>
              <a:gd name="connsiteX0" fmla="*/ 0 w 805266"/>
              <a:gd name="connsiteY0" fmla="*/ 640697 h 798795"/>
              <a:gd name="connsiteX1" fmla="*/ 188692 w 805266"/>
              <a:gd name="connsiteY1" fmla="*/ 719277 h 798795"/>
              <a:gd name="connsiteX2" fmla="*/ 548579 w 805266"/>
              <a:gd name="connsiteY2" fmla="*/ 785469 h 798795"/>
              <a:gd name="connsiteX3" fmla="*/ 802587 w 805266"/>
              <a:gd name="connsiteY3" fmla="*/ 492088 h 798795"/>
              <a:gd name="connsiteX4" fmla="*/ 577969 w 805266"/>
              <a:gd name="connsiteY4" fmla="*/ 3537 h 798795"/>
              <a:gd name="connsiteX5" fmla="*/ 48950 w 805266"/>
              <a:gd name="connsiteY5" fmla="*/ 319863 h 798795"/>
              <a:gd name="connsiteX6" fmla="*/ 38834 w 805266"/>
              <a:gd name="connsiteY6" fmla="*/ 503495 h 798795"/>
              <a:gd name="connsiteX7" fmla="*/ 0 w 805266"/>
              <a:gd name="connsiteY7" fmla="*/ 640697 h 798795"/>
              <a:gd name="connsiteX0" fmla="*/ 0 w 805266"/>
              <a:gd name="connsiteY0" fmla="*/ 640697 h 794314"/>
              <a:gd name="connsiteX1" fmla="*/ 188692 w 805266"/>
              <a:gd name="connsiteY1" fmla="*/ 719277 h 794314"/>
              <a:gd name="connsiteX2" fmla="*/ 548579 w 805266"/>
              <a:gd name="connsiteY2" fmla="*/ 785469 h 794314"/>
              <a:gd name="connsiteX3" fmla="*/ 802587 w 805266"/>
              <a:gd name="connsiteY3" fmla="*/ 492088 h 794314"/>
              <a:gd name="connsiteX4" fmla="*/ 577969 w 805266"/>
              <a:gd name="connsiteY4" fmla="*/ 3537 h 794314"/>
              <a:gd name="connsiteX5" fmla="*/ 48950 w 805266"/>
              <a:gd name="connsiteY5" fmla="*/ 319863 h 794314"/>
              <a:gd name="connsiteX6" fmla="*/ 38834 w 805266"/>
              <a:gd name="connsiteY6" fmla="*/ 503495 h 794314"/>
              <a:gd name="connsiteX7" fmla="*/ 0 w 805266"/>
              <a:gd name="connsiteY7" fmla="*/ 640697 h 794314"/>
              <a:gd name="connsiteX0" fmla="*/ 0 w 803842"/>
              <a:gd name="connsiteY0" fmla="*/ 654560 h 794314"/>
              <a:gd name="connsiteX1" fmla="*/ 187268 w 803842"/>
              <a:gd name="connsiteY1" fmla="*/ 719277 h 794314"/>
              <a:gd name="connsiteX2" fmla="*/ 547155 w 803842"/>
              <a:gd name="connsiteY2" fmla="*/ 785469 h 794314"/>
              <a:gd name="connsiteX3" fmla="*/ 801163 w 803842"/>
              <a:gd name="connsiteY3" fmla="*/ 492088 h 794314"/>
              <a:gd name="connsiteX4" fmla="*/ 576545 w 803842"/>
              <a:gd name="connsiteY4" fmla="*/ 3537 h 794314"/>
              <a:gd name="connsiteX5" fmla="*/ 47526 w 803842"/>
              <a:gd name="connsiteY5" fmla="*/ 319863 h 794314"/>
              <a:gd name="connsiteX6" fmla="*/ 37410 w 803842"/>
              <a:gd name="connsiteY6" fmla="*/ 503495 h 794314"/>
              <a:gd name="connsiteX7" fmla="*/ 0 w 803842"/>
              <a:gd name="connsiteY7" fmla="*/ 654560 h 79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842" h="794314">
                <a:moveTo>
                  <a:pt x="0" y="654560"/>
                </a:moveTo>
                <a:cubicBezTo>
                  <a:pt x="99481" y="649393"/>
                  <a:pt x="145401" y="687525"/>
                  <a:pt x="187268" y="719277"/>
                </a:cubicBezTo>
                <a:cubicBezTo>
                  <a:pt x="259873" y="773965"/>
                  <a:pt x="441456" y="812487"/>
                  <a:pt x="547155" y="785469"/>
                </a:cubicBezTo>
                <a:cubicBezTo>
                  <a:pt x="711883" y="743363"/>
                  <a:pt x="796265" y="622410"/>
                  <a:pt x="801163" y="492088"/>
                </a:cubicBezTo>
                <a:cubicBezTo>
                  <a:pt x="806061" y="361766"/>
                  <a:pt x="828195" y="49162"/>
                  <a:pt x="576545" y="3537"/>
                </a:cubicBezTo>
                <a:cubicBezTo>
                  <a:pt x="480818" y="-3606"/>
                  <a:pt x="82102" y="-31038"/>
                  <a:pt x="47526" y="319863"/>
                </a:cubicBezTo>
                <a:cubicBezTo>
                  <a:pt x="31620" y="428829"/>
                  <a:pt x="37410" y="440154"/>
                  <a:pt x="37410" y="503495"/>
                </a:cubicBezTo>
                <a:cubicBezTo>
                  <a:pt x="49082" y="594481"/>
                  <a:pt x="0" y="654560"/>
                  <a:pt x="0" y="654560"/>
                </a:cubicBezTo>
                <a:close/>
              </a:path>
            </a:pathLst>
          </a:custGeom>
          <a:noFill/>
          <a:ln w="19050" cap="flat">
            <a:solidFill>
              <a:schemeClr val="tx1"/>
            </a:solidFill>
            <a:prstDash val="solid"/>
            <a:miter/>
          </a:ln>
        </p:spPr>
        <p:txBody>
          <a:bodyPr rtlCol="0" anchor="ctr"/>
          <a:lstStyle/>
          <a:p>
            <a:endParaRPr lang="en-US">
              <a:solidFill>
                <a:srgbClr val="000000"/>
              </a:solidFill>
            </a:endParaRPr>
          </a:p>
        </p:txBody>
      </p:sp>
      <p:sp>
        <p:nvSpPr>
          <p:cNvPr id="2" name="Title 1">
            <a:extLst>
              <a:ext uri="{FF2B5EF4-FFF2-40B4-BE49-F238E27FC236}">
                <a16:creationId xmlns:a16="http://schemas.microsoft.com/office/drawing/2014/main" id="{7CF4F273-D246-3C01-C737-A13706014EE9}"/>
              </a:ext>
            </a:extLst>
          </p:cNvPr>
          <p:cNvSpPr>
            <a:spLocks noGrp="1"/>
          </p:cNvSpPr>
          <p:nvPr>
            <p:ph type="title"/>
          </p:nvPr>
        </p:nvSpPr>
        <p:spPr>
          <a:xfrm>
            <a:off x="584231" y="2614860"/>
            <a:ext cx="4397344" cy="2712921"/>
          </a:xfrm>
        </p:spPr>
        <p:txBody>
          <a:bodyPr>
            <a:normAutofit/>
          </a:bodyPr>
          <a:lstStyle/>
          <a:p>
            <a:pPr algn="ctr"/>
            <a:r>
              <a:rPr lang="el-GR" sz="3600" dirty="0">
                <a:latin typeface="Cavolini" panose="03000502040302020204" pitchFamily="66" charset="0"/>
                <a:cs typeface="Cavolini" panose="03000502040302020204" pitchFamily="66" charset="0"/>
              </a:rPr>
              <a:t>Ενδεικτικές Δραστηριότητες</a:t>
            </a:r>
            <a:endParaRPr lang="en-US" sz="3600" dirty="0">
              <a:latin typeface="Cavolini" panose="03000502040302020204" pitchFamily="66" charset="0"/>
              <a:cs typeface="Cavolini" panose="03000502040302020204" pitchFamily="66" charset="0"/>
            </a:endParaRPr>
          </a:p>
        </p:txBody>
      </p:sp>
      <p:graphicFrame>
        <p:nvGraphicFramePr>
          <p:cNvPr id="23" name="Content Placeholder 2">
            <a:extLst>
              <a:ext uri="{FF2B5EF4-FFF2-40B4-BE49-F238E27FC236}">
                <a16:creationId xmlns:a16="http://schemas.microsoft.com/office/drawing/2014/main" id="{4DC01C7F-D46F-CC65-538E-503E0F58248F}"/>
              </a:ext>
            </a:extLst>
          </p:cNvPr>
          <p:cNvGraphicFramePr>
            <a:graphicFrameLocks noGrp="1"/>
          </p:cNvGraphicFramePr>
          <p:nvPr>
            <p:ph idx="1"/>
            <p:extLst>
              <p:ext uri="{D42A27DB-BD31-4B8C-83A1-F6EECF244321}">
                <p14:modId xmlns:p14="http://schemas.microsoft.com/office/powerpoint/2010/main" val="364762596"/>
              </p:ext>
            </p:extLst>
          </p:nvPr>
        </p:nvGraphicFramePr>
        <p:xfrm>
          <a:off x="5946628" y="514729"/>
          <a:ext cx="5727817" cy="5668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14470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4" name="Rectangle 13">
            <a:extLst>
              <a:ext uri="{FF2B5EF4-FFF2-40B4-BE49-F238E27FC236}">
                <a16:creationId xmlns:a16="http://schemas.microsoft.com/office/drawing/2014/main" id="{421117CB-D197-45F3-B441-4AC4D215E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CC81900-0875-F2FE-58D9-A25B5F1CF98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329" r="2" b="4922"/>
          <a:stretch/>
        </p:blipFill>
        <p:spPr>
          <a:xfrm>
            <a:off x="4383315" y="406533"/>
            <a:ext cx="7311127" cy="5835063"/>
          </a:xfrm>
          <a:custGeom>
            <a:avLst/>
            <a:gdLst/>
            <a:ahLst/>
            <a:cxnLst/>
            <a:rect l="l" t="t" r="r" b="b"/>
            <a:pathLst>
              <a:path w="7441204" h="6013687">
                <a:moveTo>
                  <a:pt x="521773" y="33"/>
                </a:moveTo>
                <a:cubicBezTo>
                  <a:pt x="691085" y="398"/>
                  <a:pt x="903236" y="3814"/>
                  <a:pt x="1092688" y="8577"/>
                </a:cubicBezTo>
                <a:lnTo>
                  <a:pt x="6484220" y="37240"/>
                </a:lnTo>
                <a:lnTo>
                  <a:pt x="7441204" y="64264"/>
                </a:lnTo>
                <a:lnTo>
                  <a:pt x="7441204" y="5983295"/>
                </a:lnTo>
                <a:lnTo>
                  <a:pt x="7288194" y="5982896"/>
                </a:lnTo>
                <a:cubicBezTo>
                  <a:pt x="5457820" y="5980096"/>
                  <a:pt x="2920476" y="6013687"/>
                  <a:pt x="1210410" y="6013687"/>
                </a:cubicBezTo>
                <a:cubicBezTo>
                  <a:pt x="725939" y="5985023"/>
                  <a:pt x="379887" y="6013688"/>
                  <a:pt x="47679" y="5985023"/>
                </a:cubicBezTo>
                <a:cubicBezTo>
                  <a:pt x="-53829" y="4045425"/>
                  <a:pt x="24608" y="1346230"/>
                  <a:pt x="116889" y="123233"/>
                </a:cubicBezTo>
                <a:cubicBezTo>
                  <a:pt x="124824" y="-27018"/>
                  <a:pt x="118248" y="22145"/>
                  <a:pt x="277431" y="3036"/>
                </a:cubicBezTo>
                <a:cubicBezTo>
                  <a:pt x="334020" y="692"/>
                  <a:pt x="420186" y="-187"/>
                  <a:pt x="521773" y="33"/>
                </a:cubicBezTo>
                <a:close/>
              </a:path>
            </a:pathLst>
          </a:custGeom>
        </p:spPr>
      </p:pic>
      <p:sp>
        <p:nvSpPr>
          <p:cNvPr id="16" name="Freeform: Shape 15">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383313" y="406533"/>
            <a:ext cx="7311126" cy="5835062"/>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B69A980-D397-4383-991D-6DC2FB1C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398432" y="839495"/>
            <a:ext cx="4504765"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6AFF5CE-B67C-4572-A244-872A4D90E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398431" y="868493"/>
            <a:ext cx="4504765"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solidFill>
            <a:schemeClr val="bg1"/>
          </a:solidFill>
          <a:ln w="1905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65ECCD1-CF5E-4EE6-837B-F9A6958B1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398433" y="839494"/>
            <a:ext cx="4504765"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D8477056-5143-EFE7-F3FA-9388701C0EDA}"/>
              </a:ext>
            </a:extLst>
          </p:cNvPr>
          <p:cNvSpPr>
            <a:spLocks noGrp="1"/>
          </p:cNvSpPr>
          <p:nvPr>
            <p:ph type="title"/>
          </p:nvPr>
        </p:nvSpPr>
        <p:spPr>
          <a:xfrm>
            <a:off x="355107" y="1349526"/>
            <a:ext cx="4367813" cy="2867911"/>
          </a:xfrm>
        </p:spPr>
        <p:txBody>
          <a:bodyPr vert="horz" lIns="91440" tIns="45720" rIns="91440" bIns="45720" rtlCol="0" anchor="ctr">
            <a:normAutofit/>
          </a:bodyPr>
          <a:lstStyle/>
          <a:p>
            <a:pPr algn="ctr"/>
            <a:r>
              <a:rPr kumimoji="0" lang="el-GR" sz="40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Συναισθήματα στα βιβλία...</a:t>
            </a:r>
            <a:endParaRPr lang="en-US" dirty="0"/>
          </a:p>
        </p:txBody>
      </p:sp>
    </p:spTree>
    <p:extLst>
      <p:ext uri="{BB962C8B-B14F-4D97-AF65-F5344CB8AC3E}">
        <p14:creationId xmlns:p14="http://schemas.microsoft.com/office/powerpoint/2010/main" val="36303439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C23AC0-B891-4F0F-BB6B-8FBA2E3E8D78}"/>
              </a:ext>
            </a:extLst>
          </p:cNvPr>
          <p:cNvSpPr>
            <a:spLocks noGrp="1"/>
          </p:cNvSpPr>
          <p:nvPr>
            <p:ph idx="1"/>
          </p:nvPr>
        </p:nvSpPr>
        <p:spPr>
          <a:xfrm>
            <a:off x="1020726" y="896645"/>
            <a:ext cx="10333074" cy="5020375"/>
          </a:xfrm>
        </p:spPr>
        <p:txBody>
          <a:bodyPr>
            <a:normAutofit fontScale="85000" lnSpcReduction="10000"/>
          </a:bodyPr>
          <a:lstStyle/>
          <a:p>
            <a:r>
              <a:rPr lang="el-GR" b="0" i="0" dirty="0">
                <a:solidFill>
                  <a:srgbClr val="000000"/>
                </a:solidFill>
                <a:effectLst/>
                <a:latin typeface="Cavolini" panose="03000502040302020204" pitchFamily="66" charset="0"/>
                <a:cs typeface="Cavolini" panose="03000502040302020204" pitchFamily="66" charset="0"/>
              </a:rPr>
              <a:t>Ένα μικρό κίτρινο πουλάκι που δεν μπορεί να πετάξει, αλλά με την εφευρετικότητα, το πείσμα και την βοήθεια των φίλων θα ανοίξει τα φτερά του για να ανακαλύψει τον κόσμο και να δώσει έμπνευση σε όλα τα "αδύνατα" πλάσματα που θα συναντήσει! Το δεύτερο βιβλίο της Olga de Dios, είναι μια ιδιαίτερη ιστορία ενός πουλιού που είναι γεμάτο πάθος για τη ζωή και ελπίδα για το μέλλον. Η διαφορετικότητα, η εσωτερική δύναμη που κρύβουμε μέσα μας, αλλά και η αξία του να μοιραζόμαστε αυτό που έχουμε με τους γύρω μας γίνονται κατανοητά μέσα από την ιστορία και την εικονογράφηση, χωρίς όμως να αποτελούν τον αυτοσκοπό του βιβλίου.</a:t>
            </a: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6127488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474318-9BA9-4C58-85CC-EAF141DDB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61E261-ED59-D354-2EFE-478D6CC6F8A8}"/>
              </a:ext>
            </a:extLst>
          </p:cNvPr>
          <p:cNvSpPr>
            <a:spLocks noGrp="1"/>
          </p:cNvSpPr>
          <p:nvPr>
            <p:ph type="title"/>
          </p:nvPr>
        </p:nvSpPr>
        <p:spPr>
          <a:xfrm>
            <a:off x="722569" y="1594885"/>
            <a:ext cx="3556795" cy="3824702"/>
          </a:xfrm>
        </p:spPr>
        <p:txBody>
          <a:bodyPr>
            <a:normAutofit/>
          </a:bodyPr>
          <a:lstStyle/>
          <a:p>
            <a:pPr algn="ctr"/>
            <a:r>
              <a:rPr lang="el-GR" dirty="0">
                <a:latin typeface="Cavolini" panose="03000502040302020204" pitchFamily="66" charset="0"/>
                <a:cs typeface="Cavolini" panose="03000502040302020204" pitchFamily="66" charset="0"/>
              </a:rPr>
              <a:t>Το κίτρινο χρώμα</a:t>
            </a:r>
            <a:endParaRPr lang="en-US" dirty="0">
              <a:latin typeface="Cavolini" panose="03000502040302020204" pitchFamily="66" charset="0"/>
              <a:cs typeface="Cavolini" panose="03000502040302020204" pitchFamily="66" charset="0"/>
            </a:endParaRPr>
          </a:p>
        </p:txBody>
      </p:sp>
      <p:sp>
        <p:nvSpPr>
          <p:cNvPr id="11" name="Freeform: Shape 10">
            <a:extLst>
              <a:ext uri="{FF2B5EF4-FFF2-40B4-BE49-F238E27FC236}">
                <a16:creationId xmlns:a16="http://schemas.microsoft.com/office/drawing/2014/main" id="{9F9F0D99-A2D7-4650-BA53-99550E8F68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5369837" y="-256824"/>
            <a:ext cx="5737892" cy="726247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196455 w 12114253"/>
              <a:gd name="connsiteY11" fmla="*/ 5908410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141474 w 12114253"/>
              <a:gd name="connsiteY9" fmla="*/ 5927859 h 6231011"/>
              <a:gd name="connsiteX10" fmla="*/ 5707509 w 12114253"/>
              <a:gd name="connsiteY10" fmla="*/ 6231011 h 6231011"/>
              <a:gd name="connsiteX11" fmla="*/ 6196455 w 12114253"/>
              <a:gd name="connsiteY11" fmla="*/ 5908410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236797 w 12114253"/>
              <a:gd name="connsiteY9" fmla="*/ 5927859 h 6231011"/>
              <a:gd name="connsiteX10" fmla="*/ 5707509 w 12114253"/>
              <a:gd name="connsiteY10" fmla="*/ 6231011 h 6231011"/>
              <a:gd name="connsiteX11" fmla="*/ 6196455 w 12114253"/>
              <a:gd name="connsiteY11" fmla="*/ 5908410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196455 w 12114253"/>
              <a:gd name="connsiteY11" fmla="*/ 5908410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196455 w 12114253"/>
              <a:gd name="connsiteY11" fmla="*/ 5908410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196455 w 12114253"/>
              <a:gd name="connsiteY11" fmla="*/ 5908410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92239 w 12114253"/>
              <a:gd name="connsiteY11" fmla="*/ 5912762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71394 w 12114253"/>
              <a:gd name="connsiteY11" fmla="*/ 5917114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71394 w 12114253"/>
              <a:gd name="connsiteY11" fmla="*/ 5917114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71394 w 12114253"/>
              <a:gd name="connsiteY11" fmla="*/ 5917114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71394 w 12114253"/>
              <a:gd name="connsiteY11" fmla="*/ 5917114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3319168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71394 w 12114253"/>
              <a:gd name="connsiteY11" fmla="*/ 5917114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07348"/>
              <a:gd name="connsiteY0" fmla="*/ 0 h 6231011"/>
              <a:gd name="connsiteX1" fmla="*/ 304663 w 12107348"/>
              <a:gd name="connsiteY1" fmla="*/ 10761 h 6231011"/>
              <a:gd name="connsiteX2" fmla="*/ 0 w 12107348"/>
              <a:gd name="connsiteY2" fmla="*/ 47942 h 6231011"/>
              <a:gd name="connsiteX3" fmla="*/ 0 w 12107348"/>
              <a:gd name="connsiteY3" fmla="*/ 909146 h 6231011"/>
              <a:gd name="connsiteX4" fmla="*/ 4597 w 12107348"/>
              <a:gd name="connsiteY4" fmla="*/ 909146 h 6231011"/>
              <a:gd name="connsiteX5" fmla="*/ 88972 w 12107348"/>
              <a:gd name="connsiteY5" fmla="*/ 3523848 h 6231011"/>
              <a:gd name="connsiteX6" fmla="*/ 148480 w 12107348"/>
              <a:gd name="connsiteY6" fmla="*/ 5930841 h 6231011"/>
              <a:gd name="connsiteX7" fmla="*/ 3319168 w 12107348"/>
              <a:gd name="connsiteY7" fmla="*/ 5933377 h 6231011"/>
              <a:gd name="connsiteX8" fmla="*/ 4308929 w 12107348"/>
              <a:gd name="connsiteY8" fmla="*/ 5926717 h 6231011"/>
              <a:gd name="connsiteX9" fmla="*/ 5308288 w 12107348"/>
              <a:gd name="connsiteY9" fmla="*/ 5937810 h 6231011"/>
              <a:gd name="connsiteX10" fmla="*/ 5707509 w 12107348"/>
              <a:gd name="connsiteY10" fmla="*/ 6231011 h 6231011"/>
              <a:gd name="connsiteX11" fmla="*/ 6071394 w 12107348"/>
              <a:gd name="connsiteY11" fmla="*/ 5917114 h 6231011"/>
              <a:gd name="connsiteX12" fmla="*/ 9098386 w 12107348"/>
              <a:gd name="connsiteY12" fmla="*/ 5911624 h 6231011"/>
              <a:gd name="connsiteX13" fmla="*/ 10007288 w 12107348"/>
              <a:gd name="connsiteY13" fmla="*/ 5914499 h 6231011"/>
              <a:gd name="connsiteX14" fmla="*/ 10927227 w 12107348"/>
              <a:gd name="connsiteY14" fmla="*/ 5922366 h 6231011"/>
              <a:gd name="connsiteX15" fmla="*/ 12085310 w 12107348"/>
              <a:gd name="connsiteY15" fmla="*/ 5921320 h 6231011"/>
              <a:gd name="connsiteX16" fmla="*/ 12063456 w 12107348"/>
              <a:gd name="connsiteY16" fmla="*/ 2621674 h 6231011"/>
              <a:gd name="connsiteX17" fmla="*/ 12054104 w 12107348"/>
              <a:gd name="connsiteY17" fmla="*/ 176313 h 6231011"/>
              <a:gd name="connsiteX18" fmla="*/ 11289537 w 12107348"/>
              <a:gd name="connsiteY18" fmla="*/ 107615 h 6231011"/>
              <a:gd name="connsiteX19" fmla="*/ 10259313 w 12107348"/>
              <a:gd name="connsiteY19" fmla="*/ 101059 h 6231011"/>
              <a:gd name="connsiteX20" fmla="*/ 7599878 w 12107348"/>
              <a:gd name="connsiteY20" fmla="*/ 75910 h 6231011"/>
              <a:gd name="connsiteX21" fmla="*/ 1892744 w 12107348"/>
              <a:gd name="connsiteY21" fmla="*/ 0 h 6231011"/>
              <a:gd name="connsiteX0" fmla="*/ 1892744 w 12107348"/>
              <a:gd name="connsiteY0" fmla="*/ 0 h 6231011"/>
              <a:gd name="connsiteX1" fmla="*/ 304663 w 12107348"/>
              <a:gd name="connsiteY1" fmla="*/ 10761 h 6231011"/>
              <a:gd name="connsiteX2" fmla="*/ 0 w 12107348"/>
              <a:gd name="connsiteY2" fmla="*/ 47942 h 6231011"/>
              <a:gd name="connsiteX3" fmla="*/ 0 w 12107348"/>
              <a:gd name="connsiteY3" fmla="*/ 909146 h 6231011"/>
              <a:gd name="connsiteX4" fmla="*/ 4597 w 12107348"/>
              <a:gd name="connsiteY4" fmla="*/ 909146 h 6231011"/>
              <a:gd name="connsiteX5" fmla="*/ 88972 w 12107348"/>
              <a:gd name="connsiteY5" fmla="*/ 3523848 h 6231011"/>
              <a:gd name="connsiteX6" fmla="*/ 148480 w 12107348"/>
              <a:gd name="connsiteY6" fmla="*/ 5930841 h 6231011"/>
              <a:gd name="connsiteX7" fmla="*/ 3319168 w 12107348"/>
              <a:gd name="connsiteY7" fmla="*/ 5933377 h 6231011"/>
              <a:gd name="connsiteX8" fmla="*/ 4308929 w 12107348"/>
              <a:gd name="connsiteY8" fmla="*/ 5926717 h 6231011"/>
              <a:gd name="connsiteX9" fmla="*/ 5308288 w 12107348"/>
              <a:gd name="connsiteY9" fmla="*/ 5937810 h 6231011"/>
              <a:gd name="connsiteX10" fmla="*/ 5707509 w 12107348"/>
              <a:gd name="connsiteY10" fmla="*/ 6231011 h 6231011"/>
              <a:gd name="connsiteX11" fmla="*/ 6071394 w 12107348"/>
              <a:gd name="connsiteY11" fmla="*/ 5917114 h 6231011"/>
              <a:gd name="connsiteX12" fmla="*/ 9098386 w 12107348"/>
              <a:gd name="connsiteY12" fmla="*/ 5911624 h 6231011"/>
              <a:gd name="connsiteX13" fmla="*/ 10007288 w 12107348"/>
              <a:gd name="connsiteY13" fmla="*/ 5914499 h 6231011"/>
              <a:gd name="connsiteX14" fmla="*/ 10927227 w 12107348"/>
              <a:gd name="connsiteY14" fmla="*/ 5922366 h 6231011"/>
              <a:gd name="connsiteX15" fmla="*/ 12085310 w 12107348"/>
              <a:gd name="connsiteY15" fmla="*/ 5921320 h 6231011"/>
              <a:gd name="connsiteX16" fmla="*/ 12063456 w 12107348"/>
              <a:gd name="connsiteY16" fmla="*/ 2621674 h 6231011"/>
              <a:gd name="connsiteX17" fmla="*/ 12054104 w 12107348"/>
              <a:gd name="connsiteY17" fmla="*/ 176313 h 6231011"/>
              <a:gd name="connsiteX18" fmla="*/ 11289537 w 12107348"/>
              <a:gd name="connsiteY18" fmla="*/ 107615 h 6231011"/>
              <a:gd name="connsiteX19" fmla="*/ 10259313 w 12107348"/>
              <a:gd name="connsiteY19" fmla="*/ 101059 h 6231011"/>
              <a:gd name="connsiteX20" fmla="*/ 7599878 w 12107348"/>
              <a:gd name="connsiteY20" fmla="*/ 75910 h 6231011"/>
              <a:gd name="connsiteX21" fmla="*/ 1892744 w 12107348"/>
              <a:gd name="connsiteY21" fmla="*/ 0 h 6231011"/>
              <a:gd name="connsiteX0" fmla="*/ 1892744 w 12113512"/>
              <a:gd name="connsiteY0" fmla="*/ 25991 h 6257002"/>
              <a:gd name="connsiteX1" fmla="*/ 304663 w 12113512"/>
              <a:gd name="connsiteY1" fmla="*/ 36752 h 6257002"/>
              <a:gd name="connsiteX2" fmla="*/ 0 w 12113512"/>
              <a:gd name="connsiteY2" fmla="*/ 73933 h 6257002"/>
              <a:gd name="connsiteX3" fmla="*/ 0 w 12113512"/>
              <a:gd name="connsiteY3" fmla="*/ 935137 h 6257002"/>
              <a:gd name="connsiteX4" fmla="*/ 4597 w 12113512"/>
              <a:gd name="connsiteY4" fmla="*/ 935137 h 6257002"/>
              <a:gd name="connsiteX5" fmla="*/ 88972 w 12113512"/>
              <a:gd name="connsiteY5" fmla="*/ 3549839 h 6257002"/>
              <a:gd name="connsiteX6" fmla="*/ 148480 w 12113512"/>
              <a:gd name="connsiteY6" fmla="*/ 5956832 h 6257002"/>
              <a:gd name="connsiteX7" fmla="*/ 3319168 w 12113512"/>
              <a:gd name="connsiteY7" fmla="*/ 5959368 h 6257002"/>
              <a:gd name="connsiteX8" fmla="*/ 4308929 w 12113512"/>
              <a:gd name="connsiteY8" fmla="*/ 5952708 h 6257002"/>
              <a:gd name="connsiteX9" fmla="*/ 5308288 w 12113512"/>
              <a:gd name="connsiteY9" fmla="*/ 5963801 h 6257002"/>
              <a:gd name="connsiteX10" fmla="*/ 5707509 w 12113512"/>
              <a:gd name="connsiteY10" fmla="*/ 6257002 h 6257002"/>
              <a:gd name="connsiteX11" fmla="*/ 6071394 w 12113512"/>
              <a:gd name="connsiteY11" fmla="*/ 5943105 h 6257002"/>
              <a:gd name="connsiteX12" fmla="*/ 9098386 w 12113512"/>
              <a:gd name="connsiteY12" fmla="*/ 5937615 h 6257002"/>
              <a:gd name="connsiteX13" fmla="*/ 10007288 w 12113512"/>
              <a:gd name="connsiteY13" fmla="*/ 5940490 h 6257002"/>
              <a:gd name="connsiteX14" fmla="*/ 10927227 w 12113512"/>
              <a:gd name="connsiteY14" fmla="*/ 5948357 h 6257002"/>
              <a:gd name="connsiteX15" fmla="*/ 12085310 w 12113512"/>
              <a:gd name="connsiteY15" fmla="*/ 5947311 h 6257002"/>
              <a:gd name="connsiteX16" fmla="*/ 12063456 w 12113512"/>
              <a:gd name="connsiteY16" fmla="*/ 2647665 h 6257002"/>
              <a:gd name="connsiteX17" fmla="*/ 12054104 w 12113512"/>
              <a:gd name="connsiteY17" fmla="*/ 202304 h 6257002"/>
              <a:gd name="connsiteX18" fmla="*/ 11486459 w 12113512"/>
              <a:gd name="connsiteY18" fmla="*/ 141081 h 6257002"/>
              <a:gd name="connsiteX19" fmla="*/ 10259313 w 12113512"/>
              <a:gd name="connsiteY19" fmla="*/ 127050 h 6257002"/>
              <a:gd name="connsiteX20" fmla="*/ 7599878 w 12113512"/>
              <a:gd name="connsiteY20" fmla="*/ 101901 h 6257002"/>
              <a:gd name="connsiteX21" fmla="*/ 1892744 w 12113512"/>
              <a:gd name="connsiteY21" fmla="*/ 25991 h 6257002"/>
              <a:gd name="connsiteX0" fmla="*/ 1892744 w 12117505"/>
              <a:gd name="connsiteY0" fmla="*/ 0 h 6231011"/>
              <a:gd name="connsiteX1" fmla="*/ 304663 w 12117505"/>
              <a:gd name="connsiteY1" fmla="*/ 10761 h 6231011"/>
              <a:gd name="connsiteX2" fmla="*/ 0 w 12117505"/>
              <a:gd name="connsiteY2" fmla="*/ 47942 h 6231011"/>
              <a:gd name="connsiteX3" fmla="*/ 0 w 12117505"/>
              <a:gd name="connsiteY3" fmla="*/ 909146 h 6231011"/>
              <a:gd name="connsiteX4" fmla="*/ 4597 w 12117505"/>
              <a:gd name="connsiteY4" fmla="*/ 909146 h 6231011"/>
              <a:gd name="connsiteX5" fmla="*/ 88972 w 12117505"/>
              <a:gd name="connsiteY5" fmla="*/ 3523848 h 6231011"/>
              <a:gd name="connsiteX6" fmla="*/ 148480 w 12117505"/>
              <a:gd name="connsiteY6" fmla="*/ 5930841 h 6231011"/>
              <a:gd name="connsiteX7" fmla="*/ 3319168 w 12117505"/>
              <a:gd name="connsiteY7" fmla="*/ 5933377 h 6231011"/>
              <a:gd name="connsiteX8" fmla="*/ 4308929 w 12117505"/>
              <a:gd name="connsiteY8" fmla="*/ 5926717 h 6231011"/>
              <a:gd name="connsiteX9" fmla="*/ 5308288 w 12117505"/>
              <a:gd name="connsiteY9" fmla="*/ 5937810 h 6231011"/>
              <a:gd name="connsiteX10" fmla="*/ 5707509 w 12117505"/>
              <a:gd name="connsiteY10" fmla="*/ 6231011 h 6231011"/>
              <a:gd name="connsiteX11" fmla="*/ 6071394 w 12117505"/>
              <a:gd name="connsiteY11" fmla="*/ 5917114 h 6231011"/>
              <a:gd name="connsiteX12" fmla="*/ 9098386 w 12117505"/>
              <a:gd name="connsiteY12" fmla="*/ 5911624 h 6231011"/>
              <a:gd name="connsiteX13" fmla="*/ 10007288 w 12117505"/>
              <a:gd name="connsiteY13" fmla="*/ 5914499 h 6231011"/>
              <a:gd name="connsiteX14" fmla="*/ 10927227 w 12117505"/>
              <a:gd name="connsiteY14" fmla="*/ 5922366 h 6231011"/>
              <a:gd name="connsiteX15" fmla="*/ 12085310 w 12117505"/>
              <a:gd name="connsiteY15" fmla="*/ 5921320 h 6231011"/>
              <a:gd name="connsiteX16" fmla="*/ 12063456 w 12117505"/>
              <a:gd name="connsiteY16" fmla="*/ 2621674 h 6231011"/>
              <a:gd name="connsiteX17" fmla="*/ 12054104 w 12117505"/>
              <a:gd name="connsiteY17" fmla="*/ 176313 h 6231011"/>
              <a:gd name="connsiteX18" fmla="*/ 11486459 w 12117505"/>
              <a:gd name="connsiteY18" fmla="*/ 115090 h 6231011"/>
              <a:gd name="connsiteX19" fmla="*/ 10259313 w 12117505"/>
              <a:gd name="connsiteY19" fmla="*/ 101059 h 6231011"/>
              <a:gd name="connsiteX20" fmla="*/ 7599878 w 12117505"/>
              <a:gd name="connsiteY20" fmla="*/ 75910 h 6231011"/>
              <a:gd name="connsiteX21" fmla="*/ 1892744 w 12117505"/>
              <a:gd name="connsiteY21" fmla="*/ 0 h 6231011"/>
              <a:gd name="connsiteX0" fmla="*/ 1892744 w 12117505"/>
              <a:gd name="connsiteY0" fmla="*/ 0 h 6231011"/>
              <a:gd name="connsiteX1" fmla="*/ 304663 w 12117505"/>
              <a:gd name="connsiteY1" fmla="*/ 10761 h 6231011"/>
              <a:gd name="connsiteX2" fmla="*/ 0 w 12117505"/>
              <a:gd name="connsiteY2" fmla="*/ 47942 h 6231011"/>
              <a:gd name="connsiteX3" fmla="*/ 0 w 12117505"/>
              <a:gd name="connsiteY3" fmla="*/ 909146 h 6231011"/>
              <a:gd name="connsiteX4" fmla="*/ 4597 w 12117505"/>
              <a:gd name="connsiteY4" fmla="*/ 909146 h 6231011"/>
              <a:gd name="connsiteX5" fmla="*/ 88972 w 12117505"/>
              <a:gd name="connsiteY5" fmla="*/ 3523848 h 6231011"/>
              <a:gd name="connsiteX6" fmla="*/ 148480 w 12117505"/>
              <a:gd name="connsiteY6" fmla="*/ 5930841 h 6231011"/>
              <a:gd name="connsiteX7" fmla="*/ 3319168 w 12117505"/>
              <a:gd name="connsiteY7" fmla="*/ 5933377 h 6231011"/>
              <a:gd name="connsiteX8" fmla="*/ 4308929 w 12117505"/>
              <a:gd name="connsiteY8" fmla="*/ 5926717 h 6231011"/>
              <a:gd name="connsiteX9" fmla="*/ 5308288 w 12117505"/>
              <a:gd name="connsiteY9" fmla="*/ 5937810 h 6231011"/>
              <a:gd name="connsiteX10" fmla="*/ 5707509 w 12117505"/>
              <a:gd name="connsiteY10" fmla="*/ 6231011 h 6231011"/>
              <a:gd name="connsiteX11" fmla="*/ 6071394 w 12117505"/>
              <a:gd name="connsiteY11" fmla="*/ 5917114 h 6231011"/>
              <a:gd name="connsiteX12" fmla="*/ 9098386 w 12117505"/>
              <a:gd name="connsiteY12" fmla="*/ 5911624 h 6231011"/>
              <a:gd name="connsiteX13" fmla="*/ 10007288 w 12117505"/>
              <a:gd name="connsiteY13" fmla="*/ 5914499 h 6231011"/>
              <a:gd name="connsiteX14" fmla="*/ 10927227 w 12117505"/>
              <a:gd name="connsiteY14" fmla="*/ 5922366 h 6231011"/>
              <a:gd name="connsiteX15" fmla="*/ 12085310 w 12117505"/>
              <a:gd name="connsiteY15" fmla="*/ 5921320 h 6231011"/>
              <a:gd name="connsiteX16" fmla="*/ 12063456 w 12117505"/>
              <a:gd name="connsiteY16" fmla="*/ 2621674 h 6231011"/>
              <a:gd name="connsiteX17" fmla="*/ 12054104 w 12117505"/>
              <a:gd name="connsiteY17" fmla="*/ 176313 h 6231011"/>
              <a:gd name="connsiteX18" fmla="*/ 11486459 w 12117505"/>
              <a:gd name="connsiteY18" fmla="*/ 115090 h 6231011"/>
              <a:gd name="connsiteX19" fmla="*/ 10223511 w 12117505"/>
              <a:gd name="connsiteY19" fmla="*/ 101059 h 6231011"/>
              <a:gd name="connsiteX20" fmla="*/ 7599878 w 12117505"/>
              <a:gd name="connsiteY20" fmla="*/ 75910 h 6231011"/>
              <a:gd name="connsiteX21" fmla="*/ 1892744 w 12117505"/>
              <a:gd name="connsiteY21" fmla="*/ 0 h 6231011"/>
              <a:gd name="connsiteX0" fmla="*/ 2161267 w 12117505"/>
              <a:gd name="connsiteY0" fmla="*/ 19141 h 6220250"/>
              <a:gd name="connsiteX1" fmla="*/ 304663 w 12117505"/>
              <a:gd name="connsiteY1" fmla="*/ 0 h 6220250"/>
              <a:gd name="connsiteX2" fmla="*/ 0 w 12117505"/>
              <a:gd name="connsiteY2" fmla="*/ 37181 h 6220250"/>
              <a:gd name="connsiteX3" fmla="*/ 0 w 12117505"/>
              <a:gd name="connsiteY3" fmla="*/ 898385 h 6220250"/>
              <a:gd name="connsiteX4" fmla="*/ 4597 w 12117505"/>
              <a:gd name="connsiteY4" fmla="*/ 898385 h 6220250"/>
              <a:gd name="connsiteX5" fmla="*/ 88972 w 12117505"/>
              <a:gd name="connsiteY5" fmla="*/ 3513087 h 6220250"/>
              <a:gd name="connsiteX6" fmla="*/ 148480 w 12117505"/>
              <a:gd name="connsiteY6" fmla="*/ 5920080 h 6220250"/>
              <a:gd name="connsiteX7" fmla="*/ 3319168 w 12117505"/>
              <a:gd name="connsiteY7" fmla="*/ 5922616 h 6220250"/>
              <a:gd name="connsiteX8" fmla="*/ 4308929 w 12117505"/>
              <a:gd name="connsiteY8" fmla="*/ 5915956 h 6220250"/>
              <a:gd name="connsiteX9" fmla="*/ 5308288 w 12117505"/>
              <a:gd name="connsiteY9" fmla="*/ 5927049 h 6220250"/>
              <a:gd name="connsiteX10" fmla="*/ 5707509 w 12117505"/>
              <a:gd name="connsiteY10" fmla="*/ 6220250 h 6220250"/>
              <a:gd name="connsiteX11" fmla="*/ 6071394 w 12117505"/>
              <a:gd name="connsiteY11" fmla="*/ 5906353 h 6220250"/>
              <a:gd name="connsiteX12" fmla="*/ 9098386 w 12117505"/>
              <a:gd name="connsiteY12" fmla="*/ 5900863 h 6220250"/>
              <a:gd name="connsiteX13" fmla="*/ 10007288 w 12117505"/>
              <a:gd name="connsiteY13" fmla="*/ 5903738 h 6220250"/>
              <a:gd name="connsiteX14" fmla="*/ 10927227 w 12117505"/>
              <a:gd name="connsiteY14" fmla="*/ 5911605 h 6220250"/>
              <a:gd name="connsiteX15" fmla="*/ 12085310 w 12117505"/>
              <a:gd name="connsiteY15" fmla="*/ 5910559 h 6220250"/>
              <a:gd name="connsiteX16" fmla="*/ 12063456 w 12117505"/>
              <a:gd name="connsiteY16" fmla="*/ 2610913 h 6220250"/>
              <a:gd name="connsiteX17" fmla="*/ 12054104 w 12117505"/>
              <a:gd name="connsiteY17" fmla="*/ 165552 h 6220250"/>
              <a:gd name="connsiteX18" fmla="*/ 11486459 w 12117505"/>
              <a:gd name="connsiteY18" fmla="*/ 104329 h 6220250"/>
              <a:gd name="connsiteX19" fmla="*/ 10223511 w 12117505"/>
              <a:gd name="connsiteY19" fmla="*/ 90298 h 6220250"/>
              <a:gd name="connsiteX20" fmla="*/ 7599878 w 12117505"/>
              <a:gd name="connsiteY20" fmla="*/ 65149 h 6220250"/>
              <a:gd name="connsiteX21" fmla="*/ 2161267 w 12117505"/>
              <a:gd name="connsiteY21" fmla="*/ 19141 h 622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17505" h="6220250">
                <a:moveTo>
                  <a:pt x="2161267" y="19141"/>
                </a:moveTo>
                <a:lnTo>
                  <a:pt x="304663" y="0"/>
                </a:lnTo>
                <a:cubicBezTo>
                  <a:pt x="185441" y="6633"/>
                  <a:pt x="30881" y="-9771"/>
                  <a:pt x="0" y="37181"/>
                </a:cubicBezTo>
                <a:lnTo>
                  <a:pt x="0" y="898385"/>
                </a:lnTo>
                <a:lnTo>
                  <a:pt x="4597" y="898385"/>
                </a:lnTo>
                <a:cubicBezTo>
                  <a:pt x="19426" y="1334169"/>
                  <a:pt x="64992" y="2676138"/>
                  <a:pt x="88972" y="3513087"/>
                </a:cubicBezTo>
                <a:cubicBezTo>
                  <a:pt x="105117" y="5620876"/>
                  <a:pt x="7283" y="5947660"/>
                  <a:pt x="148480" y="5920080"/>
                </a:cubicBezTo>
                <a:cubicBezTo>
                  <a:pt x="1104834" y="5907051"/>
                  <a:pt x="1937287" y="5946100"/>
                  <a:pt x="3319168" y="5922616"/>
                </a:cubicBezTo>
                <a:lnTo>
                  <a:pt x="4308929" y="5915956"/>
                </a:lnTo>
                <a:lnTo>
                  <a:pt x="5308288" y="5927049"/>
                </a:lnTo>
                <a:cubicBezTo>
                  <a:pt x="5547231" y="6067310"/>
                  <a:pt x="5496220" y="6087878"/>
                  <a:pt x="5707509" y="6220250"/>
                </a:cubicBezTo>
                <a:cubicBezTo>
                  <a:pt x="5841193" y="6118374"/>
                  <a:pt x="5945888" y="6035937"/>
                  <a:pt x="6071394" y="5906353"/>
                </a:cubicBezTo>
                <a:cubicBezTo>
                  <a:pt x="6158383" y="5903613"/>
                  <a:pt x="8737174" y="5907778"/>
                  <a:pt x="9098386" y="5900863"/>
                </a:cubicBezTo>
                <a:lnTo>
                  <a:pt x="10007288" y="5903738"/>
                </a:lnTo>
                <a:lnTo>
                  <a:pt x="10927227" y="5911605"/>
                </a:lnTo>
                <a:cubicBezTo>
                  <a:pt x="11284890" y="5901941"/>
                  <a:pt x="12058379" y="5954312"/>
                  <a:pt x="12085310" y="5910559"/>
                </a:cubicBezTo>
                <a:cubicBezTo>
                  <a:pt x="12123753" y="5705039"/>
                  <a:pt x="12050112" y="4396214"/>
                  <a:pt x="12063456" y="2610913"/>
                </a:cubicBezTo>
                <a:cubicBezTo>
                  <a:pt x="12111817" y="1529645"/>
                  <a:pt x="12159998" y="580957"/>
                  <a:pt x="12054104" y="165552"/>
                </a:cubicBezTo>
                <a:cubicBezTo>
                  <a:pt x="12029550" y="69231"/>
                  <a:pt x="11791558" y="116871"/>
                  <a:pt x="11486459" y="104329"/>
                </a:cubicBezTo>
                <a:cubicBezTo>
                  <a:pt x="11181360" y="91787"/>
                  <a:pt x="10644494" y="94975"/>
                  <a:pt x="10223511" y="90298"/>
                </a:cubicBezTo>
                <a:lnTo>
                  <a:pt x="7599878" y="65149"/>
                </a:lnTo>
                <a:lnTo>
                  <a:pt x="2161267" y="19141"/>
                </a:lnTo>
                <a:close/>
              </a:path>
            </a:pathLst>
          </a:custGeom>
          <a:solidFill>
            <a:schemeClr val="bg1"/>
          </a:solidFill>
          <a:ln w="19050"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9ADBC609-A264-4706-8FCD-C3B072E7C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5340343" y="-308116"/>
            <a:ext cx="5737890" cy="726247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196455 w 12114253"/>
              <a:gd name="connsiteY11" fmla="*/ 5908410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141474 w 12114253"/>
              <a:gd name="connsiteY9" fmla="*/ 5927859 h 6231011"/>
              <a:gd name="connsiteX10" fmla="*/ 5707509 w 12114253"/>
              <a:gd name="connsiteY10" fmla="*/ 6231011 h 6231011"/>
              <a:gd name="connsiteX11" fmla="*/ 6196455 w 12114253"/>
              <a:gd name="connsiteY11" fmla="*/ 5908410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236797 w 12114253"/>
              <a:gd name="connsiteY9" fmla="*/ 5927859 h 6231011"/>
              <a:gd name="connsiteX10" fmla="*/ 5707509 w 12114253"/>
              <a:gd name="connsiteY10" fmla="*/ 6231011 h 6231011"/>
              <a:gd name="connsiteX11" fmla="*/ 6196455 w 12114253"/>
              <a:gd name="connsiteY11" fmla="*/ 5908410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196455 w 12114253"/>
              <a:gd name="connsiteY11" fmla="*/ 5908410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196455 w 12114253"/>
              <a:gd name="connsiteY11" fmla="*/ 5908410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196455 w 12114253"/>
              <a:gd name="connsiteY11" fmla="*/ 5908410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92239 w 12114253"/>
              <a:gd name="connsiteY11" fmla="*/ 5912762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71394 w 12114253"/>
              <a:gd name="connsiteY11" fmla="*/ 5917114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71394 w 12114253"/>
              <a:gd name="connsiteY11" fmla="*/ 5917114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71394 w 12114253"/>
              <a:gd name="connsiteY11" fmla="*/ 5917114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71394 w 12114253"/>
              <a:gd name="connsiteY11" fmla="*/ 5917114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3319168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71394 w 12114253"/>
              <a:gd name="connsiteY11" fmla="*/ 5917114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07348"/>
              <a:gd name="connsiteY0" fmla="*/ 0 h 6231011"/>
              <a:gd name="connsiteX1" fmla="*/ 304663 w 12107348"/>
              <a:gd name="connsiteY1" fmla="*/ 10761 h 6231011"/>
              <a:gd name="connsiteX2" fmla="*/ 0 w 12107348"/>
              <a:gd name="connsiteY2" fmla="*/ 47942 h 6231011"/>
              <a:gd name="connsiteX3" fmla="*/ 0 w 12107348"/>
              <a:gd name="connsiteY3" fmla="*/ 909146 h 6231011"/>
              <a:gd name="connsiteX4" fmla="*/ 4597 w 12107348"/>
              <a:gd name="connsiteY4" fmla="*/ 909146 h 6231011"/>
              <a:gd name="connsiteX5" fmla="*/ 88972 w 12107348"/>
              <a:gd name="connsiteY5" fmla="*/ 3523848 h 6231011"/>
              <a:gd name="connsiteX6" fmla="*/ 148480 w 12107348"/>
              <a:gd name="connsiteY6" fmla="*/ 5930841 h 6231011"/>
              <a:gd name="connsiteX7" fmla="*/ 3319168 w 12107348"/>
              <a:gd name="connsiteY7" fmla="*/ 5933377 h 6231011"/>
              <a:gd name="connsiteX8" fmla="*/ 4308929 w 12107348"/>
              <a:gd name="connsiteY8" fmla="*/ 5926717 h 6231011"/>
              <a:gd name="connsiteX9" fmla="*/ 5308288 w 12107348"/>
              <a:gd name="connsiteY9" fmla="*/ 5937810 h 6231011"/>
              <a:gd name="connsiteX10" fmla="*/ 5707509 w 12107348"/>
              <a:gd name="connsiteY10" fmla="*/ 6231011 h 6231011"/>
              <a:gd name="connsiteX11" fmla="*/ 6071394 w 12107348"/>
              <a:gd name="connsiteY11" fmla="*/ 5917114 h 6231011"/>
              <a:gd name="connsiteX12" fmla="*/ 9098386 w 12107348"/>
              <a:gd name="connsiteY12" fmla="*/ 5911624 h 6231011"/>
              <a:gd name="connsiteX13" fmla="*/ 10007288 w 12107348"/>
              <a:gd name="connsiteY13" fmla="*/ 5914499 h 6231011"/>
              <a:gd name="connsiteX14" fmla="*/ 10927227 w 12107348"/>
              <a:gd name="connsiteY14" fmla="*/ 5922366 h 6231011"/>
              <a:gd name="connsiteX15" fmla="*/ 12085310 w 12107348"/>
              <a:gd name="connsiteY15" fmla="*/ 5921320 h 6231011"/>
              <a:gd name="connsiteX16" fmla="*/ 12063456 w 12107348"/>
              <a:gd name="connsiteY16" fmla="*/ 2621674 h 6231011"/>
              <a:gd name="connsiteX17" fmla="*/ 12054104 w 12107348"/>
              <a:gd name="connsiteY17" fmla="*/ 176313 h 6231011"/>
              <a:gd name="connsiteX18" fmla="*/ 11289537 w 12107348"/>
              <a:gd name="connsiteY18" fmla="*/ 107615 h 6231011"/>
              <a:gd name="connsiteX19" fmla="*/ 10259313 w 12107348"/>
              <a:gd name="connsiteY19" fmla="*/ 101059 h 6231011"/>
              <a:gd name="connsiteX20" fmla="*/ 7599878 w 12107348"/>
              <a:gd name="connsiteY20" fmla="*/ 75910 h 6231011"/>
              <a:gd name="connsiteX21" fmla="*/ 1892744 w 12107348"/>
              <a:gd name="connsiteY21" fmla="*/ 0 h 6231011"/>
              <a:gd name="connsiteX0" fmla="*/ 1892744 w 12107348"/>
              <a:gd name="connsiteY0" fmla="*/ 0 h 6231011"/>
              <a:gd name="connsiteX1" fmla="*/ 304663 w 12107348"/>
              <a:gd name="connsiteY1" fmla="*/ 10761 h 6231011"/>
              <a:gd name="connsiteX2" fmla="*/ 0 w 12107348"/>
              <a:gd name="connsiteY2" fmla="*/ 47942 h 6231011"/>
              <a:gd name="connsiteX3" fmla="*/ 0 w 12107348"/>
              <a:gd name="connsiteY3" fmla="*/ 909146 h 6231011"/>
              <a:gd name="connsiteX4" fmla="*/ 4597 w 12107348"/>
              <a:gd name="connsiteY4" fmla="*/ 909146 h 6231011"/>
              <a:gd name="connsiteX5" fmla="*/ 88972 w 12107348"/>
              <a:gd name="connsiteY5" fmla="*/ 3523848 h 6231011"/>
              <a:gd name="connsiteX6" fmla="*/ 148480 w 12107348"/>
              <a:gd name="connsiteY6" fmla="*/ 5930841 h 6231011"/>
              <a:gd name="connsiteX7" fmla="*/ 3319168 w 12107348"/>
              <a:gd name="connsiteY7" fmla="*/ 5933377 h 6231011"/>
              <a:gd name="connsiteX8" fmla="*/ 4308929 w 12107348"/>
              <a:gd name="connsiteY8" fmla="*/ 5926717 h 6231011"/>
              <a:gd name="connsiteX9" fmla="*/ 5308288 w 12107348"/>
              <a:gd name="connsiteY9" fmla="*/ 5937810 h 6231011"/>
              <a:gd name="connsiteX10" fmla="*/ 5707509 w 12107348"/>
              <a:gd name="connsiteY10" fmla="*/ 6231011 h 6231011"/>
              <a:gd name="connsiteX11" fmla="*/ 6071394 w 12107348"/>
              <a:gd name="connsiteY11" fmla="*/ 5917114 h 6231011"/>
              <a:gd name="connsiteX12" fmla="*/ 9098386 w 12107348"/>
              <a:gd name="connsiteY12" fmla="*/ 5911624 h 6231011"/>
              <a:gd name="connsiteX13" fmla="*/ 10007288 w 12107348"/>
              <a:gd name="connsiteY13" fmla="*/ 5914499 h 6231011"/>
              <a:gd name="connsiteX14" fmla="*/ 10927227 w 12107348"/>
              <a:gd name="connsiteY14" fmla="*/ 5922366 h 6231011"/>
              <a:gd name="connsiteX15" fmla="*/ 12085310 w 12107348"/>
              <a:gd name="connsiteY15" fmla="*/ 5921320 h 6231011"/>
              <a:gd name="connsiteX16" fmla="*/ 12063456 w 12107348"/>
              <a:gd name="connsiteY16" fmla="*/ 2621674 h 6231011"/>
              <a:gd name="connsiteX17" fmla="*/ 12054104 w 12107348"/>
              <a:gd name="connsiteY17" fmla="*/ 176313 h 6231011"/>
              <a:gd name="connsiteX18" fmla="*/ 11289537 w 12107348"/>
              <a:gd name="connsiteY18" fmla="*/ 107615 h 6231011"/>
              <a:gd name="connsiteX19" fmla="*/ 10259313 w 12107348"/>
              <a:gd name="connsiteY19" fmla="*/ 101059 h 6231011"/>
              <a:gd name="connsiteX20" fmla="*/ 7599878 w 12107348"/>
              <a:gd name="connsiteY20" fmla="*/ 75910 h 6231011"/>
              <a:gd name="connsiteX21" fmla="*/ 1892744 w 12107348"/>
              <a:gd name="connsiteY21" fmla="*/ 0 h 6231011"/>
              <a:gd name="connsiteX0" fmla="*/ 1892744 w 12113512"/>
              <a:gd name="connsiteY0" fmla="*/ 25991 h 6257002"/>
              <a:gd name="connsiteX1" fmla="*/ 304663 w 12113512"/>
              <a:gd name="connsiteY1" fmla="*/ 36752 h 6257002"/>
              <a:gd name="connsiteX2" fmla="*/ 0 w 12113512"/>
              <a:gd name="connsiteY2" fmla="*/ 73933 h 6257002"/>
              <a:gd name="connsiteX3" fmla="*/ 0 w 12113512"/>
              <a:gd name="connsiteY3" fmla="*/ 935137 h 6257002"/>
              <a:gd name="connsiteX4" fmla="*/ 4597 w 12113512"/>
              <a:gd name="connsiteY4" fmla="*/ 935137 h 6257002"/>
              <a:gd name="connsiteX5" fmla="*/ 88972 w 12113512"/>
              <a:gd name="connsiteY5" fmla="*/ 3549839 h 6257002"/>
              <a:gd name="connsiteX6" fmla="*/ 148480 w 12113512"/>
              <a:gd name="connsiteY6" fmla="*/ 5956832 h 6257002"/>
              <a:gd name="connsiteX7" fmla="*/ 3319168 w 12113512"/>
              <a:gd name="connsiteY7" fmla="*/ 5959368 h 6257002"/>
              <a:gd name="connsiteX8" fmla="*/ 4308929 w 12113512"/>
              <a:gd name="connsiteY8" fmla="*/ 5952708 h 6257002"/>
              <a:gd name="connsiteX9" fmla="*/ 5308288 w 12113512"/>
              <a:gd name="connsiteY9" fmla="*/ 5963801 h 6257002"/>
              <a:gd name="connsiteX10" fmla="*/ 5707509 w 12113512"/>
              <a:gd name="connsiteY10" fmla="*/ 6257002 h 6257002"/>
              <a:gd name="connsiteX11" fmla="*/ 6071394 w 12113512"/>
              <a:gd name="connsiteY11" fmla="*/ 5943105 h 6257002"/>
              <a:gd name="connsiteX12" fmla="*/ 9098386 w 12113512"/>
              <a:gd name="connsiteY12" fmla="*/ 5937615 h 6257002"/>
              <a:gd name="connsiteX13" fmla="*/ 10007288 w 12113512"/>
              <a:gd name="connsiteY13" fmla="*/ 5940490 h 6257002"/>
              <a:gd name="connsiteX14" fmla="*/ 10927227 w 12113512"/>
              <a:gd name="connsiteY14" fmla="*/ 5948357 h 6257002"/>
              <a:gd name="connsiteX15" fmla="*/ 12085310 w 12113512"/>
              <a:gd name="connsiteY15" fmla="*/ 5947311 h 6257002"/>
              <a:gd name="connsiteX16" fmla="*/ 12063456 w 12113512"/>
              <a:gd name="connsiteY16" fmla="*/ 2647665 h 6257002"/>
              <a:gd name="connsiteX17" fmla="*/ 12054104 w 12113512"/>
              <a:gd name="connsiteY17" fmla="*/ 202304 h 6257002"/>
              <a:gd name="connsiteX18" fmla="*/ 11486459 w 12113512"/>
              <a:gd name="connsiteY18" fmla="*/ 141081 h 6257002"/>
              <a:gd name="connsiteX19" fmla="*/ 10259313 w 12113512"/>
              <a:gd name="connsiteY19" fmla="*/ 127050 h 6257002"/>
              <a:gd name="connsiteX20" fmla="*/ 7599878 w 12113512"/>
              <a:gd name="connsiteY20" fmla="*/ 101901 h 6257002"/>
              <a:gd name="connsiteX21" fmla="*/ 1892744 w 12113512"/>
              <a:gd name="connsiteY21" fmla="*/ 25991 h 6257002"/>
              <a:gd name="connsiteX0" fmla="*/ 1892744 w 12117505"/>
              <a:gd name="connsiteY0" fmla="*/ 0 h 6231011"/>
              <a:gd name="connsiteX1" fmla="*/ 304663 w 12117505"/>
              <a:gd name="connsiteY1" fmla="*/ 10761 h 6231011"/>
              <a:gd name="connsiteX2" fmla="*/ 0 w 12117505"/>
              <a:gd name="connsiteY2" fmla="*/ 47942 h 6231011"/>
              <a:gd name="connsiteX3" fmla="*/ 0 w 12117505"/>
              <a:gd name="connsiteY3" fmla="*/ 909146 h 6231011"/>
              <a:gd name="connsiteX4" fmla="*/ 4597 w 12117505"/>
              <a:gd name="connsiteY4" fmla="*/ 909146 h 6231011"/>
              <a:gd name="connsiteX5" fmla="*/ 88972 w 12117505"/>
              <a:gd name="connsiteY5" fmla="*/ 3523848 h 6231011"/>
              <a:gd name="connsiteX6" fmla="*/ 148480 w 12117505"/>
              <a:gd name="connsiteY6" fmla="*/ 5930841 h 6231011"/>
              <a:gd name="connsiteX7" fmla="*/ 3319168 w 12117505"/>
              <a:gd name="connsiteY7" fmla="*/ 5933377 h 6231011"/>
              <a:gd name="connsiteX8" fmla="*/ 4308929 w 12117505"/>
              <a:gd name="connsiteY8" fmla="*/ 5926717 h 6231011"/>
              <a:gd name="connsiteX9" fmla="*/ 5308288 w 12117505"/>
              <a:gd name="connsiteY9" fmla="*/ 5937810 h 6231011"/>
              <a:gd name="connsiteX10" fmla="*/ 5707509 w 12117505"/>
              <a:gd name="connsiteY10" fmla="*/ 6231011 h 6231011"/>
              <a:gd name="connsiteX11" fmla="*/ 6071394 w 12117505"/>
              <a:gd name="connsiteY11" fmla="*/ 5917114 h 6231011"/>
              <a:gd name="connsiteX12" fmla="*/ 9098386 w 12117505"/>
              <a:gd name="connsiteY12" fmla="*/ 5911624 h 6231011"/>
              <a:gd name="connsiteX13" fmla="*/ 10007288 w 12117505"/>
              <a:gd name="connsiteY13" fmla="*/ 5914499 h 6231011"/>
              <a:gd name="connsiteX14" fmla="*/ 10927227 w 12117505"/>
              <a:gd name="connsiteY14" fmla="*/ 5922366 h 6231011"/>
              <a:gd name="connsiteX15" fmla="*/ 12085310 w 12117505"/>
              <a:gd name="connsiteY15" fmla="*/ 5921320 h 6231011"/>
              <a:gd name="connsiteX16" fmla="*/ 12063456 w 12117505"/>
              <a:gd name="connsiteY16" fmla="*/ 2621674 h 6231011"/>
              <a:gd name="connsiteX17" fmla="*/ 12054104 w 12117505"/>
              <a:gd name="connsiteY17" fmla="*/ 176313 h 6231011"/>
              <a:gd name="connsiteX18" fmla="*/ 11486459 w 12117505"/>
              <a:gd name="connsiteY18" fmla="*/ 115090 h 6231011"/>
              <a:gd name="connsiteX19" fmla="*/ 10259313 w 12117505"/>
              <a:gd name="connsiteY19" fmla="*/ 101059 h 6231011"/>
              <a:gd name="connsiteX20" fmla="*/ 7599878 w 12117505"/>
              <a:gd name="connsiteY20" fmla="*/ 75910 h 6231011"/>
              <a:gd name="connsiteX21" fmla="*/ 1892744 w 12117505"/>
              <a:gd name="connsiteY21" fmla="*/ 0 h 6231011"/>
              <a:gd name="connsiteX0" fmla="*/ 1892744 w 12117505"/>
              <a:gd name="connsiteY0" fmla="*/ 0 h 6231011"/>
              <a:gd name="connsiteX1" fmla="*/ 304663 w 12117505"/>
              <a:gd name="connsiteY1" fmla="*/ 10761 h 6231011"/>
              <a:gd name="connsiteX2" fmla="*/ 0 w 12117505"/>
              <a:gd name="connsiteY2" fmla="*/ 47942 h 6231011"/>
              <a:gd name="connsiteX3" fmla="*/ 0 w 12117505"/>
              <a:gd name="connsiteY3" fmla="*/ 909146 h 6231011"/>
              <a:gd name="connsiteX4" fmla="*/ 4597 w 12117505"/>
              <a:gd name="connsiteY4" fmla="*/ 909146 h 6231011"/>
              <a:gd name="connsiteX5" fmla="*/ 88972 w 12117505"/>
              <a:gd name="connsiteY5" fmla="*/ 3523848 h 6231011"/>
              <a:gd name="connsiteX6" fmla="*/ 148480 w 12117505"/>
              <a:gd name="connsiteY6" fmla="*/ 5930841 h 6231011"/>
              <a:gd name="connsiteX7" fmla="*/ 3319168 w 12117505"/>
              <a:gd name="connsiteY7" fmla="*/ 5933377 h 6231011"/>
              <a:gd name="connsiteX8" fmla="*/ 4308929 w 12117505"/>
              <a:gd name="connsiteY8" fmla="*/ 5926717 h 6231011"/>
              <a:gd name="connsiteX9" fmla="*/ 5308288 w 12117505"/>
              <a:gd name="connsiteY9" fmla="*/ 5937810 h 6231011"/>
              <a:gd name="connsiteX10" fmla="*/ 5707509 w 12117505"/>
              <a:gd name="connsiteY10" fmla="*/ 6231011 h 6231011"/>
              <a:gd name="connsiteX11" fmla="*/ 6071394 w 12117505"/>
              <a:gd name="connsiteY11" fmla="*/ 5917114 h 6231011"/>
              <a:gd name="connsiteX12" fmla="*/ 9098386 w 12117505"/>
              <a:gd name="connsiteY12" fmla="*/ 5911624 h 6231011"/>
              <a:gd name="connsiteX13" fmla="*/ 10007288 w 12117505"/>
              <a:gd name="connsiteY13" fmla="*/ 5914499 h 6231011"/>
              <a:gd name="connsiteX14" fmla="*/ 10927227 w 12117505"/>
              <a:gd name="connsiteY14" fmla="*/ 5922366 h 6231011"/>
              <a:gd name="connsiteX15" fmla="*/ 12085310 w 12117505"/>
              <a:gd name="connsiteY15" fmla="*/ 5921320 h 6231011"/>
              <a:gd name="connsiteX16" fmla="*/ 12063456 w 12117505"/>
              <a:gd name="connsiteY16" fmla="*/ 2621674 h 6231011"/>
              <a:gd name="connsiteX17" fmla="*/ 12054104 w 12117505"/>
              <a:gd name="connsiteY17" fmla="*/ 176313 h 6231011"/>
              <a:gd name="connsiteX18" fmla="*/ 11486459 w 12117505"/>
              <a:gd name="connsiteY18" fmla="*/ 115090 h 6231011"/>
              <a:gd name="connsiteX19" fmla="*/ 10223511 w 12117505"/>
              <a:gd name="connsiteY19" fmla="*/ 101059 h 6231011"/>
              <a:gd name="connsiteX20" fmla="*/ 7599878 w 12117505"/>
              <a:gd name="connsiteY20" fmla="*/ 75910 h 6231011"/>
              <a:gd name="connsiteX21" fmla="*/ 1892744 w 12117505"/>
              <a:gd name="connsiteY21" fmla="*/ 0 h 6231011"/>
              <a:gd name="connsiteX0" fmla="*/ 2161267 w 12117505"/>
              <a:gd name="connsiteY0" fmla="*/ 19141 h 6220250"/>
              <a:gd name="connsiteX1" fmla="*/ 304663 w 12117505"/>
              <a:gd name="connsiteY1" fmla="*/ 0 h 6220250"/>
              <a:gd name="connsiteX2" fmla="*/ 0 w 12117505"/>
              <a:gd name="connsiteY2" fmla="*/ 37181 h 6220250"/>
              <a:gd name="connsiteX3" fmla="*/ 0 w 12117505"/>
              <a:gd name="connsiteY3" fmla="*/ 898385 h 6220250"/>
              <a:gd name="connsiteX4" fmla="*/ 4597 w 12117505"/>
              <a:gd name="connsiteY4" fmla="*/ 898385 h 6220250"/>
              <a:gd name="connsiteX5" fmla="*/ 88972 w 12117505"/>
              <a:gd name="connsiteY5" fmla="*/ 3513087 h 6220250"/>
              <a:gd name="connsiteX6" fmla="*/ 148480 w 12117505"/>
              <a:gd name="connsiteY6" fmla="*/ 5920080 h 6220250"/>
              <a:gd name="connsiteX7" fmla="*/ 3319168 w 12117505"/>
              <a:gd name="connsiteY7" fmla="*/ 5922616 h 6220250"/>
              <a:gd name="connsiteX8" fmla="*/ 4308929 w 12117505"/>
              <a:gd name="connsiteY8" fmla="*/ 5915956 h 6220250"/>
              <a:gd name="connsiteX9" fmla="*/ 5308288 w 12117505"/>
              <a:gd name="connsiteY9" fmla="*/ 5927049 h 6220250"/>
              <a:gd name="connsiteX10" fmla="*/ 5707509 w 12117505"/>
              <a:gd name="connsiteY10" fmla="*/ 6220250 h 6220250"/>
              <a:gd name="connsiteX11" fmla="*/ 6071394 w 12117505"/>
              <a:gd name="connsiteY11" fmla="*/ 5906353 h 6220250"/>
              <a:gd name="connsiteX12" fmla="*/ 9098386 w 12117505"/>
              <a:gd name="connsiteY12" fmla="*/ 5900863 h 6220250"/>
              <a:gd name="connsiteX13" fmla="*/ 10007288 w 12117505"/>
              <a:gd name="connsiteY13" fmla="*/ 5903738 h 6220250"/>
              <a:gd name="connsiteX14" fmla="*/ 10927227 w 12117505"/>
              <a:gd name="connsiteY14" fmla="*/ 5911605 h 6220250"/>
              <a:gd name="connsiteX15" fmla="*/ 12085310 w 12117505"/>
              <a:gd name="connsiteY15" fmla="*/ 5910559 h 6220250"/>
              <a:gd name="connsiteX16" fmla="*/ 12063456 w 12117505"/>
              <a:gd name="connsiteY16" fmla="*/ 2610913 h 6220250"/>
              <a:gd name="connsiteX17" fmla="*/ 12054104 w 12117505"/>
              <a:gd name="connsiteY17" fmla="*/ 165552 h 6220250"/>
              <a:gd name="connsiteX18" fmla="*/ 11486459 w 12117505"/>
              <a:gd name="connsiteY18" fmla="*/ 104329 h 6220250"/>
              <a:gd name="connsiteX19" fmla="*/ 10223511 w 12117505"/>
              <a:gd name="connsiteY19" fmla="*/ 90298 h 6220250"/>
              <a:gd name="connsiteX20" fmla="*/ 7599878 w 12117505"/>
              <a:gd name="connsiteY20" fmla="*/ 65149 h 6220250"/>
              <a:gd name="connsiteX21" fmla="*/ 2161267 w 12117505"/>
              <a:gd name="connsiteY21" fmla="*/ 19141 h 622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17505" h="6220250">
                <a:moveTo>
                  <a:pt x="2161267" y="19141"/>
                </a:moveTo>
                <a:lnTo>
                  <a:pt x="304663" y="0"/>
                </a:lnTo>
                <a:cubicBezTo>
                  <a:pt x="185441" y="6633"/>
                  <a:pt x="30881" y="-9771"/>
                  <a:pt x="0" y="37181"/>
                </a:cubicBezTo>
                <a:lnTo>
                  <a:pt x="0" y="898385"/>
                </a:lnTo>
                <a:lnTo>
                  <a:pt x="4597" y="898385"/>
                </a:lnTo>
                <a:cubicBezTo>
                  <a:pt x="19426" y="1334169"/>
                  <a:pt x="64992" y="2676138"/>
                  <a:pt x="88972" y="3513087"/>
                </a:cubicBezTo>
                <a:cubicBezTo>
                  <a:pt x="105117" y="5620876"/>
                  <a:pt x="7283" y="5947660"/>
                  <a:pt x="148480" y="5920080"/>
                </a:cubicBezTo>
                <a:cubicBezTo>
                  <a:pt x="1104834" y="5907051"/>
                  <a:pt x="1937287" y="5946100"/>
                  <a:pt x="3319168" y="5922616"/>
                </a:cubicBezTo>
                <a:lnTo>
                  <a:pt x="4308929" y="5915956"/>
                </a:lnTo>
                <a:lnTo>
                  <a:pt x="5308288" y="5927049"/>
                </a:lnTo>
                <a:cubicBezTo>
                  <a:pt x="5547231" y="6067310"/>
                  <a:pt x="5496220" y="6087878"/>
                  <a:pt x="5707509" y="6220250"/>
                </a:cubicBezTo>
                <a:cubicBezTo>
                  <a:pt x="5841193" y="6118374"/>
                  <a:pt x="5945888" y="6035937"/>
                  <a:pt x="6071394" y="5906353"/>
                </a:cubicBezTo>
                <a:cubicBezTo>
                  <a:pt x="6158383" y="5903613"/>
                  <a:pt x="8737174" y="5907778"/>
                  <a:pt x="9098386" y="5900863"/>
                </a:cubicBezTo>
                <a:lnTo>
                  <a:pt x="10007288" y="5903738"/>
                </a:lnTo>
                <a:lnTo>
                  <a:pt x="10927227" y="5911605"/>
                </a:lnTo>
                <a:cubicBezTo>
                  <a:pt x="11284890" y="5901941"/>
                  <a:pt x="12058379" y="5954312"/>
                  <a:pt x="12085310" y="5910559"/>
                </a:cubicBezTo>
                <a:cubicBezTo>
                  <a:pt x="12123753" y="5705039"/>
                  <a:pt x="12050112" y="4396214"/>
                  <a:pt x="12063456" y="2610913"/>
                </a:cubicBezTo>
                <a:cubicBezTo>
                  <a:pt x="12111817" y="1529645"/>
                  <a:pt x="12159998" y="580957"/>
                  <a:pt x="12054104" y="165552"/>
                </a:cubicBezTo>
                <a:cubicBezTo>
                  <a:pt x="12029550" y="69231"/>
                  <a:pt x="11791558" y="116871"/>
                  <a:pt x="11486459" y="104329"/>
                </a:cubicBezTo>
                <a:cubicBezTo>
                  <a:pt x="11181360" y="91787"/>
                  <a:pt x="10644494" y="94975"/>
                  <a:pt x="10223511" y="90298"/>
                </a:cubicBezTo>
                <a:lnTo>
                  <a:pt x="7599878" y="65149"/>
                </a:lnTo>
                <a:lnTo>
                  <a:pt x="2161267" y="19141"/>
                </a:lnTo>
                <a:close/>
              </a:path>
            </a:pathLst>
          </a:custGeom>
          <a:noFill/>
          <a:ln w="19050" cap="flat">
            <a:solidFill>
              <a:schemeClr val="tx1"/>
            </a:solidFill>
            <a:prstDash val="solid"/>
            <a:miter/>
          </a:ln>
        </p:spPr>
        <p:txBody>
          <a:bodyPr wrap="square" rtlCol="0" anchor="ctr">
            <a:noAutofit/>
          </a:bodyPr>
          <a:lstStyle/>
          <a:p>
            <a:endParaRPr lang="en-US"/>
          </a:p>
        </p:txBody>
      </p:sp>
      <p:graphicFrame>
        <p:nvGraphicFramePr>
          <p:cNvPr id="5" name="Content Placeholder 2">
            <a:extLst>
              <a:ext uri="{FF2B5EF4-FFF2-40B4-BE49-F238E27FC236}">
                <a16:creationId xmlns:a16="http://schemas.microsoft.com/office/drawing/2014/main" id="{EAE5D499-2DF0-D87F-44BE-1BDBF5D79134}"/>
              </a:ext>
            </a:extLst>
          </p:cNvPr>
          <p:cNvGraphicFramePr>
            <a:graphicFrameLocks noGrp="1"/>
          </p:cNvGraphicFramePr>
          <p:nvPr>
            <p:ph idx="1"/>
            <p:extLst>
              <p:ext uri="{D42A27DB-BD31-4B8C-83A1-F6EECF244321}">
                <p14:modId xmlns:p14="http://schemas.microsoft.com/office/powerpoint/2010/main" val="873958052"/>
              </p:ext>
            </p:extLst>
          </p:nvPr>
        </p:nvGraphicFramePr>
        <p:xfrm>
          <a:off x="5462177" y="866273"/>
          <a:ext cx="5943760" cy="5192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25283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E8007-3E59-53D3-070E-A96AE038878C}"/>
              </a:ext>
            </a:extLst>
          </p:cNvPr>
          <p:cNvSpPr>
            <a:spLocks noGrp="1"/>
          </p:cNvSpPr>
          <p:nvPr>
            <p:ph type="title"/>
          </p:nvPr>
        </p:nvSpPr>
        <p:spPr/>
        <p:txBody>
          <a:bodyPr>
            <a:normAutofit/>
          </a:bodyPr>
          <a:lstStyle/>
          <a:p>
            <a:r>
              <a:rPr lang="el-GR" dirty="0">
                <a:latin typeface="Cavolini" panose="03000502040302020204" pitchFamily="66" charset="0"/>
                <a:cs typeface="Cavolini" panose="03000502040302020204" pitchFamily="66" charset="0"/>
              </a:rPr>
              <a:t>Εν συντομία...</a:t>
            </a:r>
            <a:endParaRPr lang="en-US" dirty="0">
              <a:latin typeface="Cavolini" panose="03000502040302020204" pitchFamily="66" charset="0"/>
              <a:cs typeface="Cavolini" panose="03000502040302020204" pitchFamily="66" charset="0"/>
            </a:endParaRPr>
          </a:p>
        </p:txBody>
      </p:sp>
      <p:graphicFrame>
        <p:nvGraphicFramePr>
          <p:cNvPr id="11" name="Content Placeholder 2">
            <a:extLst>
              <a:ext uri="{FF2B5EF4-FFF2-40B4-BE49-F238E27FC236}">
                <a16:creationId xmlns:a16="http://schemas.microsoft.com/office/drawing/2014/main" id="{1B127B74-ACE8-3B63-D02F-95E70A7BDBFF}"/>
              </a:ext>
            </a:extLst>
          </p:cNvPr>
          <p:cNvGraphicFramePr>
            <a:graphicFrameLocks noGrp="1"/>
          </p:cNvGraphicFramePr>
          <p:nvPr>
            <p:ph idx="1"/>
            <p:extLst>
              <p:ext uri="{D42A27DB-BD31-4B8C-83A1-F6EECF244321}">
                <p14:modId xmlns:p14="http://schemas.microsoft.com/office/powerpoint/2010/main" val="3056333369"/>
              </p:ext>
            </p:extLst>
          </p:nvPr>
        </p:nvGraphicFramePr>
        <p:xfrm>
          <a:off x="1020726" y="2089298"/>
          <a:ext cx="10333074" cy="3827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61219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A65AE-A03C-F568-82B9-777541F5AE54}"/>
              </a:ext>
            </a:extLst>
          </p:cNvPr>
          <p:cNvSpPr>
            <a:spLocks noGrp="1"/>
          </p:cNvSpPr>
          <p:nvPr>
            <p:ph type="title"/>
          </p:nvPr>
        </p:nvSpPr>
        <p:spPr/>
        <p:txBody>
          <a:bodyPr/>
          <a:lstStyle/>
          <a:p>
            <a:r>
              <a:rPr lang="el-GR" dirty="0">
                <a:latin typeface="Cavolini" panose="03000502040302020204" pitchFamily="66" charset="0"/>
                <a:cs typeface="Cavolini" panose="03000502040302020204" pitchFamily="66" charset="0"/>
              </a:rPr>
              <a:t>Εν συντομία...</a:t>
            </a:r>
            <a:endParaRPr lang="en-US" dirty="0">
              <a:latin typeface="Cavolini" panose="03000502040302020204" pitchFamily="66" charset="0"/>
              <a:cs typeface="Cavolini" panose="03000502040302020204" pitchFamily="66" charset="0"/>
            </a:endParaRPr>
          </a:p>
        </p:txBody>
      </p:sp>
      <p:graphicFrame>
        <p:nvGraphicFramePr>
          <p:cNvPr id="5" name="Content Placeholder 2">
            <a:extLst>
              <a:ext uri="{FF2B5EF4-FFF2-40B4-BE49-F238E27FC236}">
                <a16:creationId xmlns:a16="http://schemas.microsoft.com/office/drawing/2014/main" id="{6801022E-B87B-570D-5C25-2BAC49D285D4}"/>
              </a:ext>
            </a:extLst>
          </p:cNvPr>
          <p:cNvGraphicFramePr>
            <a:graphicFrameLocks noGrp="1"/>
          </p:cNvGraphicFramePr>
          <p:nvPr>
            <p:ph idx="1"/>
            <p:extLst>
              <p:ext uri="{D42A27DB-BD31-4B8C-83A1-F6EECF244321}">
                <p14:modId xmlns:p14="http://schemas.microsoft.com/office/powerpoint/2010/main" val="2895926835"/>
              </p:ext>
            </p:extLst>
          </p:nvPr>
        </p:nvGraphicFramePr>
        <p:xfrm>
          <a:off x="1020726" y="2089298"/>
          <a:ext cx="10333074" cy="3827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93291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2" name="Rectangle 11">
            <a:extLst>
              <a:ext uri="{FF2B5EF4-FFF2-40B4-BE49-F238E27FC236}">
                <a16:creationId xmlns:a16="http://schemas.microsoft.com/office/drawing/2014/main" id="{E3B49476-BACD-49C8-AABA-493B623CA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1E33827-D9B6-4139-8DC5-A4ADFD575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403" y="560386"/>
            <a:ext cx="6919656" cy="4575663"/>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8686" h="3905917">
                <a:moveTo>
                  <a:pt x="3063362" y="3429562"/>
                </a:moveTo>
                <a:cubicBezTo>
                  <a:pt x="3522907" y="3461392"/>
                  <a:pt x="4421742" y="3347987"/>
                  <a:pt x="4752173" y="3086315"/>
                </a:cubicBezTo>
                <a:cubicBezTo>
                  <a:pt x="5090322" y="2818580"/>
                  <a:pt x="5367565" y="2214901"/>
                  <a:pt x="5358470" y="1525101"/>
                </a:cubicBezTo>
                <a:cubicBezTo>
                  <a:pt x="5352407" y="1065281"/>
                  <a:pt x="5344552" y="716660"/>
                  <a:pt x="4960932" y="466701"/>
                </a:cubicBezTo>
                <a:cubicBezTo>
                  <a:pt x="4519163" y="262351"/>
                  <a:pt x="1981674" y="-86269"/>
                  <a:pt x="932230" y="19557"/>
                </a:cubicBezTo>
                <a:cubicBezTo>
                  <a:pt x="446779" y="83769"/>
                  <a:pt x="146249" y="410480"/>
                  <a:pt x="62745" y="783491"/>
                </a:cubicBezTo>
                <a:cubicBezTo>
                  <a:pt x="-52589" y="1298843"/>
                  <a:pt x="-15798" y="2680923"/>
                  <a:pt x="230579" y="2939564"/>
                </a:cubicBezTo>
                <a:cubicBezTo>
                  <a:pt x="501759" y="3224110"/>
                  <a:pt x="1191008" y="3475723"/>
                  <a:pt x="2493030" y="3459876"/>
                </a:cubicBezTo>
                <a:cubicBezTo>
                  <a:pt x="2556553" y="3579206"/>
                  <a:pt x="2569919" y="3721411"/>
                  <a:pt x="2539191" y="3905918"/>
                </a:cubicBezTo>
                <a:cubicBezTo>
                  <a:pt x="2769997" y="3713556"/>
                  <a:pt x="3063362" y="3429562"/>
                  <a:pt x="3063362" y="3429562"/>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F907F25B-D671-478E-A1EE-5BA7DECE5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2294" y="606011"/>
            <a:ext cx="6919656" cy="4575663"/>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8686" h="3905917">
                <a:moveTo>
                  <a:pt x="3063362" y="3429562"/>
                </a:moveTo>
                <a:cubicBezTo>
                  <a:pt x="3522907" y="3461392"/>
                  <a:pt x="4421742" y="3347987"/>
                  <a:pt x="4752173" y="3086315"/>
                </a:cubicBezTo>
                <a:cubicBezTo>
                  <a:pt x="5090322" y="2818580"/>
                  <a:pt x="5367565" y="2214901"/>
                  <a:pt x="5358470" y="1525101"/>
                </a:cubicBezTo>
                <a:cubicBezTo>
                  <a:pt x="5352407" y="1065281"/>
                  <a:pt x="5344552" y="716660"/>
                  <a:pt x="4960932" y="466701"/>
                </a:cubicBezTo>
                <a:cubicBezTo>
                  <a:pt x="4519163" y="262351"/>
                  <a:pt x="1981674" y="-86269"/>
                  <a:pt x="932230" y="19557"/>
                </a:cubicBezTo>
                <a:cubicBezTo>
                  <a:pt x="446779" y="83769"/>
                  <a:pt x="146249" y="410480"/>
                  <a:pt x="62745" y="783491"/>
                </a:cubicBezTo>
                <a:cubicBezTo>
                  <a:pt x="-52589" y="1298843"/>
                  <a:pt x="-15798" y="2680923"/>
                  <a:pt x="230579" y="2939564"/>
                </a:cubicBezTo>
                <a:cubicBezTo>
                  <a:pt x="501759" y="3224110"/>
                  <a:pt x="1191008" y="3475723"/>
                  <a:pt x="2493030" y="3459876"/>
                </a:cubicBezTo>
                <a:cubicBezTo>
                  <a:pt x="2556553" y="3579206"/>
                  <a:pt x="2569919" y="3721411"/>
                  <a:pt x="2539191" y="3905918"/>
                </a:cubicBezTo>
                <a:cubicBezTo>
                  <a:pt x="2769997" y="3713556"/>
                  <a:pt x="3063362" y="3429562"/>
                  <a:pt x="3063362" y="3429562"/>
                </a:cubicBezTo>
                <a:close/>
              </a:path>
            </a:pathLst>
          </a:custGeom>
          <a:noFill/>
          <a:ln w="19050" cap="flat">
            <a:solidFill>
              <a:schemeClr val="tx1"/>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C75E7EF-2AD7-40CB-BC67-FA8F574BE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257268" y="2872071"/>
            <a:ext cx="4180515" cy="3301837"/>
          </a:xfrm>
          <a:custGeom>
            <a:avLst/>
            <a:gdLst>
              <a:gd name="connsiteX0" fmla="*/ 2787528 w 4712373"/>
              <a:gd name="connsiteY0" fmla="*/ 3676359 h 4068523"/>
              <a:gd name="connsiteX1" fmla="*/ 4687166 w 4712373"/>
              <a:gd name="connsiteY1" fmla="*/ 1907489 h 4068523"/>
              <a:gd name="connsiteX2" fmla="*/ 2172275 w 4712373"/>
              <a:gd name="connsiteY2" fmla="*/ 136 h 4068523"/>
              <a:gd name="connsiteX3" fmla="*/ 111143 w 4712373"/>
              <a:gd name="connsiteY3" fmla="*/ 1123024 h 4068523"/>
              <a:gd name="connsiteX4" fmla="*/ 2016292 w 4712373"/>
              <a:gd name="connsiteY4" fmla="*/ 3609943 h 4068523"/>
              <a:gd name="connsiteX5" fmla="*/ 1772395 w 4712373"/>
              <a:gd name="connsiteY5" fmla="*/ 4068523 h 4068523"/>
              <a:gd name="connsiteX6" fmla="*/ 2787528 w 4712373"/>
              <a:gd name="connsiteY6" fmla="*/ 3676359 h 406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2373" h="4068523">
                <a:moveTo>
                  <a:pt x="2787528" y="3676359"/>
                </a:moveTo>
                <a:cubicBezTo>
                  <a:pt x="3711855" y="3636261"/>
                  <a:pt x="4464628" y="3196007"/>
                  <a:pt x="4687166" y="1907489"/>
                </a:cubicBezTo>
                <a:cubicBezTo>
                  <a:pt x="4825649" y="1015407"/>
                  <a:pt x="4448230" y="272693"/>
                  <a:pt x="2172275" y="136"/>
                </a:cubicBezTo>
                <a:cubicBezTo>
                  <a:pt x="1282673" y="-8132"/>
                  <a:pt x="341811" y="361571"/>
                  <a:pt x="111143" y="1123024"/>
                </a:cubicBezTo>
                <a:cubicBezTo>
                  <a:pt x="-63581" y="1699557"/>
                  <a:pt x="-340824" y="3171342"/>
                  <a:pt x="2016292" y="3609943"/>
                </a:cubicBezTo>
                <a:cubicBezTo>
                  <a:pt x="2000583" y="3847363"/>
                  <a:pt x="1926174" y="3976339"/>
                  <a:pt x="1772395" y="4068523"/>
                </a:cubicBezTo>
                <a:cubicBezTo>
                  <a:pt x="2353889" y="4067834"/>
                  <a:pt x="2787528" y="3676359"/>
                  <a:pt x="2787528" y="3676359"/>
                </a:cubicBezTo>
                <a:close/>
              </a:path>
            </a:pathLst>
          </a:custGeom>
          <a:solidFill>
            <a:schemeClr val="bg1"/>
          </a:solidFill>
          <a:ln w="1905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B8B9B37-264C-4866-91BF-26A20D42B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235544" y="2827605"/>
            <a:ext cx="4180515" cy="3301837"/>
          </a:xfrm>
          <a:custGeom>
            <a:avLst/>
            <a:gdLst>
              <a:gd name="connsiteX0" fmla="*/ 2787528 w 4712373"/>
              <a:gd name="connsiteY0" fmla="*/ 3676359 h 4068523"/>
              <a:gd name="connsiteX1" fmla="*/ 4687166 w 4712373"/>
              <a:gd name="connsiteY1" fmla="*/ 1907489 h 4068523"/>
              <a:gd name="connsiteX2" fmla="*/ 2172275 w 4712373"/>
              <a:gd name="connsiteY2" fmla="*/ 136 h 4068523"/>
              <a:gd name="connsiteX3" fmla="*/ 111143 w 4712373"/>
              <a:gd name="connsiteY3" fmla="*/ 1123024 h 4068523"/>
              <a:gd name="connsiteX4" fmla="*/ 2016292 w 4712373"/>
              <a:gd name="connsiteY4" fmla="*/ 3609943 h 4068523"/>
              <a:gd name="connsiteX5" fmla="*/ 1772395 w 4712373"/>
              <a:gd name="connsiteY5" fmla="*/ 4068523 h 4068523"/>
              <a:gd name="connsiteX6" fmla="*/ 2787528 w 4712373"/>
              <a:gd name="connsiteY6" fmla="*/ 3676359 h 406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2373" h="4068523">
                <a:moveTo>
                  <a:pt x="2787528" y="3676359"/>
                </a:moveTo>
                <a:cubicBezTo>
                  <a:pt x="3711855" y="3636261"/>
                  <a:pt x="4464628" y="3196007"/>
                  <a:pt x="4687166" y="1907489"/>
                </a:cubicBezTo>
                <a:cubicBezTo>
                  <a:pt x="4825649" y="1015407"/>
                  <a:pt x="4448230" y="272693"/>
                  <a:pt x="2172275" y="136"/>
                </a:cubicBezTo>
                <a:cubicBezTo>
                  <a:pt x="1282673" y="-8132"/>
                  <a:pt x="341811" y="361571"/>
                  <a:pt x="111143" y="1123024"/>
                </a:cubicBezTo>
                <a:cubicBezTo>
                  <a:pt x="-63581" y="1699557"/>
                  <a:pt x="-340824" y="3171342"/>
                  <a:pt x="2016292" y="3609943"/>
                </a:cubicBezTo>
                <a:cubicBezTo>
                  <a:pt x="2000583" y="3847363"/>
                  <a:pt x="1926174" y="3976339"/>
                  <a:pt x="1772395" y="4068523"/>
                </a:cubicBezTo>
                <a:cubicBezTo>
                  <a:pt x="2353889" y="4067834"/>
                  <a:pt x="2787528" y="3676359"/>
                  <a:pt x="2787528" y="367635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88DEB5D4-4FB8-9310-DB94-7A21DA90837F}"/>
              </a:ext>
            </a:extLst>
          </p:cNvPr>
          <p:cNvSpPr>
            <a:spLocks noGrp="1"/>
          </p:cNvSpPr>
          <p:nvPr>
            <p:ph type="title"/>
          </p:nvPr>
        </p:nvSpPr>
        <p:spPr>
          <a:xfrm>
            <a:off x="5067299" y="1224011"/>
            <a:ext cx="5422901" cy="2870791"/>
          </a:xfrm>
        </p:spPr>
        <p:txBody>
          <a:bodyPr vert="horz" lIns="91440" tIns="45720" rIns="91440" bIns="45720" rtlCol="0" anchor="ctr">
            <a:normAutofit/>
          </a:bodyPr>
          <a:lstStyle/>
          <a:p>
            <a:pPr algn="ctr"/>
            <a:r>
              <a:rPr lang="en-US" dirty="0" err="1"/>
              <a:t>Πρ</a:t>
            </a:r>
            <a:r>
              <a:rPr lang="en-US" dirty="0"/>
              <a:t>ακτικά...</a:t>
            </a:r>
          </a:p>
        </p:txBody>
      </p:sp>
      <p:sp>
        <p:nvSpPr>
          <p:cNvPr id="3" name="Content Placeholder 2">
            <a:extLst>
              <a:ext uri="{FF2B5EF4-FFF2-40B4-BE49-F238E27FC236}">
                <a16:creationId xmlns:a16="http://schemas.microsoft.com/office/drawing/2014/main" id="{B3CBBA3C-BDB8-12FA-324D-05E4420C70DD}"/>
              </a:ext>
            </a:extLst>
          </p:cNvPr>
          <p:cNvSpPr>
            <a:spLocks noGrp="1"/>
          </p:cNvSpPr>
          <p:nvPr>
            <p:ph idx="1"/>
          </p:nvPr>
        </p:nvSpPr>
        <p:spPr>
          <a:xfrm>
            <a:off x="1763486" y="3766456"/>
            <a:ext cx="2983019" cy="1926773"/>
          </a:xfrm>
        </p:spPr>
        <p:txBody>
          <a:bodyPr vert="horz" lIns="91440" tIns="45720" rIns="91440" bIns="45720" rtlCol="0" anchor="ctr">
            <a:noAutofit/>
          </a:bodyPr>
          <a:lstStyle/>
          <a:p>
            <a:pPr algn="ctr">
              <a:lnSpc>
                <a:spcPct val="90000"/>
              </a:lnSpc>
            </a:pPr>
            <a:r>
              <a:rPr lang="el-GR" sz="2400" b="0" dirty="0">
                <a:latin typeface="Cavolini" panose="03000502040302020204" pitchFamily="66" charset="0"/>
                <a:cs typeface="Cavolini" panose="03000502040302020204" pitchFamily="66" charset="0"/>
              </a:rPr>
              <a:t>«</a:t>
            </a:r>
            <a:r>
              <a:rPr lang="en-US" sz="2400" b="0" dirty="0" err="1">
                <a:latin typeface="Cavolini" panose="03000502040302020204" pitchFamily="66" charset="0"/>
                <a:cs typeface="Cavolini" panose="03000502040302020204" pitchFamily="66" charset="0"/>
              </a:rPr>
              <a:t>Αν</a:t>
            </a:r>
            <a:r>
              <a:rPr lang="en-US" sz="2400" b="0" dirty="0">
                <a:latin typeface="Cavolini" panose="03000502040302020204" pitchFamily="66" charset="0"/>
                <a:cs typeface="Cavolini" panose="03000502040302020204" pitchFamily="66" charset="0"/>
              </a:rPr>
              <a:t> </a:t>
            </a:r>
            <a:r>
              <a:rPr lang="en-US" sz="2400" b="0" dirty="0" err="1">
                <a:latin typeface="Cavolini" panose="03000502040302020204" pitchFamily="66" charset="0"/>
                <a:cs typeface="Cavolini" panose="03000502040302020204" pitchFamily="66" charset="0"/>
              </a:rPr>
              <a:t>ήσ</a:t>
            </a:r>
            <a:r>
              <a:rPr lang="en-US" sz="2400" b="0" dirty="0">
                <a:latin typeface="Cavolini" panose="03000502040302020204" pitchFamily="66" charset="0"/>
                <a:cs typeface="Cavolini" panose="03000502040302020204" pitchFamily="66" charset="0"/>
              </a:rPr>
              <a:t>ασταν εφευρέτες, τι θα φτιάχνατε για να διευκολύνετε έναν φίλο σας, ή κάποιον που αγαπάτε;</a:t>
            </a:r>
            <a:r>
              <a:rPr lang="el-GR" sz="2400" b="0" dirty="0">
                <a:latin typeface="Cavolini" panose="03000502040302020204" pitchFamily="66" charset="0"/>
                <a:cs typeface="Cavolini" panose="03000502040302020204" pitchFamily="66" charset="0"/>
              </a:rPr>
              <a:t>»</a:t>
            </a:r>
            <a:endParaRPr lang="en-US" sz="2400" b="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409167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80D39A-0BA2-4F75-B566-623666189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1DE4653-4C0D-4C98-9FD1-95AD4A0C6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49824" flipH="1">
            <a:off x="4803301" y="377320"/>
            <a:ext cx="6912706" cy="5902624"/>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792"/>
              <a:gd name="connsiteY0" fmla="*/ 2291553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18613 w 6769792"/>
              <a:gd name="connsiteY10" fmla="*/ 2291553 h 2468349"/>
              <a:gd name="connsiteX0" fmla="*/ 1227232 w 6769792"/>
              <a:gd name="connsiteY0" fmla="*/ 2262059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27232 w 6769792"/>
              <a:gd name="connsiteY10" fmla="*/ 2262059 h 2468349"/>
              <a:gd name="connsiteX0" fmla="*/ 1227139 w 6769699"/>
              <a:gd name="connsiteY0" fmla="*/ 2262059 h 2468349"/>
              <a:gd name="connsiteX1" fmla="*/ 491824 w 6769699"/>
              <a:gd name="connsiteY1" fmla="*/ 2128631 h 2468349"/>
              <a:gd name="connsiteX2" fmla="*/ 134532 w 6769699"/>
              <a:gd name="connsiteY2" fmla="*/ 1835847 h 2468349"/>
              <a:gd name="connsiteX3" fmla="*/ 36788 w 6769699"/>
              <a:gd name="connsiteY3" fmla="*/ 794567 h 2468349"/>
              <a:gd name="connsiteX4" fmla="*/ 721214 w 6769699"/>
              <a:gd name="connsiteY4" fmla="*/ 56263 h 2468349"/>
              <a:gd name="connsiteX5" fmla="*/ 6066407 w 6769699"/>
              <a:gd name="connsiteY5" fmla="*/ 156302 h 2468349"/>
              <a:gd name="connsiteX6" fmla="*/ 6768195 w 6769699"/>
              <a:gd name="connsiteY6" fmla="*/ 865255 h 2468349"/>
              <a:gd name="connsiteX7" fmla="*/ 5950640 w 6769699"/>
              <a:gd name="connsiteY7" fmla="*/ 2129659 h 2468349"/>
              <a:gd name="connsiteX8" fmla="*/ 2042026 w 6769699"/>
              <a:gd name="connsiteY8" fmla="*/ 2302040 h 2468349"/>
              <a:gd name="connsiteX9" fmla="*/ 1300412 w 6769699"/>
              <a:gd name="connsiteY9" fmla="*/ 2468349 h 2468349"/>
              <a:gd name="connsiteX10" fmla="*/ 1227139 w 6769699"/>
              <a:gd name="connsiteY10" fmla="*/ 2262059 h 2468349"/>
              <a:gd name="connsiteX0" fmla="*/ 1231573 w 6774133"/>
              <a:gd name="connsiteY0" fmla="*/ 2262059 h 2468349"/>
              <a:gd name="connsiteX1" fmla="*/ 496258 w 6774133"/>
              <a:gd name="connsiteY1" fmla="*/ 2128631 h 2468349"/>
              <a:gd name="connsiteX2" fmla="*/ 122177 w 6774133"/>
              <a:gd name="connsiteY2" fmla="*/ 1787259 h 2468349"/>
              <a:gd name="connsiteX3" fmla="*/ 41222 w 6774133"/>
              <a:gd name="connsiteY3" fmla="*/ 794567 h 2468349"/>
              <a:gd name="connsiteX4" fmla="*/ 725648 w 6774133"/>
              <a:gd name="connsiteY4" fmla="*/ 56263 h 2468349"/>
              <a:gd name="connsiteX5" fmla="*/ 6070841 w 6774133"/>
              <a:gd name="connsiteY5" fmla="*/ 156302 h 2468349"/>
              <a:gd name="connsiteX6" fmla="*/ 6772629 w 6774133"/>
              <a:gd name="connsiteY6" fmla="*/ 865255 h 2468349"/>
              <a:gd name="connsiteX7" fmla="*/ 5955074 w 6774133"/>
              <a:gd name="connsiteY7" fmla="*/ 2129659 h 2468349"/>
              <a:gd name="connsiteX8" fmla="*/ 2046460 w 6774133"/>
              <a:gd name="connsiteY8" fmla="*/ 2302040 h 2468349"/>
              <a:gd name="connsiteX9" fmla="*/ 1304846 w 6774133"/>
              <a:gd name="connsiteY9" fmla="*/ 2468349 h 2468349"/>
              <a:gd name="connsiteX10" fmla="*/ 1231573 w 6774133"/>
              <a:gd name="connsiteY10" fmla="*/ 2262059 h 2468349"/>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5712 w 6774133"/>
              <a:gd name="connsiteY7" fmla="*/ 2082537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3669 w 6774133"/>
              <a:gd name="connsiteY7" fmla="*/ 2063016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830714"/>
              <a:gd name="connsiteY0" fmla="*/ 2285938 h 2488841"/>
              <a:gd name="connsiteX1" fmla="*/ 496258 w 6830714"/>
              <a:gd name="connsiteY1" fmla="*/ 2152510 h 2488841"/>
              <a:gd name="connsiteX2" fmla="*/ 122177 w 6830714"/>
              <a:gd name="connsiteY2" fmla="*/ 1811138 h 2488841"/>
              <a:gd name="connsiteX3" fmla="*/ 41222 w 6830714"/>
              <a:gd name="connsiteY3" fmla="*/ 818446 h 2488841"/>
              <a:gd name="connsiteX4" fmla="*/ 725648 w 6830714"/>
              <a:gd name="connsiteY4" fmla="*/ 80142 h 2488841"/>
              <a:gd name="connsiteX5" fmla="*/ 6070841 w 6830714"/>
              <a:gd name="connsiteY5" fmla="*/ 180181 h 2488841"/>
              <a:gd name="connsiteX6" fmla="*/ 6772693 w 6830714"/>
              <a:gd name="connsiteY6" fmla="*/ 1001592 h 2488841"/>
              <a:gd name="connsiteX7" fmla="*/ 6123669 w 6830714"/>
              <a:gd name="connsiteY7" fmla="*/ 2086895 h 2488841"/>
              <a:gd name="connsiteX8" fmla="*/ 2046460 w 6830714"/>
              <a:gd name="connsiteY8" fmla="*/ 2325919 h 2488841"/>
              <a:gd name="connsiteX9" fmla="*/ 1222559 w 6830714"/>
              <a:gd name="connsiteY9" fmla="*/ 2488841 h 2488841"/>
              <a:gd name="connsiteX10" fmla="*/ 1231573 w 6830714"/>
              <a:gd name="connsiteY10" fmla="*/ 2285938 h 2488841"/>
              <a:gd name="connsiteX0" fmla="*/ 1231573 w 6775421"/>
              <a:gd name="connsiteY0" fmla="*/ 2285174 h 2488077"/>
              <a:gd name="connsiteX1" fmla="*/ 496258 w 6775421"/>
              <a:gd name="connsiteY1" fmla="*/ 2151746 h 2488077"/>
              <a:gd name="connsiteX2" fmla="*/ 122177 w 6775421"/>
              <a:gd name="connsiteY2" fmla="*/ 1810374 h 2488077"/>
              <a:gd name="connsiteX3" fmla="*/ 41222 w 6775421"/>
              <a:gd name="connsiteY3" fmla="*/ 817682 h 2488077"/>
              <a:gd name="connsiteX4" fmla="*/ 725648 w 6775421"/>
              <a:gd name="connsiteY4" fmla="*/ 79378 h 2488077"/>
              <a:gd name="connsiteX5" fmla="*/ 6070841 w 6775421"/>
              <a:gd name="connsiteY5" fmla="*/ 179417 h 2488077"/>
              <a:gd name="connsiteX6" fmla="*/ 6772693 w 6775421"/>
              <a:gd name="connsiteY6" fmla="*/ 1000828 h 2488077"/>
              <a:gd name="connsiteX7" fmla="*/ 6123669 w 6775421"/>
              <a:gd name="connsiteY7" fmla="*/ 2086131 h 2488077"/>
              <a:gd name="connsiteX8" fmla="*/ 2046460 w 6775421"/>
              <a:gd name="connsiteY8" fmla="*/ 2325155 h 2488077"/>
              <a:gd name="connsiteX9" fmla="*/ 1222559 w 6775421"/>
              <a:gd name="connsiteY9" fmla="*/ 2488077 h 2488077"/>
              <a:gd name="connsiteX10" fmla="*/ 1231573 w 6775421"/>
              <a:gd name="connsiteY10" fmla="*/ 2285174 h 2488077"/>
              <a:gd name="connsiteX0" fmla="*/ 1231573 w 6851024"/>
              <a:gd name="connsiteY0" fmla="*/ 2287499 h 2490402"/>
              <a:gd name="connsiteX1" fmla="*/ 496258 w 6851024"/>
              <a:gd name="connsiteY1" fmla="*/ 2154071 h 2490402"/>
              <a:gd name="connsiteX2" fmla="*/ 122177 w 6851024"/>
              <a:gd name="connsiteY2" fmla="*/ 1812699 h 2490402"/>
              <a:gd name="connsiteX3" fmla="*/ 41222 w 6851024"/>
              <a:gd name="connsiteY3" fmla="*/ 820007 h 2490402"/>
              <a:gd name="connsiteX4" fmla="*/ 725648 w 6851024"/>
              <a:gd name="connsiteY4" fmla="*/ 81703 h 2490402"/>
              <a:gd name="connsiteX5" fmla="*/ 6070841 w 6851024"/>
              <a:gd name="connsiteY5" fmla="*/ 181742 h 2490402"/>
              <a:gd name="connsiteX6" fmla="*/ 6800142 w 6851024"/>
              <a:gd name="connsiteY6" fmla="*/ 1041768 h 2490402"/>
              <a:gd name="connsiteX7" fmla="*/ 6123669 w 6851024"/>
              <a:gd name="connsiteY7" fmla="*/ 2088456 h 2490402"/>
              <a:gd name="connsiteX8" fmla="*/ 2046460 w 6851024"/>
              <a:gd name="connsiteY8" fmla="*/ 2327480 h 2490402"/>
              <a:gd name="connsiteX9" fmla="*/ 1222559 w 6851024"/>
              <a:gd name="connsiteY9" fmla="*/ 2490402 h 2490402"/>
              <a:gd name="connsiteX10" fmla="*/ 1231573 w 6851024"/>
              <a:gd name="connsiteY10" fmla="*/ 2287499 h 2490402"/>
              <a:gd name="connsiteX0" fmla="*/ 1231573 w 6851024"/>
              <a:gd name="connsiteY0" fmla="*/ 2287499 h 2486130"/>
              <a:gd name="connsiteX1" fmla="*/ 496258 w 6851024"/>
              <a:gd name="connsiteY1" fmla="*/ 2154071 h 2486130"/>
              <a:gd name="connsiteX2" fmla="*/ 122177 w 6851024"/>
              <a:gd name="connsiteY2" fmla="*/ 1812699 h 2486130"/>
              <a:gd name="connsiteX3" fmla="*/ 41222 w 6851024"/>
              <a:gd name="connsiteY3" fmla="*/ 820007 h 2486130"/>
              <a:gd name="connsiteX4" fmla="*/ 725648 w 6851024"/>
              <a:gd name="connsiteY4" fmla="*/ 81703 h 2486130"/>
              <a:gd name="connsiteX5" fmla="*/ 6070841 w 6851024"/>
              <a:gd name="connsiteY5" fmla="*/ 181742 h 2486130"/>
              <a:gd name="connsiteX6" fmla="*/ 6800142 w 6851024"/>
              <a:gd name="connsiteY6" fmla="*/ 1041768 h 2486130"/>
              <a:gd name="connsiteX7" fmla="*/ 6123669 w 6851024"/>
              <a:gd name="connsiteY7" fmla="*/ 2088456 h 2486130"/>
              <a:gd name="connsiteX8" fmla="*/ 2046460 w 6851024"/>
              <a:gd name="connsiteY8" fmla="*/ 2327480 h 2486130"/>
              <a:gd name="connsiteX9" fmla="*/ 1187001 w 6851024"/>
              <a:gd name="connsiteY9" fmla="*/ 2486130 h 2486130"/>
              <a:gd name="connsiteX10" fmla="*/ 1231573 w 6851024"/>
              <a:gd name="connsiteY10" fmla="*/ 2287499 h 2486130"/>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046460 w 6851024"/>
              <a:gd name="connsiteY8" fmla="*/ 2327480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1024" h="2461764">
                <a:moveTo>
                  <a:pt x="1231573" y="2287499"/>
                </a:moveTo>
                <a:cubicBezTo>
                  <a:pt x="1112336" y="2271169"/>
                  <a:pt x="681157" y="2233204"/>
                  <a:pt x="496258" y="2154071"/>
                </a:cubicBezTo>
                <a:cubicBezTo>
                  <a:pt x="311359" y="2074938"/>
                  <a:pt x="198016" y="2035043"/>
                  <a:pt x="122177" y="1812699"/>
                </a:cubicBezTo>
                <a:cubicBezTo>
                  <a:pt x="46338" y="1590355"/>
                  <a:pt x="-59356" y="1108506"/>
                  <a:pt x="41222" y="820007"/>
                </a:cubicBezTo>
                <a:cubicBezTo>
                  <a:pt x="141800" y="531508"/>
                  <a:pt x="395768" y="136683"/>
                  <a:pt x="725648" y="81703"/>
                </a:cubicBezTo>
                <a:cubicBezTo>
                  <a:pt x="1694758" y="-79792"/>
                  <a:pt x="5058425" y="21731"/>
                  <a:pt x="6070841" y="181742"/>
                </a:cubicBezTo>
                <a:cubicBezTo>
                  <a:pt x="7083257" y="341753"/>
                  <a:pt x="6832799" y="565274"/>
                  <a:pt x="6800142" y="1041768"/>
                </a:cubicBezTo>
                <a:cubicBezTo>
                  <a:pt x="6762524" y="1588400"/>
                  <a:pt x="6896479" y="1874529"/>
                  <a:pt x="6123669" y="2088456"/>
                </a:cubicBezTo>
                <a:cubicBezTo>
                  <a:pt x="5350859" y="2302383"/>
                  <a:pt x="2371629" y="2317340"/>
                  <a:pt x="2163283" y="2325332"/>
                </a:cubicBezTo>
                <a:cubicBezTo>
                  <a:pt x="1581595" y="2463408"/>
                  <a:pt x="1234045" y="2459053"/>
                  <a:pt x="1172765" y="2461764"/>
                </a:cubicBezTo>
                <a:cubicBezTo>
                  <a:pt x="1538023" y="2321109"/>
                  <a:pt x="1231573" y="2287499"/>
                  <a:pt x="1231573" y="2287499"/>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4FB7586-D41B-4287-9864-5CA49B350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49824" flipH="1">
            <a:off x="4868349" y="422322"/>
            <a:ext cx="6912706" cy="5902624"/>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792"/>
              <a:gd name="connsiteY0" fmla="*/ 2291553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18613 w 6769792"/>
              <a:gd name="connsiteY10" fmla="*/ 2291553 h 2468349"/>
              <a:gd name="connsiteX0" fmla="*/ 1227232 w 6769792"/>
              <a:gd name="connsiteY0" fmla="*/ 2262059 h 2468349"/>
              <a:gd name="connsiteX1" fmla="*/ 495492 w 6769792"/>
              <a:gd name="connsiteY1" fmla="*/ 2162792 h 2468349"/>
              <a:gd name="connsiteX2" fmla="*/ 134625 w 6769792"/>
              <a:gd name="connsiteY2" fmla="*/ 1835847 h 2468349"/>
              <a:gd name="connsiteX3" fmla="*/ 36881 w 6769792"/>
              <a:gd name="connsiteY3" fmla="*/ 794567 h 2468349"/>
              <a:gd name="connsiteX4" fmla="*/ 721307 w 6769792"/>
              <a:gd name="connsiteY4" fmla="*/ 56263 h 2468349"/>
              <a:gd name="connsiteX5" fmla="*/ 6066500 w 6769792"/>
              <a:gd name="connsiteY5" fmla="*/ 156302 h 2468349"/>
              <a:gd name="connsiteX6" fmla="*/ 6768288 w 6769792"/>
              <a:gd name="connsiteY6" fmla="*/ 865255 h 2468349"/>
              <a:gd name="connsiteX7" fmla="*/ 5950733 w 6769792"/>
              <a:gd name="connsiteY7" fmla="*/ 2129659 h 2468349"/>
              <a:gd name="connsiteX8" fmla="*/ 2042119 w 6769792"/>
              <a:gd name="connsiteY8" fmla="*/ 2302040 h 2468349"/>
              <a:gd name="connsiteX9" fmla="*/ 1300505 w 6769792"/>
              <a:gd name="connsiteY9" fmla="*/ 2468349 h 2468349"/>
              <a:gd name="connsiteX10" fmla="*/ 1227232 w 6769792"/>
              <a:gd name="connsiteY10" fmla="*/ 2262059 h 2468349"/>
              <a:gd name="connsiteX0" fmla="*/ 1227139 w 6769699"/>
              <a:gd name="connsiteY0" fmla="*/ 2262059 h 2468349"/>
              <a:gd name="connsiteX1" fmla="*/ 491824 w 6769699"/>
              <a:gd name="connsiteY1" fmla="*/ 2128631 h 2468349"/>
              <a:gd name="connsiteX2" fmla="*/ 134532 w 6769699"/>
              <a:gd name="connsiteY2" fmla="*/ 1835847 h 2468349"/>
              <a:gd name="connsiteX3" fmla="*/ 36788 w 6769699"/>
              <a:gd name="connsiteY3" fmla="*/ 794567 h 2468349"/>
              <a:gd name="connsiteX4" fmla="*/ 721214 w 6769699"/>
              <a:gd name="connsiteY4" fmla="*/ 56263 h 2468349"/>
              <a:gd name="connsiteX5" fmla="*/ 6066407 w 6769699"/>
              <a:gd name="connsiteY5" fmla="*/ 156302 h 2468349"/>
              <a:gd name="connsiteX6" fmla="*/ 6768195 w 6769699"/>
              <a:gd name="connsiteY6" fmla="*/ 865255 h 2468349"/>
              <a:gd name="connsiteX7" fmla="*/ 5950640 w 6769699"/>
              <a:gd name="connsiteY7" fmla="*/ 2129659 h 2468349"/>
              <a:gd name="connsiteX8" fmla="*/ 2042026 w 6769699"/>
              <a:gd name="connsiteY8" fmla="*/ 2302040 h 2468349"/>
              <a:gd name="connsiteX9" fmla="*/ 1300412 w 6769699"/>
              <a:gd name="connsiteY9" fmla="*/ 2468349 h 2468349"/>
              <a:gd name="connsiteX10" fmla="*/ 1227139 w 6769699"/>
              <a:gd name="connsiteY10" fmla="*/ 2262059 h 2468349"/>
              <a:gd name="connsiteX0" fmla="*/ 1231573 w 6774133"/>
              <a:gd name="connsiteY0" fmla="*/ 2262059 h 2468349"/>
              <a:gd name="connsiteX1" fmla="*/ 496258 w 6774133"/>
              <a:gd name="connsiteY1" fmla="*/ 2128631 h 2468349"/>
              <a:gd name="connsiteX2" fmla="*/ 122177 w 6774133"/>
              <a:gd name="connsiteY2" fmla="*/ 1787259 h 2468349"/>
              <a:gd name="connsiteX3" fmla="*/ 41222 w 6774133"/>
              <a:gd name="connsiteY3" fmla="*/ 794567 h 2468349"/>
              <a:gd name="connsiteX4" fmla="*/ 725648 w 6774133"/>
              <a:gd name="connsiteY4" fmla="*/ 56263 h 2468349"/>
              <a:gd name="connsiteX5" fmla="*/ 6070841 w 6774133"/>
              <a:gd name="connsiteY5" fmla="*/ 156302 h 2468349"/>
              <a:gd name="connsiteX6" fmla="*/ 6772629 w 6774133"/>
              <a:gd name="connsiteY6" fmla="*/ 865255 h 2468349"/>
              <a:gd name="connsiteX7" fmla="*/ 5955074 w 6774133"/>
              <a:gd name="connsiteY7" fmla="*/ 2129659 h 2468349"/>
              <a:gd name="connsiteX8" fmla="*/ 2046460 w 6774133"/>
              <a:gd name="connsiteY8" fmla="*/ 2302040 h 2468349"/>
              <a:gd name="connsiteX9" fmla="*/ 1304846 w 6774133"/>
              <a:gd name="connsiteY9" fmla="*/ 2468349 h 2468349"/>
              <a:gd name="connsiteX10" fmla="*/ 1231573 w 6774133"/>
              <a:gd name="connsiteY10" fmla="*/ 2262059 h 2468349"/>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5955074 w 6774133"/>
              <a:gd name="connsiteY7" fmla="*/ 2129659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5712 w 6774133"/>
              <a:gd name="connsiteY7" fmla="*/ 2082537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774133"/>
              <a:gd name="connsiteY0" fmla="*/ 2262059 h 2464962"/>
              <a:gd name="connsiteX1" fmla="*/ 496258 w 6774133"/>
              <a:gd name="connsiteY1" fmla="*/ 2128631 h 2464962"/>
              <a:gd name="connsiteX2" fmla="*/ 122177 w 6774133"/>
              <a:gd name="connsiteY2" fmla="*/ 1787259 h 2464962"/>
              <a:gd name="connsiteX3" fmla="*/ 41222 w 6774133"/>
              <a:gd name="connsiteY3" fmla="*/ 794567 h 2464962"/>
              <a:gd name="connsiteX4" fmla="*/ 725648 w 6774133"/>
              <a:gd name="connsiteY4" fmla="*/ 56263 h 2464962"/>
              <a:gd name="connsiteX5" fmla="*/ 6070841 w 6774133"/>
              <a:gd name="connsiteY5" fmla="*/ 156302 h 2464962"/>
              <a:gd name="connsiteX6" fmla="*/ 6772629 w 6774133"/>
              <a:gd name="connsiteY6" fmla="*/ 865255 h 2464962"/>
              <a:gd name="connsiteX7" fmla="*/ 6123669 w 6774133"/>
              <a:gd name="connsiteY7" fmla="*/ 2063016 h 2464962"/>
              <a:gd name="connsiteX8" fmla="*/ 2046460 w 6774133"/>
              <a:gd name="connsiteY8" fmla="*/ 2302040 h 2464962"/>
              <a:gd name="connsiteX9" fmla="*/ 1222559 w 6774133"/>
              <a:gd name="connsiteY9" fmla="*/ 2464962 h 2464962"/>
              <a:gd name="connsiteX10" fmla="*/ 1231573 w 6774133"/>
              <a:gd name="connsiteY10" fmla="*/ 2262059 h 2464962"/>
              <a:gd name="connsiteX0" fmla="*/ 1231573 w 6830714"/>
              <a:gd name="connsiteY0" fmla="*/ 2285938 h 2488841"/>
              <a:gd name="connsiteX1" fmla="*/ 496258 w 6830714"/>
              <a:gd name="connsiteY1" fmla="*/ 2152510 h 2488841"/>
              <a:gd name="connsiteX2" fmla="*/ 122177 w 6830714"/>
              <a:gd name="connsiteY2" fmla="*/ 1811138 h 2488841"/>
              <a:gd name="connsiteX3" fmla="*/ 41222 w 6830714"/>
              <a:gd name="connsiteY3" fmla="*/ 818446 h 2488841"/>
              <a:gd name="connsiteX4" fmla="*/ 725648 w 6830714"/>
              <a:gd name="connsiteY4" fmla="*/ 80142 h 2488841"/>
              <a:gd name="connsiteX5" fmla="*/ 6070841 w 6830714"/>
              <a:gd name="connsiteY5" fmla="*/ 180181 h 2488841"/>
              <a:gd name="connsiteX6" fmla="*/ 6772693 w 6830714"/>
              <a:gd name="connsiteY6" fmla="*/ 1001592 h 2488841"/>
              <a:gd name="connsiteX7" fmla="*/ 6123669 w 6830714"/>
              <a:gd name="connsiteY7" fmla="*/ 2086895 h 2488841"/>
              <a:gd name="connsiteX8" fmla="*/ 2046460 w 6830714"/>
              <a:gd name="connsiteY8" fmla="*/ 2325919 h 2488841"/>
              <a:gd name="connsiteX9" fmla="*/ 1222559 w 6830714"/>
              <a:gd name="connsiteY9" fmla="*/ 2488841 h 2488841"/>
              <a:gd name="connsiteX10" fmla="*/ 1231573 w 6830714"/>
              <a:gd name="connsiteY10" fmla="*/ 2285938 h 2488841"/>
              <a:gd name="connsiteX0" fmla="*/ 1231573 w 6775421"/>
              <a:gd name="connsiteY0" fmla="*/ 2285174 h 2488077"/>
              <a:gd name="connsiteX1" fmla="*/ 496258 w 6775421"/>
              <a:gd name="connsiteY1" fmla="*/ 2151746 h 2488077"/>
              <a:gd name="connsiteX2" fmla="*/ 122177 w 6775421"/>
              <a:gd name="connsiteY2" fmla="*/ 1810374 h 2488077"/>
              <a:gd name="connsiteX3" fmla="*/ 41222 w 6775421"/>
              <a:gd name="connsiteY3" fmla="*/ 817682 h 2488077"/>
              <a:gd name="connsiteX4" fmla="*/ 725648 w 6775421"/>
              <a:gd name="connsiteY4" fmla="*/ 79378 h 2488077"/>
              <a:gd name="connsiteX5" fmla="*/ 6070841 w 6775421"/>
              <a:gd name="connsiteY5" fmla="*/ 179417 h 2488077"/>
              <a:gd name="connsiteX6" fmla="*/ 6772693 w 6775421"/>
              <a:gd name="connsiteY6" fmla="*/ 1000828 h 2488077"/>
              <a:gd name="connsiteX7" fmla="*/ 6123669 w 6775421"/>
              <a:gd name="connsiteY7" fmla="*/ 2086131 h 2488077"/>
              <a:gd name="connsiteX8" fmla="*/ 2046460 w 6775421"/>
              <a:gd name="connsiteY8" fmla="*/ 2325155 h 2488077"/>
              <a:gd name="connsiteX9" fmla="*/ 1222559 w 6775421"/>
              <a:gd name="connsiteY9" fmla="*/ 2488077 h 2488077"/>
              <a:gd name="connsiteX10" fmla="*/ 1231573 w 6775421"/>
              <a:gd name="connsiteY10" fmla="*/ 2285174 h 2488077"/>
              <a:gd name="connsiteX0" fmla="*/ 1231573 w 6851024"/>
              <a:gd name="connsiteY0" fmla="*/ 2287499 h 2490402"/>
              <a:gd name="connsiteX1" fmla="*/ 496258 w 6851024"/>
              <a:gd name="connsiteY1" fmla="*/ 2154071 h 2490402"/>
              <a:gd name="connsiteX2" fmla="*/ 122177 w 6851024"/>
              <a:gd name="connsiteY2" fmla="*/ 1812699 h 2490402"/>
              <a:gd name="connsiteX3" fmla="*/ 41222 w 6851024"/>
              <a:gd name="connsiteY3" fmla="*/ 820007 h 2490402"/>
              <a:gd name="connsiteX4" fmla="*/ 725648 w 6851024"/>
              <a:gd name="connsiteY4" fmla="*/ 81703 h 2490402"/>
              <a:gd name="connsiteX5" fmla="*/ 6070841 w 6851024"/>
              <a:gd name="connsiteY5" fmla="*/ 181742 h 2490402"/>
              <a:gd name="connsiteX6" fmla="*/ 6800142 w 6851024"/>
              <a:gd name="connsiteY6" fmla="*/ 1041768 h 2490402"/>
              <a:gd name="connsiteX7" fmla="*/ 6123669 w 6851024"/>
              <a:gd name="connsiteY7" fmla="*/ 2088456 h 2490402"/>
              <a:gd name="connsiteX8" fmla="*/ 2046460 w 6851024"/>
              <a:gd name="connsiteY8" fmla="*/ 2327480 h 2490402"/>
              <a:gd name="connsiteX9" fmla="*/ 1222559 w 6851024"/>
              <a:gd name="connsiteY9" fmla="*/ 2490402 h 2490402"/>
              <a:gd name="connsiteX10" fmla="*/ 1231573 w 6851024"/>
              <a:gd name="connsiteY10" fmla="*/ 2287499 h 2490402"/>
              <a:gd name="connsiteX0" fmla="*/ 1231573 w 6851024"/>
              <a:gd name="connsiteY0" fmla="*/ 2287499 h 2486130"/>
              <a:gd name="connsiteX1" fmla="*/ 496258 w 6851024"/>
              <a:gd name="connsiteY1" fmla="*/ 2154071 h 2486130"/>
              <a:gd name="connsiteX2" fmla="*/ 122177 w 6851024"/>
              <a:gd name="connsiteY2" fmla="*/ 1812699 h 2486130"/>
              <a:gd name="connsiteX3" fmla="*/ 41222 w 6851024"/>
              <a:gd name="connsiteY3" fmla="*/ 820007 h 2486130"/>
              <a:gd name="connsiteX4" fmla="*/ 725648 w 6851024"/>
              <a:gd name="connsiteY4" fmla="*/ 81703 h 2486130"/>
              <a:gd name="connsiteX5" fmla="*/ 6070841 w 6851024"/>
              <a:gd name="connsiteY5" fmla="*/ 181742 h 2486130"/>
              <a:gd name="connsiteX6" fmla="*/ 6800142 w 6851024"/>
              <a:gd name="connsiteY6" fmla="*/ 1041768 h 2486130"/>
              <a:gd name="connsiteX7" fmla="*/ 6123669 w 6851024"/>
              <a:gd name="connsiteY7" fmla="*/ 2088456 h 2486130"/>
              <a:gd name="connsiteX8" fmla="*/ 2046460 w 6851024"/>
              <a:gd name="connsiteY8" fmla="*/ 2327480 h 2486130"/>
              <a:gd name="connsiteX9" fmla="*/ 1187001 w 6851024"/>
              <a:gd name="connsiteY9" fmla="*/ 2486130 h 2486130"/>
              <a:gd name="connsiteX10" fmla="*/ 1231573 w 6851024"/>
              <a:gd name="connsiteY10" fmla="*/ 2287499 h 2486130"/>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046460 w 6851024"/>
              <a:gd name="connsiteY8" fmla="*/ 2327480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 name="connsiteX0" fmla="*/ 1231573 w 6851024"/>
              <a:gd name="connsiteY0" fmla="*/ 2287499 h 2461764"/>
              <a:gd name="connsiteX1" fmla="*/ 496258 w 6851024"/>
              <a:gd name="connsiteY1" fmla="*/ 2154071 h 2461764"/>
              <a:gd name="connsiteX2" fmla="*/ 122177 w 6851024"/>
              <a:gd name="connsiteY2" fmla="*/ 1812699 h 2461764"/>
              <a:gd name="connsiteX3" fmla="*/ 41222 w 6851024"/>
              <a:gd name="connsiteY3" fmla="*/ 820007 h 2461764"/>
              <a:gd name="connsiteX4" fmla="*/ 725648 w 6851024"/>
              <a:gd name="connsiteY4" fmla="*/ 81703 h 2461764"/>
              <a:gd name="connsiteX5" fmla="*/ 6070841 w 6851024"/>
              <a:gd name="connsiteY5" fmla="*/ 181742 h 2461764"/>
              <a:gd name="connsiteX6" fmla="*/ 6800142 w 6851024"/>
              <a:gd name="connsiteY6" fmla="*/ 1041768 h 2461764"/>
              <a:gd name="connsiteX7" fmla="*/ 6123669 w 6851024"/>
              <a:gd name="connsiteY7" fmla="*/ 2088456 h 2461764"/>
              <a:gd name="connsiteX8" fmla="*/ 2163283 w 6851024"/>
              <a:gd name="connsiteY8" fmla="*/ 2325332 h 2461764"/>
              <a:gd name="connsiteX9" fmla="*/ 1172765 w 6851024"/>
              <a:gd name="connsiteY9" fmla="*/ 2461764 h 2461764"/>
              <a:gd name="connsiteX10" fmla="*/ 1231573 w 6851024"/>
              <a:gd name="connsiteY10" fmla="*/ 2287499 h 246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1024" h="2461764">
                <a:moveTo>
                  <a:pt x="1231573" y="2287499"/>
                </a:moveTo>
                <a:cubicBezTo>
                  <a:pt x="1112336" y="2271169"/>
                  <a:pt x="681157" y="2233204"/>
                  <a:pt x="496258" y="2154071"/>
                </a:cubicBezTo>
                <a:cubicBezTo>
                  <a:pt x="311359" y="2074938"/>
                  <a:pt x="198016" y="2035043"/>
                  <a:pt x="122177" y="1812699"/>
                </a:cubicBezTo>
                <a:cubicBezTo>
                  <a:pt x="46338" y="1590355"/>
                  <a:pt x="-59356" y="1108506"/>
                  <a:pt x="41222" y="820007"/>
                </a:cubicBezTo>
                <a:cubicBezTo>
                  <a:pt x="141800" y="531508"/>
                  <a:pt x="395768" y="136683"/>
                  <a:pt x="725648" y="81703"/>
                </a:cubicBezTo>
                <a:cubicBezTo>
                  <a:pt x="1694758" y="-79792"/>
                  <a:pt x="5058425" y="21731"/>
                  <a:pt x="6070841" y="181742"/>
                </a:cubicBezTo>
                <a:cubicBezTo>
                  <a:pt x="7083257" y="341753"/>
                  <a:pt x="6832799" y="565274"/>
                  <a:pt x="6800142" y="1041768"/>
                </a:cubicBezTo>
                <a:cubicBezTo>
                  <a:pt x="6762524" y="1588400"/>
                  <a:pt x="6896479" y="1874529"/>
                  <a:pt x="6123669" y="2088456"/>
                </a:cubicBezTo>
                <a:cubicBezTo>
                  <a:pt x="5350859" y="2302383"/>
                  <a:pt x="2371629" y="2317340"/>
                  <a:pt x="2163283" y="2325332"/>
                </a:cubicBezTo>
                <a:cubicBezTo>
                  <a:pt x="1581595" y="2463408"/>
                  <a:pt x="1234045" y="2459053"/>
                  <a:pt x="1172765" y="2461764"/>
                </a:cubicBezTo>
                <a:cubicBezTo>
                  <a:pt x="1538023" y="2321109"/>
                  <a:pt x="1231573" y="2287499"/>
                  <a:pt x="1231573" y="2287499"/>
                </a:cubicBezTo>
                <a:close/>
              </a:path>
            </a:pathLst>
          </a:custGeom>
          <a:noFill/>
          <a:ln w="19050" cap="flat">
            <a:solidFill>
              <a:schemeClr val="tx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D9E833B-71C6-4E5A-8EE9-2F5C6CF09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776088" y="584312"/>
            <a:ext cx="4653004" cy="3398069"/>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8820" h="4175448">
                <a:moveTo>
                  <a:pt x="1008299" y="0"/>
                </a:moveTo>
                <a:cubicBezTo>
                  <a:pt x="1080221" y="58905"/>
                  <a:pt x="1502689" y="357725"/>
                  <a:pt x="1646266" y="574434"/>
                </a:cubicBezTo>
                <a:cubicBezTo>
                  <a:pt x="1801987" y="585526"/>
                  <a:pt x="4118388" y="461840"/>
                  <a:pt x="4631860" y="934302"/>
                </a:cubicBezTo>
                <a:cubicBezTo>
                  <a:pt x="5145332" y="1406764"/>
                  <a:pt x="4955580" y="2313155"/>
                  <a:pt x="4727101" y="3409206"/>
                </a:cubicBezTo>
                <a:cubicBezTo>
                  <a:pt x="4578135" y="3975170"/>
                  <a:pt x="4223222" y="4034330"/>
                  <a:pt x="3579038" y="4131303"/>
                </a:cubicBezTo>
                <a:cubicBezTo>
                  <a:pt x="2934854" y="4228276"/>
                  <a:pt x="1597338" y="4158382"/>
                  <a:pt x="861999" y="3991042"/>
                </a:cubicBezTo>
                <a:cubicBezTo>
                  <a:pt x="557764" y="3888766"/>
                  <a:pt x="288603" y="3774523"/>
                  <a:pt x="76447" y="3313039"/>
                </a:cubicBezTo>
                <a:cubicBezTo>
                  <a:pt x="-73175" y="2826910"/>
                  <a:pt x="18982" y="1794318"/>
                  <a:pt x="163050" y="1290513"/>
                </a:cubicBezTo>
                <a:cubicBezTo>
                  <a:pt x="367640" y="666231"/>
                  <a:pt x="707145" y="617043"/>
                  <a:pt x="990367" y="590018"/>
                </a:cubicBezTo>
                <a:cubicBezTo>
                  <a:pt x="990367" y="590018"/>
                  <a:pt x="1038579" y="394709"/>
                  <a:pt x="1008299"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F1D3CF-47F7-71F8-27D8-B1B7099FB044}"/>
              </a:ext>
            </a:extLst>
          </p:cNvPr>
          <p:cNvSpPr>
            <a:spLocks noGrp="1"/>
          </p:cNvSpPr>
          <p:nvPr>
            <p:ph type="title"/>
          </p:nvPr>
        </p:nvSpPr>
        <p:spPr>
          <a:xfrm>
            <a:off x="1221949" y="1441683"/>
            <a:ext cx="3737320" cy="2085287"/>
          </a:xfrm>
        </p:spPr>
        <p:txBody>
          <a:bodyPr>
            <a:normAutofit fontScale="90000"/>
          </a:bodyPr>
          <a:lstStyle/>
          <a:p>
            <a:pPr algn="ctr"/>
            <a:r>
              <a:rPr kumimoji="0" lang="el-GR" sz="4000" b="1" i="0" u="none" strike="noStrike" kern="1200" cap="none" spc="100" normalizeH="0" baseline="0" noProof="0">
                <a:ln>
                  <a:noFill/>
                </a:ln>
                <a:solidFill>
                  <a:prstClr val="black"/>
                </a:solidFill>
                <a:effectLst/>
                <a:uLnTx/>
                <a:uFillTx/>
                <a:latin typeface="Cavolini" panose="03000502040302020204" pitchFamily="66" charset="0"/>
                <a:ea typeface="+mj-ea"/>
                <a:cs typeface="Cavolini" panose="03000502040302020204" pitchFamily="66" charset="0"/>
              </a:rPr>
              <a:t>Ανάπτυξη παιδιών και Παιδική Λογοτεχνία</a:t>
            </a:r>
            <a:endParaRPr lang="en-US" dirty="0"/>
          </a:p>
        </p:txBody>
      </p:sp>
      <p:sp>
        <p:nvSpPr>
          <p:cNvPr id="16" name="Freeform: Shape 15">
            <a:extLst>
              <a:ext uri="{FF2B5EF4-FFF2-40B4-BE49-F238E27FC236}">
                <a16:creationId xmlns:a16="http://schemas.microsoft.com/office/drawing/2014/main" id="{A7E159FC-3666-4232-8B04-4E20400D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719578" y="526618"/>
            <a:ext cx="4653004" cy="3398069"/>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8820" h="4175448">
                <a:moveTo>
                  <a:pt x="1008299" y="0"/>
                </a:moveTo>
                <a:cubicBezTo>
                  <a:pt x="1080221" y="58905"/>
                  <a:pt x="1502689" y="357725"/>
                  <a:pt x="1646266" y="574434"/>
                </a:cubicBezTo>
                <a:cubicBezTo>
                  <a:pt x="1801987" y="585526"/>
                  <a:pt x="4118388" y="461840"/>
                  <a:pt x="4631860" y="934302"/>
                </a:cubicBezTo>
                <a:cubicBezTo>
                  <a:pt x="5145332" y="1406764"/>
                  <a:pt x="4955580" y="2313155"/>
                  <a:pt x="4727101" y="3409206"/>
                </a:cubicBezTo>
                <a:cubicBezTo>
                  <a:pt x="4578135" y="3975170"/>
                  <a:pt x="4223222" y="4034330"/>
                  <a:pt x="3579038" y="4131303"/>
                </a:cubicBezTo>
                <a:cubicBezTo>
                  <a:pt x="2934854" y="4228276"/>
                  <a:pt x="1597338" y="4158382"/>
                  <a:pt x="861999" y="3991042"/>
                </a:cubicBezTo>
                <a:cubicBezTo>
                  <a:pt x="557764" y="3888766"/>
                  <a:pt x="288603" y="3774523"/>
                  <a:pt x="76447" y="3313039"/>
                </a:cubicBezTo>
                <a:cubicBezTo>
                  <a:pt x="-73175" y="2826910"/>
                  <a:pt x="18982" y="1794318"/>
                  <a:pt x="163050" y="1290513"/>
                </a:cubicBezTo>
                <a:cubicBezTo>
                  <a:pt x="367640" y="666231"/>
                  <a:pt x="707145" y="617043"/>
                  <a:pt x="990367" y="590018"/>
                </a:cubicBezTo>
                <a:cubicBezTo>
                  <a:pt x="990367" y="590018"/>
                  <a:pt x="1038579" y="394709"/>
                  <a:pt x="1008299"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E92532F-DAE2-158A-14F9-476D9E39600C}"/>
              </a:ext>
            </a:extLst>
          </p:cNvPr>
          <p:cNvSpPr>
            <a:spLocks noGrp="1"/>
          </p:cNvSpPr>
          <p:nvPr>
            <p:ph idx="1"/>
          </p:nvPr>
        </p:nvSpPr>
        <p:spPr>
          <a:xfrm>
            <a:off x="5855792" y="1133062"/>
            <a:ext cx="5098347" cy="4216490"/>
          </a:xfrm>
        </p:spPr>
        <p:txBody>
          <a:bodyPr anchor="ctr">
            <a:noAutofit/>
          </a:bodyPr>
          <a:lstStyle/>
          <a:p>
            <a:pPr marL="457200" marR="0" lvl="0" indent="-457200" algn="l" defTabSz="914400" rtl="0" eaLnBrk="1" fontAlgn="auto" latinLnBrk="0" hangingPunct="1">
              <a:lnSpc>
                <a:spcPct val="100000"/>
              </a:lnSpc>
              <a:spcBef>
                <a:spcPts val="1000"/>
              </a:spcBef>
              <a:spcAft>
                <a:spcPts val="0"/>
              </a:spcAft>
              <a:buClrTx/>
              <a:buSzPct val="73000"/>
              <a:buFont typeface="Wingdings" panose="05000000000000000000" pitchFamily="2" charset="2"/>
              <a:buChar char="ü"/>
              <a:tabLst/>
              <a:defRPr/>
            </a:pPr>
            <a:r>
              <a:rPr kumimoji="0" lang="el-GR" sz="1800" b="0" i="0" u="none" strike="noStrike" kern="1200" cap="none" spc="50" normalizeH="0" baseline="0" noProof="0" dirty="0">
                <a:ln>
                  <a:noFill/>
                </a:ln>
                <a:solidFill>
                  <a:srgbClr val="000000"/>
                </a:solidFill>
                <a:effectLst/>
                <a:uLnTx/>
                <a:uFillTx/>
                <a:latin typeface="Cavolini" panose="03000502040302020204" pitchFamily="66" charset="0"/>
                <a:ea typeface="+mn-ea"/>
                <a:cs typeface="Cavolini" panose="03000502040302020204" pitchFamily="66" charset="0"/>
              </a:rPr>
              <a:t>Η Παιδική Λογοτεχνία ως </a:t>
            </a:r>
            <a:r>
              <a:rPr kumimoji="0" lang="el-GR" sz="1800" i="0" u="none" strike="noStrike" kern="1200" cap="none" spc="50" normalizeH="0" baseline="0" noProof="0" dirty="0">
                <a:ln>
                  <a:noFill/>
                </a:ln>
                <a:solidFill>
                  <a:srgbClr val="000000"/>
                </a:solidFill>
                <a:effectLst/>
                <a:uLnTx/>
                <a:uFillTx/>
                <a:latin typeface="Cavolini" panose="03000502040302020204" pitchFamily="66" charset="0"/>
                <a:ea typeface="+mn-ea"/>
                <a:cs typeface="Cavolini" panose="03000502040302020204" pitchFamily="66" charset="0"/>
              </a:rPr>
              <a:t>μέσο ανάπτυξης και καλλιέργειας της γραφής και ανάγνωσης</a:t>
            </a:r>
            <a:r>
              <a:rPr kumimoji="0" lang="el-GR" sz="1800" b="0" i="0" u="none" strike="noStrike" kern="1200" cap="none" spc="50" normalizeH="0" baseline="0" noProof="0" dirty="0">
                <a:ln>
                  <a:noFill/>
                </a:ln>
                <a:solidFill>
                  <a:srgbClr val="000000"/>
                </a:solidFill>
                <a:effectLst/>
                <a:uLnTx/>
                <a:uFillTx/>
                <a:latin typeface="Cavolini" panose="03000502040302020204" pitchFamily="66" charset="0"/>
                <a:ea typeface="+mn-ea"/>
                <a:cs typeface="Cavolini" panose="03000502040302020204" pitchFamily="66" charset="0"/>
              </a:rPr>
              <a:t> σε</a:t>
            </a:r>
            <a:br>
              <a:rPr kumimoji="0" lang="el-GR" sz="1800" b="0" i="0" u="none" strike="noStrike" kern="1200" cap="none" spc="50" normalizeH="0" baseline="0" noProof="0" dirty="0">
                <a:ln>
                  <a:noFill/>
                </a:ln>
                <a:solidFill>
                  <a:srgbClr val="000000"/>
                </a:solidFill>
                <a:effectLst/>
                <a:uLnTx/>
                <a:uFillTx/>
                <a:latin typeface="Cavolini" panose="03000502040302020204" pitchFamily="66" charset="0"/>
                <a:ea typeface="+mn-ea"/>
                <a:cs typeface="Cavolini" panose="03000502040302020204" pitchFamily="66" charset="0"/>
              </a:rPr>
            </a:br>
            <a:r>
              <a:rPr kumimoji="0" lang="el-GR" sz="1800" b="0" i="0" u="none" strike="noStrike" kern="1200" cap="none" spc="50" normalizeH="0" baseline="0" noProof="0" dirty="0">
                <a:ln>
                  <a:noFill/>
                </a:ln>
                <a:solidFill>
                  <a:srgbClr val="000000"/>
                </a:solidFill>
                <a:effectLst/>
                <a:uLnTx/>
                <a:uFillTx/>
                <a:latin typeface="Cavolini" panose="03000502040302020204" pitchFamily="66" charset="0"/>
                <a:ea typeface="+mn-ea"/>
                <a:cs typeface="Cavolini" panose="03000502040302020204" pitchFamily="66" charset="0"/>
              </a:rPr>
              <a:t>παιδιά προσχολικής ηλικίας, αλλά και </a:t>
            </a:r>
            <a:r>
              <a:rPr kumimoji="0" lang="el-GR" sz="1800" i="0" u="none" strike="noStrike" kern="1200" cap="none" spc="50" normalizeH="0" baseline="0" noProof="0" dirty="0">
                <a:ln>
                  <a:noFill/>
                </a:ln>
                <a:solidFill>
                  <a:srgbClr val="000000"/>
                </a:solidFill>
                <a:effectLst/>
                <a:uLnTx/>
                <a:uFillTx/>
                <a:latin typeface="Cavolini" panose="03000502040302020204" pitchFamily="66" charset="0"/>
                <a:ea typeface="+mn-ea"/>
                <a:cs typeface="Cavolini" panose="03000502040302020204" pitchFamily="66" charset="0"/>
              </a:rPr>
              <a:t>ως μέσο ανάπτυξης του συναισθηματικού τους εγγραμματισμού.</a:t>
            </a:r>
            <a:endParaRPr kumimoji="0" lang="el-GR" sz="1800" b="0" i="0" u="none" strike="noStrike" kern="1200" cap="none" spc="50" normalizeH="0" baseline="0" noProof="0" dirty="0">
              <a:ln>
                <a:noFill/>
              </a:ln>
              <a:solidFill>
                <a:srgbClr val="000000"/>
              </a:solidFill>
              <a:effectLst/>
              <a:uLnTx/>
              <a:uFillTx/>
              <a:latin typeface="Cavolini" panose="03000502040302020204" pitchFamily="66" charset="0"/>
              <a:ea typeface="+mn-ea"/>
              <a:cs typeface="Cavolini" panose="03000502040302020204" pitchFamily="66" charset="0"/>
            </a:endParaRPr>
          </a:p>
          <a:p>
            <a:pPr marL="457200" marR="0" lvl="0" indent="-457200" algn="l" defTabSz="914400" rtl="0" eaLnBrk="1" fontAlgn="auto" latinLnBrk="0" hangingPunct="1">
              <a:lnSpc>
                <a:spcPct val="100000"/>
              </a:lnSpc>
              <a:spcBef>
                <a:spcPts val="1000"/>
              </a:spcBef>
              <a:spcAft>
                <a:spcPts val="0"/>
              </a:spcAft>
              <a:buClrTx/>
              <a:buSzPct val="73000"/>
              <a:buFont typeface="Wingdings" panose="05000000000000000000" pitchFamily="2" charset="2"/>
              <a:buChar char="ü"/>
              <a:tabLst/>
              <a:defRPr/>
            </a:pPr>
            <a:r>
              <a:rPr kumimoji="0" lang="el-GR" sz="1800" b="0" i="0" u="none" strike="noStrike" kern="1200" cap="none" spc="50" normalizeH="0" baseline="0" noProof="0" dirty="0">
                <a:ln>
                  <a:noFill/>
                </a:ln>
                <a:solidFill>
                  <a:srgbClr val="000000"/>
                </a:solidFill>
                <a:effectLst/>
                <a:uLnTx/>
                <a:uFillTx/>
                <a:latin typeface="Cavolini" panose="03000502040302020204" pitchFamily="66" charset="0"/>
                <a:ea typeface="+mn-ea"/>
                <a:cs typeface="Cavolini" panose="03000502040302020204" pitchFamily="66" charset="0"/>
              </a:rPr>
              <a:t>Μέσα από την επαφή με το βιβλίο, το παιδί καλλιεργεί την προσωπικότητά του, καθώς και την κοινωνική και συναισθηματική ανάπτυξη.</a:t>
            </a:r>
            <a:r>
              <a:rPr kumimoji="0" lang="el-GR" sz="1800" b="1" i="0" u="none" strike="noStrike" kern="1200" cap="none" spc="5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 </a:t>
            </a:r>
          </a:p>
          <a:p>
            <a:pPr marL="457200" marR="0" lvl="0" indent="-457200" algn="l" defTabSz="914400" rtl="0" eaLnBrk="1" fontAlgn="auto" latinLnBrk="0" hangingPunct="1">
              <a:lnSpc>
                <a:spcPct val="100000"/>
              </a:lnSpc>
              <a:spcBef>
                <a:spcPts val="1000"/>
              </a:spcBef>
              <a:spcAft>
                <a:spcPts val="0"/>
              </a:spcAft>
              <a:buClrTx/>
              <a:buSzPct val="73000"/>
              <a:buFont typeface="Wingdings" panose="05000000000000000000" pitchFamily="2" charset="2"/>
              <a:buChar char="ü"/>
              <a:tabLst/>
              <a:defRPr/>
            </a:pPr>
            <a:r>
              <a:rPr kumimoji="0" lang="el-GR" sz="1800" b="0" i="0" u="none" strike="noStrike" kern="1200" cap="none" spc="50" normalizeH="0" baseline="0" noProof="0" dirty="0">
                <a:ln>
                  <a:noFill/>
                </a:ln>
                <a:solidFill>
                  <a:srgbClr val="000000"/>
                </a:solidFill>
                <a:effectLst/>
                <a:uLnTx/>
                <a:uFillTx/>
                <a:latin typeface="Cavolini" panose="03000502040302020204" pitchFamily="66" charset="0"/>
                <a:ea typeface="+mn-ea"/>
                <a:cs typeface="Cavolini" panose="03000502040302020204" pitchFamily="66" charset="0"/>
              </a:rPr>
              <a:t>Το παιδικό βιβλίο συμβάλει στην ολόπλευρη ανάπτυξη του παιδιού και κατέχει σημαντική θέση στην πορεία της εξέλιξής του.</a:t>
            </a:r>
            <a:endParaRPr lang="en-US" sz="1800" dirty="0"/>
          </a:p>
        </p:txBody>
      </p:sp>
    </p:spTree>
    <p:extLst>
      <p:ext uri="{BB962C8B-B14F-4D97-AF65-F5344CB8AC3E}">
        <p14:creationId xmlns:p14="http://schemas.microsoft.com/office/powerpoint/2010/main" val="29083674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FFDD3-9C72-444D-8113-9DBE3B04BF2C}"/>
              </a:ext>
            </a:extLst>
          </p:cNvPr>
          <p:cNvSpPr>
            <a:spLocks noGrp="1"/>
          </p:cNvSpPr>
          <p:nvPr>
            <p:ph type="title"/>
          </p:nvPr>
        </p:nvSpPr>
        <p:spPr/>
        <p:txBody>
          <a:bodyPr/>
          <a:lstStyle/>
          <a:p>
            <a:r>
              <a:rPr lang="el-GR" dirty="0">
                <a:latin typeface="Cavolini" panose="03000502040302020204" pitchFamily="66" charset="0"/>
                <a:cs typeface="Cavolini" panose="03000502040302020204" pitchFamily="66" charset="0"/>
              </a:rPr>
              <a:t>Μερικές ευφάνταστες ιδέες</a:t>
            </a:r>
            <a:endParaRPr lang="en-US" dirty="0">
              <a:latin typeface="Cavolini" panose="03000502040302020204" pitchFamily="66" charset="0"/>
              <a:cs typeface="Cavolini" panose="03000502040302020204" pitchFamily="66" charset="0"/>
            </a:endParaRPr>
          </a:p>
        </p:txBody>
      </p:sp>
      <p:graphicFrame>
        <p:nvGraphicFramePr>
          <p:cNvPr id="7" name="Content Placeholder 2">
            <a:extLst>
              <a:ext uri="{FF2B5EF4-FFF2-40B4-BE49-F238E27FC236}">
                <a16:creationId xmlns:a16="http://schemas.microsoft.com/office/drawing/2014/main" id="{650D8F64-1827-A27C-83DF-F5033EA67933}"/>
              </a:ext>
            </a:extLst>
          </p:cNvPr>
          <p:cNvGraphicFramePr>
            <a:graphicFrameLocks noGrp="1"/>
          </p:cNvGraphicFramePr>
          <p:nvPr>
            <p:ph idx="1"/>
            <p:extLst>
              <p:ext uri="{D42A27DB-BD31-4B8C-83A1-F6EECF244321}">
                <p14:modId xmlns:p14="http://schemas.microsoft.com/office/powerpoint/2010/main" val="3328132835"/>
              </p:ext>
            </p:extLst>
          </p:nvPr>
        </p:nvGraphicFramePr>
        <p:xfrm>
          <a:off x="1020726" y="2089298"/>
          <a:ext cx="10333074" cy="3827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26996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E898BD-E486-4B36-BE62-17938B5D2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AC27B-3329-49D3-7B0C-518E4C4DB386}"/>
              </a:ext>
            </a:extLst>
          </p:cNvPr>
          <p:cNvSpPr>
            <a:spLocks noGrp="1"/>
          </p:cNvSpPr>
          <p:nvPr>
            <p:ph type="title"/>
          </p:nvPr>
        </p:nvSpPr>
        <p:spPr>
          <a:xfrm>
            <a:off x="476190" y="5286564"/>
            <a:ext cx="9770990" cy="1028948"/>
          </a:xfrm>
        </p:spPr>
        <p:txBody>
          <a:bodyPr>
            <a:normAutofit/>
          </a:bodyPr>
          <a:lstStyle/>
          <a:p>
            <a:pPr algn="ctr"/>
            <a:r>
              <a:rPr lang="el-GR" dirty="0">
                <a:latin typeface="Cavolini" panose="03000502040302020204" pitchFamily="66" charset="0"/>
                <a:cs typeface="Cavolini" panose="03000502040302020204" pitchFamily="66" charset="0"/>
              </a:rPr>
              <a:t>Πρακτικές εφαρμογές</a:t>
            </a:r>
            <a:endParaRPr lang="en-US" dirty="0">
              <a:latin typeface="Cavolini" panose="03000502040302020204" pitchFamily="66" charset="0"/>
              <a:cs typeface="Cavolini" panose="03000502040302020204" pitchFamily="66" charset="0"/>
            </a:endParaRPr>
          </a:p>
        </p:txBody>
      </p:sp>
      <p:sp>
        <p:nvSpPr>
          <p:cNvPr id="11" name="Freeform: Shape 10">
            <a:extLst>
              <a:ext uri="{FF2B5EF4-FFF2-40B4-BE49-F238E27FC236}">
                <a16:creationId xmlns:a16="http://schemas.microsoft.com/office/drawing/2014/main" id="{B6FB7394-C898-4857-BD32-4D13183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6343" y="245760"/>
            <a:ext cx="11426356" cy="4871247"/>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10007288 w 11603130"/>
              <a:gd name="connsiteY15" fmla="*/ 5914499 h 6362961"/>
              <a:gd name="connsiteX16" fmla="*/ 10927227 w 11603130"/>
              <a:gd name="connsiteY16" fmla="*/ 5922366 h 6362961"/>
              <a:gd name="connsiteX17" fmla="*/ 11562333 w 11603130"/>
              <a:gd name="connsiteY17" fmla="*/ 5906085 h 6362961"/>
              <a:gd name="connsiteX18" fmla="*/ 11571244 w 11603130"/>
              <a:gd name="connsiteY18" fmla="*/ 2621674 h 6362961"/>
              <a:gd name="connsiteX19" fmla="*/ 11561892 w 11603130"/>
              <a:gd name="connsiteY19" fmla="*/ 176313 h 6362961"/>
              <a:gd name="connsiteX20" fmla="*/ 11289537 w 11603130"/>
              <a:gd name="connsiteY20" fmla="*/ 107615 h 6362961"/>
              <a:gd name="connsiteX21" fmla="*/ 10689999 w 11603130"/>
              <a:gd name="connsiteY21" fmla="*/ 70591 h 6362961"/>
              <a:gd name="connsiteX22" fmla="*/ 7599878 w 11603130"/>
              <a:gd name="connsiteY22" fmla="*/ 75910 h 6362961"/>
              <a:gd name="connsiteX23" fmla="*/ 1892744 w 11603130"/>
              <a:gd name="connsiteY23" fmla="*/ 0 h 6362961"/>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8143603 w 11603130"/>
              <a:gd name="connsiteY9" fmla="*/ 5913030 h 6472442"/>
              <a:gd name="connsiteX10" fmla="*/ 8168400 w 11603130"/>
              <a:gd name="connsiteY10" fmla="*/ 5914173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8143603 w 11603130"/>
              <a:gd name="connsiteY9" fmla="*/ 5913030 h 6472442"/>
              <a:gd name="connsiteX10" fmla="*/ 8168401 w 11603130"/>
              <a:gd name="connsiteY10" fmla="*/ 5646549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168401 w 11603130"/>
              <a:gd name="connsiteY10" fmla="*/ 5646549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4 w 11603130"/>
              <a:gd name="connsiteY17" fmla="*/ 5918251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4 w 11603130"/>
              <a:gd name="connsiteY17" fmla="*/ 5918251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74882 w 11603130"/>
              <a:gd name="connsiteY14" fmla="*/ 5899460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74882 w 11603130"/>
              <a:gd name="connsiteY14" fmla="*/ 5899460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294199 w 11603130"/>
              <a:gd name="connsiteY9" fmla="*/ 5913031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74882 w 11603130"/>
              <a:gd name="connsiteY14" fmla="*/ 5899460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8071632 w 11603130"/>
              <a:gd name="connsiteY9" fmla="*/ 5902007 h 6472442"/>
              <a:gd name="connsiteX10" fmla="*/ 8334742 w 11603130"/>
              <a:gd name="connsiteY10" fmla="*/ 5912754 h 6472442"/>
              <a:gd name="connsiteX11" fmla="*/ 8300328 w 11603130"/>
              <a:gd name="connsiteY11" fmla="*/ 6472442 h 6472442"/>
              <a:gd name="connsiteX12" fmla="*/ 8951337 w 11603130"/>
              <a:gd name="connsiteY12" fmla="*/ 5912879 h 6472442"/>
              <a:gd name="connsiteX13" fmla="*/ 9774882 w 11603130"/>
              <a:gd name="connsiteY13" fmla="*/ 5899460 h 6472442"/>
              <a:gd name="connsiteX14" fmla="*/ 10927227 w 11603130"/>
              <a:gd name="connsiteY14" fmla="*/ 5922366 h 6472442"/>
              <a:gd name="connsiteX15" fmla="*/ 11562334 w 11603130"/>
              <a:gd name="connsiteY15" fmla="*/ 5918251 h 6472442"/>
              <a:gd name="connsiteX16" fmla="*/ 11571244 w 11603130"/>
              <a:gd name="connsiteY16" fmla="*/ 2621674 h 6472442"/>
              <a:gd name="connsiteX17" fmla="*/ 11561892 w 11603130"/>
              <a:gd name="connsiteY17" fmla="*/ 176313 h 6472442"/>
              <a:gd name="connsiteX18" fmla="*/ 11289537 w 11603130"/>
              <a:gd name="connsiteY18" fmla="*/ 107615 h 6472442"/>
              <a:gd name="connsiteX19" fmla="*/ 10689999 w 11603130"/>
              <a:gd name="connsiteY19" fmla="*/ 70591 h 6472442"/>
              <a:gd name="connsiteX20" fmla="*/ 7599878 w 11603130"/>
              <a:gd name="connsiteY20" fmla="*/ 75910 h 6472442"/>
              <a:gd name="connsiteX21" fmla="*/ 1892744 w 11603130"/>
              <a:gd name="connsiteY21"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484139 w 11603130"/>
              <a:gd name="connsiteY8" fmla="*/ 5922735 h 6472442"/>
              <a:gd name="connsiteX9" fmla="*/ 8071632 w 11603130"/>
              <a:gd name="connsiteY9" fmla="*/ 5902007 h 6472442"/>
              <a:gd name="connsiteX10" fmla="*/ 8334742 w 11603130"/>
              <a:gd name="connsiteY10" fmla="*/ 5912754 h 6472442"/>
              <a:gd name="connsiteX11" fmla="*/ 8300328 w 11603130"/>
              <a:gd name="connsiteY11" fmla="*/ 6472442 h 6472442"/>
              <a:gd name="connsiteX12" fmla="*/ 8951337 w 11603130"/>
              <a:gd name="connsiteY12" fmla="*/ 5912879 h 6472442"/>
              <a:gd name="connsiteX13" fmla="*/ 9774882 w 11603130"/>
              <a:gd name="connsiteY13" fmla="*/ 5899460 h 6472442"/>
              <a:gd name="connsiteX14" fmla="*/ 10927227 w 11603130"/>
              <a:gd name="connsiteY14" fmla="*/ 5922366 h 6472442"/>
              <a:gd name="connsiteX15" fmla="*/ 11562334 w 11603130"/>
              <a:gd name="connsiteY15" fmla="*/ 5918251 h 6472442"/>
              <a:gd name="connsiteX16" fmla="*/ 11571244 w 11603130"/>
              <a:gd name="connsiteY16" fmla="*/ 2621674 h 6472442"/>
              <a:gd name="connsiteX17" fmla="*/ 11561892 w 11603130"/>
              <a:gd name="connsiteY17" fmla="*/ 176313 h 6472442"/>
              <a:gd name="connsiteX18" fmla="*/ 11289537 w 11603130"/>
              <a:gd name="connsiteY18" fmla="*/ 107615 h 6472442"/>
              <a:gd name="connsiteX19" fmla="*/ 10689999 w 11603130"/>
              <a:gd name="connsiteY19" fmla="*/ 70591 h 6472442"/>
              <a:gd name="connsiteX20" fmla="*/ 7599878 w 11603130"/>
              <a:gd name="connsiteY20" fmla="*/ 75910 h 6472442"/>
              <a:gd name="connsiteX21" fmla="*/ 1892744 w 11603130"/>
              <a:gd name="connsiteY21" fmla="*/ 0 h 6472442"/>
              <a:gd name="connsiteX0" fmla="*/ 1892744 w 11597724"/>
              <a:gd name="connsiteY0" fmla="*/ 34441 h 6506883"/>
              <a:gd name="connsiteX1" fmla="*/ 304663 w 11597724"/>
              <a:gd name="connsiteY1" fmla="*/ 45202 h 6506883"/>
              <a:gd name="connsiteX2" fmla="*/ 0 w 11597724"/>
              <a:gd name="connsiteY2" fmla="*/ 82383 h 6506883"/>
              <a:gd name="connsiteX3" fmla="*/ 0 w 11597724"/>
              <a:gd name="connsiteY3" fmla="*/ 943587 h 6506883"/>
              <a:gd name="connsiteX4" fmla="*/ 4597 w 11597724"/>
              <a:gd name="connsiteY4" fmla="*/ 943587 h 6506883"/>
              <a:gd name="connsiteX5" fmla="*/ 8568 w 11597724"/>
              <a:gd name="connsiteY5" fmla="*/ 1123349 h 6506883"/>
              <a:gd name="connsiteX6" fmla="*/ 88972 w 11597724"/>
              <a:gd name="connsiteY6" fmla="*/ 3558289 h 6506883"/>
              <a:gd name="connsiteX7" fmla="*/ 148480 w 11597724"/>
              <a:gd name="connsiteY7" fmla="*/ 5965282 h 6506883"/>
              <a:gd name="connsiteX8" fmla="*/ 5484139 w 11597724"/>
              <a:gd name="connsiteY8" fmla="*/ 5957176 h 6506883"/>
              <a:gd name="connsiteX9" fmla="*/ 8071632 w 11597724"/>
              <a:gd name="connsiteY9" fmla="*/ 5936448 h 6506883"/>
              <a:gd name="connsiteX10" fmla="*/ 8334742 w 11597724"/>
              <a:gd name="connsiteY10" fmla="*/ 5947195 h 6506883"/>
              <a:gd name="connsiteX11" fmla="*/ 8300328 w 11597724"/>
              <a:gd name="connsiteY11" fmla="*/ 6506883 h 6506883"/>
              <a:gd name="connsiteX12" fmla="*/ 8951337 w 11597724"/>
              <a:gd name="connsiteY12" fmla="*/ 5947320 h 6506883"/>
              <a:gd name="connsiteX13" fmla="*/ 9774882 w 11597724"/>
              <a:gd name="connsiteY13" fmla="*/ 5933901 h 6506883"/>
              <a:gd name="connsiteX14" fmla="*/ 10927227 w 11597724"/>
              <a:gd name="connsiteY14" fmla="*/ 5956807 h 6506883"/>
              <a:gd name="connsiteX15" fmla="*/ 11562334 w 11597724"/>
              <a:gd name="connsiteY15" fmla="*/ 5952692 h 6506883"/>
              <a:gd name="connsiteX16" fmla="*/ 11571244 w 11597724"/>
              <a:gd name="connsiteY16" fmla="*/ 2656115 h 6506883"/>
              <a:gd name="connsiteX17" fmla="*/ 11561892 w 11597724"/>
              <a:gd name="connsiteY17" fmla="*/ 210754 h 6506883"/>
              <a:gd name="connsiteX18" fmla="*/ 11386303 w 11597724"/>
              <a:gd name="connsiteY18" fmla="*/ 117726 h 6506883"/>
              <a:gd name="connsiteX19" fmla="*/ 10689999 w 11597724"/>
              <a:gd name="connsiteY19" fmla="*/ 105032 h 6506883"/>
              <a:gd name="connsiteX20" fmla="*/ 7599878 w 11597724"/>
              <a:gd name="connsiteY20" fmla="*/ 110351 h 6506883"/>
              <a:gd name="connsiteX21" fmla="*/ 1892744 w 11597724"/>
              <a:gd name="connsiteY21" fmla="*/ 34441 h 6506883"/>
              <a:gd name="connsiteX0" fmla="*/ 1892744 w 11597724"/>
              <a:gd name="connsiteY0" fmla="*/ 34443 h 6506885"/>
              <a:gd name="connsiteX1" fmla="*/ 304663 w 11597724"/>
              <a:gd name="connsiteY1" fmla="*/ 45204 h 6506885"/>
              <a:gd name="connsiteX2" fmla="*/ 0 w 11597724"/>
              <a:gd name="connsiteY2" fmla="*/ 82385 h 6506885"/>
              <a:gd name="connsiteX3" fmla="*/ 0 w 11597724"/>
              <a:gd name="connsiteY3" fmla="*/ 943589 h 6506885"/>
              <a:gd name="connsiteX4" fmla="*/ 4597 w 11597724"/>
              <a:gd name="connsiteY4" fmla="*/ 943589 h 6506885"/>
              <a:gd name="connsiteX5" fmla="*/ 8568 w 11597724"/>
              <a:gd name="connsiteY5" fmla="*/ 1123351 h 6506885"/>
              <a:gd name="connsiteX6" fmla="*/ 88972 w 11597724"/>
              <a:gd name="connsiteY6" fmla="*/ 3558291 h 6506885"/>
              <a:gd name="connsiteX7" fmla="*/ 148480 w 11597724"/>
              <a:gd name="connsiteY7" fmla="*/ 5965284 h 6506885"/>
              <a:gd name="connsiteX8" fmla="*/ 5484139 w 11597724"/>
              <a:gd name="connsiteY8" fmla="*/ 5957178 h 6506885"/>
              <a:gd name="connsiteX9" fmla="*/ 8071632 w 11597724"/>
              <a:gd name="connsiteY9" fmla="*/ 5936450 h 6506885"/>
              <a:gd name="connsiteX10" fmla="*/ 8334742 w 11597724"/>
              <a:gd name="connsiteY10" fmla="*/ 5947197 h 6506885"/>
              <a:gd name="connsiteX11" fmla="*/ 8300328 w 11597724"/>
              <a:gd name="connsiteY11" fmla="*/ 6506885 h 6506885"/>
              <a:gd name="connsiteX12" fmla="*/ 8951337 w 11597724"/>
              <a:gd name="connsiteY12" fmla="*/ 5947322 h 6506885"/>
              <a:gd name="connsiteX13" fmla="*/ 9774882 w 11597724"/>
              <a:gd name="connsiteY13" fmla="*/ 5933903 h 6506885"/>
              <a:gd name="connsiteX14" fmla="*/ 10927227 w 11597724"/>
              <a:gd name="connsiteY14" fmla="*/ 5956809 h 6506885"/>
              <a:gd name="connsiteX15" fmla="*/ 11562334 w 11597724"/>
              <a:gd name="connsiteY15" fmla="*/ 5952694 h 6506885"/>
              <a:gd name="connsiteX16" fmla="*/ 11571244 w 11597724"/>
              <a:gd name="connsiteY16" fmla="*/ 2656117 h 6506885"/>
              <a:gd name="connsiteX17" fmla="*/ 11561892 w 11597724"/>
              <a:gd name="connsiteY17" fmla="*/ 210756 h 6506885"/>
              <a:gd name="connsiteX18" fmla="*/ 11386303 w 11597724"/>
              <a:gd name="connsiteY18" fmla="*/ 117728 h 6506885"/>
              <a:gd name="connsiteX19" fmla="*/ 10689999 w 11597724"/>
              <a:gd name="connsiteY19" fmla="*/ 105034 h 6506885"/>
              <a:gd name="connsiteX20" fmla="*/ 7599878 w 11597724"/>
              <a:gd name="connsiteY20" fmla="*/ 110353 h 6506885"/>
              <a:gd name="connsiteX21" fmla="*/ 1892744 w 11597724"/>
              <a:gd name="connsiteY21" fmla="*/ 34443 h 6506885"/>
              <a:gd name="connsiteX0" fmla="*/ 1892744 w 11601890"/>
              <a:gd name="connsiteY0" fmla="*/ -1 h 6472441"/>
              <a:gd name="connsiteX1" fmla="*/ 304663 w 11601890"/>
              <a:gd name="connsiteY1" fmla="*/ 10760 h 6472441"/>
              <a:gd name="connsiteX2" fmla="*/ 0 w 11601890"/>
              <a:gd name="connsiteY2" fmla="*/ 47941 h 6472441"/>
              <a:gd name="connsiteX3" fmla="*/ 0 w 11601890"/>
              <a:gd name="connsiteY3" fmla="*/ 909145 h 6472441"/>
              <a:gd name="connsiteX4" fmla="*/ 4597 w 11601890"/>
              <a:gd name="connsiteY4" fmla="*/ 909145 h 6472441"/>
              <a:gd name="connsiteX5" fmla="*/ 8568 w 11601890"/>
              <a:gd name="connsiteY5" fmla="*/ 1088907 h 6472441"/>
              <a:gd name="connsiteX6" fmla="*/ 88972 w 11601890"/>
              <a:gd name="connsiteY6" fmla="*/ 3523847 h 6472441"/>
              <a:gd name="connsiteX7" fmla="*/ 148480 w 11601890"/>
              <a:gd name="connsiteY7" fmla="*/ 5930840 h 6472441"/>
              <a:gd name="connsiteX8" fmla="*/ 5484139 w 11601890"/>
              <a:gd name="connsiteY8" fmla="*/ 5922734 h 6472441"/>
              <a:gd name="connsiteX9" fmla="*/ 8071632 w 11601890"/>
              <a:gd name="connsiteY9" fmla="*/ 5902006 h 6472441"/>
              <a:gd name="connsiteX10" fmla="*/ 8334742 w 11601890"/>
              <a:gd name="connsiteY10" fmla="*/ 5912753 h 6472441"/>
              <a:gd name="connsiteX11" fmla="*/ 8300328 w 11601890"/>
              <a:gd name="connsiteY11" fmla="*/ 6472441 h 6472441"/>
              <a:gd name="connsiteX12" fmla="*/ 8951337 w 11601890"/>
              <a:gd name="connsiteY12" fmla="*/ 5912878 h 6472441"/>
              <a:gd name="connsiteX13" fmla="*/ 9774882 w 11601890"/>
              <a:gd name="connsiteY13" fmla="*/ 5899459 h 6472441"/>
              <a:gd name="connsiteX14" fmla="*/ 10927227 w 11601890"/>
              <a:gd name="connsiteY14" fmla="*/ 5922365 h 6472441"/>
              <a:gd name="connsiteX15" fmla="*/ 11562334 w 11601890"/>
              <a:gd name="connsiteY15" fmla="*/ 5918250 h 6472441"/>
              <a:gd name="connsiteX16" fmla="*/ 11571244 w 11601890"/>
              <a:gd name="connsiteY16" fmla="*/ 2621673 h 6472441"/>
              <a:gd name="connsiteX17" fmla="*/ 11572643 w 11601890"/>
              <a:gd name="connsiteY17" fmla="*/ 261466 h 6472441"/>
              <a:gd name="connsiteX18" fmla="*/ 11386303 w 11601890"/>
              <a:gd name="connsiteY18" fmla="*/ 83284 h 6472441"/>
              <a:gd name="connsiteX19" fmla="*/ 10689999 w 11601890"/>
              <a:gd name="connsiteY19" fmla="*/ 70590 h 6472441"/>
              <a:gd name="connsiteX20" fmla="*/ 7599878 w 11601890"/>
              <a:gd name="connsiteY20" fmla="*/ 75909 h 6472441"/>
              <a:gd name="connsiteX21" fmla="*/ 1892744 w 11601890"/>
              <a:gd name="connsiteY21" fmla="*/ -1 h 6472441"/>
              <a:gd name="connsiteX0" fmla="*/ 1892744 w 11592538"/>
              <a:gd name="connsiteY0" fmla="*/ -1 h 6472441"/>
              <a:gd name="connsiteX1" fmla="*/ 304663 w 11592538"/>
              <a:gd name="connsiteY1" fmla="*/ 10760 h 6472441"/>
              <a:gd name="connsiteX2" fmla="*/ 0 w 11592538"/>
              <a:gd name="connsiteY2" fmla="*/ 47941 h 6472441"/>
              <a:gd name="connsiteX3" fmla="*/ 0 w 11592538"/>
              <a:gd name="connsiteY3" fmla="*/ 909145 h 6472441"/>
              <a:gd name="connsiteX4" fmla="*/ 4597 w 11592538"/>
              <a:gd name="connsiteY4" fmla="*/ 909145 h 6472441"/>
              <a:gd name="connsiteX5" fmla="*/ 8568 w 11592538"/>
              <a:gd name="connsiteY5" fmla="*/ 1088907 h 6472441"/>
              <a:gd name="connsiteX6" fmla="*/ 88972 w 11592538"/>
              <a:gd name="connsiteY6" fmla="*/ 3523847 h 6472441"/>
              <a:gd name="connsiteX7" fmla="*/ 148480 w 11592538"/>
              <a:gd name="connsiteY7" fmla="*/ 5930840 h 6472441"/>
              <a:gd name="connsiteX8" fmla="*/ 5484139 w 11592538"/>
              <a:gd name="connsiteY8" fmla="*/ 5922734 h 6472441"/>
              <a:gd name="connsiteX9" fmla="*/ 8071632 w 11592538"/>
              <a:gd name="connsiteY9" fmla="*/ 5902006 h 6472441"/>
              <a:gd name="connsiteX10" fmla="*/ 8334742 w 11592538"/>
              <a:gd name="connsiteY10" fmla="*/ 5912753 h 6472441"/>
              <a:gd name="connsiteX11" fmla="*/ 8300328 w 11592538"/>
              <a:gd name="connsiteY11" fmla="*/ 6472441 h 6472441"/>
              <a:gd name="connsiteX12" fmla="*/ 8951337 w 11592538"/>
              <a:gd name="connsiteY12" fmla="*/ 5912878 h 6472441"/>
              <a:gd name="connsiteX13" fmla="*/ 9774882 w 11592538"/>
              <a:gd name="connsiteY13" fmla="*/ 5899459 h 6472441"/>
              <a:gd name="connsiteX14" fmla="*/ 10927227 w 11592538"/>
              <a:gd name="connsiteY14" fmla="*/ 5922365 h 6472441"/>
              <a:gd name="connsiteX15" fmla="*/ 11562334 w 11592538"/>
              <a:gd name="connsiteY15" fmla="*/ 5918250 h 6472441"/>
              <a:gd name="connsiteX16" fmla="*/ 11571244 w 11592538"/>
              <a:gd name="connsiteY16" fmla="*/ 2621673 h 6472441"/>
              <a:gd name="connsiteX17" fmla="*/ 11572643 w 11592538"/>
              <a:gd name="connsiteY17" fmla="*/ 261466 h 6472441"/>
              <a:gd name="connsiteX18" fmla="*/ 11386303 w 11592538"/>
              <a:gd name="connsiteY18" fmla="*/ 83284 h 6472441"/>
              <a:gd name="connsiteX19" fmla="*/ 10689999 w 11592538"/>
              <a:gd name="connsiteY19" fmla="*/ 70590 h 6472441"/>
              <a:gd name="connsiteX20" fmla="*/ 7599878 w 11592538"/>
              <a:gd name="connsiteY20" fmla="*/ 75909 h 6472441"/>
              <a:gd name="connsiteX21" fmla="*/ 1892744 w 11592538"/>
              <a:gd name="connsiteY21" fmla="*/ -1 h 6472441"/>
              <a:gd name="connsiteX0" fmla="*/ 1892744 w 11586991"/>
              <a:gd name="connsiteY0" fmla="*/ -1 h 6472441"/>
              <a:gd name="connsiteX1" fmla="*/ 304663 w 11586991"/>
              <a:gd name="connsiteY1" fmla="*/ 10760 h 6472441"/>
              <a:gd name="connsiteX2" fmla="*/ 0 w 11586991"/>
              <a:gd name="connsiteY2" fmla="*/ 47941 h 6472441"/>
              <a:gd name="connsiteX3" fmla="*/ 0 w 11586991"/>
              <a:gd name="connsiteY3" fmla="*/ 909145 h 6472441"/>
              <a:gd name="connsiteX4" fmla="*/ 4597 w 11586991"/>
              <a:gd name="connsiteY4" fmla="*/ 909145 h 6472441"/>
              <a:gd name="connsiteX5" fmla="*/ 8568 w 11586991"/>
              <a:gd name="connsiteY5" fmla="*/ 1088907 h 6472441"/>
              <a:gd name="connsiteX6" fmla="*/ 88972 w 11586991"/>
              <a:gd name="connsiteY6" fmla="*/ 3523847 h 6472441"/>
              <a:gd name="connsiteX7" fmla="*/ 148480 w 11586991"/>
              <a:gd name="connsiteY7" fmla="*/ 5930840 h 6472441"/>
              <a:gd name="connsiteX8" fmla="*/ 5484139 w 11586991"/>
              <a:gd name="connsiteY8" fmla="*/ 5922734 h 6472441"/>
              <a:gd name="connsiteX9" fmla="*/ 8071632 w 11586991"/>
              <a:gd name="connsiteY9" fmla="*/ 5902006 h 6472441"/>
              <a:gd name="connsiteX10" fmla="*/ 8334742 w 11586991"/>
              <a:gd name="connsiteY10" fmla="*/ 5912753 h 6472441"/>
              <a:gd name="connsiteX11" fmla="*/ 8300328 w 11586991"/>
              <a:gd name="connsiteY11" fmla="*/ 6472441 h 6472441"/>
              <a:gd name="connsiteX12" fmla="*/ 8951337 w 11586991"/>
              <a:gd name="connsiteY12" fmla="*/ 5912878 h 6472441"/>
              <a:gd name="connsiteX13" fmla="*/ 9774882 w 11586991"/>
              <a:gd name="connsiteY13" fmla="*/ 5899459 h 6472441"/>
              <a:gd name="connsiteX14" fmla="*/ 10927227 w 11586991"/>
              <a:gd name="connsiteY14" fmla="*/ 5922365 h 6472441"/>
              <a:gd name="connsiteX15" fmla="*/ 11562334 w 11586991"/>
              <a:gd name="connsiteY15" fmla="*/ 5918250 h 6472441"/>
              <a:gd name="connsiteX16" fmla="*/ 11571244 w 11586991"/>
              <a:gd name="connsiteY16" fmla="*/ 2621673 h 6472441"/>
              <a:gd name="connsiteX17" fmla="*/ 11572643 w 11586991"/>
              <a:gd name="connsiteY17" fmla="*/ 261466 h 6472441"/>
              <a:gd name="connsiteX18" fmla="*/ 11386303 w 11586991"/>
              <a:gd name="connsiteY18" fmla="*/ 83284 h 6472441"/>
              <a:gd name="connsiteX19" fmla="*/ 10689999 w 11586991"/>
              <a:gd name="connsiteY19" fmla="*/ 70590 h 6472441"/>
              <a:gd name="connsiteX20" fmla="*/ 7599878 w 11586991"/>
              <a:gd name="connsiteY20" fmla="*/ 75909 h 6472441"/>
              <a:gd name="connsiteX21" fmla="*/ 1892744 w 11586991"/>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88972 w 11578768"/>
              <a:gd name="connsiteY6" fmla="*/ 35238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88972 w 11578768"/>
              <a:gd name="connsiteY6" fmla="*/ 35238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56717 w 11578768"/>
              <a:gd name="connsiteY6" fmla="*/ 3876624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56717 w 11578768"/>
              <a:gd name="connsiteY6" fmla="*/ 3876624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095586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095586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78222 w 11578768"/>
              <a:gd name="connsiteY6" fmla="*/ 4679489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78222 w 11578768"/>
              <a:gd name="connsiteY6" fmla="*/ 4679489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120534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432992 w 11578768"/>
              <a:gd name="connsiteY1" fmla="*/ 34958 h 6472441"/>
              <a:gd name="connsiteX2" fmla="*/ 0 w 11578768"/>
              <a:gd name="connsiteY2" fmla="*/ 120534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999684 w 11578768"/>
              <a:gd name="connsiteY0" fmla="*/ 13440 h 6437483"/>
              <a:gd name="connsiteX1" fmla="*/ 432992 w 11578768"/>
              <a:gd name="connsiteY1" fmla="*/ 0 h 6437483"/>
              <a:gd name="connsiteX2" fmla="*/ 0 w 11578768"/>
              <a:gd name="connsiteY2" fmla="*/ 85576 h 6437483"/>
              <a:gd name="connsiteX3" fmla="*/ 0 w 11578768"/>
              <a:gd name="connsiteY3" fmla="*/ 874187 h 6437483"/>
              <a:gd name="connsiteX4" fmla="*/ 4597 w 11578768"/>
              <a:gd name="connsiteY4" fmla="*/ 874187 h 6437483"/>
              <a:gd name="connsiteX5" fmla="*/ 8569 w 11578768"/>
              <a:gd name="connsiteY5" fmla="*/ 1406724 h 6437483"/>
              <a:gd name="connsiteX6" fmla="*/ 67470 w 11578768"/>
              <a:gd name="connsiteY6" fmla="*/ 4899989 h 6437483"/>
              <a:gd name="connsiteX7" fmla="*/ 148480 w 11578768"/>
              <a:gd name="connsiteY7" fmla="*/ 5895882 h 6437483"/>
              <a:gd name="connsiteX8" fmla="*/ 5484139 w 11578768"/>
              <a:gd name="connsiteY8" fmla="*/ 5887776 h 6437483"/>
              <a:gd name="connsiteX9" fmla="*/ 8071632 w 11578768"/>
              <a:gd name="connsiteY9" fmla="*/ 5867048 h 6437483"/>
              <a:gd name="connsiteX10" fmla="*/ 8302487 w 11578768"/>
              <a:gd name="connsiteY10" fmla="*/ 5877796 h 6437483"/>
              <a:gd name="connsiteX11" fmla="*/ 8300328 w 11578768"/>
              <a:gd name="connsiteY11" fmla="*/ 6437483 h 6437483"/>
              <a:gd name="connsiteX12" fmla="*/ 8951337 w 11578768"/>
              <a:gd name="connsiteY12" fmla="*/ 5877920 h 6437483"/>
              <a:gd name="connsiteX13" fmla="*/ 9774882 w 11578768"/>
              <a:gd name="connsiteY13" fmla="*/ 5864501 h 6437483"/>
              <a:gd name="connsiteX14" fmla="*/ 10927227 w 11578768"/>
              <a:gd name="connsiteY14" fmla="*/ 5887407 h 6437483"/>
              <a:gd name="connsiteX15" fmla="*/ 11562334 w 11578768"/>
              <a:gd name="connsiteY15" fmla="*/ 5883292 h 6437483"/>
              <a:gd name="connsiteX16" fmla="*/ 11571244 w 11578768"/>
              <a:gd name="connsiteY16" fmla="*/ 2586715 h 6437483"/>
              <a:gd name="connsiteX17" fmla="*/ 11572643 w 11578768"/>
              <a:gd name="connsiteY17" fmla="*/ 226508 h 6437483"/>
              <a:gd name="connsiteX18" fmla="*/ 11386303 w 11578768"/>
              <a:gd name="connsiteY18" fmla="*/ 48326 h 6437483"/>
              <a:gd name="connsiteX19" fmla="*/ 10689999 w 11578768"/>
              <a:gd name="connsiteY19" fmla="*/ 35632 h 6437483"/>
              <a:gd name="connsiteX20" fmla="*/ 7599878 w 11578768"/>
              <a:gd name="connsiteY20" fmla="*/ 40951 h 6437483"/>
              <a:gd name="connsiteX21" fmla="*/ 1999684 w 11578768"/>
              <a:gd name="connsiteY21" fmla="*/ 13440 h 6437483"/>
              <a:gd name="connsiteX0" fmla="*/ 1999684 w 11578768"/>
              <a:gd name="connsiteY0" fmla="*/ 0 h 6424043"/>
              <a:gd name="connsiteX1" fmla="*/ 561320 w 11578768"/>
              <a:gd name="connsiteY1" fmla="*/ 10760 h 6424043"/>
              <a:gd name="connsiteX2" fmla="*/ 0 w 11578768"/>
              <a:gd name="connsiteY2" fmla="*/ 72136 h 6424043"/>
              <a:gd name="connsiteX3" fmla="*/ 0 w 11578768"/>
              <a:gd name="connsiteY3" fmla="*/ 860747 h 6424043"/>
              <a:gd name="connsiteX4" fmla="*/ 4597 w 11578768"/>
              <a:gd name="connsiteY4" fmla="*/ 860747 h 6424043"/>
              <a:gd name="connsiteX5" fmla="*/ 8569 w 11578768"/>
              <a:gd name="connsiteY5" fmla="*/ 1393284 h 6424043"/>
              <a:gd name="connsiteX6" fmla="*/ 67470 w 11578768"/>
              <a:gd name="connsiteY6" fmla="*/ 4886549 h 6424043"/>
              <a:gd name="connsiteX7" fmla="*/ 148480 w 11578768"/>
              <a:gd name="connsiteY7" fmla="*/ 5882442 h 6424043"/>
              <a:gd name="connsiteX8" fmla="*/ 5484139 w 11578768"/>
              <a:gd name="connsiteY8" fmla="*/ 5874336 h 6424043"/>
              <a:gd name="connsiteX9" fmla="*/ 8071632 w 11578768"/>
              <a:gd name="connsiteY9" fmla="*/ 5853608 h 6424043"/>
              <a:gd name="connsiteX10" fmla="*/ 8302487 w 11578768"/>
              <a:gd name="connsiteY10" fmla="*/ 5864356 h 6424043"/>
              <a:gd name="connsiteX11" fmla="*/ 8300328 w 11578768"/>
              <a:gd name="connsiteY11" fmla="*/ 6424043 h 6424043"/>
              <a:gd name="connsiteX12" fmla="*/ 8951337 w 11578768"/>
              <a:gd name="connsiteY12" fmla="*/ 5864480 h 6424043"/>
              <a:gd name="connsiteX13" fmla="*/ 9774882 w 11578768"/>
              <a:gd name="connsiteY13" fmla="*/ 5851061 h 6424043"/>
              <a:gd name="connsiteX14" fmla="*/ 10927227 w 11578768"/>
              <a:gd name="connsiteY14" fmla="*/ 5873967 h 6424043"/>
              <a:gd name="connsiteX15" fmla="*/ 11562334 w 11578768"/>
              <a:gd name="connsiteY15" fmla="*/ 5869852 h 6424043"/>
              <a:gd name="connsiteX16" fmla="*/ 11571244 w 11578768"/>
              <a:gd name="connsiteY16" fmla="*/ 2573275 h 6424043"/>
              <a:gd name="connsiteX17" fmla="*/ 11572643 w 11578768"/>
              <a:gd name="connsiteY17" fmla="*/ 213068 h 6424043"/>
              <a:gd name="connsiteX18" fmla="*/ 11386303 w 11578768"/>
              <a:gd name="connsiteY18" fmla="*/ 34886 h 6424043"/>
              <a:gd name="connsiteX19" fmla="*/ 10689999 w 11578768"/>
              <a:gd name="connsiteY19" fmla="*/ 22192 h 6424043"/>
              <a:gd name="connsiteX20" fmla="*/ 7599878 w 11578768"/>
              <a:gd name="connsiteY20" fmla="*/ 27511 h 6424043"/>
              <a:gd name="connsiteX21" fmla="*/ 1999684 w 11578768"/>
              <a:gd name="connsiteY21" fmla="*/ 0 h 6424043"/>
              <a:gd name="connsiteX0" fmla="*/ 1999684 w 11578768"/>
              <a:gd name="connsiteY0" fmla="*/ 0 h 6424043"/>
              <a:gd name="connsiteX1" fmla="*/ 561320 w 11578768"/>
              <a:gd name="connsiteY1" fmla="*/ 10760 h 6424043"/>
              <a:gd name="connsiteX2" fmla="*/ 0 w 11578768"/>
              <a:gd name="connsiteY2" fmla="*/ 72136 h 6424043"/>
              <a:gd name="connsiteX3" fmla="*/ 0 w 11578768"/>
              <a:gd name="connsiteY3" fmla="*/ 860747 h 6424043"/>
              <a:gd name="connsiteX4" fmla="*/ 4597 w 11578768"/>
              <a:gd name="connsiteY4" fmla="*/ 860747 h 6424043"/>
              <a:gd name="connsiteX5" fmla="*/ 8569 w 11578768"/>
              <a:gd name="connsiteY5" fmla="*/ 1393284 h 6424043"/>
              <a:gd name="connsiteX6" fmla="*/ 67470 w 11578768"/>
              <a:gd name="connsiteY6" fmla="*/ 4886549 h 6424043"/>
              <a:gd name="connsiteX7" fmla="*/ 148480 w 11578768"/>
              <a:gd name="connsiteY7" fmla="*/ 5882442 h 6424043"/>
              <a:gd name="connsiteX8" fmla="*/ 5484139 w 11578768"/>
              <a:gd name="connsiteY8" fmla="*/ 5874336 h 6424043"/>
              <a:gd name="connsiteX9" fmla="*/ 8071632 w 11578768"/>
              <a:gd name="connsiteY9" fmla="*/ 5853608 h 6424043"/>
              <a:gd name="connsiteX10" fmla="*/ 8302487 w 11578768"/>
              <a:gd name="connsiteY10" fmla="*/ 5864356 h 6424043"/>
              <a:gd name="connsiteX11" fmla="*/ 8300328 w 11578768"/>
              <a:gd name="connsiteY11" fmla="*/ 6424043 h 6424043"/>
              <a:gd name="connsiteX12" fmla="*/ 9084484 w 11578768"/>
              <a:gd name="connsiteY12" fmla="*/ 5864482 h 6424043"/>
              <a:gd name="connsiteX13" fmla="*/ 9774882 w 11578768"/>
              <a:gd name="connsiteY13" fmla="*/ 5851061 h 6424043"/>
              <a:gd name="connsiteX14" fmla="*/ 10927227 w 11578768"/>
              <a:gd name="connsiteY14" fmla="*/ 5873967 h 6424043"/>
              <a:gd name="connsiteX15" fmla="*/ 11562334 w 11578768"/>
              <a:gd name="connsiteY15" fmla="*/ 5869852 h 6424043"/>
              <a:gd name="connsiteX16" fmla="*/ 11571244 w 11578768"/>
              <a:gd name="connsiteY16" fmla="*/ 2573275 h 6424043"/>
              <a:gd name="connsiteX17" fmla="*/ 11572643 w 11578768"/>
              <a:gd name="connsiteY17" fmla="*/ 213068 h 6424043"/>
              <a:gd name="connsiteX18" fmla="*/ 11386303 w 11578768"/>
              <a:gd name="connsiteY18" fmla="*/ 34886 h 6424043"/>
              <a:gd name="connsiteX19" fmla="*/ 10689999 w 11578768"/>
              <a:gd name="connsiteY19" fmla="*/ 22192 h 6424043"/>
              <a:gd name="connsiteX20" fmla="*/ 7599878 w 11578768"/>
              <a:gd name="connsiteY20" fmla="*/ 27511 h 6424043"/>
              <a:gd name="connsiteX21" fmla="*/ 1999684 w 11578768"/>
              <a:gd name="connsiteY21" fmla="*/ 0 h 642404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02487 w 11578768"/>
              <a:gd name="connsiteY10" fmla="*/ 586435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02487 w 11578768"/>
              <a:gd name="connsiteY10" fmla="*/ 586435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14590 w 11578768"/>
              <a:gd name="connsiteY10" fmla="*/ 587732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14590 w 11578768"/>
              <a:gd name="connsiteY10" fmla="*/ 587732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62953"/>
              <a:gd name="connsiteX1" fmla="*/ 561320 w 11578768"/>
              <a:gd name="connsiteY1" fmla="*/ 10760 h 6462953"/>
              <a:gd name="connsiteX2" fmla="*/ 0 w 11578768"/>
              <a:gd name="connsiteY2" fmla="*/ 72136 h 6462953"/>
              <a:gd name="connsiteX3" fmla="*/ 0 w 11578768"/>
              <a:gd name="connsiteY3" fmla="*/ 860747 h 6462953"/>
              <a:gd name="connsiteX4" fmla="*/ 4597 w 11578768"/>
              <a:gd name="connsiteY4" fmla="*/ 860747 h 6462953"/>
              <a:gd name="connsiteX5" fmla="*/ 8569 w 11578768"/>
              <a:gd name="connsiteY5" fmla="*/ 1393284 h 6462953"/>
              <a:gd name="connsiteX6" fmla="*/ 67470 w 11578768"/>
              <a:gd name="connsiteY6" fmla="*/ 4886549 h 6462953"/>
              <a:gd name="connsiteX7" fmla="*/ 148480 w 11578768"/>
              <a:gd name="connsiteY7" fmla="*/ 5882442 h 6462953"/>
              <a:gd name="connsiteX8" fmla="*/ 5484139 w 11578768"/>
              <a:gd name="connsiteY8" fmla="*/ 5874336 h 6462953"/>
              <a:gd name="connsiteX9" fmla="*/ 8071632 w 11578768"/>
              <a:gd name="connsiteY9" fmla="*/ 5853608 h 6462953"/>
              <a:gd name="connsiteX10" fmla="*/ 8314590 w 11578768"/>
              <a:gd name="connsiteY10" fmla="*/ 5877326 h 6462953"/>
              <a:gd name="connsiteX11" fmla="*/ 8469786 w 11578768"/>
              <a:gd name="connsiteY11" fmla="*/ 6462953 h 6462953"/>
              <a:gd name="connsiteX12" fmla="*/ 9084484 w 11578768"/>
              <a:gd name="connsiteY12" fmla="*/ 5864482 h 6462953"/>
              <a:gd name="connsiteX13" fmla="*/ 9774882 w 11578768"/>
              <a:gd name="connsiteY13" fmla="*/ 5851061 h 6462953"/>
              <a:gd name="connsiteX14" fmla="*/ 10927227 w 11578768"/>
              <a:gd name="connsiteY14" fmla="*/ 5873967 h 6462953"/>
              <a:gd name="connsiteX15" fmla="*/ 11562334 w 11578768"/>
              <a:gd name="connsiteY15" fmla="*/ 5869852 h 6462953"/>
              <a:gd name="connsiteX16" fmla="*/ 11571244 w 11578768"/>
              <a:gd name="connsiteY16" fmla="*/ 2573275 h 6462953"/>
              <a:gd name="connsiteX17" fmla="*/ 11572643 w 11578768"/>
              <a:gd name="connsiteY17" fmla="*/ 213068 h 6462953"/>
              <a:gd name="connsiteX18" fmla="*/ 11386303 w 11578768"/>
              <a:gd name="connsiteY18" fmla="*/ 34886 h 6462953"/>
              <a:gd name="connsiteX19" fmla="*/ 10689999 w 11578768"/>
              <a:gd name="connsiteY19" fmla="*/ 22192 h 6462953"/>
              <a:gd name="connsiteX20" fmla="*/ 7599878 w 11578768"/>
              <a:gd name="connsiteY20" fmla="*/ 27511 h 6462953"/>
              <a:gd name="connsiteX21" fmla="*/ 1999684 w 11578768"/>
              <a:gd name="connsiteY21" fmla="*/ 0 h 6462953"/>
              <a:gd name="connsiteX0" fmla="*/ 1999684 w 11578768"/>
              <a:gd name="connsiteY0" fmla="*/ 0 h 6462953"/>
              <a:gd name="connsiteX1" fmla="*/ 561320 w 11578768"/>
              <a:gd name="connsiteY1" fmla="*/ 10760 h 6462953"/>
              <a:gd name="connsiteX2" fmla="*/ 0 w 11578768"/>
              <a:gd name="connsiteY2" fmla="*/ 72136 h 6462953"/>
              <a:gd name="connsiteX3" fmla="*/ 0 w 11578768"/>
              <a:gd name="connsiteY3" fmla="*/ 860747 h 6462953"/>
              <a:gd name="connsiteX4" fmla="*/ 4597 w 11578768"/>
              <a:gd name="connsiteY4" fmla="*/ 860747 h 6462953"/>
              <a:gd name="connsiteX5" fmla="*/ 8569 w 11578768"/>
              <a:gd name="connsiteY5" fmla="*/ 1393284 h 6462953"/>
              <a:gd name="connsiteX6" fmla="*/ 67470 w 11578768"/>
              <a:gd name="connsiteY6" fmla="*/ 4886549 h 6462953"/>
              <a:gd name="connsiteX7" fmla="*/ 148480 w 11578768"/>
              <a:gd name="connsiteY7" fmla="*/ 5882442 h 6462953"/>
              <a:gd name="connsiteX8" fmla="*/ 5484139 w 11578768"/>
              <a:gd name="connsiteY8" fmla="*/ 5874336 h 6462953"/>
              <a:gd name="connsiteX9" fmla="*/ 8071632 w 11578768"/>
              <a:gd name="connsiteY9" fmla="*/ 5853608 h 6462953"/>
              <a:gd name="connsiteX10" fmla="*/ 8314590 w 11578768"/>
              <a:gd name="connsiteY10" fmla="*/ 5877326 h 6462953"/>
              <a:gd name="connsiteX11" fmla="*/ 8469786 w 11578768"/>
              <a:gd name="connsiteY11" fmla="*/ 6462953 h 6462953"/>
              <a:gd name="connsiteX12" fmla="*/ 9084484 w 11578768"/>
              <a:gd name="connsiteY12" fmla="*/ 5864482 h 6462953"/>
              <a:gd name="connsiteX13" fmla="*/ 9774882 w 11578768"/>
              <a:gd name="connsiteY13" fmla="*/ 5851061 h 6462953"/>
              <a:gd name="connsiteX14" fmla="*/ 10927227 w 11578768"/>
              <a:gd name="connsiteY14" fmla="*/ 5873967 h 6462953"/>
              <a:gd name="connsiteX15" fmla="*/ 11562334 w 11578768"/>
              <a:gd name="connsiteY15" fmla="*/ 5869852 h 6462953"/>
              <a:gd name="connsiteX16" fmla="*/ 11571244 w 11578768"/>
              <a:gd name="connsiteY16" fmla="*/ 2573275 h 6462953"/>
              <a:gd name="connsiteX17" fmla="*/ 11572643 w 11578768"/>
              <a:gd name="connsiteY17" fmla="*/ 213068 h 6462953"/>
              <a:gd name="connsiteX18" fmla="*/ 11386303 w 11578768"/>
              <a:gd name="connsiteY18" fmla="*/ 34886 h 6462953"/>
              <a:gd name="connsiteX19" fmla="*/ 10689999 w 11578768"/>
              <a:gd name="connsiteY19" fmla="*/ 22192 h 6462953"/>
              <a:gd name="connsiteX20" fmla="*/ 7599878 w 11578768"/>
              <a:gd name="connsiteY20" fmla="*/ 27511 h 6462953"/>
              <a:gd name="connsiteX21" fmla="*/ 1999684 w 11578768"/>
              <a:gd name="connsiteY21" fmla="*/ 0 h 6462953"/>
              <a:gd name="connsiteX0" fmla="*/ 1999684 w 11578768"/>
              <a:gd name="connsiteY0" fmla="*/ 0 h 6462953"/>
              <a:gd name="connsiteX1" fmla="*/ 561320 w 11578768"/>
              <a:gd name="connsiteY1" fmla="*/ 10760 h 6462953"/>
              <a:gd name="connsiteX2" fmla="*/ 0 w 11578768"/>
              <a:gd name="connsiteY2" fmla="*/ 72136 h 6462953"/>
              <a:gd name="connsiteX3" fmla="*/ 0 w 11578768"/>
              <a:gd name="connsiteY3" fmla="*/ 860747 h 6462953"/>
              <a:gd name="connsiteX4" fmla="*/ 4597 w 11578768"/>
              <a:gd name="connsiteY4" fmla="*/ 860747 h 6462953"/>
              <a:gd name="connsiteX5" fmla="*/ 8569 w 11578768"/>
              <a:gd name="connsiteY5" fmla="*/ 1393284 h 6462953"/>
              <a:gd name="connsiteX6" fmla="*/ 67470 w 11578768"/>
              <a:gd name="connsiteY6" fmla="*/ 4886549 h 6462953"/>
              <a:gd name="connsiteX7" fmla="*/ 148480 w 11578768"/>
              <a:gd name="connsiteY7" fmla="*/ 5882442 h 6462953"/>
              <a:gd name="connsiteX8" fmla="*/ 5484139 w 11578768"/>
              <a:gd name="connsiteY8" fmla="*/ 5874336 h 6462953"/>
              <a:gd name="connsiteX9" fmla="*/ 8071632 w 11578768"/>
              <a:gd name="connsiteY9" fmla="*/ 5853608 h 6462953"/>
              <a:gd name="connsiteX10" fmla="*/ 8314590 w 11578768"/>
              <a:gd name="connsiteY10" fmla="*/ 5877326 h 6462953"/>
              <a:gd name="connsiteX11" fmla="*/ 8469786 w 11578768"/>
              <a:gd name="connsiteY11" fmla="*/ 6462953 h 6462953"/>
              <a:gd name="connsiteX12" fmla="*/ 9084484 w 11578768"/>
              <a:gd name="connsiteY12" fmla="*/ 5864482 h 6462953"/>
              <a:gd name="connsiteX13" fmla="*/ 9774882 w 11578768"/>
              <a:gd name="connsiteY13" fmla="*/ 5851061 h 6462953"/>
              <a:gd name="connsiteX14" fmla="*/ 10927227 w 11578768"/>
              <a:gd name="connsiteY14" fmla="*/ 5873967 h 6462953"/>
              <a:gd name="connsiteX15" fmla="*/ 11562334 w 11578768"/>
              <a:gd name="connsiteY15" fmla="*/ 5869852 h 6462953"/>
              <a:gd name="connsiteX16" fmla="*/ 11571244 w 11578768"/>
              <a:gd name="connsiteY16" fmla="*/ 2573275 h 6462953"/>
              <a:gd name="connsiteX17" fmla="*/ 11572643 w 11578768"/>
              <a:gd name="connsiteY17" fmla="*/ 213068 h 6462953"/>
              <a:gd name="connsiteX18" fmla="*/ 11386303 w 11578768"/>
              <a:gd name="connsiteY18" fmla="*/ 34886 h 6462953"/>
              <a:gd name="connsiteX19" fmla="*/ 10689999 w 11578768"/>
              <a:gd name="connsiteY19" fmla="*/ 22192 h 6462953"/>
              <a:gd name="connsiteX20" fmla="*/ 7599878 w 11578768"/>
              <a:gd name="connsiteY20" fmla="*/ 27511 h 6462953"/>
              <a:gd name="connsiteX21" fmla="*/ 1999684 w 11578768"/>
              <a:gd name="connsiteY21" fmla="*/ 0 h 6462953"/>
              <a:gd name="connsiteX0" fmla="*/ 1999684 w 11578769"/>
              <a:gd name="connsiteY0" fmla="*/ 0 h 6462953"/>
              <a:gd name="connsiteX1" fmla="*/ 561320 w 11578769"/>
              <a:gd name="connsiteY1" fmla="*/ 10760 h 6462953"/>
              <a:gd name="connsiteX2" fmla="*/ 0 w 11578769"/>
              <a:gd name="connsiteY2" fmla="*/ 72136 h 6462953"/>
              <a:gd name="connsiteX3" fmla="*/ 0 w 11578769"/>
              <a:gd name="connsiteY3" fmla="*/ 860747 h 6462953"/>
              <a:gd name="connsiteX4" fmla="*/ 4597 w 11578769"/>
              <a:gd name="connsiteY4" fmla="*/ 860747 h 6462953"/>
              <a:gd name="connsiteX5" fmla="*/ 8569 w 11578769"/>
              <a:gd name="connsiteY5" fmla="*/ 1393284 h 6462953"/>
              <a:gd name="connsiteX6" fmla="*/ 67470 w 11578769"/>
              <a:gd name="connsiteY6" fmla="*/ 4886549 h 6462953"/>
              <a:gd name="connsiteX7" fmla="*/ 148480 w 11578769"/>
              <a:gd name="connsiteY7" fmla="*/ 5882442 h 6462953"/>
              <a:gd name="connsiteX8" fmla="*/ 5484139 w 11578769"/>
              <a:gd name="connsiteY8" fmla="*/ 5874336 h 6462953"/>
              <a:gd name="connsiteX9" fmla="*/ 8071632 w 11578769"/>
              <a:gd name="connsiteY9" fmla="*/ 5853608 h 6462953"/>
              <a:gd name="connsiteX10" fmla="*/ 8314590 w 11578769"/>
              <a:gd name="connsiteY10" fmla="*/ 5877326 h 6462953"/>
              <a:gd name="connsiteX11" fmla="*/ 8469786 w 11578769"/>
              <a:gd name="connsiteY11" fmla="*/ 6462953 h 6462953"/>
              <a:gd name="connsiteX12" fmla="*/ 8926264 w 11578769"/>
              <a:gd name="connsiteY12" fmla="*/ 5864484 h 6462953"/>
              <a:gd name="connsiteX13" fmla="*/ 9774882 w 11578769"/>
              <a:gd name="connsiteY13" fmla="*/ 5851061 h 6462953"/>
              <a:gd name="connsiteX14" fmla="*/ 10927227 w 11578769"/>
              <a:gd name="connsiteY14" fmla="*/ 5873967 h 6462953"/>
              <a:gd name="connsiteX15" fmla="*/ 11562334 w 11578769"/>
              <a:gd name="connsiteY15" fmla="*/ 5869852 h 6462953"/>
              <a:gd name="connsiteX16" fmla="*/ 11571244 w 11578769"/>
              <a:gd name="connsiteY16" fmla="*/ 2573275 h 6462953"/>
              <a:gd name="connsiteX17" fmla="*/ 11572643 w 11578769"/>
              <a:gd name="connsiteY17" fmla="*/ 213068 h 6462953"/>
              <a:gd name="connsiteX18" fmla="*/ 11386303 w 11578769"/>
              <a:gd name="connsiteY18" fmla="*/ 34886 h 6462953"/>
              <a:gd name="connsiteX19" fmla="*/ 10689999 w 11578769"/>
              <a:gd name="connsiteY19" fmla="*/ 22192 h 6462953"/>
              <a:gd name="connsiteX20" fmla="*/ 7599878 w 11578769"/>
              <a:gd name="connsiteY20" fmla="*/ 27511 h 6462953"/>
              <a:gd name="connsiteX21" fmla="*/ 1999684 w 11578769"/>
              <a:gd name="connsiteY21" fmla="*/ 0 h 6462953"/>
              <a:gd name="connsiteX0" fmla="*/ 1999684 w 11578769"/>
              <a:gd name="connsiteY0" fmla="*/ 0 h 6654630"/>
              <a:gd name="connsiteX1" fmla="*/ 561320 w 11578769"/>
              <a:gd name="connsiteY1" fmla="*/ 10760 h 6654630"/>
              <a:gd name="connsiteX2" fmla="*/ 0 w 11578769"/>
              <a:gd name="connsiteY2" fmla="*/ 72136 h 6654630"/>
              <a:gd name="connsiteX3" fmla="*/ 0 w 11578769"/>
              <a:gd name="connsiteY3" fmla="*/ 860747 h 6654630"/>
              <a:gd name="connsiteX4" fmla="*/ 4597 w 11578769"/>
              <a:gd name="connsiteY4" fmla="*/ 860747 h 6654630"/>
              <a:gd name="connsiteX5" fmla="*/ 8569 w 11578769"/>
              <a:gd name="connsiteY5" fmla="*/ 1393284 h 6654630"/>
              <a:gd name="connsiteX6" fmla="*/ 67470 w 11578769"/>
              <a:gd name="connsiteY6" fmla="*/ 4886549 h 6654630"/>
              <a:gd name="connsiteX7" fmla="*/ 148480 w 11578769"/>
              <a:gd name="connsiteY7" fmla="*/ 5882442 h 6654630"/>
              <a:gd name="connsiteX8" fmla="*/ 5484139 w 11578769"/>
              <a:gd name="connsiteY8" fmla="*/ 5874336 h 6654630"/>
              <a:gd name="connsiteX9" fmla="*/ 8071632 w 11578769"/>
              <a:gd name="connsiteY9" fmla="*/ 5853608 h 6654630"/>
              <a:gd name="connsiteX10" fmla="*/ 8314590 w 11578769"/>
              <a:gd name="connsiteY10" fmla="*/ 5877326 h 6654630"/>
              <a:gd name="connsiteX11" fmla="*/ 8570471 w 11578769"/>
              <a:gd name="connsiteY11" fmla="*/ 6654630 h 6654630"/>
              <a:gd name="connsiteX12" fmla="*/ 8926264 w 11578769"/>
              <a:gd name="connsiteY12" fmla="*/ 5864484 h 6654630"/>
              <a:gd name="connsiteX13" fmla="*/ 9774882 w 11578769"/>
              <a:gd name="connsiteY13" fmla="*/ 5851061 h 6654630"/>
              <a:gd name="connsiteX14" fmla="*/ 10927227 w 11578769"/>
              <a:gd name="connsiteY14" fmla="*/ 5873967 h 6654630"/>
              <a:gd name="connsiteX15" fmla="*/ 11562334 w 11578769"/>
              <a:gd name="connsiteY15" fmla="*/ 5869852 h 6654630"/>
              <a:gd name="connsiteX16" fmla="*/ 11571244 w 11578769"/>
              <a:gd name="connsiteY16" fmla="*/ 2573275 h 6654630"/>
              <a:gd name="connsiteX17" fmla="*/ 11572643 w 11578769"/>
              <a:gd name="connsiteY17" fmla="*/ 213068 h 6654630"/>
              <a:gd name="connsiteX18" fmla="*/ 11386303 w 11578769"/>
              <a:gd name="connsiteY18" fmla="*/ 34886 h 6654630"/>
              <a:gd name="connsiteX19" fmla="*/ 10689999 w 11578769"/>
              <a:gd name="connsiteY19" fmla="*/ 22192 h 6654630"/>
              <a:gd name="connsiteX20" fmla="*/ 7599878 w 11578769"/>
              <a:gd name="connsiteY20" fmla="*/ 27511 h 6654630"/>
              <a:gd name="connsiteX21" fmla="*/ 1999684 w 11578769"/>
              <a:gd name="connsiteY21" fmla="*/ 0 h 6654630"/>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213068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213068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213068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80739"/>
              <a:gd name="connsiteY0" fmla="*/ 0 h 6964048"/>
              <a:gd name="connsiteX1" fmla="*/ 561320 w 11580739"/>
              <a:gd name="connsiteY1" fmla="*/ 10760 h 6964048"/>
              <a:gd name="connsiteX2" fmla="*/ 0 w 11580739"/>
              <a:gd name="connsiteY2" fmla="*/ 72136 h 6964048"/>
              <a:gd name="connsiteX3" fmla="*/ 0 w 11580739"/>
              <a:gd name="connsiteY3" fmla="*/ 860747 h 6964048"/>
              <a:gd name="connsiteX4" fmla="*/ 4597 w 11580739"/>
              <a:gd name="connsiteY4" fmla="*/ 860747 h 6964048"/>
              <a:gd name="connsiteX5" fmla="*/ 8569 w 11580739"/>
              <a:gd name="connsiteY5" fmla="*/ 1393284 h 6964048"/>
              <a:gd name="connsiteX6" fmla="*/ 67470 w 11580739"/>
              <a:gd name="connsiteY6" fmla="*/ 4886549 h 6964048"/>
              <a:gd name="connsiteX7" fmla="*/ 148480 w 11580739"/>
              <a:gd name="connsiteY7" fmla="*/ 5882442 h 6964048"/>
              <a:gd name="connsiteX8" fmla="*/ 5484139 w 11580739"/>
              <a:gd name="connsiteY8" fmla="*/ 5874336 h 6964048"/>
              <a:gd name="connsiteX9" fmla="*/ 8071632 w 11580739"/>
              <a:gd name="connsiteY9" fmla="*/ 5853608 h 6964048"/>
              <a:gd name="connsiteX10" fmla="*/ 8314590 w 11580739"/>
              <a:gd name="connsiteY10" fmla="*/ 5877326 h 6964048"/>
              <a:gd name="connsiteX11" fmla="*/ 8575475 w 11580739"/>
              <a:gd name="connsiteY11" fmla="*/ 6964048 h 6964048"/>
              <a:gd name="connsiteX12" fmla="*/ 8926264 w 11580739"/>
              <a:gd name="connsiteY12" fmla="*/ 5864484 h 6964048"/>
              <a:gd name="connsiteX13" fmla="*/ 9774882 w 11580739"/>
              <a:gd name="connsiteY13" fmla="*/ 5851061 h 6964048"/>
              <a:gd name="connsiteX14" fmla="*/ 10927227 w 11580739"/>
              <a:gd name="connsiteY14" fmla="*/ 5873967 h 6964048"/>
              <a:gd name="connsiteX15" fmla="*/ 11562334 w 11580739"/>
              <a:gd name="connsiteY15" fmla="*/ 5869852 h 6964048"/>
              <a:gd name="connsiteX16" fmla="*/ 11571244 w 11580739"/>
              <a:gd name="connsiteY16" fmla="*/ 2573275 h 6964048"/>
              <a:gd name="connsiteX17" fmla="*/ 11572643 w 11580739"/>
              <a:gd name="connsiteY17" fmla="*/ 213068 h 6964048"/>
              <a:gd name="connsiteX18" fmla="*/ 11386303 w 11580739"/>
              <a:gd name="connsiteY18" fmla="*/ 34886 h 6964048"/>
              <a:gd name="connsiteX19" fmla="*/ 10689999 w 11580739"/>
              <a:gd name="connsiteY19" fmla="*/ 22192 h 6964048"/>
              <a:gd name="connsiteX20" fmla="*/ 7599878 w 11580739"/>
              <a:gd name="connsiteY20" fmla="*/ 27511 h 6964048"/>
              <a:gd name="connsiteX21" fmla="*/ 1999684 w 11580739"/>
              <a:gd name="connsiteY21" fmla="*/ 0 h 6964048"/>
              <a:gd name="connsiteX0" fmla="*/ 1999684 w 11580739"/>
              <a:gd name="connsiteY0" fmla="*/ 0 h 6964048"/>
              <a:gd name="connsiteX1" fmla="*/ 561320 w 11580739"/>
              <a:gd name="connsiteY1" fmla="*/ 10760 h 6964048"/>
              <a:gd name="connsiteX2" fmla="*/ 0 w 11580739"/>
              <a:gd name="connsiteY2" fmla="*/ 72136 h 6964048"/>
              <a:gd name="connsiteX3" fmla="*/ 0 w 11580739"/>
              <a:gd name="connsiteY3" fmla="*/ 860747 h 6964048"/>
              <a:gd name="connsiteX4" fmla="*/ 4597 w 11580739"/>
              <a:gd name="connsiteY4" fmla="*/ 860747 h 6964048"/>
              <a:gd name="connsiteX5" fmla="*/ 8569 w 11580739"/>
              <a:gd name="connsiteY5" fmla="*/ 1393284 h 6964048"/>
              <a:gd name="connsiteX6" fmla="*/ 67470 w 11580739"/>
              <a:gd name="connsiteY6" fmla="*/ 4886549 h 6964048"/>
              <a:gd name="connsiteX7" fmla="*/ 148480 w 11580739"/>
              <a:gd name="connsiteY7" fmla="*/ 5882442 h 6964048"/>
              <a:gd name="connsiteX8" fmla="*/ 5484139 w 11580739"/>
              <a:gd name="connsiteY8" fmla="*/ 5874336 h 6964048"/>
              <a:gd name="connsiteX9" fmla="*/ 8071632 w 11580739"/>
              <a:gd name="connsiteY9" fmla="*/ 5853608 h 6964048"/>
              <a:gd name="connsiteX10" fmla="*/ 8314590 w 11580739"/>
              <a:gd name="connsiteY10" fmla="*/ 5877326 h 6964048"/>
              <a:gd name="connsiteX11" fmla="*/ 8575475 w 11580739"/>
              <a:gd name="connsiteY11" fmla="*/ 6964048 h 6964048"/>
              <a:gd name="connsiteX12" fmla="*/ 8926264 w 11580739"/>
              <a:gd name="connsiteY12" fmla="*/ 5864484 h 6964048"/>
              <a:gd name="connsiteX13" fmla="*/ 9774882 w 11580739"/>
              <a:gd name="connsiteY13" fmla="*/ 5851061 h 6964048"/>
              <a:gd name="connsiteX14" fmla="*/ 10927227 w 11580739"/>
              <a:gd name="connsiteY14" fmla="*/ 5873967 h 6964048"/>
              <a:gd name="connsiteX15" fmla="*/ 11562334 w 11580739"/>
              <a:gd name="connsiteY15" fmla="*/ 5869852 h 6964048"/>
              <a:gd name="connsiteX16" fmla="*/ 11571244 w 11580739"/>
              <a:gd name="connsiteY16" fmla="*/ 2573275 h 6964048"/>
              <a:gd name="connsiteX17" fmla="*/ 11572643 w 11580739"/>
              <a:gd name="connsiteY17" fmla="*/ 135715 h 6964048"/>
              <a:gd name="connsiteX18" fmla="*/ 11386303 w 11580739"/>
              <a:gd name="connsiteY18" fmla="*/ 34886 h 6964048"/>
              <a:gd name="connsiteX19" fmla="*/ 10689999 w 11580739"/>
              <a:gd name="connsiteY19" fmla="*/ 22192 h 6964048"/>
              <a:gd name="connsiteX20" fmla="*/ 7599878 w 11580739"/>
              <a:gd name="connsiteY20" fmla="*/ 27511 h 6964048"/>
              <a:gd name="connsiteX21" fmla="*/ 1999684 w 11580739"/>
              <a:gd name="connsiteY21" fmla="*/ 0 h 6964048"/>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8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39624 w 11578769"/>
              <a:gd name="connsiteY4" fmla="*/ 860749 h 6964048"/>
              <a:gd name="connsiteX5" fmla="*/ 8569 w 11578769"/>
              <a:gd name="connsiteY5" fmla="*/ 1393284 h 6964048"/>
              <a:gd name="connsiteX6" fmla="*/ 67470 w 11578769"/>
              <a:gd name="connsiteY6" fmla="*/ 4886548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8569 w 11578769"/>
              <a:gd name="connsiteY4" fmla="*/ 1393284 h 6964048"/>
              <a:gd name="connsiteX5" fmla="*/ 67470 w 11578769"/>
              <a:gd name="connsiteY5" fmla="*/ 4886548 h 6964048"/>
              <a:gd name="connsiteX6" fmla="*/ 128464 w 11578769"/>
              <a:gd name="connsiteY6" fmla="*/ 5882443 h 6964048"/>
              <a:gd name="connsiteX7" fmla="*/ 5484139 w 11578769"/>
              <a:gd name="connsiteY7" fmla="*/ 5874336 h 6964048"/>
              <a:gd name="connsiteX8" fmla="*/ 8071632 w 11578769"/>
              <a:gd name="connsiteY8" fmla="*/ 5853608 h 6964048"/>
              <a:gd name="connsiteX9" fmla="*/ 8314590 w 11578769"/>
              <a:gd name="connsiteY9" fmla="*/ 5877326 h 6964048"/>
              <a:gd name="connsiteX10" fmla="*/ 8575475 w 11578769"/>
              <a:gd name="connsiteY10" fmla="*/ 6964048 h 6964048"/>
              <a:gd name="connsiteX11" fmla="*/ 8926264 w 11578769"/>
              <a:gd name="connsiteY11" fmla="*/ 5864484 h 6964048"/>
              <a:gd name="connsiteX12" fmla="*/ 9774882 w 11578769"/>
              <a:gd name="connsiteY12" fmla="*/ 5851061 h 6964048"/>
              <a:gd name="connsiteX13" fmla="*/ 10927227 w 11578769"/>
              <a:gd name="connsiteY13" fmla="*/ 5873967 h 6964048"/>
              <a:gd name="connsiteX14" fmla="*/ 11562334 w 11578769"/>
              <a:gd name="connsiteY14" fmla="*/ 5869852 h 6964048"/>
              <a:gd name="connsiteX15" fmla="*/ 11571244 w 11578769"/>
              <a:gd name="connsiteY15" fmla="*/ 2573275 h 6964048"/>
              <a:gd name="connsiteX16" fmla="*/ 11572643 w 11578769"/>
              <a:gd name="connsiteY16" fmla="*/ 135715 h 6964048"/>
              <a:gd name="connsiteX17" fmla="*/ 11386303 w 11578769"/>
              <a:gd name="connsiteY17" fmla="*/ 34886 h 6964048"/>
              <a:gd name="connsiteX18" fmla="*/ 10689999 w 11578769"/>
              <a:gd name="connsiteY18" fmla="*/ 22192 h 6964048"/>
              <a:gd name="connsiteX19" fmla="*/ 7599878 w 11578769"/>
              <a:gd name="connsiteY19" fmla="*/ 27511 h 6964048"/>
              <a:gd name="connsiteX20" fmla="*/ 1999684 w 11578769"/>
              <a:gd name="connsiteY20" fmla="*/ 0 h 6964048"/>
              <a:gd name="connsiteX0" fmla="*/ 1991115 w 11570200"/>
              <a:gd name="connsiteY0" fmla="*/ 0 h 6964048"/>
              <a:gd name="connsiteX1" fmla="*/ 552751 w 11570200"/>
              <a:gd name="connsiteY1" fmla="*/ 10760 h 6964048"/>
              <a:gd name="connsiteX2" fmla="*/ 11446 w 11570200"/>
              <a:gd name="connsiteY2" fmla="*/ 56664 h 6964048"/>
              <a:gd name="connsiteX3" fmla="*/ 6442 w 11570200"/>
              <a:gd name="connsiteY3" fmla="*/ 845281 h 6964048"/>
              <a:gd name="connsiteX4" fmla="*/ 0 w 11570200"/>
              <a:gd name="connsiteY4" fmla="*/ 1393284 h 6964048"/>
              <a:gd name="connsiteX5" fmla="*/ 58901 w 11570200"/>
              <a:gd name="connsiteY5" fmla="*/ 4886548 h 6964048"/>
              <a:gd name="connsiteX6" fmla="*/ 119895 w 11570200"/>
              <a:gd name="connsiteY6" fmla="*/ 5882443 h 6964048"/>
              <a:gd name="connsiteX7" fmla="*/ 5475570 w 11570200"/>
              <a:gd name="connsiteY7" fmla="*/ 5874336 h 6964048"/>
              <a:gd name="connsiteX8" fmla="*/ 8063063 w 11570200"/>
              <a:gd name="connsiteY8" fmla="*/ 5853608 h 6964048"/>
              <a:gd name="connsiteX9" fmla="*/ 8306021 w 11570200"/>
              <a:gd name="connsiteY9" fmla="*/ 5877326 h 6964048"/>
              <a:gd name="connsiteX10" fmla="*/ 8566906 w 11570200"/>
              <a:gd name="connsiteY10" fmla="*/ 6964048 h 6964048"/>
              <a:gd name="connsiteX11" fmla="*/ 8917695 w 11570200"/>
              <a:gd name="connsiteY11" fmla="*/ 5864484 h 6964048"/>
              <a:gd name="connsiteX12" fmla="*/ 9766313 w 11570200"/>
              <a:gd name="connsiteY12" fmla="*/ 5851061 h 6964048"/>
              <a:gd name="connsiteX13" fmla="*/ 10918658 w 11570200"/>
              <a:gd name="connsiteY13" fmla="*/ 5873967 h 6964048"/>
              <a:gd name="connsiteX14" fmla="*/ 11553765 w 11570200"/>
              <a:gd name="connsiteY14" fmla="*/ 5869852 h 6964048"/>
              <a:gd name="connsiteX15" fmla="*/ 11562675 w 11570200"/>
              <a:gd name="connsiteY15" fmla="*/ 2573275 h 6964048"/>
              <a:gd name="connsiteX16" fmla="*/ 11564074 w 11570200"/>
              <a:gd name="connsiteY16" fmla="*/ 135715 h 6964048"/>
              <a:gd name="connsiteX17" fmla="*/ 11377734 w 11570200"/>
              <a:gd name="connsiteY17" fmla="*/ 34886 h 6964048"/>
              <a:gd name="connsiteX18" fmla="*/ 10681430 w 11570200"/>
              <a:gd name="connsiteY18" fmla="*/ 22192 h 6964048"/>
              <a:gd name="connsiteX19" fmla="*/ 7591309 w 11570200"/>
              <a:gd name="connsiteY19" fmla="*/ 27511 h 6964048"/>
              <a:gd name="connsiteX20" fmla="*/ 1991115 w 11570200"/>
              <a:gd name="connsiteY20" fmla="*/ 0 h 6964048"/>
              <a:gd name="connsiteX0" fmla="*/ 1984916 w 11564001"/>
              <a:gd name="connsiteY0" fmla="*/ 0 h 6964048"/>
              <a:gd name="connsiteX1" fmla="*/ 546552 w 11564001"/>
              <a:gd name="connsiteY1" fmla="*/ 10760 h 6964048"/>
              <a:gd name="connsiteX2" fmla="*/ 5247 w 11564001"/>
              <a:gd name="connsiteY2" fmla="*/ 56664 h 6964048"/>
              <a:gd name="connsiteX3" fmla="*/ 243 w 11564001"/>
              <a:gd name="connsiteY3" fmla="*/ 845281 h 6964048"/>
              <a:gd name="connsiteX4" fmla="*/ 8812 w 11564001"/>
              <a:gd name="connsiteY4" fmla="*/ 1671759 h 6964048"/>
              <a:gd name="connsiteX5" fmla="*/ 52702 w 11564001"/>
              <a:gd name="connsiteY5" fmla="*/ 4886548 h 6964048"/>
              <a:gd name="connsiteX6" fmla="*/ 113696 w 11564001"/>
              <a:gd name="connsiteY6" fmla="*/ 5882443 h 6964048"/>
              <a:gd name="connsiteX7" fmla="*/ 5469371 w 11564001"/>
              <a:gd name="connsiteY7" fmla="*/ 5874336 h 6964048"/>
              <a:gd name="connsiteX8" fmla="*/ 8056864 w 11564001"/>
              <a:gd name="connsiteY8" fmla="*/ 5853608 h 6964048"/>
              <a:gd name="connsiteX9" fmla="*/ 8299822 w 11564001"/>
              <a:gd name="connsiteY9" fmla="*/ 5877326 h 6964048"/>
              <a:gd name="connsiteX10" fmla="*/ 8560707 w 11564001"/>
              <a:gd name="connsiteY10" fmla="*/ 6964048 h 6964048"/>
              <a:gd name="connsiteX11" fmla="*/ 8911496 w 11564001"/>
              <a:gd name="connsiteY11" fmla="*/ 5864484 h 6964048"/>
              <a:gd name="connsiteX12" fmla="*/ 9760114 w 11564001"/>
              <a:gd name="connsiteY12" fmla="*/ 5851061 h 6964048"/>
              <a:gd name="connsiteX13" fmla="*/ 10912459 w 11564001"/>
              <a:gd name="connsiteY13" fmla="*/ 5873967 h 6964048"/>
              <a:gd name="connsiteX14" fmla="*/ 11547566 w 11564001"/>
              <a:gd name="connsiteY14" fmla="*/ 5869852 h 6964048"/>
              <a:gd name="connsiteX15" fmla="*/ 11556476 w 11564001"/>
              <a:gd name="connsiteY15" fmla="*/ 2573275 h 6964048"/>
              <a:gd name="connsiteX16" fmla="*/ 11557875 w 11564001"/>
              <a:gd name="connsiteY16" fmla="*/ 135715 h 6964048"/>
              <a:gd name="connsiteX17" fmla="*/ 11371535 w 11564001"/>
              <a:gd name="connsiteY17" fmla="*/ 34886 h 6964048"/>
              <a:gd name="connsiteX18" fmla="*/ 10675231 w 11564001"/>
              <a:gd name="connsiteY18" fmla="*/ 22192 h 6964048"/>
              <a:gd name="connsiteX19" fmla="*/ 7585110 w 11564001"/>
              <a:gd name="connsiteY19" fmla="*/ 27511 h 6964048"/>
              <a:gd name="connsiteX20" fmla="*/ 1984916 w 11564001"/>
              <a:gd name="connsiteY20" fmla="*/ 0 h 6964048"/>
              <a:gd name="connsiteX0" fmla="*/ 1984673 w 11563758"/>
              <a:gd name="connsiteY0" fmla="*/ 0 h 6964048"/>
              <a:gd name="connsiteX1" fmla="*/ 546309 w 11563758"/>
              <a:gd name="connsiteY1" fmla="*/ 10760 h 6964048"/>
              <a:gd name="connsiteX2" fmla="*/ 5004 w 11563758"/>
              <a:gd name="connsiteY2" fmla="*/ 56664 h 6964048"/>
              <a:gd name="connsiteX3" fmla="*/ 0 w 11563758"/>
              <a:gd name="connsiteY3" fmla="*/ 845281 h 6964048"/>
              <a:gd name="connsiteX4" fmla="*/ 52459 w 11563758"/>
              <a:gd name="connsiteY4" fmla="*/ 4886548 h 6964048"/>
              <a:gd name="connsiteX5" fmla="*/ 113453 w 11563758"/>
              <a:gd name="connsiteY5" fmla="*/ 5882443 h 6964048"/>
              <a:gd name="connsiteX6" fmla="*/ 5469128 w 11563758"/>
              <a:gd name="connsiteY6" fmla="*/ 5874336 h 6964048"/>
              <a:gd name="connsiteX7" fmla="*/ 8056621 w 11563758"/>
              <a:gd name="connsiteY7" fmla="*/ 5853608 h 6964048"/>
              <a:gd name="connsiteX8" fmla="*/ 8299579 w 11563758"/>
              <a:gd name="connsiteY8" fmla="*/ 5877326 h 6964048"/>
              <a:gd name="connsiteX9" fmla="*/ 8560464 w 11563758"/>
              <a:gd name="connsiteY9" fmla="*/ 6964048 h 6964048"/>
              <a:gd name="connsiteX10" fmla="*/ 8911253 w 11563758"/>
              <a:gd name="connsiteY10" fmla="*/ 5864484 h 6964048"/>
              <a:gd name="connsiteX11" fmla="*/ 9759871 w 11563758"/>
              <a:gd name="connsiteY11" fmla="*/ 5851061 h 6964048"/>
              <a:gd name="connsiteX12" fmla="*/ 10912216 w 11563758"/>
              <a:gd name="connsiteY12" fmla="*/ 5873967 h 6964048"/>
              <a:gd name="connsiteX13" fmla="*/ 11547323 w 11563758"/>
              <a:gd name="connsiteY13" fmla="*/ 5869852 h 6964048"/>
              <a:gd name="connsiteX14" fmla="*/ 11556233 w 11563758"/>
              <a:gd name="connsiteY14" fmla="*/ 2573275 h 6964048"/>
              <a:gd name="connsiteX15" fmla="*/ 11557632 w 11563758"/>
              <a:gd name="connsiteY15" fmla="*/ 135715 h 6964048"/>
              <a:gd name="connsiteX16" fmla="*/ 11371292 w 11563758"/>
              <a:gd name="connsiteY16" fmla="*/ 34886 h 6964048"/>
              <a:gd name="connsiteX17" fmla="*/ 10674988 w 11563758"/>
              <a:gd name="connsiteY17" fmla="*/ 22192 h 6964048"/>
              <a:gd name="connsiteX18" fmla="*/ 7584867 w 11563758"/>
              <a:gd name="connsiteY18" fmla="*/ 27511 h 6964048"/>
              <a:gd name="connsiteX19" fmla="*/ 1984673 w 11563758"/>
              <a:gd name="connsiteY19" fmla="*/ 0 h 6964048"/>
              <a:gd name="connsiteX0" fmla="*/ 1979669 w 11558754"/>
              <a:gd name="connsiteY0" fmla="*/ 0 h 6964048"/>
              <a:gd name="connsiteX1" fmla="*/ 541305 w 11558754"/>
              <a:gd name="connsiteY1" fmla="*/ 10760 h 6964048"/>
              <a:gd name="connsiteX2" fmla="*/ 0 w 11558754"/>
              <a:gd name="connsiteY2" fmla="*/ 56664 h 6964048"/>
              <a:gd name="connsiteX3" fmla="*/ 10007 w 11558754"/>
              <a:gd name="connsiteY3" fmla="*/ 907167 h 6964048"/>
              <a:gd name="connsiteX4" fmla="*/ 47455 w 11558754"/>
              <a:gd name="connsiteY4" fmla="*/ 4886548 h 6964048"/>
              <a:gd name="connsiteX5" fmla="*/ 108449 w 11558754"/>
              <a:gd name="connsiteY5" fmla="*/ 5882443 h 6964048"/>
              <a:gd name="connsiteX6" fmla="*/ 5464124 w 11558754"/>
              <a:gd name="connsiteY6" fmla="*/ 5874336 h 6964048"/>
              <a:gd name="connsiteX7" fmla="*/ 8051617 w 11558754"/>
              <a:gd name="connsiteY7" fmla="*/ 5853608 h 6964048"/>
              <a:gd name="connsiteX8" fmla="*/ 8294575 w 11558754"/>
              <a:gd name="connsiteY8" fmla="*/ 5877326 h 6964048"/>
              <a:gd name="connsiteX9" fmla="*/ 8555460 w 11558754"/>
              <a:gd name="connsiteY9" fmla="*/ 6964048 h 6964048"/>
              <a:gd name="connsiteX10" fmla="*/ 8906249 w 11558754"/>
              <a:gd name="connsiteY10" fmla="*/ 5864484 h 6964048"/>
              <a:gd name="connsiteX11" fmla="*/ 9754867 w 11558754"/>
              <a:gd name="connsiteY11" fmla="*/ 5851061 h 6964048"/>
              <a:gd name="connsiteX12" fmla="*/ 10907212 w 11558754"/>
              <a:gd name="connsiteY12" fmla="*/ 5873967 h 6964048"/>
              <a:gd name="connsiteX13" fmla="*/ 11542319 w 11558754"/>
              <a:gd name="connsiteY13" fmla="*/ 5869852 h 6964048"/>
              <a:gd name="connsiteX14" fmla="*/ 11551229 w 11558754"/>
              <a:gd name="connsiteY14" fmla="*/ 2573275 h 6964048"/>
              <a:gd name="connsiteX15" fmla="*/ 11552628 w 11558754"/>
              <a:gd name="connsiteY15" fmla="*/ 135715 h 6964048"/>
              <a:gd name="connsiteX16" fmla="*/ 11366288 w 11558754"/>
              <a:gd name="connsiteY16" fmla="*/ 34886 h 6964048"/>
              <a:gd name="connsiteX17" fmla="*/ 10669984 w 11558754"/>
              <a:gd name="connsiteY17" fmla="*/ 22192 h 6964048"/>
              <a:gd name="connsiteX18" fmla="*/ 7579863 w 11558754"/>
              <a:gd name="connsiteY18" fmla="*/ 27511 h 6964048"/>
              <a:gd name="connsiteX19" fmla="*/ 1979669 w 11558754"/>
              <a:gd name="connsiteY19" fmla="*/ 0 h 6964048"/>
              <a:gd name="connsiteX0" fmla="*/ 1969662 w 11548747"/>
              <a:gd name="connsiteY0" fmla="*/ 0 h 6964048"/>
              <a:gd name="connsiteX1" fmla="*/ 531298 w 11548747"/>
              <a:gd name="connsiteY1" fmla="*/ 10760 h 6964048"/>
              <a:gd name="connsiteX2" fmla="*/ 10008 w 11548747"/>
              <a:gd name="connsiteY2" fmla="*/ 41197 h 6964048"/>
              <a:gd name="connsiteX3" fmla="*/ 0 w 11548747"/>
              <a:gd name="connsiteY3" fmla="*/ 907167 h 6964048"/>
              <a:gd name="connsiteX4" fmla="*/ 37448 w 11548747"/>
              <a:gd name="connsiteY4" fmla="*/ 4886548 h 6964048"/>
              <a:gd name="connsiteX5" fmla="*/ 98442 w 11548747"/>
              <a:gd name="connsiteY5" fmla="*/ 5882443 h 6964048"/>
              <a:gd name="connsiteX6" fmla="*/ 5454117 w 11548747"/>
              <a:gd name="connsiteY6" fmla="*/ 5874336 h 6964048"/>
              <a:gd name="connsiteX7" fmla="*/ 8041610 w 11548747"/>
              <a:gd name="connsiteY7" fmla="*/ 5853608 h 6964048"/>
              <a:gd name="connsiteX8" fmla="*/ 8284568 w 11548747"/>
              <a:gd name="connsiteY8" fmla="*/ 5877326 h 6964048"/>
              <a:gd name="connsiteX9" fmla="*/ 8545453 w 11548747"/>
              <a:gd name="connsiteY9" fmla="*/ 6964048 h 6964048"/>
              <a:gd name="connsiteX10" fmla="*/ 8896242 w 11548747"/>
              <a:gd name="connsiteY10" fmla="*/ 5864484 h 6964048"/>
              <a:gd name="connsiteX11" fmla="*/ 9744860 w 11548747"/>
              <a:gd name="connsiteY11" fmla="*/ 5851061 h 6964048"/>
              <a:gd name="connsiteX12" fmla="*/ 10897205 w 11548747"/>
              <a:gd name="connsiteY12" fmla="*/ 5873967 h 6964048"/>
              <a:gd name="connsiteX13" fmla="*/ 11532312 w 11548747"/>
              <a:gd name="connsiteY13" fmla="*/ 5869852 h 6964048"/>
              <a:gd name="connsiteX14" fmla="*/ 11541222 w 11548747"/>
              <a:gd name="connsiteY14" fmla="*/ 2573275 h 6964048"/>
              <a:gd name="connsiteX15" fmla="*/ 11542621 w 11548747"/>
              <a:gd name="connsiteY15" fmla="*/ 135715 h 6964048"/>
              <a:gd name="connsiteX16" fmla="*/ 11356281 w 11548747"/>
              <a:gd name="connsiteY16" fmla="*/ 34886 h 6964048"/>
              <a:gd name="connsiteX17" fmla="*/ 10659977 w 11548747"/>
              <a:gd name="connsiteY17" fmla="*/ 22192 h 6964048"/>
              <a:gd name="connsiteX18" fmla="*/ 7569856 w 11548747"/>
              <a:gd name="connsiteY18" fmla="*/ 27511 h 6964048"/>
              <a:gd name="connsiteX19" fmla="*/ 1969662 w 11548747"/>
              <a:gd name="connsiteY19" fmla="*/ 0 h 6964048"/>
              <a:gd name="connsiteX0" fmla="*/ 1969662 w 11548747"/>
              <a:gd name="connsiteY0" fmla="*/ 0 h 6964048"/>
              <a:gd name="connsiteX1" fmla="*/ 531298 w 11548747"/>
              <a:gd name="connsiteY1" fmla="*/ 10760 h 6964048"/>
              <a:gd name="connsiteX2" fmla="*/ 10008 w 11548747"/>
              <a:gd name="connsiteY2" fmla="*/ 41197 h 6964048"/>
              <a:gd name="connsiteX3" fmla="*/ 0 w 11548747"/>
              <a:gd name="connsiteY3" fmla="*/ 907167 h 6964048"/>
              <a:gd name="connsiteX4" fmla="*/ 37448 w 11548747"/>
              <a:gd name="connsiteY4" fmla="*/ 4886548 h 6964048"/>
              <a:gd name="connsiteX5" fmla="*/ 98442 w 11548747"/>
              <a:gd name="connsiteY5" fmla="*/ 5882443 h 6964048"/>
              <a:gd name="connsiteX6" fmla="*/ 5454117 w 11548747"/>
              <a:gd name="connsiteY6" fmla="*/ 5874336 h 6964048"/>
              <a:gd name="connsiteX7" fmla="*/ 8041610 w 11548747"/>
              <a:gd name="connsiteY7" fmla="*/ 5853608 h 6964048"/>
              <a:gd name="connsiteX8" fmla="*/ 8284568 w 11548747"/>
              <a:gd name="connsiteY8" fmla="*/ 5877326 h 6964048"/>
              <a:gd name="connsiteX9" fmla="*/ 8545453 w 11548747"/>
              <a:gd name="connsiteY9" fmla="*/ 6964048 h 6964048"/>
              <a:gd name="connsiteX10" fmla="*/ 8896242 w 11548747"/>
              <a:gd name="connsiteY10" fmla="*/ 5864484 h 6964048"/>
              <a:gd name="connsiteX11" fmla="*/ 9744860 w 11548747"/>
              <a:gd name="connsiteY11" fmla="*/ 5851061 h 6964048"/>
              <a:gd name="connsiteX12" fmla="*/ 10897205 w 11548747"/>
              <a:gd name="connsiteY12" fmla="*/ 5873967 h 6964048"/>
              <a:gd name="connsiteX13" fmla="*/ 11532312 w 11548747"/>
              <a:gd name="connsiteY13" fmla="*/ 5869852 h 6964048"/>
              <a:gd name="connsiteX14" fmla="*/ 11541222 w 11548747"/>
              <a:gd name="connsiteY14" fmla="*/ 2573275 h 6964048"/>
              <a:gd name="connsiteX15" fmla="*/ 11542621 w 11548747"/>
              <a:gd name="connsiteY15" fmla="*/ 135715 h 6964048"/>
              <a:gd name="connsiteX16" fmla="*/ 11356281 w 11548747"/>
              <a:gd name="connsiteY16" fmla="*/ 34886 h 6964048"/>
              <a:gd name="connsiteX17" fmla="*/ 10659977 w 11548747"/>
              <a:gd name="connsiteY17" fmla="*/ 22192 h 6964048"/>
              <a:gd name="connsiteX18" fmla="*/ 7569856 w 11548747"/>
              <a:gd name="connsiteY18" fmla="*/ 27511 h 6964048"/>
              <a:gd name="connsiteX19" fmla="*/ 1969662 w 11548747"/>
              <a:gd name="connsiteY19" fmla="*/ 0 h 6964048"/>
              <a:gd name="connsiteX0" fmla="*/ 1969662 w 11548747"/>
              <a:gd name="connsiteY0" fmla="*/ 0 h 6964048"/>
              <a:gd name="connsiteX1" fmla="*/ 531298 w 11548747"/>
              <a:gd name="connsiteY1" fmla="*/ 10760 h 6964048"/>
              <a:gd name="connsiteX2" fmla="*/ 10008 w 11548747"/>
              <a:gd name="connsiteY2" fmla="*/ 41197 h 6964048"/>
              <a:gd name="connsiteX3" fmla="*/ 0 w 11548747"/>
              <a:gd name="connsiteY3" fmla="*/ 907167 h 6964048"/>
              <a:gd name="connsiteX4" fmla="*/ 37448 w 11548747"/>
              <a:gd name="connsiteY4" fmla="*/ 4886548 h 6964048"/>
              <a:gd name="connsiteX5" fmla="*/ 98442 w 11548747"/>
              <a:gd name="connsiteY5" fmla="*/ 5882443 h 6964048"/>
              <a:gd name="connsiteX6" fmla="*/ 5454117 w 11548747"/>
              <a:gd name="connsiteY6" fmla="*/ 5874336 h 6964048"/>
              <a:gd name="connsiteX7" fmla="*/ 8041610 w 11548747"/>
              <a:gd name="connsiteY7" fmla="*/ 5853608 h 6964048"/>
              <a:gd name="connsiteX8" fmla="*/ 8284568 w 11548747"/>
              <a:gd name="connsiteY8" fmla="*/ 5877326 h 6964048"/>
              <a:gd name="connsiteX9" fmla="*/ 8545453 w 11548747"/>
              <a:gd name="connsiteY9" fmla="*/ 6964048 h 6964048"/>
              <a:gd name="connsiteX10" fmla="*/ 8896242 w 11548747"/>
              <a:gd name="connsiteY10" fmla="*/ 5864484 h 6964048"/>
              <a:gd name="connsiteX11" fmla="*/ 9744860 w 11548747"/>
              <a:gd name="connsiteY11" fmla="*/ 5851061 h 6964048"/>
              <a:gd name="connsiteX12" fmla="*/ 10897205 w 11548747"/>
              <a:gd name="connsiteY12" fmla="*/ 5873967 h 6964048"/>
              <a:gd name="connsiteX13" fmla="*/ 11532312 w 11548747"/>
              <a:gd name="connsiteY13" fmla="*/ 5869852 h 6964048"/>
              <a:gd name="connsiteX14" fmla="*/ 11541222 w 11548747"/>
              <a:gd name="connsiteY14" fmla="*/ 2573275 h 6964048"/>
              <a:gd name="connsiteX15" fmla="*/ 11542621 w 11548747"/>
              <a:gd name="connsiteY15" fmla="*/ 135715 h 6964048"/>
              <a:gd name="connsiteX16" fmla="*/ 11356281 w 11548747"/>
              <a:gd name="connsiteY16" fmla="*/ 34886 h 6964048"/>
              <a:gd name="connsiteX17" fmla="*/ 10659977 w 11548747"/>
              <a:gd name="connsiteY17" fmla="*/ 22192 h 6964048"/>
              <a:gd name="connsiteX18" fmla="*/ 7569856 w 11548747"/>
              <a:gd name="connsiteY18" fmla="*/ 27511 h 6964048"/>
              <a:gd name="connsiteX19" fmla="*/ 1969662 w 11548747"/>
              <a:gd name="connsiteY19" fmla="*/ 0 h 6964048"/>
              <a:gd name="connsiteX0" fmla="*/ 1969662 w 13176852"/>
              <a:gd name="connsiteY0" fmla="*/ 0 h 6964048"/>
              <a:gd name="connsiteX1" fmla="*/ 531298 w 13176852"/>
              <a:gd name="connsiteY1" fmla="*/ 10760 h 6964048"/>
              <a:gd name="connsiteX2" fmla="*/ 10008 w 13176852"/>
              <a:gd name="connsiteY2" fmla="*/ 41197 h 6964048"/>
              <a:gd name="connsiteX3" fmla="*/ 0 w 13176852"/>
              <a:gd name="connsiteY3" fmla="*/ 907167 h 6964048"/>
              <a:gd name="connsiteX4" fmla="*/ 37448 w 13176852"/>
              <a:gd name="connsiteY4" fmla="*/ 4886548 h 6964048"/>
              <a:gd name="connsiteX5" fmla="*/ 98442 w 13176852"/>
              <a:gd name="connsiteY5" fmla="*/ 5882443 h 6964048"/>
              <a:gd name="connsiteX6" fmla="*/ 5454117 w 13176852"/>
              <a:gd name="connsiteY6" fmla="*/ 5874336 h 6964048"/>
              <a:gd name="connsiteX7" fmla="*/ 8041610 w 13176852"/>
              <a:gd name="connsiteY7" fmla="*/ 5853608 h 6964048"/>
              <a:gd name="connsiteX8" fmla="*/ 8284568 w 13176852"/>
              <a:gd name="connsiteY8" fmla="*/ 5877326 h 6964048"/>
              <a:gd name="connsiteX9" fmla="*/ 8545453 w 13176852"/>
              <a:gd name="connsiteY9" fmla="*/ 6964048 h 6964048"/>
              <a:gd name="connsiteX10" fmla="*/ 8896242 w 13176852"/>
              <a:gd name="connsiteY10" fmla="*/ 5864484 h 6964048"/>
              <a:gd name="connsiteX11" fmla="*/ 9744860 w 13176852"/>
              <a:gd name="connsiteY11" fmla="*/ 5851061 h 6964048"/>
              <a:gd name="connsiteX12" fmla="*/ 10897205 w 13176852"/>
              <a:gd name="connsiteY12" fmla="*/ 5873967 h 6964048"/>
              <a:gd name="connsiteX13" fmla="*/ 13176205 w 13176852"/>
              <a:gd name="connsiteY13" fmla="*/ 6004789 h 6964048"/>
              <a:gd name="connsiteX14" fmla="*/ 11541222 w 13176852"/>
              <a:gd name="connsiteY14" fmla="*/ 2573275 h 6964048"/>
              <a:gd name="connsiteX15" fmla="*/ 11542621 w 13176852"/>
              <a:gd name="connsiteY15" fmla="*/ 135715 h 6964048"/>
              <a:gd name="connsiteX16" fmla="*/ 11356281 w 13176852"/>
              <a:gd name="connsiteY16" fmla="*/ 34886 h 6964048"/>
              <a:gd name="connsiteX17" fmla="*/ 10659977 w 13176852"/>
              <a:gd name="connsiteY17" fmla="*/ 22192 h 6964048"/>
              <a:gd name="connsiteX18" fmla="*/ 7569856 w 13176852"/>
              <a:gd name="connsiteY18" fmla="*/ 27511 h 6964048"/>
              <a:gd name="connsiteX19" fmla="*/ 1969662 w 13176852"/>
              <a:gd name="connsiteY19" fmla="*/ 0 h 6964048"/>
              <a:gd name="connsiteX0" fmla="*/ 1969662 w 13257988"/>
              <a:gd name="connsiteY0" fmla="*/ 0 h 6964048"/>
              <a:gd name="connsiteX1" fmla="*/ 531298 w 13257988"/>
              <a:gd name="connsiteY1" fmla="*/ 10760 h 6964048"/>
              <a:gd name="connsiteX2" fmla="*/ 10008 w 13257988"/>
              <a:gd name="connsiteY2" fmla="*/ 41197 h 6964048"/>
              <a:gd name="connsiteX3" fmla="*/ 0 w 13257988"/>
              <a:gd name="connsiteY3" fmla="*/ 907167 h 6964048"/>
              <a:gd name="connsiteX4" fmla="*/ 37448 w 13257988"/>
              <a:gd name="connsiteY4" fmla="*/ 4886548 h 6964048"/>
              <a:gd name="connsiteX5" fmla="*/ 98442 w 13257988"/>
              <a:gd name="connsiteY5" fmla="*/ 5882443 h 6964048"/>
              <a:gd name="connsiteX6" fmla="*/ 5454117 w 13257988"/>
              <a:gd name="connsiteY6" fmla="*/ 5874336 h 6964048"/>
              <a:gd name="connsiteX7" fmla="*/ 8041610 w 13257988"/>
              <a:gd name="connsiteY7" fmla="*/ 5853608 h 6964048"/>
              <a:gd name="connsiteX8" fmla="*/ 8284568 w 13257988"/>
              <a:gd name="connsiteY8" fmla="*/ 5877326 h 6964048"/>
              <a:gd name="connsiteX9" fmla="*/ 8545453 w 13257988"/>
              <a:gd name="connsiteY9" fmla="*/ 6964048 h 6964048"/>
              <a:gd name="connsiteX10" fmla="*/ 8896242 w 13257988"/>
              <a:gd name="connsiteY10" fmla="*/ 5864484 h 6964048"/>
              <a:gd name="connsiteX11" fmla="*/ 9744860 w 13257988"/>
              <a:gd name="connsiteY11" fmla="*/ 5851061 h 6964048"/>
              <a:gd name="connsiteX12" fmla="*/ 10897205 w 13257988"/>
              <a:gd name="connsiteY12" fmla="*/ 5873967 h 6964048"/>
              <a:gd name="connsiteX13" fmla="*/ 13176205 w 13257988"/>
              <a:gd name="connsiteY13" fmla="*/ 6004789 h 6964048"/>
              <a:gd name="connsiteX14" fmla="*/ 13257852 w 13257988"/>
              <a:gd name="connsiteY14" fmla="*/ 1313888 h 6964048"/>
              <a:gd name="connsiteX15" fmla="*/ 11542621 w 13257988"/>
              <a:gd name="connsiteY15" fmla="*/ 135715 h 6964048"/>
              <a:gd name="connsiteX16" fmla="*/ 11356281 w 13257988"/>
              <a:gd name="connsiteY16" fmla="*/ 34886 h 6964048"/>
              <a:gd name="connsiteX17" fmla="*/ 10659977 w 13257988"/>
              <a:gd name="connsiteY17" fmla="*/ 22192 h 6964048"/>
              <a:gd name="connsiteX18" fmla="*/ 7569856 w 13257988"/>
              <a:gd name="connsiteY18" fmla="*/ 27511 h 6964048"/>
              <a:gd name="connsiteX19" fmla="*/ 1969662 w 13257988"/>
              <a:gd name="connsiteY19" fmla="*/ 0 h 6964048"/>
              <a:gd name="connsiteX0" fmla="*/ 1969662 w 13266257"/>
              <a:gd name="connsiteY0" fmla="*/ 10977443 h 17941491"/>
              <a:gd name="connsiteX1" fmla="*/ 531298 w 13266257"/>
              <a:gd name="connsiteY1" fmla="*/ 10988203 h 17941491"/>
              <a:gd name="connsiteX2" fmla="*/ 10008 w 13266257"/>
              <a:gd name="connsiteY2" fmla="*/ 11018640 h 17941491"/>
              <a:gd name="connsiteX3" fmla="*/ 0 w 13266257"/>
              <a:gd name="connsiteY3" fmla="*/ 11884610 h 17941491"/>
              <a:gd name="connsiteX4" fmla="*/ 37448 w 13266257"/>
              <a:gd name="connsiteY4" fmla="*/ 15863991 h 17941491"/>
              <a:gd name="connsiteX5" fmla="*/ 98442 w 13266257"/>
              <a:gd name="connsiteY5" fmla="*/ 16859886 h 17941491"/>
              <a:gd name="connsiteX6" fmla="*/ 5454117 w 13266257"/>
              <a:gd name="connsiteY6" fmla="*/ 16851779 h 17941491"/>
              <a:gd name="connsiteX7" fmla="*/ 8041610 w 13266257"/>
              <a:gd name="connsiteY7" fmla="*/ 16831051 h 17941491"/>
              <a:gd name="connsiteX8" fmla="*/ 8284568 w 13266257"/>
              <a:gd name="connsiteY8" fmla="*/ 16854769 h 17941491"/>
              <a:gd name="connsiteX9" fmla="*/ 8545453 w 13266257"/>
              <a:gd name="connsiteY9" fmla="*/ 17941491 h 17941491"/>
              <a:gd name="connsiteX10" fmla="*/ 8896242 w 13266257"/>
              <a:gd name="connsiteY10" fmla="*/ 16841927 h 17941491"/>
              <a:gd name="connsiteX11" fmla="*/ 9744860 w 13266257"/>
              <a:gd name="connsiteY11" fmla="*/ 16828504 h 17941491"/>
              <a:gd name="connsiteX12" fmla="*/ 10897205 w 13266257"/>
              <a:gd name="connsiteY12" fmla="*/ 16851410 h 17941491"/>
              <a:gd name="connsiteX13" fmla="*/ 13176205 w 13266257"/>
              <a:gd name="connsiteY13" fmla="*/ 16982232 h 17941491"/>
              <a:gd name="connsiteX14" fmla="*/ 13257852 w 13266257"/>
              <a:gd name="connsiteY14" fmla="*/ 12291331 h 17941491"/>
              <a:gd name="connsiteX15" fmla="*/ 12982846 w 13266257"/>
              <a:gd name="connsiteY15" fmla="*/ 3572 h 17941491"/>
              <a:gd name="connsiteX16" fmla="*/ 11356281 w 13266257"/>
              <a:gd name="connsiteY16" fmla="*/ 11012329 h 17941491"/>
              <a:gd name="connsiteX17" fmla="*/ 10659977 w 13266257"/>
              <a:gd name="connsiteY17" fmla="*/ 10999635 h 17941491"/>
              <a:gd name="connsiteX18" fmla="*/ 7569856 w 13266257"/>
              <a:gd name="connsiteY18" fmla="*/ 11004954 h 17941491"/>
              <a:gd name="connsiteX19" fmla="*/ 1969662 w 13266257"/>
              <a:gd name="connsiteY19" fmla="*/ 10977443 h 17941491"/>
              <a:gd name="connsiteX0" fmla="*/ 1969662 w 13266257"/>
              <a:gd name="connsiteY0" fmla="*/ 10977443 h 17941491"/>
              <a:gd name="connsiteX1" fmla="*/ 531298 w 13266257"/>
              <a:gd name="connsiteY1" fmla="*/ 10988203 h 17941491"/>
              <a:gd name="connsiteX2" fmla="*/ 10008 w 13266257"/>
              <a:gd name="connsiteY2" fmla="*/ 11018640 h 17941491"/>
              <a:gd name="connsiteX3" fmla="*/ 0 w 13266257"/>
              <a:gd name="connsiteY3" fmla="*/ 11884610 h 17941491"/>
              <a:gd name="connsiteX4" fmla="*/ 37448 w 13266257"/>
              <a:gd name="connsiteY4" fmla="*/ 15863991 h 17941491"/>
              <a:gd name="connsiteX5" fmla="*/ 98442 w 13266257"/>
              <a:gd name="connsiteY5" fmla="*/ 16859886 h 17941491"/>
              <a:gd name="connsiteX6" fmla="*/ 5454117 w 13266257"/>
              <a:gd name="connsiteY6" fmla="*/ 16851779 h 17941491"/>
              <a:gd name="connsiteX7" fmla="*/ 8041610 w 13266257"/>
              <a:gd name="connsiteY7" fmla="*/ 16831051 h 17941491"/>
              <a:gd name="connsiteX8" fmla="*/ 8284568 w 13266257"/>
              <a:gd name="connsiteY8" fmla="*/ 16854769 h 17941491"/>
              <a:gd name="connsiteX9" fmla="*/ 8545453 w 13266257"/>
              <a:gd name="connsiteY9" fmla="*/ 17941491 h 17941491"/>
              <a:gd name="connsiteX10" fmla="*/ 8896242 w 13266257"/>
              <a:gd name="connsiteY10" fmla="*/ 16841927 h 17941491"/>
              <a:gd name="connsiteX11" fmla="*/ 9744860 w 13266257"/>
              <a:gd name="connsiteY11" fmla="*/ 16828504 h 17941491"/>
              <a:gd name="connsiteX12" fmla="*/ 10897205 w 13266257"/>
              <a:gd name="connsiteY12" fmla="*/ 16851410 h 17941491"/>
              <a:gd name="connsiteX13" fmla="*/ 13176205 w 13266257"/>
              <a:gd name="connsiteY13" fmla="*/ 16982232 h 17941491"/>
              <a:gd name="connsiteX14" fmla="*/ 13257852 w 13266257"/>
              <a:gd name="connsiteY14" fmla="*/ 12291331 h 17941491"/>
              <a:gd name="connsiteX15" fmla="*/ 12982846 w 13266257"/>
              <a:gd name="connsiteY15" fmla="*/ 3572 h 17941491"/>
              <a:gd name="connsiteX16" fmla="*/ 11356281 w 13266257"/>
              <a:gd name="connsiteY16" fmla="*/ 11012329 h 17941491"/>
              <a:gd name="connsiteX17" fmla="*/ 7569856 w 13266257"/>
              <a:gd name="connsiteY17" fmla="*/ 11004954 h 17941491"/>
              <a:gd name="connsiteX18" fmla="*/ 1969662 w 13266257"/>
              <a:gd name="connsiteY18" fmla="*/ 10977443 h 17941491"/>
              <a:gd name="connsiteX0" fmla="*/ 1969662 w 13265043"/>
              <a:gd name="connsiteY0" fmla="*/ 11860808 h 18824856"/>
              <a:gd name="connsiteX1" fmla="*/ 531298 w 13265043"/>
              <a:gd name="connsiteY1" fmla="*/ 11871568 h 18824856"/>
              <a:gd name="connsiteX2" fmla="*/ 10008 w 13265043"/>
              <a:gd name="connsiteY2" fmla="*/ 11902005 h 18824856"/>
              <a:gd name="connsiteX3" fmla="*/ 0 w 13265043"/>
              <a:gd name="connsiteY3" fmla="*/ 12767975 h 18824856"/>
              <a:gd name="connsiteX4" fmla="*/ 37448 w 13265043"/>
              <a:gd name="connsiteY4" fmla="*/ 16747356 h 18824856"/>
              <a:gd name="connsiteX5" fmla="*/ 98442 w 13265043"/>
              <a:gd name="connsiteY5" fmla="*/ 17743251 h 18824856"/>
              <a:gd name="connsiteX6" fmla="*/ 5454117 w 13265043"/>
              <a:gd name="connsiteY6" fmla="*/ 17735144 h 18824856"/>
              <a:gd name="connsiteX7" fmla="*/ 8041610 w 13265043"/>
              <a:gd name="connsiteY7" fmla="*/ 17714416 h 18824856"/>
              <a:gd name="connsiteX8" fmla="*/ 8284568 w 13265043"/>
              <a:gd name="connsiteY8" fmla="*/ 17738134 h 18824856"/>
              <a:gd name="connsiteX9" fmla="*/ 8545453 w 13265043"/>
              <a:gd name="connsiteY9" fmla="*/ 18824856 h 18824856"/>
              <a:gd name="connsiteX10" fmla="*/ 8896242 w 13265043"/>
              <a:gd name="connsiteY10" fmla="*/ 17725292 h 18824856"/>
              <a:gd name="connsiteX11" fmla="*/ 9744860 w 13265043"/>
              <a:gd name="connsiteY11" fmla="*/ 17711869 h 18824856"/>
              <a:gd name="connsiteX12" fmla="*/ 10897205 w 13265043"/>
              <a:gd name="connsiteY12" fmla="*/ 17734775 h 18824856"/>
              <a:gd name="connsiteX13" fmla="*/ 13176205 w 13265043"/>
              <a:gd name="connsiteY13" fmla="*/ 17865597 h 18824856"/>
              <a:gd name="connsiteX14" fmla="*/ 13257852 w 13265043"/>
              <a:gd name="connsiteY14" fmla="*/ 13174696 h 18824856"/>
              <a:gd name="connsiteX15" fmla="*/ 12982846 w 13265043"/>
              <a:gd name="connsiteY15" fmla="*/ 886937 h 18824856"/>
              <a:gd name="connsiteX16" fmla="*/ 11414472 w 13265043"/>
              <a:gd name="connsiteY16" fmla="*/ 2180430 h 18824856"/>
              <a:gd name="connsiteX17" fmla="*/ 7569856 w 13265043"/>
              <a:gd name="connsiteY17" fmla="*/ 11888319 h 18824856"/>
              <a:gd name="connsiteX18" fmla="*/ 1969662 w 13265043"/>
              <a:gd name="connsiteY18" fmla="*/ 11860808 h 18824856"/>
              <a:gd name="connsiteX0" fmla="*/ 1969662 w 13265043"/>
              <a:gd name="connsiteY0" fmla="*/ 11542377 h 18506425"/>
              <a:gd name="connsiteX1" fmla="*/ 531298 w 13265043"/>
              <a:gd name="connsiteY1" fmla="*/ 11553137 h 18506425"/>
              <a:gd name="connsiteX2" fmla="*/ 10008 w 13265043"/>
              <a:gd name="connsiteY2" fmla="*/ 11583574 h 18506425"/>
              <a:gd name="connsiteX3" fmla="*/ 0 w 13265043"/>
              <a:gd name="connsiteY3" fmla="*/ 12449544 h 18506425"/>
              <a:gd name="connsiteX4" fmla="*/ 37448 w 13265043"/>
              <a:gd name="connsiteY4" fmla="*/ 16428925 h 18506425"/>
              <a:gd name="connsiteX5" fmla="*/ 98442 w 13265043"/>
              <a:gd name="connsiteY5" fmla="*/ 17424820 h 18506425"/>
              <a:gd name="connsiteX6" fmla="*/ 5454117 w 13265043"/>
              <a:gd name="connsiteY6" fmla="*/ 17416713 h 18506425"/>
              <a:gd name="connsiteX7" fmla="*/ 8041610 w 13265043"/>
              <a:gd name="connsiteY7" fmla="*/ 17395985 h 18506425"/>
              <a:gd name="connsiteX8" fmla="*/ 8284568 w 13265043"/>
              <a:gd name="connsiteY8" fmla="*/ 17419703 h 18506425"/>
              <a:gd name="connsiteX9" fmla="*/ 8545453 w 13265043"/>
              <a:gd name="connsiteY9" fmla="*/ 18506425 h 18506425"/>
              <a:gd name="connsiteX10" fmla="*/ 8896242 w 13265043"/>
              <a:gd name="connsiteY10" fmla="*/ 17406861 h 18506425"/>
              <a:gd name="connsiteX11" fmla="*/ 9744860 w 13265043"/>
              <a:gd name="connsiteY11" fmla="*/ 17393438 h 18506425"/>
              <a:gd name="connsiteX12" fmla="*/ 10897205 w 13265043"/>
              <a:gd name="connsiteY12" fmla="*/ 17416344 h 18506425"/>
              <a:gd name="connsiteX13" fmla="*/ 13176205 w 13265043"/>
              <a:gd name="connsiteY13" fmla="*/ 17547166 h 18506425"/>
              <a:gd name="connsiteX14" fmla="*/ 13257852 w 13265043"/>
              <a:gd name="connsiteY14" fmla="*/ 12856265 h 18506425"/>
              <a:gd name="connsiteX15" fmla="*/ 12982846 w 13265043"/>
              <a:gd name="connsiteY15" fmla="*/ 568506 h 18506425"/>
              <a:gd name="connsiteX16" fmla="*/ 11414472 w 13265043"/>
              <a:gd name="connsiteY16" fmla="*/ 1861999 h 18506425"/>
              <a:gd name="connsiteX17" fmla="*/ 7526213 w 13265043"/>
              <a:gd name="connsiteY17" fmla="*/ 190437 h 18506425"/>
              <a:gd name="connsiteX18" fmla="*/ 1969662 w 13265043"/>
              <a:gd name="connsiteY18" fmla="*/ 11542377 h 18506425"/>
              <a:gd name="connsiteX0" fmla="*/ 2056949 w 13265043"/>
              <a:gd name="connsiteY0" fmla="*/ 0 h 18703324"/>
              <a:gd name="connsiteX1" fmla="*/ 531298 w 13265043"/>
              <a:gd name="connsiteY1" fmla="*/ 11750036 h 18703324"/>
              <a:gd name="connsiteX2" fmla="*/ 10008 w 13265043"/>
              <a:gd name="connsiteY2" fmla="*/ 11780473 h 18703324"/>
              <a:gd name="connsiteX3" fmla="*/ 0 w 13265043"/>
              <a:gd name="connsiteY3" fmla="*/ 12646443 h 18703324"/>
              <a:gd name="connsiteX4" fmla="*/ 37448 w 13265043"/>
              <a:gd name="connsiteY4" fmla="*/ 16625824 h 18703324"/>
              <a:gd name="connsiteX5" fmla="*/ 98442 w 13265043"/>
              <a:gd name="connsiteY5" fmla="*/ 17621719 h 18703324"/>
              <a:gd name="connsiteX6" fmla="*/ 5454117 w 13265043"/>
              <a:gd name="connsiteY6" fmla="*/ 17613612 h 18703324"/>
              <a:gd name="connsiteX7" fmla="*/ 8041610 w 13265043"/>
              <a:gd name="connsiteY7" fmla="*/ 17592884 h 18703324"/>
              <a:gd name="connsiteX8" fmla="*/ 8284568 w 13265043"/>
              <a:gd name="connsiteY8" fmla="*/ 17616602 h 18703324"/>
              <a:gd name="connsiteX9" fmla="*/ 8545453 w 13265043"/>
              <a:gd name="connsiteY9" fmla="*/ 18703324 h 18703324"/>
              <a:gd name="connsiteX10" fmla="*/ 8896242 w 13265043"/>
              <a:gd name="connsiteY10" fmla="*/ 17603760 h 18703324"/>
              <a:gd name="connsiteX11" fmla="*/ 9744860 w 13265043"/>
              <a:gd name="connsiteY11" fmla="*/ 17590337 h 18703324"/>
              <a:gd name="connsiteX12" fmla="*/ 10897205 w 13265043"/>
              <a:gd name="connsiteY12" fmla="*/ 17613243 h 18703324"/>
              <a:gd name="connsiteX13" fmla="*/ 13176205 w 13265043"/>
              <a:gd name="connsiteY13" fmla="*/ 17744065 h 18703324"/>
              <a:gd name="connsiteX14" fmla="*/ 13257852 w 13265043"/>
              <a:gd name="connsiteY14" fmla="*/ 13053164 h 18703324"/>
              <a:gd name="connsiteX15" fmla="*/ 12982846 w 13265043"/>
              <a:gd name="connsiteY15" fmla="*/ 765405 h 18703324"/>
              <a:gd name="connsiteX16" fmla="*/ 11414472 w 13265043"/>
              <a:gd name="connsiteY16" fmla="*/ 2058898 h 18703324"/>
              <a:gd name="connsiteX17" fmla="*/ 7526213 w 13265043"/>
              <a:gd name="connsiteY17" fmla="*/ 387336 h 18703324"/>
              <a:gd name="connsiteX18" fmla="*/ 2056949 w 13265043"/>
              <a:gd name="connsiteY18" fmla="*/ 0 h 18703324"/>
              <a:gd name="connsiteX0" fmla="*/ 2209737 w 13417831"/>
              <a:gd name="connsiteY0" fmla="*/ 0 h 18703324"/>
              <a:gd name="connsiteX1" fmla="*/ 29438 w 13417831"/>
              <a:gd name="connsiteY1" fmla="*/ 280629 h 18703324"/>
              <a:gd name="connsiteX2" fmla="*/ 162796 w 13417831"/>
              <a:gd name="connsiteY2" fmla="*/ 11780473 h 18703324"/>
              <a:gd name="connsiteX3" fmla="*/ 152788 w 13417831"/>
              <a:gd name="connsiteY3" fmla="*/ 12646443 h 18703324"/>
              <a:gd name="connsiteX4" fmla="*/ 190236 w 13417831"/>
              <a:gd name="connsiteY4" fmla="*/ 16625824 h 18703324"/>
              <a:gd name="connsiteX5" fmla="*/ 251230 w 13417831"/>
              <a:gd name="connsiteY5" fmla="*/ 17621719 h 18703324"/>
              <a:gd name="connsiteX6" fmla="*/ 5606905 w 13417831"/>
              <a:gd name="connsiteY6" fmla="*/ 17613612 h 18703324"/>
              <a:gd name="connsiteX7" fmla="*/ 8194398 w 13417831"/>
              <a:gd name="connsiteY7" fmla="*/ 17592884 h 18703324"/>
              <a:gd name="connsiteX8" fmla="*/ 8437356 w 13417831"/>
              <a:gd name="connsiteY8" fmla="*/ 17616602 h 18703324"/>
              <a:gd name="connsiteX9" fmla="*/ 8698241 w 13417831"/>
              <a:gd name="connsiteY9" fmla="*/ 18703324 h 18703324"/>
              <a:gd name="connsiteX10" fmla="*/ 9049030 w 13417831"/>
              <a:gd name="connsiteY10" fmla="*/ 17603760 h 18703324"/>
              <a:gd name="connsiteX11" fmla="*/ 9897648 w 13417831"/>
              <a:gd name="connsiteY11" fmla="*/ 17590337 h 18703324"/>
              <a:gd name="connsiteX12" fmla="*/ 11049993 w 13417831"/>
              <a:gd name="connsiteY12" fmla="*/ 17613243 h 18703324"/>
              <a:gd name="connsiteX13" fmla="*/ 13328993 w 13417831"/>
              <a:gd name="connsiteY13" fmla="*/ 17744065 h 18703324"/>
              <a:gd name="connsiteX14" fmla="*/ 13410640 w 13417831"/>
              <a:gd name="connsiteY14" fmla="*/ 13053164 h 18703324"/>
              <a:gd name="connsiteX15" fmla="*/ 13135634 w 13417831"/>
              <a:gd name="connsiteY15" fmla="*/ 765405 h 18703324"/>
              <a:gd name="connsiteX16" fmla="*/ 11567260 w 13417831"/>
              <a:gd name="connsiteY16" fmla="*/ 2058898 h 18703324"/>
              <a:gd name="connsiteX17" fmla="*/ 7679001 w 13417831"/>
              <a:gd name="connsiteY17" fmla="*/ 387336 h 18703324"/>
              <a:gd name="connsiteX18" fmla="*/ 2209737 w 13417831"/>
              <a:gd name="connsiteY18" fmla="*/ 0 h 18703324"/>
              <a:gd name="connsiteX0" fmla="*/ 2209737 w 13417289"/>
              <a:gd name="connsiteY0" fmla="*/ 228521 h 18931845"/>
              <a:gd name="connsiteX1" fmla="*/ 29438 w 13417289"/>
              <a:gd name="connsiteY1" fmla="*/ 509150 h 18931845"/>
              <a:gd name="connsiteX2" fmla="*/ 162796 w 13417289"/>
              <a:gd name="connsiteY2" fmla="*/ 12008994 h 18931845"/>
              <a:gd name="connsiteX3" fmla="*/ 152788 w 13417289"/>
              <a:gd name="connsiteY3" fmla="*/ 12874964 h 18931845"/>
              <a:gd name="connsiteX4" fmla="*/ 190236 w 13417289"/>
              <a:gd name="connsiteY4" fmla="*/ 16854345 h 18931845"/>
              <a:gd name="connsiteX5" fmla="*/ 251230 w 13417289"/>
              <a:gd name="connsiteY5" fmla="*/ 17850240 h 18931845"/>
              <a:gd name="connsiteX6" fmla="*/ 5606905 w 13417289"/>
              <a:gd name="connsiteY6" fmla="*/ 17842133 h 18931845"/>
              <a:gd name="connsiteX7" fmla="*/ 8194398 w 13417289"/>
              <a:gd name="connsiteY7" fmla="*/ 17821405 h 18931845"/>
              <a:gd name="connsiteX8" fmla="*/ 8437356 w 13417289"/>
              <a:gd name="connsiteY8" fmla="*/ 17845123 h 18931845"/>
              <a:gd name="connsiteX9" fmla="*/ 8698241 w 13417289"/>
              <a:gd name="connsiteY9" fmla="*/ 18931845 h 18931845"/>
              <a:gd name="connsiteX10" fmla="*/ 9049030 w 13417289"/>
              <a:gd name="connsiteY10" fmla="*/ 17832281 h 18931845"/>
              <a:gd name="connsiteX11" fmla="*/ 9897648 w 13417289"/>
              <a:gd name="connsiteY11" fmla="*/ 17818858 h 18931845"/>
              <a:gd name="connsiteX12" fmla="*/ 11049993 w 13417289"/>
              <a:gd name="connsiteY12" fmla="*/ 17841764 h 18931845"/>
              <a:gd name="connsiteX13" fmla="*/ 13328993 w 13417289"/>
              <a:gd name="connsiteY13" fmla="*/ 17972586 h 18931845"/>
              <a:gd name="connsiteX14" fmla="*/ 13410640 w 13417289"/>
              <a:gd name="connsiteY14" fmla="*/ 13281685 h 18931845"/>
              <a:gd name="connsiteX15" fmla="*/ 13135634 w 13417289"/>
              <a:gd name="connsiteY15" fmla="*/ 993926 h 18931845"/>
              <a:gd name="connsiteX16" fmla="*/ 11596356 w 13417289"/>
              <a:gd name="connsiteY16" fmla="*/ 713186 h 18931845"/>
              <a:gd name="connsiteX17" fmla="*/ 7679001 w 13417289"/>
              <a:gd name="connsiteY17" fmla="*/ 615857 h 18931845"/>
              <a:gd name="connsiteX18" fmla="*/ 2209737 w 13417289"/>
              <a:gd name="connsiteY18" fmla="*/ 228521 h 18931845"/>
              <a:gd name="connsiteX0" fmla="*/ 2209737 w 13935641"/>
              <a:gd name="connsiteY0" fmla="*/ 129186 h 18832510"/>
              <a:gd name="connsiteX1" fmla="*/ 29438 w 13935641"/>
              <a:gd name="connsiteY1" fmla="*/ 409815 h 18832510"/>
              <a:gd name="connsiteX2" fmla="*/ 162796 w 13935641"/>
              <a:gd name="connsiteY2" fmla="*/ 11909659 h 18832510"/>
              <a:gd name="connsiteX3" fmla="*/ 152788 w 13935641"/>
              <a:gd name="connsiteY3" fmla="*/ 12775629 h 18832510"/>
              <a:gd name="connsiteX4" fmla="*/ 190236 w 13935641"/>
              <a:gd name="connsiteY4" fmla="*/ 16755010 h 18832510"/>
              <a:gd name="connsiteX5" fmla="*/ 251230 w 13935641"/>
              <a:gd name="connsiteY5" fmla="*/ 17750905 h 18832510"/>
              <a:gd name="connsiteX6" fmla="*/ 5606905 w 13935641"/>
              <a:gd name="connsiteY6" fmla="*/ 17742798 h 18832510"/>
              <a:gd name="connsiteX7" fmla="*/ 8194398 w 13935641"/>
              <a:gd name="connsiteY7" fmla="*/ 17722070 h 18832510"/>
              <a:gd name="connsiteX8" fmla="*/ 8437356 w 13935641"/>
              <a:gd name="connsiteY8" fmla="*/ 17745788 h 18832510"/>
              <a:gd name="connsiteX9" fmla="*/ 8698241 w 13935641"/>
              <a:gd name="connsiteY9" fmla="*/ 18832510 h 18832510"/>
              <a:gd name="connsiteX10" fmla="*/ 9049030 w 13935641"/>
              <a:gd name="connsiteY10" fmla="*/ 17732946 h 18832510"/>
              <a:gd name="connsiteX11" fmla="*/ 9897648 w 13935641"/>
              <a:gd name="connsiteY11" fmla="*/ 17719523 h 18832510"/>
              <a:gd name="connsiteX12" fmla="*/ 11049993 w 13935641"/>
              <a:gd name="connsiteY12" fmla="*/ 17742429 h 18832510"/>
              <a:gd name="connsiteX13" fmla="*/ 13328993 w 13935641"/>
              <a:gd name="connsiteY13" fmla="*/ 17873251 h 18832510"/>
              <a:gd name="connsiteX14" fmla="*/ 13410640 w 13935641"/>
              <a:gd name="connsiteY14" fmla="*/ 13182350 h 18832510"/>
              <a:gd name="connsiteX15" fmla="*/ 13863020 w 13935641"/>
              <a:gd name="connsiteY15" fmla="*/ 1029527 h 18832510"/>
              <a:gd name="connsiteX16" fmla="*/ 11596356 w 13935641"/>
              <a:gd name="connsiteY16" fmla="*/ 613851 h 18832510"/>
              <a:gd name="connsiteX17" fmla="*/ 7679001 w 13935641"/>
              <a:gd name="connsiteY17" fmla="*/ 516522 h 18832510"/>
              <a:gd name="connsiteX18" fmla="*/ 2209737 w 13935641"/>
              <a:gd name="connsiteY18" fmla="*/ 129186 h 18832510"/>
              <a:gd name="connsiteX0" fmla="*/ 2209737 w 13969129"/>
              <a:gd name="connsiteY0" fmla="*/ 0 h 18703324"/>
              <a:gd name="connsiteX1" fmla="*/ 29438 w 13969129"/>
              <a:gd name="connsiteY1" fmla="*/ 280629 h 18703324"/>
              <a:gd name="connsiteX2" fmla="*/ 162796 w 13969129"/>
              <a:gd name="connsiteY2" fmla="*/ 11780473 h 18703324"/>
              <a:gd name="connsiteX3" fmla="*/ 152788 w 13969129"/>
              <a:gd name="connsiteY3" fmla="*/ 12646443 h 18703324"/>
              <a:gd name="connsiteX4" fmla="*/ 190236 w 13969129"/>
              <a:gd name="connsiteY4" fmla="*/ 16625824 h 18703324"/>
              <a:gd name="connsiteX5" fmla="*/ 251230 w 13969129"/>
              <a:gd name="connsiteY5" fmla="*/ 17621719 h 18703324"/>
              <a:gd name="connsiteX6" fmla="*/ 5606905 w 13969129"/>
              <a:gd name="connsiteY6" fmla="*/ 17613612 h 18703324"/>
              <a:gd name="connsiteX7" fmla="*/ 8194398 w 13969129"/>
              <a:gd name="connsiteY7" fmla="*/ 17592884 h 18703324"/>
              <a:gd name="connsiteX8" fmla="*/ 8437356 w 13969129"/>
              <a:gd name="connsiteY8" fmla="*/ 17616602 h 18703324"/>
              <a:gd name="connsiteX9" fmla="*/ 8698241 w 13969129"/>
              <a:gd name="connsiteY9" fmla="*/ 18703324 h 18703324"/>
              <a:gd name="connsiteX10" fmla="*/ 9049030 w 13969129"/>
              <a:gd name="connsiteY10" fmla="*/ 17603760 h 18703324"/>
              <a:gd name="connsiteX11" fmla="*/ 9897648 w 13969129"/>
              <a:gd name="connsiteY11" fmla="*/ 17590337 h 18703324"/>
              <a:gd name="connsiteX12" fmla="*/ 11049993 w 13969129"/>
              <a:gd name="connsiteY12" fmla="*/ 17613243 h 18703324"/>
              <a:gd name="connsiteX13" fmla="*/ 13328993 w 13969129"/>
              <a:gd name="connsiteY13" fmla="*/ 17744065 h 18703324"/>
              <a:gd name="connsiteX14" fmla="*/ 13410640 w 13969129"/>
              <a:gd name="connsiteY14" fmla="*/ 13053164 h 18703324"/>
              <a:gd name="connsiteX15" fmla="*/ 13863020 w 13969129"/>
              <a:gd name="connsiteY15" fmla="*/ 900341 h 18703324"/>
              <a:gd name="connsiteX16" fmla="*/ 11596356 w 13969129"/>
              <a:gd name="connsiteY16" fmla="*/ 484665 h 18703324"/>
              <a:gd name="connsiteX17" fmla="*/ 7679001 w 13969129"/>
              <a:gd name="connsiteY17" fmla="*/ 387336 h 18703324"/>
              <a:gd name="connsiteX18" fmla="*/ 2209737 w 13969129"/>
              <a:gd name="connsiteY18" fmla="*/ 0 h 18703324"/>
              <a:gd name="connsiteX0" fmla="*/ 2209737 w 13955995"/>
              <a:gd name="connsiteY0" fmla="*/ 0 h 18703324"/>
              <a:gd name="connsiteX1" fmla="*/ 29438 w 13955995"/>
              <a:gd name="connsiteY1" fmla="*/ 280629 h 18703324"/>
              <a:gd name="connsiteX2" fmla="*/ 162796 w 13955995"/>
              <a:gd name="connsiteY2" fmla="*/ 11780473 h 18703324"/>
              <a:gd name="connsiteX3" fmla="*/ 152788 w 13955995"/>
              <a:gd name="connsiteY3" fmla="*/ 12646443 h 18703324"/>
              <a:gd name="connsiteX4" fmla="*/ 190236 w 13955995"/>
              <a:gd name="connsiteY4" fmla="*/ 16625824 h 18703324"/>
              <a:gd name="connsiteX5" fmla="*/ 251230 w 13955995"/>
              <a:gd name="connsiteY5" fmla="*/ 17621719 h 18703324"/>
              <a:gd name="connsiteX6" fmla="*/ 5606905 w 13955995"/>
              <a:gd name="connsiteY6" fmla="*/ 17613612 h 18703324"/>
              <a:gd name="connsiteX7" fmla="*/ 8194398 w 13955995"/>
              <a:gd name="connsiteY7" fmla="*/ 17592884 h 18703324"/>
              <a:gd name="connsiteX8" fmla="*/ 8437356 w 13955995"/>
              <a:gd name="connsiteY8" fmla="*/ 17616602 h 18703324"/>
              <a:gd name="connsiteX9" fmla="*/ 8698241 w 13955995"/>
              <a:gd name="connsiteY9" fmla="*/ 18703324 h 18703324"/>
              <a:gd name="connsiteX10" fmla="*/ 9049030 w 13955995"/>
              <a:gd name="connsiteY10" fmla="*/ 17603760 h 18703324"/>
              <a:gd name="connsiteX11" fmla="*/ 9897648 w 13955995"/>
              <a:gd name="connsiteY11" fmla="*/ 17590337 h 18703324"/>
              <a:gd name="connsiteX12" fmla="*/ 11049993 w 13955995"/>
              <a:gd name="connsiteY12" fmla="*/ 17613243 h 18703324"/>
              <a:gd name="connsiteX13" fmla="*/ 13328993 w 13955995"/>
              <a:gd name="connsiteY13" fmla="*/ 17744065 h 18703324"/>
              <a:gd name="connsiteX14" fmla="*/ 13410640 w 13955995"/>
              <a:gd name="connsiteY14" fmla="*/ 13053164 h 18703324"/>
              <a:gd name="connsiteX15" fmla="*/ 13848472 w 13955995"/>
              <a:gd name="connsiteY15" fmla="*/ 495539 h 18703324"/>
              <a:gd name="connsiteX16" fmla="*/ 11596356 w 13955995"/>
              <a:gd name="connsiteY16" fmla="*/ 484665 h 18703324"/>
              <a:gd name="connsiteX17" fmla="*/ 7679001 w 13955995"/>
              <a:gd name="connsiteY17" fmla="*/ 387336 h 18703324"/>
              <a:gd name="connsiteX18" fmla="*/ 2209737 w 13955995"/>
              <a:gd name="connsiteY18" fmla="*/ 0 h 18703324"/>
              <a:gd name="connsiteX0" fmla="*/ 2209737 w 13970835"/>
              <a:gd name="connsiteY0" fmla="*/ 0 h 18703324"/>
              <a:gd name="connsiteX1" fmla="*/ 29438 w 13970835"/>
              <a:gd name="connsiteY1" fmla="*/ 280629 h 18703324"/>
              <a:gd name="connsiteX2" fmla="*/ 162796 w 13970835"/>
              <a:gd name="connsiteY2" fmla="*/ 11780473 h 18703324"/>
              <a:gd name="connsiteX3" fmla="*/ 152788 w 13970835"/>
              <a:gd name="connsiteY3" fmla="*/ 12646443 h 18703324"/>
              <a:gd name="connsiteX4" fmla="*/ 190236 w 13970835"/>
              <a:gd name="connsiteY4" fmla="*/ 16625824 h 18703324"/>
              <a:gd name="connsiteX5" fmla="*/ 251230 w 13970835"/>
              <a:gd name="connsiteY5" fmla="*/ 17621719 h 18703324"/>
              <a:gd name="connsiteX6" fmla="*/ 5606905 w 13970835"/>
              <a:gd name="connsiteY6" fmla="*/ 17613612 h 18703324"/>
              <a:gd name="connsiteX7" fmla="*/ 8194398 w 13970835"/>
              <a:gd name="connsiteY7" fmla="*/ 17592884 h 18703324"/>
              <a:gd name="connsiteX8" fmla="*/ 8437356 w 13970835"/>
              <a:gd name="connsiteY8" fmla="*/ 17616602 h 18703324"/>
              <a:gd name="connsiteX9" fmla="*/ 8698241 w 13970835"/>
              <a:gd name="connsiteY9" fmla="*/ 18703324 h 18703324"/>
              <a:gd name="connsiteX10" fmla="*/ 9049030 w 13970835"/>
              <a:gd name="connsiteY10" fmla="*/ 17603760 h 18703324"/>
              <a:gd name="connsiteX11" fmla="*/ 9897648 w 13970835"/>
              <a:gd name="connsiteY11" fmla="*/ 17590337 h 18703324"/>
              <a:gd name="connsiteX12" fmla="*/ 11049993 w 13970835"/>
              <a:gd name="connsiteY12" fmla="*/ 17613243 h 18703324"/>
              <a:gd name="connsiteX13" fmla="*/ 13969093 w 13970835"/>
              <a:gd name="connsiteY13" fmla="*/ 17429217 h 18703324"/>
              <a:gd name="connsiteX14" fmla="*/ 13410640 w 13970835"/>
              <a:gd name="connsiteY14" fmla="*/ 13053164 h 18703324"/>
              <a:gd name="connsiteX15" fmla="*/ 13848472 w 13970835"/>
              <a:gd name="connsiteY15" fmla="*/ 495539 h 18703324"/>
              <a:gd name="connsiteX16" fmla="*/ 11596356 w 13970835"/>
              <a:gd name="connsiteY16" fmla="*/ 484665 h 18703324"/>
              <a:gd name="connsiteX17" fmla="*/ 7679001 w 13970835"/>
              <a:gd name="connsiteY17" fmla="*/ 387336 h 18703324"/>
              <a:gd name="connsiteX18" fmla="*/ 2209737 w 13970835"/>
              <a:gd name="connsiteY18" fmla="*/ 0 h 18703324"/>
              <a:gd name="connsiteX0" fmla="*/ 2209737 w 14109074"/>
              <a:gd name="connsiteY0" fmla="*/ 404285 h 19107609"/>
              <a:gd name="connsiteX1" fmla="*/ 29438 w 14109074"/>
              <a:gd name="connsiteY1" fmla="*/ 684914 h 19107609"/>
              <a:gd name="connsiteX2" fmla="*/ 162796 w 14109074"/>
              <a:gd name="connsiteY2" fmla="*/ 12184758 h 19107609"/>
              <a:gd name="connsiteX3" fmla="*/ 152788 w 14109074"/>
              <a:gd name="connsiteY3" fmla="*/ 13050728 h 19107609"/>
              <a:gd name="connsiteX4" fmla="*/ 190236 w 14109074"/>
              <a:gd name="connsiteY4" fmla="*/ 17030109 h 19107609"/>
              <a:gd name="connsiteX5" fmla="*/ 251230 w 14109074"/>
              <a:gd name="connsiteY5" fmla="*/ 18026004 h 19107609"/>
              <a:gd name="connsiteX6" fmla="*/ 5606905 w 14109074"/>
              <a:gd name="connsiteY6" fmla="*/ 18017897 h 19107609"/>
              <a:gd name="connsiteX7" fmla="*/ 8194398 w 14109074"/>
              <a:gd name="connsiteY7" fmla="*/ 17997169 h 19107609"/>
              <a:gd name="connsiteX8" fmla="*/ 8437356 w 14109074"/>
              <a:gd name="connsiteY8" fmla="*/ 18020887 h 19107609"/>
              <a:gd name="connsiteX9" fmla="*/ 8698241 w 14109074"/>
              <a:gd name="connsiteY9" fmla="*/ 19107609 h 19107609"/>
              <a:gd name="connsiteX10" fmla="*/ 9049030 w 14109074"/>
              <a:gd name="connsiteY10" fmla="*/ 18008045 h 19107609"/>
              <a:gd name="connsiteX11" fmla="*/ 9897648 w 14109074"/>
              <a:gd name="connsiteY11" fmla="*/ 17994622 h 19107609"/>
              <a:gd name="connsiteX12" fmla="*/ 11049993 w 14109074"/>
              <a:gd name="connsiteY12" fmla="*/ 18017528 h 19107609"/>
              <a:gd name="connsiteX13" fmla="*/ 13969093 w 14109074"/>
              <a:gd name="connsiteY13" fmla="*/ 17833502 h 19107609"/>
              <a:gd name="connsiteX14" fmla="*/ 14050741 w 14109074"/>
              <a:gd name="connsiteY14" fmla="*/ 13052648 h 19107609"/>
              <a:gd name="connsiteX15" fmla="*/ 13848472 w 14109074"/>
              <a:gd name="connsiteY15" fmla="*/ 899824 h 19107609"/>
              <a:gd name="connsiteX16" fmla="*/ 11596356 w 14109074"/>
              <a:gd name="connsiteY16" fmla="*/ 888950 h 19107609"/>
              <a:gd name="connsiteX17" fmla="*/ 7679001 w 14109074"/>
              <a:gd name="connsiteY17" fmla="*/ 791621 h 19107609"/>
              <a:gd name="connsiteX18" fmla="*/ 2209737 w 14109074"/>
              <a:gd name="connsiteY18" fmla="*/ 404285 h 19107609"/>
              <a:gd name="connsiteX0" fmla="*/ 2209737 w 14393631"/>
              <a:gd name="connsiteY0" fmla="*/ 404289 h 19107613"/>
              <a:gd name="connsiteX1" fmla="*/ 29438 w 14393631"/>
              <a:gd name="connsiteY1" fmla="*/ 684918 h 19107613"/>
              <a:gd name="connsiteX2" fmla="*/ 162796 w 14393631"/>
              <a:gd name="connsiteY2" fmla="*/ 12184762 h 19107613"/>
              <a:gd name="connsiteX3" fmla="*/ 152788 w 14393631"/>
              <a:gd name="connsiteY3" fmla="*/ 13050732 h 19107613"/>
              <a:gd name="connsiteX4" fmla="*/ 190236 w 14393631"/>
              <a:gd name="connsiteY4" fmla="*/ 17030113 h 19107613"/>
              <a:gd name="connsiteX5" fmla="*/ 251230 w 14393631"/>
              <a:gd name="connsiteY5" fmla="*/ 18026008 h 19107613"/>
              <a:gd name="connsiteX6" fmla="*/ 5606905 w 14393631"/>
              <a:gd name="connsiteY6" fmla="*/ 18017901 h 19107613"/>
              <a:gd name="connsiteX7" fmla="*/ 8194398 w 14393631"/>
              <a:gd name="connsiteY7" fmla="*/ 17997173 h 19107613"/>
              <a:gd name="connsiteX8" fmla="*/ 8437356 w 14393631"/>
              <a:gd name="connsiteY8" fmla="*/ 18020891 h 19107613"/>
              <a:gd name="connsiteX9" fmla="*/ 8698241 w 14393631"/>
              <a:gd name="connsiteY9" fmla="*/ 19107613 h 19107613"/>
              <a:gd name="connsiteX10" fmla="*/ 9049030 w 14393631"/>
              <a:gd name="connsiteY10" fmla="*/ 18008049 h 19107613"/>
              <a:gd name="connsiteX11" fmla="*/ 9897648 w 14393631"/>
              <a:gd name="connsiteY11" fmla="*/ 17994626 h 19107613"/>
              <a:gd name="connsiteX12" fmla="*/ 11049993 w 14393631"/>
              <a:gd name="connsiteY12" fmla="*/ 18017532 h 19107613"/>
              <a:gd name="connsiteX13" fmla="*/ 14390977 w 14393631"/>
              <a:gd name="connsiteY13" fmla="*/ 18016424 h 19107613"/>
              <a:gd name="connsiteX14" fmla="*/ 14050741 w 14393631"/>
              <a:gd name="connsiteY14" fmla="*/ 13052652 h 19107613"/>
              <a:gd name="connsiteX15" fmla="*/ 13848472 w 14393631"/>
              <a:gd name="connsiteY15" fmla="*/ 899828 h 19107613"/>
              <a:gd name="connsiteX16" fmla="*/ 11596356 w 14393631"/>
              <a:gd name="connsiteY16" fmla="*/ 888954 h 19107613"/>
              <a:gd name="connsiteX17" fmla="*/ 7679001 w 14393631"/>
              <a:gd name="connsiteY17" fmla="*/ 791625 h 19107613"/>
              <a:gd name="connsiteX18" fmla="*/ 2209737 w 14393631"/>
              <a:gd name="connsiteY18" fmla="*/ 404289 h 19107613"/>
              <a:gd name="connsiteX0" fmla="*/ 2209737 w 14459237"/>
              <a:gd name="connsiteY0" fmla="*/ 390738 h 19094062"/>
              <a:gd name="connsiteX1" fmla="*/ 29438 w 14459237"/>
              <a:gd name="connsiteY1" fmla="*/ 671367 h 19094062"/>
              <a:gd name="connsiteX2" fmla="*/ 162796 w 14459237"/>
              <a:gd name="connsiteY2" fmla="*/ 12171211 h 19094062"/>
              <a:gd name="connsiteX3" fmla="*/ 152788 w 14459237"/>
              <a:gd name="connsiteY3" fmla="*/ 13037181 h 19094062"/>
              <a:gd name="connsiteX4" fmla="*/ 190236 w 14459237"/>
              <a:gd name="connsiteY4" fmla="*/ 17016562 h 19094062"/>
              <a:gd name="connsiteX5" fmla="*/ 251230 w 14459237"/>
              <a:gd name="connsiteY5" fmla="*/ 18012457 h 19094062"/>
              <a:gd name="connsiteX6" fmla="*/ 5606905 w 14459237"/>
              <a:gd name="connsiteY6" fmla="*/ 18004350 h 19094062"/>
              <a:gd name="connsiteX7" fmla="*/ 8194398 w 14459237"/>
              <a:gd name="connsiteY7" fmla="*/ 17983622 h 19094062"/>
              <a:gd name="connsiteX8" fmla="*/ 8437356 w 14459237"/>
              <a:gd name="connsiteY8" fmla="*/ 18007340 h 19094062"/>
              <a:gd name="connsiteX9" fmla="*/ 8698241 w 14459237"/>
              <a:gd name="connsiteY9" fmla="*/ 19094062 h 19094062"/>
              <a:gd name="connsiteX10" fmla="*/ 9049030 w 14459237"/>
              <a:gd name="connsiteY10" fmla="*/ 17994498 h 19094062"/>
              <a:gd name="connsiteX11" fmla="*/ 9897648 w 14459237"/>
              <a:gd name="connsiteY11" fmla="*/ 17981075 h 19094062"/>
              <a:gd name="connsiteX12" fmla="*/ 11049993 w 14459237"/>
              <a:gd name="connsiteY12" fmla="*/ 18003981 h 19094062"/>
              <a:gd name="connsiteX13" fmla="*/ 14390977 w 14459237"/>
              <a:gd name="connsiteY13" fmla="*/ 18002873 h 19094062"/>
              <a:gd name="connsiteX14" fmla="*/ 14458076 w 14459237"/>
              <a:gd name="connsiteY14" fmla="*/ 12856182 h 19094062"/>
              <a:gd name="connsiteX15" fmla="*/ 13848472 w 14459237"/>
              <a:gd name="connsiteY15" fmla="*/ 886277 h 19094062"/>
              <a:gd name="connsiteX16" fmla="*/ 11596356 w 14459237"/>
              <a:gd name="connsiteY16" fmla="*/ 875403 h 19094062"/>
              <a:gd name="connsiteX17" fmla="*/ 7679001 w 14459237"/>
              <a:gd name="connsiteY17" fmla="*/ 778074 h 19094062"/>
              <a:gd name="connsiteX18" fmla="*/ 2209737 w 14459237"/>
              <a:gd name="connsiteY18" fmla="*/ 390738 h 19094062"/>
              <a:gd name="connsiteX0" fmla="*/ 2209737 w 14633152"/>
              <a:gd name="connsiteY0" fmla="*/ 250403 h 18953727"/>
              <a:gd name="connsiteX1" fmla="*/ 29438 w 14633152"/>
              <a:gd name="connsiteY1" fmla="*/ 531032 h 18953727"/>
              <a:gd name="connsiteX2" fmla="*/ 162796 w 14633152"/>
              <a:gd name="connsiteY2" fmla="*/ 12030876 h 18953727"/>
              <a:gd name="connsiteX3" fmla="*/ 152788 w 14633152"/>
              <a:gd name="connsiteY3" fmla="*/ 12896846 h 18953727"/>
              <a:gd name="connsiteX4" fmla="*/ 190236 w 14633152"/>
              <a:gd name="connsiteY4" fmla="*/ 16876227 h 18953727"/>
              <a:gd name="connsiteX5" fmla="*/ 251230 w 14633152"/>
              <a:gd name="connsiteY5" fmla="*/ 17872122 h 18953727"/>
              <a:gd name="connsiteX6" fmla="*/ 5606905 w 14633152"/>
              <a:gd name="connsiteY6" fmla="*/ 17864015 h 18953727"/>
              <a:gd name="connsiteX7" fmla="*/ 8194398 w 14633152"/>
              <a:gd name="connsiteY7" fmla="*/ 17843287 h 18953727"/>
              <a:gd name="connsiteX8" fmla="*/ 8437356 w 14633152"/>
              <a:gd name="connsiteY8" fmla="*/ 17867005 h 18953727"/>
              <a:gd name="connsiteX9" fmla="*/ 8698241 w 14633152"/>
              <a:gd name="connsiteY9" fmla="*/ 18953727 h 18953727"/>
              <a:gd name="connsiteX10" fmla="*/ 9049030 w 14633152"/>
              <a:gd name="connsiteY10" fmla="*/ 17854163 h 18953727"/>
              <a:gd name="connsiteX11" fmla="*/ 9897648 w 14633152"/>
              <a:gd name="connsiteY11" fmla="*/ 17840740 h 18953727"/>
              <a:gd name="connsiteX12" fmla="*/ 11049993 w 14633152"/>
              <a:gd name="connsiteY12" fmla="*/ 17863646 h 18953727"/>
              <a:gd name="connsiteX13" fmla="*/ 14390977 w 14633152"/>
              <a:gd name="connsiteY13" fmla="*/ 17862538 h 18953727"/>
              <a:gd name="connsiteX14" fmla="*/ 14458076 w 14633152"/>
              <a:gd name="connsiteY14" fmla="*/ 12715847 h 18953727"/>
              <a:gd name="connsiteX15" fmla="*/ 14401285 w 14633152"/>
              <a:gd name="connsiteY15" fmla="*/ 928860 h 18953727"/>
              <a:gd name="connsiteX16" fmla="*/ 11596356 w 14633152"/>
              <a:gd name="connsiteY16" fmla="*/ 735068 h 18953727"/>
              <a:gd name="connsiteX17" fmla="*/ 7679001 w 14633152"/>
              <a:gd name="connsiteY17" fmla="*/ 637739 h 18953727"/>
              <a:gd name="connsiteX18" fmla="*/ 2209737 w 14633152"/>
              <a:gd name="connsiteY18" fmla="*/ 250403 h 18953727"/>
              <a:gd name="connsiteX0" fmla="*/ 2209737 w 14624506"/>
              <a:gd name="connsiteY0" fmla="*/ 0 h 18703324"/>
              <a:gd name="connsiteX1" fmla="*/ 29438 w 14624506"/>
              <a:gd name="connsiteY1" fmla="*/ 280629 h 18703324"/>
              <a:gd name="connsiteX2" fmla="*/ 162796 w 14624506"/>
              <a:gd name="connsiteY2" fmla="*/ 11780473 h 18703324"/>
              <a:gd name="connsiteX3" fmla="*/ 152788 w 14624506"/>
              <a:gd name="connsiteY3" fmla="*/ 12646443 h 18703324"/>
              <a:gd name="connsiteX4" fmla="*/ 190236 w 14624506"/>
              <a:gd name="connsiteY4" fmla="*/ 16625824 h 18703324"/>
              <a:gd name="connsiteX5" fmla="*/ 251230 w 14624506"/>
              <a:gd name="connsiteY5" fmla="*/ 17621719 h 18703324"/>
              <a:gd name="connsiteX6" fmla="*/ 5606905 w 14624506"/>
              <a:gd name="connsiteY6" fmla="*/ 17613612 h 18703324"/>
              <a:gd name="connsiteX7" fmla="*/ 8194398 w 14624506"/>
              <a:gd name="connsiteY7" fmla="*/ 17592884 h 18703324"/>
              <a:gd name="connsiteX8" fmla="*/ 8437356 w 14624506"/>
              <a:gd name="connsiteY8" fmla="*/ 17616602 h 18703324"/>
              <a:gd name="connsiteX9" fmla="*/ 8698241 w 14624506"/>
              <a:gd name="connsiteY9" fmla="*/ 18703324 h 18703324"/>
              <a:gd name="connsiteX10" fmla="*/ 9049030 w 14624506"/>
              <a:gd name="connsiteY10" fmla="*/ 17603760 h 18703324"/>
              <a:gd name="connsiteX11" fmla="*/ 9897648 w 14624506"/>
              <a:gd name="connsiteY11" fmla="*/ 17590337 h 18703324"/>
              <a:gd name="connsiteX12" fmla="*/ 11049993 w 14624506"/>
              <a:gd name="connsiteY12" fmla="*/ 17613243 h 18703324"/>
              <a:gd name="connsiteX13" fmla="*/ 14390977 w 14624506"/>
              <a:gd name="connsiteY13" fmla="*/ 17612135 h 18703324"/>
              <a:gd name="connsiteX14" fmla="*/ 14458076 w 14624506"/>
              <a:gd name="connsiteY14" fmla="*/ 12465444 h 18703324"/>
              <a:gd name="connsiteX15" fmla="*/ 14452054 w 14624506"/>
              <a:gd name="connsiteY15" fmla="*/ 1691913 h 18703324"/>
              <a:gd name="connsiteX16" fmla="*/ 14401285 w 14624506"/>
              <a:gd name="connsiteY16" fmla="*/ 678457 h 18703324"/>
              <a:gd name="connsiteX17" fmla="*/ 11596356 w 14624506"/>
              <a:gd name="connsiteY17" fmla="*/ 484665 h 18703324"/>
              <a:gd name="connsiteX18" fmla="*/ 7679001 w 14624506"/>
              <a:gd name="connsiteY18" fmla="*/ 387336 h 18703324"/>
              <a:gd name="connsiteX19" fmla="*/ 2209737 w 14624506"/>
              <a:gd name="connsiteY19" fmla="*/ 0 h 18703324"/>
              <a:gd name="connsiteX0" fmla="*/ 2209737 w 14628098"/>
              <a:gd name="connsiteY0" fmla="*/ 0 h 18703324"/>
              <a:gd name="connsiteX1" fmla="*/ 29438 w 14628098"/>
              <a:gd name="connsiteY1" fmla="*/ 280629 h 18703324"/>
              <a:gd name="connsiteX2" fmla="*/ 162796 w 14628098"/>
              <a:gd name="connsiteY2" fmla="*/ 11780473 h 18703324"/>
              <a:gd name="connsiteX3" fmla="*/ 152788 w 14628098"/>
              <a:gd name="connsiteY3" fmla="*/ 12646443 h 18703324"/>
              <a:gd name="connsiteX4" fmla="*/ 190236 w 14628098"/>
              <a:gd name="connsiteY4" fmla="*/ 16625824 h 18703324"/>
              <a:gd name="connsiteX5" fmla="*/ 251230 w 14628098"/>
              <a:gd name="connsiteY5" fmla="*/ 17621719 h 18703324"/>
              <a:gd name="connsiteX6" fmla="*/ 5606905 w 14628098"/>
              <a:gd name="connsiteY6" fmla="*/ 17613612 h 18703324"/>
              <a:gd name="connsiteX7" fmla="*/ 8194398 w 14628098"/>
              <a:gd name="connsiteY7" fmla="*/ 17592884 h 18703324"/>
              <a:gd name="connsiteX8" fmla="*/ 8437356 w 14628098"/>
              <a:gd name="connsiteY8" fmla="*/ 17616602 h 18703324"/>
              <a:gd name="connsiteX9" fmla="*/ 8698241 w 14628098"/>
              <a:gd name="connsiteY9" fmla="*/ 18703324 h 18703324"/>
              <a:gd name="connsiteX10" fmla="*/ 9049030 w 14628098"/>
              <a:gd name="connsiteY10" fmla="*/ 17603760 h 18703324"/>
              <a:gd name="connsiteX11" fmla="*/ 9897648 w 14628098"/>
              <a:gd name="connsiteY11" fmla="*/ 17590337 h 18703324"/>
              <a:gd name="connsiteX12" fmla="*/ 11049993 w 14628098"/>
              <a:gd name="connsiteY12" fmla="*/ 17613243 h 18703324"/>
              <a:gd name="connsiteX13" fmla="*/ 14390977 w 14628098"/>
              <a:gd name="connsiteY13" fmla="*/ 17612135 h 18703324"/>
              <a:gd name="connsiteX14" fmla="*/ 14458076 w 14628098"/>
              <a:gd name="connsiteY14" fmla="*/ 12465444 h 18703324"/>
              <a:gd name="connsiteX15" fmla="*/ 14452054 w 14628098"/>
              <a:gd name="connsiteY15" fmla="*/ 1691913 h 18703324"/>
              <a:gd name="connsiteX16" fmla="*/ 14401285 w 14628098"/>
              <a:gd name="connsiteY16" fmla="*/ 678457 h 18703324"/>
              <a:gd name="connsiteX17" fmla="*/ 11596356 w 14628098"/>
              <a:gd name="connsiteY17" fmla="*/ 484665 h 18703324"/>
              <a:gd name="connsiteX18" fmla="*/ 7679001 w 14628098"/>
              <a:gd name="connsiteY18" fmla="*/ 387336 h 18703324"/>
              <a:gd name="connsiteX19" fmla="*/ 2209737 w 14628098"/>
              <a:gd name="connsiteY19" fmla="*/ 0 h 18703324"/>
              <a:gd name="connsiteX0" fmla="*/ 2209737 w 14458076"/>
              <a:gd name="connsiteY0" fmla="*/ 0 h 18703324"/>
              <a:gd name="connsiteX1" fmla="*/ 29438 w 14458076"/>
              <a:gd name="connsiteY1" fmla="*/ 280629 h 18703324"/>
              <a:gd name="connsiteX2" fmla="*/ 162796 w 14458076"/>
              <a:gd name="connsiteY2" fmla="*/ 11780473 h 18703324"/>
              <a:gd name="connsiteX3" fmla="*/ 152788 w 14458076"/>
              <a:gd name="connsiteY3" fmla="*/ 12646443 h 18703324"/>
              <a:gd name="connsiteX4" fmla="*/ 190236 w 14458076"/>
              <a:gd name="connsiteY4" fmla="*/ 16625824 h 18703324"/>
              <a:gd name="connsiteX5" fmla="*/ 251230 w 14458076"/>
              <a:gd name="connsiteY5" fmla="*/ 17621719 h 18703324"/>
              <a:gd name="connsiteX6" fmla="*/ 5606905 w 14458076"/>
              <a:gd name="connsiteY6" fmla="*/ 17613612 h 18703324"/>
              <a:gd name="connsiteX7" fmla="*/ 8194398 w 14458076"/>
              <a:gd name="connsiteY7" fmla="*/ 17592884 h 18703324"/>
              <a:gd name="connsiteX8" fmla="*/ 8437356 w 14458076"/>
              <a:gd name="connsiteY8" fmla="*/ 17616602 h 18703324"/>
              <a:gd name="connsiteX9" fmla="*/ 8698241 w 14458076"/>
              <a:gd name="connsiteY9" fmla="*/ 18703324 h 18703324"/>
              <a:gd name="connsiteX10" fmla="*/ 9049030 w 14458076"/>
              <a:gd name="connsiteY10" fmla="*/ 17603760 h 18703324"/>
              <a:gd name="connsiteX11" fmla="*/ 9897648 w 14458076"/>
              <a:gd name="connsiteY11" fmla="*/ 17590337 h 18703324"/>
              <a:gd name="connsiteX12" fmla="*/ 11049993 w 14458076"/>
              <a:gd name="connsiteY12" fmla="*/ 17613243 h 18703324"/>
              <a:gd name="connsiteX13" fmla="*/ 14390977 w 14458076"/>
              <a:gd name="connsiteY13" fmla="*/ 17612135 h 18703324"/>
              <a:gd name="connsiteX14" fmla="*/ 14458076 w 14458076"/>
              <a:gd name="connsiteY14" fmla="*/ 12465444 h 18703324"/>
              <a:gd name="connsiteX15" fmla="*/ 14452054 w 14458076"/>
              <a:gd name="connsiteY15" fmla="*/ 1691913 h 18703324"/>
              <a:gd name="connsiteX16" fmla="*/ 14401285 w 14458076"/>
              <a:gd name="connsiteY16" fmla="*/ 678457 h 18703324"/>
              <a:gd name="connsiteX17" fmla="*/ 11596356 w 14458076"/>
              <a:gd name="connsiteY17" fmla="*/ 484665 h 18703324"/>
              <a:gd name="connsiteX18" fmla="*/ 7679001 w 14458076"/>
              <a:gd name="connsiteY18" fmla="*/ 387336 h 18703324"/>
              <a:gd name="connsiteX19" fmla="*/ 2209737 w 14458076"/>
              <a:gd name="connsiteY19" fmla="*/ 0 h 18703324"/>
              <a:gd name="connsiteX0" fmla="*/ 2209737 w 14458076"/>
              <a:gd name="connsiteY0" fmla="*/ 0 h 18703324"/>
              <a:gd name="connsiteX1" fmla="*/ 29438 w 14458076"/>
              <a:gd name="connsiteY1" fmla="*/ 280629 h 18703324"/>
              <a:gd name="connsiteX2" fmla="*/ 162796 w 14458076"/>
              <a:gd name="connsiteY2" fmla="*/ 11780473 h 18703324"/>
              <a:gd name="connsiteX3" fmla="*/ 152788 w 14458076"/>
              <a:gd name="connsiteY3" fmla="*/ 12646443 h 18703324"/>
              <a:gd name="connsiteX4" fmla="*/ 190236 w 14458076"/>
              <a:gd name="connsiteY4" fmla="*/ 16625824 h 18703324"/>
              <a:gd name="connsiteX5" fmla="*/ 251230 w 14458076"/>
              <a:gd name="connsiteY5" fmla="*/ 17621719 h 18703324"/>
              <a:gd name="connsiteX6" fmla="*/ 5606905 w 14458076"/>
              <a:gd name="connsiteY6" fmla="*/ 17613612 h 18703324"/>
              <a:gd name="connsiteX7" fmla="*/ 8194398 w 14458076"/>
              <a:gd name="connsiteY7" fmla="*/ 17592884 h 18703324"/>
              <a:gd name="connsiteX8" fmla="*/ 8437356 w 14458076"/>
              <a:gd name="connsiteY8" fmla="*/ 17616602 h 18703324"/>
              <a:gd name="connsiteX9" fmla="*/ 8698241 w 14458076"/>
              <a:gd name="connsiteY9" fmla="*/ 18703324 h 18703324"/>
              <a:gd name="connsiteX10" fmla="*/ 9049030 w 14458076"/>
              <a:gd name="connsiteY10" fmla="*/ 17603760 h 18703324"/>
              <a:gd name="connsiteX11" fmla="*/ 9897648 w 14458076"/>
              <a:gd name="connsiteY11" fmla="*/ 17590337 h 18703324"/>
              <a:gd name="connsiteX12" fmla="*/ 11049993 w 14458076"/>
              <a:gd name="connsiteY12" fmla="*/ 17613243 h 18703324"/>
              <a:gd name="connsiteX13" fmla="*/ 14390977 w 14458076"/>
              <a:gd name="connsiteY13" fmla="*/ 17612135 h 18703324"/>
              <a:gd name="connsiteX14" fmla="*/ 14458076 w 14458076"/>
              <a:gd name="connsiteY14" fmla="*/ 12465444 h 18703324"/>
              <a:gd name="connsiteX15" fmla="*/ 14452054 w 14458076"/>
              <a:gd name="connsiteY15" fmla="*/ 1691913 h 18703324"/>
              <a:gd name="connsiteX16" fmla="*/ 14386737 w 14458076"/>
              <a:gd name="connsiteY16" fmla="*/ 83974 h 18703324"/>
              <a:gd name="connsiteX17" fmla="*/ 11596356 w 14458076"/>
              <a:gd name="connsiteY17" fmla="*/ 484665 h 18703324"/>
              <a:gd name="connsiteX18" fmla="*/ 7679001 w 14458076"/>
              <a:gd name="connsiteY18" fmla="*/ 387336 h 18703324"/>
              <a:gd name="connsiteX19" fmla="*/ 2209737 w 14458076"/>
              <a:gd name="connsiteY19" fmla="*/ 0 h 18703324"/>
              <a:gd name="connsiteX0" fmla="*/ 2209737 w 14617946"/>
              <a:gd name="connsiteY0" fmla="*/ 51366 h 18754690"/>
              <a:gd name="connsiteX1" fmla="*/ 29438 w 14617946"/>
              <a:gd name="connsiteY1" fmla="*/ 331995 h 18754690"/>
              <a:gd name="connsiteX2" fmla="*/ 162796 w 14617946"/>
              <a:gd name="connsiteY2" fmla="*/ 11831839 h 18754690"/>
              <a:gd name="connsiteX3" fmla="*/ 152788 w 14617946"/>
              <a:gd name="connsiteY3" fmla="*/ 12697809 h 18754690"/>
              <a:gd name="connsiteX4" fmla="*/ 190236 w 14617946"/>
              <a:gd name="connsiteY4" fmla="*/ 16677190 h 18754690"/>
              <a:gd name="connsiteX5" fmla="*/ 251230 w 14617946"/>
              <a:gd name="connsiteY5" fmla="*/ 17673085 h 18754690"/>
              <a:gd name="connsiteX6" fmla="*/ 5606905 w 14617946"/>
              <a:gd name="connsiteY6" fmla="*/ 17664978 h 18754690"/>
              <a:gd name="connsiteX7" fmla="*/ 8194398 w 14617946"/>
              <a:gd name="connsiteY7" fmla="*/ 17644250 h 18754690"/>
              <a:gd name="connsiteX8" fmla="*/ 8437356 w 14617946"/>
              <a:gd name="connsiteY8" fmla="*/ 17667968 h 18754690"/>
              <a:gd name="connsiteX9" fmla="*/ 8698241 w 14617946"/>
              <a:gd name="connsiteY9" fmla="*/ 18754690 h 18754690"/>
              <a:gd name="connsiteX10" fmla="*/ 9049030 w 14617946"/>
              <a:gd name="connsiteY10" fmla="*/ 17655126 h 18754690"/>
              <a:gd name="connsiteX11" fmla="*/ 9897648 w 14617946"/>
              <a:gd name="connsiteY11" fmla="*/ 17641703 h 18754690"/>
              <a:gd name="connsiteX12" fmla="*/ 11049993 w 14617946"/>
              <a:gd name="connsiteY12" fmla="*/ 17664609 h 18754690"/>
              <a:gd name="connsiteX13" fmla="*/ 14390977 w 14617946"/>
              <a:gd name="connsiteY13" fmla="*/ 17663501 h 18754690"/>
              <a:gd name="connsiteX14" fmla="*/ 14458076 w 14617946"/>
              <a:gd name="connsiteY14" fmla="*/ 12516810 h 18754690"/>
              <a:gd name="connsiteX15" fmla="*/ 14452054 w 14617946"/>
              <a:gd name="connsiteY15" fmla="*/ 1743279 h 18754690"/>
              <a:gd name="connsiteX16" fmla="*/ 14386737 w 14617946"/>
              <a:gd name="connsiteY16" fmla="*/ 135340 h 18754690"/>
              <a:gd name="connsiteX17" fmla="*/ 11596356 w 14617946"/>
              <a:gd name="connsiteY17" fmla="*/ 124465 h 18754690"/>
              <a:gd name="connsiteX18" fmla="*/ 7679001 w 14617946"/>
              <a:gd name="connsiteY18" fmla="*/ 438702 h 18754690"/>
              <a:gd name="connsiteX19" fmla="*/ 2209737 w 14617946"/>
              <a:gd name="connsiteY19" fmla="*/ 51366 h 18754690"/>
              <a:gd name="connsiteX0" fmla="*/ 2209737 w 14617946"/>
              <a:gd name="connsiteY0" fmla="*/ 38181 h 18741505"/>
              <a:gd name="connsiteX1" fmla="*/ 29438 w 14617946"/>
              <a:gd name="connsiteY1" fmla="*/ 318810 h 18741505"/>
              <a:gd name="connsiteX2" fmla="*/ 162796 w 14617946"/>
              <a:gd name="connsiteY2" fmla="*/ 11818654 h 18741505"/>
              <a:gd name="connsiteX3" fmla="*/ 152788 w 14617946"/>
              <a:gd name="connsiteY3" fmla="*/ 12684624 h 18741505"/>
              <a:gd name="connsiteX4" fmla="*/ 190236 w 14617946"/>
              <a:gd name="connsiteY4" fmla="*/ 16664005 h 18741505"/>
              <a:gd name="connsiteX5" fmla="*/ 251230 w 14617946"/>
              <a:gd name="connsiteY5" fmla="*/ 17659900 h 18741505"/>
              <a:gd name="connsiteX6" fmla="*/ 5606905 w 14617946"/>
              <a:gd name="connsiteY6" fmla="*/ 17651793 h 18741505"/>
              <a:gd name="connsiteX7" fmla="*/ 8194398 w 14617946"/>
              <a:gd name="connsiteY7" fmla="*/ 17631065 h 18741505"/>
              <a:gd name="connsiteX8" fmla="*/ 8437356 w 14617946"/>
              <a:gd name="connsiteY8" fmla="*/ 17654783 h 18741505"/>
              <a:gd name="connsiteX9" fmla="*/ 8698241 w 14617946"/>
              <a:gd name="connsiteY9" fmla="*/ 18741505 h 18741505"/>
              <a:gd name="connsiteX10" fmla="*/ 9049030 w 14617946"/>
              <a:gd name="connsiteY10" fmla="*/ 17641941 h 18741505"/>
              <a:gd name="connsiteX11" fmla="*/ 9897648 w 14617946"/>
              <a:gd name="connsiteY11" fmla="*/ 17628518 h 18741505"/>
              <a:gd name="connsiteX12" fmla="*/ 11049993 w 14617946"/>
              <a:gd name="connsiteY12" fmla="*/ 17651424 h 18741505"/>
              <a:gd name="connsiteX13" fmla="*/ 14390977 w 14617946"/>
              <a:gd name="connsiteY13" fmla="*/ 17650316 h 18741505"/>
              <a:gd name="connsiteX14" fmla="*/ 14458076 w 14617946"/>
              <a:gd name="connsiteY14" fmla="*/ 12503625 h 18741505"/>
              <a:gd name="connsiteX15" fmla="*/ 14452054 w 14617946"/>
              <a:gd name="connsiteY15" fmla="*/ 1730094 h 18741505"/>
              <a:gd name="connsiteX16" fmla="*/ 14386737 w 14617946"/>
              <a:gd name="connsiteY16" fmla="*/ 122155 h 18741505"/>
              <a:gd name="connsiteX17" fmla="*/ 11596356 w 14617946"/>
              <a:gd name="connsiteY17" fmla="*/ 111280 h 18741505"/>
              <a:gd name="connsiteX18" fmla="*/ 7664453 w 14617946"/>
              <a:gd name="connsiteY18" fmla="*/ 105409 h 18741505"/>
              <a:gd name="connsiteX19" fmla="*/ 2209737 w 14617946"/>
              <a:gd name="connsiteY19" fmla="*/ 38181 h 18741505"/>
              <a:gd name="connsiteX0" fmla="*/ 2209737 w 14468910"/>
              <a:gd name="connsiteY0" fmla="*/ 0 h 18703324"/>
              <a:gd name="connsiteX1" fmla="*/ 29438 w 14468910"/>
              <a:gd name="connsiteY1" fmla="*/ 280629 h 18703324"/>
              <a:gd name="connsiteX2" fmla="*/ 162796 w 14468910"/>
              <a:gd name="connsiteY2" fmla="*/ 11780473 h 18703324"/>
              <a:gd name="connsiteX3" fmla="*/ 152788 w 14468910"/>
              <a:gd name="connsiteY3" fmla="*/ 12646443 h 18703324"/>
              <a:gd name="connsiteX4" fmla="*/ 190236 w 14468910"/>
              <a:gd name="connsiteY4" fmla="*/ 16625824 h 18703324"/>
              <a:gd name="connsiteX5" fmla="*/ 251230 w 14468910"/>
              <a:gd name="connsiteY5" fmla="*/ 17621719 h 18703324"/>
              <a:gd name="connsiteX6" fmla="*/ 5606905 w 14468910"/>
              <a:gd name="connsiteY6" fmla="*/ 17613612 h 18703324"/>
              <a:gd name="connsiteX7" fmla="*/ 8194398 w 14468910"/>
              <a:gd name="connsiteY7" fmla="*/ 17592884 h 18703324"/>
              <a:gd name="connsiteX8" fmla="*/ 8437356 w 14468910"/>
              <a:gd name="connsiteY8" fmla="*/ 17616602 h 18703324"/>
              <a:gd name="connsiteX9" fmla="*/ 8698241 w 14468910"/>
              <a:gd name="connsiteY9" fmla="*/ 18703324 h 18703324"/>
              <a:gd name="connsiteX10" fmla="*/ 9049030 w 14468910"/>
              <a:gd name="connsiteY10" fmla="*/ 17603760 h 18703324"/>
              <a:gd name="connsiteX11" fmla="*/ 9897648 w 14468910"/>
              <a:gd name="connsiteY11" fmla="*/ 17590337 h 18703324"/>
              <a:gd name="connsiteX12" fmla="*/ 11049993 w 14468910"/>
              <a:gd name="connsiteY12" fmla="*/ 17613243 h 18703324"/>
              <a:gd name="connsiteX13" fmla="*/ 14390977 w 14468910"/>
              <a:gd name="connsiteY13" fmla="*/ 17612135 h 18703324"/>
              <a:gd name="connsiteX14" fmla="*/ 14458076 w 14468910"/>
              <a:gd name="connsiteY14" fmla="*/ 12465444 h 18703324"/>
              <a:gd name="connsiteX15" fmla="*/ 14452054 w 14468910"/>
              <a:gd name="connsiteY15" fmla="*/ 1691913 h 18703324"/>
              <a:gd name="connsiteX16" fmla="*/ 14386737 w 14468910"/>
              <a:gd name="connsiteY16" fmla="*/ 83974 h 18703324"/>
              <a:gd name="connsiteX17" fmla="*/ 11596356 w 14468910"/>
              <a:gd name="connsiteY17" fmla="*/ 73099 h 18703324"/>
              <a:gd name="connsiteX18" fmla="*/ 7664453 w 14468910"/>
              <a:gd name="connsiteY18" fmla="*/ 67228 h 18703324"/>
              <a:gd name="connsiteX19" fmla="*/ 2209737 w 14468910"/>
              <a:gd name="connsiteY19" fmla="*/ 0 h 18703324"/>
              <a:gd name="connsiteX0" fmla="*/ 2209737 w 14611190"/>
              <a:gd name="connsiteY0" fmla="*/ 0 h 18703324"/>
              <a:gd name="connsiteX1" fmla="*/ 29438 w 14611190"/>
              <a:gd name="connsiteY1" fmla="*/ 280629 h 18703324"/>
              <a:gd name="connsiteX2" fmla="*/ 162796 w 14611190"/>
              <a:gd name="connsiteY2" fmla="*/ 11780473 h 18703324"/>
              <a:gd name="connsiteX3" fmla="*/ 152788 w 14611190"/>
              <a:gd name="connsiteY3" fmla="*/ 12646443 h 18703324"/>
              <a:gd name="connsiteX4" fmla="*/ 190236 w 14611190"/>
              <a:gd name="connsiteY4" fmla="*/ 16625824 h 18703324"/>
              <a:gd name="connsiteX5" fmla="*/ 251230 w 14611190"/>
              <a:gd name="connsiteY5" fmla="*/ 17621719 h 18703324"/>
              <a:gd name="connsiteX6" fmla="*/ 5606905 w 14611190"/>
              <a:gd name="connsiteY6" fmla="*/ 17613612 h 18703324"/>
              <a:gd name="connsiteX7" fmla="*/ 8194398 w 14611190"/>
              <a:gd name="connsiteY7" fmla="*/ 17592884 h 18703324"/>
              <a:gd name="connsiteX8" fmla="*/ 8437356 w 14611190"/>
              <a:gd name="connsiteY8" fmla="*/ 17616602 h 18703324"/>
              <a:gd name="connsiteX9" fmla="*/ 8698241 w 14611190"/>
              <a:gd name="connsiteY9" fmla="*/ 18703324 h 18703324"/>
              <a:gd name="connsiteX10" fmla="*/ 9049030 w 14611190"/>
              <a:gd name="connsiteY10" fmla="*/ 17603760 h 18703324"/>
              <a:gd name="connsiteX11" fmla="*/ 9897648 w 14611190"/>
              <a:gd name="connsiteY11" fmla="*/ 17590337 h 18703324"/>
              <a:gd name="connsiteX12" fmla="*/ 11049993 w 14611190"/>
              <a:gd name="connsiteY12" fmla="*/ 17613243 h 18703324"/>
              <a:gd name="connsiteX13" fmla="*/ 14390977 w 14611190"/>
              <a:gd name="connsiteY13" fmla="*/ 17612135 h 18703324"/>
              <a:gd name="connsiteX14" fmla="*/ 14458076 w 14611190"/>
              <a:gd name="connsiteY14" fmla="*/ 12465444 h 18703324"/>
              <a:gd name="connsiteX15" fmla="*/ 14452054 w 14611190"/>
              <a:gd name="connsiteY15" fmla="*/ 1691913 h 18703324"/>
              <a:gd name="connsiteX16" fmla="*/ 14444781 w 14611190"/>
              <a:gd name="connsiteY16" fmla="*/ 502943 h 18703324"/>
              <a:gd name="connsiteX17" fmla="*/ 14386737 w 14611190"/>
              <a:gd name="connsiteY17" fmla="*/ 83974 h 18703324"/>
              <a:gd name="connsiteX18" fmla="*/ 11596356 w 14611190"/>
              <a:gd name="connsiteY18" fmla="*/ 73099 h 18703324"/>
              <a:gd name="connsiteX19" fmla="*/ 7664453 w 14611190"/>
              <a:gd name="connsiteY19" fmla="*/ 67228 h 18703324"/>
              <a:gd name="connsiteX20" fmla="*/ 2209737 w 14611190"/>
              <a:gd name="connsiteY20" fmla="*/ 0 h 18703324"/>
              <a:gd name="connsiteX0" fmla="*/ 2209737 w 14611190"/>
              <a:gd name="connsiteY0" fmla="*/ 0 h 18703324"/>
              <a:gd name="connsiteX1" fmla="*/ 29438 w 14611190"/>
              <a:gd name="connsiteY1" fmla="*/ 280629 h 18703324"/>
              <a:gd name="connsiteX2" fmla="*/ 162796 w 14611190"/>
              <a:gd name="connsiteY2" fmla="*/ 11780473 h 18703324"/>
              <a:gd name="connsiteX3" fmla="*/ 152788 w 14611190"/>
              <a:gd name="connsiteY3" fmla="*/ 12646443 h 18703324"/>
              <a:gd name="connsiteX4" fmla="*/ 190236 w 14611190"/>
              <a:gd name="connsiteY4" fmla="*/ 16625824 h 18703324"/>
              <a:gd name="connsiteX5" fmla="*/ 745853 w 14611190"/>
              <a:gd name="connsiteY5" fmla="*/ 17621722 h 18703324"/>
              <a:gd name="connsiteX6" fmla="*/ 5606905 w 14611190"/>
              <a:gd name="connsiteY6" fmla="*/ 17613612 h 18703324"/>
              <a:gd name="connsiteX7" fmla="*/ 8194398 w 14611190"/>
              <a:gd name="connsiteY7" fmla="*/ 17592884 h 18703324"/>
              <a:gd name="connsiteX8" fmla="*/ 8437356 w 14611190"/>
              <a:gd name="connsiteY8" fmla="*/ 17616602 h 18703324"/>
              <a:gd name="connsiteX9" fmla="*/ 8698241 w 14611190"/>
              <a:gd name="connsiteY9" fmla="*/ 18703324 h 18703324"/>
              <a:gd name="connsiteX10" fmla="*/ 9049030 w 14611190"/>
              <a:gd name="connsiteY10" fmla="*/ 17603760 h 18703324"/>
              <a:gd name="connsiteX11" fmla="*/ 9897648 w 14611190"/>
              <a:gd name="connsiteY11" fmla="*/ 17590337 h 18703324"/>
              <a:gd name="connsiteX12" fmla="*/ 11049993 w 14611190"/>
              <a:gd name="connsiteY12" fmla="*/ 17613243 h 18703324"/>
              <a:gd name="connsiteX13" fmla="*/ 14390977 w 14611190"/>
              <a:gd name="connsiteY13" fmla="*/ 17612135 h 18703324"/>
              <a:gd name="connsiteX14" fmla="*/ 14458076 w 14611190"/>
              <a:gd name="connsiteY14" fmla="*/ 12465444 h 18703324"/>
              <a:gd name="connsiteX15" fmla="*/ 14452054 w 14611190"/>
              <a:gd name="connsiteY15" fmla="*/ 1691913 h 18703324"/>
              <a:gd name="connsiteX16" fmla="*/ 14444781 w 14611190"/>
              <a:gd name="connsiteY16" fmla="*/ 502943 h 18703324"/>
              <a:gd name="connsiteX17" fmla="*/ 14386737 w 14611190"/>
              <a:gd name="connsiteY17" fmla="*/ 83974 h 18703324"/>
              <a:gd name="connsiteX18" fmla="*/ 11596356 w 14611190"/>
              <a:gd name="connsiteY18" fmla="*/ 73099 h 18703324"/>
              <a:gd name="connsiteX19" fmla="*/ 7664453 w 14611190"/>
              <a:gd name="connsiteY19" fmla="*/ 67228 h 18703324"/>
              <a:gd name="connsiteX20" fmla="*/ 2209737 w 14611190"/>
              <a:gd name="connsiteY20" fmla="*/ 0 h 18703324"/>
              <a:gd name="connsiteX0" fmla="*/ 2209737 w 14611190"/>
              <a:gd name="connsiteY0" fmla="*/ 0 h 18703324"/>
              <a:gd name="connsiteX1" fmla="*/ 29438 w 14611190"/>
              <a:gd name="connsiteY1" fmla="*/ 280629 h 18703324"/>
              <a:gd name="connsiteX2" fmla="*/ 162796 w 14611190"/>
              <a:gd name="connsiteY2" fmla="*/ 11780473 h 18703324"/>
              <a:gd name="connsiteX3" fmla="*/ 152788 w 14611190"/>
              <a:gd name="connsiteY3" fmla="*/ 12646443 h 18703324"/>
              <a:gd name="connsiteX4" fmla="*/ 743049 w 14611190"/>
              <a:gd name="connsiteY4" fmla="*/ 16397176 h 18703324"/>
              <a:gd name="connsiteX5" fmla="*/ 745853 w 14611190"/>
              <a:gd name="connsiteY5" fmla="*/ 17621722 h 18703324"/>
              <a:gd name="connsiteX6" fmla="*/ 5606905 w 14611190"/>
              <a:gd name="connsiteY6" fmla="*/ 17613612 h 18703324"/>
              <a:gd name="connsiteX7" fmla="*/ 8194398 w 14611190"/>
              <a:gd name="connsiteY7" fmla="*/ 17592884 h 18703324"/>
              <a:gd name="connsiteX8" fmla="*/ 8437356 w 14611190"/>
              <a:gd name="connsiteY8" fmla="*/ 17616602 h 18703324"/>
              <a:gd name="connsiteX9" fmla="*/ 8698241 w 14611190"/>
              <a:gd name="connsiteY9" fmla="*/ 18703324 h 18703324"/>
              <a:gd name="connsiteX10" fmla="*/ 9049030 w 14611190"/>
              <a:gd name="connsiteY10" fmla="*/ 17603760 h 18703324"/>
              <a:gd name="connsiteX11" fmla="*/ 9897648 w 14611190"/>
              <a:gd name="connsiteY11" fmla="*/ 17590337 h 18703324"/>
              <a:gd name="connsiteX12" fmla="*/ 11049993 w 14611190"/>
              <a:gd name="connsiteY12" fmla="*/ 17613243 h 18703324"/>
              <a:gd name="connsiteX13" fmla="*/ 14390977 w 14611190"/>
              <a:gd name="connsiteY13" fmla="*/ 17612135 h 18703324"/>
              <a:gd name="connsiteX14" fmla="*/ 14458076 w 14611190"/>
              <a:gd name="connsiteY14" fmla="*/ 12465444 h 18703324"/>
              <a:gd name="connsiteX15" fmla="*/ 14452054 w 14611190"/>
              <a:gd name="connsiteY15" fmla="*/ 1691913 h 18703324"/>
              <a:gd name="connsiteX16" fmla="*/ 14444781 w 14611190"/>
              <a:gd name="connsiteY16" fmla="*/ 502943 h 18703324"/>
              <a:gd name="connsiteX17" fmla="*/ 14386737 w 14611190"/>
              <a:gd name="connsiteY17" fmla="*/ 83974 h 18703324"/>
              <a:gd name="connsiteX18" fmla="*/ 11596356 w 14611190"/>
              <a:gd name="connsiteY18" fmla="*/ 73099 h 18703324"/>
              <a:gd name="connsiteX19" fmla="*/ 7664453 w 14611190"/>
              <a:gd name="connsiteY19" fmla="*/ 67228 h 18703324"/>
              <a:gd name="connsiteX20" fmla="*/ 2209737 w 14611190"/>
              <a:gd name="connsiteY20" fmla="*/ 0 h 18703324"/>
              <a:gd name="connsiteX0" fmla="*/ 2190630 w 14592083"/>
              <a:gd name="connsiteY0" fmla="*/ 0 h 18703324"/>
              <a:gd name="connsiteX1" fmla="*/ 10331 w 14592083"/>
              <a:gd name="connsiteY1" fmla="*/ 280629 h 18703324"/>
              <a:gd name="connsiteX2" fmla="*/ 812885 w 14592083"/>
              <a:gd name="connsiteY2" fmla="*/ 9356805 h 18703324"/>
              <a:gd name="connsiteX3" fmla="*/ 133681 w 14592083"/>
              <a:gd name="connsiteY3" fmla="*/ 12646443 h 18703324"/>
              <a:gd name="connsiteX4" fmla="*/ 723942 w 14592083"/>
              <a:gd name="connsiteY4" fmla="*/ 16397176 h 18703324"/>
              <a:gd name="connsiteX5" fmla="*/ 726746 w 14592083"/>
              <a:gd name="connsiteY5" fmla="*/ 17621722 h 18703324"/>
              <a:gd name="connsiteX6" fmla="*/ 5587798 w 14592083"/>
              <a:gd name="connsiteY6" fmla="*/ 17613612 h 18703324"/>
              <a:gd name="connsiteX7" fmla="*/ 8175291 w 14592083"/>
              <a:gd name="connsiteY7" fmla="*/ 17592884 h 18703324"/>
              <a:gd name="connsiteX8" fmla="*/ 8418249 w 14592083"/>
              <a:gd name="connsiteY8" fmla="*/ 17616602 h 18703324"/>
              <a:gd name="connsiteX9" fmla="*/ 8679134 w 14592083"/>
              <a:gd name="connsiteY9" fmla="*/ 18703324 h 18703324"/>
              <a:gd name="connsiteX10" fmla="*/ 9029923 w 14592083"/>
              <a:gd name="connsiteY10" fmla="*/ 17603760 h 18703324"/>
              <a:gd name="connsiteX11" fmla="*/ 9878541 w 14592083"/>
              <a:gd name="connsiteY11" fmla="*/ 17590337 h 18703324"/>
              <a:gd name="connsiteX12" fmla="*/ 11030886 w 14592083"/>
              <a:gd name="connsiteY12" fmla="*/ 17613243 h 18703324"/>
              <a:gd name="connsiteX13" fmla="*/ 14371870 w 14592083"/>
              <a:gd name="connsiteY13" fmla="*/ 17612135 h 18703324"/>
              <a:gd name="connsiteX14" fmla="*/ 14438969 w 14592083"/>
              <a:gd name="connsiteY14" fmla="*/ 12465444 h 18703324"/>
              <a:gd name="connsiteX15" fmla="*/ 14432947 w 14592083"/>
              <a:gd name="connsiteY15" fmla="*/ 1691913 h 18703324"/>
              <a:gd name="connsiteX16" fmla="*/ 14425674 w 14592083"/>
              <a:gd name="connsiteY16" fmla="*/ 502943 h 18703324"/>
              <a:gd name="connsiteX17" fmla="*/ 14367630 w 14592083"/>
              <a:gd name="connsiteY17" fmla="*/ 83974 h 18703324"/>
              <a:gd name="connsiteX18" fmla="*/ 11577249 w 14592083"/>
              <a:gd name="connsiteY18" fmla="*/ 73099 h 18703324"/>
              <a:gd name="connsiteX19" fmla="*/ 7645346 w 14592083"/>
              <a:gd name="connsiteY19" fmla="*/ 67228 h 18703324"/>
              <a:gd name="connsiteX20" fmla="*/ 2190630 w 14592083"/>
              <a:gd name="connsiteY20" fmla="*/ 0 h 18703324"/>
              <a:gd name="connsiteX0" fmla="*/ 2190630 w 14592083"/>
              <a:gd name="connsiteY0" fmla="*/ 0 h 18703324"/>
              <a:gd name="connsiteX1" fmla="*/ 10331 w 14592083"/>
              <a:gd name="connsiteY1" fmla="*/ 280629 h 18703324"/>
              <a:gd name="connsiteX2" fmla="*/ 812885 w 14592083"/>
              <a:gd name="connsiteY2" fmla="*/ 9356805 h 18703324"/>
              <a:gd name="connsiteX3" fmla="*/ 788329 w 14592083"/>
              <a:gd name="connsiteY3" fmla="*/ 12692177 h 18703324"/>
              <a:gd name="connsiteX4" fmla="*/ 723942 w 14592083"/>
              <a:gd name="connsiteY4" fmla="*/ 16397176 h 18703324"/>
              <a:gd name="connsiteX5" fmla="*/ 726746 w 14592083"/>
              <a:gd name="connsiteY5" fmla="*/ 17621722 h 18703324"/>
              <a:gd name="connsiteX6" fmla="*/ 5587798 w 14592083"/>
              <a:gd name="connsiteY6" fmla="*/ 17613612 h 18703324"/>
              <a:gd name="connsiteX7" fmla="*/ 8175291 w 14592083"/>
              <a:gd name="connsiteY7" fmla="*/ 17592884 h 18703324"/>
              <a:gd name="connsiteX8" fmla="*/ 8418249 w 14592083"/>
              <a:gd name="connsiteY8" fmla="*/ 17616602 h 18703324"/>
              <a:gd name="connsiteX9" fmla="*/ 8679134 w 14592083"/>
              <a:gd name="connsiteY9" fmla="*/ 18703324 h 18703324"/>
              <a:gd name="connsiteX10" fmla="*/ 9029923 w 14592083"/>
              <a:gd name="connsiteY10" fmla="*/ 17603760 h 18703324"/>
              <a:gd name="connsiteX11" fmla="*/ 9878541 w 14592083"/>
              <a:gd name="connsiteY11" fmla="*/ 17590337 h 18703324"/>
              <a:gd name="connsiteX12" fmla="*/ 11030886 w 14592083"/>
              <a:gd name="connsiteY12" fmla="*/ 17613243 h 18703324"/>
              <a:gd name="connsiteX13" fmla="*/ 14371870 w 14592083"/>
              <a:gd name="connsiteY13" fmla="*/ 17612135 h 18703324"/>
              <a:gd name="connsiteX14" fmla="*/ 14438969 w 14592083"/>
              <a:gd name="connsiteY14" fmla="*/ 12465444 h 18703324"/>
              <a:gd name="connsiteX15" fmla="*/ 14432947 w 14592083"/>
              <a:gd name="connsiteY15" fmla="*/ 1691913 h 18703324"/>
              <a:gd name="connsiteX16" fmla="*/ 14425674 w 14592083"/>
              <a:gd name="connsiteY16" fmla="*/ 502943 h 18703324"/>
              <a:gd name="connsiteX17" fmla="*/ 14367630 w 14592083"/>
              <a:gd name="connsiteY17" fmla="*/ 83974 h 18703324"/>
              <a:gd name="connsiteX18" fmla="*/ 11577249 w 14592083"/>
              <a:gd name="connsiteY18" fmla="*/ 73099 h 18703324"/>
              <a:gd name="connsiteX19" fmla="*/ 7645346 w 14592083"/>
              <a:gd name="connsiteY19" fmla="*/ 67228 h 18703324"/>
              <a:gd name="connsiteX20" fmla="*/ 2190630 w 14592083"/>
              <a:gd name="connsiteY20" fmla="*/ 0 h 18703324"/>
              <a:gd name="connsiteX0" fmla="*/ 1821326 w 14222779"/>
              <a:gd name="connsiteY0" fmla="*/ 0 h 18703324"/>
              <a:gd name="connsiteX1" fmla="*/ 412056 w 14222779"/>
              <a:gd name="connsiteY1" fmla="*/ 6249 h 18703324"/>
              <a:gd name="connsiteX2" fmla="*/ 443581 w 14222779"/>
              <a:gd name="connsiteY2" fmla="*/ 9356805 h 18703324"/>
              <a:gd name="connsiteX3" fmla="*/ 419025 w 14222779"/>
              <a:gd name="connsiteY3" fmla="*/ 12692177 h 18703324"/>
              <a:gd name="connsiteX4" fmla="*/ 354638 w 14222779"/>
              <a:gd name="connsiteY4" fmla="*/ 16397176 h 18703324"/>
              <a:gd name="connsiteX5" fmla="*/ 357442 w 14222779"/>
              <a:gd name="connsiteY5" fmla="*/ 17621722 h 18703324"/>
              <a:gd name="connsiteX6" fmla="*/ 5218494 w 14222779"/>
              <a:gd name="connsiteY6" fmla="*/ 17613612 h 18703324"/>
              <a:gd name="connsiteX7" fmla="*/ 7805987 w 14222779"/>
              <a:gd name="connsiteY7" fmla="*/ 17592884 h 18703324"/>
              <a:gd name="connsiteX8" fmla="*/ 8048945 w 14222779"/>
              <a:gd name="connsiteY8" fmla="*/ 17616602 h 18703324"/>
              <a:gd name="connsiteX9" fmla="*/ 8309830 w 14222779"/>
              <a:gd name="connsiteY9" fmla="*/ 18703324 h 18703324"/>
              <a:gd name="connsiteX10" fmla="*/ 8660619 w 14222779"/>
              <a:gd name="connsiteY10" fmla="*/ 17603760 h 18703324"/>
              <a:gd name="connsiteX11" fmla="*/ 9509237 w 14222779"/>
              <a:gd name="connsiteY11" fmla="*/ 17590337 h 18703324"/>
              <a:gd name="connsiteX12" fmla="*/ 10661582 w 14222779"/>
              <a:gd name="connsiteY12" fmla="*/ 17613243 h 18703324"/>
              <a:gd name="connsiteX13" fmla="*/ 14002566 w 14222779"/>
              <a:gd name="connsiteY13" fmla="*/ 17612135 h 18703324"/>
              <a:gd name="connsiteX14" fmla="*/ 14069665 w 14222779"/>
              <a:gd name="connsiteY14" fmla="*/ 12465444 h 18703324"/>
              <a:gd name="connsiteX15" fmla="*/ 14063643 w 14222779"/>
              <a:gd name="connsiteY15" fmla="*/ 1691913 h 18703324"/>
              <a:gd name="connsiteX16" fmla="*/ 14056370 w 14222779"/>
              <a:gd name="connsiteY16" fmla="*/ 502943 h 18703324"/>
              <a:gd name="connsiteX17" fmla="*/ 13998326 w 14222779"/>
              <a:gd name="connsiteY17" fmla="*/ 83974 h 18703324"/>
              <a:gd name="connsiteX18" fmla="*/ 11207945 w 14222779"/>
              <a:gd name="connsiteY18" fmla="*/ 73099 h 18703324"/>
              <a:gd name="connsiteX19" fmla="*/ 7276042 w 14222779"/>
              <a:gd name="connsiteY19" fmla="*/ 67228 h 18703324"/>
              <a:gd name="connsiteX20" fmla="*/ 1821326 w 14222779"/>
              <a:gd name="connsiteY20" fmla="*/ 0 h 18703324"/>
              <a:gd name="connsiteX0" fmla="*/ 1747557 w 14149010"/>
              <a:gd name="connsiteY0" fmla="*/ 0 h 18703324"/>
              <a:gd name="connsiteX1" fmla="*/ 338287 w 14149010"/>
              <a:gd name="connsiteY1" fmla="*/ 6249 h 18703324"/>
              <a:gd name="connsiteX2" fmla="*/ 369812 w 14149010"/>
              <a:gd name="connsiteY2" fmla="*/ 9356805 h 18703324"/>
              <a:gd name="connsiteX3" fmla="*/ 345256 w 14149010"/>
              <a:gd name="connsiteY3" fmla="*/ 12692177 h 18703324"/>
              <a:gd name="connsiteX4" fmla="*/ 280869 w 14149010"/>
              <a:gd name="connsiteY4" fmla="*/ 16397176 h 18703324"/>
              <a:gd name="connsiteX5" fmla="*/ 385507 w 14149010"/>
              <a:gd name="connsiteY5" fmla="*/ 17667454 h 18703324"/>
              <a:gd name="connsiteX6" fmla="*/ 5144725 w 14149010"/>
              <a:gd name="connsiteY6" fmla="*/ 17613612 h 18703324"/>
              <a:gd name="connsiteX7" fmla="*/ 7732218 w 14149010"/>
              <a:gd name="connsiteY7" fmla="*/ 17592884 h 18703324"/>
              <a:gd name="connsiteX8" fmla="*/ 7975176 w 14149010"/>
              <a:gd name="connsiteY8" fmla="*/ 17616602 h 18703324"/>
              <a:gd name="connsiteX9" fmla="*/ 8236061 w 14149010"/>
              <a:gd name="connsiteY9" fmla="*/ 18703324 h 18703324"/>
              <a:gd name="connsiteX10" fmla="*/ 8586850 w 14149010"/>
              <a:gd name="connsiteY10" fmla="*/ 17603760 h 18703324"/>
              <a:gd name="connsiteX11" fmla="*/ 9435468 w 14149010"/>
              <a:gd name="connsiteY11" fmla="*/ 17590337 h 18703324"/>
              <a:gd name="connsiteX12" fmla="*/ 10587813 w 14149010"/>
              <a:gd name="connsiteY12" fmla="*/ 17613243 h 18703324"/>
              <a:gd name="connsiteX13" fmla="*/ 13928797 w 14149010"/>
              <a:gd name="connsiteY13" fmla="*/ 17612135 h 18703324"/>
              <a:gd name="connsiteX14" fmla="*/ 13995896 w 14149010"/>
              <a:gd name="connsiteY14" fmla="*/ 12465444 h 18703324"/>
              <a:gd name="connsiteX15" fmla="*/ 13989874 w 14149010"/>
              <a:gd name="connsiteY15" fmla="*/ 1691913 h 18703324"/>
              <a:gd name="connsiteX16" fmla="*/ 13982601 w 14149010"/>
              <a:gd name="connsiteY16" fmla="*/ 502943 h 18703324"/>
              <a:gd name="connsiteX17" fmla="*/ 13924557 w 14149010"/>
              <a:gd name="connsiteY17" fmla="*/ 83974 h 18703324"/>
              <a:gd name="connsiteX18" fmla="*/ 11134176 w 14149010"/>
              <a:gd name="connsiteY18" fmla="*/ 73099 h 18703324"/>
              <a:gd name="connsiteX19" fmla="*/ 7202273 w 14149010"/>
              <a:gd name="connsiteY19" fmla="*/ 67228 h 18703324"/>
              <a:gd name="connsiteX20" fmla="*/ 1747557 w 14149010"/>
              <a:gd name="connsiteY20" fmla="*/ 0 h 18703324"/>
              <a:gd name="connsiteX0" fmla="*/ 1726705 w 14128158"/>
              <a:gd name="connsiteY0" fmla="*/ 0 h 18703324"/>
              <a:gd name="connsiteX1" fmla="*/ 317435 w 14128158"/>
              <a:gd name="connsiteY1" fmla="*/ 6249 h 18703324"/>
              <a:gd name="connsiteX2" fmla="*/ 348960 w 14128158"/>
              <a:gd name="connsiteY2" fmla="*/ 9356805 h 18703324"/>
              <a:gd name="connsiteX3" fmla="*/ 324404 w 14128158"/>
              <a:gd name="connsiteY3" fmla="*/ 12692177 h 18703324"/>
              <a:gd name="connsiteX4" fmla="*/ 318208 w 14128158"/>
              <a:gd name="connsiteY4" fmla="*/ 16397176 h 18703324"/>
              <a:gd name="connsiteX5" fmla="*/ 364655 w 14128158"/>
              <a:gd name="connsiteY5" fmla="*/ 17667454 h 18703324"/>
              <a:gd name="connsiteX6" fmla="*/ 5123873 w 14128158"/>
              <a:gd name="connsiteY6" fmla="*/ 17613612 h 18703324"/>
              <a:gd name="connsiteX7" fmla="*/ 7711366 w 14128158"/>
              <a:gd name="connsiteY7" fmla="*/ 17592884 h 18703324"/>
              <a:gd name="connsiteX8" fmla="*/ 7954324 w 14128158"/>
              <a:gd name="connsiteY8" fmla="*/ 17616602 h 18703324"/>
              <a:gd name="connsiteX9" fmla="*/ 8215209 w 14128158"/>
              <a:gd name="connsiteY9" fmla="*/ 18703324 h 18703324"/>
              <a:gd name="connsiteX10" fmla="*/ 8565998 w 14128158"/>
              <a:gd name="connsiteY10" fmla="*/ 17603760 h 18703324"/>
              <a:gd name="connsiteX11" fmla="*/ 9414616 w 14128158"/>
              <a:gd name="connsiteY11" fmla="*/ 17590337 h 18703324"/>
              <a:gd name="connsiteX12" fmla="*/ 10566961 w 14128158"/>
              <a:gd name="connsiteY12" fmla="*/ 17613243 h 18703324"/>
              <a:gd name="connsiteX13" fmla="*/ 13907945 w 14128158"/>
              <a:gd name="connsiteY13" fmla="*/ 17612135 h 18703324"/>
              <a:gd name="connsiteX14" fmla="*/ 13975044 w 14128158"/>
              <a:gd name="connsiteY14" fmla="*/ 12465444 h 18703324"/>
              <a:gd name="connsiteX15" fmla="*/ 13969022 w 14128158"/>
              <a:gd name="connsiteY15" fmla="*/ 1691913 h 18703324"/>
              <a:gd name="connsiteX16" fmla="*/ 13961749 w 14128158"/>
              <a:gd name="connsiteY16" fmla="*/ 502943 h 18703324"/>
              <a:gd name="connsiteX17" fmla="*/ 13903705 w 14128158"/>
              <a:gd name="connsiteY17" fmla="*/ 83974 h 18703324"/>
              <a:gd name="connsiteX18" fmla="*/ 11113324 w 14128158"/>
              <a:gd name="connsiteY18" fmla="*/ 73099 h 18703324"/>
              <a:gd name="connsiteX19" fmla="*/ 7181421 w 14128158"/>
              <a:gd name="connsiteY19" fmla="*/ 67228 h 18703324"/>
              <a:gd name="connsiteX20" fmla="*/ 1726705 w 14128158"/>
              <a:gd name="connsiteY20" fmla="*/ 0 h 18703324"/>
              <a:gd name="connsiteX0" fmla="*/ 1705712 w 14107165"/>
              <a:gd name="connsiteY0" fmla="*/ 0 h 18703324"/>
              <a:gd name="connsiteX1" fmla="*/ 296442 w 14107165"/>
              <a:gd name="connsiteY1" fmla="*/ 6249 h 18703324"/>
              <a:gd name="connsiteX2" fmla="*/ 327967 w 14107165"/>
              <a:gd name="connsiteY2" fmla="*/ 9356805 h 18703324"/>
              <a:gd name="connsiteX3" fmla="*/ 303411 w 14107165"/>
              <a:gd name="connsiteY3" fmla="*/ 12692177 h 18703324"/>
              <a:gd name="connsiteX4" fmla="*/ 297215 w 14107165"/>
              <a:gd name="connsiteY4" fmla="*/ 16397176 h 18703324"/>
              <a:gd name="connsiteX5" fmla="*/ 372756 w 14107165"/>
              <a:gd name="connsiteY5" fmla="*/ 17667454 h 18703324"/>
              <a:gd name="connsiteX6" fmla="*/ 5102880 w 14107165"/>
              <a:gd name="connsiteY6" fmla="*/ 17613612 h 18703324"/>
              <a:gd name="connsiteX7" fmla="*/ 7690373 w 14107165"/>
              <a:gd name="connsiteY7" fmla="*/ 17592884 h 18703324"/>
              <a:gd name="connsiteX8" fmla="*/ 7933331 w 14107165"/>
              <a:gd name="connsiteY8" fmla="*/ 17616602 h 18703324"/>
              <a:gd name="connsiteX9" fmla="*/ 8194216 w 14107165"/>
              <a:gd name="connsiteY9" fmla="*/ 18703324 h 18703324"/>
              <a:gd name="connsiteX10" fmla="*/ 8545005 w 14107165"/>
              <a:gd name="connsiteY10" fmla="*/ 17603760 h 18703324"/>
              <a:gd name="connsiteX11" fmla="*/ 9393623 w 14107165"/>
              <a:gd name="connsiteY11" fmla="*/ 17590337 h 18703324"/>
              <a:gd name="connsiteX12" fmla="*/ 10545968 w 14107165"/>
              <a:gd name="connsiteY12" fmla="*/ 17613243 h 18703324"/>
              <a:gd name="connsiteX13" fmla="*/ 13886952 w 14107165"/>
              <a:gd name="connsiteY13" fmla="*/ 17612135 h 18703324"/>
              <a:gd name="connsiteX14" fmla="*/ 13954051 w 14107165"/>
              <a:gd name="connsiteY14" fmla="*/ 12465444 h 18703324"/>
              <a:gd name="connsiteX15" fmla="*/ 13948029 w 14107165"/>
              <a:gd name="connsiteY15" fmla="*/ 1691913 h 18703324"/>
              <a:gd name="connsiteX16" fmla="*/ 13940756 w 14107165"/>
              <a:gd name="connsiteY16" fmla="*/ 502943 h 18703324"/>
              <a:gd name="connsiteX17" fmla="*/ 13882712 w 14107165"/>
              <a:gd name="connsiteY17" fmla="*/ 83974 h 18703324"/>
              <a:gd name="connsiteX18" fmla="*/ 11092331 w 14107165"/>
              <a:gd name="connsiteY18" fmla="*/ 73099 h 18703324"/>
              <a:gd name="connsiteX19" fmla="*/ 7160428 w 14107165"/>
              <a:gd name="connsiteY19" fmla="*/ 67228 h 18703324"/>
              <a:gd name="connsiteX20" fmla="*/ 1705712 w 14107165"/>
              <a:gd name="connsiteY20" fmla="*/ 0 h 18703324"/>
              <a:gd name="connsiteX0" fmla="*/ 1450302 w 13851755"/>
              <a:gd name="connsiteY0" fmla="*/ 0 h 18703324"/>
              <a:gd name="connsiteX1" fmla="*/ 41032 w 13851755"/>
              <a:gd name="connsiteY1" fmla="*/ 6249 h 18703324"/>
              <a:gd name="connsiteX2" fmla="*/ 72557 w 13851755"/>
              <a:gd name="connsiteY2" fmla="*/ 9356805 h 18703324"/>
              <a:gd name="connsiteX3" fmla="*/ 48001 w 13851755"/>
              <a:gd name="connsiteY3" fmla="*/ 12692177 h 18703324"/>
              <a:gd name="connsiteX4" fmla="*/ 41805 w 13851755"/>
              <a:gd name="connsiteY4" fmla="*/ 16397176 h 18703324"/>
              <a:gd name="connsiteX5" fmla="*/ 117346 w 13851755"/>
              <a:gd name="connsiteY5" fmla="*/ 17667454 h 18703324"/>
              <a:gd name="connsiteX6" fmla="*/ 4847470 w 13851755"/>
              <a:gd name="connsiteY6" fmla="*/ 17613612 h 18703324"/>
              <a:gd name="connsiteX7" fmla="*/ 7434963 w 13851755"/>
              <a:gd name="connsiteY7" fmla="*/ 17592884 h 18703324"/>
              <a:gd name="connsiteX8" fmla="*/ 7677921 w 13851755"/>
              <a:gd name="connsiteY8" fmla="*/ 17616602 h 18703324"/>
              <a:gd name="connsiteX9" fmla="*/ 7938806 w 13851755"/>
              <a:gd name="connsiteY9" fmla="*/ 18703324 h 18703324"/>
              <a:gd name="connsiteX10" fmla="*/ 8289595 w 13851755"/>
              <a:gd name="connsiteY10" fmla="*/ 17603760 h 18703324"/>
              <a:gd name="connsiteX11" fmla="*/ 9138213 w 13851755"/>
              <a:gd name="connsiteY11" fmla="*/ 17590337 h 18703324"/>
              <a:gd name="connsiteX12" fmla="*/ 10290558 w 13851755"/>
              <a:gd name="connsiteY12" fmla="*/ 17613243 h 18703324"/>
              <a:gd name="connsiteX13" fmla="*/ 13631542 w 13851755"/>
              <a:gd name="connsiteY13" fmla="*/ 17612135 h 18703324"/>
              <a:gd name="connsiteX14" fmla="*/ 13698641 w 13851755"/>
              <a:gd name="connsiteY14" fmla="*/ 12465444 h 18703324"/>
              <a:gd name="connsiteX15" fmla="*/ 13692619 w 13851755"/>
              <a:gd name="connsiteY15" fmla="*/ 1691913 h 18703324"/>
              <a:gd name="connsiteX16" fmla="*/ 13685346 w 13851755"/>
              <a:gd name="connsiteY16" fmla="*/ 502943 h 18703324"/>
              <a:gd name="connsiteX17" fmla="*/ 13627302 w 13851755"/>
              <a:gd name="connsiteY17" fmla="*/ 83974 h 18703324"/>
              <a:gd name="connsiteX18" fmla="*/ 10836921 w 13851755"/>
              <a:gd name="connsiteY18" fmla="*/ 73099 h 18703324"/>
              <a:gd name="connsiteX19" fmla="*/ 6905018 w 13851755"/>
              <a:gd name="connsiteY19" fmla="*/ 67228 h 18703324"/>
              <a:gd name="connsiteX20" fmla="*/ 1450302 w 13851755"/>
              <a:gd name="connsiteY20" fmla="*/ 0 h 18703324"/>
              <a:gd name="connsiteX0" fmla="*/ 1450302 w 13851755"/>
              <a:gd name="connsiteY0" fmla="*/ 0 h 18703324"/>
              <a:gd name="connsiteX1" fmla="*/ 41032 w 13851755"/>
              <a:gd name="connsiteY1" fmla="*/ 6249 h 18703324"/>
              <a:gd name="connsiteX2" fmla="*/ 72557 w 13851755"/>
              <a:gd name="connsiteY2" fmla="*/ 9356805 h 18703324"/>
              <a:gd name="connsiteX3" fmla="*/ 48001 w 13851755"/>
              <a:gd name="connsiteY3" fmla="*/ 12692177 h 18703324"/>
              <a:gd name="connsiteX4" fmla="*/ 41805 w 13851755"/>
              <a:gd name="connsiteY4" fmla="*/ 16397176 h 18703324"/>
              <a:gd name="connsiteX5" fmla="*/ 117346 w 13851755"/>
              <a:gd name="connsiteY5" fmla="*/ 17667454 h 18703324"/>
              <a:gd name="connsiteX6" fmla="*/ 4847470 w 13851755"/>
              <a:gd name="connsiteY6" fmla="*/ 17613612 h 18703324"/>
              <a:gd name="connsiteX7" fmla="*/ 7434963 w 13851755"/>
              <a:gd name="connsiteY7" fmla="*/ 17592884 h 18703324"/>
              <a:gd name="connsiteX8" fmla="*/ 7677921 w 13851755"/>
              <a:gd name="connsiteY8" fmla="*/ 17616602 h 18703324"/>
              <a:gd name="connsiteX9" fmla="*/ 7938806 w 13851755"/>
              <a:gd name="connsiteY9" fmla="*/ 18703324 h 18703324"/>
              <a:gd name="connsiteX10" fmla="*/ 8289595 w 13851755"/>
              <a:gd name="connsiteY10" fmla="*/ 17603760 h 18703324"/>
              <a:gd name="connsiteX11" fmla="*/ 9138213 w 13851755"/>
              <a:gd name="connsiteY11" fmla="*/ 17590337 h 18703324"/>
              <a:gd name="connsiteX12" fmla="*/ 12155859 w 13851755"/>
              <a:gd name="connsiteY12" fmla="*/ 17613245 h 18703324"/>
              <a:gd name="connsiteX13" fmla="*/ 13631542 w 13851755"/>
              <a:gd name="connsiteY13" fmla="*/ 17612135 h 18703324"/>
              <a:gd name="connsiteX14" fmla="*/ 13698641 w 13851755"/>
              <a:gd name="connsiteY14" fmla="*/ 12465444 h 18703324"/>
              <a:gd name="connsiteX15" fmla="*/ 13692619 w 13851755"/>
              <a:gd name="connsiteY15" fmla="*/ 1691913 h 18703324"/>
              <a:gd name="connsiteX16" fmla="*/ 13685346 w 13851755"/>
              <a:gd name="connsiteY16" fmla="*/ 502943 h 18703324"/>
              <a:gd name="connsiteX17" fmla="*/ 13627302 w 13851755"/>
              <a:gd name="connsiteY17" fmla="*/ 83974 h 18703324"/>
              <a:gd name="connsiteX18" fmla="*/ 10836921 w 13851755"/>
              <a:gd name="connsiteY18" fmla="*/ 73099 h 18703324"/>
              <a:gd name="connsiteX19" fmla="*/ 6905018 w 13851755"/>
              <a:gd name="connsiteY19" fmla="*/ 67228 h 18703324"/>
              <a:gd name="connsiteX20" fmla="*/ 1450302 w 13851755"/>
              <a:gd name="connsiteY20" fmla="*/ 0 h 18703324"/>
              <a:gd name="connsiteX0" fmla="*/ 1450302 w 13851755"/>
              <a:gd name="connsiteY0" fmla="*/ 0 h 18703324"/>
              <a:gd name="connsiteX1" fmla="*/ 41032 w 13851755"/>
              <a:gd name="connsiteY1" fmla="*/ 6249 h 18703324"/>
              <a:gd name="connsiteX2" fmla="*/ 72557 w 13851755"/>
              <a:gd name="connsiteY2" fmla="*/ 9356805 h 18703324"/>
              <a:gd name="connsiteX3" fmla="*/ 48001 w 13851755"/>
              <a:gd name="connsiteY3" fmla="*/ 12692177 h 18703324"/>
              <a:gd name="connsiteX4" fmla="*/ 41805 w 13851755"/>
              <a:gd name="connsiteY4" fmla="*/ 16397176 h 18703324"/>
              <a:gd name="connsiteX5" fmla="*/ 117346 w 13851755"/>
              <a:gd name="connsiteY5" fmla="*/ 17667454 h 18703324"/>
              <a:gd name="connsiteX6" fmla="*/ 4847470 w 13851755"/>
              <a:gd name="connsiteY6" fmla="*/ 17613612 h 18703324"/>
              <a:gd name="connsiteX7" fmla="*/ 7434963 w 13851755"/>
              <a:gd name="connsiteY7" fmla="*/ 17592884 h 18703324"/>
              <a:gd name="connsiteX8" fmla="*/ 7677921 w 13851755"/>
              <a:gd name="connsiteY8" fmla="*/ 17616602 h 18703324"/>
              <a:gd name="connsiteX9" fmla="*/ 7938806 w 13851755"/>
              <a:gd name="connsiteY9" fmla="*/ 18703324 h 18703324"/>
              <a:gd name="connsiteX10" fmla="*/ 8289595 w 13851755"/>
              <a:gd name="connsiteY10" fmla="*/ 17603760 h 18703324"/>
              <a:gd name="connsiteX11" fmla="*/ 9138213 w 13851755"/>
              <a:gd name="connsiteY11" fmla="*/ 17590337 h 18703324"/>
              <a:gd name="connsiteX12" fmla="*/ 12155859 w 13851755"/>
              <a:gd name="connsiteY12" fmla="*/ 17613245 h 18703324"/>
              <a:gd name="connsiteX13" fmla="*/ 13631542 w 13851755"/>
              <a:gd name="connsiteY13" fmla="*/ 17612135 h 18703324"/>
              <a:gd name="connsiteX14" fmla="*/ 13698641 w 13851755"/>
              <a:gd name="connsiteY14" fmla="*/ 12465444 h 18703324"/>
              <a:gd name="connsiteX15" fmla="*/ 13692619 w 13851755"/>
              <a:gd name="connsiteY15" fmla="*/ 1691913 h 18703324"/>
              <a:gd name="connsiteX16" fmla="*/ 13685346 w 13851755"/>
              <a:gd name="connsiteY16" fmla="*/ 502943 h 18703324"/>
              <a:gd name="connsiteX17" fmla="*/ 13627302 w 13851755"/>
              <a:gd name="connsiteY17" fmla="*/ 83974 h 18703324"/>
              <a:gd name="connsiteX18" fmla="*/ 10836921 w 13851755"/>
              <a:gd name="connsiteY18" fmla="*/ 73099 h 18703324"/>
              <a:gd name="connsiteX19" fmla="*/ 6905018 w 13851755"/>
              <a:gd name="connsiteY19" fmla="*/ 67228 h 18703324"/>
              <a:gd name="connsiteX20" fmla="*/ 1450302 w 13851755"/>
              <a:gd name="connsiteY20" fmla="*/ 0 h 18703324"/>
              <a:gd name="connsiteX0" fmla="*/ 1450302 w 13851755"/>
              <a:gd name="connsiteY0" fmla="*/ 0 h 18703324"/>
              <a:gd name="connsiteX1" fmla="*/ 41032 w 13851755"/>
              <a:gd name="connsiteY1" fmla="*/ 6249 h 18703324"/>
              <a:gd name="connsiteX2" fmla="*/ 72557 w 13851755"/>
              <a:gd name="connsiteY2" fmla="*/ 9356805 h 18703324"/>
              <a:gd name="connsiteX3" fmla="*/ 48001 w 13851755"/>
              <a:gd name="connsiteY3" fmla="*/ 12692177 h 18703324"/>
              <a:gd name="connsiteX4" fmla="*/ 41805 w 13851755"/>
              <a:gd name="connsiteY4" fmla="*/ 16397176 h 18703324"/>
              <a:gd name="connsiteX5" fmla="*/ 117346 w 13851755"/>
              <a:gd name="connsiteY5" fmla="*/ 17667454 h 18703324"/>
              <a:gd name="connsiteX6" fmla="*/ 4847470 w 13851755"/>
              <a:gd name="connsiteY6" fmla="*/ 17613612 h 18703324"/>
              <a:gd name="connsiteX7" fmla="*/ 7434963 w 13851755"/>
              <a:gd name="connsiteY7" fmla="*/ 17592884 h 18703324"/>
              <a:gd name="connsiteX8" fmla="*/ 7677921 w 13851755"/>
              <a:gd name="connsiteY8" fmla="*/ 17616602 h 18703324"/>
              <a:gd name="connsiteX9" fmla="*/ 7938806 w 13851755"/>
              <a:gd name="connsiteY9" fmla="*/ 18703324 h 18703324"/>
              <a:gd name="connsiteX10" fmla="*/ 8289595 w 13851755"/>
              <a:gd name="connsiteY10" fmla="*/ 17603760 h 18703324"/>
              <a:gd name="connsiteX11" fmla="*/ 9138213 w 13851755"/>
              <a:gd name="connsiteY11" fmla="*/ 17590337 h 18703324"/>
              <a:gd name="connsiteX12" fmla="*/ 12956353 w 13851755"/>
              <a:gd name="connsiteY12" fmla="*/ 17637139 h 18703324"/>
              <a:gd name="connsiteX13" fmla="*/ 13631542 w 13851755"/>
              <a:gd name="connsiteY13" fmla="*/ 17612135 h 18703324"/>
              <a:gd name="connsiteX14" fmla="*/ 13698641 w 13851755"/>
              <a:gd name="connsiteY14" fmla="*/ 12465444 h 18703324"/>
              <a:gd name="connsiteX15" fmla="*/ 13692619 w 13851755"/>
              <a:gd name="connsiteY15" fmla="*/ 1691913 h 18703324"/>
              <a:gd name="connsiteX16" fmla="*/ 13685346 w 13851755"/>
              <a:gd name="connsiteY16" fmla="*/ 502943 h 18703324"/>
              <a:gd name="connsiteX17" fmla="*/ 13627302 w 13851755"/>
              <a:gd name="connsiteY17" fmla="*/ 83974 h 18703324"/>
              <a:gd name="connsiteX18" fmla="*/ 10836921 w 13851755"/>
              <a:gd name="connsiteY18" fmla="*/ 73099 h 18703324"/>
              <a:gd name="connsiteX19" fmla="*/ 6905018 w 13851755"/>
              <a:gd name="connsiteY19" fmla="*/ 67228 h 18703324"/>
              <a:gd name="connsiteX20" fmla="*/ 1450302 w 13851755"/>
              <a:gd name="connsiteY20" fmla="*/ 0 h 18703324"/>
              <a:gd name="connsiteX0" fmla="*/ 1450302 w 13851755"/>
              <a:gd name="connsiteY0" fmla="*/ 0 h 18703324"/>
              <a:gd name="connsiteX1" fmla="*/ 41032 w 13851755"/>
              <a:gd name="connsiteY1" fmla="*/ 6249 h 18703324"/>
              <a:gd name="connsiteX2" fmla="*/ 72557 w 13851755"/>
              <a:gd name="connsiteY2" fmla="*/ 9356805 h 18703324"/>
              <a:gd name="connsiteX3" fmla="*/ 48001 w 13851755"/>
              <a:gd name="connsiteY3" fmla="*/ 12692177 h 18703324"/>
              <a:gd name="connsiteX4" fmla="*/ 41805 w 13851755"/>
              <a:gd name="connsiteY4" fmla="*/ 16397176 h 18703324"/>
              <a:gd name="connsiteX5" fmla="*/ 117346 w 13851755"/>
              <a:gd name="connsiteY5" fmla="*/ 17667454 h 18703324"/>
              <a:gd name="connsiteX6" fmla="*/ 4847470 w 13851755"/>
              <a:gd name="connsiteY6" fmla="*/ 17613612 h 18703324"/>
              <a:gd name="connsiteX7" fmla="*/ 7434963 w 13851755"/>
              <a:gd name="connsiteY7" fmla="*/ 17592884 h 18703324"/>
              <a:gd name="connsiteX8" fmla="*/ 7677921 w 13851755"/>
              <a:gd name="connsiteY8" fmla="*/ 17616602 h 18703324"/>
              <a:gd name="connsiteX9" fmla="*/ 7938806 w 13851755"/>
              <a:gd name="connsiteY9" fmla="*/ 18703324 h 18703324"/>
              <a:gd name="connsiteX10" fmla="*/ 8289595 w 13851755"/>
              <a:gd name="connsiteY10" fmla="*/ 17603760 h 18703324"/>
              <a:gd name="connsiteX11" fmla="*/ 9138213 w 13851755"/>
              <a:gd name="connsiteY11" fmla="*/ 17590337 h 18703324"/>
              <a:gd name="connsiteX12" fmla="*/ 12956353 w 13851755"/>
              <a:gd name="connsiteY12" fmla="*/ 17637139 h 18703324"/>
              <a:gd name="connsiteX13" fmla="*/ 13631542 w 13851755"/>
              <a:gd name="connsiteY13" fmla="*/ 17612135 h 18703324"/>
              <a:gd name="connsiteX14" fmla="*/ 13698641 w 13851755"/>
              <a:gd name="connsiteY14" fmla="*/ 12465444 h 18703324"/>
              <a:gd name="connsiteX15" fmla="*/ 13692619 w 13851755"/>
              <a:gd name="connsiteY15" fmla="*/ 1691913 h 18703324"/>
              <a:gd name="connsiteX16" fmla="*/ 13685346 w 13851755"/>
              <a:gd name="connsiteY16" fmla="*/ 502943 h 18703324"/>
              <a:gd name="connsiteX17" fmla="*/ 13627302 w 13851755"/>
              <a:gd name="connsiteY17" fmla="*/ 83974 h 18703324"/>
              <a:gd name="connsiteX18" fmla="*/ 10836921 w 13851755"/>
              <a:gd name="connsiteY18" fmla="*/ 73099 h 18703324"/>
              <a:gd name="connsiteX19" fmla="*/ 6905018 w 13851755"/>
              <a:gd name="connsiteY19" fmla="*/ 67228 h 18703324"/>
              <a:gd name="connsiteX20" fmla="*/ 1450302 w 13851755"/>
              <a:gd name="connsiteY20" fmla="*/ 0 h 18703324"/>
              <a:gd name="connsiteX0" fmla="*/ 1450302 w 13700366"/>
              <a:gd name="connsiteY0" fmla="*/ 0 h 18703324"/>
              <a:gd name="connsiteX1" fmla="*/ 41032 w 13700366"/>
              <a:gd name="connsiteY1" fmla="*/ 6249 h 18703324"/>
              <a:gd name="connsiteX2" fmla="*/ 72557 w 13700366"/>
              <a:gd name="connsiteY2" fmla="*/ 9356805 h 18703324"/>
              <a:gd name="connsiteX3" fmla="*/ 48001 w 13700366"/>
              <a:gd name="connsiteY3" fmla="*/ 12692177 h 18703324"/>
              <a:gd name="connsiteX4" fmla="*/ 41805 w 13700366"/>
              <a:gd name="connsiteY4" fmla="*/ 16397176 h 18703324"/>
              <a:gd name="connsiteX5" fmla="*/ 117346 w 13700366"/>
              <a:gd name="connsiteY5" fmla="*/ 17667454 h 18703324"/>
              <a:gd name="connsiteX6" fmla="*/ 4847470 w 13700366"/>
              <a:gd name="connsiteY6" fmla="*/ 17613612 h 18703324"/>
              <a:gd name="connsiteX7" fmla="*/ 7434963 w 13700366"/>
              <a:gd name="connsiteY7" fmla="*/ 17592884 h 18703324"/>
              <a:gd name="connsiteX8" fmla="*/ 7677921 w 13700366"/>
              <a:gd name="connsiteY8" fmla="*/ 17616602 h 18703324"/>
              <a:gd name="connsiteX9" fmla="*/ 7938806 w 13700366"/>
              <a:gd name="connsiteY9" fmla="*/ 18703324 h 18703324"/>
              <a:gd name="connsiteX10" fmla="*/ 8289595 w 13700366"/>
              <a:gd name="connsiteY10" fmla="*/ 17603760 h 18703324"/>
              <a:gd name="connsiteX11" fmla="*/ 9138213 w 13700366"/>
              <a:gd name="connsiteY11" fmla="*/ 17590337 h 18703324"/>
              <a:gd name="connsiteX12" fmla="*/ 12956353 w 13700366"/>
              <a:gd name="connsiteY12" fmla="*/ 17637139 h 18703324"/>
              <a:gd name="connsiteX13" fmla="*/ 13631542 w 13700366"/>
              <a:gd name="connsiteY13" fmla="*/ 17612135 h 18703324"/>
              <a:gd name="connsiteX14" fmla="*/ 13698641 w 13700366"/>
              <a:gd name="connsiteY14" fmla="*/ 12465444 h 18703324"/>
              <a:gd name="connsiteX15" fmla="*/ 13692619 w 13700366"/>
              <a:gd name="connsiteY15" fmla="*/ 1691913 h 18703324"/>
              <a:gd name="connsiteX16" fmla="*/ 13685346 w 13700366"/>
              <a:gd name="connsiteY16" fmla="*/ 502943 h 18703324"/>
              <a:gd name="connsiteX17" fmla="*/ 13627302 w 13700366"/>
              <a:gd name="connsiteY17" fmla="*/ 83974 h 18703324"/>
              <a:gd name="connsiteX18" fmla="*/ 10836921 w 13700366"/>
              <a:gd name="connsiteY18" fmla="*/ 73099 h 18703324"/>
              <a:gd name="connsiteX19" fmla="*/ 6905018 w 13700366"/>
              <a:gd name="connsiteY19" fmla="*/ 67228 h 18703324"/>
              <a:gd name="connsiteX20" fmla="*/ 1450302 w 13700366"/>
              <a:gd name="connsiteY20" fmla="*/ 0 h 18703324"/>
              <a:gd name="connsiteX0" fmla="*/ 1450302 w 13851755"/>
              <a:gd name="connsiteY0" fmla="*/ 0 h 18703324"/>
              <a:gd name="connsiteX1" fmla="*/ 41032 w 13851755"/>
              <a:gd name="connsiteY1" fmla="*/ 6249 h 18703324"/>
              <a:gd name="connsiteX2" fmla="*/ 72557 w 13851755"/>
              <a:gd name="connsiteY2" fmla="*/ 9356805 h 18703324"/>
              <a:gd name="connsiteX3" fmla="*/ 48001 w 13851755"/>
              <a:gd name="connsiteY3" fmla="*/ 12692177 h 18703324"/>
              <a:gd name="connsiteX4" fmla="*/ 41805 w 13851755"/>
              <a:gd name="connsiteY4" fmla="*/ 16397176 h 18703324"/>
              <a:gd name="connsiteX5" fmla="*/ 117346 w 13851755"/>
              <a:gd name="connsiteY5" fmla="*/ 17667454 h 18703324"/>
              <a:gd name="connsiteX6" fmla="*/ 4847470 w 13851755"/>
              <a:gd name="connsiteY6" fmla="*/ 17613612 h 18703324"/>
              <a:gd name="connsiteX7" fmla="*/ 7434963 w 13851755"/>
              <a:gd name="connsiteY7" fmla="*/ 17592884 h 18703324"/>
              <a:gd name="connsiteX8" fmla="*/ 7677921 w 13851755"/>
              <a:gd name="connsiteY8" fmla="*/ 17616602 h 18703324"/>
              <a:gd name="connsiteX9" fmla="*/ 7938806 w 13851755"/>
              <a:gd name="connsiteY9" fmla="*/ 18703324 h 18703324"/>
              <a:gd name="connsiteX10" fmla="*/ 8289595 w 13851755"/>
              <a:gd name="connsiteY10" fmla="*/ 17603760 h 18703324"/>
              <a:gd name="connsiteX11" fmla="*/ 9138213 w 13851755"/>
              <a:gd name="connsiteY11" fmla="*/ 17590337 h 18703324"/>
              <a:gd name="connsiteX12" fmla="*/ 12956353 w 13851755"/>
              <a:gd name="connsiteY12" fmla="*/ 17637139 h 18703324"/>
              <a:gd name="connsiteX13" fmla="*/ 13631542 w 13851755"/>
              <a:gd name="connsiteY13" fmla="*/ 17612135 h 18703324"/>
              <a:gd name="connsiteX14" fmla="*/ 13698641 w 13851755"/>
              <a:gd name="connsiteY14" fmla="*/ 12465444 h 18703324"/>
              <a:gd name="connsiteX15" fmla="*/ 13692619 w 13851755"/>
              <a:gd name="connsiteY15" fmla="*/ 1691913 h 18703324"/>
              <a:gd name="connsiteX16" fmla="*/ 13685346 w 13851755"/>
              <a:gd name="connsiteY16" fmla="*/ 694089 h 18703324"/>
              <a:gd name="connsiteX17" fmla="*/ 13627302 w 13851755"/>
              <a:gd name="connsiteY17" fmla="*/ 83974 h 18703324"/>
              <a:gd name="connsiteX18" fmla="*/ 10836921 w 13851755"/>
              <a:gd name="connsiteY18" fmla="*/ 73099 h 18703324"/>
              <a:gd name="connsiteX19" fmla="*/ 6905018 w 13851755"/>
              <a:gd name="connsiteY19" fmla="*/ 67228 h 18703324"/>
              <a:gd name="connsiteX20" fmla="*/ 1450302 w 13851755"/>
              <a:gd name="connsiteY20" fmla="*/ 0 h 18703324"/>
              <a:gd name="connsiteX0" fmla="*/ 1450302 w 13884495"/>
              <a:gd name="connsiteY0" fmla="*/ 0 h 18703324"/>
              <a:gd name="connsiteX1" fmla="*/ 41032 w 13884495"/>
              <a:gd name="connsiteY1" fmla="*/ 6249 h 18703324"/>
              <a:gd name="connsiteX2" fmla="*/ 72557 w 13884495"/>
              <a:gd name="connsiteY2" fmla="*/ 9356805 h 18703324"/>
              <a:gd name="connsiteX3" fmla="*/ 48001 w 13884495"/>
              <a:gd name="connsiteY3" fmla="*/ 12692177 h 18703324"/>
              <a:gd name="connsiteX4" fmla="*/ 41805 w 13884495"/>
              <a:gd name="connsiteY4" fmla="*/ 16397176 h 18703324"/>
              <a:gd name="connsiteX5" fmla="*/ 117346 w 13884495"/>
              <a:gd name="connsiteY5" fmla="*/ 17667454 h 18703324"/>
              <a:gd name="connsiteX6" fmla="*/ 4847470 w 13884495"/>
              <a:gd name="connsiteY6" fmla="*/ 17613612 h 18703324"/>
              <a:gd name="connsiteX7" fmla="*/ 7434963 w 13884495"/>
              <a:gd name="connsiteY7" fmla="*/ 17592884 h 18703324"/>
              <a:gd name="connsiteX8" fmla="*/ 7677921 w 13884495"/>
              <a:gd name="connsiteY8" fmla="*/ 17616602 h 18703324"/>
              <a:gd name="connsiteX9" fmla="*/ 7938806 w 13884495"/>
              <a:gd name="connsiteY9" fmla="*/ 18703324 h 18703324"/>
              <a:gd name="connsiteX10" fmla="*/ 8289595 w 13884495"/>
              <a:gd name="connsiteY10" fmla="*/ 17603760 h 18703324"/>
              <a:gd name="connsiteX11" fmla="*/ 9138213 w 13884495"/>
              <a:gd name="connsiteY11" fmla="*/ 17590337 h 18703324"/>
              <a:gd name="connsiteX12" fmla="*/ 12956353 w 13884495"/>
              <a:gd name="connsiteY12" fmla="*/ 17637139 h 18703324"/>
              <a:gd name="connsiteX13" fmla="*/ 13631542 w 13884495"/>
              <a:gd name="connsiteY13" fmla="*/ 17612135 h 18703324"/>
              <a:gd name="connsiteX14" fmla="*/ 13698641 w 13884495"/>
              <a:gd name="connsiteY14" fmla="*/ 12465444 h 18703324"/>
              <a:gd name="connsiteX15" fmla="*/ 13692619 w 13884495"/>
              <a:gd name="connsiteY15" fmla="*/ 1691913 h 18703324"/>
              <a:gd name="connsiteX16" fmla="*/ 13685346 w 13884495"/>
              <a:gd name="connsiteY16" fmla="*/ 694089 h 18703324"/>
              <a:gd name="connsiteX17" fmla="*/ 13672612 w 13884495"/>
              <a:gd name="connsiteY17" fmla="*/ 60080 h 18703324"/>
              <a:gd name="connsiteX18" fmla="*/ 10836921 w 13884495"/>
              <a:gd name="connsiteY18" fmla="*/ 73099 h 18703324"/>
              <a:gd name="connsiteX19" fmla="*/ 6905018 w 13884495"/>
              <a:gd name="connsiteY19" fmla="*/ 67228 h 18703324"/>
              <a:gd name="connsiteX20" fmla="*/ 1450302 w 13884495"/>
              <a:gd name="connsiteY20" fmla="*/ 0 h 18703324"/>
              <a:gd name="connsiteX0" fmla="*/ 1450302 w 13703294"/>
              <a:gd name="connsiteY0" fmla="*/ 0 h 18703324"/>
              <a:gd name="connsiteX1" fmla="*/ 41032 w 13703294"/>
              <a:gd name="connsiteY1" fmla="*/ 6249 h 18703324"/>
              <a:gd name="connsiteX2" fmla="*/ 72557 w 13703294"/>
              <a:gd name="connsiteY2" fmla="*/ 9356805 h 18703324"/>
              <a:gd name="connsiteX3" fmla="*/ 48001 w 13703294"/>
              <a:gd name="connsiteY3" fmla="*/ 12692177 h 18703324"/>
              <a:gd name="connsiteX4" fmla="*/ 41805 w 13703294"/>
              <a:gd name="connsiteY4" fmla="*/ 16397176 h 18703324"/>
              <a:gd name="connsiteX5" fmla="*/ 117346 w 13703294"/>
              <a:gd name="connsiteY5" fmla="*/ 17667454 h 18703324"/>
              <a:gd name="connsiteX6" fmla="*/ 4847470 w 13703294"/>
              <a:gd name="connsiteY6" fmla="*/ 17613612 h 18703324"/>
              <a:gd name="connsiteX7" fmla="*/ 7434963 w 13703294"/>
              <a:gd name="connsiteY7" fmla="*/ 17592884 h 18703324"/>
              <a:gd name="connsiteX8" fmla="*/ 7677921 w 13703294"/>
              <a:gd name="connsiteY8" fmla="*/ 17616602 h 18703324"/>
              <a:gd name="connsiteX9" fmla="*/ 7938806 w 13703294"/>
              <a:gd name="connsiteY9" fmla="*/ 18703324 h 18703324"/>
              <a:gd name="connsiteX10" fmla="*/ 8289595 w 13703294"/>
              <a:gd name="connsiteY10" fmla="*/ 17603760 h 18703324"/>
              <a:gd name="connsiteX11" fmla="*/ 9138213 w 13703294"/>
              <a:gd name="connsiteY11" fmla="*/ 17590337 h 18703324"/>
              <a:gd name="connsiteX12" fmla="*/ 12956353 w 13703294"/>
              <a:gd name="connsiteY12" fmla="*/ 17637139 h 18703324"/>
              <a:gd name="connsiteX13" fmla="*/ 13631542 w 13703294"/>
              <a:gd name="connsiteY13" fmla="*/ 17612135 h 18703324"/>
              <a:gd name="connsiteX14" fmla="*/ 13698641 w 13703294"/>
              <a:gd name="connsiteY14" fmla="*/ 12465444 h 18703324"/>
              <a:gd name="connsiteX15" fmla="*/ 13692619 w 13703294"/>
              <a:gd name="connsiteY15" fmla="*/ 1691913 h 18703324"/>
              <a:gd name="connsiteX16" fmla="*/ 13685346 w 13703294"/>
              <a:gd name="connsiteY16" fmla="*/ 694089 h 18703324"/>
              <a:gd name="connsiteX17" fmla="*/ 13672612 w 13703294"/>
              <a:gd name="connsiteY17" fmla="*/ 60080 h 18703324"/>
              <a:gd name="connsiteX18" fmla="*/ 10836921 w 13703294"/>
              <a:gd name="connsiteY18" fmla="*/ 73099 h 18703324"/>
              <a:gd name="connsiteX19" fmla="*/ 6905018 w 13703294"/>
              <a:gd name="connsiteY19" fmla="*/ 67228 h 18703324"/>
              <a:gd name="connsiteX20" fmla="*/ 1450302 w 13703294"/>
              <a:gd name="connsiteY20" fmla="*/ 0 h 18703324"/>
              <a:gd name="connsiteX0" fmla="*/ 1450302 w 13703294"/>
              <a:gd name="connsiteY0" fmla="*/ 123918 h 18827242"/>
              <a:gd name="connsiteX1" fmla="*/ 41032 w 13703294"/>
              <a:gd name="connsiteY1" fmla="*/ 130167 h 18827242"/>
              <a:gd name="connsiteX2" fmla="*/ 72557 w 13703294"/>
              <a:gd name="connsiteY2" fmla="*/ 9480723 h 18827242"/>
              <a:gd name="connsiteX3" fmla="*/ 48001 w 13703294"/>
              <a:gd name="connsiteY3" fmla="*/ 12816095 h 18827242"/>
              <a:gd name="connsiteX4" fmla="*/ 41805 w 13703294"/>
              <a:gd name="connsiteY4" fmla="*/ 16521094 h 18827242"/>
              <a:gd name="connsiteX5" fmla="*/ 117346 w 13703294"/>
              <a:gd name="connsiteY5" fmla="*/ 17791372 h 18827242"/>
              <a:gd name="connsiteX6" fmla="*/ 4847470 w 13703294"/>
              <a:gd name="connsiteY6" fmla="*/ 17737530 h 18827242"/>
              <a:gd name="connsiteX7" fmla="*/ 7434963 w 13703294"/>
              <a:gd name="connsiteY7" fmla="*/ 17716802 h 18827242"/>
              <a:gd name="connsiteX8" fmla="*/ 7677921 w 13703294"/>
              <a:gd name="connsiteY8" fmla="*/ 17740520 h 18827242"/>
              <a:gd name="connsiteX9" fmla="*/ 7938806 w 13703294"/>
              <a:gd name="connsiteY9" fmla="*/ 18827242 h 18827242"/>
              <a:gd name="connsiteX10" fmla="*/ 8289595 w 13703294"/>
              <a:gd name="connsiteY10" fmla="*/ 17727678 h 18827242"/>
              <a:gd name="connsiteX11" fmla="*/ 9138213 w 13703294"/>
              <a:gd name="connsiteY11" fmla="*/ 17714255 h 18827242"/>
              <a:gd name="connsiteX12" fmla="*/ 12956353 w 13703294"/>
              <a:gd name="connsiteY12" fmla="*/ 17761057 h 18827242"/>
              <a:gd name="connsiteX13" fmla="*/ 13631542 w 13703294"/>
              <a:gd name="connsiteY13" fmla="*/ 17736053 h 18827242"/>
              <a:gd name="connsiteX14" fmla="*/ 13698641 w 13703294"/>
              <a:gd name="connsiteY14" fmla="*/ 12589362 h 18827242"/>
              <a:gd name="connsiteX15" fmla="*/ 13692619 w 13703294"/>
              <a:gd name="connsiteY15" fmla="*/ 1815831 h 18827242"/>
              <a:gd name="connsiteX16" fmla="*/ 13685346 w 13703294"/>
              <a:gd name="connsiteY16" fmla="*/ 818007 h 18827242"/>
              <a:gd name="connsiteX17" fmla="*/ 13672612 w 13703294"/>
              <a:gd name="connsiteY17" fmla="*/ 183998 h 18827242"/>
              <a:gd name="connsiteX18" fmla="*/ 10836921 w 13703294"/>
              <a:gd name="connsiteY18" fmla="*/ 197017 h 18827242"/>
              <a:gd name="connsiteX19" fmla="*/ 6912570 w 13703294"/>
              <a:gd name="connsiteY19" fmla="*/ 0 h 18827242"/>
              <a:gd name="connsiteX20" fmla="*/ 1450302 w 13703294"/>
              <a:gd name="connsiteY20" fmla="*/ 123918 h 18827242"/>
              <a:gd name="connsiteX0" fmla="*/ 1462929 w 13715921"/>
              <a:gd name="connsiteY0" fmla="*/ 123918 h 18827242"/>
              <a:gd name="connsiteX1" fmla="*/ 53659 w 13715921"/>
              <a:gd name="connsiteY1" fmla="*/ 130167 h 18827242"/>
              <a:gd name="connsiteX2" fmla="*/ 24770 w 13715921"/>
              <a:gd name="connsiteY2" fmla="*/ 5299392 h 18827242"/>
              <a:gd name="connsiteX3" fmla="*/ 60628 w 13715921"/>
              <a:gd name="connsiteY3" fmla="*/ 12816095 h 18827242"/>
              <a:gd name="connsiteX4" fmla="*/ 54432 w 13715921"/>
              <a:gd name="connsiteY4" fmla="*/ 16521094 h 18827242"/>
              <a:gd name="connsiteX5" fmla="*/ 129973 w 13715921"/>
              <a:gd name="connsiteY5" fmla="*/ 17791372 h 18827242"/>
              <a:gd name="connsiteX6" fmla="*/ 4860097 w 13715921"/>
              <a:gd name="connsiteY6" fmla="*/ 17737530 h 18827242"/>
              <a:gd name="connsiteX7" fmla="*/ 7447590 w 13715921"/>
              <a:gd name="connsiteY7" fmla="*/ 17716802 h 18827242"/>
              <a:gd name="connsiteX8" fmla="*/ 7690548 w 13715921"/>
              <a:gd name="connsiteY8" fmla="*/ 17740520 h 18827242"/>
              <a:gd name="connsiteX9" fmla="*/ 7951433 w 13715921"/>
              <a:gd name="connsiteY9" fmla="*/ 18827242 h 18827242"/>
              <a:gd name="connsiteX10" fmla="*/ 8302222 w 13715921"/>
              <a:gd name="connsiteY10" fmla="*/ 17727678 h 18827242"/>
              <a:gd name="connsiteX11" fmla="*/ 9150840 w 13715921"/>
              <a:gd name="connsiteY11" fmla="*/ 17714255 h 18827242"/>
              <a:gd name="connsiteX12" fmla="*/ 12968980 w 13715921"/>
              <a:gd name="connsiteY12" fmla="*/ 17761057 h 18827242"/>
              <a:gd name="connsiteX13" fmla="*/ 13644169 w 13715921"/>
              <a:gd name="connsiteY13" fmla="*/ 17736053 h 18827242"/>
              <a:gd name="connsiteX14" fmla="*/ 13711268 w 13715921"/>
              <a:gd name="connsiteY14" fmla="*/ 12589362 h 18827242"/>
              <a:gd name="connsiteX15" fmla="*/ 13705246 w 13715921"/>
              <a:gd name="connsiteY15" fmla="*/ 1815831 h 18827242"/>
              <a:gd name="connsiteX16" fmla="*/ 13697973 w 13715921"/>
              <a:gd name="connsiteY16" fmla="*/ 818007 h 18827242"/>
              <a:gd name="connsiteX17" fmla="*/ 13685239 w 13715921"/>
              <a:gd name="connsiteY17" fmla="*/ 183998 h 18827242"/>
              <a:gd name="connsiteX18" fmla="*/ 10849548 w 13715921"/>
              <a:gd name="connsiteY18" fmla="*/ 197017 h 18827242"/>
              <a:gd name="connsiteX19" fmla="*/ 6925197 w 13715921"/>
              <a:gd name="connsiteY19" fmla="*/ 0 h 18827242"/>
              <a:gd name="connsiteX20" fmla="*/ 1462929 w 13715921"/>
              <a:gd name="connsiteY20" fmla="*/ 123918 h 18827242"/>
              <a:gd name="connsiteX0" fmla="*/ 1462929 w 13715921"/>
              <a:gd name="connsiteY0" fmla="*/ 123918 h 18827242"/>
              <a:gd name="connsiteX1" fmla="*/ 53659 w 13715921"/>
              <a:gd name="connsiteY1" fmla="*/ 130167 h 18827242"/>
              <a:gd name="connsiteX2" fmla="*/ 24770 w 13715921"/>
              <a:gd name="connsiteY2" fmla="*/ 5299392 h 18827242"/>
              <a:gd name="connsiteX3" fmla="*/ 60628 w 13715921"/>
              <a:gd name="connsiteY3" fmla="*/ 12816095 h 18827242"/>
              <a:gd name="connsiteX4" fmla="*/ 54432 w 13715921"/>
              <a:gd name="connsiteY4" fmla="*/ 16521094 h 18827242"/>
              <a:gd name="connsiteX5" fmla="*/ 129973 w 13715921"/>
              <a:gd name="connsiteY5" fmla="*/ 17791372 h 18827242"/>
              <a:gd name="connsiteX6" fmla="*/ 4860097 w 13715921"/>
              <a:gd name="connsiteY6" fmla="*/ 17737530 h 18827242"/>
              <a:gd name="connsiteX7" fmla="*/ 7447590 w 13715921"/>
              <a:gd name="connsiteY7" fmla="*/ 17716802 h 18827242"/>
              <a:gd name="connsiteX8" fmla="*/ 7690548 w 13715921"/>
              <a:gd name="connsiteY8" fmla="*/ 17740520 h 18827242"/>
              <a:gd name="connsiteX9" fmla="*/ 7951433 w 13715921"/>
              <a:gd name="connsiteY9" fmla="*/ 18827242 h 18827242"/>
              <a:gd name="connsiteX10" fmla="*/ 8302222 w 13715921"/>
              <a:gd name="connsiteY10" fmla="*/ 17727678 h 18827242"/>
              <a:gd name="connsiteX11" fmla="*/ 9150840 w 13715921"/>
              <a:gd name="connsiteY11" fmla="*/ 17714255 h 18827242"/>
              <a:gd name="connsiteX12" fmla="*/ 12968980 w 13715921"/>
              <a:gd name="connsiteY12" fmla="*/ 17761057 h 18827242"/>
              <a:gd name="connsiteX13" fmla="*/ 13644169 w 13715921"/>
              <a:gd name="connsiteY13" fmla="*/ 17736053 h 18827242"/>
              <a:gd name="connsiteX14" fmla="*/ 13711268 w 13715921"/>
              <a:gd name="connsiteY14" fmla="*/ 12589362 h 18827242"/>
              <a:gd name="connsiteX15" fmla="*/ 13705246 w 13715921"/>
              <a:gd name="connsiteY15" fmla="*/ 1815831 h 18827242"/>
              <a:gd name="connsiteX16" fmla="*/ 13697973 w 13715921"/>
              <a:gd name="connsiteY16" fmla="*/ 818007 h 18827242"/>
              <a:gd name="connsiteX17" fmla="*/ 13685239 w 13715921"/>
              <a:gd name="connsiteY17" fmla="*/ 183998 h 18827242"/>
              <a:gd name="connsiteX18" fmla="*/ 10849548 w 13715921"/>
              <a:gd name="connsiteY18" fmla="*/ 197017 h 18827242"/>
              <a:gd name="connsiteX19" fmla="*/ 6925197 w 13715921"/>
              <a:gd name="connsiteY19" fmla="*/ 0 h 18827242"/>
              <a:gd name="connsiteX20" fmla="*/ 1462929 w 13715921"/>
              <a:gd name="connsiteY20" fmla="*/ 123918 h 18827242"/>
              <a:gd name="connsiteX0" fmla="*/ 1634507 w 13887499"/>
              <a:gd name="connsiteY0" fmla="*/ 123918 h 18827242"/>
              <a:gd name="connsiteX1" fmla="*/ 225237 w 13887499"/>
              <a:gd name="connsiteY1" fmla="*/ 130167 h 18827242"/>
              <a:gd name="connsiteX2" fmla="*/ 0 w 13887499"/>
              <a:gd name="connsiteY2" fmla="*/ 3005632 h 18827242"/>
              <a:gd name="connsiteX3" fmla="*/ 232206 w 13887499"/>
              <a:gd name="connsiteY3" fmla="*/ 12816095 h 18827242"/>
              <a:gd name="connsiteX4" fmla="*/ 226010 w 13887499"/>
              <a:gd name="connsiteY4" fmla="*/ 16521094 h 18827242"/>
              <a:gd name="connsiteX5" fmla="*/ 301551 w 13887499"/>
              <a:gd name="connsiteY5" fmla="*/ 17791372 h 18827242"/>
              <a:gd name="connsiteX6" fmla="*/ 5031675 w 13887499"/>
              <a:gd name="connsiteY6" fmla="*/ 17737530 h 18827242"/>
              <a:gd name="connsiteX7" fmla="*/ 7619168 w 13887499"/>
              <a:gd name="connsiteY7" fmla="*/ 17716802 h 18827242"/>
              <a:gd name="connsiteX8" fmla="*/ 7862126 w 13887499"/>
              <a:gd name="connsiteY8" fmla="*/ 17740520 h 18827242"/>
              <a:gd name="connsiteX9" fmla="*/ 8123011 w 13887499"/>
              <a:gd name="connsiteY9" fmla="*/ 18827242 h 18827242"/>
              <a:gd name="connsiteX10" fmla="*/ 8473800 w 13887499"/>
              <a:gd name="connsiteY10" fmla="*/ 17727678 h 18827242"/>
              <a:gd name="connsiteX11" fmla="*/ 9322418 w 13887499"/>
              <a:gd name="connsiteY11" fmla="*/ 17714255 h 18827242"/>
              <a:gd name="connsiteX12" fmla="*/ 13140558 w 13887499"/>
              <a:gd name="connsiteY12" fmla="*/ 17761057 h 18827242"/>
              <a:gd name="connsiteX13" fmla="*/ 13815747 w 13887499"/>
              <a:gd name="connsiteY13" fmla="*/ 17736053 h 18827242"/>
              <a:gd name="connsiteX14" fmla="*/ 13882846 w 13887499"/>
              <a:gd name="connsiteY14" fmla="*/ 12589362 h 18827242"/>
              <a:gd name="connsiteX15" fmla="*/ 13876824 w 13887499"/>
              <a:gd name="connsiteY15" fmla="*/ 1815831 h 18827242"/>
              <a:gd name="connsiteX16" fmla="*/ 13869551 w 13887499"/>
              <a:gd name="connsiteY16" fmla="*/ 818007 h 18827242"/>
              <a:gd name="connsiteX17" fmla="*/ 13856817 w 13887499"/>
              <a:gd name="connsiteY17" fmla="*/ 183998 h 18827242"/>
              <a:gd name="connsiteX18" fmla="*/ 11021126 w 13887499"/>
              <a:gd name="connsiteY18" fmla="*/ 197017 h 18827242"/>
              <a:gd name="connsiteX19" fmla="*/ 7096775 w 13887499"/>
              <a:gd name="connsiteY19" fmla="*/ 0 h 18827242"/>
              <a:gd name="connsiteX20" fmla="*/ 1634507 w 13887499"/>
              <a:gd name="connsiteY20" fmla="*/ 123918 h 18827242"/>
              <a:gd name="connsiteX0" fmla="*/ 1543884 w 13796876"/>
              <a:gd name="connsiteY0" fmla="*/ 123918 h 18827242"/>
              <a:gd name="connsiteX1" fmla="*/ 134614 w 13796876"/>
              <a:gd name="connsiteY1" fmla="*/ 130167 h 18827242"/>
              <a:gd name="connsiteX2" fmla="*/ 0 w 13796876"/>
              <a:gd name="connsiteY2" fmla="*/ 3005632 h 18827242"/>
              <a:gd name="connsiteX3" fmla="*/ 141583 w 13796876"/>
              <a:gd name="connsiteY3" fmla="*/ 12816095 h 18827242"/>
              <a:gd name="connsiteX4" fmla="*/ 135387 w 13796876"/>
              <a:gd name="connsiteY4" fmla="*/ 16521094 h 18827242"/>
              <a:gd name="connsiteX5" fmla="*/ 210928 w 13796876"/>
              <a:gd name="connsiteY5" fmla="*/ 17791372 h 18827242"/>
              <a:gd name="connsiteX6" fmla="*/ 4941052 w 13796876"/>
              <a:gd name="connsiteY6" fmla="*/ 17737530 h 18827242"/>
              <a:gd name="connsiteX7" fmla="*/ 7528545 w 13796876"/>
              <a:gd name="connsiteY7" fmla="*/ 17716802 h 18827242"/>
              <a:gd name="connsiteX8" fmla="*/ 7771503 w 13796876"/>
              <a:gd name="connsiteY8" fmla="*/ 17740520 h 18827242"/>
              <a:gd name="connsiteX9" fmla="*/ 8032388 w 13796876"/>
              <a:gd name="connsiteY9" fmla="*/ 18827242 h 18827242"/>
              <a:gd name="connsiteX10" fmla="*/ 8383177 w 13796876"/>
              <a:gd name="connsiteY10" fmla="*/ 17727678 h 18827242"/>
              <a:gd name="connsiteX11" fmla="*/ 9231795 w 13796876"/>
              <a:gd name="connsiteY11" fmla="*/ 17714255 h 18827242"/>
              <a:gd name="connsiteX12" fmla="*/ 13049935 w 13796876"/>
              <a:gd name="connsiteY12" fmla="*/ 17761057 h 18827242"/>
              <a:gd name="connsiteX13" fmla="*/ 13725124 w 13796876"/>
              <a:gd name="connsiteY13" fmla="*/ 17736053 h 18827242"/>
              <a:gd name="connsiteX14" fmla="*/ 13792223 w 13796876"/>
              <a:gd name="connsiteY14" fmla="*/ 12589362 h 18827242"/>
              <a:gd name="connsiteX15" fmla="*/ 13786201 w 13796876"/>
              <a:gd name="connsiteY15" fmla="*/ 1815831 h 18827242"/>
              <a:gd name="connsiteX16" fmla="*/ 13778928 w 13796876"/>
              <a:gd name="connsiteY16" fmla="*/ 818007 h 18827242"/>
              <a:gd name="connsiteX17" fmla="*/ 13766194 w 13796876"/>
              <a:gd name="connsiteY17" fmla="*/ 183998 h 18827242"/>
              <a:gd name="connsiteX18" fmla="*/ 10930503 w 13796876"/>
              <a:gd name="connsiteY18" fmla="*/ 197017 h 18827242"/>
              <a:gd name="connsiteX19" fmla="*/ 7006152 w 13796876"/>
              <a:gd name="connsiteY19" fmla="*/ 0 h 18827242"/>
              <a:gd name="connsiteX20" fmla="*/ 1543884 w 13796876"/>
              <a:gd name="connsiteY20" fmla="*/ 123918 h 18827242"/>
              <a:gd name="connsiteX0" fmla="*/ 1543884 w 13796876"/>
              <a:gd name="connsiteY0" fmla="*/ 123918 h 18827242"/>
              <a:gd name="connsiteX1" fmla="*/ 134614 w 13796876"/>
              <a:gd name="connsiteY1" fmla="*/ 130167 h 18827242"/>
              <a:gd name="connsiteX2" fmla="*/ 0 w 13796876"/>
              <a:gd name="connsiteY2" fmla="*/ 2264943 h 18827242"/>
              <a:gd name="connsiteX3" fmla="*/ 141583 w 13796876"/>
              <a:gd name="connsiteY3" fmla="*/ 12816095 h 18827242"/>
              <a:gd name="connsiteX4" fmla="*/ 135387 w 13796876"/>
              <a:gd name="connsiteY4" fmla="*/ 16521094 h 18827242"/>
              <a:gd name="connsiteX5" fmla="*/ 210928 w 13796876"/>
              <a:gd name="connsiteY5" fmla="*/ 17791372 h 18827242"/>
              <a:gd name="connsiteX6" fmla="*/ 4941052 w 13796876"/>
              <a:gd name="connsiteY6" fmla="*/ 17737530 h 18827242"/>
              <a:gd name="connsiteX7" fmla="*/ 7528545 w 13796876"/>
              <a:gd name="connsiteY7" fmla="*/ 17716802 h 18827242"/>
              <a:gd name="connsiteX8" fmla="*/ 7771503 w 13796876"/>
              <a:gd name="connsiteY8" fmla="*/ 17740520 h 18827242"/>
              <a:gd name="connsiteX9" fmla="*/ 8032388 w 13796876"/>
              <a:gd name="connsiteY9" fmla="*/ 18827242 h 18827242"/>
              <a:gd name="connsiteX10" fmla="*/ 8383177 w 13796876"/>
              <a:gd name="connsiteY10" fmla="*/ 17727678 h 18827242"/>
              <a:gd name="connsiteX11" fmla="*/ 9231795 w 13796876"/>
              <a:gd name="connsiteY11" fmla="*/ 17714255 h 18827242"/>
              <a:gd name="connsiteX12" fmla="*/ 13049935 w 13796876"/>
              <a:gd name="connsiteY12" fmla="*/ 17761057 h 18827242"/>
              <a:gd name="connsiteX13" fmla="*/ 13725124 w 13796876"/>
              <a:gd name="connsiteY13" fmla="*/ 17736053 h 18827242"/>
              <a:gd name="connsiteX14" fmla="*/ 13792223 w 13796876"/>
              <a:gd name="connsiteY14" fmla="*/ 12589362 h 18827242"/>
              <a:gd name="connsiteX15" fmla="*/ 13786201 w 13796876"/>
              <a:gd name="connsiteY15" fmla="*/ 1815831 h 18827242"/>
              <a:gd name="connsiteX16" fmla="*/ 13778928 w 13796876"/>
              <a:gd name="connsiteY16" fmla="*/ 818007 h 18827242"/>
              <a:gd name="connsiteX17" fmla="*/ 13766194 w 13796876"/>
              <a:gd name="connsiteY17" fmla="*/ 183998 h 18827242"/>
              <a:gd name="connsiteX18" fmla="*/ 10930503 w 13796876"/>
              <a:gd name="connsiteY18" fmla="*/ 197017 h 18827242"/>
              <a:gd name="connsiteX19" fmla="*/ 7006152 w 13796876"/>
              <a:gd name="connsiteY19" fmla="*/ 0 h 18827242"/>
              <a:gd name="connsiteX20" fmla="*/ 1543884 w 13796876"/>
              <a:gd name="connsiteY20" fmla="*/ 123918 h 18827242"/>
              <a:gd name="connsiteX0" fmla="*/ 1506125 w 13759117"/>
              <a:gd name="connsiteY0" fmla="*/ 123918 h 18827242"/>
              <a:gd name="connsiteX1" fmla="*/ 96855 w 13759117"/>
              <a:gd name="connsiteY1" fmla="*/ 130167 h 18827242"/>
              <a:gd name="connsiteX2" fmla="*/ 0 w 13759117"/>
              <a:gd name="connsiteY2" fmla="*/ 2217156 h 18827242"/>
              <a:gd name="connsiteX3" fmla="*/ 103824 w 13759117"/>
              <a:gd name="connsiteY3" fmla="*/ 12816095 h 18827242"/>
              <a:gd name="connsiteX4" fmla="*/ 97628 w 13759117"/>
              <a:gd name="connsiteY4" fmla="*/ 16521094 h 18827242"/>
              <a:gd name="connsiteX5" fmla="*/ 173169 w 13759117"/>
              <a:gd name="connsiteY5" fmla="*/ 17791372 h 18827242"/>
              <a:gd name="connsiteX6" fmla="*/ 4903293 w 13759117"/>
              <a:gd name="connsiteY6" fmla="*/ 17737530 h 18827242"/>
              <a:gd name="connsiteX7" fmla="*/ 7490786 w 13759117"/>
              <a:gd name="connsiteY7" fmla="*/ 17716802 h 18827242"/>
              <a:gd name="connsiteX8" fmla="*/ 7733744 w 13759117"/>
              <a:gd name="connsiteY8" fmla="*/ 17740520 h 18827242"/>
              <a:gd name="connsiteX9" fmla="*/ 7994629 w 13759117"/>
              <a:gd name="connsiteY9" fmla="*/ 18827242 h 18827242"/>
              <a:gd name="connsiteX10" fmla="*/ 8345418 w 13759117"/>
              <a:gd name="connsiteY10" fmla="*/ 17727678 h 18827242"/>
              <a:gd name="connsiteX11" fmla="*/ 9194036 w 13759117"/>
              <a:gd name="connsiteY11" fmla="*/ 17714255 h 18827242"/>
              <a:gd name="connsiteX12" fmla="*/ 13012176 w 13759117"/>
              <a:gd name="connsiteY12" fmla="*/ 17761057 h 18827242"/>
              <a:gd name="connsiteX13" fmla="*/ 13687365 w 13759117"/>
              <a:gd name="connsiteY13" fmla="*/ 17736053 h 18827242"/>
              <a:gd name="connsiteX14" fmla="*/ 13754464 w 13759117"/>
              <a:gd name="connsiteY14" fmla="*/ 12589362 h 18827242"/>
              <a:gd name="connsiteX15" fmla="*/ 13748442 w 13759117"/>
              <a:gd name="connsiteY15" fmla="*/ 1815831 h 18827242"/>
              <a:gd name="connsiteX16" fmla="*/ 13741169 w 13759117"/>
              <a:gd name="connsiteY16" fmla="*/ 818007 h 18827242"/>
              <a:gd name="connsiteX17" fmla="*/ 13728435 w 13759117"/>
              <a:gd name="connsiteY17" fmla="*/ 183998 h 18827242"/>
              <a:gd name="connsiteX18" fmla="*/ 10892744 w 13759117"/>
              <a:gd name="connsiteY18" fmla="*/ 197017 h 18827242"/>
              <a:gd name="connsiteX19" fmla="*/ 6968393 w 13759117"/>
              <a:gd name="connsiteY19" fmla="*/ 0 h 18827242"/>
              <a:gd name="connsiteX20" fmla="*/ 1506125 w 13759117"/>
              <a:gd name="connsiteY20" fmla="*/ 123918 h 18827242"/>
              <a:gd name="connsiteX0" fmla="*/ 1475995 w 13728987"/>
              <a:gd name="connsiteY0" fmla="*/ 123918 h 18827242"/>
              <a:gd name="connsiteX1" fmla="*/ 66725 w 13728987"/>
              <a:gd name="connsiteY1" fmla="*/ 130167 h 18827242"/>
              <a:gd name="connsiteX2" fmla="*/ 77 w 13728987"/>
              <a:gd name="connsiteY2" fmla="*/ 1715395 h 18827242"/>
              <a:gd name="connsiteX3" fmla="*/ 73694 w 13728987"/>
              <a:gd name="connsiteY3" fmla="*/ 12816095 h 18827242"/>
              <a:gd name="connsiteX4" fmla="*/ 67498 w 13728987"/>
              <a:gd name="connsiteY4" fmla="*/ 16521094 h 18827242"/>
              <a:gd name="connsiteX5" fmla="*/ 143039 w 13728987"/>
              <a:gd name="connsiteY5" fmla="*/ 17791372 h 18827242"/>
              <a:gd name="connsiteX6" fmla="*/ 4873163 w 13728987"/>
              <a:gd name="connsiteY6" fmla="*/ 17737530 h 18827242"/>
              <a:gd name="connsiteX7" fmla="*/ 7460656 w 13728987"/>
              <a:gd name="connsiteY7" fmla="*/ 17716802 h 18827242"/>
              <a:gd name="connsiteX8" fmla="*/ 7703614 w 13728987"/>
              <a:gd name="connsiteY8" fmla="*/ 17740520 h 18827242"/>
              <a:gd name="connsiteX9" fmla="*/ 7964499 w 13728987"/>
              <a:gd name="connsiteY9" fmla="*/ 18827242 h 18827242"/>
              <a:gd name="connsiteX10" fmla="*/ 8315288 w 13728987"/>
              <a:gd name="connsiteY10" fmla="*/ 17727678 h 18827242"/>
              <a:gd name="connsiteX11" fmla="*/ 9163906 w 13728987"/>
              <a:gd name="connsiteY11" fmla="*/ 17714255 h 18827242"/>
              <a:gd name="connsiteX12" fmla="*/ 12982046 w 13728987"/>
              <a:gd name="connsiteY12" fmla="*/ 17761057 h 18827242"/>
              <a:gd name="connsiteX13" fmla="*/ 13657235 w 13728987"/>
              <a:gd name="connsiteY13" fmla="*/ 17736053 h 18827242"/>
              <a:gd name="connsiteX14" fmla="*/ 13724334 w 13728987"/>
              <a:gd name="connsiteY14" fmla="*/ 12589362 h 18827242"/>
              <a:gd name="connsiteX15" fmla="*/ 13718312 w 13728987"/>
              <a:gd name="connsiteY15" fmla="*/ 1815831 h 18827242"/>
              <a:gd name="connsiteX16" fmla="*/ 13711039 w 13728987"/>
              <a:gd name="connsiteY16" fmla="*/ 818007 h 18827242"/>
              <a:gd name="connsiteX17" fmla="*/ 13698305 w 13728987"/>
              <a:gd name="connsiteY17" fmla="*/ 183998 h 18827242"/>
              <a:gd name="connsiteX18" fmla="*/ 10862614 w 13728987"/>
              <a:gd name="connsiteY18" fmla="*/ 197017 h 18827242"/>
              <a:gd name="connsiteX19" fmla="*/ 6938263 w 13728987"/>
              <a:gd name="connsiteY19" fmla="*/ 0 h 18827242"/>
              <a:gd name="connsiteX20" fmla="*/ 1475995 w 13728987"/>
              <a:gd name="connsiteY20" fmla="*/ 123918 h 18827242"/>
              <a:gd name="connsiteX0" fmla="*/ 1475995 w 13728987"/>
              <a:gd name="connsiteY0" fmla="*/ 123918 h 18827242"/>
              <a:gd name="connsiteX1" fmla="*/ 66725 w 13728987"/>
              <a:gd name="connsiteY1" fmla="*/ 130167 h 18827242"/>
              <a:gd name="connsiteX2" fmla="*/ 77 w 13728987"/>
              <a:gd name="connsiteY2" fmla="*/ 1715395 h 18827242"/>
              <a:gd name="connsiteX3" fmla="*/ 43487 w 13728987"/>
              <a:gd name="connsiteY3" fmla="*/ 12911667 h 18827242"/>
              <a:gd name="connsiteX4" fmla="*/ 67498 w 13728987"/>
              <a:gd name="connsiteY4" fmla="*/ 16521094 h 18827242"/>
              <a:gd name="connsiteX5" fmla="*/ 143039 w 13728987"/>
              <a:gd name="connsiteY5" fmla="*/ 17791372 h 18827242"/>
              <a:gd name="connsiteX6" fmla="*/ 4873163 w 13728987"/>
              <a:gd name="connsiteY6" fmla="*/ 17737530 h 18827242"/>
              <a:gd name="connsiteX7" fmla="*/ 7460656 w 13728987"/>
              <a:gd name="connsiteY7" fmla="*/ 17716802 h 18827242"/>
              <a:gd name="connsiteX8" fmla="*/ 7703614 w 13728987"/>
              <a:gd name="connsiteY8" fmla="*/ 17740520 h 18827242"/>
              <a:gd name="connsiteX9" fmla="*/ 7964499 w 13728987"/>
              <a:gd name="connsiteY9" fmla="*/ 18827242 h 18827242"/>
              <a:gd name="connsiteX10" fmla="*/ 8315288 w 13728987"/>
              <a:gd name="connsiteY10" fmla="*/ 17727678 h 18827242"/>
              <a:gd name="connsiteX11" fmla="*/ 9163906 w 13728987"/>
              <a:gd name="connsiteY11" fmla="*/ 17714255 h 18827242"/>
              <a:gd name="connsiteX12" fmla="*/ 12982046 w 13728987"/>
              <a:gd name="connsiteY12" fmla="*/ 17761057 h 18827242"/>
              <a:gd name="connsiteX13" fmla="*/ 13657235 w 13728987"/>
              <a:gd name="connsiteY13" fmla="*/ 17736053 h 18827242"/>
              <a:gd name="connsiteX14" fmla="*/ 13724334 w 13728987"/>
              <a:gd name="connsiteY14" fmla="*/ 12589362 h 18827242"/>
              <a:gd name="connsiteX15" fmla="*/ 13718312 w 13728987"/>
              <a:gd name="connsiteY15" fmla="*/ 1815831 h 18827242"/>
              <a:gd name="connsiteX16" fmla="*/ 13711039 w 13728987"/>
              <a:gd name="connsiteY16" fmla="*/ 818007 h 18827242"/>
              <a:gd name="connsiteX17" fmla="*/ 13698305 w 13728987"/>
              <a:gd name="connsiteY17" fmla="*/ 183998 h 18827242"/>
              <a:gd name="connsiteX18" fmla="*/ 10862614 w 13728987"/>
              <a:gd name="connsiteY18" fmla="*/ 197017 h 18827242"/>
              <a:gd name="connsiteX19" fmla="*/ 6938263 w 13728987"/>
              <a:gd name="connsiteY19" fmla="*/ 0 h 18827242"/>
              <a:gd name="connsiteX20" fmla="*/ 1475995 w 13728987"/>
              <a:gd name="connsiteY20" fmla="*/ 123918 h 18827242"/>
              <a:gd name="connsiteX0" fmla="*/ 1713939 w 13966931"/>
              <a:gd name="connsiteY0" fmla="*/ 123918 h 18827242"/>
              <a:gd name="connsiteX1" fmla="*/ 304669 w 13966931"/>
              <a:gd name="connsiteY1" fmla="*/ 130167 h 18827242"/>
              <a:gd name="connsiteX2" fmla="*/ 238021 w 13966931"/>
              <a:gd name="connsiteY2" fmla="*/ 1715395 h 18827242"/>
              <a:gd name="connsiteX3" fmla="*/ 281431 w 13966931"/>
              <a:gd name="connsiteY3" fmla="*/ 12911667 h 18827242"/>
              <a:gd name="connsiteX4" fmla="*/ 282787 w 13966931"/>
              <a:gd name="connsiteY4" fmla="*/ 16664453 h 18827242"/>
              <a:gd name="connsiteX5" fmla="*/ 380983 w 13966931"/>
              <a:gd name="connsiteY5" fmla="*/ 17791372 h 18827242"/>
              <a:gd name="connsiteX6" fmla="*/ 5111107 w 13966931"/>
              <a:gd name="connsiteY6" fmla="*/ 17737530 h 18827242"/>
              <a:gd name="connsiteX7" fmla="*/ 7698600 w 13966931"/>
              <a:gd name="connsiteY7" fmla="*/ 17716802 h 18827242"/>
              <a:gd name="connsiteX8" fmla="*/ 7941558 w 13966931"/>
              <a:gd name="connsiteY8" fmla="*/ 17740520 h 18827242"/>
              <a:gd name="connsiteX9" fmla="*/ 8202443 w 13966931"/>
              <a:gd name="connsiteY9" fmla="*/ 18827242 h 18827242"/>
              <a:gd name="connsiteX10" fmla="*/ 8553232 w 13966931"/>
              <a:gd name="connsiteY10" fmla="*/ 17727678 h 18827242"/>
              <a:gd name="connsiteX11" fmla="*/ 9401850 w 13966931"/>
              <a:gd name="connsiteY11" fmla="*/ 17714255 h 18827242"/>
              <a:gd name="connsiteX12" fmla="*/ 13219990 w 13966931"/>
              <a:gd name="connsiteY12" fmla="*/ 17761057 h 18827242"/>
              <a:gd name="connsiteX13" fmla="*/ 13895179 w 13966931"/>
              <a:gd name="connsiteY13" fmla="*/ 17736053 h 18827242"/>
              <a:gd name="connsiteX14" fmla="*/ 13962278 w 13966931"/>
              <a:gd name="connsiteY14" fmla="*/ 12589362 h 18827242"/>
              <a:gd name="connsiteX15" fmla="*/ 13956256 w 13966931"/>
              <a:gd name="connsiteY15" fmla="*/ 1815831 h 18827242"/>
              <a:gd name="connsiteX16" fmla="*/ 13948983 w 13966931"/>
              <a:gd name="connsiteY16" fmla="*/ 818007 h 18827242"/>
              <a:gd name="connsiteX17" fmla="*/ 13936249 w 13966931"/>
              <a:gd name="connsiteY17" fmla="*/ 183998 h 18827242"/>
              <a:gd name="connsiteX18" fmla="*/ 11100558 w 13966931"/>
              <a:gd name="connsiteY18" fmla="*/ 197017 h 18827242"/>
              <a:gd name="connsiteX19" fmla="*/ 7176207 w 13966931"/>
              <a:gd name="connsiteY19" fmla="*/ 0 h 18827242"/>
              <a:gd name="connsiteX20" fmla="*/ 1713939 w 13966931"/>
              <a:gd name="connsiteY20" fmla="*/ 123918 h 18827242"/>
              <a:gd name="connsiteX0" fmla="*/ 1790866 w 14043858"/>
              <a:gd name="connsiteY0" fmla="*/ 123918 h 18827242"/>
              <a:gd name="connsiteX1" fmla="*/ 381596 w 14043858"/>
              <a:gd name="connsiteY1" fmla="*/ 130167 h 18827242"/>
              <a:gd name="connsiteX2" fmla="*/ 314948 w 14043858"/>
              <a:gd name="connsiteY2" fmla="*/ 1715395 h 18827242"/>
              <a:gd name="connsiteX3" fmla="*/ 358358 w 14043858"/>
              <a:gd name="connsiteY3" fmla="*/ 12911667 h 18827242"/>
              <a:gd name="connsiteX4" fmla="*/ 359714 w 14043858"/>
              <a:gd name="connsiteY4" fmla="*/ 16664453 h 18827242"/>
              <a:gd name="connsiteX5" fmla="*/ 352184 w 14043858"/>
              <a:gd name="connsiteY5" fmla="*/ 17767479 h 18827242"/>
              <a:gd name="connsiteX6" fmla="*/ 5188034 w 14043858"/>
              <a:gd name="connsiteY6" fmla="*/ 17737530 h 18827242"/>
              <a:gd name="connsiteX7" fmla="*/ 7775527 w 14043858"/>
              <a:gd name="connsiteY7" fmla="*/ 17716802 h 18827242"/>
              <a:gd name="connsiteX8" fmla="*/ 8018485 w 14043858"/>
              <a:gd name="connsiteY8" fmla="*/ 17740520 h 18827242"/>
              <a:gd name="connsiteX9" fmla="*/ 8279370 w 14043858"/>
              <a:gd name="connsiteY9" fmla="*/ 18827242 h 18827242"/>
              <a:gd name="connsiteX10" fmla="*/ 8630159 w 14043858"/>
              <a:gd name="connsiteY10" fmla="*/ 17727678 h 18827242"/>
              <a:gd name="connsiteX11" fmla="*/ 9478777 w 14043858"/>
              <a:gd name="connsiteY11" fmla="*/ 17714255 h 18827242"/>
              <a:gd name="connsiteX12" fmla="*/ 13296917 w 14043858"/>
              <a:gd name="connsiteY12" fmla="*/ 17761057 h 18827242"/>
              <a:gd name="connsiteX13" fmla="*/ 13972106 w 14043858"/>
              <a:gd name="connsiteY13" fmla="*/ 17736053 h 18827242"/>
              <a:gd name="connsiteX14" fmla="*/ 14039205 w 14043858"/>
              <a:gd name="connsiteY14" fmla="*/ 12589362 h 18827242"/>
              <a:gd name="connsiteX15" fmla="*/ 14033183 w 14043858"/>
              <a:gd name="connsiteY15" fmla="*/ 1815831 h 18827242"/>
              <a:gd name="connsiteX16" fmla="*/ 14025910 w 14043858"/>
              <a:gd name="connsiteY16" fmla="*/ 818007 h 18827242"/>
              <a:gd name="connsiteX17" fmla="*/ 14013176 w 14043858"/>
              <a:gd name="connsiteY17" fmla="*/ 183998 h 18827242"/>
              <a:gd name="connsiteX18" fmla="*/ 11177485 w 14043858"/>
              <a:gd name="connsiteY18" fmla="*/ 197017 h 18827242"/>
              <a:gd name="connsiteX19" fmla="*/ 7253134 w 14043858"/>
              <a:gd name="connsiteY19" fmla="*/ 0 h 18827242"/>
              <a:gd name="connsiteX20" fmla="*/ 1790866 w 14043858"/>
              <a:gd name="connsiteY20" fmla="*/ 123918 h 18827242"/>
              <a:gd name="connsiteX0" fmla="*/ 1475995 w 13728987"/>
              <a:gd name="connsiteY0" fmla="*/ 123918 h 18827242"/>
              <a:gd name="connsiteX1" fmla="*/ 66725 w 13728987"/>
              <a:gd name="connsiteY1" fmla="*/ 130167 h 18827242"/>
              <a:gd name="connsiteX2" fmla="*/ 77 w 13728987"/>
              <a:gd name="connsiteY2" fmla="*/ 1715395 h 18827242"/>
              <a:gd name="connsiteX3" fmla="*/ 43487 w 13728987"/>
              <a:gd name="connsiteY3" fmla="*/ 12911667 h 18827242"/>
              <a:gd name="connsiteX4" fmla="*/ 44843 w 13728987"/>
              <a:gd name="connsiteY4" fmla="*/ 16664453 h 18827242"/>
              <a:gd name="connsiteX5" fmla="*/ 37313 w 13728987"/>
              <a:gd name="connsiteY5" fmla="*/ 17767479 h 18827242"/>
              <a:gd name="connsiteX6" fmla="*/ 4873163 w 13728987"/>
              <a:gd name="connsiteY6" fmla="*/ 17737530 h 18827242"/>
              <a:gd name="connsiteX7" fmla="*/ 7460656 w 13728987"/>
              <a:gd name="connsiteY7" fmla="*/ 17716802 h 18827242"/>
              <a:gd name="connsiteX8" fmla="*/ 7703614 w 13728987"/>
              <a:gd name="connsiteY8" fmla="*/ 17740520 h 18827242"/>
              <a:gd name="connsiteX9" fmla="*/ 7964499 w 13728987"/>
              <a:gd name="connsiteY9" fmla="*/ 18827242 h 18827242"/>
              <a:gd name="connsiteX10" fmla="*/ 8315288 w 13728987"/>
              <a:gd name="connsiteY10" fmla="*/ 17727678 h 18827242"/>
              <a:gd name="connsiteX11" fmla="*/ 9163906 w 13728987"/>
              <a:gd name="connsiteY11" fmla="*/ 17714255 h 18827242"/>
              <a:gd name="connsiteX12" fmla="*/ 12982046 w 13728987"/>
              <a:gd name="connsiteY12" fmla="*/ 17761057 h 18827242"/>
              <a:gd name="connsiteX13" fmla="*/ 13657235 w 13728987"/>
              <a:gd name="connsiteY13" fmla="*/ 17736053 h 18827242"/>
              <a:gd name="connsiteX14" fmla="*/ 13724334 w 13728987"/>
              <a:gd name="connsiteY14" fmla="*/ 12589362 h 18827242"/>
              <a:gd name="connsiteX15" fmla="*/ 13718312 w 13728987"/>
              <a:gd name="connsiteY15" fmla="*/ 1815831 h 18827242"/>
              <a:gd name="connsiteX16" fmla="*/ 13711039 w 13728987"/>
              <a:gd name="connsiteY16" fmla="*/ 818007 h 18827242"/>
              <a:gd name="connsiteX17" fmla="*/ 13698305 w 13728987"/>
              <a:gd name="connsiteY17" fmla="*/ 183998 h 18827242"/>
              <a:gd name="connsiteX18" fmla="*/ 10862614 w 13728987"/>
              <a:gd name="connsiteY18" fmla="*/ 197017 h 18827242"/>
              <a:gd name="connsiteX19" fmla="*/ 6938263 w 13728987"/>
              <a:gd name="connsiteY19" fmla="*/ 0 h 18827242"/>
              <a:gd name="connsiteX20" fmla="*/ 1475995 w 13728987"/>
              <a:gd name="connsiteY20" fmla="*/ 123918 h 18827242"/>
              <a:gd name="connsiteX0" fmla="*/ 1475995 w 13728987"/>
              <a:gd name="connsiteY0" fmla="*/ 123918 h 18827242"/>
              <a:gd name="connsiteX1" fmla="*/ 66725 w 13728987"/>
              <a:gd name="connsiteY1" fmla="*/ 130167 h 18827242"/>
              <a:gd name="connsiteX2" fmla="*/ 77 w 13728987"/>
              <a:gd name="connsiteY2" fmla="*/ 1715395 h 18827242"/>
              <a:gd name="connsiteX3" fmla="*/ 43487 w 13728987"/>
              <a:gd name="connsiteY3" fmla="*/ 12911667 h 18827242"/>
              <a:gd name="connsiteX4" fmla="*/ 44843 w 13728987"/>
              <a:gd name="connsiteY4" fmla="*/ 16664453 h 18827242"/>
              <a:gd name="connsiteX5" fmla="*/ 82623 w 13728987"/>
              <a:gd name="connsiteY5" fmla="*/ 17767479 h 18827242"/>
              <a:gd name="connsiteX6" fmla="*/ 4873163 w 13728987"/>
              <a:gd name="connsiteY6" fmla="*/ 17737530 h 18827242"/>
              <a:gd name="connsiteX7" fmla="*/ 7460656 w 13728987"/>
              <a:gd name="connsiteY7" fmla="*/ 17716802 h 18827242"/>
              <a:gd name="connsiteX8" fmla="*/ 7703614 w 13728987"/>
              <a:gd name="connsiteY8" fmla="*/ 17740520 h 18827242"/>
              <a:gd name="connsiteX9" fmla="*/ 7964499 w 13728987"/>
              <a:gd name="connsiteY9" fmla="*/ 18827242 h 18827242"/>
              <a:gd name="connsiteX10" fmla="*/ 8315288 w 13728987"/>
              <a:gd name="connsiteY10" fmla="*/ 17727678 h 18827242"/>
              <a:gd name="connsiteX11" fmla="*/ 9163906 w 13728987"/>
              <a:gd name="connsiteY11" fmla="*/ 17714255 h 18827242"/>
              <a:gd name="connsiteX12" fmla="*/ 12982046 w 13728987"/>
              <a:gd name="connsiteY12" fmla="*/ 17761057 h 18827242"/>
              <a:gd name="connsiteX13" fmla="*/ 13657235 w 13728987"/>
              <a:gd name="connsiteY13" fmla="*/ 17736053 h 18827242"/>
              <a:gd name="connsiteX14" fmla="*/ 13724334 w 13728987"/>
              <a:gd name="connsiteY14" fmla="*/ 12589362 h 18827242"/>
              <a:gd name="connsiteX15" fmla="*/ 13718312 w 13728987"/>
              <a:gd name="connsiteY15" fmla="*/ 1815831 h 18827242"/>
              <a:gd name="connsiteX16" fmla="*/ 13711039 w 13728987"/>
              <a:gd name="connsiteY16" fmla="*/ 818007 h 18827242"/>
              <a:gd name="connsiteX17" fmla="*/ 13698305 w 13728987"/>
              <a:gd name="connsiteY17" fmla="*/ 183998 h 18827242"/>
              <a:gd name="connsiteX18" fmla="*/ 10862614 w 13728987"/>
              <a:gd name="connsiteY18" fmla="*/ 197017 h 18827242"/>
              <a:gd name="connsiteX19" fmla="*/ 6938263 w 13728987"/>
              <a:gd name="connsiteY19" fmla="*/ 0 h 18827242"/>
              <a:gd name="connsiteX20" fmla="*/ 1475995 w 13728987"/>
              <a:gd name="connsiteY20" fmla="*/ 123918 h 1882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728987" h="18827242">
                <a:moveTo>
                  <a:pt x="1475995" y="123918"/>
                </a:moveTo>
                <a:lnTo>
                  <a:pt x="66725" y="130167"/>
                </a:lnTo>
                <a:cubicBezTo>
                  <a:pt x="-52497" y="136800"/>
                  <a:pt x="30958" y="1668443"/>
                  <a:pt x="77" y="1715395"/>
                </a:cubicBezTo>
                <a:cubicBezTo>
                  <a:pt x="12030" y="2787368"/>
                  <a:pt x="31534" y="10406099"/>
                  <a:pt x="43487" y="12911667"/>
                </a:cubicBezTo>
                <a:cubicBezTo>
                  <a:pt x="51396" y="13716648"/>
                  <a:pt x="25934" y="15824926"/>
                  <a:pt x="44843" y="16664453"/>
                </a:cubicBezTo>
                <a:cubicBezTo>
                  <a:pt x="60986" y="17348981"/>
                  <a:pt x="14206" y="17755888"/>
                  <a:pt x="82623" y="17767479"/>
                </a:cubicBezTo>
                <a:cubicBezTo>
                  <a:pt x="895396" y="17905176"/>
                  <a:pt x="3258562" y="17768490"/>
                  <a:pt x="4873163" y="17737530"/>
                </a:cubicBezTo>
                <a:lnTo>
                  <a:pt x="7460656" y="17716802"/>
                </a:lnTo>
                <a:cubicBezTo>
                  <a:pt x="7516103" y="17716329"/>
                  <a:pt x="7679687" y="17679213"/>
                  <a:pt x="7703614" y="17740520"/>
                </a:cubicBezTo>
                <a:cubicBezTo>
                  <a:pt x="7777504" y="17929845"/>
                  <a:pt x="7924540" y="18683015"/>
                  <a:pt x="7964499" y="18827242"/>
                </a:cubicBezTo>
                <a:cubicBezTo>
                  <a:pt x="8011490" y="18716320"/>
                  <a:pt x="8136116" y="18053443"/>
                  <a:pt x="8315288" y="17727678"/>
                </a:cubicBezTo>
                <a:cubicBezTo>
                  <a:pt x="8402277" y="17724938"/>
                  <a:pt x="8802694" y="17721170"/>
                  <a:pt x="9163906" y="17714255"/>
                </a:cubicBezTo>
                <a:lnTo>
                  <a:pt x="12982046" y="17761057"/>
                </a:lnTo>
                <a:cubicBezTo>
                  <a:pt x="13526076" y="17823070"/>
                  <a:pt x="13455159" y="17756054"/>
                  <a:pt x="13657235" y="17736053"/>
                </a:cubicBezTo>
                <a:cubicBezTo>
                  <a:pt x="13695678" y="17530533"/>
                  <a:pt x="13710990" y="14374663"/>
                  <a:pt x="13724334" y="12589362"/>
                </a:cubicBezTo>
                <a:cubicBezTo>
                  <a:pt x="13713904" y="9859776"/>
                  <a:pt x="13727777" y="3780329"/>
                  <a:pt x="13718312" y="1815831"/>
                </a:cubicBezTo>
                <a:cubicBezTo>
                  <a:pt x="13718521" y="-177919"/>
                  <a:pt x="13721925" y="1085997"/>
                  <a:pt x="13711039" y="818007"/>
                </a:cubicBezTo>
                <a:cubicBezTo>
                  <a:pt x="13700153" y="550017"/>
                  <a:pt x="13765243" y="191924"/>
                  <a:pt x="13698305" y="183998"/>
                </a:cubicBezTo>
                <a:cubicBezTo>
                  <a:pt x="13215788" y="126864"/>
                  <a:pt x="11989288" y="227683"/>
                  <a:pt x="10862614" y="197017"/>
                </a:cubicBezTo>
                <a:cubicBezTo>
                  <a:pt x="9735940" y="166351"/>
                  <a:pt x="8246380" y="65672"/>
                  <a:pt x="6938263" y="0"/>
                </a:cubicBezTo>
                <a:lnTo>
                  <a:pt x="1475995" y="123918"/>
                </a:lnTo>
                <a:close/>
              </a:path>
            </a:pathLst>
          </a:custGeom>
          <a:solidFill>
            <a:schemeClr val="bg1"/>
          </a:solidFill>
          <a:ln w="19050"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FDF0A576-7F35-49A7-97B1-027F4C0378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6343" y="290100"/>
            <a:ext cx="11426356" cy="4871247"/>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10007288 w 11603130"/>
              <a:gd name="connsiteY15" fmla="*/ 5914499 h 6362961"/>
              <a:gd name="connsiteX16" fmla="*/ 10927227 w 11603130"/>
              <a:gd name="connsiteY16" fmla="*/ 5922366 h 6362961"/>
              <a:gd name="connsiteX17" fmla="*/ 11562333 w 11603130"/>
              <a:gd name="connsiteY17" fmla="*/ 5906085 h 6362961"/>
              <a:gd name="connsiteX18" fmla="*/ 11571244 w 11603130"/>
              <a:gd name="connsiteY18" fmla="*/ 2621674 h 6362961"/>
              <a:gd name="connsiteX19" fmla="*/ 11561892 w 11603130"/>
              <a:gd name="connsiteY19" fmla="*/ 176313 h 6362961"/>
              <a:gd name="connsiteX20" fmla="*/ 11289537 w 11603130"/>
              <a:gd name="connsiteY20" fmla="*/ 107615 h 6362961"/>
              <a:gd name="connsiteX21" fmla="*/ 10689999 w 11603130"/>
              <a:gd name="connsiteY21" fmla="*/ 70591 h 6362961"/>
              <a:gd name="connsiteX22" fmla="*/ 7599878 w 11603130"/>
              <a:gd name="connsiteY22" fmla="*/ 75910 h 6362961"/>
              <a:gd name="connsiteX23" fmla="*/ 1892744 w 11603130"/>
              <a:gd name="connsiteY23" fmla="*/ 0 h 6362961"/>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8143603 w 11603130"/>
              <a:gd name="connsiteY9" fmla="*/ 5913030 h 6472442"/>
              <a:gd name="connsiteX10" fmla="*/ 8168400 w 11603130"/>
              <a:gd name="connsiteY10" fmla="*/ 5914173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8143603 w 11603130"/>
              <a:gd name="connsiteY9" fmla="*/ 5913030 h 6472442"/>
              <a:gd name="connsiteX10" fmla="*/ 8168401 w 11603130"/>
              <a:gd name="connsiteY10" fmla="*/ 5646549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168401 w 11603130"/>
              <a:gd name="connsiteY10" fmla="*/ 5646549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4 w 11603130"/>
              <a:gd name="connsiteY17" fmla="*/ 5918251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4 w 11603130"/>
              <a:gd name="connsiteY17" fmla="*/ 5918251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74882 w 11603130"/>
              <a:gd name="connsiteY14" fmla="*/ 5899460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74882 w 11603130"/>
              <a:gd name="connsiteY14" fmla="*/ 5899460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294199 w 11603130"/>
              <a:gd name="connsiteY9" fmla="*/ 5913031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74882 w 11603130"/>
              <a:gd name="connsiteY14" fmla="*/ 5899460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8071632 w 11603130"/>
              <a:gd name="connsiteY9" fmla="*/ 5902007 h 6472442"/>
              <a:gd name="connsiteX10" fmla="*/ 8334742 w 11603130"/>
              <a:gd name="connsiteY10" fmla="*/ 5912754 h 6472442"/>
              <a:gd name="connsiteX11" fmla="*/ 8300328 w 11603130"/>
              <a:gd name="connsiteY11" fmla="*/ 6472442 h 6472442"/>
              <a:gd name="connsiteX12" fmla="*/ 8951337 w 11603130"/>
              <a:gd name="connsiteY12" fmla="*/ 5912879 h 6472442"/>
              <a:gd name="connsiteX13" fmla="*/ 9774882 w 11603130"/>
              <a:gd name="connsiteY13" fmla="*/ 5899460 h 6472442"/>
              <a:gd name="connsiteX14" fmla="*/ 10927227 w 11603130"/>
              <a:gd name="connsiteY14" fmla="*/ 5922366 h 6472442"/>
              <a:gd name="connsiteX15" fmla="*/ 11562334 w 11603130"/>
              <a:gd name="connsiteY15" fmla="*/ 5918251 h 6472442"/>
              <a:gd name="connsiteX16" fmla="*/ 11571244 w 11603130"/>
              <a:gd name="connsiteY16" fmla="*/ 2621674 h 6472442"/>
              <a:gd name="connsiteX17" fmla="*/ 11561892 w 11603130"/>
              <a:gd name="connsiteY17" fmla="*/ 176313 h 6472442"/>
              <a:gd name="connsiteX18" fmla="*/ 11289537 w 11603130"/>
              <a:gd name="connsiteY18" fmla="*/ 107615 h 6472442"/>
              <a:gd name="connsiteX19" fmla="*/ 10689999 w 11603130"/>
              <a:gd name="connsiteY19" fmla="*/ 70591 h 6472442"/>
              <a:gd name="connsiteX20" fmla="*/ 7599878 w 11603130"/>
              <a:gd name="connsiteY20" fmla="*/ 75910 h 6472442"/>
              <a:gd name="connsiteX21" fmla="*/ 1892744 w 11603130"/>
              <a:gd name="connsiteY21"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484139 w 11603130"/>
              <a:gd name="connsiteY8" fmla="*/ 5922735 h 6472442"/>
              <a:gd name="connsiteX9" fmla="*/ 8071632 w 11603130"/>
              <a:gd name="connsiteY9" fmla="*/ 5902007 h 6472442"/>
              <a:gd name="connsiteX10" fmla="*/ 8334742 w 11603130"/>
              <a:gd name="connsiteY10" fmla="*/ 5912754 h 6472442"/>
              <a:gd name="connsiteX11" fmla="*/ 8300328 w 11603130"/>
              <a:gd name="connsiteY11" fmla="*/ 6472442 h 6472442"/>
              <a:gd name="connsiteX12" fmla="*/ 8951337 w 11603130"/>
              <a:gd name="connsiteY12" fmla="*/ 5912879 h 6472442"/>
              <a:gd name="connsiteX13" fmla="*/ 9774882 w 11603130"/>
              <a:gd name="connsiteY13" fmla="*/ 5899460 h 6472442"/>
              <a:gd name="connsiteX14" fmla="*/ 10927227 w 11603130"/>
              <a:gd name="connsiteY14" fmla="*/ 5922366 h 6472442"/>
              <a:gd name="connsiteX15" fmla="*/ 11562334 w 11603130"/>
              <a:gd name="connsiteY15" fmla="*/ 5918251 h 6472442"/>
              <a:gd name="connsiteX16" fmla="*/ 11571244 w 11603130"/>
              <a:gd name="connsiteY16" fmla="*/ 2621674 h 6472442"/>
              <a:gd name="connsiteX17" fmla="*/ 11561892 w 11603130"/>
              <a:gd name="connsiteY17" fmla="*/ 176313 h 6472442"/>
              <a:gd name="connsiteX18" fmla="*/ 11289537 w 11603130"/>
              <a:gd name="connsiteY18" fmla="*/ 107615 h 6472442"/>
              <a:gd name="connsiteX19" fmla="*/ 10689999 w 11603130"/>
              <a:gd name="connsiteY19" fmla="*/ 70591 h 6472442"/>
              <a:gd name="connsiteX20" fmla="*/ 7599878 w 11603130"/>
              <a:gd name="connsiteY20" fmla="*/ 75910 h 6472442"/>
              <a:gd name="connsiteX21" fmla="*/ 1892744 w 11603130"/>
              <a:gd name="connsiteY21" fmla="*/ 0 h 6472442"/>
              <a:gd name="connsiteX0" fmla="*/ 1892744 w 11597724"/>
              <a:gd name="connsiteY0" fmla="*/ 34441 h 6506883"/>
              <a:gd name="connsiteX1" fmla="*/ 304663 w 11597724"/>
              <a:gd name="connsiteY1" fmla="*/ 45202 h 6506883"/>
              <a:gd name="connsiteX2" fmla="*/ 0 w 11597724"/>
              <a:gd name="connsiteY2" fmla="*/ 82383 h 6506883"/>
              <a:gd name="connsiteX3" fmla="*/ 0 w 11597724"/>
              <a:gd name="connsiteY3" fmla="*/ 943587 h 6506883"/>
              <a:gd name="connsiteX4" fmla="*/ 4597 w 11597724"/>
              <a:gd name="connsiteY4" fmla="*/ 943587 h 6506883"/>
              <a:gd name="connsiteX5" fmla="*/ 8568 w 11597724"/>
              <a:gd name="connsiteY5" fmla="*/ 1123349 h 6506883"/>
              <a:gd name="connsiteX6" fmla="*/ 88972 w 11597724"/>
              <a:gd name="connsiteY6" fmla="*/ 3558289 h 6506883"/>
              <a:gd name="connsiteX7" fmla="*/ 148480 w 11597724"/>
              <a:gd name="connsiteY7" fmla="*/ 5965282 h 6506883"/>
              <a:gd name="connsiteX8" fmla="*/ 5484139 w 11597724"/>
              <a:gd name="connsiteY8" fmla="*/ 5957176 h 6506883"/>
              <a:gd name="connsiteX9" fmla="*/ 8071632 w 11597724"/>
              <a:gd name="connsiteY9" fmla="*/ 5936448 h 6506883"/>
              <a:gd name="connsiteX10" fmla="*/ 8334742 w 11597724"/>
              <a:gd name="connsiteY10" fmla="*/ 5947195 h 6506883"/>
              <a:gd name="connsiteX11" fmla="*/ 8300328 w 11597724"/>
              <a:gd name="connsiteY11" fmla="*/ 6506883 h 6506883"/>
              <a:gd name="connsiteX12" fmla="*/ 8951337 w 11597724"/>
              <a:gd name="connsiteY12" fmla="*/ 5947320 h 6506883"/>
              <a:gd name="connsiteX13" fmla="*/ 9774882 w 11597724"/>
              <a:gd name="connsiteY13" fmla="*/ 5933901 h 6506883"/>
              <a:gd name="connsiteX14" fmla="*/ 10927227 w 11597724"/>
              <a:gd name="connsiteY14" fmla="*/ 5956807 h 6506883"/>
              <a:gd name="connsiteX15" fmla="*/ 11562334 w 11597724"/>
              <a:gd name="connsiteY15" fmla="*/ 5952692 h 6506883"/>
              <a:gd name="connsiteX16" fmla="*/ 11571244 w 11597724"/>
              <a:gd name="connsiteY16" fmla="*/ 2656115 h 6506883"/>
              <a:gd name="connsiteX17" fmla="*/ 11561892 w 11597724"/>
              <a:gd name="connsiteY17" fmla="*/ 210754 h 6506883"/>
              <a:gd name="connsiteX18" fmla="*/ 11386303 w 11597724"/>
              <a:gd name="connsiteY18" fmla="*/ 117726 h 6506883"/>
              <a:gd name="connsiteX19" fmla="*/ 10689999 w 11597724"/>
              <a:gd name="connsiteY19" fmla="*/ 105032 h 6506883"/>
              <a:gd name="connsiteX20" fmla="*/ 7599878 w 11597724"/>
              <a:gd name="connsiteY20" fmla="*/ 110351 h 6506883"/>
              <a:gd name="connsiteX21" fmla="*/ 1892744 w 11597724"/>
              <a:gd name="connsiteY21" fmla="*/ 34441 h 6506883"/>
              <a:gd name="connsiteX0" fmla="*/ 1892744 w 11597724"/>
              <a:gd name="connsiteY0" fmla="*/ 34443 h 6506885"/>
              <a:gd name="connsiteX1" fmla="*/ 304663 w 11597724"/>
              <a:gd name="connsiteY1" fmla="*/ 45204 h 6506885"/>
              <a:gd name="connsiteX2" fmla="*/ 0 w 11597724"/>
              <a:gd name="connsiteY2" fmla="*/ 82385 h 6506885"/>
              <a:gd name="connsiteX3" fmla="*/ 0 w 11597724"/>
              <a:gd name="connsiteY3" fmla="*/ 943589 h 6506885"/>
              <a:gd name="connsiteX4" fmla="*/ 4597 w 11597724"/>
              <a:gd name="connsiteY4" fmla="*/ 943589 h 6506885"/>
              <a:gd name="connsiteX5" fmla="*/ 8568 w 11597724"/>
              <a:gd name="connsiteY5" fmla="*/ 1123351 h 6506885"/>
              <a:gd name="connsiteX6" fmla="*/ 88972 w 11597724"/>
              <a:gd name="connsiteY6" fmla="*/ 3558291 h 6506885"/>
              <a:gd name="connsiteX7" fmla="*/ 148480 w 11597724"/>
              <a:gd name="connsiteY7" fmla="*/ 5965284 h 6506885"/>
              <a:gd name="connsiteX8" fmla="*/ 5484139 w 11597724"/>
              <a:gd name="connsiteY8" fmla="*/ 5957178 h 6506885"/>
              <a:gd name="connsiteX9" fmla="*/ 8071632 w 11597724"/>
              <a:gd name="connsiteY9" fmla="*/ 5936450 h 6506885"/>
              <a:gd name="connsiteX10" fmla="*/ 8334742 w 11597724"/>
              <a:gd name="connsiteY10" fmla="*/ 5947197 h 6506885"/>
              <a:gd name="connsiteX11" fmla="*/ 8300328 w 11597724"/>
              <a:gd name="connsiteY11" fmla="*/ 6506885 h 6506885"/>
              <a:gd name="connsiteX12" fmla="*/ 8951337 w 11597724"/>
              <a:gd name="connsiteY12" fmla="*/ 5947322 h 6506885"/>
              <a:gd name="connsiteX13" fmla="*/ 9774882 w 11597724"/>
              <a:gd name="connsiteY13" fmla="*/ 5933903 h 6506885"/>
              <a:gd name="connsiteX14" fmla="*/ 10927227 w 11597724"/>
              <a:gd name="connsiteY14" fmla="*/ 5956809 h 6506885"/>
              <a:gd name="connsiteX15" fmla="*/ 11562334 w 11597724"/>
              <a:gd name="connsiteY15" fmla="*/ 5952694 h 6506885"/>
              <a:gd name="connsiteX16" fmla="*/ 11571244 w 11597724"/>
              <a:gd name="connsiteY16" fmla="*/ 2656117 h 6506885"/>
              <a:gd name="connsiteX17" fmla="*/ 11561892 w 11597724"/>
              <a:gd name="connsiteY17" fmla="*/ 210756 h 6506885"/>
              <a:gd name="connsiteX18" fmla="*/ 11386303 w 11597724"/>
              <a:gd name="connsiteY18" fmla="*/ 117728 h 6506885"/>
              <a:gd name="connsiteX19" fmla="*/ 10689999 w 11597724"/>
              <a:gd name="connsiteY19" fmla="*/ 105034 h 6506885"/>
              <a:gd name="connsiteX20" fmla="*/ 7599878 w 11597724"/>
              <a:gd name="connsiteY20" fmla="*/ 110353 h 6506885"/>
              <a:gd name="connsiteX21" fmla="*/ 1892744 w 11597724"/>
              <a:gd name="connsiteY21" fmla="*/ 34443 h 6506885"/>
              <a:gd name="connsiteX0" fmla="*/ 1892744 w 11601890"/>
              <a:gd name="connsiteY0" fmla="*/ -1 h 6472441"/>
              <a:gd name="connsiteX1" fmla="*/ 304663 w 11601890"/>
              <a:gd name="connsiteY1" fmla="*/ 10760 h 6472441"/>
              <a:gd name="connsiteX2" fmla="*/ 0 w 11601890"/>
              <a:gd name="connsiteY2" fmla="*/ 47941 h 6472441"/>
              <a:gd name="connsiteX3" fmla="*/ 0 w 11601890"/>
              <a:gd name="connsiteY3" fmla="*/ 909145 h 6472441"/>
              <a:gd name="connsiteX4" fmla="*/ 4597 w 11601890"/>
              <a:gd name="connsiteY4" fmla="*/ 909145 h 6472441"/>
              <a:gd name="connsiteX5" fmla="*/ 8568 w 11601890"/>
              <a:gd name="connsiteY5" fmla="*/ 1088907 h 6472441"/>
              <a:gd name="connsiteX6" fmla="*/ 88972 w 11601890"/>
              <a:gd name="connsiteY6" fmla="*/ 3523847 h 6472441"/>
              <a:gd name="connsiteX7" fmla="*/ 148480 w 11601890"/>
              <a:gd name="connsiteY7" fmla="*/ 5930840 h 6472441"/>
              <a:gd name="connsiteX8" fmla="*/ 5484139 w 11601890"/>
              <a:gd name="connsiteY8" fmla="*/ 5922734 h 6472441"/>
              <a:gd name="connsiteX9" fmla="*/ 8071632 w 11601890"/>
              <a:gd name="connsiteY9" fmla="*/ 5902006 h 6472441"/>
              <a:gd name="connsiteX10" fmla="*/ 8334742 w 11601890"/>
              <a:gd name="connsiteY10" fmla="*/ 5912753 h 6472441"/>
              <a:gd name="connsiteX11" fmla="*/ 8300328 w 11601890"/>
              <a:gd name="connsiteY11" fmla="*/ 6472441 h 6472441"/>
              <a:gd name="connsiteX12" fmla="*/ 8951337 w 11601890"/>
              <a:gd name="connsiteY12" fmla="*/ 5912878 h 6472441"/>
              <a:gd name="connsiteX13" fmla="*/ 9774882 w 11601890"/>
              <a:gd name="connsiteY13" fmla="*/ 5899459 h 6472441"/>
              <a:gd name="connsiteX14" fmla="*/ 10927227 w 11601890"/>
              <a:gd name="connsiteY14" fmla="*/ 5922365 h 6472441"/>
              <a:gd name="connsiteX15" fmla="*/ 11562334 w 11601890"/>
              <a:gd name="connsiteY15" fmla="*/ 5918250 h 6472441"/>
              <a:gd name="connsiteX16" fmla="*/ 11571244 w 11601890"/>
              <a:gd name="connsiteY16" fmla="*/ 2621673 h 6472441"/>
              <a:gd name="connsiteX17" fmla="*/ 11572643 w 11601890"/>
              <a:gd name="connsiteY17" fmla="*/ 261466 h 6472441"/>
              <a:gd name="connsiteX18" fmla="*/ 11386303 w 11601890"/>
              <a:gd name="connsiteY18" fmla="*/ 83284 h 6472441"/>
              <a:gd name="connsiteX19" fmla="*/ 10689999 w 11601890"/>
              <a:gd name="connsiteY19" fmla="*/ 70590 h 6472441"/>
              <a:gd name="connsiteX20" fmla="*/ 7599878 w 11601890"/>
              <a:gd name="connsiteY20" fmla="*/ 75909 h 6472441"/>
              <a:gd name="connsiteX21" fmla="*/ 1892744 w 11601890"/>
              <a:gd name="connsiteY21" fmla="*/ -1 h 6472441"/>
              <a:gd name="connsiteX0" fmla="*/ 1892744 w 11592538"/>
              <a:gd name="connsiteY0" fmla="*/ -1 h 6472441"/>
              <a:gd name="connsiteX1" fmla="*/ 304663 w 11592538"/>
              <a:gd name="connsiteY1" fmla="*/ 10760 h 6472441"/>
              <a:gd name="connsiteX2" fmla="*/ 0 w 11592538"/>
              <a:gd name="connsiteY2" fmla="*/ 47941 h 6472441"/>
              <a:gd name="connsiteX3" fmla="*/ 0 w 11592538"/>
              <a:gd name="connsiteY3" fmla="*/ 909145 h 6472441"/>
              <a:gd name="connsiteX4" fmla="*/ 4597 w 11592538"/>
              <a:gd name="connsiteY4" fmla="*/ 909145 h 6472441"/>
              <a:gd name="connsiteX5" fmla="*/ 8568 w 11592538"/>
              <a:gd name="connsiteY5" fmla="*/ 1088907 h 6472441"/>
              <a:gd name="connsiteX6" fmla="*/ 88972 w 11592538"/>
              <a:gd name="connsiteY6" fmla="*/ 3523847 h 6472441"/>
              <a:gd name="connsiteX7" fmla="*/ 148480 w 11592538"/>
              <a:gd name="connsiteY7" fmla="*/ 5930840 h 6472441"/>
              <a:gd name="connsiteX8" fmla="*/ 5484139 w 11592538"/>
              <a:gd name="connsiteY8" fmla="*/ 5922734 h 6472441"/>
              <a:gd name="connsiteX9" fmla="*/ 8071632 w 11592538"/>
              <a:gd name="connsiteY9" fmla="*/ 5902006 h 6472441"/>
              <a:gd name="connsiteX10" fmla="*/ 8334742 w 11592538"/>
              <a:gd name="connsiteY10" fmla="*/ 5912753 h 6472441"/>
              <a:gd name="connsiteX11" fmla="*/ 8300328 w 11592538"/>
              <a:gd name="connsiteY11" fmla="*/ 6472441 h 6472441"/>
              <a:gd name="connsiteX12" fmla="*/ 8951337 w 11592538"/>
              <a:gd name="connsiteY12" fmla="*/ 5912878 h 6472441"/>
              <a:gd name="connsiteX13" fmla="*/ 9774882 w 11592538"/>
              <a:gd name="connsiteY13" fmla="*/ 5899459 h 6472441"/>
              <a:gd name="connsiteX14" fmla="*/ 10927227 w 11592538"/>
              <a:gd name="connsiteY14" fmla="*/ 5922365 h 6472441"/>
              <a:gd name="connsiteX15" fmla="*/ 11562334 w 11592538"/>
              <a:gd name="connsiteY15" fmla="*/ 5918250 h 6472441"/>
              <a:gd name="connsiteX16" fmla="*/ 11571244 w 11592538"/>
              <a:gd name="connsiteY16" fmla="*/ 2621673 h 6472441"/>
              <a:gd name="connsiteX17" fmla="*/ 11572643 w 11592538"/>
              <a:gd name="connsiteY17" fmla="*/ 261466 h 6472441"/>
              <a:gd name="connsiteX18" fmla="*/ 11386303 w 11592538"/>
              <a:gd name="connsiteY18" fmla="*/ 83284 h 6472441"/>
              <a:gd name="connsiteX19" fmla="*/ 10689999 w 11592538"/>
              <a:gd name="connsiteY19" fmla="*/ 70590 h 6472441"/>
              <a:gd name="connsiteX20" fmla="*/ 7599878 w 11592538"/>
              <a:gd name="connsiteY20" fmla="*/ 75909 h 6472441"/>
              <a:gd name="connsiteX21" fmla="*/ 1892744 w 11592538"/>
              <a:gd name="connsiteY21" fmla="*/ -1 h 6472441"/>
              <a:gd name="connsiteX0" fmla="*/ 1892744 w 11586991"/>
              <a:gd name="connsiteY0" fmla="*/ -1 h 6472441"/>
              <a:gd name="connsiteX1" fmla="*/ 304663 w 11586991"/>
              <a:gd name="connsiteY1" fmla="*/ 10760 h 6472441"/>
              <a:gd name="connsiteX2" fmla="*/ 0 w 11586991"/>
              <a:gd name="connsiteY2" fmla="*/ 47941 h 6472441"/>
              <a:gd name="connsiteX3" fmla="*/ 0 w 11586991"/>
              <a:gd name="connsiteY3" fmla="*/ 909145 h 6472441"/>
              <a:gd name="connsiteX4" fmla="*/ 4597 w 11586991"/>
              <a:gd name="connsiteY4" fmla="*/ 909145 h 6472441"/>
              <a:gd name="connsiteX5" fmla="*/ 8568 w 11586991"/>
              <a:gd name="connsiteY5" fmla="*/ 1088907 h 6472441"/>
              <a:gd name="connsiteX6" fmla="*/ 88972 w 11586991"/>
              <a:gd name="connsiteY6" fmla="*/ 3523847 h 6472441"/>
              <a:gd name="connsiteX7" fmla="*/ 148480 w 11586991"/>
              <a:gd name="connsiteY7" fmla="*/ 5930840 h 6472441"/>
              <a:gd name="connsiteX8" fmla="*/ 5484139 w 11586991"/>
              <a:gd name="connsiteY8" fmla="*/ 5922734 h 6472441"/>
              <a:gd name="connsiteX9" fmla="*/ 8071632 w 11586991"/>
              <a:gd name="connsiteY9" fmla="*/ 5902006 h 6472441"/>
              <a:gd name="connsiteX10" fmla="*/ 8334742 w 11586991"/>
              <a:gd name="connsiteY10" fmla="*/ 5912753 h 6472441"/>
              <a:gd name="connsiteX11" fmla="*/ 8300328 w 11586991"/>
              <a:gd name="connsiteY11" fmla="*/ 6472441 h 6472441"/>
              <a:gd name="connsiteX12" fmla="*/ 8951337 w 11586991"/>
              <a:gd name="connsiteY12" fmla="*/ 5912878 h 6472441"/>
              <a:gd name="connsiteX13" fmla="*/ 9774882 w 11586991"/>
              <a:gd name="connsiteY13" fmla="*/ 5899459 h 6472441"/>
              <a:gd name="connsiteX14" fmla="*/ 10927227 w 11586991"/>
              <a:gd name="connsiteY14" fmla="*/ 5922365 h 6472441"/>
              <a:gd name="connsiteX15" fmla="*/ 11562334 w 11586991"/>
              <a:gd name="connsiteY15" fmla="*/ 5918250 h 6472441"/>
              <a:gd name="connsiteX16" fmla="*/ 11571244 w 11586991"/>
              <a:gd name="connsiteY16" fmla="*/ 2621673 h 6472441"/>
              <a:gd name="connsiteX17" fmla="*/ 11572643 w 11586991"/>
              <a:gd name="connsiteY17" fmla="*/ 261466 h 6472441"/>
              <a:gd name="connsiteX18" fmla="*/ 11386303 w 11586991"/>
              <a:gd name="connsiteY18" fmla="*/ 83284 h 6472441"/>
              <a:gd name="connsiteX19" fmla="*/ 10689999 w 11586991"/>
              <a:gd name="connsiteY19" fmla="*/ 70590 h 6472441"/>
              <a:gd name="connsiteX20" fmla="*/ 7599878 w 11586991"/>
              <a:gd name="connsiteY20" fmla="*/ 75909 h 6472441"/>
              <a:gd name="connsiteX21" fmla="*/ 1892744 w 11586991"/>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88972 w 11578768"/>
              <a:gd name="connsiteY6" fmla="*/ 35238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88972 w 11578768"/>
              <a:gd name="connsiteY6" fmla="*/ 35238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56717 w 11578768"/>
              <a:gd name="connsiteY6" fmla="*/ 3876624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56717 w 11578768"/>
              <a:gd name="connsiteY6" fmla="*/ 3876624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095586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095586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78222 w 11578768"/>
              <a:gd name="connsiteY6" fmla="*/ 4679489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78222 w 11578768"/>
              <a:gd name="connsiteY6" fmla="*/ 4679489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120534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432992 w 11578768"/>
              <a:gd name="connsiteY1" fmla="*/ 34958 h 6472441"/>
              <a:gd name="connsiteX2" fmla="*/ 0 w 11578768"/>
              <a:gd name="connsiteY2" fmla="*/ 120534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999684 w 11578768"/>
              <a:gd name="connsiteY0" fmla="*/ 13440 h 6437483"/>
              <a:gd name="connsiteX1" fmla="*/ 432992 w 11578768"/>
              <a:gd name="connsiteY1" fmla="*/ 0 h 6437483"/>
              <a:gd name="connsiteX2" fmla="*/ 0 w 11578768"/>
              <a:gd name="connsiteY2" fmla="*/ 85576 h 6437483"/>
              <a:gd name="connsiteX3" fmla="*/ 0 w 11578768"/>
              <a:gd name="connsiteY3" fmla="*/ 874187 h 6437483"/>
              <a:gd name="connsiteX4" fmla="*/ 4597 w 11578768"/>
              <a:gd name="connsiteY4" fmla="*/ 874187 h 6437483"/>
              <a:gd name="connsiteX5" fmla="*/ 8569 w 11578768"/>
              <a:gd name="connsiteY5" fmla="*/ 1406724 h 6437483"/>
              <a:gd name="connsiteX6" fmla="*/ 67470 w 11578768"/>
              <a:gd name="connsiteY6" fmla="*/ 4899989 h 6437483"/>
              <a:gd name="connsiteX7" fmla="*/ 148480 w 11578768"/>
              <a:gd name="connsiteY7" fmla="*/ 5895882 h 6437483"/>
              <a:gd name="connsiteX8" fmla="*/ 5484139 w 11578768"/>
              <a:gd name="connsiteY8" fmla="*/ 5887776 h 6437483"/>
              <a:gd name="connsiteX9" fmla="*/ 8071632 w 11578768"/>
              <a:gd name="connsiteY9" fmla="*/ 5867048 h 6437483"/>
              <a:gd name="connsiteX10" fmla="*/ 8302487 w 11578768"/>
              <a:gd name="connsiteY10" fmla="*/ 5877796 h 6437483"/>
              <a:gd name="connsiteX11" fmla="*/ 8300328 w 11578768"/>
              <a:gd name="connsiteY11" fmla="*/ 6437483 h 6437483"/>
              <a:gd name="connsiteX12" fmla="*/ 8951337 w 11578768"/>
              <a:gd name="connsiteY12" fmla="*/ 5877920 h 6437483"/>
              <a:gd name="connsiteX13" fmla="*/ 9774882 w 11578768"/>
              <a:gd name="connsiteY13" fmla="*/ 5864501 h 6437483"/>
              <a:gd name="connsiteX14" fmla="*/ 10927227 w 11578768"/>
              <a:gd name="connsiteY14" fmla="*/ 5887407 h 6437483"/>
              <a:gd name="connsiteX15" fmla="*/ 11562334 w 11578768"/>
              <a:gd name="connsiteY15" fmla="*/ 5883292 h 6437483"/>
              <a:gd name="connsiteX16" fmla="*/ 11571244 w 11578768"/>
              <a:gd name="connsiteY16" fmla="*/ 2586715 h 6437483"/>
              <a:gd name="connsiteX17" fmla="*/ 11572643 w 11578768"/>
              <a:gd name="connsiteY17" fmla="*/ 226508 h 6437483"/>
              <a:gd name="connsiteX18" fmla="*/ 11386303 w 11578768"/>
              <a:gd name="connsiteY18" fmla="*/ 48326 h 6437483"/>
              <a:gd name="connsiteX19" fmla="*/ 10689999 w 11578768"/>
              <a:gd name="connsiteY19" fmla="*/ 35632 h 6437483"/>
              <a:gd name="connsiteX20" fmla="*/ 7599878 w 11578768"/>
              <a:gd name="connsiteY20" fmla="*/ 40951 h 6437483"/>
              <a:gd name="connsiteX21" fmla="*/ 1999684 w 11578768"/>
              <a:gd name="connsiteY21" fmla="*/ 13440 h 6437483"/>
              <a:gd name="connsiteX0" fmla="*/ 1999684 w 11578768"/>
              <a:gd name="connsiteY0" fmla="*/ 0 h 6424043"/>
              <a:gd name="connsiteX1" fmla="*/ 561320 w 11578768"/>
              <a:gd name="connsiteY1" fmla="*/ 10760 h 6424043"/>
              <a:gd name="connsiteX2" fmla="*/ 0 w 11578768"/>
              <a:gd name="connsiteY2" fmla="*/ 72136 h 6424043"/>
              <a:gd name="connsiteX3" fmla="*/ 0 w 11578768"/>
              <a:gd name="connsiteY3" fmla="*/ 860747 h 6424043"/>
              <a:gd name="connsiteX4" fmla="*/ 4597 w 11578768"/>
              <a:gd name="connsiteY4" fmla="*/ 860747 h 6424043"/>
              <a:gd name="connsiteX5" fmla="*/ 8569 w 11578768"/>
              <a:gd name="connsiteY5" fmla="*/ 1393284 h 6424043"/>
              <a:gd name="connsiteX6" fmla="*/ 67470 w 11578768"/>
              <a:gd name="connsiteY6" fmla="*/ 4886549 h 6424043"/>
              <a:gd name="connsiteX7" fmla="*/ 148480 w 11578768"/>
              <a:gd name="connsiteY7" fmla="*/ 5882442 h 6424043"/>
              <a:gd name="connsiteX8" fmla="*/ 5484139 w 11578768"/>
              <a:gd name="connsiteY8" fmla="*/ 5874336 h 6424043"/>
              <a:gd name="connsiteX9" fmla="*/ 8071632 w 11578768"/>
              <a:gd name="connsiteY9" fmla="*/ 5853608 h 6424043"/>
              <a:gd name="connsiteX10" fmla="*/ 8302487 w 11578768"/>
              <a:gd name="connsiteY10" fmla="*/ 5864356 h 6424043"/>
              <a:gd name="connsiteX11" fmla="*/ 8300328 w 11578768"/>
              <a:gd name="connsiteY11" fmla="*/ 6424043 h 6424043"/>
              <a:gd name="connsiteX12" fmla="*/ 8951337 w 11578768"/>
              <a:gd name="connsiteY12" fmla="*/ 5864480 h 6424043"/>
              <a:gd name="connsiteX13" fmla="*/ 9774882 w 11578768"/>
              <a:gd name="connsiteY13" fmla="*/ 5851061 h 6424043"/>
              <a:gd name="connsiteX14" fmla="*/ 10927227 w 11578768"/>
              <a:gd name="connsiteY14" fmla="*/ 5873967 h 6424043"/>
              <a:gd name="connsiteX15" fmla="*/ 11562334 w 11578768"/>
              <a:gd name="connsiteY15" fmla="*/ 5869852 h 6424043"/>
              <a:gd name="connsiteX16" fmla="*/ 11571244 w 11578768"/>
              <a:gd name="connsiteY16" fmla="*/ 2573275 h 6424043"/>
              <a:gd name="connsiteX17" fmla="*/ 11572643 w 11578768"/>
              <a:gd name="connsiteY17" fmla="*/ 213068 h 6424043"/>
              <a:gd name="connsiteX18" fmla="*/ 11386303 w 11578768"/>
              <a:gd name="connsiteY18" fmla="*/ 34886 h 6424043"/>
              <a:gd name="connsiteX19" fmla="*/ 10689999 w 11578768"/>
              <a:gd name="connsiteY19" fmla="*/ 22192 h 6424043"/>
              <a:gd name="connsiteX20" fmla="*/ 7599878 w 11578768"/>
              <a:gd name="connsiteY20" fmla="*/ 27511 h 6424043"/>
              <a:gd name="connsiteX21" fmla="*/ 1999684 w 11578768"/>
              <a:gd name="connsiteY21" fmla="*/ 0 h 6424043"/>
              <a:gd name="connsiteX0" fmla="*/ 1999684 w 11578768"/>
              <a:gd name="connsiteY0" fmla="*/ 0 h 6424043"/>
              <a:gd name="connsiteX1" fmla="*/ 561320 w 11578768"/>
              <a:gd name="connsiteY1" fmla="*/ 10760 h 6424043"/>
              <a:gd name="connsiteX2" fmla="*/ 0 w 11578768"/>
              <a:gd name="connsiteY2" fmla="*/ 72136 h 6424043"/>
              <a:gd name="connsiteX3" fmla="*/ 0 w 11578768"/>
              <a:gd name="connsiteY3" fmla="*/ 860747 h 6424043"/>
              <a:gd name="connsiteX4" fmla="*/ 4597 w 11578768"/>
              <a:gd name="connsiteY4" fmla="*/ 860747 h 6424043"/>
              <a:gd name="connsiteX5" fmla="*/ 8569 w 11578768"/>
              <a:gd name="connsiteY5" fmla="*/ 1393284 h 6424043"/>
              <a:gd name="connsiteX6" fmla="*/ 67470 w 11578768"/>
              <a:gd name="connsiteY6" fmla="*/ 4886549 h 6424043"/>
              <a:gd name="connsiteX7" fmla="*/ 148480 w 11578768"/>
              <a:gd name="connsiteY7" fmla="*/ 5882442 h 6424043"/>
              <a:gd name="connsiteX8" fmla="*/ 5484139 w 11578768"/>
              <a:gd name="connsiteY8" fmla="*/ 5874336 h 6424043"/>
              <a:gd name="connsiteX9" fmla="*/ 8071632 w 11578768"/>
              <a:gd name="connsiteY9" fmla="*/ 5853608 h 6424043"/>
              <a:gd name="connsiteX10" fmla="*/ 8302487 w 11578768"/>
              <a:gd name="connsiteY10" fmla="*/ 5864356 h 6424043"/>
              <a:gd name="connsiteX11" fmla="*/ 8300328 w 11578768"/>
              <a:gd name="connsiteY11" fmla="*/ 6424043 h 6424043"/>
              <a:gd name="connsiteX12" fmla="*/ 9084484 w 11578768"/>
              <a:gd name="connsiteY12" fmla="*/ 5864482 h 6424043"/>
              <a:gd name="connsiteX13" fmla="*/ 9774882 w 11578768"/>
              <a:gd name="connsiteY13" fmla="*/ 5851061 h 6424043"/>
              <a:gd name="connsiteX14" fmla="*/ 10927227 w 11578768"/>
              <a:gd name="connsiteY14" fmla="*/ 5873967 h 6424043"/>
              <a:gd name="connsiteX15" fmla="*/ 11562334 w 11578768"/>
              <a:gd name="connsiteY15" fmla="*/ 5869852 h 6424043"/>
              <a:gd name="connsiteX16" fmla="*/ 11571244 w 11578768"/>
              <a:gd name="connsiteY16" fmla="*/ 2573275 h 6424043"/>
              <a:gd name="connsiteX17" fmla="*/ 11572643 w 11578768"/>
              <a:gd name="connsiteY17" fmla="*/ 213068 h 6424043"/>
              <a:gd name="connsiteX18" fmla="*/ 11386303 w 11578768"/>
              <a:gd name="connsiteY18" fmla="*/ 34886 h 6424043"/>
              <a:gd name="connsiteX19" fmla="*/ 10689999 w 11578768"/>
              <a:gd name="connsiteY19" fmla="*/ 22192 h 6424043"/>
              <a:gd name="connsiteX20" fmla="*/ 7599878 w 11578768"/>
              <a:gd name="connsiteY20" fmla="*/ 27511 h 6424043"/>
              <a:gd name="connsiteX21" fmla="*/ 1999684 w 11578768"/>
              <a:gd name="connsiteY21" fmla="*/ 0 h 642404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02487 w 11578768"/>
              <a:gd name="connsiteY10" fmla="*/ 586435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02487 w 11578768"/>
              <a:gd name="connsiteY10" fmla="*/ 586435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14590 w 11578768"/>
              <a:gd name="connsiteY10" fmla="*/ 587732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14590 w 11578768"/>
              <a:gd name="connsiteY10" fmla="*/ 587732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62953"/>
              <a:gd name="connsiteX1" fmla="*/ 561320 w 11578768"/>
              <a:gd name="connsiteY1" fmla="*/ 10760 h 6462953"/>
              <a:gd name="connsiteX2" fmla="*/ 0 w 11578768"/>
              <a:gd name="connsiteY2" fmla="*/ 72136 h 6462953"/>
              <a:gd name="connsiteX3" fmla="*/ 0 w 11578768"/>
              <a:gd name="connsiteY3" fmla="*/ 860747 h 6462953"/>
              <a:gd name="connsiteX4" fmla="*/ 4597 w 11578768"/>
              <a:gd name="connsiteY4" fmla="*/ 860747 h 6462953"/>
              <a:gd name="connsiteX5" fmla="*/ 8569 w 11578768"/>
              <a:gd name="connsiteY5" fmla="*/ 1393284 h 6462953"/>
              <a:gd name="connsiteX6" fmla="*/ 67470 w 11578768"/>
              <a:gd name="connsiteY6" fmla="*/ 4886549 h 6462953"/>
              <a:gd name="connsiteX7" fmla="*/ 148480 w 11578768"/>
              <a:gd name="connsiteY7" fmla="*/ 5882442 h 6462953"/>
              <a:gd name="connsiteX8" fmla="*/ 5484139 w 11578768"/>
              <a:gd name="connsiteY8" fmla="*/ 5874336 h 6462953"/>
              <a:gd name="connsiteX9" fmla="*/ 8071632 w 11578768"/>
              <a:gd name="connsiteY9" fmla="*/ 5853608 h 6462953"/>
              <a:gd name="connsiteX10" fmla="*/ 8314590 w 11578768"/>
              <a:gd name="connsiteY10" fmla="*/ 5877326 h 6462953"/>
              <a:gd name="connsiteX11" fmla="*/ 8469786 w 11578768"/>
              <a:gd name="connsiteY11" fmla="*/ 6462953 h 6462953"/>
              <a:gd name="connsiteX12" fmla="*/ 9084484 w 11578768"/>
              <a:gd name="connsiteY12" fmla="*/ 5864482 h 6462953"/>
              <a:gd name="connsiteX13" fmla="*/ 9774882 w 11578768"/>
              <a:gd name="connsiteY13" fmla="*/ 5851061 h 6462953"/>
              <a:gd name="connsiteX14" fmla="*/ 10927227 w 11578768"/>
              <a:gd name="connsiteY14" fmla="*/ 5873967 h 6462953"/>
              <a:gd name="connsiteX15" fmla="*/ 11562334 w 11578768"/>
              <a:gd name="connsiteY15" fmla="*/ 5869852 h 6462953"/>
              <a:gd name="connsiteX16" fmla="*/ 11571244 w 11578768"/>
              <a:gd name="connsiteY16" fmla="*/ 2573275 h 6462953"/>
              <a:gd name="connsiteX17" fmla="*/ 11572643 w 11578768"/>
              <a:gd name="connsiteY17" fmla="*/ 213068 h 6462953"/>
              <a:gd name="connsiteX18" fmla="*/ 11386303 w 11578768"/>
              <a:gd name="connsiteY18" fmla="*/ 34886 h 6462953"/>
              <a:gd name="connsiteX19" fmla="*/ 10689999 w 11578768"/>
              <a:gd name="connsiteY19" fmla="*/ 22192 h 6462953"/>
              <a:gd name="connsiteX20" fmla="*/ 7599878 w 11578768"/>
              <a:gd name="connsiteY20" fmla="*/ 27511 h 6462953"/>
              <a:gd name="connsiteX21" fmla="*/ 1999684 w 11578768"/>
              <a:gd name="connsiteY21" fmla="*/ 0 h 6462953"/>
              <a:gd name="connsiteX0" fmla="*/ 1999684 w 11578768"/>
              <a:gd name="connsiteY0" fmla="*/ 0 h 6462953"/>
              <a:gd name="connsiteX1" fmla="*/ 561320 w 11578768"/>
              <a:gd name="connsiteY1" fmla="*/ 10760 h 6462953"/>
              <a:gd name="connsiteX2" fmla="*/ 0 w 11578768"/>
              <a:gd name="connsiteY2" fmla="*/ 72136 h 6462953"/>
              <a:gd name="connsiteX3" fmla="*/ 0 w 11578768"/>
              <a:gd name="connsiteY3" fmla="*/ 860747 h 6462953"/>
              <a:gd name="connsiteX4" fmla="*/ 4597 w 11578768"/>
              <a:gd name="connsiteY4" fmla="*/ 860747 h 6462953"/>
              <a:gd name="connsiteX5" fmla="*/ 8569 w 11578768"/>
              <a:gd name="connsiteY5" fmla="*/ 1393284 h 6462953"/>
              <a:gd name="connsiteX6" fmla="*/ 67470 w 11578768"/>
              <a:gd name="connsiteY6" fmla="*/ 4886549 h 6462953"/>
              <a:gd name="connsiteX7" fmla="*/ 148480 w 11578768"/>
              <a:gd name="connsiteY7" fmla="*/ 5882442 h 6462953"/>
              <a:gd name="connsiteX8" fmla="*/ 5484139 w 11578768"/>
              <a:gd name="connsiteY8" fmla="*/ 5874336 h 6462953"/>
              <a:gd name="connsiteX9" fmla="*/ 8071632 w 11578768"/>
              <a:gd name="connsiteY9" fmla="*/ 5853608 h 6462953"/>
              <a:gd name="connsiteX10" fmla="*/ 8314590 w 11578768"/>
              <a:gd name="connsiteY10" fmla="*/ 5877326 h 6462953"/>
              <a:gd name="connsiteX11" fmla="*/ 8469786 w 11578768"/>
              <a:gd name="connsiteY11" fmla="*/ 6462953 h 6462953"/>
              <a:gd name="connsiteX12" fmla="*/ 9084484 w 11578768"/>
              <a:gd name="connsiteY12" fmla="*/ 5864482 h 6462953"/>
              <a:gd name="connsiteX13" fmla="*/ 9774882 w 11578768"/>
              <a:gd name="connsiteY13" fmla="*/ 5851061 h 6462953"/>
              <a:gd name="connsiteX14" fmla="*/ 10927227 w 11578768"/>
              <a:gd name="connsiteY14" fmla="*/ 5873967 h 6462953"/>
              <a:gd name="connsiteX15" fmla="*/ 11562334 w 11578768"/>
              <a:gd name="connsiteY15" fmla="*/ 5869852 h 6462953"/>
              <a:gd name="connsiteX16" fmla="*/ 11571244 w 11578768"/>
              <a:gd name="connsiteY16" fmla="*/ 2573275 h 6462953"/>
              <a:gd name="connsiteX17" fmla="*/ 11572643 w 11578768"/>
              <a:gd name="connsiteY17" fmla="*/ 213068 h 6462953"/>
              <a:gd name="connsiteX18" fmla="*/ 11386303 w 11578768"/>
              <a:gd name="connsiteY18" fmla="*/ 34886 h 6462953"/>
              <a:gd name="connsiteX19" fmla="*/ 10689999 w 11578768"/>
              <a:gd name="connsiteY19" fmla="*/ 22192 h 6462953"/>
              <a:gd name="connsiteX20" fmla="*/ 7599878 w 11578768"/>
              <a:gd name="connsiteY20" fmla="*/ 27511 h 6462953"/>
              <a:gd name="connsiteX21" fmla="*/ 1999684 w 11578768"/>
              <a:gd name="connsiteY21" fmla="*/ 0 h 6462953"/>
              <a:gd name="connsiteX0" fmla="*/ 1999684 w 11578768"/>
              <a:gd name="connsiteY0" fmla="*/ 0 h 6462953"/>
              <a:gd name="connsiteX1" fmla="*/ 561320 w 11578768"/>
              <a:gd name="connsiteY1" fmla="*/ 10760 h 6462953"/>
              <a:gd name="connsiteX2" fmla="*/ 0 w 11578768"/>
              <a:gd name="connsiteY2" fmla="*/ 72136 h 6462953"/>
              <a:gd name="connsiteX3" fmla="*/ 0 w 11578768"/>
              <a:gd name="connsiteY3" fmla="*/ 860747 h 6462953"/>
              <a:gd name="connsiteX4" fmla="*/ 4597 w 11578768"/>
              <a:gd name="connsiteY4" fmla="*/ 860747 h 6462953"/>
              <a:gd name="connsiteX5" fmla="*/ 8569 w 11578768"/>
              <a:gd name="connsiteY5" fmla="*/ 1393284 h 6462953"/>
              <a:gd name="connsiteX6" fmla="*/ 67470 w 11578768"/>
              <a:gd name="connsiteY6" fmla="*/ 4886549 h 6462953"/>
              <a:gd name="connsiteX7" fmla="*/ 148480 w 11578768"/>
              <a:gd name="connsiteY7" fmla="*/ 5882442 h 6462953"/>
              <a:gd name="connsiteX8" fmla="*/ 5484139 w 11578768"/>
              <a:gd name="connsiteY8" fmla="*/ 5874336 h 6462953"/>
              <a:gd name="connsiteX9" fmla="*/ 8071632 w 11578768"/>
              <a:gd name="connsiteY9" fmla="*/ 5853608 h 6462953"/>
              <a:gd name="connsiteX10" fmla="*/ 8314590 w 11578768"/>
              <a:gd name="connsiteY10" fmla="*/ 5877326 h 6462953"/>
              <a:gd name="connsiteX11" fmla="*/ 8469786 w 11578768"/>
              <a:gd name="connsiteY11" fmla="*/ 6462953 h 6462953"/>
              <a:gd name="connsiteX12" fmla="*/ 9084484 w 11578768"/>
              <a:gd name="connsiteY12" fmla="*/ 5864482 h 6462953"/>
              <a:gd name="connsiteX13" fmla="*/ 9774882 w 11578768"/>
              <a:gd name="connsiteY13" fmla="*/ 5851061 h 6462953"/>
              <a:gd name="connsiteX14" fmla="*/ 10927227 w 11578768"/>
              <a:gd name="connsiteY14" fmla="*/ 5873967 h 6462953"/>
              <a:gd name="connsiteX15" fmla="*/ 11562334 w 11578768"/>
              <a:gd name="connsiteY15" fmla="*/ 5869852 h 6462953"/>
              <a:gd name="connsiteX16" fmla="*/ 11571244 w 11578768"/>
              <a:gd name="connsiteY16" fmla="*/ 2573275 h 6462953"/>
              <a:gd name="connsiteX17" fmla="*/ 11572643 w 11578768"/>
              <a:gd name="connsiteY17" fmla="*/ 213068 h 6462953"/>
              <a:gd name="connsiteX18" fmla="*/ 11386303 w 11578768"/>
              <a:gd name="connsiteY18" fmla="*/ 34886 h 6462953"/>
              <a:gd name="connsiteX19" fmla="*/ 10689999 w 11578768"/>
              <a:gd name="connsiteY19" fmla="*/ 22192 h 6462953"/>
              <a:gd name="connsiteX20" fmla="*/ 7599878 w 11578768"/>
              <a:gd name="connsiteY20" fmla="*/ 27511 h 6462953"/>
              <a:gd name="connsiteX21" fmla="*/ 1999684 w 11578768"/>
              <a:gd name="connsiteY21" fmla="*/ 0 h 6462953"/>
              <a:gd name="connsiteX0" fmla="*/ 1999684 w 11578769"/>
              <a:gd name="connsiteY0" fmla="*/ 0 h 6462953"/>
              <a:gd name="connsiteX1" fmla="*/ 561320 w 11578769"/>
              <a:gd name="connsiteY1" fmla="*/ 10760 h 6462953"/>
              <a:gd name="connsiteX2" fmla="*/ 0 w 11578769"/>
              <a:gd name="connsiteY2" fmla="*/ 72136 h 6462953"/>
              <a:gd name="connsiteX3" fmla="*/ 0 w 11578769"/>
              <a:gd name="connsiteY3" fmla="*/ 860747 h 6462953"/>
              <a:gd name="connsiteX4" fmla="*/ 4597 w 11578769"/>
              <a:gd name="connsiteY4" fmla="*/ 860747 h 6462953"/>
              <a:gd name="connsiteX5" fmla="*/ 8569 w 11578769"/>
              <a:gd name="connsiteY5" fmla="*/ 1393284 h 6462953"/>
              <a:gd name="connsiteX6" fmla="*/ 67470 w 11578769"/>
              <a:gd name="connsiteY6" fmla="*/ 4886549 h 6462953"/>
              <a:gd name="connsiteX7" fmla="*/ 148480 w 11578769"/>
              <a:gd name="connsiteY7" fmla="*/ 5882442 h 6462953"/>
              <a:gd name="connsiteX8" fmla="*/ 5484139 w 11578769"/>
              <a:gd name="connsiteY8" fmla="*/ 5874336 h 6462953"/>
              <a:gd name="connsiteX9" fmla="*/ 8071632 w 11578769"/>
              <a:gd name="connsiteY9" fmla="*/ 5853608 h 6462953"/>
              <a:gd name="connsiteX10" fmla="*/ 8314590 w 11578769"/>
              <a:gd name="connsiteY10" fmla="*/ 5877326 h 6462953"/>
              <a:gd name="connsiteX11" fmla="*/ 8469786 w 11578769"/>
              <a:gd name="connsiteY11" fmla="*/ 6462953 h 6462953"/>
              <a:gd name="connsiteX12" fmla="*/ 8926264 w 11578769"/>
              <a:gd name="connsiteY12" fmla="*/ 5864484 h 6462953"/>
              <a:gd name="connsiteX13" fmla="*/ 9774882 w 11578769"/>
              <a:gd name="connsiteY13" fmla="*/ 5851061 h 6462953"/>
              <a:gd name="connsiteX14" fmla="*/ 10927227 w 11578769"/>
              <a:gd name="connsiteY14" fmla="*/ 5873967 h 6462953"/>
              <a:gd name="connsiteX15" fmla="*/ 11562334 w 11578769"/>
              <a:gd name="connsiteY15" fmla="*/ 5869852 h 6462953"/>
              <a:gd name="connsiteX16" fmla="*/ 11571244 w 11578769"/>
              <a:gd name="connsiteY16" fmla="*/ 2573275 h 6462953"/>
              <a:gd name="connsiteX17" fmla="*/ 11572643 w 11578769"/>
              <a:gd name="connsiteY17" fmla="*/ 213068 h 6462953"/>
              <a:gd name="connsiteX18" fmla="*/ 11386303 w 11578769"/>
              <a:gd name="connsiteY18" fmla="*/ 34886 h 6462953"/>
              <a:gd name="connsiteX19" fmla="*/ 10689999 w 11578769"/>
              <a:gd name="connsiteY19" fmla="*/ 22192 h 6462953"/>
              <a:gd name="connsiteX20" fmla="*/ 7599878 w 11578769"/>
              <a:gd name="connsiteY20" fmla="*/ 27511 h 6462953"/>
              <a:gd name="connsiteX21" fmla="*/ 1999684 w 11578769"/>
              <a:gd name="connsiteY21" fmla="*/ 0 h 6462953"/>
              <a:gd name="connsiteX0" fmla="*/ 1999684 w 11578769"/>
              <a:gd name="connsiteY0" fmla="*/ 0 h 6654630"/>
              <a:gd name="connsiteX1" fmla="*/ 561320 w 11578769"/>
              <a:gd name="connsiteY1" fmla="*/ 10760 h 6654630"/>
              <a:gd name="connsiteX2" fmla="*/ 0 w 11578769"/>
              <a:gd name="connsiteY2" fmla="*/ 72136 h 6654630"/>
              <a:gd name="connsiteX3" fmla="*/ 0 w 11578769"/>
              <a:gd name="connsiteY3" fmla="*/ 860747 h 6654630"/>
              <a:gd name="connsiteX4" fmla="*/ 4597 w 11578769"/>
              <a:gd name="connsiteY4" fmla="*/ 860747 h 6654630"/>
              <a:gd name="connsiteX5" fmla="*/ 8569 w 11578769"/>
              <a:gd name="connsiteY5" fmla="*/ 1393284 h 6654630"/>
              <a:gd name="connsiteX6" fmla="*/ 67470 w 11578769"/>
              <a:gd name="connsiteY6" fmla="*/ 4886549 h 6654630"/>
              <a:gd name="connsiteX7" fmla="*/ 148480 w 11578769"/>
              <a:gd name="connsiteY7" fmla="*/ 5882442 h 6654630"/>
              <a:gd name="connsiteX8" fmla="*/ 5484139 w 11578769"/>
              <a:gd name="connsiteY8" fmla="*/ 5874336 h 6654630"/>
              <a:gd name="connsiteX9" fmla="*/ 8071632 w 11578769"/>
              <a:gd name="connsiteY9" fmla="*/ 5853608 h 6654630"/>
              <a:gd name="connsiteX10" fmla="*/ 8314590 w 11578769"/>
              <a:gd name="connsiteY10" fmla="*/ 5877326 h 6654630"/>
              <a:gd name="connsiteX11" fmla="*/ 8570471 w 11578769"/>
              <a:gd name="connsiteY11" fmla="*/ 6654630 h 6654630"/>
              <a:gd name="connsiteX12" fmla="*/ 8926264 w 11578769"/>
              <a:gd name="connsiteY12" fmla="*/ 5864484 h 6654630"/>
              <a:gd name="connsiteX13" fmla="*/ 9774882 w 11578769"/>
              <a:gd name="connsiteY13" fmla="*/ 5851061 h 6654630"/>
              <a:gd name="connsiteX14" fmla="*/ 10927227 w 11578769"/>
              <a:gd name="connsiteY14" fmla="*/ 5873967 h 6654630"/>
              <a:gd name="connsiteX15" fmla="*/ 11562334 w 11578769"/>
              <a:gd name="connsiteY15" fmla="*/ 5869852 h 6654630"/>
              <a:gd name="connsiteX16" fmla="*/ 11571244 w 11578769"/>
              <a:gd name="connsiteY16" fmla="*/ 2573275 h 6654630"/>
              <a:gd name="connsiteX17" fmla="*/ 11572643 w 11578769"/>
              <a:gd name="connsiteY17" fmla="*/ 213068 h 6654630"/>
              <a:gd name="connsiteX18" fmla="*/ 11386303 w 11578769"/>
              <a:gd name="connsiteY18" fmla="*/ 34886 h 6654630"/>
              <a:gd name="connsiteX19" fmla="*/ 10689999 w 11578769"/>
              <a:gd name="connsiteY19" fmla="*/ 22192 h 6654630"/>
              <a:gd name="connsiteX20" fmla="*/ 7599878 w 11578769"/>
              <a:gd name="connsiteY20" fmla="*/ 27511 h 6654630"/>
              <a:gd name="connsiteX21" fmla="*/ 1999684 w 11578769"/>
              <a:gd name="connsiteY21" fmla="*/ 0 h 6654630"/>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213068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213068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213068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80739"/>
              <a:gd name="connsiteY0" fmla="*/ 0 h 6964048"/>
              <a:gd name="connsiteX1" fmla="*/ 561320 w 11580739"/>
              <a:gd name="connsiteY1" fmla="*/ 10760 h 6964048"/>
              <a:gd name="connsiteX2" fmla="*/ 0 w 11580739"/>
              <a:gd name="connsiteY2" fmla="*/ 72136 h 6964048"/>
              <a:gd name="connsiteX3" fmla="*/ 0 w 11580739"/>
              <a:gd name="connsiteY3" fmla="*/ 860747 h 6964048"/>
              <a:gd name="connsiteX4" fmla="*/ 4597 w 11580739"/>
              <a:gd name="connsiteY4" fmla="*/ 860747 h 6964048"/>
              <a:gd name="connsiteX5" fmla="*/ 8569 w 11580739"/>
              <a:gd name="connsiteY5" fmla="*/ 1393284 h 6964048"/>
              <a:gd name="connsiteX6" fmla="*/ 67470 w 11580739"/>
              <a:gd name="connsiteY6" fmla="*/ 4886549 h 6964048"/>
              <a:gd name="connsiteX7" fmla="*/ 148480 w 11580739"/>
              <a:gd name="connsiteY7" fmla="*/ 5882442 h 6964048"/>
              <a:gd name="connsiteX8" fmla="*/ 5484139 w 11580739"/>
              <a:gd name="connsiteY8" fmla="*/ 5874336 h 6964048"/>
              <a:gd name="connsiteX9" fmla="*/ 8071632 w 11580739"/>
              <a:gd name="connsiteY9" fmla="*/ 5853608 h 6964048"/>
              <a:gd name="connsiteX10" fmla="*/ 8314590 w 11580739"/>
              <a:gd name="connsiteY10" fmla="*/ 5877326 h 6964048"/>
              <a:gd name="connsiteX11" fmla="*/ 8575475 w 11580739"/>
              <a:gd name="connsiteY11" fmla="*/ 6964048 h 6964048"/>
              <a:gd name="connsiteX12" fmla="*/ 8926264 w 11580739"/>
              <a:gd name="connsiteY12" fmla="*/ 5864484 h 6964048"/>
              <a:gd name="connsiteX13" fmla="*/ 9774882 w 11580739"/>
              <a:gd name="connsiteY13" fmla="*/ 5851061 h 6964048"/>
              <a:gd name="connsiteX14" fmla="*/ 10927227 w 11580739"/>
              <a:gd name="connsiteY14" fmla="*/ 5873967 h 6964048"/>
              <a:gd name="connsiteX15" fmla="*/ 11562334 w 11580739"/>
              <a:gd name="connsiteY15" fmla="*/ 5869852 h 6964048"/>
              <a:gd name="connsiteX16" fmla="*/ 11571244 w 11580739"/>
              <a:gd name="connsiteY16" fmla="*/ 2573275 h 6964048"/>
              <a:gd name="connsiteX17" fmla="*/ 11572643 w 11580739"/>
              <a:gd name="connsiteY17" fmla="*/ 213068 h 6964048"/>
              <a:gd name="connsiteX18" fmla="*/ 11386303 w 11580739"/>
              <a:gd name="connsiteY18" fmla="*/ 34886 h 6964048"/>
              <a:gd name="connsiteX19" fmla="*/ 10689999 w 11580739"/>
              <a:gd name="connsiteY19" fmla="*/ 22192 h 6964048"/>
              <a:gd name="connsiteX20" fmla="*/ 7599878 w 11580739"/>
              <a:gd name="connsiteY20" fmla="*/ 27511 h 6964048"/>
              <a:gd name="connsiteX21" fmla="*/ 1999684 w 11580739"/>
              <a:gd name="connsiteY21" fmla="*/ 0 h 6964048"/>
              <a:gd name="connsiteX0" fmla="*/ 1999684 w 11580739"/>
              <a:gd name="connsiteY0" fmla="*/ 0 h 6964048"/>
              <a:gd name="connsiteX1" fmla="*/ 561320 w 11580739"/>
              <a:gd name="connsiteY1" fmla="*/ 10760 h 6964048"/>
              <a:gd name="connsiteX2" fmla="*/ 0 w 11580739"/>
              <a:gd name="connsiteY2" fmla="*/ 72136 h 6964048"/>
              <a:gd name="connsiteX3" fmla="*/ 0 w 11580739"/>
              <a:gd name="connsiteY3" fmla="*/ 860747 h 6964048"/>
              <a:gd name="connsiteX4" fmla="*/ 4597 w 11580739"/>
              <a:gd name="connsiteY4" fmla="*/ 860747 h 6964048"/>
              <a:gd name="connsiteX5" fmla="*/ 8569 w 11580739"/>
              <a:gd name="connsiteY5" fmla="*/ 1393284 h 6964048"/>
              <a:gd name="connsiteX6" fmla="*/ 67470 w 11580739"/>
              <a:gd name="connsiteY6" fmla="*/ 4886549 h 6964048"/>
              <a:gd name="connsiteX7" fmla="*/ 148480 w 11580739"/>
              <a:gd name="connsiteY7" fmla="*/ 5882442 h 6964048"/>
              <a:gd name="connsiteX8" fmla="*/ 5484139 w 11580739"/>
              <a:gd name="connsiteY8" fmla="*/ 5874336 h 6964048"/>
              <a:gd name="connsiteX9" fmla="*/ 8071632 w 11580739"/>
              <a:gd name="connsiteY9" fmla="*/ 5853608 h 6964048"/>
              <a:gd name="connsiteX10" fmla="*/ 8314590 w 11580739"/>
              <a:gd name="connsiteY10" fmla="*/ 5877326 h 6964048"/>
              <a:gd name="connsiteX11" fmla="*/ 8575475 w 11580739"/>
              <a:gd name="connsiteY11" fmla="*/ 6964048 h 6964048"/>
              <a:gd name="connsiteX12" fmla="*/ 8926264 w 11580739"/>
              <a:gd name="connsiteY12" fmla="*/ 5864484 h 6964048"/>
              <a:gd name="connsiteX13" fmla="*/ 9774882 w 11580739"/>
              <a:gd name="connsiteY13" fmla="*/ 5851061 h 6964048"/>
              <a:gd name="connsiteX14" fmla="*/ 10927227 w 11580739"/>
              <a:gd name="connsiteY14" fmla="*/ 5873967 h 6964048"/>
              <a:gd name="connsiteX15" fmla="*/ 11562334 w 11580739"/>
              <a:gd name="connsiteY15" fmla="*/ 5869852 h 6964048"/>
              <a:gd name="connsiteX16" fmla="*/ 11571244 w 11580739"/>
              <a:gd name="connsiteY16" fmla="*/ 2573275 h 6964048"/>
              <a:gd name="connsiteX17" fmla="*/ 11572643 w 11580739"/>
              <a:gd name="connsiteY17" fmla="*/ 135715 h 6964048"/>
              <a:gd name="connsiteX18" fmla="*/ 11386303 w 11580739"/>
              <a:gd name="connsiteY18" fmla="*/ 34886 h 6964048"/>
              <a:gd name="connsiteX19" fmla="*/ 10689999 w 11580739"/>
              <a:gd name="connsiteY19" fmla="*/ 22192 h 6964048"/>
              <a:gd name="connsiteX20" fmla="*/ 7599878 w 11580739"/>
              <a:gd name="connsiteY20" fmla="*/ 27511 h 6964048"/>
              <a:gd name="connsiteX21" fmla="*/ 1999684 w 11580739"/>
              <a:gd name="connsiteY21" fmla="*/ 0 h 6964048"/>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8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39624 w 11578769"/>
              <a:gd name="connsiteY4" fmla="*/ 860749 h 6964048"/>
              <a:gd name="connsiteX5" fmla="*/ 8569 w 11578769"/>
              <a:gd name="connsiteY5" fmla="*/ 1393284 h 6964048"/>
              <a:gd name="connsiteX6" fmla="*/ 67470 w 11578769"/>
              <a:gd name="connsiteY6" fmla="*/ 4886548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8569 w 11578769"/>
              <a:gd name="connsiteY4" fmla="*/ 1393284 h 6964048"/>
              <a:gd name="connsiteX5" fmla="*/ 67470 w 11578769"/>
              <a:gd name="connsiteY5" fmla="*/ 4886548 h 6964048"/>
              <a:gd name="connsiteX6" fmla="*/ 128464 w 11578769"/>
              <a:gd name="connsiteY6" fmla="*/ 5882443 h 6964048"/>
              <a:gd name="connsiteX7" fmla="*/ 5484139 w 11578769"/>
              <a:gd name="connsiteY7" fmla="*/ 5874336 h 6964048"/>
              <a:gd name="connsiteX8" fmla="*/ 8071632 w 11578769"/>
              <a:gd name="connsiteY8" fmla="*/ 5853608 h 6964048"/>
              <a:gd name="connsiteX9" fmla="*/ 8314590 w 11578769"/>
              <a:gd name="connsiteY9" fmla="*/ 5877326 h 6964048"/>
              <a:gd name="connsiteX10" fmla="*/ 8575475 w 11578769"/>
              <a:gd name="connsiteY10" fmla="*/ 6964048 h 6964048"/>
              <a:gd name="connsiteX11" fmla="*/ 8926264 w 11578769"/>
              <a:gd name="connsiteY11" fmla="*/ 5864484 h 6964048"/>
              <a:gd name="connsiteX12" fmla="*/ 9774882 w 11578769"/>
              <a:gd name="connsiteY12" fmla="*/ 5851061 h 6964048"/>
              <a:gd name="connsiteX13" fmla="*/ 10927227 w 11578769"/>
              <a:gd name="connsiteY13" fmla="*/ 5873967 h 6964048"/>
              <a:gd name="connsiteX14" fmla="*/ 11562334 w 11578769"/>
              <a:gd name="connsiteY14" fmla="*/ 5869852 h 6964048"/>
              <a:gd name="connsiteX15" fmla="*/ 11571244 w 11578769"/>
              <a:gd name="connsiteY15" fmla="*/ 2573275 h 6964048"/>
              <a:gd name="connsiteX16" fmla="*/ 11572643 w 11578769"/>
              <a:gd name="connsiteY16" fmla="*/ 135715 h 6964048"/>
              <a:gd name="connsiteX17" fmla="*/ 11386303 w 11578769"/>
              <a:gd name="connsiteY17" fmla="*/ 34886 h 6964048"/>
              <a:gd name="connsiteX18" fmla="*/ 10689999 w 11578769"/>
              <a:gd name="connsiteY18" fmla="*/ 22192 h 6964048"/>
              <a:gd name="connsiteX19" fmla="*/ 7599878 w 11578769"/>
              <a:gd name="connsiteY19" fmla="*/ 27511 h 6964048"/>
              <a:gd name="connsiteX20" fmla="*/ 1999684 w 11578769"/>
              <a:gd name="connsiteY20" fmla="*/ 0 h 6964048"/>
              <a:gd name="connsiteX0" fmla="*/ 1991115 w 11570200"/>
              <a:gd name="connsiteY0" fmla="*/ 0 h 6964048"/>
              <a:gd name="connsiteX1" fmla="*/ 552751 w 11570200"/>
              <a:gd name="connsiteY1" fmla="*/ 10760 h 6964048"/>
              <a:gd name="connsiteX2" fmla="*/ 11446 w 11570200"/>
              <a:gd name="connsiteY2" fmla="*/ 56664 h 6964048"/>
              <a:gd name="connsiteX3" fmla="*/ 6442 w 11570200"/>
              <a:gd name="connsiteY3" fmla="*/ 845281 h 6964048"/>
              <a:gd name="connsiteX4" fmla="*/ 0 w 11570200"/>
              <a:gd name="connsiteY4" fmla="*/ 1393284 h 6964048"/>
              <a:gd name="connsiteX5" fmla="*/ 58901 w 11570200"/>
              <a:gd name="connsiteY5" fmla="*/ 4886548 h 6964048"/>
              <a:gd name="connsiteX6" fmla="*/ 119895 w 11570200"/>
              <a:gd name="connsiteY6" fmla="*/ 5882443 h 6964048"/>
              <a:gd name="connsiteX7" fmla="*/ 5475570 w 11570200"/>
              <a:gd name="connsiteY7" fmla="*/ 5874336 h 6964048"/>
              <a:gd name="connsiteX8" fmla="*/ 8063063 w 11570200"/>
              <a:gd name="connsiteY8" fmla="*/ 5853608 h 6964048"/>
              <a:gd name="connsiteX9" fmla="*/ 8306021 w 11570200"/>
              <a:gd name="connsiteY9" fmla="*/ 5877326 h 6964048"/>
              <a:gd name="connsiteX10" fmla="*/ 8566906 w 11570200"/>
              <a:gd name="connsiteY10" fmla="*/ 6964048 h 6964048"/>
              <a:gd name="connsiteX11" fmla="*/ 8917695 w 11570200"/>
              <a:gd name="connsiteY11" fmla="*/ 5864484 h 6964048"/>
              <a:gd name="connsiteX12" fmla="*/ 9766313 w 11570200"/>
              <a:gd name="connsiteY12" fmla="*/ 5851061 h 6964048"/>
              <a:gd name="connsiteX13" fmla="*/ 10918658 w 11570200"/>
              <a:gd name="connsiteY13" fmla="*/ 5873967 h 6964048"/>
              <a:gd name="connsiteX14" fmla="*/ 11553765 w 11570200"/>
              <a:gd name="connsiteY14" fmla="*/ 5869852 h 6964048"/>
              <a:gd name="connsiteX15" fmla="*/ 11562675 w 11570200"/>
              <a:gd name="connsiteY15" fmla="*/ 2573275 h 6964048"/>
              <a:gd name="connsiteX16" fmla="*/ 11564074 w 11570200"/>
              <a:gd name="connsiteY16" fmla="*/ 135715 h 6964048"/>
              <a:gd name="connsiteX17" fmla="*/ 11377734 w 11570200"/>
              <a:gd name="connsiteY17" fmla="*/ 34886 h 6964048"/>
              <a:gd name="connsiteX18" fmla="*/ 10681430 w 11570200"/>
              <a:gd name="connsiteY18" fmla="*/ 22192 h 6964048"/>
              <a:gd name="connsiteX19" fmla="*/ 7591309 w 11570200"/>
              <a:gd name="connsiteY19" fmla="*/ 27511 h 6964048"/>
              <a:gd name="connsiteX20" fmla="*/ 1991115 w 11570200"/>
              <a:gd name="connsiteY20" fmla="*/ 0 h 6964048"/>
              <a:gd name="connsiteX0" fmla="*/ 1984916 w 11564001"/>
              <a:gd name="connsiteY0" fmla="*/ 0 h 6964048"/>
              <a:gd name="connsiteX1" fmla="*/ 546552 w 11564001"/>
              <a:gd name="connsiteY1" fmla="*/ 10760 h 6964048"/>
              <a:gd name="connsiteX2" fmla="*/ 5247 w 11564001"/>
              <a:gd name="connsiteY2" fmla="*/ 56664 h 6964048"/>
              <a:gd name="connsiteX3" fmla="*/ 243 w 11564001"/>
              <a:gd name="connsiteY3" fmla="*/ 845281 h 6964048"/>
              <a:gd name="connsiteX4" fmla="*/ 8812 w 11564001"/>
              <a:gd name="connsiteY4" fmla="*/ 1671759 h 6964048"/>
              <a:gd name="connsiteX5" fmla="*/ 52702 w 11564001"/>
              <a:gd name="connsiteY5" fmla="*/ 4886548 h 6964048"/>
              <a:gd name="connsiteX6" fmla="*/ 113696 w 11564001"/>
              <a:gd name="connsiteY6" fmla="*/ 5882443 h 6964048"/>
              <a:gd name="connsiteX7" fmla="*/ 5469371 w 11564001"/>
              <a:gd name="connsiteY7" fmla="*/ 5874336 h 6964048"/>
              <a:gd name="connsiteX8" fmla="*/ 8056864 w 11564001"/>
              <a:gd name="connsiteY8" fmla="*/ 5853608 h 6964048"/>
              <a:gd name="connsiteX9" fmla="*/ 8299822 w 11564001"/>
              <a:gd name="connsiteY9" fmla="*/ 5877326 h 6964048"/>
              <a:gd name="connsiteX10" fmla="*/ 8560707 w 11564001"/>
              <a:gd name="connsiteY10" fmla="*/ 6964048 h 6964048"/>
              <a:gd name="connsiteX11" fmla="*/ 8911496 w 11564001"/>
              <a:gd name="connsiteY11" fmla="*/ 5864484 h 6964048"/>
              <a:gd name="connsiteX12" fmla="*/ 9760114 w 11564001"/>
              <a:gd name="connsiteY12" fmla="*/ 5851061 h 6964048"/>
              <a:gd name="connsiteX13" fmla="*/ 10912459 w 11564001"/>
              <a:gd name="connsiteY13" fmla="*/ 5873967 h 6964048"/>
              <a:gd name="connsiteX14" fmla="*/ 11547566 w 11564001"/>
              <a:gd name="connsiteY14" fmla="*/ 5869852 h 6964048"/>
              <a:gd name="connsiteX15" fmla="*/ 11556476 w 11564001"/>
              <a:gd name="connsiteY15" fmla="*/ 2573275 h 6964048"/>
              <a:gd name="connsiteX16" fmla="*/ 11557875 w 11564001"/>
              <a:gd name="connsiteY16" fmla="*/ 135715 h 6964048"/>
              <a:gd name="connsiteX17" fmla="*/ 11371535 w 11564001"/>
              <a:gd name="connsiteY17" fmla="*/ 34886 h 6964048"/>
              <a:gd name="connsiteX18" fmla="*/ 10675231 w 11564001"/>
              <a:gd name="connsiteY18" fmla="*/ 22192 h 6964048"/>
              <a:gd name="connsiteX19" fmla="*/ 7585110 w 11564001"/>
              <a:gd name="connsiteY19" fmla="*/ 27511 h 6964048"/>
              <a:gd name="connsiteX20" fmla="*/ 1984916 w 11564001"/>
              <a:gd name="connsiteY20" fmla="*/ 0 h 6964048"/>
              <a:gd name="connsiteX0" fmla="*/ 1984673 w 11563758"/>
              <a:gd name="connsiteY0" fmla="*/ 0 h 6964048"/>
              <a:gd name="connsiteX1" fmla="*/ 546309 w 11563758"/>
              <a:gd name="connsiteY1" fmla="*/ 10760 h 6964048"/>
              <a:gd name="connsiteX2" fmla="*/ 5004 w 11563758"/>
              <a:gd name="connsiteY2" fmla="*/ 56664 h 6964048"/>
              <a:gd name="connsiteX3" fmla="*/ 0 w 11563758"/>
              <a:gd name="connsiteY3" fmla="*/ 845281 h 6964048"/>
              <a:gd name="connsiteX4" fmla="*/ 52459 w 11563758"/>
              <a:gd name="connsiteY4" fmla="*/ 4886548 h 6964048"/>
              <a:gd name="connsiteX5" fmla="*/ 113453 w 11563758"/>
              <a:gd name="connsiteY5" fmla="*/ 5882443 h 6964048"/>
              <a:gd name="connsiteX6" fmla="*/ 5469128 w 11563758"/>
              <a:gd name="connsiteY6" fmla="*/ 5874336 h 6964048"/>
              <a:gd name="connsiteX7" fmla="*/ 8056621 w 11563758"/>
              <a:gd name="connsiteY7" fmla="*/ 5853608 h 6964048"/>
              <a:gd name="connsiteX8" fmla="*/ 8299579 w 11563758"/>
              <a:gd name="connsiteY8" fmla="*/ 5877326 h 6964048"/>
              <a:gd name="connsiteX9" fmla="*/ 8560464 w 11563758"/>
              <a:gd name="connsiteY9" fmla="*/ 6964048 h 6964048"/>
              <a:gd name="connsiteX10" fmla="*/ 8911253 w 11563758"/>
              <a:gd name="connsiteY10" fmla="*/ 5864484 h 6964048"/>
              <a:gd name="connsiteX11" fmla="*/ 9759871 w 11563758"/>
              <a:gd name="connsiteY11" fmla="*/ 5851061 h 6964048"/>
              <a:gd name="connsiteX12" fmla="*/ 10912216 w 11563758"/>
              <a:gd name="connsiteY12" fmla="*/ 5873967 h 6964048"/>
              <a:gd name="connsiteX13" fmla="*/ 11547323 w 11563758"/>
              <a:gd name="connsiteY13" fmla="*/ 5869852 h 6964048"/>
              <a:gd name="connsiteX14" fmla="*/ 11556233 w 11563758"/>
              <a:gd name="connsiteY14" fmla="*/ 2573275 h 6964048"/>
              <a:gd name="connsiteX15" fmla="*/ 11557632 w 11563758"/>
              <a:gd name="connsiteY15" fmla="*/ 135715 h 6964048"/>
              <a:gd name="connsiteX16" fmla="*/ 11371292 w 11563758"/>
              <a:gd name="connsiteY16" fmla="*/ 34886 h 6964048"/>
              <a:gd name="connsiteX17" fmla="*/ 10674988 w 11563758"/>
              <a:gd name="connsiteY17" fmla="*/ 22192 h 6964048"/>
              <a:gd name="connsiteX18" fmla="*/ 7584867 w 11563758"/>
              <a:gd name="connsiteY18" fmla="*/ 27511 h 6964048"/>
              <a:gd name="connsiteX19" fmla="*/ 1984673 w 11563758"/>
              <a:gd name="connsiteY19" fmla="*/ 0 h 6964048"/>
              <a:gd name="connsiteX0" fmla="*/ 1979669 w 11558754"/>
              <a:gd name="connsiteY0" fmla="*/ 0 h 6964048"/>
              <a:gd name="connsiteX1" fmla="*/ 541305 w 11558754"/>
              <a:gd name="connsiteY1" fmla="*/ 10760 h 6964048"/>
              <a:gd name="connsiteX2" fmla="*/ 0 w 11558754"/>
              <a:gd name="connsiteY2" fmla="*/ 56664 h 6964048"/>
              <a:gd name="connsiteX3" fmla="*/ 10007 w 11558754"/>
              <a:gd name="connsiteY3" fmla="*/ 907167 h 6964048"/>
              <a:gd name="connsiteX4" fmla="*/ 47455 w 11558754"/>
              <a:gd name="connsiteY4" fmla="*/ 4886548 h 6964048"/>
              <a:gd name="connsiteX5" fmla="*/ 108449 w 11558754"/>
              <a:gd name="connsiteY5" fmla="*/ 5882443 h 6964048"/>
              <a:gd name="connsiteX6" fmla="*/ 5464124 w 11558754"/>
              <a:gd name="connsiteY6" fmla="*/ 5874336 h 6964048"/>
              <a:gd name="connsiteX7" fmla="*/ 8051617 w 11558754"/>
              <a:gd name="connsiteY7" fmla="*/ 5853608 h 6964048"/>
              <a:gd name="connsiteX8" fmla="*/ 8294575 w 11558754"/>
              <a:gd name="connsiteY8" fmla="*/ 5877326 h 6964048"/>
              <a:gd name="connsiteX9" fmla="*/ 8555460 w 11558754"/>
              <a:gd name="connsiteY9" fmla="*/ 6964048 h 6964048"/>
              <a:gd name="connsiteX10" fmla="*/ 8906249 w 11558754"/>
              <a:gd name="connsiteY10" fmla="*/ 5864484 h 6964048"/>
              <a:gd name="connsiteX11" fmla="*/ 9754867 w 11558754"/>
              <a:gd name="connsiteY11" fmla="*/ 5851061 h 6964048"/>
              <a:gd name="connsiteX12" fmla="*/ 10907212 w 11558754"/>
              <a:gd name="connsiteY12" fmla="*/ 5873967 h 6964048"/>
              <a:gd name="connsiteX13" fmla="*/ 11542319 w 11558754"/>
              <a:gd name="connsiteY13" fmla="*/ 5869852 h 6964048"/>
              <a:gd name="connsiteX14" fmla="*/ 11551229 w 11558754"/>
              <a:gd name="connsiteY14" fmla="*/ 2573275 h 6964048"/>
              <a:gd name="connsiteX15" fmla="*/ 11552628 w 11558754"/>
              <a:gd name="connsiteY15" fmla="*/ 135715 h 6964048"/>
              <a:gd name="connsiteX16" fmla="*/ 11366288 w 11558754"/>
              <a:gd name="connsiteY16" fmla="*/ 34886 h 6964048"/>
              <a:gd name="connsiteX17" fmla="*/ 10669984 w 11558754"/>
              <a:gd name="connsiteY17" fmla="*/ 22192 h 6964048"/>
              <a:gd name="connsiteX18" fmla="*/ 7579863 w 11558754"/>
              <a:gd name="connsiteY18" fmla="*/ 27511 h 6964048"/>
              <a:gd name="connsiteX19" fmla="*/ 1979669 w 11558754"/>
              <a:gd name="connsiteY19" fmla="*/ 0 h 6964048"/>
              <a:gd name="connsiteX0" fmla="*/ 1969662 w 11548747"/>
              <a:gd name="connsiteY0" fmla="*/ 0 h 6964048"/>
              <a:gd name="connsiteX1" fmla="*/ 531298 w 11548747"/>
              <a:gd name="connsiteY1" fmla="*/ 10760 h 6964048"/>
              <a:gd name="connsiteX2" fmla="*/ 10008 w 11548747"/>
              <a:gd name="connsiteY2" fmla="*/ 41197 h 6964048"/>
              <a:gd name="connsiteX3" fmla="*/ 0 w 11548747"/>
              <a:gd name="connsiteY3" fmla="*/ 907167 h 6964048"/>
              <a:gd name="connsiteX4" fmla="*/ 37448 w 11548747"/>
              <a:gd name="connsiteY4" fmla="*/ 4886548 h 6964048"/>
              <a:gd name="connsiteX5" fmla="*/ 98442 w 11548747"/>
              <a:gd name="connsiteY5" fmla="*/ 5882443 h 6964048"/>
              <a:gd name="connsiteX6" fmla="*/ 5454117 w 11548747"/>
              <a:gd name="connsiteY6" fmla="*/ 5874336 h 6964048"/>
              <a:gd name="connsiteX7" fmla="*/ 8041610 w 11548747"/>
              <a:gd name="connsiteY7" fmla="*/ 5853608 h 6964048"/>
              <a:gd name="connsiteX8" fmla="*/ 8284568 w 11548747"/>
              <a:gd name="connsiteY8" fmla="*/ 5877326 h 6964048"/>
              <a:gd name="connsiteX9" fmla="*/ 8545453 w 11548747"/>
              <a:gd name="connsiteY9" fmla="*/ 6964048 h 6964048"/>
              <a:gd name="connsiteX10" fmla="*/ 8896242 w 11548747"/>
              <a:gd name="connsiteY10" fmla="*/ 5864484 h 6964048"/>
              <a:gd name="connsiteX11" fmla="*/ 9744860 w 11548747"/>
              <a:gd name="connsiteY11" fmla="*/ 5851061 h 6964048"/>
              <a:gd name="connsiteX12" fmla="*/ 10897205 w 11548747"/>
              <a:gd name="connsiteY12" fmla="*/ 5873967 h 6964048"/>
              <a:gd name="connsiteX13" fmla="*/ 11532312 w 11548747"/>
              <a:gd name="connsiteY13" fmla="*/ 5869852 h 6964048"/>
              <a:gd name="connsiteX14" fmla="*/ 11541222 w 11548747"/>
              <a:gd name="connsiteY14" fmla="*/ 2573275 h 6964048"/>
              <a:gd name="connsiteX15" fmla="*/ 11542621 w 11548747"/>
              <a:gd name="connsiteY15" fmla="*/ 135715 h 6964048"/>
              <a:gd name="connsiteX16" fmla="*/ 11356281 w 11548747"/>
              <a:gd name="connsiteY16" fmla="*/ 34886 h 6964048"/>
              <a:gd name="connsiteX17" fmla="*/ 10659977 w 11548747"/>
              <a:gd name="connsiteY17" fmla="*/ 22192 h 6964048"/>
              <a:gd name="connsiteX18" fmla="*/ 7569856 w 11548747"/>
              <a:gd name="connsiteY18" fmla="*/ 27511 h 6964048"/>
              <a:gd name="connsiteX19" fmla="*/ 1969662 w 11548747"/>
              <a:gd name="connsiteY19" fmla="*/ 0 h 6964048"/>
              <a:gd name="connsiteX0" fmla="*/ 1969662 w 11548747"/>
              <a:gd name="connsiteY0" fmla="*/ 0 h 6964048"/>
              <a:gd name="connsiteX1" fmla="*/ 531298 w 11548747"/>
              <a:gd name="connsiteY1" fmla="*/ 10760 h 6964048"/>
              <a:gd name="connsiteX2" fmla="*/ 10008 w 11548747"/>
              <a:gd name="connsiteY2" fmla="*/ 41197 h 6964048"/>
              <a:gd name="connsiteX3" fmla="*/ 0 w 11548747"/>
              <a:gd name="connsiteY3" fmla="*/ 907167 h 6964048"/>
              <a:gd name="connsiteX4" fmla="*/ 37448 w 11548747"/>
              <a:gd name="connsiteY4" fmla="*/ 4886548 h 6964048"/>
              <a:gd name="connsiteX5" fmla="*/ 98442 w 11548747"/>
              <a:gd name="connsiteY5" fmla="*/ 5882443 h 6964048"/>
              <a:gd name="connsiteX6" fmla="*/ 5454117 w 11548747"/>
              <a:gd name="connsiteY6" fmla="*/ 5874336 h 6964048"/>
              <a:gd name="connsiteX7" fmla="*/ 8041610 w 11548747"/>
              <a:gd name="connsiteY7" fmla="*/ 5853608 h 6964048"/>
              <a:gd name="connsiteX8" fmla="*/ 8284568 w 11548747"/>
              <a:gd name="connsiteY8" fmla="*/ 5877326 h 6964048"/>
              <a:gd name="connsiteX9" fmla="*/ 8545453 w 11548747"/>
              <a:gd name="connsiteY9" fmla="*/ 6964048 h 6964048"/>
              <a:gd name="connsiteX10" fmla="*/ 8896242 w 11548747"/>
              <a:gd name="connsiteY10" fmla="*/ 5864484 h 6964048"/>
              <a:gd name="connsiteX11" fmla="*/ 9744860 w 11548747"/>
              <a:gd name="connsiteY11" fmla="*/ 5851061 h 6964048"/>
              <a:gd name="connsiteX12" fmla="*/ 10897205 w 11548747"/>
              <a:gd name="connsiteY12" fmla="*/ 5873967 h 6964048"/>
              <a:gd name="connsiteX13" fmla="*/ 11532312 w 11548747"/>
              <a:gd name="connsiteY13" fmla="*/ 5869852 h 6964048"/>
              <a:gd name="connsiteX14" fmla="*/ 11541222 w 11548747"/>
              <a:gd name="connsiteY14" fmla="*/ 2573275 h 6964048"/>
              <a:gd name="connsiteX15" fmla="*/ 11542621 w 11548747"/>
              <a:gd name="connsiteY15" fmla="*/ 135715 h 6964048"/>
              <a:gd name="connsiteX16" fmla="*/ 11356281 w 11548747"/>
              <a:gd name="connsiteY16" fmla="*/ 34886 h 6964048"/>
              <a:gd name="connsiteX17" fmla="*/ 10659977 w 11548747"/>
              <a:gd name="connsiteY17" fmla="*/ 22192 h 6964048"/>
              <a:gd name="connsiteX18" fmla="*/ 7569856 w 11548747"/>
              <a:gd name="connsiteY18" fmla="*/ 27511 h 6964048"/>
              <a:gd name="connsiteX19" fmla="*/ 1969662 w 11548747"/>
              <a:gd name="connsiteY19" fmla="*/ 0 h 6964048"/>
              <a:gd name="connsiteX0" fmla="*/ 1969662 w 11548747"/>
              <a:gd name="connsiteY0" fmla="*/ 0 h 6964048"/>
              <a:gd name="connsiteX1" fmla="*/ 531298 w 11548747"/>
              <a:gd name="connsiteY1" fmla="*/ 10760 h 6964048"/>
              <a:gd name="connsiteX2" fmla="*/ 10008 w 11548747"/>
              <a:gd name="connsiteY2" fmla="*/ 41197 h 6964048"/>
              <a:gd name="connsiteX3" fmla="*/ 0 w 11548747"/>
              <a:gd name="connsiteY3" fmla="*/ 907167 h 6964048"/>
              <a:gd name="connsiteX4" fmla="*/ 37448 w 11548747"/>
              <a:gd name="connsiteY4" fmla="*/ 4886548 h 6964048"/>
              <a:gd name="connsiteX5" fmla="*/ 98442 w 11548747"/>
              <a:gd name="connsiteY5" fmla="*/ 5882443 h 6964048"/>
              <a:gd name="connsiteX6" fmla="*/ 5454117 w 11548747"/>
              <a:gd name="connsiteY6" fmla="*/ 5874336 h 6964048"/>
              <a:gd name="connsiteX7" fmla="*/ 8041610 w 11548747"/>
              <a:gd name="connsiteY7" fmla="*/ 5853608 h 6964048"/>
              <a:gd name="connsiteX8" fmla="*/ 8284568 w 11548747"/>
              <a:gd name="connsiteY8" fmla="*/ 5877326 h 6964048"/>
              <a:gd name="connsiteX9" fmla="*/ 8545453 w 11548747"/>
              <a:gd name="connsiteY9" fmla="*/ 6964048 h 6964048"/>
              <a:gd name="connsiteX10" fmla="*/ 8896242 w 11548747"/>
              <a:gd name="connsiteY10" fmla="*/ 5864484 h 6964048"/>
              <a:gd name="connsiteX11" fmla="*/ 9744860 w 11548747"/>
              <a:gd name="connsiteY11" fmla="*/ 5851061 h 6964048"/>
              <a:gd name="connsiteX12" fmla="*/ 10897205 w 11548747"/>
              <a:gd name="connsiteY12" fmla="*/ 5873967 h 6964048"/>
              <a:gd name="connsiteX13" fmla="*/ 11532312 w 11548747"/>
              <a:gd name="connsiteY13" fmla="*/ 5869852 h 6964048"/>
              <a:gd name="connsiteX14" fmla="*/ 11541222 w 11548747"/>
              <a:gd name="connsiteY14" fmla="*/ 2573275 h 6964048"/>
              <a:gd name="connsiteX15" fmla="*/ 11542621 w 11548747"/>
              <a:gd name="connsiteY15" fmla="*/ 135715 h 6964048"/>
              <a:gd name="connsiteX16" fmla="*/ 11356281 w 11548747"/>
              <a:gd name="connsiteY16" fmla="*/ 34886 h 6964048"/>
              <a:gd name="connsiteX17" fmla="*/ 10659977 w 11548747"/>
              <a:gd name="connsiteY17" fmla="*/ 22192 h 6964048"/>
              <a:gd name="connsiteX18" fmla="*/ 7569856 w 11548747"/>
              <a:gd name="connsiteY18" fmla="*/ 27511 h 6964048"/>
              <a:gd name="connsiteX19" fmla="*/ 1969662 w 11548747"/>
              <a:gd name="connsiteY19" fmla="*/ 0 h 6964048"/>
              <a:gd name="connsiteX0" fmla="*/ 1969662 w 13176852"/>
              <a:gd name="connsiteY0" fmla="*/ 0 h 6964048"/>
              <a:gd name="connsiteX1" fmla="*/ 531298 w 13176852"/>
              <a:gd name="connsiteY1" fmla="*/ 10760 h 6964048"/>
              <a:gd name="connsiteX2" fmla="*/ 10008 w 13176852"/>
              <a:gd name="connsiteY2" fmla="*/ 41197 h 6964048"/>
              <a:gd name="connsiteX3" fmla="*/ 0 w 13176852"/>
              <a:gd name="connsiteY3" fmla="*/ 907167 h 6964048"/>
              <a:gd name="connsiteX4" fmla="*/ 37448 w 13176852"/>
              <a:gd name="connsiteY4" fmla="*/ 4886548 h 6964048"/>
              <a:gd name="connsiteX5" fmla="*/ 98442 w 13176852"/>
              <a:gd name="connsiteY5" fmla="*/ 5882443 h 6964048"/>
              <a:gd name="connsiteX6" fmla="*/ 5454117 w 13176852"/>
              <a:gd name="connsiteY6" fmla="*/ 5874336 h 6964048"/>
              <a:gd name="connsiteX7" fmla="*/ 8041610 w 13176852"/>
              <a:gd name="connsiteY7" fmla="*/ 5853608 h 6964048"/>
              <a:gd name="connsiteX8" fmla="*/ 8284568 w 13176852"/>
              <a:gd name="connsiteY8" fmla="*/ 5877326 h 6964048"/>
              <a:gd name="connsiteX9" fmla="*/ 8545453 w 13176852"/>
              <a:gd name="connsiteY9" fmla="*/ 6964048 h 6964048"/>
              <a:gd name="connsiteX10" fmla="*/ 8896242 w 13176852"/>
              <a:gd name="connsiteY10" fmla="*/ 5864484 h 6964048"/>
              <a:gd name="connsiteX11" fmla="*/ 9744860 w 13176852"/>
              <a:gd name="connsiteY11" fmla="*/ 5851061 h 6964048"/>
              <a:gd name="connsiteX12" fmla="*/ 10897205 w 13176852"/>
              <a:gd name="connsiteY12" fmla="*/ 5873967 h 6964048"/>
              <a:gd name="connsiteX13" fmla="*/ 13176205 w 13176852"/>
              <a:gd name="connsiteY13" fmla="*/ 6004789 h 6964048"/>
              <a:gd name="connsiteX14" fmla="*/ 11541222 w 13176852"/>
              <a:gd name="connsiteY14" fmla="*/ 2573275 h 6964048"/>
              <a:gd name="connsiteX15" fmla="*/ 11542621 w 13176852"/>
              <a:gd name="connsiteY15" fmla="*/ 135715 h 6964048"/>
              <a:gd name="connsiteX16" fmla="*/ 11356281 w 13176852"/>
              <a:gd name="connsiteY16" fmla="*/ 34886 h 6964048"/>
              <a:gd name="connsiteX17" fmla="*/ 10659977 w 13176852"/>
              <a:gd name="connsiteY17" fmla="*/ 22192 h 6964048"/>
              <a:gd name="connsiteX18" fmla="*/ 7569856 w 13176852"/>
              <a:gd name="connsiteY18" fmla="*/ 27511 h 6964048"/>
              <a:gd name="connsiteX19" fmla="*/ 1969662 w 13176852"/>
              <a:gd name="connsiteY19" fmla="*/ 0 h 6964048"/>
              <a:gd name="connsiteX0" fmla="*/ 1969662 w 13257988"/>
              <a:gd name="connsiteY0" fmla="*/ 0 h 6964048"/>
              <a:gd name="connsiteX1" fmla="*/ 531298 w 13257988"/>
              <a:gd name="connsiteY1" fmla="*/ 10760 h 6964048"/>
              <a:gd name="connsiteX2" fmla="*/ 10008 w 13257988"/>
              <a:gd name="connsiteY2" fmla="*/ 41197 h 6964048"/>
              <a:gd name="connsiteX3" fmla="*/ 0 w 13257988"/>
              <a:gd name="connsiteY3" fmla="*/ 907167 h 6964048"/>
              <a:gd name="connsiteX4" fmla="*/ 37448 w 13257988"/>
              <a:gd name="connsiteY4" fmla="*/ 4886548 h 6964048"/>
              <a:gd name="connsiteX5" fmla="*/ 98442 w 13257988"/>
              <a:gd name="connsiteY5" fmla="*/ 5882443 h 6964048"/>
              <a:gd name="connsiteX6" fmla="*/ 5454117 w 13257988"/>
              <a:gd name="connsiteY6" fmla="*/ 5874336 h 6964048"/>
              <a:gd name="connsiteX7" fmla="*/ 8041610 w 13257988"/>
              <a:gd name="connsiteY7" fmla="*/ 5853608 h 6964048"/>
              <a:gd name="connsiteX8" fmla="*/ 8284568 w 13257988"/>
              <a:gd name="connsiteY8" fmla="*/ 5877326 h 6964048"/>
              <a:gd name="connsiteX9" fmla="*/ 8545453 w 13257988"/>
              <a:gd name="connsiteY9" fmla="*/ 6964048 h 6964048"/>
              <a:gd name="connsiteX10" fmla="*/ 8896242 w 13257988"/>
              <a:gd name="connsiteY10" fmla="*/ 5864484 h 6964048"/>
              <a:gd name="connsiteX11" fmla="*/ 9744860 w 13257988"/>
              <a:gd name="connsiteY11" fmla="*/ 5851061 h 6964048"/>
              <a:gd name="connsiteX12" fmla="*/ 10897205 w 13257988"/>
              <a:gd name="connsiteY12" fmla="*/ 5873967 h 6964048"/>
              <a:gd name="connsiteX13" fmla="*/ 13176205 w 13257988"/>
              <a:gd name="connsiteY13" fmla="*/ 6004789 h 6964048"/>
              <a:gd name="connsiteX14" fmla="*/ 13257852 w 13257988"/>
              <a:gd name="connsiteY14" fmla="*/ 1313888 h 6964048"/>
              <a:gd name="connsiteX15" fmla="*/ 11542621 w 13257988"/>
              <a:gd name="connsiteY15" fmla="*/ 135715 h 6964048"/>
              <a:gd name="connsiteX16" fmla="*/ 11356281 w 13257988"/>
              <a:gd name="connsiteY16" fmla="*/ 34886 h 6964048"/>
              <a:gd name="connsiteX17" fmla="*/ 10659977 w 13257988"/>
              <a:gd name="connsiteY17" fmla="*/ 22192 h 6964048"/>
              <a:gd name="connsiteX18" fmla="*/ 7569856 w 13257988"/>
              <a:gd name="connsiteY18" fmla="*/ 27511 h 6964048"/>
              <a:gd name="connsiteX19" fmla="*/ 1969662 w 13257988"/>
              <a:gd name="connsiteY19" fmla="*/ 0 h 6964048"/>
              <a:gd name="connsiteX0" fmla="*/ 1969662 w 13266257"/>
              <a:gd name="connsiteY0" fmla="*/ 10977443 h 17941491"/>
              <a:gd name="connsiteX1" fmla="*/ 531298 w 13266257"/>
              <a:gd name="connsiteY1" fmla="*/ 10988203 h 17941491"/>
              <a:gd name="connsiteX2" fmla="*/ 10008 w 13266257"/>
              <a:gd name="connsiteY2" fmla="*/ 11018640 h 17941491"/>
              <a:gd name="connsiteX3" fmla="*/ 0 w 13266257"/>
              <a:gd name="connsiteY3" fmla="*/ 11884610 h 17941491"/>
              <a:gd name="connsiteX4" fmla="*/ 37448 w 13266257"/>
              <a:gd name="connsiteY4" fmla="*/ 15863991 h 17941491"/>
              <a:gd name="connsiteX5" fmla="*/ 98442 w 13266257"/>
              <a:gd name="connsiteY5" fmla="*/ 16859886 h 17941491"/>
              <a:gd name="connsiteX6" fmla="*/ 5454117 w 13266257"/>
              <a:gd name="connsiteY6" fmla="*/ 16851779 h 17941491"/>
              <a:gd name="connsiteX7" fmla="*/ 8041610 w 13266257"/>
              <a:gd name="connsiteY7" fmla="*/ 16831051 h 17941491"/>
              <a:gd name="connsiteX8" fmla="*/ 8284568 w 13266257"/>
              <a:gd name="connsiteY8" fmla="*/ 16854769 h 17941491"/>
              <a:gd name="connsiteX9" fmla="*/ 8545453 w 13266257"/>
              <a:gd name="connsiteY9" fmla="*/ 17941491 h 17941491"/>
              <a:gd name="connsiteX10" fmla="*/ 8896242 w 13266257"/>
              <a:gd name="connsiteY10" fmla="*/ 16841927 h 17941491"/>
              <a:gd name="connsiteX11" fmla="*/ 9744860 w 13266257"/>
              <a:gd name="connsiteY11" fmla="*/ 16828504 h 17941491"/>
              <a:gd name="connsiteX12" fmla="*/ 10897205 w 13266257"/>
              <a:gd name="connsiteY12" fmla="*/ 16851410 h 17941491"/>
              <a:gd name="connsiteX13" fmla="*/ 13176205 w 13266257"/>
              <a:gd name="connsiteY13" fmla="*/ 16982232 h 17941491"/>
              <a:gd name="connsiteX14" fmla="*/ 13257852 w 13266257"/>
              <a:gd name="connsiteY14" fmla="*/ 12291331 h 17941491"/>
              <a:gd name="connsiteX15" fmla="*/ 12982846 w 13266257"/>
              <a:gd name="connsiteY15" fmla="*/ 3572 h 17941491"/>
              <a:gd name="connsiteX16" fmla="*/ 11356281 w 13266257"/>
              <a:gd name="connsiteY16" fmla="*/ 11012329 h 17941491"/>
              <a:gd name="connsiteX17" fmla="*/ 10659977 w 13266257"/>
              <a:gd name="connsiteY17" fmla="*/ 10999635 h 17941491"/>
              <a:gd name="connsiteX18" fmla="*/ 7569856 w 13266257"/>
              <a:gd name="connsiteY18" fmla="*/ 11004954 h 17941491"/>
              <a:gd name="connsiteX19" fmla="*/ 1969662 w 13266257"/>
              <a:gd name="connsiteY19" fmla="*/ 10977443 h 17941491"/>
              <a:gd name="connsiteX0" fmla="*/ 1969662 w 13266257"/>
              <a:gd name="connsiteY0" fmla="*/ 10977443 h 17941491"/>
              <a:gd name="connsiteX1" fmla="*/ 531298 w 13266257"/>
              <a:gd name="connsiteY1" fmla="*/ 10988203 h 17941491"/>
              <a:gd name="connsiteX2" fmla="*/ 10008 w 13266257"/>
              <a:gd name="connsiteY2" fmla="*/ 11018640 h 17941491"/>
              <a:gd name="connsiteX3" fmla="*/ 0 w 13266257"/>
              <a:gd name="connsiteY3" fmla="*/ 11884610 h 17941491"/>
              <a:gd name="connsiteX4" fmla="*/ 37448 w 13266257"/>
              <a:gd name="connsiteY4" fmla="*/ 15863991 h 17941491"/>
              <a:gd name="connsiteX5" fmla="*/ 98442 w 13266257"/>
              <a:gd name="connsiteY5" fmla="*/ 16859886 h 17941491"/>
              <a:gd name="connsiteX6" fmla="*/ 5454117 w 13266257"/>
              <a:gd name="connsiteY6" fmla="*/ 16851779 h 17941491"/>
              <a:gd name="connsiteX7" fmla="*/ 8041610 w 13266257"/>
              <a:gd name="connsiteY7" fmla="*/ 16831051 h 17941491"/>
              <a:gd name="connsiteX8" fmla="*/ 8284568 w 13266257"/>
              <a:gd name="connsiteY8" fmla="*/ 16854769 h 17941491"/>
              <a:gd name="connsiteX9" fmla="*/ 8545453 w 13266257"/>
              <a:gd name="connsiteY9" fmla="*/ 17941491 h 17941491"/>
              <a:gd name="connsiteX10" fmla="*/ 8896242 w 13266257"/>
              <a:gd name="connsiteY10" fmla="*/ 16841927 h 17941491"/>
              <a:gd name="connsiteX11" fmla="*/ 9744860 w 13266257"/>
              <a:gd name="connsiteY11" fmla="*/ 16828504 h 17941491"/>
              <a:gd name="connsiteX12" fmla="*/ 10897205 w 13266257"/>
              <a:gd name="connsiteY12" fmla="*/ 16851410 h 17941491"/>
              <a:gd name="connsiteX13" fmla="*/ 13176205 w 13266257"/>
              <a:gd name="connsiteY13" fmla="*/ 16982232 h 17941491"/>
              <a:gd name="connsiteX14" fmla="*/ 13257852 w 13266257"/>
              <a:gd name="connsiteY14" fmla="*/ 12291331 h 17941491"/>
              <a:gd name="connsiteX15" fmla="*/ 12982846 w 13266257"/>
              <a:gd name="connsiteY15" fmla="*/ 3572 h 17941491"/>
              <a:gd name="connsiteX16" fmla="*/ 11356281 w 13266257"/>
              <a:gd name="connsiteY16" fmla="*/ 11012329 h 17941491"/>
              <a:gd name="connsiteX17" fmla="*/ 7569856 w 13266257"/>
              <a:gd name="connsiteY17" fmla="*/ 11004954 h 17941491"/>
              <a:gd name="connsiteX18" fmla="*/ 1969662 w 13266257"/>
              <a:gd name="connsiteY18" fmla="*/ 10977443 h 17941491"/>
              <a:gd name="connsiteX0" fmla="*/ 1969662 w 13265043"/>
              <a:gd name="connsiteY0" fmla="*/ 11860808 h 18824856"/>
              <a:gd name="connsiteX1" fmla="*/ 531298 w 13265043"/>
              <a:gd name="connsiteY1" fmla="*/ 11871568 h 18824856"/>
              <a:gd name="connsiteX2" fmla="*/ 10008 w 13265043"/>
              <a:gd name="connsiteY2" fmla="*/ 11902005 h 18824856"/>
              <a:gd name="connsiteX3" fmla="*/ 0 w 13265043"/>
              <a:gd name="connsiteY3" fmla="*/ 12767975 h 18824856"/>
              <a:gd name="connsiteX4" fmla="*/ 37448 w 13265043"/>
              <a:gd name="connsiteY4" fmla="*/ 16747356 h 18824856"/>
              <a:gd name="connsiteX5" fmla="*/ 98442 w 13265043"/>
              <a:gd name="connsiteY5" fmla="*/ 17743251 h 18824856"/>
              <a:gd name="connsiteX6" fmla="*/ 5454117 w 13265043"/>
              <a:gd name="connsiteY6" fmla="*/ 17735144 h 18824856"/>
              <a:gd name="connsiteX7" fmla="*/ 8041610 w 13265043"/>
              <a:gd name="connsiteY7" fmla="*/ 17714416 h 18824856"/>
              <a:gd name="connsiteX8" fmla="*/ 8284568 w 13265043"/>
              <a:gd name="connsiteY8" fmla="*/ 17738134 h 18824856"/>
              <a:gd name="connsiteX9" fmla="*/ 8545453 w 13265043"/>
              <a:gd name="connsiteY9" fmla="*/ 18824856 h 18824856"/>
              <a:gd name="connsiteX10" fmla="*/ 8896242 w 13265043"/>
              <a:gd name="connsiteY10" fmla="*/ 17725292 h 18824856"/>
              <a:gd name="connsiteX11" fmla="*/ 9744860 w 13265043"/>
              <a:gd name="connsiteY11" fmla="*/ 17711869 h 18824856"/>
              <a:gd name="connsiteX12" fmla="*/ 10897205 w 13265043"/>
              <a:gd name="connsiteY12" fmla="*/ 17734775 h 18824856"/>
              <a:gd name="connsiteX13" fmla="*/ 13176205 w 13265043"/>
              <a:gd name="connsiteY13" fmla="*/ 17865597 h 18824856"/>
              <a:gd name="connsiteX14" fmla="*/ 13257852 w 13265043"/>
              <a:gd name="connsiteY14" fmla="*/ 13174696 h 18824856"/>
              <a:gd name="connsiteX15" fmla="*/ 12982846 w 13265043"/>
              <a:gd name="connsiteY15" fmla="*/ 886937 h 18824856"/>
              <a:gd name="connsiteX16" fmla="*/ 11414472 w 13265043"/>
              <a:gd name="connsiteY16" fmla="*/ 2180430 h 18824856"/>
              <a:gd name="connsiteX17" fmla="*/ 7569856 w 13265043"/>
              <a:gd name="connsiteY17" fmla="*/ 11888319 h 18824856"/>
              <a:gd name="connsiteX18" fmla="*/ 1969662 w 13265043"/>
              <a:gd name="connsiteY18" fmla="*/ 11860808 h 18824856"/>
              <a:gd name="connsiteX0" fmla="*/ 1969662 w 13265043"/>
              <a:gd name="connsiteY0" fmla="*/ 11542377 h 18506425"/>
              <a:gd name="connsiteX1" fmla="*/ 531298 w 13265043"/>
              <a:gd name="connsiteY1" fmla="*/ 11553137 h 18506425"/>
              <a:gd name="connsiteX2" fmla="*/ 10008 w 13265043"/>
              <a:gd name="connsiteY2" fmla="*/ 11583574 h 18506425"/>
              <a:gd name="connsiteX3" fmla="*/ 0 w 13265043"/>
              <a:gd name="connsiteY3" fmla="*/ 12449544 h 18506425"/>
              <a:gd name="connsiteX4" fmla="*/ 37448 w 13265043"/>
              <a:gd name="connsiteY4" fmla="*/ 16428925 h 18506425"/>
              <a:gd name="connsiteX5" fmla="*/ 98442 w 13265043"/>
              <a:gd name="connsiteY5" fmla="*/ 17424820 h 18506425"/>
              <a:gd name="connsiteX6" fmla="*/ 5454117 w 13265043"/>
              <a:gd name="connsiteY6" fmla="*/ 17416713 h 18506425"/>
              <a:gd name="connsiteX7" fmla="*/ 8041610 w 13265043"/>
              <a:gd name="connsiteY7" fmla="*/ 17395985 h 18506425"/>
              <a:gd name="connsiteX8" fmla="*/ 8284568 w 13265043"/>
              <a:gd name="connsiteY8" fmla="*/ 17419703 h 18506425"/>
              <a:gd name="connsiteX9" fmla="*/ 8545453 w 13265043"/>
              <a:gd name="connsiteY9" fmla="*/ 18506425 h 18506425"/>
              <a:gd name="connsiteX10" fmla="*/ 8896242 w 13265043"/>
              <a:gd name="connsiteY10" fmla="*/ 17406861 h 18506425"/>
              <a:gd name="connsiteX11" fmla="*/ 9744860 w 13265043"/>
              <a:gd name="connsiteY11" fmla="*/ 17393438 h 18506425"/>
              <a:gd name="connsiteX12" fmla="*/ 10897205 w 13265043"/>
              <a:gd name="connsiteY12" fmla="*/ 17416344 h 18506425"/>
              <a:gd name="connsiteX13" fmla="*/ 13176205 w 13265043"/>
              <a:gd name="connsiteY13" fmla="*/ 17547166 h 18506425"/>
              <a:gd name="connsiteX14" fmla="*/ 13257852 w 13265043"/>
              <a:gd name="connsiteY14" fmla="*/ 12856265 h 18506425"/>
              <a:gd name="connsiteX15" fmla="*/ 12982846 w 13265043"/>
              <a:gd name="connsiteY15" fmla="*/ 568506 h 18506425"/>
              <a:gd name="connsiteX16" fmla="*/ 11414472 w 13265043"/>
              <a:gd name="connsiteY16" fmla="*/ 1861999 h 18506425"/>
              <a:gd name="connsiteX17" fmla="*/ 7526213 w 13265043"/>
              <a:gd name="connsiteY17" fmla="*/ 190437 h 18506425"/>
              <a:gd name="connsiteX18" fmla="*/ 1969662 w 13265043"/>
              <a:gd name="connsiteY18" fmla="*/ 11542377 h 18506425"/>
              <a:gd name="connsiteX0" fmla="*/ 2056949 w 13265043"/>
              <a:gd name="connsiteY0" fmla="*/ 0 h 18703324"/>
              <a:gd name="connsiteX1" fmla="*/ 531298 w 13265043"/>
              <a:gd name="connsiteY1" fmla="*/ 11750036 h 18703324"/>
              <a:gd name="connsiteX2" fmla="*/ 10008 w 13265043"/>
              <a:gd name="connsiteY2" fmla="*/ 11780473 h 18703324"/>
              <a:gd name="connsiteX3" fmla="*/ 0 w 13265043"/>
              <a:gd name="connsiteY3" fmla="*/ 12646443 h 18703324"/>
              <a:gd name="connsiteX4" fmla="*/ 37448 w 13265043"/>
              <a:gd name="connsiteY4" fmla="*/ 16625824 h 18703324"/>
              <a:gd name="connsiteX5" fmla="*/ 98442 w 13265043"/>
              <a:gd name="connsiteY5" fmla="*/ 17621719 h 18703324"/>
              <a:gd name="connsiteX6" fmla="*/ 5454117 w 13265043"/>
              <a:gd name="connsiteY6" fmla="*/ 17613612 h 18703324"/>
              <a:gd name="connsiteX7" fmla="*/ 8041610 w 13265043"/>
              <a:gd name="connsiteY7" fmla="*/ 17592884 h 18703324"/>
              <a:gd name="connsiteX8" fmla="*/ 8284568 w 13265043"/>
              <a:gd name="connsiteY8" fmla="*/ 17616602 h 18703324"/>
              <a:gd name="connsiteX9" fmla="*/ 8545453 w 13265043"/>
              <a:gd name="connsiteY9" fmla="*/ 18703324 h 18703324"/>
              <a:gd name="connsiteX10" fmla="*/ 8896242 w 13265043"/>
              <a:gd name="connsiteY10" fmla="*/ 17603760 h 18703324"/>
              <a:gd name="connsiteX11" fmla="*/ 9744860 w 13265043"/>
              <a:gd name="connsiteY11" fmla="*/ 17590337 h 18703324"/>
              <a:gd name="connsiteX12" fmla="*/ 10897205 w 13265043"/>
              <a:gd name="connsiteY12" fmla="*/ 17613243 h 18703324"/>
              <a:gd name="connsiteX13" fmla="*/ 13176205 w 13265043"/>
              <a:gd name="connsiteY13" fmla="*/ 17744065 h 18703324"/>
              <a:gd name="connsiteX14" fmla="*/ 13257852 w 13265043"/>
              <a:gd name="connsiteY14" fmla="*/ 13053164 h 18703324"/>
              <a:gd name="connsiteX15" fmla="*/ 12982846 w 13265043"/>
              <a:gd name="connsiteY15" fmla="*/ 765405 h 18703324"/>
              <a:gd name="connsiteX16" fmla="*/ 11414472 w 13265043"/>
              <a:gd name="connsiteY16" fmla="*/ 2058898 h 18703324"/>
              <a:gd name="connsiteX17" fmla="*/ 7526213 w 13265043"/>
              <a:gd name="connsiteY17" fmla="*/ 387336 h 18703324"/>
              <a:gd name="connsiteX18" fmla="*/ 2056949 w 13265043"/>
              <a:gd name="connsiteY18" fmla="*/ 0 h 18703324"/>
              <a:gd name="connsiteX0" fmla="*/ 2209737 w 13417831"/>
              <a:gd name="connsiteY0" fmla="*/ 0 h 18703324"/>
              <a:gd name="connsiteX1" fmla="*/ 29438 w 13417831"/>
              <a:gd name="connsiteY1" fmla="*/ 280629 h 18703324"/>
              <a:gd name="connsiteX2" fmla="*/ 162796 w 13417831"/>
              <a:gd name="connsiteY2" fmla="*/ 11780473 h 18703324"/>
              <a:gd name="connsiteX3" fmla="*/ 152788 w 13417831"/>
              <a:gd name="connsiteY3" fmla="*/ 12646443 h 18703324"/>
              <a:gd name="connsiteX4" fmla="*/ 190236 w 13417831"/>
              <a:gd name="connsiteY4" fmla="*/ 16625824 h 18703324"/>
              <a:gd name="connsiteX5" fmla="*/ 251230 w 13417831"/>
              <a:gd name="connsiteY5" fmla="*/ 17621719 h 18703324"/>
              <a:gd name="connsiteX6" fmla="*/ 5606905 w 13417831"/>
              <a:gd name="connsiteY6" fmla="*/ 17613612 h 18703324"/>
              <a:gd name="connsiteX7" fmla="*/ 8194398 w 13417831"/>
              <a:gd name="connsiteY7" fmla="*/ 17592884 h 18703324"/>
              <a:gd name="connsiteX8" fmla="*/ 8437356 w 13417831"/>
              <a:gd name="connsiteY8" fmla="*/ 17616602 h 18703324"/>
              <a:gd name="connsiteX9" fmla="*/ 8698241 w 13417831"/>
              <a:gd name="connsiteY9" fmla="*/ 18703324 h 18703324"/>
              <a:gd name="connsiteX10" fmla="*/ 9049030 w 13417831"/>
              <a:gd name="connsiteY10" fmla="*/ 17603760 h 18703324"/>
              <a:gd name="connsiteX11" fmla="*/ 9897648 w 13417831"/>
              <a:gd name="connsiteY11" fmla="*/ 17590337 h 18703324"/>
              <a:gd name="connsiteX12" fmla="*/ 11049993 w 13417831"/>
              <a:gd name="connsiteY12" fmla="*/ 17613243 h 18703324"/>
              <a:gd name="connsiteX13" fmla="*/ 13328993 w 13417831"/>
              <a:gd name="connsiteY13" fmla="*/ 17744065 h 18703324"/>
              <a:gd name="connsiteX14" fmla="*/ 13410640 w 13417831"/>
              <a:gd name="connsiteY14" fmla="*/ 13053164 h 18703324"/>
              <a:gd name="connsiteX15" fmla="*/ 13135634 w 13417831"/>
              <a:gd name="connsiteY15" fmla="*/ 765405 h 18703324"/>
              <a:gd name="connsiteX16" fmla="*/ 11567260 w 13417831"/>
              <a:gd name="connsiteY16" fmla="*/ 2058898 h 18703324"/>
              <a:gd name="connsiteX17" fmla="*/ 7679001 w 13417831"/>
              <a:gd name="connsiteY17" fmla="*/ 387336 h 18703324"/>
              <a:gd name="connsiteX18" fmla="*/ 2209737 w 13417831"/>
              <a:gd name="connsiteY18" fmla="*/ 0 h 18703324"/>
              <a:gd name="connsiteX0" fmla="*/ 2209737 w 13417289"/>
              <a:gd name="connsiteY0" fmla="*/ 228521 h 18931845"/>
              <a:gd name="connsiteX1" fmla="*/ 29438 w 13417289"/>
              <a:gd name="connsiteY1" fmla="*/ 509150 h 18931845"/>
              <a:gd name="connsiteX2" fmla="*/ 162796 w 13417289"/>
              <a:gd name="connsiteY2" fmla="*/ 12008994 h 18931845"/>
              <a:gd name="connsiteX3" fmla="*/ 152788 w 13417289"/>
              <a:gd name="connsiteY3" fmla="*/ 12874964 h 18931845"/>
              <a:gd name="connsiteX4" fmla="*/ 190236 w 13417289"/>
              <a:gd name="connsiteY4" fmla="*/ 16854345 h 18931845"/>
              <a:gd name="connsiteX5" fmla="*/ 251230 w 13417289"/>
              <a:gd name="connsiteY5" fmla="*/ 17850240 h 18931845"/>
              <a:gd name="connsiteX6" fmla="*/ 5606905 w 13417289"/>
              <a:gd name="connsiteY6" fmla="*/ 17842133 h 18931845"/>
              <a:gd name="connsiteX7" fmla="*/ 8194398 w 13417289"/>
              <a:gd name="connsiteY7" fmla="*/ 17821405 h 18931845"/>
              <a:gd name="connsiteX8" fmla="*/ 8437356 w 13417289"/>
              <a:gd name="connsiteY8" fmla="*/ 17845123 h 18931845"/>
              <a:gd name="connsiteX9" fmla="*/ 8698241 w 13417289"/>
              <a:gd name="connsiteY9" fmla="*/ 18931845 h 18931845"/>
              <a:gd name="connsiteX10" fmla="*/ 9049030 w 13417289"/>
              <a:gd name="connsiteY10" fmla="*/ 17832281 h 18931845"/>
              <a:gd name="connsiteX11" fmla="*/ 9897648 w 13417289"/>
              <a:gd name="connsiteY11" fmla="*/ 17818858 h 18931845"/>
              <a:gd name="connsiteX12" fmla="*/ 11049993 w 13417289"/>
              <a:gd name="connsiteY12" fmla="*/ 17841764 h 18931845"/>
              <a:gd name="connsiteX13" fmla="*/ 13328993 w 13417289"/>
              <a:gd name="connsiteY13" fmla="*/ 17972586 h 18931845"/>
              <a:gd name="connsiteX14" fmla="*/ 13410640 w 13417289"/>
              <a:gd name="connsiteY14" fmla="*/ 13281685 h 18931845"/>
              <a:gd name="connsiteX15" fmla="*/ 13135634 w 13417289"/>
              <a:gd name="connsiteY15" fmla="*/ 993926 h 18931845"/>
              <a:gd name="connsiteX16" fmla="*/ 11596356 w 13417289"/>
              <a:gd name="connsiteY16" fmla="*/ 713186 h 18931845"/>
              <a:gd name="connsiteX17" fmla="*/ 7679001 w 13417289"/>
              <a:gd name="connsiteY17" fmla="*/ 615857 h 18931845"/>
              <a:gd name="connsiteX18" fmla="*/ 2209737 w 13417289"/>
              <a:gd name="connsiteY18" fmla="*/ 228521 h 18931845"/>
              <a:gd name="connsiteX0" fmla="*/ 2209737 w 13935641"/>
              <a:gd name="connsiteY0" fmla="*/ 129186 h 18832510"/>
              <a:gd name="connsiteX1" fmla="*/ 29438 w 13935641"/>
              <a:gd name="connsiteY1" fmla="*/ 409815 h 18832510"/>
              <a:gd name="connsiteX2" fmla="*/ 162796 w 13935641"/>
              <a:gd name="connsiteY2" fmla="*/ 11909659 h 18832510"/>
              <a:gd name="connsiteX3" fmla="*/ 152788 w 13935641"/>
              <a:gd name="connsiteY3" fmla="*/ 12775629 h 18832510"/>
              <a:gd name="connsiteX4" fmla="*/ 190236 w 13935641"/>
              <a:gd name="connsiteY4" fmla="*/ 16755010 h 18832510"/>
              <a:gd name="connsiteX5" fmla="*/ 251230 w 13935641"/>
              <a:gd name="connsiteY5" fmla="*/ 17750905 h 18832510"/>
              <a:gd name="connsiteX6" fmla="*/ 5606905 w 13935641"/>
              <a:gd name="connsiteY6" fmla="*/ 17742798 h 18832510"/>
              <a:gd name="connsiteX7" fmla="*/ 8194398 w 13935641"/>
              <a:gd name="connsiteY7" fmla="*/ 17722070 h 18832510"/>
              <a:gd name="connsiteX8" fmla="*/ 8437356 w 13935641"/>
              <a:gd name="connsiteY8" fmla="*/ 17745788 h 18832510"/>
              <a:gd name="connsiteX9" fmla="*/ 8698241 w 13935641"/>
              <a:gd name="connsiteY9" fmla="*/ 18832510 h 18832510"/>
              <a:gd name="connsiteX10" fmla="*/ 9049030 w 13935641"/>
              <a:gd name="connsiteY10" fmla="*/ 17732946 h 18832510"/>
              <a:gd name="connsiteX11" fmla="*/ 9897648 w 13935641"/>
              <a:gd name="connsiteY11" fmla="*/ 17719523 h 18832510"/>
              <a:gd name="connsiteX12" fmla="*/ 11049993 w 13935641"/>
              <a:gd name="connsiteY12" fmla="*/ 17742429 h 18832510"/>
              <a:gd name="connsiteX13" fmla="*/ 13328993 w 13935641"/>
              <a:gd name="connsiteY13" fmla="*/ 17873251 h 18832510"/>
              <a:gd name="connsiteX14" fmla="*/ 13410640 w 13935641"/>
              <a:gd name="connsiteY14" fmla="*/ 13182350 h 18832510"/>
              <a:gd name="connsiteX15" fmla="*/ 13863020 w 13935641"/>
              <a:gd name="connsiteY15" fmla="*/ 1029527 h 18832510"/>
              <a:gd name="connsiteX16" fmla="*/ 11596356 w 13935641"/>
              <a:gd name="connsiteY16" fmla="*/ 613851 h 18832510"/>
              <a:gd name="connsiteX17" fmla="*/ 7679001 w 13935641"/>
              <a:gd name="connsiteY17" fmla="*/ 516522 h 18832510"/>
              <a:gd name="connsiteX18" fmla="*/ 2209737 w 13935641"/>
              <a:gd name="connsiteY18" fmla="*/ 129186 h 18832510"/>
              <a:gd name="connsiteX0" fmla="*/ 2209737 w 13969129"/>
              <a:gd name="connsiteY0" fmla="*/ 0 h 18703324"/>
              <a:gd name="connsiteX1" fmla="*/ 29438 w 13969129"/>
              <a:gd name="connsiteY1" fmla="*/ 280629 h 18703324"/>
              <a:gd name="connsiteX2" fmla="*/ 162796 w 13969129"/>
              <a:gd name="connsiteY2" fmla="*/ 11780473 h 18703324"/>
              <a:gd name="connsiteX3" fmla="*/ 152788 w 13969129"/>
              <a:gd name="connsiteY3" fmla="*/ 12646443 h 18703324"/>
              <a:gd name="connsiteX4" fmla="*/ 190236 w 13969129"/>
              <a:gd name="connsiteY4" fmla="*/ 16625824 h 18703324"/>
              <a:gd name="connsiteX5" fmla="*/ 251230 w 13969129"/>
              <a:gd name="connsiteY5" fmla="*/ 17621719 h 18703324"/>
              <a:gd name="connsiteX6" fmla="*/ 5606905 w 13969129"/>
              <a:gd name="connsiteY6" fmla="*/ 17613612 h 18703324"/>
              <a:gd name="connsiteX7" fmla="*/ 8194398 w 13969129"/>
              <a:gd name="connsiteY7" fmla="*/ 17592884 h 18703324"/>
              <a:gd name="connsiteX8" fmla="*/ 8437356 w 13969129"/>
              <a:gd name="connsiteY8" fmla="*/ 17616602 h 18703324"/>
              <a:gd name="connsiteX9" fmla="*/ 8698241 w 13969129"/>
              <a:gd name="connsiteY9" fmla="*/ 18703324 h 18703324"/>
              <a:gd name="connsiteX10" fmla="*/ 9049030 w 13969129"/>
              <a:gd name="connsiteY10" fmla="*/ 17603760 h 18703324"/>
              <a:gd name="connsiteX11" fmla="*/ 9897648 w 13969129"/>
              <a:gd name="connsiteY11" fmla="*/ 17590337 h 18703324"/>
              <a:gd name="connsiteX12" fmla="*/ 11049993 w 13969129"/>
              <a:gd name="connsiteY12" fmla="*/ 17613243 h 18703324"/>
              <a:gd name="connsiteX13" fmla="*/ 13328993 w 13969129"/>
              <a:gd name="connsiteY13" fmla="*/ 17744065 h 18703324"/>
              <a:gd name="connsiteX14" fmla="*/ 13410640 w 13969129"/>
              <a:gd name="connsiteY14" fmla="*/ 13053164 h 18703324"/>
              <a:gd name="connsiteX15" fmla="*/ 13863020 w 13969129"/>
              <a:gd name="connsiteY15" fmla="*/ 900341 h 18703324"/>
              <a:gd name="connsiteX16" fmla="*/ 11596356 w 13969129"/>
              <a:gd name="connsiteY16" fmla="*/ 484665 h 18703324"/>
              <a:gd name="connsiteX17" fmla="*/ 7679001 w 13969129"/>
              <a:gd name="connsiteY17" fmla="*/ 387336 h 18703324"/>
              <a:gd name="connsiteX18" fmla="*/ 2209737 w 13969129"/>
              <a:gd name="connsiteY18" fmla="*/ 0 h 18703324"/>
              <a:gd name="connsiteX0" fmla="*/ 2209737 w 13955995"/>
              <a:gd name="connsiteY0" fmla="*/ 0 h 18703324"/>
              <a:gd name="connsiteX1" fmla="*/ 29438 w 13955995"/>
              <a:gd name="connsiteY1" fmla="*/ 280629 h 18703324"/>
              <a:gd name="connsiteX2" fmla="*/ 162796 w 13955995"/>
              <a:gd name="connsiteY2" fmla="*/ 11780473 h 18703324"/>
              <a:gd name="connsiteX3" fmla="*/ 152788 w 13955995"/>
              <a:gd name="connsiteY3" fmla="*/ 12646443 h 18703324"/>
              <a:gd name="connsiteX4" fmla="*/ 190236 w 13955995"/>
              <a:gd name="connsiteY4" fmla="*/ 16625824 h 18703324"/>
              <a:gd name="connsiteX5" fmla="*/ 251230 w 13955995"/>
              <a:gd name="connsiteY5" fmla="*/ 17621719 h 18703324"/>
              <a:gd name="connsiteX6" fmla="*/ 5606905 w 13955995"/>
              <a:gd name="connsiteY6" fmla="*/ 17613612 h 18703324"/>
              <a:gd name="connsiteX7" fmla="*/ 8194398 w 13955995"/>
              <a:gd name="connsiteY7" fmla="*/ 17592884 h 18703324"/>
              <a:gd name="connsiteX8" fmla="*/ 8437356 w 13955995"/>
              <a:gd name="connsiteY8" fmla="*/ 17616602 h 18703324"/>
              <a:gd name="connsiteX9" fmla="*/ 8698241 w 13955995"/>
              <a:gd name="connsiteY9" fmla="*/ 18703324 h 18703324"/>
              <a:gd name="connsiteX10" fmla="*/ 9049030 w 13955995"/>
              <a:gd name="connsiteY10" fmla="*/ 17603760 h 18703324"/>
              <a:gd name="connsiteX11" fmla="*/ 9897648 w 13955995"/>
              <a:gd name="connsiteY11" fmla="*/ 17590337 h 18703324"/>
              <a:gd name="connsiteX12" fmla="*/ 11049993 w 13955995"/>
              <a:gd name="connsiteY12" fmla="*/ 17613243 h 18703324"/>
              <a:gd name="connsiteX13" fmla="*/ 13328993 w 13955995"/>
              <a:gd name="connsiteY13" fmla="*/ 17744065 h 18703324"/>
              <a:gd name="connsiteX14" fmla="*/ 13410640 w 13955995"/>
              <a:gd name="connsiteY14" fmla="*/ 13053164 h 18703324"/>
              <a:gd name="connsiteX15" fmla="*/ 13848472 w 13955995"/>
              <a:gd name="connsiteY15" fmla="*/ 495539 h 18703324"/>
              <a:gd name="connsiteX16" fmla="*/ 11596356 w 13955995"/>
              <a:gd name="connsiteY16" fmla="*/ 484665 h 18703324"/>
              <a:gd name="connsiteX17" fmla="*/ 7679001 w 13955995"/>
              <a:gd name="connsiteY17" fmla="*/ 387336 h 18703324"/>
              <a:gd name="connsiteX18" fmla="*/ 2209737 w 13955995"/>
              <a:gd name="connsiteY18" fmla="*/ 0 h 18703324"/>
              <a:gd name="connsiteX0" fmla="*/ 2209737 w 13970835"/>
              <a:gd name="connsiteY0" fmla="*/ 0 h 18703324"/>
              <a:gd name="connsiteX1" fmla="*/ 29438 w 13970835"/>
              <a:gd name="connsiteY1" fmla="*/ 280629 h 18703324"/>
              <a:gd name="connsiteX2" fmla="*/ 162796 w 13970835"/>
              <a:gd name="connsiteY2" fmla="*/ 11780473 h 18703324"/>
              <a:gd name="connsiteX3" fmla="*/ 152788 w 13970835"/>
              <a:gd name="connsiteY3" fmla="*/ 12646443 h 18703324"/>
              <a:gd name="connsiteX4" fmla="*/ 190236 w 13970835"/>
              <a:gd name="connsiteY4" fmla="*/ 16625824 h 18703324"/>
              <a:gd name="connsiteX5" fmla="*/ 251230 w 13970835"/>
              <a:gd name="connsiteY5" fmla="*/ 17621719 h 18703324"/>
              <a:gd name="connsiteX6" fmla="*/ 5606905 w 13970835"/>
              <a:gd name="connsiteY6" fmla="*/ 17613612 h 18703324"/>
              <a:gd name="connsiteX7" fmla="*/ 8194398 w 13970835"/>
              <a:gd name="connsiteY7" fmla="*/ 17592884 h 18703324"/>
              <a:gd name="connsiteX8" fmla="*/ 8437356 w 13970835"/>
              <a:gd name="connsiteY8" fmla="*/ 17616602 h 18703324"/>
              <a:gd name="connsiteX9" fmla="*/ 8698241 w 13970835"/>
              <a:gd name="connsiteY9" fmla="*/ 18703324 h 18703324"/>
              <a:gd name="connsiteX10" fmla="*/ 9049030 w 13970835"/>
              <a:gd name="connsiteY10" fmla="*/ 17603760 h 18703324"/>
              <a:gd name="connsiteX11" fmla="*/ 9897648 w 13970835"/>
              <a:gd name="connsiteY11" fmla="*/ 17590337 h 18703324"/>
              <a:gd name="connsiteX12" fmla="*/ 11049993 w 13970835"/>
              <a:gd name="connsiteY12" fmla="*/ 17613243 h 18703324"/>
              <a:gd name="connsiteX13" fmla="*/ 13969093 w 13970835"/>
              <a:gd name="connsiteY13" fmla="*/ 17429217 h 18703324"/>
              <a:gd name="connsiteX14" fmla="*/ 13410640 w 13970835"/>
              <a:gd name="connsiteY14" fmla="*/ 13053164 h 18703324"/>
              <a:gd name="connsiteX15" fmla="*/ 13848472 w 13970835"/>
              <a:gd name="connsiteY15" fmla="*/ 495539 h 18703324"/>
              <a:gd name="connsiteX16" fmla="*/ 11596356 w 13970835"/>
              <a:gd name="connsiteY16" fmla="*/ 484665 h 18703324"/>
              <a:gd name="connsiteX17" fmla="*/ 7679001 w 13970835"/>
              <a:gd name="connsiteY17" fmla="*/ 387336 h 18703324"/>
              <a:gd name="connsiteX18" fmla="*/ 2209737 w 13970835"/>
              <a:gd name="connsiteY18" fmla="*/ 0 h 18703324"/>
              <a:gd name="connsiteX0" fmla="*/ 2209737 w 14109074"/>
              <a:gd name="connsiteY0" fmla="*/ 404285 h 19107609"/>
              <a:gd name="connsiteX1" fmla="*/ 29438 w 14109074"/>
              <a:gd name="connsiteY1" fmla="*/ 684914 h 19107609"/>
              <a:gd name="connsiteX2" fmla="*/ 162796 w 14109074"/>
              <a:gd name="connsiteY2" fmla="*/ 12184758 h 19107609"/>
              <a:gd name="connsiteX3" fmla="*/ 152788 w 14109074"/>
              <a:gd name="connsiteY3" fmla="*/ 13050728 h 19107609"/>
              <a:gd name="connsiteX4" fmla="*/ 190236 w 14109074"/>
              <a:gd name="connsiteY4" fmla="*/ 17030109 h 19107609"/>
              <a:gd name="connsiteX5" fmla="*/ 251230 w 14109074"/>
              <a:gd name="connsiteY5" fmla="*/ 18026004 h 19107609"/>
              <a:gd name="connsiteX6" fmla="*/ 5606905 w 14109074"/>
              <a:gd name="connsiteY6" fmla="*/ 18017897 h 19107609"/>
              <a:gd name="connsiteX7" fmla="*/ 8194398 w 14109074"/>
              <a:gd name="connsiteY7" fmla="*/ 17997169 h 19107609"/>
              <a:gd name="connsiteX8" fmla="*/ 8437356 w 14109074"/>
              <a:gd name="connsiteY8" fmla="*/ 18020887 h 19107609"/>
              <a:gd name="connsiteX9" fmla="*/ 8698241 w 14109074"/>
              <a:gd name="connsiteY9" fmla="*/ 19107609 h 19107609"/>
              <a:gd name="connsiteX10" fmla="*/ 9049030 w 14109074"/>
              <a:gd name="connsiteY10" fmla="*/ 18008045 h 19107609"/>
              <a:gd name="connsiteX11" fmla="*/ 9897648 w 14109074"/>
              <a:gd name="connsiteY11" fmla="*/ 17994622 h 19107609"/>
              <a:gd name="connsiteX12" fmla="*/ 11049993 w 14109074"/>
              <a:gd name="connsiteY12" fmla="*/ 18017528 h 19107609"/>
              <a:gd name="connsiteX13" fmla="*/ 13969093 w 14109074"/>
              <a:gd name="connsiteY13" fmla="*/ 17833502 h 19107609"/>
              <a:gd name="connsiteX14" fmla="*/ 14050741 w 14109074"/>
              <a:gd name="connsiteY14" fmla="*/ 13052648 h 19107609"/>
              <a:gd name="connsiteX15" fmla="*/ 13848472 w 14109074"/>
              <a:gd name="connsiteY15" fmla="*/ 899824 h 19107609"/>
              <a:gd name="connsiteX16" fmla="*/ 11596356 w 14109074"/>
              <a:gd name="connsiteY16" fmla="*/ 888950 h 19107609"/>
              <a:gd name="connsiteX17" fmla="*/ 7679001 w 14109074"/>
              <a:gd name="connsiteY17" fmla="*/ 791621 h 19107609"/>
              <a:gd name="connsiteX18" fmla="*/ 2209737 w 14109074"/>
              <a:gd name="connsiteY18" fmla="*/ 404285 h 19107609"/>
              <a:gd name="connsiteX0" fmla="*/ 2209737 w 14393631"/>
              <a:gd name="connsiteY0" fmla="*/ 404289 h 19107613"/>
              <a:gd name="connsiteX1" fmla="*/ 29438 w 14393631"/>
              <a:gd name="connsiteY1" fmla="*/ 684918 h 19107613"/>
              <a:gd name="connsiteX2" fmla="*/ 162796 w 14393631"/>
              <a:gd name="connsiteY2" fmla="*/ 12184762 h 19107613"/>
              <a:gd name="connsiteX3" fmla="*/ 152788 w 14393631"/>
              <a:gd name="connsiteY3" fmla="*/ 13050732 h 19107613"/>
              <a:gd name="connsiteX4" fmla="*/ 190236 w 14393631"/>
              <a:gd name="connsiteY4" fmla="*/ 17030113 h 19107613"/>
              <a:gd name="connsiteX5" fmla="*/ 251230 w 14393631"/>
              <a:gd name="connsiteY5" fmla="*/ 18026008 h 19107613"/>
              <a:gd name="connsiteX6" fmla="*/ 5606905 w 14393631"/>
              <a:gd name="connsiteY6" fmla="*/ 18017901 h 19107613"/>
              <a:gd name="connsiteX7" fmla="*/ 8194398 w 14393631"/>
              <a:gd name="connsiteY7" fmla="*/ 17997173 h 19107613"/>
              <a:gd name="connsiteX8" fmla="*/ 8437356 w 14393631"/>
              <a:gd name="connsiteY8" fmla="*/ 18020891 h 19107613"/>
              <a:gd name="connsiteX9" fmla="*/ 8698241 w 14393631"/>
              <a:gd name="connsiteY9" fmla="*/ 19107613 h 19107613"/>
              <a:gd name="connsiteX10" fmla="*/ 9049030 w 14393631"/>
              <a:gd name="connsiteY10" fmla="*/ 18008049 h 19107613"/>
              <a:gd name="connsiteX11" fmla="*/ 9897648 w 14393631"/>
              <a:gd name="connsiteY11" fmla="*/ 17994626 h 19107613"/>
              <a:gd name="connsiteX12" fmla="*/ 11049993 w 14393631"/>
              <a:gd name="connsiteY12" fmla="*/ 18017532 h 19107613"/>
              <a:gd name="connsiteX13" fmla="*/ 14390977 w 14393631"/>
              <a:gd name="connsiteY13" fmla="*/ 18016424 h 19107613"/>
              <a:gd name="connsiteX14" fmla="*/ 14050741 w 14393631"/>
              <a:gd name="connsiteY14" fmla="*/ 13052652 h 19107613"/>
              <a:gd name="connsiteX15" fmla="*/ 13848472 w 14393631"/>
              <a:gd name="connsiteY15" fmla="*/ 899828 h 19107613"/>
              <a:gd name="connsiteX16" fmla="*/ 11596356 w 14393631"/>
              <a:gd name="connsiteY16" fmla="*/ 888954 h 19107613"/>
              <a:gd name="connsiteX17" fmla="*/ 7679001 w 14393631"/>
              <a:gd name="connsiteY17" fmla="*/ 791625 h 19107613"/>
              <a:gd name="connsiteX18" fmla="*/ 2209737 w 14393631"/>
              <a:gd name="connsiteY18" fmla="*/ 404289 h 19107613"/>
              <a:gd name="connsiteX0" fmla="*/ 2209737 w 14459237"/>
              <a:gd name="connsiteY0" fmla="*/ 390738 h 19094062"/>
              <a:gd name="connsiteX1" fmla="*/ 29438 w 14459237"/>
              <a:gd name="connsiteY1" fmla="*/ 671367 h 19094062"/>
              <a:gd name="connsiteX2" fmla="*/ 162796 w 14459237"/>
              <a:gd name="connsiteY2" fmla="*/ 12171211 h 19094062"/>
              <a:gd name="connsiteX3" fmla="*/ 152788 w 14459237"/>
              <a:gd name="connsiteY3" fmla="*/ 13037181 h 19094062"/>
              <a:gd name="connsiteX4" fmla="*/ 190236 w 14459237"/>
              <a:gd name="connsiteY4" fmla="*/ 17016562 h 19094062"/>
              <a:gd name="connsiteX5" fmla="*/ 251230 w 14459237"/>
              <a:gd name="connsiteY5" fmla="*/ 18012457 h 19094062"/>
              <a:gd name="connsiteX6" fmla="*/ 5606905 w 14459237"/>
              <a:gd name="connsiteY6" fmla="*/ 18004350 h 19094062"/>
              <a:gd name="connsiteX7" fmla="*/ 8194398 w 14459237"/>
              <a:gd name="connsiteY7" fmla="*/ 17983622 h 19094062"/>
              <a:gd name="connsiteX8" fmla="*/ 8437356 w 14459237"/>
              <a:gd name="connsiteY8" fmla="*/ 18007340 h 19094062"/>
              <a:gd name="connsiteX9" fmla="*/ 8698241 w 14459237"/>
              <a:gd name="connsiteY9" fmla="*/ 19094062 h 19094062"/>
              <a:gd name="connsiteX10" fmla="*/ 9049030 w 14459237"/>
              <a:gd name="connsiteY10" fmla="*/ 17994498 h 19094062"/>
              <a:gd name="connsiteX11" fmla="*/ 9897648 w 14459237"/>
              <a:gd name="connsiteY11" fmla="*/ 17981075 h 19094062"/>
              <a:gd name="connsiteX12" fmla="*/ 11049993 w 14459237"/>
              <a:gd name="connsiteY12" fmla="*/ 18003981 h 19094062"/>
              <a:gd name="connsiteX13" fmla="*/ 14390977 w 14459237"/>
              <a:gd name="connsiteY13" fmla="*/ 18002873 h 19094062"/>
              <a:gd name="connsiteX14" fmla="*/ 14458076 w 14459237"/>
              <a:gd name="connsiteY14" fmla="*/ 12856182 h 19094062"/>
              <a:gd name="connsiteX15" fmla="*/ 13848472 w 14459237"/>
              <a:gd name="connsiteY15" fmla="*/ 886277 h 19094062"/>
              <a:gd name="connsiteX16" fmla="*/ 11596356 w 14459237"/>
              <a:gd name="connsiteY16" fmla="*/ 875403 h 19094062"/>
              <a:gd name="connsiteX17" fmla="*/ 7679001 w 14459237"/>
              <a:gd name="connsiteY17" fmla="*/ 778074 h 19094062"/>
              <a:gd name="connsiteX18" fmla="*/ 2209737 w 14459237"/>
              <a:gd name="connsiteY18" fmla="*/ 390738 h 19094062"/>
              <a:gd name="connsiteX0" fmla="*/ 2209737 w 14633152"/>
              <a:gd name="connsiteY0" fmla="*/ 250403 h 18953727"/>
              <a:gd name="connsiteX1" fmla="*/ 29438 w 14633152"/>
              <a:gd name="connsiteY1" fmla="*/ 531032 h 18953727"/>
              <a:gd name="connsiteX2" fmla="*/ 162796 w 14633152"/>
              <a:gd name="connsiteY2" fmla="*/ 12030876 h 18953727"/>
              <a:gd name="connsiteX3" fmla="*/ 152788 w 14633152"/>
              <a:gd name="connsiteY3" fmla="*/ 12896846 h 18953727"/>
              <a:gd name="connsiteX4" fmla="*/ 190236 w 14633152"/>
              <a:gd name="connsiteY4" fmla="*/ 16876227 h 18953727"/>
              <a:gd name="connsiteX5" fmla="*/ 251230 w 14633152"/>
              <a:gd name="connsiteY5" fmla="*/ 17872122 h 18953727"/>
              <a:gd name="connsiteX6" fmla="*/ 5606905 w 14633152"/>
              <a:gd name="connsiteY6" fmla="*/ 17864015 h 18953727"/>
              <a:gd name="connsiteX7" fmla="*/ 8194398 w 14633152"/>
              <a:gd name="connsiteY7" fmla="*/ 17843287 h 18953727"/>
              <a:gd name="connsiteX8" fmla="*/ 8437356 w 14633152"/>
              <a:gd name="connsiteY8" fmla="*/ 17867005 h 18953727"/>
              <a:gd name="connsiteX9" fmla="*/ 8698241 w 14633152"/>
              <a:gd name="connsiteY9" fmla="*/ 18953727 h 18953727"/>
              <a:gd name="connsiteX10" fmla="*/ 9049030 w 14633152"/>
              <a:gd name="connsiteY10" fmla="*/ 17854163 h 18953727"/>
              <a:gd name="connsiteX11" fmla="*/ 9897648 w 14633152"/>
              <a:gd name="connsiteY11" fmla="*/ 17840740 h 18953727"/>
              <a:gd name="connsiteX12" fmla="*/ 11049993 w 14633152"/>
              <a:gd name="connsiteY12" fmla="*/ 17863646 h 18953727"/>
              <a:gd name="connsiteX13" fmla="*/ 14390977 w 14633152"/>
              <a:gd name="connsiteY13" fmla="*/ 17862538 h 18953727"/>
              <a:gd name="connsiteX14" fmla="*/ 14458076 w 14633152"/>
              <a:gd name="connsiteY14" fmla="*/ 12715847 h 18953727"/>
              <a:gd name="connsiteX15" fmla="*/ 14401285 w 14633152"/>
              <a:gd name="connsiteY15" fmla="*/ 928860 h 18953727"/>
              <a:gd name="connsiteX16" fmla="*/ 11596356 w 14633152"/>
              <a:gd name="connsiteY16" fmla="*/ 735068 h 18953727"/>
              <a:gd name="connsiteX17" fmla="*/ 7679001 w 14633152"/>
              <a:gd name="connsiteY17" fmla="*/ 637739 h 18953727"/>
              <a:gd name="connsiteX18" fmla="*/ 2209737 w 14633152"/>
              <a:gd name="connsiteY18" fmla="*/ 250403 h 18953727"/>
              <a:gd name="connsiteX0" fmla="*/ 2209737 w 14624506"/>
              <a:gd name="connsiteY0" fmla="*/ 0 h 18703324"/>
              <a:gd name="connsiteX1" fmla="*/ 29438 w 14624506"/>
              <a:gd name="connsiteY1" fmla="*/ 280629 h 18703324"/>
              <a:gd name="connsiteX2" fmla="*/ 162796 w 14624506"/>
              <a:gd name="connsiteY2" fmla="*/ 11780473 h 18703324"/>
              <a:gd name="connsiteX3" fmla="*/ 152788 w 14624506"/>
              <a:gd name="connsiteY3" fmla="*/ 12646443 h 18703324"/>
              <a:gd name="connsiteX4" fmla="*/ 190236 w 14624506"/>
              <a:gd name="connsiteY4" fmla="*/ 16625824 h 18703324"/>
              <a:gd name="connsiteX5" fmla="*/ 251230 w 14624506"/>
              <a:gd name="connsiteY5" fmla="*/ 17621719 h 18703324"/>
              <a:gd name="connsiteX6" fmla="*/ 5606905 w 14624506"/>
              <a:gd name="connsiteY6" fmla="*/ 17613612 h 18703324"/>
              <a:gd name="connsiteX7" fmla="*/ 8194398 w 14624506"/>
              <a:gd name="connsiteY7" fmla="*/ 17592884 h 18703324"/>
              <a:gd name="connsiteX8" fmla="*/ 8437356 w 14624506"/>
              <a:gd name="connsiteY8" fmla="*/ 17616602 h 18703324"/>
              <a:gd name="connsiteX9" fmla="*/ 8698241 w 14624506"/>
              <a:gd name="connsiteY9" fmla="*/ 18703324 h 18703324"/>
              <a:gd name="connsiteX10" fmla="*/ 9049030 w 14624506"/>
              <a:gd name="connsiteY10" fmla="*/ 17603760 h 18703324"/>
              <a:gd name="connsiteX11" fmla="*/ 9897648 w 14624506"/>
              <a:gd name="connsiteY11" fmla="*/ 17590337 h 18703324"/>
              <a:gd name="connsiteX12" fmla="*/ 11049993 w 14624506"/>
              <a:gd name="connsiteY12" fmla="*/ 17613243 h 18703324"/>
              <a:gd name="connsiteX13" fmla="*/ 14390977 w 14624506"/>
              <a:gd name="connsiteY13" fmla="*/ 17612135 h 18703324"/>
              <a:gd name="connsiteX14" fmla="*/ 14458076 w 14624506"/>
              <a:gd name="connsiteY14" fmla="*/ 12465444 h 18703324"/>
              <a:gd name="connsiteX15" fmla="*/ 14452054 w 14624506"/>
              <a:gd name="connsiteY15" fmla="*/ 1691913 h 18703324"/>
              <a:gd name="connsiteX16" fmla="*/ 14401285 w 14624506"/>
              <a:gd name="connsiteY16" fmla="*/ 678457 h 18703324"/>
              <a:gd name="connsiteX17" fmla="*/ 11596356 w 14624506"/>
              <a:gd name="connsiteY17" fmla="*/ 484665 h 18703324"/>
              <a:gd name="connsiteX18" fmla="*/ 7679001 w 14624506"/>
              <a:gd name="connsiteY18" fmla="*/ 387336 h 18703324"/>
              <a:gd name="connsiteX19" fmla="*/ 2209737 w 14624506"/>
              <a:gd name="connsiteY19" fmla="*/ 0 h 18703324"/>
              <a:gd name="connsiteX0" fmla="*/ 2209737 w 14628098"/>
              <a:gd name="connsiteY0" fmla="*/ 0 h 18703324"/>
              <a:gd name="connsiteX1" fmla="*/ 29438 w 14628098"/>
              <a:gd name="connsiteY1" fmla="*/ 280629 h 18703324"/>
              <a:gd name="connsiteX2" fmla="*/ 162796 w 14628098"/>
              <a:gd name="connsiteY2" fmla="*/ 11780473 h 18703324"/>
              <a:gd name="connsiteX3" fmla="*/ 152788 w 14628098"/>
              <a:gd name="connsiteY3" fmla="*/ 12646443 h 18703324"/>
              <a:gd name="connsiteX4" fmla="*/ 190236 w 14628098"/>
              <a:gd name="connsiteY4" fmla="*/ 16625824 h 18703324"/>
              <a:gd name="connsiteX5" fmla="*/ 251230 w 14628098"/>
              <a:gd name="connsiteY5" fmla="*/ 17621719 h 18703324"/>
              <a:gd name="connsiteX6" fmla="*/ 5606905 w 14628098"/>
              <a:gd name="connsiteY6" fmla="*/ 17613612 h 18703324"/>
              <a:gd name="connsiteX7" fmla="*/ 8194398 w 14628098"/>
              <a:gd name="connsiteY7" fmla="*/ 17592884 h 18703324"/>
              <a:gd name="connsiteX8" fmla="*/ 8437356 w 14628098"/>
              <a:gd name="connsiteY8" fmla="*/ 17616602 h 18703324"/>
              <a:gd name="connsiteX9" fmla="*/ 8698241 w 14628098"/>
              <a:gd name="connsiteY9" fmla="*/ 18703324 h 18703324"/>
              <a:gd name="connsiteX10" fmla="*/ 9049030 w 14628098"/>
              <a:gd name="connsiteY10" fmla="*/ 17603760 h 18703324"/>
              <a:gd name="connsiteX11" fmla="*/ 9897648 w 14628098"/>
              <a:gd name="connsiteY11" fmla="*/ 17590337 h 18703324"/>
              <a:gd name="connsiteX12" fmla="*/ 11049993 w 14628098"/>
              <a:gd name="connsiteY12" fmla="*/ 17613243 h 18703324"/>
              <a:gd name="connsiteX13" fmla="*/ 14390977 w 14628098"/>
              <a:gd name="connsiteY13" fmla="*/ 17612135 h 18703324"/>
              <a:gd name="connsiteX14" fmla="*/ 14458076 w 14628098"/>
              <a:gd name="connsiteY14" fmla="*/ 12465444 h 18703324"/>
              <a:gd name="connsiteX15" fmla="*/ 14452054 w 14628098"/>
              <a:gd name="connsiteY15" fmla="*/ 1691913 h 18703324"/>
              <a:gd name="connsiteX16" fmla="*/ 14401285 w 14628098"/>
              <a:gd name="connsiteY16" fmla="*/ 678457 h 18703324"/>
              <a:gd name="connsiteX17" fmla="*/ 11596356 w 14628098"/>
              <a:gd name="connsiteY17" fmla="*/ 484665 h 18703324"/>
              <a:gd name="connsiteX18" fmla="*/ 7679001 w 14628098"/>
              <a:gd name="connsiteY18" fmla="*/ 387336 h 18703324"/>
              <a:gd name="connsiteX19" fmla="*/ 2209737 w 14628098"/>
              <a:gd name="connsiteY19" fmla="*/ 0 h 18703324"/>
              <a:gd name="connsiteX0" fmla="*/ 2209737 w 14458076"/>
              <a:gd name="connsiteY0" fmla="*/ 0 h 18703324"/>
              <a:gd name="connsiteX1" fmla="*/ 29438 w 14458076"/>
              <a:gd name="connsiteY1" fmla="*/ 280629 h 18703324"/>
              <a:gd name="connsiteX2" fmla="*/ 162796 w 14458076"/>
              <a:gd name="connsiteY2" fmla="*/ 11780473 h 18703324"/>
              <a:gd name="connsiteX3" fmla="*/ 152788 w 14458076"/>
              <a:gd name="connsiteY3" fmla="*/ 12646443 h 18703324"/>
              <a:gd name="connsiteX4" fmla="*/ 190236 w 14458076"/>
              <a:gd name="connsiteY4" fmla="*/ 16625824 h 18703324"/>
              <a:gd name="connsiteX5" fmla="*/ 251230 w 14458076"/>
              <a:gd name="connsiteY5" fmla="*/ 17621719 h 18703324"/>
              <a:gd name="connsiteX6" fmla="*/ 5606905 w 14458076"/>
              <a:gd name="connsiteY6" fmla="*/ 17613612 h 18703324"/>
              <a:gd name="connsiteX7" fmla="*/ 8194398 w 14458076"/>
              <a:gd name="connsiteY7" fmla="*/ 17592884 h 18703324"/>
              <a:gd name="connsiteX8" fmla="*/ 8437356 w 14458076"/>
              <a:gd name="connsiteY8" fmla="*/ 17616602 h 18703324"/>
              <a:gd name="connsiteX9" fmla="*/ 8698241 w 14458076"/>
              <a:gd name="connsiteY9" fmla="*/ 18703324 h 18703324"/>
              <a:gd name="connsiteX10" fmla="*/ 9049030 w 14458076"/>
              <a:gd name="connsiteY10" fmla="*/ 17603760 h 18703324"/>
              <a:gd name="connsiteX11" fmla="*/ 9897648 w 14458076"/>
              <a:gd name="connsiteY11" fmla="*/ 17590337 h 18703324"/>
              <a:gd name="connsiteX12" fmla="*/ 11049993 w 14458076"/>
              <a:gd name="connsiteY12" fmla="*/ 17613243 h 18703324"/>
              <a:gd name="connsiteX13" fmla="*/ 14390977 w 14458076"/>
              <a:gd name="connsiteY13" fmla="*/ 17612135 h 18703324"/>
              <a:gd name="connsiteX14" fmla="*/ 14458076 w 14458076"/>
              <a:gd name="connsiteY14" fmla="*/ 12465444 h 18703324"/>
              <a:gd name="connsiteX15" fmla="*/ 14452054 w 14458076"/>
              <a:gd name="connsiteY15" fmla="*/ 1691913 h 18703324"/>
              <a:gd name="connsiteX16" fmla="*/ 14401285 w 14458076"/>
              <a:gd name="connsiteY16" fmla="*/ 678457 h 18703324"/>
              <a:gd name="connsiteX17" fmla="*/ 11596356 w 14458076"/>
              <a:gd name="connsiteY17" fmla="*/ 484665 h 18703324"/>
              <a:gd name="connsiteX18" fmla="*/ 7679001 w 14458076"/>
              <a:gd name="connsiteY18" fmla="*/ 387336 h 18703324"/>
              <a:gd name="connsiteX19" fmla="*/ 2209737 w 14458076"/>
              <a:gd name="connsiteY19" fmla="*/ 0 h 18703324"/>
              <a:gd name="connsiteX0" fmla="*/ 2209737 w 14458076"/>
              <a:gd name="connsiteY0" fmla="*/ 0 h 18703324"/>
              <a:gd name="connsiteX1" fmla="*/ 29438 w 14458076"/>
              <a:gd name="connsiteY1" fmla="*/ 280629 h 18703324"/>
              <a:gd name="connsiteX2" fmla="*/ 162796 w 14458076"/>
              <a:gd name="connsiteY2" fmla="*/ 11780473 h 18703324"/>
              <a:gd name="connsiteX3" fmla="*/ 152788 w 14458076"/>
              <a:gd name="connsiteY3" fmla="*/ 12646443 h 18703324"/>
              <a:gd name="connsiteX4" fmla="*/ 190236 w 14458076"/>
              <a:gd name="connsiteY4" fmla="*/ 16625824 h 18703324"/>
              <a:gd name="connsiteX5" fmla="*/ 251230 w 14458076"/>
              <a:gd name="connsiteY5" fmla="*/ 17621719 h 18703324"/>
              <a:gd name="connsiteX6" fmla="*/ 5606905 w 14458076"/>
              <a:gd name="connsiteY6" fmla="*/ 17613612 h 18703324"/>
              <a:gd name="connsiteX7" fmla="*/ 8194398 w 14458076"/>
              <a:gd name="connsiteY7" fmla="*/ 17592884 h 18703324"/>
              <a:gd name="connsiteX8" fmla="*/ 8437356 w 14458076"/>
              <a:gd name="connsiteY8" fmla="*/ 17616602 h 18703324"/>
              <a:gd name="connsiteX9" fmla="*/ 8698241 w 14458076"/>
              <a:gd name="connsiteY9" fmla="*/ 18703324 h 18703324"/>
              <a:gd name="connsiteX10" fmla="*/ 9049030 w 14458076"/>
              <a:gd name="connsiteY10" fmla="*/ 17603760 h 18703324"/>
              <a:gd name="connsiteX11" fmla="*/ 9897648 w 14458076"/>
              <a:gd name="connsiteY11" fmla="*/ 17590337 h 18703324"/>
              <a:gd name="connsiteX12" fmla="*/ 11049993 w 14458076"/>
              <a:gd name="connsiteY12" fmla="*/ 17613243 h 18703324"/>
              <a:gd name="connsiteX13" fmla="*/ 14390977 w 14458076"/>
              <a:gd name="connsiteY13" fmla="*/ 17612135 h 18703324"/>
              <a:gd name="connsiteX14" fmla="*/ 14458076 w 14458076"/>
              <a:gd name="connsiteY14" fmla="*/ 12465444 h 18703324"/>
              <a:gd name="connsiteX15" fmla="*/ 14452054 w 14458076"/>
              <a:gd name="connsiteY15" fmla="*/ 1691913 h 18703324"/>
              <a:gd name="connsiteX16" fmla="*/ 14386737 w 14458076"/>
              <a:gd name="connsiteY16" fmla="*/ 83974 h 18703324"/>
              <a:gd name="connsiteX17" fmla="*/ 11596356 w 14458076"/>
              <a:gd name="connsiteY17" fmla="*/ 484665 h 18703324"/>
              <a:gd name="connsiteX18" fmla="*/ 7679001 w 14458076"/>
              <a:gd name="connsiteY18" fmla="*/ 387336 h 18703324"/>
              <a:gd name="connsiteX19" fmla="*/ 2209737 w 14458076"/>
              <a:gd name="connsiteY19" fmla="*/ 0 h 18703324"/>
              <a:gd name="connsiteX0" fmla="*/ 2209737 w 14617946"/>
              <a:gd name="connsiteY0" fmla="*/ 51366 h 18754690"/>
              <a:gd name="connsiteX1" fmla="*/ 29438 w 14617946"/>
              <a:gd name="connsiteY1" fmla="*/ 331995 h 18754690"/>
              <a:gd name="connsiteX2" fmla="*/ 162796 w 14617946"/>
              <a:gd name="connsiteY2" fmla="*/ 11831839 h 18754690"/>
              <a:gd name="connsiteX3" fmla="*/ 152788 w 14617946"/>
              <a:gd name="connsiteY3" fmla="*/ 12697809 h 18754690"/>
              <a:gd name="connsiteX4" fmla="*/ 190236 w 14617946"/>
              <a:gd name="connsiteY4" fmla="*/ 16677190 h 18754690"/>
              <a:gd name="connsiteX5" fmla="*/ 251230 w 14617946"/>
              <a:gd name="connsiteY5" fmla="*/ 17673085 h 18754690"/>
              <a:gd name="connsiteX6" fmla="*/ 5606905 w 14617946"/>
              <a:gd name="connsiteY6" fmla="*/ 17664978 h 18754690"/>
              <a:gd name="connsiteX7" fmla="*/ 8194398 w 14617946"/>
              <a:gd name="connsiteY7" fmla="*/ 17644250 h 18754690"/>
              <a:gd name="connsiteX8" fmla="*/ 8437356 w 14617946"/>
              <a:gd name="connsiteY8" fmla="*/ 17667968 h 18754690"/>
              <a:gd name="connsiteX9" fmla="*/ 8698241 w 14617946"/>
              <a:gd name="connsiteY9" fmla="*/ 18754690 h 18754690"/>
              <a:gd name="connsiteX10" fmla="*/ 9049030 w 14617946"/>
              <a:gd name="connsiteY10" fmla="*/ 17655126 h 18754690"/>
              <a:gd name="connsiteX11" fmla="*/ 9897648 w 14617946"/>
              <a:gd name="connsiteY11" fmla="*/ 17641703 h 18754690"/>
              <a:gd name="connsiteX12" fmla="*/ 11049993 w 14617946"/>
              <a:gd name="connsiteY12" fmla="*/ 17664609 h 18754690"/>
              <a:gd name="connsiteX13" fmla="*/ 14390977 w 14617946"/>
              <a:gd name="connsiteY13" fmla="*/ 17663501 h 18754690"/>
              <a:gd name="connsiteX14" fmla="*/ 14458076 w 14617946"/>
              <a:gd name="connsiteY14" fmla="*/ 12516810 h 18754690"/>
              <a:gd name="connsiteX15" fmla="*/ 14452054 w 14617946"/>
              <a:gd name="connsiteY15" fmla="*/ 1743279 h 18754690"/>
              <a:gd name="connsiteX16" fmla="*/ 14386737 w 14617946"/>
              <a:gd name="connsiteY16" fmla="*/ 135340 h 18754690"/>
              <a:gd name="connsiteX17" fmla="*/ 11596356 w 14617946"/>
              <a:gd name="connsiteY17" fmla="*/ 124465 h 18754690"/>
              <a:gd name="connsiteX18" fmla="*/ 7679001 w 14617946"/>
              <a:gd name="connsiteY18" fmla="*/ 438702 h 18754690"/>
              <a:gd name="connsiteX19" fmla="*/ 2209737 w 14617946"/>
              <a:gd name="connsiteY19" fmla="*/ 51366 h 18754690"/>
              <a:gd name="connsiteX0" fmla="*/ 2209737 w 14617946"/>
              <a:gd name="connsiteY0" fmla="*/ 38181 h 18741505"/>
              <a:gd name="connsiteX1" fmla="*/ 29438 w 14617946"/>
              <a:gd name="connsiteY1" fmla="*/ 318810 h 18741505"/>
              <a:gd name="connsiteX2" fmla="*/ 162796 w 14617946"/>
              <a:gd name="connsiteY2" fmla="*/ 11818654 h 18741505"/>
              <a:gd name="connsiteX3" fmla="*/ 152788 w 14617946"/>
              <a:gd name="connsiteY3" fmla="*/ 12684624 h 18741505"/>
              <a:gd name="connsiteX4" fmla="*/ 190236 w 14617946"/>
              <a:gd name="connsiteY4" fmla="*/ 16664005 h 18741505"/>
              <a:gd name="connsiteX5" fmla="*/ 251230 w 14617946"/>
              <a:gd name="connsiteY5" fmla="*/ 17659900 h 18741505"/>
              <a:gd name="connsiteX6" fmla="*/ 5606905 w 14617946"/>
              <a:gd name="connsiteY6" fmla="*/ 17651793 h 18741505"/>
              <a:gd name="connsiteX7" fmla="*/ 8194398 w 14617946"/>
              <a:gd name="connsiteY7" fmla="*/ 17631065 h 18741505"/>
              <a:gd name="connsiteX8" fmla="*/ 8437356 w 14617946"/>
              <a:gd name="connsiteY8" fmla="*/ 17654783 h 18741505"/>
              <a:gd name="connsiteX9" fmla="*/ 8698241 w 14617946"/>
              <a:gd name="connsiteY9" fmla="*/ 18741505 h 18741505"/>
              <a:gd name="connsiteX10" fmla="*/ 9049030 w 14617946"/>
              <a:gd name="connsiteY10" fmla="*/ 17641941 h 18741505"/>
              <a:gd name="connsiteX11" fmla="*/ 9897648 w 14617946"/>
              <a:gd name="connsiteY11" fmla="*/ 17628518 h 18741505"/>
              <a:gd name="connsiteX12" fmla="*/ 11049993 w 14617946"/>
              <a:gd name="connsiteY12" fmla="*/ 17651424 h 18741505"/>
              <a:gd name="connsiteX13" fmla="*/ 14390977 w 14617946"/>
              <a:gd name="connsiteY13" fmla="*/ 17650316 h 18741505"/>
              <a:gd name="connsiteX14" fmla="*/ 14458076 w 14617946"/>
              <a:gd name="connsiteY14" fmla="*/ 12503625 h 18741505"/>
              <a:gd name="connsiteX15" fmla="*/ 14452054 w 14617946"/>
              <a:gd name="connsiteY15" fmla="*/ 1730094 h 18741505"/>
              <a:gd name="connsiteX16" fmla="*/ 14386737 w 14617946"/>
              <a:gd name="connsiteY16" fmla="*/ 122155 h 18741505"/>
              <a:gd name="connsiteX17" fmla="*/ 11596356 w 14617946"/>
              <a:gd name="connsiteY17" fmla="*/ 111280 h 18741505"/>
              <a:gd name="connsiteX18" fmla="*/ 7664453 w 14617946"/>
              <a:gd name="connsiteY18" fmla="*/ 105409 h 18741505"/>
              <a:gd name="connsiteX19" fmla="*/ 2209737 w 14617946"/>
              <a:gd name="connsiteY19" fmla="*/ 38181 h 18741505"/>
              <a:gd name="connsiteX0" fmla="*/ 2209737 w 14468910"/>
              <a:gd name="connsiteY0" fmla="*/ 0 h 18703324"/>
              <a:gd name="connsiteX1" fmla="*/ 29438 w 14468910"/>
              <a:gd name="connsiteY1" fmla="*/ 280629 h 18703324"/>
              <a:gd name="connsiteX2" fmla="*/ 162796 w 14468910"/>
              <a:gd name="connsiteY2" fmla="*/ 11780473 h 18703324"/>
              <a:gd name="connsiteX3" fmla="*/ 152788 w 14468910"/>
              <a:gd name="connsiteY3" fmla="*/ 12646443 h 18703324"/>
              <a:gd name="connsiteX4" fmla="*/ 190236 w 14468910"/>
              <a:gd name="connsiteY4" fmla="*/ 16625824 h 18703324"/>
              <a:gd name="connsiteX5" fmla="*/ 251230 w 14468910"/>
              <a:gd name="connsiteY5" fmla="*/ 17621719 h 18703324"/>
              <a:gd name="connsiteX6" fmla="*/ 5606905 w 14468910"/>
              <a:gd name="connsiteY6" fmla="*/ 17613612 h 18703324"/>
              <a:gd name="connsiteX7" fmla="*/ 8194398 w 14468910"/>
              <a:gd name="connsiteY7" fmla="*/ 17592884 h 18703324"/>
              <a:gd name="connsiteX8" fmla="*/ 8437356 w 14468910"/>
              <a:gd name="connsiteY8" fmla="*/ 17616602 h 18703324"/>
              <a:gd name="connsiteX9" fmla="*/ 8698241 w 14468910"/>
              <a:gd name="connsiteY9" fmla="*/ 18703324 h 18703324"/>
              <a:gd name="connsiteX10" fmla="*/ 9049030 w 14468910"/>
              <a:gd name="connsiteY10" fmla="*/ 17603760 h 18703324"/>
              <a:gd name="connsiteX11" fmla="*/ 9897648 w 14468910"/>
              <a:gd name="connsiteY11" fmla="*/ 17590337 h 18703324"/>
              <a:gd name="connsiteX12" fmla="*/ 11049993 w 14468910"/>
              <a:gd name="connsiteY12" fmla="*/ 17613243 h 18703324"/>
              <a:gd name="connsiteX13" fmla="*/ 14390977 w 14468910"/>
              <a:gd name="connsiteY13" fmla="*/ 17612135 h 18703324"/>
              <a:gd name="connsiteX14" fmla="*/ 14458076 w 14468910"/>
              <a:gd name="connsiteY14" fmla="*/ 12465444 h 18703324"/>
              <a:gd name="connsiteX15" fmla="*/ 14452054 w 14468910"/>
              <a:gd name="connsiteY15" fmla="*/ 1691913 h 18703324"/>
              <a:gd name="connsiteX16" fmla="*/ 14386737 w 14468910"/>
              <a:gd name="connsiteY16" fmla="*/ 83974 h 18703324"/>
              <a:gd name="connsiteX17" fmla="*/ 11596356 w 14468910"/>
              <a:gd name="connsiteY17" fmla="*/ 73099 h 18703324"/>
              <a:gd name="connsiteX18" fmla="*/ 7664453 w 14468910"/>
              <a:gd name="connsiteY18" fmla="*/ 67228 h 18703324"/>
              <a:gd name="connsiteX19" fmla="*/ 2209737 w 14468910"/>
              <a:gd name="connsiteY19" fmla="*/ 0 h 18703324"/>
              <a:gd name="connsiteX0" fmla="*/ 2209737 w 14611190"/>
              <a:gd name="connsiteY0" fmla="*/ 0 h 18703324"/>
              <a:gd name="connsiteX1" fmla="*/ 29438 w 14611190"/>
              <a:gd name="connsiteY1" fmla="*/ 280629 h 18703324"/>
              <a:gd name="connsiteX2" fmla="*/ 162796 w 14611190"/>
              <a:gd name="connsiteY2" fmla="*/ 11780473 h 18703324"/>
              <a:gd name="connsiteX3" fmla="*/ 152788 w 14611190"/>
              <a:gd name="connsiteY3" fmla="*/ 12646443 h 18703324"/>
              <a:gd name="connsiteX4" fmla="*/ 190236 w 14611190"/>
              <a:gd name="connsiteY4" fmla="*/ 16625824 h 18703324"/>
              <a:gd name="connsiteX5" fmla="*/ 251230 w 14611190"/>
              <a:gd name="connsiteY5" fmla="*/ 17621719 h 18703324"/>
              <a:gd name="connsiteX6" fmla="*/ 5606905 w 14611190"/>
              <a:gd name="connsiteY6" fmla="*/ 17613612 h 18703324"/>
              <a:gd name="connsiteX7" fmla="*/ 8194398 w 14611190"/>
              <a:gd name="connsiteY7" fmla="*/ 17592884 h 18703324"/>
              <a:gd name="connsiteX8" fmla="*/ 8437356 w 14611190"/>
              <a:gd name="connsiteY8" fmla="*/ 17616602 h 18703324"/>
              <a:gd name="connsiteX9" fmla="*/ 8698241 w 14611190"/>
              <a:gd name="connsiteY9" fmla="*/ 18703324 h 18703324"/>
              <a:gd name="connsiteX10" fmla="*/ 9049030 w 14611190"/>
              <a:gd name="connsiteY10" fmla="*/ 17603760 h 18703324"/>
              <a:gd name="connsiteX11" fmla="*/ 9897648 w 14611190"/>
              <a:gd name="connsiteY11" fmla="*/ 17590337 h 18703324"/>
              <a:gd name="connsiteX12" fmla="*/ 11049993 w 14611190"/>
              <a:gd name="connsiteY12" fmla="*/ 17613243 h 18703324"/>
              <a:gd name="connsiteX13" fmla="*/ 14390977 w 14611190"/>
              <a:gd name="connsiteY13" fmla="*/ 17612135 h 18703324"/>
              <a:gd name="connsiteX14" fmla="*/ 14458076 w 14611190"/>
              <a:gd name="connsiteY14" fmla="*/ 12465444 h 18703324"/>
              <a:gd name="connsiteX15" fmla="*/ 14452054 w 14611190"/>
              <a:gd name="connsiteY15" fmla="*/ 1691913 h 18703324"/>
              <a:gd name="connsiteX16" fmla="*/ 14444781 w 14611190"/>
              <a:gd name="connsiteY16" fmla="*/ 502943 h 18703324"/>
              <a:gd name="connsiteX17" fmla="*/ 14386737 w 14611190"/>
              <a:gd name="connsiteY17" fmla="*/ 83974 h 18703324"/>
              <a:gd name="connsiteX18" fmla="*/ 11596356 w 14611190"/>
              <a:gd name="connsiteY18" fmla="*/ 73099 h 18703324"/>
              <a:gd name="connsiteX19" fmla="*/ 7664453 w 14611190"/>
              <a:gd name="connsiteY19" fmla="*/ 67228 h 18703324"/>
              <a:gd name="connsiteX20" fmla="*/ 2209737 w 14611190"/>
              <a:gd name="connsiteY20" fmla="*/ 0 h 18703324"/>
              <a:gd name="connsiteX0" fmla="*/ 2209737 w 14611190"/>
              <a:gd name="connsiteY0" fmla="*/ 0 h 18703324"/>
              <a:gd name="connsiteX1" fmla="*/ 29438 w 14611190"/>
              <a:gd name="connsiteY1" fmla="*/ 280629 h 18703324"/>
              <a:gd name="connsiteX2" fmla="*/ 162796 w 14611190"/>
              <a:gd name="connsiteY2" fmla="*/ 11780473 h 18703324"/>
              <a:gd name="connsiteX3" fmla="*/ 152788 w 14611190"/>
              <a:gd name="connsiteY3" fmla="*/ 12646443 h 18703324"/>
              <a:gd name="connsiteX4" fmla="*/ 190236 w 14611190"/>
              <a:gd name="connsiteY4" fmla="*/ 16625824 h 18703324"/>
              <a:gd name="connsiteX5" fmla="*/ 745853 w 14611190"/>
              <a:gd name="connsiteY5" fmla="*/ 17621722 h 18703324"/>
              <a:gd name="connsiteX6" fmla="*/ 5606905 w 14611190"/>
              <a:gd name="connsiteY6" fmla="*/ 17613612 h 18703324"/>
              <a:gd name="connsiteX7" fmla="*/ 8194398 w 14611190"/>
              <a:gd name="connsiteY7" fmla="*/ 17592884 h 18703324"/>
              <a:gd name="connsiteX8" fmla="*/ 8437356 w 14611190"/>
              <a:gd name="connsiteY8" fmla="*/ 17616602 h 18703324"/>
              <a:gd name="connsiteX9" fmla="*/ 8698241 w 14611190"/>
              <a:gd name="connsiteY9" fmla="*/ 18703324 h 18703324"/>
              <a:gd name="connsiteX10" fmla="*/ 9049030 w 14611190"/>
              <a:gd name="connsiteY10" fmla="*/ 17603760 h 18703324"/>
              <a:gd name="connsiteX11" fmla="*/ 9897648 w 14611190"/>
              <a:gd name="connsiteY11" fmla="*/ 17590337 h 18703324"/>
              <a:gd name="connsiteX12" fmla="*/ 11049993 w 14611190"/>
              <a:gd name="connsiteY12" fmla="*/ 17613243 h 18703324"/>
              <a:gd name="connsiteX13" fmla="*/ 14390977 w 14611190"/>
              <a:gd name="connsiteY13" fmla="*/ 17612135 h 18703324"/>
              <a:gd name="connsiteX14" fmla="*/ 14458076 w 14611190"/>
              <a:gd name="connsiteY14" fmla="*/ 12465444 h 18703324"/>
              <a:gd name="connsiteX15" fmla="*/ 14452054 w 14611190"/>
              <a:gd name="connsiteY15" fmla="*/ 1691913 h 18703324"/>
              <a:gd name="connsiteX16" fmla="*/ 14444781 w 14611190"/>
              <a:gd name="connsiteY16" fmla="*/ 502943 h 18703324"/>
              <a:gd name="connsiteX17" fmla="*/ 14386737 w 14611190"/>
              <a:gd name="connsiteY17" fmla="*/ 83974 h 18703324"/>
              <a:gd name="connsiteX18" fmla="*/ 11596356 w 14611190"/>
              <a:gd name="connsiteY18" fmla="*/ 73099 h 18703324"/>
              <a:gd name="connsiteX19" fmla="*/ 7664453 w 14611190"/>
              <a:gd name="connsiteY19" fmla="*/ 67228 h 18703324"/>
              <a:gd name="connsiteX20" fmla="*/ 2209737 w 14611190"/>
              <a:gd name="connsiteY20" fmla="*/ 0 h 18703324"/>
              <a:gd name="connsiteX0" fmla="*/ 2209737 w 14611190"/>
              <a:gd name="connsiteY0" fmla="*/ 0 h 18703324"/>
              <a:gd name="connsiteX1" fmla="*/ 29438 w 14611190"/>
              <a:gd name="connsiteY1" fmla="*/ 280629 h 18703324"/>
              <a:gd name="connsiteX2" fmla="*/ 162796 w 14611190"/>
              <a:gd name="connsiteY2" fmla="*/ 11780473 h 18703324"/>
              <a:gd name="connsiteX3" fmla="*/ 152788 w 14611190"/>
              <a:gd name="connsiteY3" fmla="*/ 12646443 h 18703324"/>
              <a:gd name="connsiteX4" fmla="*/ 743049 w 14611190"/>
              <a:gd name="connsiteY4" fmla="*/ 16397176 h 18703324"/>
              <a:gd name="connsiteX5" fmla="*/ 745853 w 14611190"/>
              <a:gd name="connsiteY5" fmla="*/ 17621722 h 18703324"/>
              <a:gd name="connsiteX6" fmla="*/ 5606905 w 14611190"/>
              <a:gd name="connsiteY6" fmla="*/ 17613612 h 18703324"/>
              <a:gd name="connsiteX7" fmla="*/ 8194398 w 14611190"/>
              <a:gd name="connsiteY7" fmla="*/ 17592884 h 18703324"/>
              <a:gd name="connsiteX8" fmla="*/ 8437356 w 14611190"/>
              <a:gd name="connsiteY8" fmla="*/ 17616602 h 18703324"/>
              <a:gd name="connsiteX9" fmla="*/ 8698241 w 14611190"/>
              <a:gd name="connsiteY9" fmla="*/ 18703324 h 18703324"/>
              <a:gd name="connsiteX10" fmla="*/ 9049030 w 14611190"/>
              <a:gd name="connsiteY10" fmla="*/ 17603760 h 18703324"/>
              <a:gd name="connsiteX11" fmla="*/ 9897648 w 14611190"/>
              <a:gd name="connsiteY11" fmla="*/ 17590337 h 18703324"/>
              <a:gd name="connsiteX12" fmla="*/ 11049993 w 14611190"/>
              <a:gd name="connsiteY12" fmla="*/ 17613243 h 18703324"/>
              <a:gd name="connsiteX13" fmla="*/ 14390977 w 14611190"/>
              <a:gd name="connsiteY13" fmla="*/ 17612135 h 18703324"/>
              <a:gd name="connsiteX14" fmla="*/ 14458076 w 14611190"/>
              <a:gd name="connsiteY14" fmla="*/ 12465444 h 18703324"/>
              <a:gd name="connsiteX15" fmla="*/ 14452054 w 14611190"/>
              <a:gd name="connsiteY15" fmla="*/ 1691913 h 18703324"/>
              <a:gd name="connsiteX16" fmla="*/ 14444781 w 14611190"/>
              <a:gd name="connsiteY16" fmla="*/ 502943 h 18703324"/>
              <a:gd name="connsiteX17" fmla="*/ 14386737 w 14611190"/>
              <a:gd name="connsiteY17" fmla="*/ 83974 h 18703324"/>
              <a:gd name="connsiteX18" fmla="*/ 11596356 w 14611190"/>
              <a:gd name="connsiteY18" fmla="*/ 73099 h 18703324"/>
              <a:gd name="connsiteX19" fmla="*/ 7664453 w 14611190"/>
              <a:gd name="connsiteY19" fmla="*/ 67228 h 18703324"/>
              <a:gd name="connsiteX20" fmla="*/ 2209737 w 14611190"/>
              <a:gd name="connsiteY20" fmla="*/ 0 h 18703324"/>
              <a:gd name="connsiteX0" fmla="*/ 2190630 w 14592083"/>
              <a:gd name="connsiteY0" fmla="*/ 0 h 18703324"/>
              <a:gd name="connsiteX1" fmla="*/ 10331 w 14592083"/>
              <a:gd name="connsiteY1" fmla="*/ 280629 h 18703324"/>
              <a:gd name="connsiteX2" fmla="*/ 812885 w 14592083"/>
              <a:gd name="connsiteY2" fmla="*/ 9356805 h 18703324"/>
              <a:gd name="connsiteX3" fmla="*/ 133681 w 14592083"/>
              <a:gd name="connsiteY3" fmla="*/ 12646443 h 18703324"/>
              <a:gd name="connsiteX4" fmla="*/ 723942 w 14592083"/>
              <a:gd name="connsiteY4" fmla="*/ 16397176 h 18703324"/>
              <a:gd name="connsiteX5" fmla="*/ 726746 w 14592083"/>
              <a:gd name="connsiteY5" fmla="*/ 17621722 h 18703324"/>
              <a:gd name="connsiteX6" fmla="*/ 5587798 w 14592083"/>
              <a:gd name="connsiteY6" fmla="*/ 17613612 h 18703324"/>
              <a:gd name="connsiteX7" fmla="*/ 8175291 w 14592083"/>
              <a:gd name="connsiteY7" fmla="*/ 17592884 h 18703324"/>
              <a:gd name="connsiteX8" fmla="*/ 8418249 w 14592083"/>
              <a:gd name="connsiteY8" fmla="*/ 17616602 h 18703324"/>
              <a:gd name="connsiteX9" fmla="*/ 8679134 w 14592083"/>
              <a:gd name="connsiteY9" fmla="*/ 18703324 h 18703324"/>
              <a:gd name="connsiteX10" fmla="*/ 9029923 w 14592083"/>
              <a:gd name="connsiteY10" fmla="*/ 17603760 h 18703324"/>
              <a:gd name="connsiteX11" fmla="*/ 9878541 w 14592083"/>
              <a:gd name="connsiteY11" fmla="*/ 17590337 h 18703324"/>
              <a:gd name="connsiteX12" fmla="*/ 11030886 w 14592083"/>
              <a:gd name="connsiteY12" fmla="*/ 17613243 h 18703324"/>
              <a:gd name="connsiteX13" fmla="*/ 14371870 w 14592083"/>
              <a:gd name="connsiteY13" fmla="*/ 17612135 h 18703324"/>
              <a:gd name="connsiteX14" fmla="*/ 14438969 w 14592083"/>
              <a:gd name="connsiteY14" fmla="*/ 12465444 h 18703324"/>
              <a:gd name="connsiteX15" fmla="*/ 14432947 w 14592083"/>
              <a:gd name="connsiteY15" fmla="*/ 1691913 h 18703324"/>
              <a:gd name="connsiteX16" fmla="*/ 14425674 w 14592083"/>
              <a:gd name="connsiteY16" fmla="*/ 502943 h 18703324"/>
              <a:gd name="connsiteX17" fmla="*/ 14367630 w 14592083"/>
              <a:gd name="connsiteY17" fmla="*/ 83974 h 18703324"/>
              <a:gd name="connsiteX18" fmla="*/ 11577249 w 14592083"/>
              <a:gd name="connsiteY18" fmla="*/ 73099 h 18703324"/>
              <a:gd name="connsiteX19" fmla="*/ 7645346 w 14592083"/>
              <a:gd name="connsiteY19" fmla="*/ 67228 h 18703324"/>
              <a:gd name="connsiteX20" fmla="*/ 2190630 w 14592083"/>
              <a:gd name="connsiteY20" fmla="*/ 0 h 18703324"/>
              <a:gd name="connsiteX0" fmla="*/ 2190630 w 14592083"/>
              <a:gd name="connsiteY0" fmla="*/ 0 h 18703324"/>
              <a:gd name="connsiteX1" fmla="*/ 10331 w 14592083"/>
              <a:gd name="connsiteY1" fmla="*/ 280629 h 18703324"/>
              <a:gd name="connsiteX2" fmla="*/ 812885 w 14592083"/>
              <a:gd name="connsiteY2" fmla="*/ 9356805 h 18703324"/>
              <a:gd name="connsiteX3" fmla="*/ 788329 w 14592083"/>
              <a:gd name="connsiteY3" fmla="*/ 12692177 h 18703324"/>
              <a:gd name="connsiteX4" fmla="*/ 723942 w 14592083"/>
              <a:gd name="connsiteY4" fmla="*/ 16397176 h 18703324"/>
              <a:gd name="connsiteX5" fmla="*/ 726746 w 14592083"/>
              <a:gd name="connsiteY5" fmla="*/ 17621722 h 18703324"/>
              <a:gd name="connsiteX6" fmla="*/ 5587798 w 14592083"/>
              <a:gd name="connsiteY6" fmla="*/ 17613612 h 18703324"/>
              <a:gd name="connsiteX7" fmla="*/ 8175291 w 14592083"/>
              <a:gd name="connsiteY7" fmla="*/ 17592884 h 18703324"/>
              <a:gd name="connsiteX8" fmla="*/ 8418249 w 14592083"/>
              <a:gd name="connsiteY8" fmla="*/ 17616602 h 18703324"/>
              <a:gd name="connsiteX9" fmla="*/ 8679134 w 14592083"/>
              <a:gd name="connsiteY9" fmla="*/ 18703324 h 18703324"/>
              <a:gd name="connsiteX10" fmla="*/ 9029923 w 14592083"/>
              <a:gd name="connsiteY10" fmla="*/ 17603760 h 18703324"/>
              <a:gd name="connsiteX11" fmla="*/ 9878541 w 14592083"/>
              <a:gd name="connsiteY11" fmla="*/ 17590337 h 18703324"/>
              <a:gd name="connsiteX12" fmla="*/ 11030886 w 14592083"/>
              <a:gd name="connsiteY12" fmla="*/ 17613243 h 18703324"/>
              <a:gd name="connsiteX13" fmla="*/ 14371870 w 14592083"/>
              <a:gd name="connsiteY13" fmla="*/ 17612135 h 18703324"/>
              <a:gd name="connsiteX14" fmla="*/ 14438969 w 14592083"/>
              <a:gd name="connsiteY14" fmla="*/ 12465444 h 18703324"/>
              <a:gd name="connsiteX15" fmla="*/ 14432947 w 14592083"/>
              <a:gd name="connsiteY15" fmla="*/ 1691913 h 18703324"/>
              <a:gd name="connsiteX16" fmla="*/ 14425674 w 14592083"/>
              <a:gd name="connsiteY16" fmla="*/ 502943 h 18703324"/>
              <a:gd name="connsiteX17" fmla="*/ 14367630 w 14592083"/>
              <a:gd name="connsiteY17" fmla="*/ 83974 h 18703324"/>
              <a:gd name="connsiteX18" fmla="*/ 11577249 w 14592083"/>
              <a:gd name="connsiteY18" fmla="*/ 73099 h 18703324"/>
              <a:gd name="connsiteX19" fmla="*/ 7645346 w 14592083"/>
              <a:gd name="connsiteY19" fmla="*/ 67228 h 18703324"/>
              <a:gd name="connsiteX20" fmla="*/ 2190630 w 14592083"/>
              <a:gd name="connsiteY20" fmla="*/ 0 h 18703324"/>
              <a:gd name="connsiteX0" fmla="*/ 1821326 w 14222779"/>
              <a:gd name="connsiteY0" fmla="*/ 0 h 18703324"/>
              <a:gd name="connsiteX1" fmla="*/ 412056 w 14222779"/>
              <a:gd name="connsiteY1" fmla="*/ 6249 h 18703324"/>
              <a:gd name="connsiteX2" fmla="*/ 443581 w 14222779"/>
              <a:gd name="connsiteY2" fmla="*/ 9356805 h 18703324"/>
              <a:gd name="connsiteX3" fmla="*/ 419025 w 14222779"/>
              <a:gd name="connsiteY3" fmla="*/ 12692177 h 18703324"/>
              <a:gd name="connsiteX4" fmla="*/ 354638 w 14222779"/>
              <a:gd name="connsiteY4" fmla="*/ 16397176 h 18703324"/>
              <a:gd name="connsiteX5" fmla="*/ 357442 w 14222779"/>
              <a:gd name="connsiteY5" fmla="*/ 17621722 h 18703324"/>
              <a:gd name="connsiteX6" fmla="*/ 5218494 w 14222779"/>
              <a:gd name="connsiteY6" fmla="*/ 17613612 h 18703324"/>
              <a:gd name="connsiteX7" fmla="*/ 7805987 w 14222779"/>
              <a:gd name="connsiteY7" fmla="*/ 17592884 h 18703324"/>
              <a:gd name="connsiteX8" fmla="*/ 8048945 w 14222779"/>
              <a:gd name="connsiteY8" fmla="*/ 17616602 h 18703324"/>
              <a:gd name="connsiteX9" fmla="*/ 8309830 w 14222779"/>
              <a:gd name="connsiteY9" fmla="*/ 18703324 h 18703324"/>
              <a:gd name="connsiteX10" fmla="*/ 8660619 w 14222779"/>
              <a:gd name="connsiteY10" fmla="*/ 17603760 h 18703324"/>
              <a:gd name="connsiteX11" fmla="*/ 9509237 w 14222779"/>
              <a:gd name="connsiteY11" fmla="*/ 17590337 h 18703324"/>
              <a:gd name="connsiteX12" fmla="*/ 10661582 w 14222779"/>
              <a:gd name="connsiteY12" fmla="*/ 17613243 h 18703324"/>
              <a:gd name="connsiteX13" fmla="*/ 14002566 w 14222779"/>
              <a:gd name="connsiteY13" fmla="*/ 17612135 h 18703324"/>
              <a:gd name="connsiteX14" fmla="*/ 14069665 w 14222779"/>
              <a:gd name="connsiteY14" fmla="*/ 12465444 h 18703324"/>
              <a:gd name="connsiteX15" fmla="*/ 14063643 w 14222779"/>
              <a:gd name="connsiteY15" fmla="*/ 1691913 h 18703324"/>
              <a:gd name="connsiteX16" fmla="*/ 14056370 w 14222779"/>
              <a:gd name="connsiteY16" fmla="*/ 502943 h 18703324"/>
              <a:gd name="connsiteX17" fmla="*/ 13998326 w 14222779"/>
              <a:gd name="connsiteY17" fmla="*/ 83974 h 18703324"/>
              <a:gd name="connsiteX18" fmla="*/ 11207945 w 14222779"/>
              <a:gd name="connsiteY18" fmla="*/ 73099 h 18703324"/>
              <a:gd name="connsiteX19" fmla="*/ 7276042 w 14222779"/>
              <a:gd name="connsiteY19" fmla="*/ 67228 h 18703324"/>
              <a:gd name="connsiteX20" fmla="*/ 1821326 w 14222779"/>
              <a:gd name="connsiteY20" fmla="*/ 0 h 18703324"/>
              <a:gd name="connsiteX0" fmla="*/ 1747557 w 14149010"/>
              <a:gd name="connsiteY0" fmla="*/ 0 h 18703324"/>
              <a:gd name="connsiteX1" fmla="*/ 338287 w 14149010"/>
              <a:gd name="connsiteY1" fmla="*/ 6249 h 18703324"/>
              <a:gd name="connsiteX2" fmla="*/ 369812 w 14149010"/>
              <a:gd name="connsiteY2" fmla="*/ 9356805 h 18703324"/>
              <a:gd name="connsiteX3" fmla="*/ 345256 w 14149010"/>
              <a:gd name="connsiteY3" fmla="*/ 12692177 h 18703324"/>
              <a:gd name="connsiteX4" fmla="*/ 280869 w 14149010"/>
              <a:gd name="connsiteY4" fmla="*/ 16397176 h 18703324"/>
              <a:gd name="connsiteX5" fmla="*/ 385507 w 14149010"/>
              <a:gd name="connsiteY5" fmla="*/ 17667454 h 18703324"/>
              <a:gd name="connsiteX6" fmla="*/ 5144725 w 14149010"/>
              <a:gd name="connsiteY6" fmla="*/ 17613612 h 18703324"/>
              <a:gd name="connsiteX7" fmla="*/ 7732218 w 14149010"/>
              <a:gd name="connsiteY7" fmla="*/ 17592884 h 18703324"/>
              <a:gd name="connsiteX8" fmla="*/ 7975176 w 14149010"/>
              <a:gd name="connsiteY8" fmla="*/ 17616602 h 18703324"/>
              <a:gd name="connsiteX9" fmla="*/ 8236061 w 14149010"/>
              <a:gd name="connsiteY9" fmla="*/ 18703324 h 18703324"/>
              <a:gd name="connsiteX10" fmla="*/ 8586850 w 14149010"/>
              <a:gd name="connsiteY10" fmla="*/ 17603760 h 18703324"/>
              <a:gd name="connsiteX11" fmla="*/ 9435468 w 14149010"/>
              <a:gd name="connsiteY11" fmla="*/ 17590337 h 18703324"/>
              <a:gd name="connsiteX12" fmla="*/ 10587813 w 14149010"/>
              <a:gd name="connsiteY12" fmla="*/ 17613243 h 18703324"/>
              <a:gd name="connsiteX13" fmla="*/ 13928797 w 14149010"/>
              <a:gd name="connsiteY13" fmla="*/ 17612135 h 18703324"/>
              <a:gd name="connsiteX14" fmla="*/ 13995896 w 14149010"/>
              <a:gd name="connsiteY14" fmla="*/ 12465444 h 18703324"/>
              <a:gd name="connsiteX15" fmla="*/ 13989874 w 14149010"/>
              <a:gd name="connsiteY15" fmla="*/ 1691913 h 18703324"/>
              <a:gd name="connsiteX16" fmla="*/ 13982601 w 14149010"/>
              <a:gd name="connsiteY16" fmla="*/ 502943 h 18703324"/>
              <a:gd name="connsiteX17" fmla="*/ 13924557 w 14149010"/>
              <a:gd name="connsiteY17" fmla="*/ 83974 h 18703324"/>
              <a:gd name="connsiteX18" fmla="*/ 11134176 w 14149010"/>
              <a:gd name="connsiteY18" fmla="*/ 73099 h 18703324"/>
              <a:gd name="connsiteX19" fmla="*/ 7202273 w 14149010"/>
              <a:gd name="connsiteY19" fmla="*/ 67228 h 18703324"/>
              <a:gd name="connsiteX20" fmla="*/ 1747557 w 14149010"/>
              <a:gd name="connsiteY20" fmla="*/ 0 h 18703324"/>
              <a:gd name="connsiteX0" fmla="*/ 1726705 w 14128158"/>
              <a:gd name="connsiteY0" fmla="*/ 0 h 18703324"/>
              <a:gd name="connsiteX1" fmla="*/ 317435 w 14128158"/>
              <a:gd name="connsiteY1" fmla="*/ 6249 h 18703324"/>
              <a:gd name="connsiteX2" fmla="*/ 348960 w 14128158"/>
              <a:gd name="connsiteY2" fmla="*/ 9356805 h 18703324"/>
              <a:gd name="connsiteX3" fmla="*/ 324404 w 14128158"/>
              <a:gd name="connsiteY3" fmla="*/ 12692177 h 18703324"/>
              <a:gd name="connsiteX4" fmla="*/ 318208 w 14128158"/>
              <a:gd name="connsiteY4" fmla="*/ 16397176 h 18703324"/>
              <a:gd name="connsiteX5" fmla="*/ 364655 w 14128158"/>
              <a:gd name="connsiteY5" fmla="*/ 17667454 h 18703324"/>
              <a:gd name="connsiteX6" fmla="*/ 5123873 w 14128158"/>
              <a:gd name="connsiteY6" fmla="*/ 17613612 h 18703324"/>
              <a:gd name="connsiteX7" fmla="*/ 7711366 w 14128158"/>
              <a:gd name="connsiteY7" fmla="*/ 17592884 h 18703324"/>
              <a:gd name="connsiteX8" fmla="*/ 7954324 w 14128158"/>
              <a:gd name="connsiteY8" fmla="*/ 17616602 h 18703324"/>
              <a:gd name="connsiteX9" fmla="*/ 8215209 w 14128158"/>
              <a:gd name="connsiteY9" fmla="*/ 18703324 h 18703324"/>
              <a:gd name="connsiteX10" fmla="*/ 8565998 w 14128158"/>
              <a:gd name="connsiteY10" fmla="*/ 17603760 h 18703324"/>
              <a:gd name="connsiteX11" fmla="*/ 9414616 w 14128158"/>
              <a:gd name="connsiteY11" fmla="*/ 17590337 h 18703324"/>
              <a:gd name="connsiteX12" fmla="*/ 10566961 w 14128158"/>
              <a:gd name="connsiteY12" fmla="*/ 17613243 h 18703324"/>
              <a:gd name="connsiteX13" fmla="*/ 13907945 w 14128158"/>
              <a:gd name="connsiteY13" fmla="*/ 17612135 h 18703324"/>
              <a:gd name="connsiteX14" fmla="*/ 13975044 w 14128158"/>
              <a:gd name="connsiteY14" fmla="*/ 12465444 h 18703324"/>
              <a:gd name="connsiteX15" fmla="*/ 13969022 w 14128158"/>
              <a:gd name="connsiteY15" fmla="*/ 1691913 h 18703324"/>
              <a:gd name="connsiteX16" fmla="*/ 13961749 w 14128158"/>
              <a:gd name="connsiteY16" fmla="*/ 502943 h 18703324"/>
              <a:gd name="connsiteX17" fmla="*/ 13903705 w 14128158"/>
              <a:gd name="connsiteY17" fmla="*/ 83974 h 18703324"/>
              <a:gd name="connsiteX18" fmla="*/ 11113324 w 14128158"/>
              <a:gd name="connsiteY18" fmla="*/ 73099 h 18703324"/>
              <a:gd name="connsiteX19" fmla="*/ 7181421 w 14128158"/>
              <a:gd name="connsiteY19" fmla="*/ 67228 h 18703324"/>
              <a:gd name="connsiteX20" fmla="*/ 1726705 w 14128158"/>
              <a:gd name="connsiteY20" fmla="*/ 0 h 18703324"/>
              <a:gd name="connsiteX0" fmla="*/ 1705712 w 14107165"/>
              <a:gd name="connsiteY0" fmla="*/ 0 h 18703324"/>
              <a:gd name="connsiteX1" fmla="*/ 296442 w 14107165"/>
              <a:gd name="connsiteY1" fmla="*/ 6249 h 18703324"/>
              <a:gd name="connsiteX2" fmla="*/ 327967 w 14107165"/>
              <a:gd name="connsiteY2" fmla="*/ 9356805 h 18703324"/>
              <a:gd name="connsiteX3" fmla="*/ 303411 w 14107165"/>
              <a:gd name="connsiteY3" fmla="*/ 12692177 h 18703324"/>
              <a:gd name="connsiteX4" fmla="*/ 297215 w 14107165"/>
              <a:gd name="connsiteY4" fmla="*/ 16397176 h 18703324"/>
              <a:gd name="connsiteX5" fmla="*/ 372756 w 14107165"/>
              <a:gd name="connsiteY5" fmla="*/ 17667454 h 18703324"/>
              <a:gd name="connsiteX6" fmla="*/ 5102880 w 14107165"/>
              <a:gd name="connsiteY6" fmla="*/ 17613612 h 18703324"/>
              <a:gd name="connsiteX7" fmla="*/ 7690373 w 14107165"/>
              <a:gd name="connsiteY7" fmla="*/ 17592884 h 18703324"/>
              <a:gd name="connsiteX8" fmla="*/ 7933331 w 14107165"/>
              <a:gd name="connsiteY8" fmla="*/ 17616602 h 18703324"/>
              <a:gd name="connsiteX9" fmla="*/ 8194216 w 14107165"/>
              <a:gd name="connsiteY9" fmla="*/ 18703324 h 18703324"/>
              <a:gd name="connsiteX10" fmla="*/ 8545005 w 14107165"/>
              <a:gd name="connsiteY10" fmla="*/ 17603760 h 18703324"/>
              <a:gd name="connsiteX11" fmla="*/ 9393623 w 14107165"/>
              <a:gd name="connsiteY11" fmla="*/ 17590337 h 18703324"/>
              <a:gd name="connsiteX12" fmla="*/ 10545968 w 14107165"/>
              <a:gd name="connsiteY12" fmla="*/ 17613243 h 18703324"/>
              <a:gd name="connsiteX13" fmla="*/ 13886952 w 14107165"/>
              <a:gd name="connsiteY13" fmla="*/ 17612135 h 18703324"/>
              <a:gd name="connsiteX14" fmla="*/ 13954051 w 14107165"/>
              <a:gd name="connsiteY14" fmla="*/ 12465444 h 18703324"/>
              <a:gd name="connsiteX15" fmla="*/ 13948029 w 14107165"/>
              <a:gd name="connsiteY15" fmla="*/ 1691913 h 18703324"/>
              <a:gd name="connsiteX16" fmla="*/ 13940756 w 14107165"/>
              <a:gd name="connsiteY16" fmla="*/ 502943 h 18703324"/>
              <a:gd name="connsiteX17" fmla="*/ 13882712 w 14107165"/>
              <a:gd name="connsiteY17" fmla="*/ 83974 h 18703324"/>
              <a:gd name="connsiteX18" fmla="*/ 11092331 w 14107165"/>
              <a:gd name="connsiteY18" fmla="*/ 73099 h 18703324"/>
              <a:gd name="connsiteX19" fmla="*/ 7160428 w 14107165"/>
              <a:gd name="connsiteY19" fmla="*/ 67228 h 18703324"/>
              <a:gd name="connsiteX20" fmla="*/ 1705712 w 14107165"/>
              <a:gd name="connsiteY20" fmla="*/ 0 h 18703324"/>
              <a:gd name="connsiteX0" fmla="*/ 1450302 w 13851755"/>
              <a:gd name="connsiteY0" fmla="*/ 0 h 18703324"/>
              <a:gd name="connsiteX1" fmla="*/ 41032 w 13851755"/>
              <a:gd name="connsiteY1" fmla="*/ 6249 h 18703324"/>
              <a:gd name="connsiteX2" fmla="*/ 72557 w 13851755"/>
              <a:gd name="connsiteY2" fmla="*/ 9356805 h 18703324"/>
              <a:gd name="connsiteX3" fmla="*/ 48001 w 13851755"/>
              <a:gd name="connsiteY3" fmla="*/ 12692177 h 18703324"/>
              <a:gd name="connsiteX4" fmla="*/ 41805 w 13851755"/>
              <a:gd name="connsiteY4" fmla="*/ 16397176 h 18703324"/>
              <a:gd name="connsiteX5" fmla="*/ 117346 w 13851755"/>
              <a:gd name="connsiteY5" fmla="*/ 17667454 h 18703324"/>
              <a:gd name="connsiteX6" fmla="*/ 4847470 w 13851755"/>
              <a:gd name="connsiteY6" fmla="*/ 17613612 h 18703324"/>
              <a:gd name="connsiteX7" fmla="*/ 7434963 w 13851755"/>
              <a:gd name="connsiteY7" fmla="*/ 17592884 h 18703324"/>
              <a:gd name="connsiteX8" fmla="*/ 7677921 w 13851755"/>
              <a:gd name="connsiteY8" fmla="*/ 17616602 h 18703324"/>
              <a:gd name="connsiteX9" fmla="*/ 7938806 w 13851755"/>
              <a:gd name="connsiteY9" fmla="*/ 18703324 h 18703324"/>
              <a:gd name="connsiteX10" fmla="*/ 8289595 w 13851755"/>
              <a:gd name="connsiteY10" fmla="*/ 17603760 h 18703324"/>
              <a:gd name="connsiteX11" fmla="*/ 9138213 w 13851755"/>
              <a:gd name="connsiteY11" fmla="*/ 17590337 h 18703324"/>
              <a:gd name="connsiteX12" fmla="*/ 10290558 w 13851755"/>
              <a:gd name="connsiteY12" fmla="*/ 17613243 h 18703324"/>
              <a:gd name="connsiteX13" fmla="*/ 13631542 w 13851755"/>
              <a:gd name="connsiteY13" fmla="*/ 17612135 h 18703324"/>
              <a:gd name="connsiteX14" fmla="*/ 13698641 w 13851755"/>
              <a:gd name="connsiteY14" fmla="*/ 12465444 h 18703324"/>
              <a:gd name="connsiteX15" fmla="*/ 13692619 w 13851755"/>
              <a:gd name="connsiteY15" fmla="*/ 1691913 h 18703324"/>
              <a:gd name="connsiteX16" fmla="*/ 13685346 w 13851755"/>
              <a:gd name="connsiteY16" fmla="*/ 502943 h 18703324"/>
              <a:gd name="connsiteX17" fmla="*/ 13627302 w 13851755"/>
              <a:gd name="connsiteY17" fmla="*/ 83974 h 18703324"/>
              <a:gd name="connsiteX18" fmla="*/ 10836921 w 13851755"/>
              <a:gd name="connsiteY18" fmla="*/ 73099 h 18703324"/>
              <a:gd name="connsiteX19" fmla="*/ 6905018 w 13851755"/>
              <a:gd name="connsiteY19" fmla="*/ 67228 h 18703324"/>
              <a:gd name="connsiteX20" fmla="*/ 1450302 w 13851755"/>
              <a:gd name="connsiteY20" fmla="*/ 0 h 18703324"/>
              <a:gd name="connsiteX0" fmla="*/ 1450302 w 13851755"/>
              <a:gd name="connsiteY0" fmla="*/ 0 h 18703324"/>
              <a:gd name="connsiteX1" fmla="*/ 41032 w 13851755"/>
              <a:gd name="connsiteY1" fmla="*/ 6249 h 18703324"/>
              <a:gd name="connsiteX2" fmla="*/ 72557 w 13851755"/>
              <a:gd name="connsiteY2" fmla="*/ 9356805 h 18703324"/>
              <a:gd name="connsiteX3" fmla="*/ 48001 w 13851755"/>
              <a:gd name="connsiteY3" fmla="*/ 12692177 h 18703324"/>
              <a:gd name="connsiteX4" fmla="*/ 41805 w 13851755"/>
              <a:gd name="connsiteY4" fmla="*/ 16397176 h 18703324"/>
              <a:gd name="connsiteX5" fmla="*/ 117346 w 13851755"/>
              <a:gd name="connsiteY5" fmla="*/ 17667454 h 18703324"/>
              <a:gd name="connsiteX6" fmla="*/ 4847470 w 13851755"/>
              <a:gd name="connsiteY6" fmla="*/ 17613612 h 18703324"/>
              <a:gd name="connsiteX7" fmla="*/ 7434963 w 13851755"/>
              <a:gd name="connsiteY7" fmla="*/ 17592884 h 18703324"/>
              <a:gd name="connsiteX8" fmla="*/ 7677921 w 13851755"/>
              <a:gd name="connsiteY8" fmla="*/ 17616602 h 18703324"/>
              <a:gd name="connsiteX9" fmla="*/ 7938806 w 13851755"/>
              <a:gd name="connsiteY9" fmla="*/ 18703324 h 18703324"/>
              <a:gd name="connsiteX10" fmla="*/ 8289595 w 13851755"/>
              <a:gd name="connsiteY10" fmla="*/ 17603760 h 18703324"/>
              <a:gd name="connsiteX11" fmla="*/ 9138213 w 13851755"/>
              <a:gd name="connsiteY11" fmla="*/ 17590337 h 18703324"/>
              <a:gd name="connsiteX12" fmla="*/ 12155859 w 13851755"/>
              <a:gd name="connsiteY12" fmla="*/ 17613245 h 18703324"/>
              <a:gd name="connsiteX13" fmla="*/ 13631542 w 13851755"/>
              <a:gd name="connsiteY13" fmla="*/ 17612135 h 18703324"/>
              <a:gd name="connsiteX14" fmla="*/ 13698641 w 13851755"/>
              <a:gd name="connsiteY14" fmla="*/ 12465444 h 18703324"/>
              <a:gd name="connsiteX15" fmla="*/ 13692619 w 13851755"/>
              <a:gd name="connsiteY15" fmla="*/ 1691913 h 18703324"/>
              <a:gd name="connsiteX16" fmla="*/ 13685346 w 13851755"/>
              <a:gd name="connsiteY16" fmla="*/ 502943 h 18703324"/>
              <a:gd name="connsiteX17" fmla="*/ 13627302 w 13851755"/>
              <a:gd name="connsiteY17" fmla="*/ 83974 h 18703324"/>
              <a:gd name="connsiteX18" fmla="*/ 10836921 w 13851755"/>
              <a:gd name="connsiteY18" fmla="*/ 73099 h 18703324"/>
              <a:gd name="connsiteX19" fmla="*/ 6905018 w 13851755"/>
              <a:gd name="connsiteY19" fmla="*/ 67228 h 18703324"/>
              <a:gd name="connsiteX20" fmla="*/ 1450302 w 13851755"/>
              <a:gd name="connsiteY20" fmla="*/ 0 h 18703324"/>
              <a:gd name="connsiteX0" fmla="*/ 1450302 w 13851755"/>
              <a:gd name="connsiteY0" fmla="*/ 0 h 18703324"/>
              <a:gd name="connsiteX1" fmla="*/ 41032 w 13851755"/>
              <a:gd name="connsiteY1" fmla="*/ 6249 h 18703324"/>
              <a:gd name="connsiteX2" fmla="*/ 72557 w 13851755"/>
              <a:gd name="connsiteY2" fmla="*/ 9356805 h 18703324"/>
              <a:gd name="connsiteX3" fmla="*/ 48001 w 13851755"/>
              <a:gd name="connsiteY3" fmla="*/ 12692177 h 18703324"/>
              <a:gd name="connsiteX4" fmla="*/ 41805 w 13851755"/>
              <a:gd name="connsiteY4" fmla="*/ 16397176 h 18703324"/>
              <a:gd name="connsiteX5" fmla="*/ 117346 w 13851755"/>
              <a:gd name="connsiteY5" fmla="*/ 17667454 h 18703324"/>
              <a:gd name="connsiteX6" fmla="*/ 4847470 w 13851755"/>
              <a:gd name="connsiteY6" fmla="*/ 17613612 h 18703324"/>
              <a:gd name="connsiteX7" fmla="*/ 7434963 w 13851755"/>
              <a:gd name="connsiteY7" fmla="*/ 17592884 h 18703324"/>
              <a:gd name="connsiteX8" fmla="*/ 7677921 w 13851755"/>
              <a:gd name="connsiteY8" fmla="*/ 17616602 h 18703324"/>
              <a:gd name="connsiteX9" fmla="*/ 7938806 w 13851755"/>
              <a:gd name="connsiteY9" fmla="*/ 18703324 h 18703324"/>
              <a:gd name="connsiteX10" fmla="*/ 8289595 w 13851755"/>
              <a:gd name="connsiteY10" fmla="*/ 17603760 h 18703324"/>
              <a:gd name="connsiteX11" fmla="*/ 9138213 w 13851755"/>
              <a:gd name="connsiteY11" fmla="*/ 17590337 h 18703324"/>
              <a:gd name="connsiteX12" fmla="*/ 12155859 w 13851755"/>
              <a:gd name="connsiteY12" fmla="*/ 17613245 h 18703324"/>
              <a:gd name="connsiteX13" fmla="*/ 13631542 w 13851755"/>
              <a:gd name="connsiteY13" fmla="*/ 17612135 h 18703324"/>
              <a:gd name="connsiteX14" fmla="*/ 13698641 w 13851755"/>
              <a:gd name="connsiteY14" fmla="*/ 12465444 h 18703324"/>
              <a:gd name="connsiteX15" fmla="*/ 13692619 w 13851755"/>
              <a:gd name="connsiteY15" fmla="*/ 1691913 h 18703324"/>
              <a:gd name="connsiteX16" fmla="*/ 13685346 w 13851755"/>
              <a:gd name="connsiteY16" fmla="*/ 502943 h 18703324"/>
              <a:gd name="connsiteX17" fmla="*/ 13627302 w 13851755"/>
              <a:gd name="connsiteY17" fmla="*/ 83974 h 18703324"/>
              <a:gd name="connsiteX18" fmla="*/ 10836921 w 13851755"/>
              <a:gd name="connsiteY18" fmla="*/ 73099 h 18703324"/>
              <a:gd name="connsiteX19" fmla="*/ 6905018 w 13851755"/>
              <a:gd name="connsiteY19" fmla="*/ 67228 h 18703324"/>
              <a:gd name="connsiteX20" fmla="*/ 1450302 w 13851755"/>
              <a:gd name="connsiteY20" fmla="*/ 0 h 18703324"/>
              <a:gd name="connsiteX0" fmla="*/ 1450302 w 13851755"/>
              <a:gd name="connsiteY0" fmla="*/ 0 h 18703324"/>
              <a:gd name="connsiteX1" fmla="*/ 41032 w 13851755"/>
              <a:gd name="connsiteY1" fmla="*/ 6249 h 18703324"/>
              <a:gd name="connsiteX2" fmla="*/ 72557 w 13851755"/>
              <a:gd name="connsiteY2" fmla="*/ 9356805 h 18703324"/>
              <a:gd name="connsiteX3" fmla="*/ 48001 w 13851755"/>
              <a:gd name="connsiteY3" fmla="*/ 12692177 h 18703324"/>
              <a:gd name="connsiteX4" fmla="*/ 41805 w 13851755"/>
              <a:gd name="connsiteY4" fmla="*/ 16397176 h 18703324"/>
              <a:gd name="connsiteX5" fmla="*/ 117346 w 13851755"/>
              <a:gd name="connsiteY5" fmla="*/ 17667454 h 18703324"/>
              <a:gd name="connsiteX6" fmla="*/ 4847470 w 13851755"/>
              <a:gd name="connsiteY6" fmla="*/ 17613612 h 18703324"/>
              <a:gd name="connsiteX7" fmla="*/ 7434963 w 13851755"/>
              <a:gd name="connsiteY7" fmla="*/ 17592884 h 18703324"/>
              <a:gd name="connsiteX8" fmla="*/ 7677921 w 13851755"/>
              <a:gd name="connsiteY8" fmla="*/ 17616602 h 18703324"/>
              <a:gd name="connsiteX9" fmla="*/ 7938806 w 13851755"/>
              <a:gd name="connsiteY9" fmla="*/ 18703324 h 18703324"/>
              <a:gd name="connsiteX10" fmla="*/ 8289595 w 13851755"/>
              <a:gd name="connsiteY10" fmla="*/ 17603760 h 18703324"/>
              <a:gd name="connsiteX11" fmla="*/ 9138213 w 13851755"/>
              <a:gd name="connsiteY11" fmla="*/ 17590337 h 18703324"/>
              <a:gd name="connsiteX12" fmla="*/ 12956353 w 13851755"/>
              <a:gd name="connsiteY12" fmla="*/ 17637139 h 18703324"/>
              <a:gd name="connsiteX13" fmla="*/ 13631542 w 13851755"/>
              <a:gd name="connsiteY13" fmla="*/ 17612135 h 18703324"/>
              <a:gd name="connsiteX14" fmla="*/ 13698641 w 13851755"/>
              <a:gd name="connsiteY14" fmla="*/ 12465444 h 18703324"/>
              <a:gd name="connsiteX15" fmla="*/ 13692619 w 13851755"/>
              <a:gd name="connsiteY15" fmla="*/ 1691913 h 18703324"/>
              <a:gd name="connsiteX16" fmla="*/ 13685346 w 13851755"/>
              <a:gd name="connsiteY16" fmla="*/ 502943 h 18703324"/>
              <a:gd name="connsiteX17" fmla="*/ 13627302 w 13851755"/>
              <a:gd name="connsiteY17" fmla="*/ 83974 h 18703324"/>
              <a:gd name="connsiteX18" fmla="*/ 10836921 w 13851755"/>
              <a:gd name="connsiteY18" fmla="*/ 73099 h 18703324"/>
              <a:gd name="connsiteX19" fmla="*/ 6905018 w 13851755"/>
              <a:gd name="connsiteY19" fmla="*/ 67228 h 18703324"/>
              <a:gd name="connsiteX20" fmla="*/ 1450302 w 13851755"/>
              <a:gd name="connsiteY20" fmla="*/ 0 h 18703324"/>
              <a:gd name="connsiteX0" fmla="*/ 1450302 w 13851755"/>
              <a:gd name="connsiteY0" fmla="*/ 0 h 18703324"/>
              <a:gd name="connsiteX1" fmla="*/ 41032 w 13851755"/>
              <a:gd name="connsiteY1" fmla="*/ 6249 h 18703324"/>
              <a:gd name="connsiteX2" fmla="*/ 72557 w 13851755"/>
              <a:gd name="connsiteY2" fmla="*/ 9356805 h 18703324"/>
              <a:gd name="connsiteX3" fmla="*/ 48001 w 13851755"/>
              <a:gd name="connsiteY3" fmla="*/ 12692177 h 18703324"/>
              <a:gd name="connsiteX4" fmla="*/ 41805 w 13851755"/>
              <a:gd name="connsiteY4" fmla="*/ 16397176 h 18703324"/>
              <a:gd name="connsiteX5" fmla="*/ 117346 w 13851755"/>
              <a:gd name="connsiteY5" fmla="*/ 17667454 h 18703324"/>
              <a:gd name="connsiteX6" fmla="*/ 4847470 w 13851755"/>
              <a:gd name="connsiteY6" fmla="*/ 17613612 h 18703324"/>
              <a:gd name="connsiteX7" fmla="*/ 7434963 w 13851755"/>
              <a:gd name="connsiteY7" fmla="*/ 17592884 h 18703324"/>
              <a:gd name="connsiteX8" fmla="*/ 7677921 w 13851755"/>
              <a:gd name="connsiteY8" fmla="*/ 17616602 h 18703324"/>
              <a:gd name="connsiteX9" fmla="*/ 7938806 w 13851755"/>
              <a:gd name="connsiteY9" fmla="*/ 18703324 h 18703324"/>
              <a:gd name="connsiteX10" fmla="*/ 8289595 w 13851755"/>
              <a:gd name="connsiteY10" fmla="*/ 17603760 h 18703324"/>
              <a:gd name="connsiteX11" fmla="*/ 9138213 w 13851755"/>
              <a:gd name="connsiteY11" fmla="*/ 17590337 h 18703324"/>
              <a:gd name="connsiteX12" fmla="*/ 12956353 w 13851755"/>
              <a:gd name="connsiteY12" fmla="*/ 17637139 h 18703324"/>
              <a:gd name="connsiteX13" fmla="*/ 13631542 w 13851755"/>
              <a:gd name="connsiteY13" fmla="*/ 17612135 h 18703324"/>
              <a:gd name="connsiteX14" fmla="*/ 13698641 w 13851755"/>
              <a:gd name="connsiteY14" fmla="*/ 12465444 h 18703324"/>
              <a:gd name="connsiteX15" fmla="*/ 13692619 w 13851755"/>
              <a:gd name="connsiteY15" fmla="*/ 1691913 h 18703324"/>
              <a:gd name="connsiteX16" fmla="*/ 13685346 w 13851755"/>
              <a:gd name="connsiteY16" fmla="*/ 502943 h 18703324"/>
              <a:gd name="connsiteX17" fmla="*/ 13627302 w 13851755"/>
              <a:gd name="connsiteY17" fmla="*/ 83974 h 18703324"/>
              <a:gd name="connsiteX18" fmla="*/ 10836921 w 13851755"/>
              <a:gd name="connsiteY18" fmla="*/ 73099 h 18703324"/>
              <a:gd name="connsiteX19" fmla="*/ 6905018 w 13851755"/>
              <a:gd name="connsiteY19" fmla="*/ 67228 h 18703324"/>
              <a:gd name="connsiteX20" fmla="*/ 1450302 w 13851755"/>
              <a:gd name="connsiteY20" fmla="*/ 0 h 18703324"/>
              <a:gd name="connsiteX0" fmla="*/ 1450302 w 13700366"/>
              <a:gd name="connsiteY0" fmla="*/ 0 h 18703324"/>
              <a:gd name="connsiteX1" fmla="*/ 41032 w 13700366"/>
              <a:gd name="connsiteY1" fmla="*/ 6249 h 18703324"/>
              <a:gd name="connsiteX2" fmla="*/ 72557 w 13700366"/>
              <a:gd name="connsiteY2" fmla="*/ 9356805 h 18703324"/>
              <a:gd name="connsiteX3" fmla="*/ 48001 w 13700366"/>
              <a:gd name="connsiteY3" fmla="*/ 12692177 h 18703324"/>
              <a:gd name="connsiteX4" fmla="*/ 41805 w 13700366"/>
              <a:gd name="connsiteY4" fmla="*/ 16397176 h 18703324"/>
              <a:gd name="connsiteX5" fmla="*/ 117346 w 13700366"/>
              <a:gd name="connsiteY5" fmla="*/ 17667454 h 18703324"/>
              <a:gd name="connsiteX6" fmla="*/ 4847470 w 13700366"/>
              <a:gd name="connsiteY6" fmla="*/ 17613612 h 18703324"/>
              <a:gd name="connsiteX7" fmla="*/ 7434963 w 13700366"/>
              <a:gd name="connsiteY7" fmla="*/ 17592884 h 18703324"/>
              <a:gd name="connsiteX8" fmla="*/ 7677921 w 13700366"/>
              <a:gd name="connsiteY8" fmla="*/ 17616602 h 18703324"/>
              <a:gd name="connsiteX9" fmla="*/ 7938806 w 13700366"/>
              <a:gd name="connsiteY9" fmla="*/ 18703324 h 18703324"/>
              <a:gd name="connsiteX10" fmla="*/ 8289595 w 13700366"/>
              <a:gd name="connsiteY10" fmla="*/ 17603760 h 18703324"/>
              <a:gd name="connsiteX11" fmla="*/ 9138213 w 13700366"/>
              <a:gd name="connsiteY11" fmla="*/ 17590337 h 18703324"/>
              <a:gd name="connsiteX12" fmla="*/ 12956353 w 13700366"/>
              <a:gd name="connsiteY12" fmla="*/ 17637139 h 18703324"/>
              <a:gd name="connsiteX13" fmla="*/ 13631542 w 13700366"/>
              <a:gd name="connsiteY13" fmla="*/ 17612135 h 18703324"/>
              <a:gd name="connsiteX14" fmla="*/ 13698641 w 13700366"/>
              <a:gd name="connsiteY14" fmla="*/ 12465444 h 18703324"/>
              <a:gd name="connsiteX15" fmla="*/ 13692619 w 13700366"/>
              <a:gd name="connsiteY15" fmla="*/ 1691913 h 18703324"/>
              <a:gd name="connsiteX16" fmla="*/ 13685346 w 13700366"/>
              <a:gd name="connsiteY16" fmla="*/ 502943 h 18703324"/>
              <a:gd name="connsiteX17" fmla="*/ 13627302 w 13700366"/>
              <a:gd name="connsiteY17" fmla="*/ 83974 h 18703324"/>
              <a:gd name="connsiteX18" fmla="*/ 10836921 w 13700366"/>
              <a:gd name="connsiteY18" fmla="*/ 73099 h 18703324"/>
              <a:gd name="connsiteX19" fmla="*/ 6905018 w 13700366"/>
              <a:gd name="connsiteY19" fmla="*/ 67228 h 18703324"/>
              <a:gd name="connsiteX20" fmla="*/ 1450302 w 13700366"/>
              <a:gd name="connsiteY20" fmla="*/ 0 h 18703324"/>
              <a:gd name="connsiteX0" fmla="*/ 1450302 w 13851755"/>
              <a:gd name="connsiteY0" fmla="*/ 0 h 18703324"/>
              <a:gd name="connsiteX1" fmla="*/ 41032 w 13851755"/>
              <a:gd name="connsiteY1" fmla="*/ 6249 h 18703324"/>
              <a:gd name="connsiteX2" fmla="*/ 72557 w 13851755"/>
              <a:gd name="connsiteY2" fmla="*/ 9356805 h 18703324"/>
              <a:gd name="connsiteX3" fmla="*/ 48001 w 13851755"/>
              <a:gd name="connsiteY3" fmla="*/ 12692177 h 18703324"/>
              <a:gd name="connsiteX4" fmla="*/ 41805 w 13851755"/>
              <a:gd name="connsiteY4" fmla="*/ 16397176 h 18703324"/>
              <a:gd name="connsiteX5" fmla="*/ 117346 w 13851755"/>
              <a:gd name="connsiteY5" fmla="*/ 17667454 h 18703324"/>
              <a:gd name="connsiteX6" fmla="*/ 4847470 w 13851755"/>
              <a:gd name="connsiteY6" fmla="*/ 17613612 h 18703324"/>
              <a:gd name="connsiteX7" fmla="*/ 7434963 w 13851755"/>
              <a:gd name="connsiteY7" fmla="*/ 17592884 h 18703324"/>
              <a:gd name="connsiteX8" fmla="*/ 7677921 w 13851755"/>
              <a:gd name="connsiteY8" fmla="*/ 17616602 h 18703324"/>
              <a:gd name="connsiteX9" fmla="*/ 7938806 w 13851755"/>
              <a:gd name="connsiteY9" fmla="*/ 18703324 h 18703324"/>
              <a:gd name="connsiteX10" fmla="*/ 8289595 w 13851755"/>
              <a:gd name="connsiteY10" fmla="*/ 17603760 h 18703324"/>
              <a:gd name="connsiteX11" fmla="*/ 9138213 w 13851755"/>
              <a:gd name="connsiteY11" fmla="*/ 17590337 h 18703324"/>
              <a:gd name="connsiteX12" fmla="*/ 12956353 w 13851755"/>
              <a:gd name="connsiteY12" fmla="*/ 17637139 h 18703324"/>
              <a:gd name="connsiteX13" fmla="*/ 13631542 w 13851755"/>
              <a:gd name="connsiteY13" fmla="*/ 17612135 h 18703324"/>
              <a:gd name="connsiteX14" fmla="*/ 13698641 w 13851755"/>
              <a:gd name="connsiteY14" fmla="*/ 12465444 h 18703324"/>
              <a:gd name="connsiteX15" fmla="*/ 13692619 w 13851755"/>
              <a:gd name="connsiteY15" fmla="*/ 1691913 h 18703324"/>
              <a:gd name="connsiteX16" fmla="*/ 13685346 w 13851755"/>
              <a:gd name="connsiteY16" fmla="*/ 694089 h 18703324"/>
              <a:gd name="connsiteX17" fmla="*/ 13627302 w 13851755"/>
              <a:gd name="connsiteY17" fmla="*/ 83974 h 18703324"/>
              <a:gd name="connsiteX18" fmla="*/ 10836921 w 13851755"/>
              <a:gd name="connsiteY18" fmla="*/ 73099 h 18703324"/>
              <a:gd name="connsiteX19" fmla="*/ 6905018 w 13851755"/>
              <a:gd name="connsiteY19" fmla="*/ 67228 h 18703324"/>
              <a:gd name="connsiteX20" fmla="*/ 1450302 w 13851755"/>
              <a:gd name="connsiteY20" fmla="*/ 0 h 18703324"/>
              <a:gd name="connsiteX0" fmla="*/ 1450302 w 13884495"/>
              <a:gd name="connsiteY0" fmla="*/ 0 h 18703324"/>
              <a:gd name="connsiteX1" fmla="*/ 41032 w 13884495"/>
              <a:gd name="connsiteY1" fmla="*/ 6249 h 18703324"/>
              <a:gd name="connsiteX2" fmla="*/ 72557 w 13884495"/>
              <a:gd name="connsiteY2" fmla="*/ 9356805 h 18703324"/>
              <a:gd name="connsiteX3" fmla="*/ 48001 w 13884495"/>
              <a:gd name="connsiteY3" fmla="*/ 12692177 h 18703324"/>
              <a:gd name="connsiteX4" fmla="*/ 41805 w 13884495"/>
              <a:gd name="connsiteY4" fmla="*/ 16397176 h 18703324"/>
              <a:gd name="connsiteX5" fmla="*/ 117346 w 13884495"/>
              <a:gd name="connsiteY5" fmla="*/ 17667454 h 18703324"/>
              <a:gd name="connsiteX6" fmla="*/ 4847470 w 13884495"/>
              <a:gd name="connsiteY6" fmla="*/ 17613612 h 18703324"/>
              <a:gd name="connsiteX7" fmla="*/ 7434963 w 13884495"/>
              <a:gd name="connsiteY7" fmla="*/ 17592884 h 18703324"/>
              <a:gd name="connsiteX8" fmla="*/ 7677921 w 13884495"/>
              <a:gd name="connsiteY8" fmla="*/ 17616602 h 18703324"/>
              <a:gd name="connsiteX9" fmla="*/ 7938806 w 13884495"/>
              <a:gd name="connsiteY9" fmla="*/ 18703324 h 18703324"/>
              <a:gd name="connsiteX10" fmla="*/ 8289595 w 13884495"/>
              <a:gd name="connsiteY10" fmla="*/ 17603760 h 18703324"/>
              <a:gd name="connsiteX11" fmla="*/ 9138213 w 13884495"/>
              <a:gd name="connsiteY11" fmla="*/ 17590337 h 18703324"/>
              <a:gd name="connsiteX12" fmla="*/ 12956353 w 13884495"/>
              <a:gd name="connsiteY12" fmla="*/ 17637139 h 18703324"/>
              <a:gd name="connsiteX13" fmla="*/ 13631542 w 13884495"/>
              <a:gd name="connsiteY13" fmla="*/ 17612135 h 18703324"/>
              <a:gd name="connsiteX14" fmla="*/ 13698641 w 13884495"/>
              <a:gd name="connsiteY14" fmla="*/ 12465444 h 18703324"/>
              <a:gd name="connsiteX15" fmla="*/ 13692619 w 13884495"/>
              <a:gd name="connsiteY15" fmla="*/ 1691913 h 18703324"/>
              <a:gd name="connsiteX16" fmla="*/ 13685346 w 13884495"/>
              <a:gd name="connsiteY16" fmla="*/ 694089 h 18703324"/>
              <a:gd name="connsiteX17" fmla="*/ 13672612 w 13884495"/>
              <a:gd name="connsiteY17" fmla="*/ 60080 h 18703324"/>
              <a:gd name="connsiteX18" fmla="*/ 10836921 w 13884495"/>
              <a:gd name="connsiteY18" fmla="*/ 73099 h 18703324"/>
              <a:gd name="connsiteX19" fmla="*/ 6905018 w 13884495"/>
              <a:gd name="connsiteY19" fmla="*/ 67228 h 18703324"/>
              <a:gd name="connsiteX20" fmla="*/ 1450302 w 13884495"/>
              <a:gd name="connsiteY20" fmla="*/ 0 h 18703324"/>
              <a:gd name="connsiteX0" fmla="*/ 1450302 w 13703294"/>
              <a:gd name="connsiteY0" fmla="*/ 0 h 18703324"/>
              <a:gd name="connsiteX1" fmla="*/ 41032 w 13703294"/>
              <a:gd name="connsiteY1" fmla="*/ 6249 h 18703324"/>
              <a:gd name="connsiteX2" fmla="*/ 72557 w 13703294"/>
              <a:gd name="connsiteY2" fmla="*/ 9356805 h 18703324"/>
              <a:gd name="connsiteX3" fmla="*/ 48001 w 13703294"/>
              <a:gd name="connsiteY3" fmla="*/ 12692177 h 18703324"/>
              <a:gd name="connsiteX4" fmla="*/ 41805 w 13703294"/>
              <a:gd name="connsiteY4" fmla="*/ 16397176 h 18703324"/>
              <a:gd name="connsiteX5" fmla="*/ 117346 w 13703294"/>
              <a:gd name="connsiteY5" fmla="*/ 17667454 h 18703324"/>
              <a:gd name="connsiteX6" fmla="*/ 4847470 w 13703294"/>
              <a:gd name="connsiteY6" fmla="*/ 17613612 h 18703324"/>
              <a:gd name="connsiteX7" fmla="*/ 7434963 w 13703294"/>
              <a:gd name="connsiteY7" fmla="*/ 17592884 h 18703324"/>
              <a:gd name="connsiteX8" fmla="*/ 7677921 w 13703294"/>
              <a:gd name="connsiteY8" fmla="*/ 17616602 h 18703324"/>
              <a:gd name="connsiteX9" fmla="*/ 7938806 w 13703294"/>
              <a:gd name="connsiteY9" fmla="*/ 18703324 h 18703324"/>
              <a:gd name="connsiteX10" fmla="*/ 8289595 w 13703294"/>
              <a:gd name="connsiteY10" fmla="*/ 17603760 h 18703324"/>
              <a:gd name="connsiteX11" fmla="*/ 9138213 w 13703294"/>
              <a:gd name="connsiteY11" fmla="*/ 17590337 h 18703324"/>
              <a:gd name="connsiteX12" fmla="*/ 12956353 w 13703294"/>
              <a:gd name="connsiteY12" fmla="*/ 17637139 h 18703324"/>
              <a:gd name="connsiteX13" fmla="*/ 13631542 w 13703294"/>
              <a:gd name="connsiteY13" fmla="*/ 17612135 h 18703324"/>
              <a:gd name="connsiteX14" fmla="*/ 13698641 w 13703294"/>
              <a:gd name="connsiteY14" fmla="*/ 12465444 h 18703324"/>
              <a:gd name="connsiteX15" fmla="*/ 13692619 w 13703294"/>
              <a:gd name="connsiteY15" fmla="*/ 1691913 h 18703324"/>
              <a:gd name="connsiteX16" fmla="*/ 13685346 w 13703294"/>
              <a:gd name="connsiteY16" fmla="*/ 694089 h 18703324"/>
              <a:gd name="connsiteX17" fmla="*/ 13672612 w 13703294"/>
              <a:gd name="connsiteY17" fmla="*/ 60080 h 18703324"/>
              <a:gd name="connsiteX18" fmla="*/ 10836921 w 13703294"/>
              <a:gd name="connsiteY18" fmla="*/ 73099 h 18703324"/>
              <a:gd name="connsiteX19" fmla="*/ 6905018 w 13703294"/>
              <a:gd name="connsiteY19" fmla="*/ 67228 h 18703324"/>
              <a:gd name="connsiteX20" fmla="*/ 1450302 w 13703294"/>
              <a:gd name="connsiteY20" fmla="*/ 0 h 18703324"/>
              <a:gd name="connsiteX0" fmla="*/ 1450302 w 13703294"/>
              <a:gd name="connsiteY0" fmla="*/ 123918 h 18827242"/>
              <a:gd name="connsiteX1" fmla="*/ 41032 w 13703294"/>
              <a:gd name="connsiteY1" fmla="*/ 130167 h 18827242"/>
              <a:gd name="connsiteX2" fmla="*/ 72557 w 13703294"/>
              <a:gd name="connsiteY2" fmla="*/ 9480723 h 18827242"/>
              <a:gd name="connsiteX3" fmla="*/ 48001 w 13703294"/>
              <a:gd name="connsiteY3" fmla="*/ 12816095 h 18827242"/>
              <a:gd name="connsiteX4" fmla="*/ 41805 w 13703294"/>
              <a:gd name="connsiteY4" fmla="*/ 16521094 h 18827242"/>
              <a:gd name="connsiteX5" fmla="*/ 117346 w 13703294"/>
              <a:gd name="connsiteY5" fmla="*/ 17791372 h 18827242"/>
              <a:gd name="connsiteX6" fmla="*/ 4847470 w 13703294"/>
              <a:gd name="connsiteY6" fmla="*/ 17737530 h 18827242"/>
              <a:gd name="connsiteX7" fmla="*/ 7434963 w 13703294"/>
              <a:gd name="connsiteY7" fmla="*/ 17716802 h 18827242"/>
              <a:gd name="connsiteX8" fmla="*/ 7677921 w 13703294"/>
              <a:gd name="connsiteY8" fmla="*/ 17740520 h 18827242"/>
              <a:gd name="connsiteX9" fmla="*/ 7938806 w 13703294"/>
              <a:gd name="connsiteY9" fmla="*/ 18827242 h 18827242"/>
              <a:gd name="connsiteX10" fmla="*/ 8289595 w 13703294"/>
              <a:gd name="connsiteY10" fmla="*/ 17727678 h 18827242"/>
              <a:gd name="connsiteX11" fmla="*/ 9138213 w 13703294"/>
              <a:gd name="connsiteY11" fmla="*/ 17714255 h 18827242"/>
              <a:gd name="connsiteX12" fmla="*/ 12956353 w 13703294"/>
              <a:gd name="connsiteY12" fmla="*/ 17761057 h 18827242"/>
              <a:gd name="connsiteX13" fmla="*/ 13631542 w 13703294"/>
              <a:gd name="connsiteY13" fmla="*/ 17736053 h 18827242"/>
              <a:gd name="connsiteX14" fmla="*/ 13698641 w 13703294"/>
              <a:gd name="connsiteY14" fmla="*/ 12589362 h 18827242"/>
              <a:gd name="connsiteX15" fmla="*/ 13692619 w 13703294"/>
              <a:gd name="connsiteY15" fmla="*/ 1815831 h 18827242"/>
              <a:gd name="connsiteX16" fmla="*/ 13685346 w 13703294"/>
              <a:gd name="connsiteY16" fmla="*/ 818007 h 18827242"/>
              <a:gd name="connsiteX17" fmla="*/ 13672612 w 13703294"/>
              <a:gd name="connsiteY17" fmla="*/ 183998 h 18827242"/>
              <a:gd name="connsiteX18" fmla="*/ 10836921 w 13703294"/>
              <a:gd name="connsiteY18" fmla="*/ 197017 h 18827242"/>
              <a:gd name="connsiteX19" fmla="*/ 6912570 w 13703294"/>
              <a:gd name="connsiteY19" fmla="*/ 0 h 18827242"/>
              <a:gd name="connsiteX20" fmla="*/ 1450302 w 13703294"/>
              <a:gd name="connsiteY20" fmla="*/ 123918 h 18827242"/>
              <a:gd name="connsiteX0" fmla="*/ 1462929 w 13715921"/>
              <a:gd name="connsiteY0" fmla="*/ 123918 h 18827242"/>
              <a:gd name="connsiteX1" fmla="*/ 53659 w 13715921"/>
              <a:gd name="connsiteY1" fmla="*/ 130167 h 18827242"/>
              <a:gd name="connsiteX2" fmla="*/ 24770 w 13715921"/>
              <a:gd name="connsiteY2" fmla="*/ 5299392 h 18827242"/>
              <a:gd name="connsiteX3" fmla="*/ 60628 w 13715921"/>
              <a:gd name="connsiteY3" fmla="*/ 12816095 h 18827242"/>
              <a:gd name="connsiteX4" fmla="*/ 54432 w 13715921"/>
              <a:gd name="connsiteY4" fmla="*/ 16521094 h 18827242"/>
              <a:gd name="connsiteX5" fmla="*/ 129973 w 13715921"/>
              <a:gd name="connsiteY5" fmla="*/ 17791372 h 18827242"/>
              <a:gd name="connsiteX6" fmla="*/ 4860097 w 13715921"/>
              <a:gd name="connsiteY6" fmla="*/ 17737530 h 18827242"/>
              <a:gd name="connsiteX7" fmla="*/ 7447590 w 13715921"/>
              <a:gd name="connsiteY7" fmla="*/ 17716802 h 18827242"/>
              <a:gd name="connsiteX8" fmla="*/ 7690548 w 13715921"/>
              <a:gd name="connsiteY8" fmla="*/ 17740520 h 18827242"/>
              <a:gd name="connsiteX9" fmla="*/ 7951433 w 13715921"/>
              <a:gd name="connsiteY9" fmla="*/ 18827242 h 18827242"/>
              <a:gd name="connsiteX10" fmla="*/ 8302222 w 13715921"/>
              <a:gd name="connsiteY10" fmla="*/ 17727678 h 18827242"/>
              <a:gd name="connsiteX11" fmla="*/ 9150840 w 13715921"/>
              <a:gd name="connsiteY11" fmla="*/ 17714255 h 18827242"/>
              <a:gd name="connsiteX12" fmla="*/ 12968980 w 13715921"/>
              <a:gd name="connsiteY12" fmla="*/ 17761057 h 18827242"/>
              <a:gd name="connsiteX13" fmla="*/ 13644169 w 13715921"/>
              <a:gd name="connsiteY13" fmla="*/ 17736053 h 18827242"/>
              <a:gd name="connsiteX14" fmla="*/ 13711268 w 13715921"/>
              <a:gd name="connsiteY14" fmla="*/ 12589362 h 18827242"/>
              <a:gd name="connsiteX15" fmla="*/ 13705246 w 13715921"/>
              <a:gd name="connsiteY15" fmla="*/ 1815831 h 18827242"/>
              <a:gd name="connsiteX16" fmla="*/ 13697973 w 13715921"/>
              <a:gd name="connsiteY16" fmla="*/ 818007 h 18827242"/>
              <a:gd name="connsiteX17" fmla="*/ 13685239 w 13715921"/>
              <a:gd name="connsiteY17" fmla="*/ 183998 h 18827242"/>
              <a:gd name="connsiteX18" fmla="*/ 10849548 w 13715921"/>
              <a:gd name="connsiteY18" fmla="*/ 197017 h 18827242"/>
              <a:gd name="connsiteX19" fmla="*/ 6925197 w 13715921"/>
              <a:gd name="connsiteY19" fmla="*/ 0 h 18827242"/>
              <a:gd name="connsiteX20" fmla="*/ 1462929 w 13715921"/>
              <a:gd name="connsiteY20" fmla="*/ 123918 h 18827242"/>
              <a:gd name="connsiteX0" fmla="*/ 1462929 w 13715921"/>
              <a:gd name="connsiteY0" fmla="*/ 123918 h 18827242"/>
              <a:gd name="connsiteX1" fmla="*/ 53659 w 13715921"/>
              <a:gd name="connsiteY1" fmla="*/ 130167 h 18827242"/>
              <a:gd name="connsiteX2" fmla="*/ 24770 w 13715921"/>
              <a:gd name="connsiteY2" fmla="*/ 5299392 h 18827242"/>
              <a:gd name="connsiteX3" fmla="*/ 60628 w 13715921"/>
              <a:gd name="connsiteY3" fmla="*/ 12816095 h 18827242"/>
              <a:gd name="connsiteX4" fmla="*/ 54432 w 13715921"/>
              <a:gd name="connsiteY4" fmla="*/ 16521094 h 18827242"/>
              <a:gd name="connsiteX5" fmla="*/ 129973 w 13715921"/>
              <a:gd name="connsiteY5" fmla="*/ 17791372 h 18827242"/>
              <a:gd name="connsiteX6" fmla="*/ 4860097 w 13715921"/>
              <a:gd name="connsiteY6" fmla="*/ 17737530 h 18827242"/>
              <a:gd name="connsiteX7" fmla="*/ 7447590 w 13715921"/>
              <a:gd name="connsiteY7" fmla="*/ 17716802 h 18827242"/>
              <a:gd name="connsiteX8" fmla="*/ 7690548 w 13715921"/>
              <a:gd name="connsiteY8" fmla="*/ 17740520 h 18827242"/>
              <a:gd name="connsiteX9" fmla="*/ 7951433 w 13715921"/>
              <a:gd name="connsiteY9" fmla="*/ 18827242 h 18827242"/>
              <a:gd name="connsiteX10" fmla="*/ 8302222 w 13715921"/>
              <a:gd name="connsiteY10" fmla="*/ 17727678 h 18827242"/>
              <a:gd name="connsiteX11" fmla="*/ 9150840 w 13715921"/>
              <a:gd name="connsiteY11" fmla="*/ 17714255 h 18827242"/>
              <a:gd name="connsiteX12" fmla="*/ 12968980 w 13715921"/>
              <a:gd name="connsiteY12" fmla="*/ 17761057 h 18827242"/>
              <a:gd name="connsiteX13" fmla="*/ 13644169 w 13715921"/>
              <a:gd name="connsiteY13" fmla="*/ 17736053 h 18827242"/>
              <a:gd name="connsiteX14" fmla="*/ 13711268 w 13715921"/>
              <a:gd name="connsiteY14" fmla="*/ 12589362 h 18827242"/>
              <a:gd name="connsiteX15" fmla="*/ 13705246 w 13715921"/>
              <a:gd name="connsiteY15" fmla="*/ 1815831 h 18827242"/>
              <a:gd name="connsiteX16" fmla="*/ 13697973 w 13715921"/>
              <a:gd name="connsiteY16" fmla="*/ 818007 h 18827242"/>
              <a:gd name="connsiteX17" fmla="*/ 13685239 w 13715921"/>
              <a:gd name="connsiteY17" fmla="*/ 183998 h 18827242"/>
              <a:gd name="connsiteX18" fmla="*/ 10849548 w 13715921"/>
              <a:gd name="connsiteY18" fmla="*/ 197017 h 18827242"/>
              <a:gd name="connsiteX19" fmla="*/ 6925197 w 13715921"/>
              <a:gd name="connsiteY19" fmla="*/ 0 h 18827242"/>
              <a:gd name="connsiteX20" fmla="*/ 1462929 w 13715921"/>
              <a:gd name="connsiteY20" fmla="*/ 123918 h 18827242"/>
              <a:gd name="connsiteX0" fmla="*/ 1634507 w 13887499"/>
              <a:gd name="connsiteY0" fmla="*/ 123918 h 18827242"/>
              <a:gd name="connsiteX1" fmla="*/ 225237 w 13887499"/>
              <a:gd name="connsiteY1" fmla="*/ 130167 h 18827242"/>
              <a:gd name="connsiteX2" fmla="*/ 0 w 13887499"/>
              <a:gd name="connsiteY2" fmla="*/ 3005632 h 18827242"/>
              <a:gd name="connsiteX3" fmla="*/ 232206 w 13887499"/>
              <a:gd name="connsiteY3" fmla="*/ 12816095 h 18827242"/>
              <a:gd name="connsiteX4" fmla="*/ 226010 w 13887499"/>
              <a:gd name="connsiteY4" fmla="*/ 16521094 h 18827242"/>
              <a:gd name="connsiteX5" fmla="*/ 301551 w 13887499"/>
              <a:gd name="connsiteY5" fmla="*/ 17791372 h 18827242"/>
              <a:gd name="connsiteX6" fmla="*/ 5031675 w 13887499"/>
              <a:gd name="connsiteY6" fmla="*/ 17737530 h 18827242"/>
              <a:gd name="connsiteX7" fmla="*/ 7619168 w 13887499"/>
              <a:gd name="connsiteY7" fmla="*/ 17716802 h 18827242"/>
              <a:gd name="connsiteX8" fmla="*/ 7862126 w 13887499"/>
              <a:gd name="connsiteY8" fmla="*/ 17740520 h 18827242"/>
              <a:gd name="connsiteX9" fmla="*/ 8123011 w 13887499"/>
              <a:gd name="connsiteY9" fmla="*/ 18827242 h 18827242"/>
              <a:gd name="connsiteX10" fmla="*/ 8473800 w 13887499"/>
              <a:gd name="connsiteY10" fmla="*/ 17727678 h 18827242"/>
              <a:gd name="connsiteX11" fmla="*/ 9322418 w 13887499"/>
              <a:gd name="connsiteY11" fmla="*/ 17714255 h 18827242"/>
              <a:gd name="connsiteX12" fmla="*/ 13140558 w 13887499"/>
              <a:gd name="connsiteY12" fmla="*/ 17761057 h 18827242"/>
              <a:gd name="connsiteX13" fmla="*/ 13815747 w 13887499"/>
              <a:gd name="connsiteY13" fmla="*/ 17736053 h 18827242"/>
              <a:gd name="connsiteX14" fmla="*/ 13882846 w 13887499"/>
              <a:gd name="connsiteY14" fmla="*/ 12589362 h 18827242"/>
              <a:gd name="connsiteX15" fmla="*/ 13876824 w 13887499"/>
              <a:gd name="connsiteY15" fmla="*/ 1815831 h 18827242"/>
              <a:gd name="connsiteX16" fmla="*/ 13869551 w 13887499"/>
              <a:gd name="connsiteY16" fmla="*/ 818007 h 18827242"/>
              <a:gd name="connsiteX17" fmla="*/ 13856817 w 13887499"/>
              <a:gd name="connsiteY17" fmla="*/ 183998 h 18827242"/>
              <a:gd name="connsiteX18" fmla="*/ 11021126 w 13887499"/>
              <a:gd name="connsiteY18" fmla="*/ 197017 h 18827242"/>
              <a:gd name="connsiteX19" fmla="*/ 7096775 w 13887499"/>
              <a:gd name="connsiteY19" fmla="*/ 0 h 18827242"/>
              <a:gd name="connsiteX20" fmla="*/ 1634507 w 13887499"/>
              <a:gd name="connsiteY20" fmla="*/ 123918 h 18827242"/>
              <a:gd name="connsiteX0" fmla="*/ 1543884 w 13796876"/>
              <a:gd name="connsiteY0" fmla="*/ 123918 h 18827242"/>
              <a:gd name="connsiteX1" fmla="*/ 134614 w 13796876"/>
              <a:gd name="connsiteY1" fmla="*/ 130167 h 18827242"/>
              <a:gd name="connsiteX2" fmla="*/ 0 w 13796876"/>
              <a:gd name="connsiteY2" fmla="*/ 3005632 h 18827242"/>
              <a:gd name="connsiteX3" fmla="*/ 141583 w 13796876"/>
              <a:gd name="connsiteY3" fmla="*/ 12816095 h 18827242"/>
              <a:gd name="connsiteX4" fmla="*/ 135387 w 13796876"/>
              <a:gd name="connsiteY4" fmla="*/ 16521094 h 18827242"/>
              <a:gd name="connsiteX5" fmla="*/ 210928 w 13796876"/>
              <a:gd name="connsiteY5" fmla="*/ 17791372 h 18827242"/>
              <a:gd name="connsiteX6" fmla="*/ 4941052 w 13796876"/>
              <a:gd name="connsiteY6" fmla="*/ 17737530 h 18827242"/>
              <a:gd name="connsiteX7" fmla="*/ 7528545 w 13796876"/>
              <a:gd name="connsiteY7" fmla="*/ 17716802 h 18827242"/>
              <a:gd name="connsiteX8" fmla="*/ 7771503 w 13796876"/>
              <a:gd name="connsiteY8" fmla="*/ 17740520 h 18827242"/>
              <a:gd name="connsiteX9" fmla="*/ 8032388 w 13796876"/>
              <a:gd name="connsiteY9" fmla="*/ 18827242 h 18827242"/>
              <a:gd name="connsiteX10" fmla="*/ 8383177 w 13796876"/>
              <a:gd name="connsiteY10" fmla="*/ 17727678 h 18827242"/>
              <a:gd name="connsiteX11" fmla="*/ 9231795 w 13796876"/>
              <a:gd name="connsiteY11" fmla="*/ 17714255 h 18827242"/>
              <a:gd name="connsiteX12" fmla="*/ 13049935 w 13796876"/>
              <a:gd name="connsiteY12" fmla="*/ 17761057 h 18827242"/>
              <a:gd name="connsiteX13" fmla="*/ 13725124 w 13796876"/>
              <a:gd name="connsiteY13" fmla="*/ 17736053 h 18827242"/>
              <a:gd name="connsiteX14" fmla="*/ 13792223 w 13796876"/>
              <a:gd name="connsiteY14" fmla="*/ 12589362 h 18827242"/>
              <a:gd name="connsiteX15" fmla="*/ 13786201 w 13796876"/>
              <a:gd name="connsiteY15" fmla="*/ 1815831 h 18827242"/>
              <a:gd name="connsiteX16" fmla="*/ 13778928 w 13796876"/>
              <a:gd name="connsiteY16" fmla="*/ 818007 h 18827242"/>
              <a:gd name="connsiteX17" fmla="*/ 13766194 w 13796876"/>
              <a:gd name="connsiteY17" fmla="*/ 183998 h 18827242"/>
              <a:gd name="connsiteX18" fmla="*/ 10930503 w 13796876"/>
              <a:gd name="connsiteY18" fmla="*/ 197017 h 18827242"/>
              <a:gd name="connsiteX19" fmla="*/ 7006152 w 13796876"/>
              <a:gd name="connsiteY19" fmla="*/ 0 h 18827242"/>
              <a:gd name="connsiteX20" fmla="*/ 1543884 w 13796876"/>
              <a:gd name="connsiteY20" fmla="*/ 123918 h 18827242"/>
              <a:gd name="connsiteX0" fmla="*/ 1543884 w 13796876"/>
              <a:gd name="connsiteY0" fmla="*/ 123918 h 18827242"/>
              <a:gd name="connsiteX1" fmla="*/ 134614 w 13796876"/>
              <a:gd name="connsiteY1" fmla="*/ 130167 h 18827242"/>
              <a:gd name="connsiteX2" fmla="*/ 0 w 13796876"/>
              <a:gd name="connsiteY2" fmla="*/ 2264943 h 18827242"/>
              <a:gd name="connsiteX3" fmla="*/ 141583 w 13796876"/>
              <a:gd name="connsiteY3" fmla="*/ 12816095 h 18827242"/>
              <a:gd name="connsiteX4" fmla="*/ 135387 w 13796876"/>
              <a:gd name="connsiteY4" fmla="*/ 16521094 h 18827242"/>
              <a:gd name="connsiteX5" fmla="*/ 210928 w 13796876"/>
              <a:gd name="connsiteY5" fmla="*/ 17791372 h 18827242"/>
              <a:gd name="connsiteX6" fmla="*/ 4941052 w 13796876"/>
              <a:gd name="connsiteY6" fmla="*/ 17737530 h 18827242"/>
              <a:gd name="connsiteX7" fmla="*/ 7528545 w 13796876"/>
              <a:gd name="connsiteY7" fmla="*/ 17716802 h 18827242"/>
              <a:gd name="connsiteX8" fmla="*/ 7771503 w 13796876"/>
              <a:gd name="connsiteY8" fmla="*/ 17740520 h 18827242"/>
              <a:gd name="connsiteX9" fmla="*/ 8032388 w 13796876"/>
              <a:gd name="connsiteY9" fmla="*/ 18827242 h 18827242"/>
              <a:gd name="connsiteX10" fmla="*/ 8383177 w 13796876"/>
              <a:gd name="connsiteY10" fmla="*/ 17727678 h 18827242"/>
              <a:gd name="connsiteX11" fmla="*/ 9231795 w 13796876"/>
              <a:gd name="connsiteY11" fmla="*/ 17714255 h 18827242"/>
              <a:gd name="connsiteX12" fmla="*/ 13049935 w 13796876"/>
              <a:gd name="connsiteY12" fmla="*/ 17761057 h 18827242"/>
              <a:gd name="connsiteX13" fmla="*/ 13725124 w 13796876"/>
              <a:gd name="connsiteY13" fmla="*/ 17736053 h 18827242"/>
              <a:gd name="connsiteX14" fmla="*/ 13792223 w 13796876"/>
              <a:gd name="connsiteY14" fmla="*/ 12589362 h 18827242"/>
              <a:gd name="connsiteX15" fmla="*/ 13786201 w 13796876"/>
              <a:gd name="connsiteY15" fmla="*/ 1815831 h 18827242"/>
              <a:gd name="connsiteX16" fmla="*/ 13778928 w 13796876"/>
              <a:gd name="connsiteY16" fmla="*/ 818007 h 18827242"/>
              <a:gd name="connsiteX17" fmla="*/ 13766194 w 13796876"/>
              <a:gd name="connsiteY17" fmla="*/ 183998 h 18827242"/>
              <a:gd name="connsiteX18" fmla="*/ 10930503 w 13796876"/>
              <a:gd name="connsiteY18" fmla="*/ 197017 h 18827242"/>
              <a:gd name="connsiteX19" fmla="*/ 7006152 w 13796876"/>
              <a:gd name="connsiteY19" fmla="*/ 0 h 18827242"/>
              <a:gd name="connsiteX20" fmla="*/ 1543884 w 13796876"/>
              <a:gd name="connsiteY20" fmla="*/ 123918 h 18827242"/>
              <a:gd name="connsiteX0" fmla="*/ 1506125 w 13759117"/>
              <a:gd name="connsiteY0" fmla="*/ 123918 h 18827242"/>
              <a:gd name="connsiteX1" fmla="*/ 96855 w 13759117"/>
              <a:gd name="connsiteY1" fmla="*/ 130167 h 18827242"/>
              <a:gd name="connsiteX2" fmla="*/ 0 w 13759117"/>
              <a:gd name="connsiteY2" fmla="*/ 2217156 h 18827242"/>
              <a:gd name="connsiteX3" fmla="*/ 103824 w 13759117"/>
              <a:gd name="connsiteY3" fmla="*/ 12816095 h 18827242"/>
              <a:gd name="connsiteX4" fmla="*/ 97628 w 13759117"/>
              <a:gd name="connsiteY4" fmla="*/ 16521094 h 18827242"/>
              <a:gd name="connsiteX5" fmla="*/ 173169 w 13759117"/>
              <a:gd name="connsiteY5" fmla="*/ 17791372 h 18827242"/>
              <a:gd name="connsiteX6" fmla="*/ 4903293 w 13759117"/>
              <a:gd name="connsiteY6" fmla="*/ 17737530 h 18827242"/>
              <a:gd name="connsiteX7" fmla="*/ 7490786 w 13759117"/>
              <a:gd name="connsiteY7" fmla="*/ 17716802 h 18827242"/>
              <a:gd name="connsiteX8" fmla="*/ 7733744 w 13759117"/>
              <a:gd name="connsiteY8" fmla="*/ 17740520 h 18827242"/>
              <a:gd name="connsiteX9" fmla="*/ 7994629 w 13759117"/>
              <a:gd name="connsiteY9" fmla="*/ 18827242 h 18827242"/>
              <a:gd name="connsiteX10" fmla="*/ 8345418 w 13759117"/>
              <a:gd name="connsiteY10" fmla="*/ 17727678 h 18827242"/>
              <a:gd name="connsiteX11" fmla="*/ 9194036 w 13759117"/>
              <a:gd name="connsiteY11" fmla="*/ 17714255 h 18827242"/>
              <a:gd name="connsiteX12" fmla="*/ 13012176 w 13759117"/>
              <a:gd name="connsiteY12" fmla="*/ 17761057 h 18827242"/>
              <a:gd name="connsiteX13" fmla="*/ 13687365 w 13759117"/>
              <a:gd name="connsiteY13" fmla="*/ 17736053 h 18827242"/>
              <a:gd name="connsiteX14" fmla="*/ 13754464 w 13759117"/>
              <a:gd name="connsiteY14" fmla="*/ 12589362 h 18827242"/>
              <a:gd name="connsiteX15" fmla="*/ 13748442 w 13759117"/>
              <a:gd name="connsiteY15" fmla="*/ 1815831 h 18827242"/>
              <a:gd name="connsiteX16" fmla="*/ 13741169 w 13759117"/>
              <a:gd name="connsiteY16" fmla="*/ 818007 h 18827242"/>
              <a:gd name="connsiteX17" fmla="*/ 13728435 w 13759117"/>
              <a:gd name="connsiteY17" fmla="*/ 183998 h 18827242"/>
              <a:gd name="connsiteX18" fmla="*/ 10892744 w 13759117"/>
              <a:gd name="connsiteY18" fmla="*/ 197017 h 18827242"/>
              <a:gd name="connsiteX19" fmla="*/ 6968393 w 13759117"/>
              <a:gd name="connsiteY19" fmla="*/ 0 h 18827242"/>
              <a:gd name="connsiteX20" fmla="*/ 1506125 w 13759117"/>
              <a:gd name="connsiteY20" fmla="*/ 123918 h 18827242"/>
              <a:gd name="connsiteX0" fmla="*/ 1475995 w 13728987"/>
              <a:gd name="connsiteY0" fmla="*/ 123918 h 18827242"/>
              <a:gd name="connsiteX1" fmla="*/ 66725 w 13728987"/>
              <a:gd name="connsiteY1" fmla="*/ 130167 h 18827242"/>
              <a:gd name="connsiteX2" fmla="*/ 77 w 13728987"/>
              <a:gd name="connsiteY2" fmla="*/ 1715395 h 18827242"/>
              <a:gd name="connsiteX3" fmla="*/ 73694 w 13728987"/>
              <a:gd name="connsiteY3" fmla="*/ 12816095 h 18827242"/>
              <a:gd name="connsiteX4" fmla="*/ 67498 w 13728987"/>
              <a:gd name="connsiteY4" fmla="*/ 16521094 h 18827242"/>
              <a:gd name="connsiteX5" fmla="*/ 143039 w 13728987"/>
              <a:gd name="connsiteY5" fmla="*/ 17791372 h 18827242"/>
              <a:gd name="connsiteX6" fmla="*/ 4873163 w 13728987"/>
              <a:gd name="connsiteY6" fmla="*/ 17737530 h 18827242"/>
              <a:gd name="connsiteX7" fmla="*/ 7460656 w 13728987"/>
              <a:gd name="connsiteY7" fmla="*/ 17716802 h 18827242"/>
              <a:gd name="connsiteX8" fmla="*/ 7703614 w 13728987"/>
              <a:gd name="connsiteY8" fmla="*/ 17740520 h 18827242"/>
              <a:gd name="connsiteX9" fmla="*/ 7964499 w 13728987"/>
              <a:gd name="connsiteY9" fmla="*/ 18827242 h 18827242"/>
              <a:gd name="connsiteX10" fmla="*/ 8315288 w 13728987"/>
              <a:gd name="connsiteY10" fmla="*/ 17727678 h 18827242"/>
              <a:gd name="connsiteX11" fmla="*/ 9163906 w 13728987"/>
              <a:gd name="connsiteY11" fmla="*/ 17714255 h 18827242"/>
              <a:gd name="connsiteX12" fmla="*/ 12982046 w 13728987"/>
              <a:gd name="connsiteY12" fmla="*/ 17761057 h 18827242"/>
              <a:gd name="connsiteX13" fmla="*/ 13657235 w 13728987"/>
              <a:gd name="connsiteY13" fmla="*/ 17736053 h 18827242"/>
              <a:gd name="connsiteX14" fmla="*/ 13724334 w 13728987"/>
              <a:gd name="connsiteY14" fmla="*/ 12589362 h 18827242"/>
              <a:gd name="connsiteX15" fmla="*/ 13718312 w 13728987"/>
              <a:gd name="connsiteY15" fmla="*/ 1815831 h 18827242"/>
              <a:gd name="connsiteX16" fmla="*/ 13711039 w 13728987"/>
              <a:gd name="connsiteY16" fmla="*/ 818007 h 18827242"/>
              <a:gd name="connsiteX17" fmla="*/ 13698305 w 13728987"/>
              <a:gd name="connsiteY17" fmla="*/ 183998 h 18827242"/>
              <a:gd name="connsiteX18" fmla="*/ 10862614 w 13728987"/>
              <a:gd name="connsiteY18" fmla="*/ 197017 h 18827242"/>
              <a:gd name="connsiteX19" fmla="*/ 6938263 w 13728987"/>
              <a:gd name="connsiteY19" fmla="*/ 0 h 18827242"/>
              <a:gd name="connsiteX20" fmla="*/ 1475995 w 13728987"/>
              <a:gd name="connsiteY20" fmla="*/ 123918 h 18827242"/>
              <a:gd name="connsiteX0" fmla="*/ 1475995 w 13728987"/>
              <a:gd name="connsiteY0" fmla="*/ 123918 h 18827242"/>
              <a:gd name="connsiteX1" fmla="*/ 66725 w 13728987"/>
              <a:gd name="connsiteY1" fmla="*/ 130167 h 18827242"/>
              <a:gd name="connsiteX2" fmla="*/ 77 w 13728987"/>
              <a:gd name="connsiteY2" fmla="*/ 1715395 h 18827242"/>
              <a:gd name="connsiteX3" fmla="*/ 43487 w 13728987"/>
              <a:gd name="connsiteY3" fmla="*/ 12911667 h 18827242"/>
              <a:gd name="connsiteX4" fmla="*/ 67498 w 13728987"/>
              <a:gd name="connsiteY4" fmla="*/ 16521094 h 18827242"/>
              <a:gd name="connsiteX5" fmla="*/ 143039 w 13728987"/>
              <a:gd name="connsiteY5" fmla="*/ 17791372 h 18827242"/>
              <a:gd name="connsiteX6" fmla="*/ 4873163 w 13728987"/>
              <a:gd name="connsiteY6" fmla="*/ 17737530 h 18827242"/>
              <a:gd name="connsiteX7" fmla="*/ 7460656 w 13728987"/>
              <a:gd name="connsiteY7" fmla="*/ 17716802 h 18827242"/>
              <a:gd name="connsiteX8" fmla="*/ 7703614 w 13728987"/>
              <a:gd name="connsiteY8" fmla="*/ 17740520 h 18827242"/>
              <a:gd name="connsiteX9" fmla="*/ 7964499 w 13728987"/>
              <a:gd name="connsiteY9" fmla="*/ 18827242 h 18827242"/>
              <a:gd name="connsiteX10" fmla="*/ 8315288 w 13728987"/>
              <a:gd name="connsiteY10" fmla="*/ 17727678 h 18827242"/>
              <a:gd name="connsiteX11" fmla="*/ 9163906 w 13728987"/>
              <a:gd name="connsiteY11" fmla="*/ 17714255 h 18827242"/>
              <a:gd name="connsiteX12" fmla="*/ 12982046 w 13728987"/>
              <a:gd name="connsiteY12" fmla="*/ 17761057 h 18827242"/>
              <a:gd name="connsiteX13" fmla="*/ 13657235 w 13728987"/>
              <a:gd name="connsiteY13" fmla="*/ 17736053 h 18827242"/>
              <a:gd name="connsiteX14" fmla="*/ 13724334 w 13728987"/>
              <a:gd name="connsiteY14" fmla="*/ 12589362 h 18827242"/>
              <a:gd name="connsiteX15" fmla="*/ 13718312 w 13728987"/>
              <a:gd name="connsiteY15" fmla="*/ 1815831 h 18827242"/>
              <a:gd name="connsiteX16" fmla="*/ 13711039 w 13728987"/>
              <a:gd name="connsiteY16" fmla="*/ 818007 h 18827242"/>
              <a:gd name="connsiteX17" fmla="*/ 13698305 w 13728987"/>
              <a:gd name="connsiteY17" fmla="*/ 183998 h 18827242"/>
              <a:gd name="connsiteX18" fmla="*/ 10862614 w 13728987"/>
              <a:gd name="connsiteY18" fmla="*/ 197017 h 18827242"/>
              <a:gd name="connsiteX19" fmla="*/ 6938263 w 13728987"/>
              <a:gd name="connsiteY19" fmla="*/ 0 h 18827242"/>
              <a:gd name="connsiteX20" fmla="*/ 1475995 w 13728987"/>
              <a:gd name="connsiteY20" fmla="*/ 123918 h 18827242"/>
              <a:gd name="connsiteX0" fmla="*/ 1713939 w 13966931"/>
              <a:gd name="connsiteY0" fmla="*/ 123918 h 18827242"/>
              <a:gd name="connsiteX1" fmla="*/ 304669 w 13966931"/>
              <a:gd name="connsiteY1" fmla="*/ 130167 h 18827242"/>
              <a:gd name="connsiteX2" fmla="*/ 238021 w 13966931"/>
              <a:gd name="connsiteY2" fmla="*/ 1715395 h 18827242"/>
              <a:gd name="connsiteX3" fmla="*/ 281431 w 13966931"/>
              <a:gd name="connsiteY3" fmla="*/ 12911667 h 18827242"/>
              <a:gd name="connsiteX4" fmla="*/ 282787 w 13966931"/>
              <a:gd name="connsiteY4" fmla="*/ 16664453 h 18827242"/>
              <a:gd name="connsiteX5" fmla="*/ 380983 w 13966931"/>
              <a:gd name="connsiteY5" fmla="*/ 17791372 h 18827242"/>
              <a:gd name="connsiteX6" fmla="*/ 5111107 w 13966931"/>
              <a:gd name="connsiteY6" fmla="*/ 17737530 h 18827242"/>
              <a:gd name="connsiteX7" fmla="*/ 7698600 w 13966931"/>
              <a:gd name="connsiteY7" fmla="*/ 17716802 h 18827242"/>
              <a:gd name="connsiteX8" fmla="*/ 7941558 w 13966931"/>
              <a:gd name="connsiteY8" fmla="*/ 17740520 h 18827242"/>
              <a:gd name="connsiteX9" fmla="*/ 8202443 w 13966931"/>
              <a:gd name="connsiteY9" fmla="*/ 18827242 h 18827242"/>
              <a:gd name="connsiteX10" fmla="*/ 8553232 w 13966931"/>
              <a:gd name="connsiteY10" fmla="*/ 17727678 h 18827242"/>
              <a:gd name="connsiteX11" fmla="*/ 9401850 w 13966931"/>
              <a:gd name="connsiteY11" fmla="*/ 17714255 h 18827242"/>
              <a:gd name="connsiteX12" fmla="*/ 13219990 w 13966931"/>
              <a:gd name="connsiteY12" fmla="*/ 17761057 h 18827242"/>
              <a:gd name="connsiteX13" fmla="*/ 13895179 w 13966931"/>
              <a:gd name="connsiteY13" fmla="*/ 17736053 h 18827242"/>
              <a:gd name="connsiteX14" fmla="*/ 13962278 w 13966931"/>
              <a:gd name="connsiteY14" fmla="*/ 12589362 h 18827242"/>
              <a:gd name="connsiteX15" fmla="*/ 13956256 w 13966931"/>
              <a:gd name="connsiteY15" fmla="*/ 1815831 h 18827242"/>
              <a:gd name="connsiteX16" fmla="*/ 13948983 w 13966931"/>
              <a:gd name="connsiteY16" fmla="*/ 818007 h 18827242"/>
              <a:gd name="connsiteX17" fmla="*/ 13936249 w 13966931"/>
              <a:gd name="connsiteY17" fmla="*/ 183998 h 18827242"/>
              <a:gd name="connsiteX18" fmla="*/ 11100558 w 13966931"/>
              <a:gd name="connsiteY18" fmla="*/ 197017 h 18827242"/>
              <a:gd name="connsiteX19" fmla="*/ 7176207 w 13966931"/>
              <a:gd name="connsiteY19" fmla="*/ 0 h 18827242"/>
              <a:gd name="connsiteX20" fmla="*/ 1713939 w 13966931"/>
              <a:gd name="connsiteY20" fmla="*/ 123918 h 18827242"/>
              <a:gd name="connsiteX0" fmla="*/ 1790866 w 14043858"/>
              <a:gd name="connsiteY0" fmla="*/ 123918 h 18827242"/>
              <a:gd name="connsiteX1" fmla="*/ 381596 w 14043858"/>
              <a:gd name="connsiteY1" fmla="*/ 130167 h 18827242"/>
              <a:gd name="connsiteX2" fmla="*/ 314948 w 14043858"/>
              <a:gd name="connsiteY2" fmla="*/ 1715395 h 18827242"/>
              <a:gd name="connsiteX3" fmla="*/ 358358 w 14043858"/>
              <a:gd name="connsiteY3" fmla="*/ 12911667 h 18827242"/>
              <a:gd name="connsiteX4" fmla="*/ 359714 w 14043858"/>
              <a:gd name="connsiteY4" fmla="*/ 16664453 h 18827242"/>
              <a:gd name="connsiteX5" fmla="*/ 352184 w 14043858"/>
              <a:gd name="connsiteY5" fmla="*/ 17767479 h 18827242"/>
              <a:gd name="connsiteX6" fmla="*/ 5188034 w 14043858"/>
              <a:gd name="connsiteY6" fmla="*/ 17737530 h 18827242"/>
              <a:gd name="connsiteX7" fmla="*/ 7775527 w 14043858"/>
              <a:gd name="connsiteY7" fmla="*/ 17716802 h 18827242"/>
              <a:gd name="connsiteX8" fmla="*/ 8018485 w 14043858"/>
              <a:gd name="connsiteY8" fmla="*/ 17740520 h 18827242"/>
              <a:gd name="connsiteX9" fmla="*/ 8279370 w 14043858"/>
              <a:gd name="connsiteY9" fmla="*/ 18827242 h 18827242"/>
              <a:gd name="connsiteX10" fmla="*/ 8630159 w 14043858"/>
              <a:gd name="connsiteY10" fmla="*/ 17727678 h 18827242"/>
              <a:gd name="connsiteX11" fmla="*/ 9478777 w 14043858"/>
              <a:gd name="connsiteY11" fmla="*/ 17714255 h 18827242"/>
              <a:gd name="connsiteX12" fmla="*/ 13296917 w 14043858"/>
              <a:gd name="connsiteY12" fmla="*/ 17761057 h 18827242"/>
              <a:gd name="connsiteX13" fmla="*/ 13972106 w 14043858"/>
              <a:gd name="connsiteY13" fmla="*/ 17736053 h 18827242"/>
              <a:gd name="connsiteX14" fmla="*/ 14039205 w 14043858"/>
              <a:gd name="connsiteY14" fmla="*/ 12589362 h 18827242"/>
              <a:gd name="connsiteX15" fmla="*/ 14033183 w 14043858"/>
              <a:gd name="connsiteY15" fmla="*/ 1815831 h 18827242"/>
              <a:gd name="connsiteX16" fmla="*/ 14025910 w 14043858"/>
              <a:gd name="connsiteY16" fmla="*/ 818007 h 18827242"/>
              <a:gd name="connsiteX17" fmla="*/ 14013176 w 14043858"/>
              <a:gd name="connsiteY17" fmla="*/ 183998 h 18827242"/>
              <a:gd name="connsiteX18" fmla="*/ 11177485 w 14043858"/>
              <a:gd name="connsiteY18" fmla="*/ 197017 h 18827242"/>
              <a:gd name="connsiteX19" fmla="*/ 7253134 w 14043858"/>
              <a:gd name="connsiteY19" fmla="*/ 0 h 18827242"/>
              <a:gd name="connsiteX20" fmla="*/ 1790866 w 14043858"/>
              <a:gd name="connsiteY20" fmla="*/ 123918 h 18827242"/>
              <a:gd name="connsiteX0" fmla="*/ 1475995 w 13728987"/>
              <a:gd name="connsiteY0" fmla="*/ 123918 h 18827242"/>
              <a:gd name="connsiteX1" fmla="*/ 66725 w 13728987"/>
              <a:gd name="connsiteY1" fmla="*/ 130167 h 18827242"/>
              <a:gd name="connsiteX2" fmla="*/ 77 w 13728987"/>
              <a:gd name="connsiteY2" fmla="*/ 1715395 h 18827242"/>
              <a:gd name="connsiteX3" fmla="*/ 43487 w 13728987"/>
              <a:gd name="connsiteY3" fmla="*/ 12911667 h 18827242"/>
              <a:gd name="connsiteX4" fmla="*/ 44843 w 13728987"/>
              <a:gd name="connsiteY4" fmla="*/ 16664453 h 18827242"/>
              <a:gd name="connsiteX5" fmla="*/ 37313 w 13728987"/>
              <a:gd name="connsiteY5" fmla="*/ 17767479 h 18827242"/>
              <a:gd name="connsiteX6" fmla="*/ 4873163 w 13728987"/>
              <a:gd name="connsiteY6" fmla="*/ 17737530 h 18827242"/>
              <a:gd name="connsiteX7" fmla="*/ 7460656 w 13728987"/>
              <a:gd name="connsiteY7" fmla="*/ 17716802 h 18827242"/>
              <a:gd name="connsiteX8" fmla="*/ 7703614 w 13728987"/>
              <a:gd name="connsiteY8" fmla="*/ 17740520 h 18827242"/>
              <a:gd name="connsiteX9" fmla="*/ 7964499 w 13728987"/>
              <a:gd name="connsiteY9" fmla="*/ 18827242 h 18827242"/>
              <a:gd name="connsiteX10" fmla="*/ 8315288 w 13728987"/>
              <a:gd name="connsiteY10" fmla="*/ 17727678 h 18827242"/>
              <a:gd name="connsiteX11" fmla="*/ 9163906 w 13728987"/>
              <a:gd name="connsiteY11" fmla="*/ 17714255 h 18827242"/>
              <a:gd name="connsiteX12" fmla="*/ 12982046 w 13728987"/>
              <a:gd name="connsiteY12" fmla="*/ 17761057 h 18827242"/>
              <a:gd name="connsiteX13" fmla="*/ 13657235 w 13728987"/>
              <a:gd name="connsiteY13" fmla="*/ 17736053 h 18827242"/>
              <a:gd name="connsiteX14" fmla="*/ 13724334 w 13728987"/>
              <a:gd name="connsiteY14" fmla="*/ 12589362 h 18827242"/>
              <a:gd name="connsiteX15" fmla="*/ 13718312 w 13728987"/>
              <a:gd name="connsiteY15" fmla="*/ 1815831 h 18827242"/>
              <a:gd name="connsiteX16" fmla="*/ 13711039 w 13728987"/>
              <a:gd name="connsiteY16" fmla="*/ 818007 h 18827242"/>
              <a:gd name="connsiteX17" fmla="*/ 13698305 w 13728987"/>
              <a:gd name="connsiteY17" fmla="*/ 183998 h 18827242"/>
              <a:gd name="connsiteX18" fmla="*/ 10862614 w 13728987"/>
              <a:gd name="connsiteY18" fmla="*/ 197017 h 18827242"/>
              <a:gd name="connsiteX19" fmla="*/ 6938263 w 13728987"/>
              <a:gd name="connsiteY19" fmla="*/ 0 h 18827242"/>
              <a:gd name="connsiteX20" fmla="*/ 1475995 w 13728987"/>
              <a:gd name="connsiteY20" fmla="*/ 123918 h 18827242"/>
              <a:gd name="connsiteX0" fmla="*/ 1475995 w 13728987"/>
              <a:gd name="connsiteY0" fmla="*/ 123918 h 18827242"/>
              <a:gd name="connsiteX1" fmla="*/ 66725 w 13728987"/>
              <a:gd name="connsiteY1" fmla="*/ 130167 h 18827242"/>
              <a:gd name="connsiteX2" fmla="*/ 77 w 13728987"/>
              <a:gd name="connsiteY2" fmla="*/ 1715395 h 18827242"/>
              <a:gd name="connsiteX3" fmla="*/ 43487 w 13728987"/>
              <a:gd name="connsiteY3" fmla="*/ 12911667 h 18827242"/>
              <a:gd name="connsiteX4" fmla="*/ 44843 w 13728987"/>
              <a:gd name="connsiteY4" fmla="*/ 16664453 h 18827242"/>
              <a:gd name="connsiteX5" fmla="*/ 82623 w 13728987"/>
              <a:gd name="connsiteY5" fmla="*/ 17767479 h 18827242"/>
              <a:gd name="connsiteX6" fmla="*/ 4873163 w 13728987"/>
              <a:gd name="connsiteY6" fmla="*/ 17737530 h 18827242"/>
              <a:gd name="connsiteX7" fmla="*/ 7460656 w 13728987"/>
              <a:gd name="connsiteY7" fmla="*/ 17716802 h 18827242"/>
              <a:gd name="connsiteX8" fmla="*/ 7703614 w 13728987"/>
              <a:gd name="connsiteY8" fmla="*/ 17740520 h 18827242"/>
              <a:gd name="connsiteX9" fmla="*/ 7964499 w 13728987"/>
              <a:gd name="connsiteY9" fmla="*/ 18827242 h 18827242"/>
              <a:gd name="connsiteX10" fmla="*/ 8315288 w 13728987"/>
              <a:gd name="connsiteY10" fmla="*/ 17727678 h 18827242"/>
              <a:gd name="connsiteX11" fmla="*/ 9163906 w 13728987"/>
              <a:gd name="connsiteY11" fmla="*/ 17714255 h 18827242"/>
              <a:gd name="connsiteX12" fmla="*/ 12982046 w 13728987"/>
              <a:gd name="connsiteY12" fmla="*/ 17761057 h 18827242"/>
              <a:gd name="connsiteX13" fmla="*/ 13657235 w 13728987"/>
              <a:gd name="connsiteY13" fmla="*/ 17736053 h 18827242"/>
              <a:gd name="connsiteX14" fmla="*/ 13724334 w 13728987"/>
              <a:gd name="connsiteY14" fmla="*/ 12589362 h 18827242"/>
              <a:gd name="connsiteX15" fmla="*/ 13718312 w 13728987"/>
              <a:gd name="connsiteY15" fmla="*/ 1815831 h 18827242"/>
              <a:gd name="connsiteX16" fmla="*/ 13711039 w 13728987"/>
              <a:gd name="connsiteY16" fmla="*/ 818007 h 18827242"/>
              <a:gd name="connsiteX17" fmla="*/ 13698305 w 13728987"/>
              <a:gd name="connsiteY17" fmla="*/ 183998 h 18827242"/>
              <a:gd name="connsiteX18" fmla="*/ 10862614 w 13728987"/>
              <a:gd name="connsiteY18" fmla="*/ 197017 h 18827242"/>
              <a:gd name="connsiteX19" fmla="*/ 6938263 w 13728987"/>
              <a:gd name="connsiteY19" fmla="*/ 0 h 18827242"/>
              <a:gd name="connsiteX20" fmla="*/ 1475995 w 13728987"/>
              <a:gd name="connsiteY20" fmla="*/ 123918 h 18827242"/>
              <a:gd name="connsiteX0" fmla="*/ 1475995 w 13728987"/>
              <a:gd name="connsiteY0" fmla="*/ 123918 h 18827242"/>
              <a:gd name="connsiteX1" fmla="*/ 66725 w 13728987"/>
              <a:gd name="connsiteY1" fmla="*/ 130167 h 18827242"/>
              <a:gd name="connsiteX2" fmla="*/ 77 w 13728987"/>
              <a:gd name="connsiteY2" fmla="*/ 1715395 h 18827242"/>
              <a:gd name="connsiteX3" fmla="*/ 43487 w 13728987"/>
              <a:gd name="connsiteY3" fmla="*/ 12911667 h 18827242"/>
              <a:gd name="connsiteX4" fmla="*/ 44843 w 13728987"/>
              <a:gd name="connsiteY4" fmla="*/ 16664453 h 18827242"/>
              <a:gd name="connsiteX5" fmla="*/ 82623 w 13728987"/>
              <a:gd name="connsiteY5" fmla="*/ 17767479 h 18827242"/>
              <a:gd name="connsiteX6" fmla="*/ 4873163 w 13728987"/>
              <a:gd name="connsiteY6" fmla="*/ 17737530 h 18827242"/>
              <a:gd name="connsiteX7" fmla="*/ 7460656 w 13728987"/>
              <a:gd name="connsiteY7" fmla="*/ 17716802 h 18827242"/>
              <a:gd name="connsiteX8" fmla="*/ 7703614 w 13728987"/>
              <a:gd name="connsiteY8" fmla="*/ 17740520 h 18827242"/>
              <a:gd name="connsiteX9" fmla="*/ 7964499 w 13728987"/>
              <a:gd name="connsiteY9" fmla="*/ 18827242 h 18827242"/>
              <a:gd name="connsiteX10" fmla="*/ 8315288 w 13728987"/>
              <a:gd name="connsiteY10" fmla="*/ 17727678 h 18827242"/>
              <a:gd name="connsiteX11" fmla="*/ 9163906 w 13728987"/>
              <a:gd name="connsiteY11" fmla="*/ 17714255 h 18827242"/>
              <a:gd name="connsiteX12" fmla="*/ 12982046 w 13728987"/>
              <a:gd name="connsiteY12" fmla="*/ 17761057 h 18827242"/>
              <a:gd name="connsiteX13" fmla="*/ 13657235 w 13728987"/>
              <a:gd name="connsiteY13" fmla="*/ 17736053 h 18827242"/>
              <a:gd name="connsiteX14" fmla="*/ 13724334 w 13728987"/>
              <a:gd name="connsiteY14" fmla="*/ 12589362 h 18827242"/>
              <a:gd name="connsiteX15" fmla="*/ 13711039 w 13728987"/>
              <a:gd name="connsiteY15" fmla="*/ 818007 h 18827242"/>
              <a:gd name="connsiteX16" fmla="*/ 13698305 w 13728987"/>
              <a:gd name="connsiteY16" fmla="*/ 183998 h 18827242"/>
              <a:gd name="connsiteX17" fmla="*/ 10862614 w 13728987"/>
              <a:gd name="connsiteY17" fmla="*/ 197017 h 18827242"/>
              <a:gd name="connsiteX18" fmla="*/ 6938263 w 13728987"/>
              <a:gd name="connsiteY18" fmla="*/ 0 h 18827242"/>
              <a:gd name="connsiteX19" fmla="*/ 1475995 w 13728987"/>
              <a:gd name="connsiteY19" fmla="*/ 123918 h 1882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28987" h="18827242">
                <a:moveTo>
                  <a:pt x="1475995" y="123918"/>
                </a:moveTo>
                <a:lnTo>
                  <a:pt x="66725" y="130167"/>
                </a:lnTo>
                <a:cubicBezTo>
                  <a:pt x="-52497" y="136800"/>
                  <a:pt x="30958" y="1668443"/>
                  <a:pt x="77" y="1715395"/>
                </a:cubicBezTo>
                <a:cubicBezTo>
                  <a:pt x="12030" y="2787368"/>
                  <a:pt x="31534" y="10406099"/>
                  <a:pt x="43487" y="12911667"/>
                </a:cubicBezTo>
                <a:cubicBezTo>
                  <a:pt x="51396" y="13716648"/>
                  <a:pt x="25934" y="15824926"/>
                  <a:pt x="44843" y="16664453"/>
                </a:cubicBezTo>
                <a:cubicBezTo>
                  <a:pt x="60986" y="17348981"/>
                  <a:pt x="14206" y="17755888"/>
                  <a:pt x="82623" y="17767479"/>
                </a:cubicBezTo>
                <a:cubicBezTo>
                  <a:pt x="895396" y="17905176"/>
                  <a:pt x="3258562" y="17768490"/>
                  <a:pt x="4873163" y="17737530"/>
                </a:cubicBezTo>
                <a:lnTo>
                  <a:pt x="7460656" y="17716802"/>
                </a:lnTo>
                <a:cubicBezTo>
                  <a:pt x="7516103" y="17716329"/>
                  <a:pt x="7679687" y="17679213"/>
                  <a:pt x="7703614" y="17740520"/>
                </a:cubicBezTo>
                <a:cubicBezTo>
                  <a:pt x="7777504" y="17929845"/>
                  <a:pt x="7924540" y="18683015"/>
                  <a:pt x="7964499" y="18827242"/>
                </a:cubicBezTo>
                <a:cubicBezTo>
                  <a:pt x="8011490" y="18716320"/>
                  <a:pt x="8136116" y="18053443"/>
                  <a:pt x="8315288" y="17727678"/>
                </a:cubicBezTo>
                <a:cubicBezTo>
                  <a:pt x="8402277" y="17724938"/>
                  <a:pt x="8802694" y="17721170"/>
                  <a:pt x="9163906" y="17714255"/>
                </a:cubicBezTo>
                <a:lnTo>
                  <a:pt x="12982046" y="17761057"/>
                </a:lnTo>
                <a:cubicBezTo>
                  <a:pt x="13526076" y="17823070"/>
                  <a:pt x="13455159" y="17756054"/>
                  <a:pt x="13657235" y="17736053"/>
                </a:cubicBezTo>
                <a:cubicBezTo>
                  <a:pt x="13695678" y="17530533"/>
                  <a:pt x="13710990" y="14374663"/>
                  <a:pt x="13724334" y="12589362"/>
                </a:cubicBezTo>
                <a:cubicBezTo>
                  <a:pt x="13733301" y="9769688"/>
                  <a:pt x="13715377" y="2885568"/>
                  <a:pt x="13711039" y="818007"/>
                </a:cubicBezTo>
                <a:cubicBezTo>
                  <a:pt x="13700153" y="550017"/>
                  <a:pt x="13765243" y="191924"/>
                  <a:pt x="13698305" y="183998"/>
                </a:cubicBezTo>
                <a:cubicBezTo>
                  <a:pt x="13215788" y="126864"/>
                  <a:pt x="11989288" y="227683"/>
                  <a:pt x="10862614" y="197017"/>
                </a:cubicBezTo>
                <a:cubicBezTo>
                  <a:pt x="9735940" y="166351"/>
                  <a:pt x="8246380" y="65672"/>
                  <a:pt x="6938263" y="0"/>
                </a:cubicBezTo>
                <a:lnTo>
                  <a:pt x="1475995" y="123918"/>
                </a:lnTo>
                <a:close/>
              </a:path>
            </a:pathLst>
          </a:custGeom>
          <a:noFill/>
          <a:ln w="19050" cap="flat">
            <a:solidFill>
              <a:schemeClr val="tx1"/>
            </a:solidFill>
            <a:prstDash val="solid"/>
            <a:miter/>
          </a:ln>
        </p:spPr>
        <p:txBody>
          <a:bodyPr wrap="square" rtlCol="0" anchor="ctr">
            <a:noAutofit/>
          </a:bodyPr>
          <a:lstStyle/>
          <a:p>
            <a:endParaRPr lang="en-US"/>
          </a:p>
        </p:txBody>
      </p:sp>
      <p:graphicFrame>
        <p:nvGraphicFramePr>
          <p:cNvPr id="5" name="Content Placeholder 2">
            <a:extLst>
              <a:ext uri="{FF2B5EF4-FFF2-40B4-BE49-F238E27FC236}">
                <a16:creationId xmlns:a16="http://schemas.microsoft.com/office/drawing/2014/main" id="{51273014-BB0A-0C79-31D2-199159A027B8}"/>
              </a:ext>
            </a:extLst>
          </p:cNvPr>
          <p:cNvGraphicFramePr>
            <a:graphicFrameLocks noGrp="1"/>
          </p:cNvGraphicFramePr>
          <p:nvPr>
            <p:ph idx="1"/>
            <p:extLst>
              <p:ext uri="{D42A27DB-BD31-4B8C-83A1-F6EECF244321}">
                <p14:modId xmlns:p14="http://schemas.microsoft.com/office/powerpoint/2010/main" val="165923540"/>
              </p:ext>
            </p:extLst>
          </p:nvPr>
        </p:nvGraphicFramePr>
        <p:xfrm>
          <a:off x="929482" y="696397"/>
          <a:ext cx="10382434" cy="38365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28168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B20DF01A-DAD0-4D16-BEDE-ED085CCC3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Freeform: Shape 1034">
            <a:extLst>
              <a:ext uri="{FF2B5EF4-FFF2-40B4-BE49-F238E27FC236}">
                <a16:creationId xmlns:a16="http://schemas.microsoft.com/office/drawing/2014/main" id="{A2EE1E2D-ECFB-49DE-A025-1F56F4BF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530" y="650821"/>
            <a:ext cx="5675176" cy="5572420"/>
          </a:xfrm>
          <a:custGeom>
            <a:avLst/>
            <a:gdLst>
              <a:gd name="connsiteX0" fmla="*/ 3054021 w 5812746"/>
              <a:gd name="connsiteY0" fmla="*/ 1231 h 5528040"/>
              <a:gd name="connsiteX1" fmla="*/ 3457269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3054021 w 5812746"/>
              <a:gd name="connsiteY0" fmla="*/ 1231 h 5528040"/>
              <a:gd name="connsiteX1" fmla="*/ 3602604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1876138 w 5812746"/>
              <a:gd name="connsiteY0" fmla="*/ 209741 h 5524049"/>
              <a:gd name="connsiteX1" fmla="*/ 3602604 w 5812746"/>
              <a:gd name="connsiteY1" fmla="*/ 22614 h 5524049"/>
              <a:gd name="connsiteX2" fmla="*/ 5044657 w 5812746"/>
              <a:gd name="connsiteY2" fmla="*/ 758360 h 5524049"/>
              <a:gd name="connsiteX3" fmla="*/ 5796943 w 5812746"/>
              <a:gd name="connsiteY3" fmla="*/ 3654515 h 5524049"/>
              <a:gd name="connsiteX4" fmla="*/ 4954141 w 5812746"/>
              <a:gd name="connsiteY4" fmla="*/ 5008749 h 5524049"/>
              <a:gd name="connsiteX5" fmla="*/ 2691747 w 5812746"/>
              <a:gd name="connsiteY5" fmla="*/ 5521887 h 5524049"/>
              <a:gd name="connsiteX6" fmla="*/ 851096 w 5812746"/>
              <a:gd name="connsiteY6" fmla="*/ 4846751 h 5524049"/>
              <a:gd name="connsiteX7" fmla="*/ 140681 w 5812746"/>
              <a:gd name="connsiteY7" fmla="*/ 2641201 h 5524049"/>
              <a:gd name="connsiteX8" fmla="*/ 359594 w 5812746"/>
              <a:gd name="connsiteY8" fmla="*/ 1356858 h 5524049"/>
              <a:gd name="connsiteX9" fmla="*/ 446887 w 5812746"/>
              <a:gd name="connsiteY9" fmla="*/ 998132 h 5524049"/>
              <a:gd name="connsiteX10" fmla="*/ 19774 w 5812746"/>
              <a:gd name="connsiteY10" fmla="*/ 761373 h 5524049"/>
              <a:gd name="connsiteX11" fmla="*/ 1117899 w 5812746"/>
              <a:gd name="connsiteY11" fmla="*/ 428360 h 5524049"/>
              <a:gd name="connsiteX12" fmla="*/ 1876138 w 5812746"/>
              <a:gd name="connsiteY12" fmla="*/ 209741 h 5524049"/>
              <a:gd name="connsiteX0" fmla="*/ 1876138 w 5812746"/>
              <a:gd name="connsiteY0" fmla="*/ 209741 h 5527442"/>
              <a:gd name="connsiteX1" fmla="*/ 3602604 w 5812746"/>
              <a:gd name="connsiteY1" fmla="*/ 22614 h 5527442"/>
              <a:gd name="connsiteX2" fmla="*/ 5044657 w 5812746"/>
              <a:gd name="connsiteY2" fmla="*/ 758360 h 5527442"/>
              <a:gd name="connsiteX3" fmla="*/ 5796943 w 5812746"/>
              <a:gd name="connsiteY3" fmla="*/ 3654515 h 5527442"/>
              <a:gd name="connsiteX4" fmla="*/ 4978741 w 5812746"/>
              <a:gd name="connsiteY4" fmla="*/ 5080951 h 5527442"/>
              <a:gd name="connsiteX5" fmla="*/ 2691747 w 5812746"/>
              <a:gd name="connsiteY5" fmla="*/ 5521887 h 5527442"/>
              <a:gd name="connsiteX6" fmla="*/ 851096 w 5812746"/>
              <a:gd name="connsiteY6" fmla="*/ 4846751 h 5527442"/>
              <a:gd name="connsiteX7" fmla="*/ 140681 w 5812746"/>
              <a:gd name="connsiteY7" fmla="*/ 2641201 h 5527442"/>
              <a:gd name="connsiteX8" fmla="*/ 359594 w 5812746"/>
              <a:gd name="connsiteY8" fmla="*/ 1356858 h 5527442"/>
              <a:gd name="connsiteX9" fmla="*/ 446887 w 5812746"/>
              <a:gd name="connsiteY9" fmla="*/ 998132 h 5527442"/>
              <a:gd name="connsiteX10" fmla="*/ 19774 w 5812746"/>
              <a:gd name="connsiteY10" fmla="*/ 761373 h 5527442"/>
              <a:gd name="connsiteX11" fmla="*/ 1117899 w 5812746"/>
              <a:gd name="connsiteY11" fmla="*/ 428360 h 5527442"/>
              <a:gd name="connsiteX12" fmla="*/ 1876138 w 5812746"/>
              <a:gd name="connsiteY12" fmla="*/ 209741 h 5527442"/>
              <a:gd name="connsiteX0" fmla="*/ 1868107 w 5804715"/>
              <a:gd name="connsiteY0" fmla="*/ 209741 h 5527442"/>
              <a:gd name="connsiteX1" fmla="*/ 3594573 w 5804715"/>
              <a:gd name="connsiteY1" fmla="*/ 22614 h 5527442"/>
              <a:gd name="connsiteX2" fmla="*/ 5036626 w 5804715"/>
              <a:gd name="connsiteY2" fmla="*/ 758360 h 5527442"/>
              <a:gd name="connsiteX3" fmla="*/ 5788912 w 5804715"/>
              <a:gd name="connsiteY3" fmla="*/ 3654515 h 5527442"/>
              <a:gd name="connsiteX4" fmla="*/ 4970710 w 5804715"/>
              <a:gd name="connsiteY4" fmla="*/ 5080951 h 5527442"/>
              <a:gd name="connsiteX5" fmla="*/ 2683716 w 5804715"/>
              <a:gd name="connsiteY5" fmla="*/ 5521887 h 5527442"/>
              <a:gd name="connsiteX6" fmla="*/ 843065 w 5804715"/>
              <a:gd name="connsiteY6" fmla="*/ 4846751 h 5527442"/>
              <a:gd name="connsiteX7" fmla="*/ 132650 w 5804715"/>
              <a:gd name="connsiteY7" fmla="*/ 2641201 h 5527442"/>
              <a:gd name="connsiteX8" fmla="*/ 351563 w 5804715"/>
              <a:gd name="connsiteY8" fmla="*/ 1356858 h 5527442"/>
              <a:gd name="connsiteX9" fmla="*/ 438856 w 5804715"/>
              <a:gd name="connsiteY9" fmla="*/ 998132 h 5527442"/>
              <a:gd name="connsiteX10" fmla="*/ 11743 w 5804715"/>
              <a:gd name="connsiteY10" fmla="*/ 761373 h 5527442"/>
              <a:gd name="connsiteX11" fmla="*/ 1109868 w 5804715"/>
              <a:gd name="connsiteY11" fmla="*/ 428360 h 5527442"/>
              <a:gd name="connsiteX12" fmla="*/ 1868107 w 5804715"/>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948185 w 5808362"/>
              <a:gd name="connsiteY0" fmla="*/ 196960 h 5529615"/>
              <a:gd name="connsiteX1" fmla="*/ 3598220 w 5808362"/>
              <a:gd name="connsiteY1" fmla="*/ 24787 h 5529615"/>
              <a:gd name="connsiteX2" fmla="*/ 5040273 w 5808362"/>
              <a:gd name="connsiteY2" fmla="*/ 760533 h 5529615"/>
              <a:gd name="connsiteX3" fmla="*/ 5792559 w 5808362"/>
              <a:gd name="connsiteY3" fmla="*/ 3656688 h 5529615"/>
              <a:gd name="connsiteX4" fmla="*/ 4974357 w 5808362"/>
              <a:gd name="connsiteY4" fmla="*/ 5083124 h 5529615"/>
              <a:gd name="connsiteX5" fmla="*/ 2687363 w 5808362"/>
              <a:gd name="connsiteY5" fmla="*/ 5524060 h 5529615"/>
              <a:gd name="connsiteX6" fmla="*/ 846712 w 5808362"/>
              <a:gd name="connsiteY6" fmla="*/ 4848924 h 5529615"/>
              <a:gd name="connsiteX7" fmla="*/ 136297 w 5808362"/>
              <a:gd name="connsiteY7" fmla="*/ 2643374 h 5529615"/>
              <a:gd name="connsiteX8" fmla="*/ 355210 w 5808362"/>
              <a:gd name="connsiteY8" fmla="*/ 1359031 h 5529615"/>
              <a:gd name="connsiteX9" fmla="*/ 442503 w 5808362"/>
              <a:gd name="connsiteY9" fmla="*/ 1000305 h 5529615"/>
              <a:gd name="connsiteX10" fmla="*/ 15390 w 5808362"/>
              <a:gd name="connsiteY10" fmla="*/ 763546 h 5529615"/>
              <a:gd name="connsiteX11" fmla="*/ 1113515 w 5808362"/>
              <a:gd name="connsiteY11" fmla="*/ 430533 h 5529615"/>
              <a:gd name="connsiteX12" fmla="*/ 1948185 w 5808362"/>
              <a:gd name="connsiteY12" fmla="*/ 196960 h 5529615"/>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56093 w 5816270"/>
              <a:gd name="connsiteY0" fmla="*/ 203971 h 5536626"/>
              <a:gd name="connsiteX1" fmla="*/ 3606128 w 5816270"/>
              <a:gd name="connsiteY1" fmla="*/ 31798 h 5536626"/>
              <a:gd name="connsiteX2" fmla="*/ 5048181 w 5816270"/>
              <a:gd name="connsiteY2" fmla="*/ 767544 h 5536626"/>
              <a:gd name="connsiteX3" fmla="*/ 5800467 w 5816270"/>
              <a:gd name="connsiteY3" fmla="*/ 3663699 h 5536626"/>
              <a:gd name="connsiteX4" fmla="*/ 4982265 w 5816270"/>
              <a:gd name="connsiteY4" fmla="*/ 5090135 h 5536626"/>
              <a:gd name="connsiteX5" fmla="*/ 2695271 w 5816270"/>
              <a:gd name="connsiteY5" fmla="*/ 5531071 h 5536626"/>
              <a:gd name="connsiteX6" fmla="*/ 854620 w 5816270"/>
              <a:gd name="connsiteY6" fmla="*/ 4855935 h 5536626"/>
              <a:gd name="connsiteX7" fmla="*/ 144205 w 5816270"/>
              <a:gd name="connsiteY7" fmla="*/ 2650385 h 5536626"/>
              <a:gd name="connsiteX8" fmla="*/ 363118 w 5816270"/>
              <a:gd name="connsiteY8" fmla="*/ 1366042 h 5536626"/>
              <a:gd name="connsiteX9" fmla="*/ 450411 w 5816270"/>
              <a:gd name="connsiteY9" fmla="*/ 1007316 h 5536626"/>
              <a:gd name="connsiteX10" fmla="*/ 23298 w 5816270"/>
              <a:gd name="connsiteY10" fmla="*/ 770557 h 5536626"/>
              <a:gd name="connsiteX11" fmla="*/ 1090851 w 5816270"/>
              <a:gd name="connsiteY11" fmla="*/ 482410 h 5536626"/>
              <a:gd name="connsiteX12" fmla="*/ 1956093 w 5816270"/>
              <a:gd name="connsiteY12" fmla="*/ 203971 h 5536626"/>
              <a:gd name="connsiteX0" fmla="*/ 1956093 w 5820396"/>
              <a:gd name="connsiteY0" fmla="*/ 203971 h 5536626"/>
              <a:gd name="connsiteX1" fmla="*/ 3606128 w 5820396"/>
              <a:gd name="connsiteY1" fmla="*/ 31798 h 5536626"/>
              <a:gd name="connsiteX2" fmla="*/ 5048181 w 5820396"/>
              <a:gd name="connsiteY2" fmla="*/ 767544 h 5536626"/>
              <a:gd name="connsiteX3" fmla="*/ 5800467 w 5820396"/>
              <a:gd name="connsiteY3" fmla="*/ 3663699 h 5536626"/>
              <a:gd name="connsiteX4" fmla="*/ 4982265 w 5820396"/>
              <a:gd name="connsiteY4" fmla="*/ 5090135 h 5536626"/>
              <a:gd name="connsiteX5" fmla="*/ 2695271 w 5820396"/>
              <a:gd name="connsiteY5" fmla="*/ 5531071 h 5536626"/>
              <a:gd name="connsiteX6" fmla="*/ 854620 w 5820396"/>
              <a:gd name="connsiteY6" fmla="*/ 4855935 h 5536626"/>
              <a:gd name="connsiteX7" fmla="*/ 144205 w 5820396"/>
              <a:gd name="connsiteY7" fmla="*/ 2650385 h 5536626"/>
              <a:gd name="connsiteX8" fmla="*/ 363118 w 5820396"/>
              <a:gd name="connsiteY8" fmla="*/ 1366042 h 5536626"/>
              <a:gd name="connsiteX9" fmla="*/ 450411 w 5820396"/>
              <a:gd name="connsiteY9" fmla="*/ 1007316 h 5536626"/>
              <a:gd name="connsiteX10" fmla="*/ 23298 w 5820396"/>
              <a:gd name="connsiteY10" fmla="*/ 770557 h 5536626"/>
              <a:gd name="connsiteX11" fmla="*/ 1090851 w 5820396"/>
              <a:gd name="connsiteY11" fmla="*/ 482410 h 5536626"/>
              <a:gd name="connsiteX12" fmla="*/ 1956093 w 5820396"/>
              <a:gd name="connsiteY12" fmla="*/ 203971 h 5536626"/>
              <a:gd name="connsiteX0" fmla="*/ 1956093 w 5823792"/>
              <a:gd name="connsiteY0" fmla="*/ 203971 h 5536626"/>
              <a:gd name="connsiteX1" fmla="*/ 3606128 w 5823792"/>
              <a:gd name="connsiteY1" fmla="*/ 31798 h 5536626"/>
              <a:gd name="connsiteX2" fmla="*/ 5122050 w 5823792"/>
              <a:gd name="connsiteY2" fmla="*/ 767544 h 5536626"/>
              <a:gd name="connsiteX3" fmla="*/ 5800467 w 5823792"/>
              <a:gd name="connsiteY3" fmla="*/ 3663699 h 5536626"/>
              <a:gd name="connsiteX4" fmla="*/ 4982265 w 5823792"/>
              <a:gd name="connsiteY4" fmla="*/ 5090135 h 5536626"/>
              <a:gd name="connsiteX5" fmla="*/ 2695271 w 5823792"/>
              <a:gd name="connsiteY5" fmla="*/ 5531071 h 5536626"/>
              <a:gd name="connsiteX6" fmla="*/ 854620 w 5823792"/>
              <a:gd name="connsiteY6" fmla="*/ 4855935 h 5536626"/>
              <a:gd name="connsiteX7" fmla="*/ 144205 w 5823792"/>
              <a:gd name="connsiteY7" fmla="*/ 2650385 h 5536626"/>
              <a:gd name="connsiteX8" fmla="*/ 363118 w 5823792"/>
              <a:gd name="connsiteY8" fmla="*/ 1366042 h 5536626"/>
              <a:gd name="connsiteX9" fmla="*/ 450411 w 5823792"/>
              <a:gd name="connsiteY9" fmla="*/ 1007316 h 5536626"/>
              <a:gd name="connsiteX10" fmla="*/ 23298 w 5823792"/>
              <a:gd name="connsiteY10" fmla="*/ 770557 h 5536626"/>
              <a:gd name="connsiteX11" fmla="*/ 1090851 w 5823792"/>
              <a:gd name="connsiteY11" fmla="*/ 482410 h 5536626"/>
              <a:gd name="connsiteX12" fmla="*/ 1956093 w 5823792"/>
              <a:gd name="connsiteY12" fmla="*/ 203971 h 5536626"/>
              <a:gd name="connsiteX0" fmla="*/ 1956093 w 5824968"/>
              <a:gd name="connsiteY0" fmla="*/ 203971 h 5536626"/>
              <a:gd name="connsiteX1" fmla="*/ 3606128 w 5824968"/>
              <a:gd name="connsiteY1" fmla="*/ 31798 h 5536626"/>
              <a:gd name="connsiteX2" fmla="*/ 5143156 w 5824968"/>
              <a:gd name="connsiteY2" fmla="*/ 767544 h 5536626"/>
              <a:gd name="connsiteX3" fmla="*/ 5800467 w 5824968"/>
              <a:gd name="connsiteY3" fmla="*/ 3663699 h 5536626"/>
              <a:gd name="connsiteX4" fmla="*/ 4982265 w 5824968"/>
              <a:gd name="connsiteY4" fmla="*/ 5090135 h 5536626"/>
              <a:gd name="connsiteX5" fmla="*/ 2695271 w 5824968"/>
              <a:gd name="connsiteY5" fmla="*/ 5531071 h 5536626"/>
              <a:gd name="connsiteX6" fmla="*/ 854620 w 5824968"/>
              <a:gd name="connsiteY6" fmla="*/ 4855935 h 5536626"/>
              <a:gd name="connsiteX7" fmla="*/ 144205 w 5824968"/>
              <a:gd name="connsiteY7" fmla="*/ 2650385 h 5536626"/>
              <a:gd name="connsiteX8" fmla="*/ 363118 w 5824968"/>
              <a:gd name="connsiteY8" fmla="*/ 1366042 h 5536626"/>
              <a:gd name="connsiteX9" fmla="*/ 450411 w 5824968"/>
              <a:gd name="connsiteY9" fmla="*/ 1007316 h 5536626"/>
              <a:gd name="connsiteX10" fmla="*/ 23298 w 5824968"/>
              <a:gd name="connsiteY10" fmla="*/ 770557 h 5536626"/>
              <a:gd name="connsiteX11" fmla="*/ 1090851 w 5824968"/>
              <a:gd name="connsiteY11" fmla="*/ 482410 h 5536626"/>
              <a:gd name="connsiteX12" fmla="*/ 1956093 w 5824968"/>
              <a:gd name="connsiteY12" fmla="*/ 203971 h 553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24968" h="5536626">
                <a:moveTo>
                  <a:pt x="1956093" y="203971"/>
                </a:moveTo>
                <a:cubicBezTo>
                  <a:pt x="2416071" y="69049"/>
                  <a:pt x="3074951" y="-62131"/>
                  <a:pt x="3606128" y="31798"/>
                </a:cubicBezTo>
                <a:cubicBezTo>
                  <a:pt x="4137305" y="125727"/>
                  <a:pt x="4839706" y="167149"/>
                  <a:pt x="5143156" y="767544"/>
                </a:cubicBezTo>
                <a:cubicBezTo>
                  <a:pt x="5627086" y="1597283"/>
                  <a:pt x="5913211" y="2337425"/>
                  <a:pt x="5800467" y="3663699"/>
                </a:cubicBezTo>
                <a:cubicBezTo>
                  <a:pt x="5666002" y="4275467"/>
                  <a:pt x="5499798" y="4778906"/>
                  <a:pt x="4982265" y="5090135"/>
                </a:cubicBezTo>
                <a:cubicBezTo>
                  <a:pt x="4464732" y="5401364"/>
                  <a:pt x="3383212" y="5570104"/>
                  <a:pt x="2695271" y="5531071"/>
                </a:cubicBezTo>
                <a:cubicBezTo>
                  <a:pt x="2007330" y="5492038"/>
                  <a:pt x="1608792" y="5694368"/>
                  <a:pt x="854620" y="4855935"/>
                </a:cubicBezTo>
                <a:cubicBezTo>
                  <a:pt x="420570" y="4381493"/>
                  <a:pt x="226122" y="3232034"/>
                  <a:pt x="144205" y="2650385"/>
                </a:cubicBezTo>
                <a:cubicBezTo>
                  <a:pt x="62288" y="2068737"/>
                  <a:pt x="190669" y="1906259"/>
                  <a:pt x="363118" y="1366042"/>
                </a:cubicBezTo>
                <a:cubicBezTo>
                  <a:pt x="405188" y="1271625"/>
                  <a:pt x="414881" y="1073979"/>
                  <a:pt x="450411" y="1007316"/>
                </a:cubicBezTo>
                <a:cubicBezTo>
                  <a:pt x="196957" y="697531"/>
                  <a:pt x="-83442" y="858041"/>
                  <a:pt x="23298" y="770557"/>
                </a:cubicBezTo>
                <a:cubicBezTo>
                  <a:pt x="130038" y="683073"/>
                  <a:pt x="441219" y="545955"/>
                  <a:pt x="1090851" y="482410"/>
                </a:cubicBezTo>
                <a:cubicBezTo>
                  <a:pt x="1390577" y="430872"/>
                  <a:pt x="1631276" y="330982"/>
                  <a:pt x="1956093" y="2039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C9F0078-B19E-2863-5F9C-2A6C02938402}"/>
              </a:ext>
            </a:extLst>
          </p:cNvPr>
          <p:cNvSpPr>
            <a:spLocks noGrp="1"/>
          </p:cNvSpPr>
          <p:nvPr>
            <p:ph type="title"/>
          </p:nvPr>
        </p:nvSpPr>
        <p:spPr>
          <a:xfrm>
            <a:off x="6758082" y="1242646"/>
            <a:ext cx="4299123" cy="1528689"/>
          </a:xfrm>
        </p:spPr>
        <p:txBody>
          <a:bodyPr vert="horz" lIns="91440" tIns="45720" rIns="91440" bIns="45720" rtlCol="0">
            <a:normAutofit/>
          </a:bodyPr>
          <a:lstStyle/>
          <a:p>
            <a:pPr algn="ctr">
              <a:lnSpc>
                <a:spcPct val="90000"/>
              </a:lnSpc>
            </a:pPr>
            <a:r>
              <a:rPr lang="el-GR" sz="4100" dirty="0">
                <a:latin typeface="Cavolini" panose="03000502040302020204" pitchFamily="66" charset="0"/>
                <a:cs typeface="Cavolini" panose="03000502040302020204" pitchFamily="66" charset="0"/>
              </a:rPr>
              <a:t>Προτεινόμενα βιβλία...</a:t>
            </a:r>
            <a:endParaRPr lang="en-US" sz="4100" dirty="0"/>
          </a:p>
        </p:txBody>
      </p:sp>
      <p:pic>
        <p:nvPicPr>
          <p:cNvPr id="1026" name="Picture 2" descr="Η ΑΝΗΣΥΧΙΑ ΤΗΣ ΡΟΥΜΠΙ - ΤΟΜ ΠΕΡΣΙΒΑΛ">
            <a:extLst>
              <a:ext uri="{FF2B5EF4-FFF2-40B4-BE49-F238E27FC236}">
                <a16:creationId xmlns:a16="http://schemas.microsoft.com/office/drawing/2014/main" id="{5B3D534D-9560-7689-7418-6F4FAF4E980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8317" y="436806"/>
            <a:ext cx="4688268" cy="5878707"/>
          </a:xfrm>
          <a:prstGeom prst="rect">
            <a:avLst/>
          </a:prstGeom>
          <a:noFill/>
          <a:extLst>
            <a:ext uri="{909E8E84-426E-40DD-AFC4-6F175D3DCCD1}">
              <a14:hiddenFill xmlns:a14="http://schemas.microsoft.com/office/drawing/2010/main">
                <a:solidFill>
                  <a:srgbClr val="FFFFFF"/>
                </a:solidFill>
              </a14:hiddenFill>
            </a:ext>
          </a:extLst>
        </p:spPr>
      </p:pic>
      <p:sp>
        <p:nvSpPr>
          <p:cNvPr id="1030" name="Content Placeholder 1029">
            <a:extLst>
              <a:ext uri="{FF2B5EF4-FFF2-40B4-BE49-F238E27FC236}">
                <a16:creationId xmlns:a16="http://schemas.microsoft.com/office/drawing/2014/main" id="{2372EF7F-23A1-929D-AC1E-98087DC6B122}"/>
              </a:ext>
            </a:extLst>
          </p:cNvPr>
          <p:cNvSpPr>
            <a:spLocks noGrp="1"/>
          </p:cNvSpPr>
          <p:nvPr>
            <p:ph idx="1"/>
          </p:nvPr>
        </p:nvSpPr>
        <p:spPr>
          <a:xfrm>
            <a:off x="7024529" y="2818229"/>
            <a:ext cx="3802935" cy="2977008"/>
          </a:xfrm>
        </p:spPr>
        <p:txBody>
          <a:bodyPr>
            <a:normAutofit fontScale="62500" lnSpcReduction="20000"/>
          </a:bodyPr>
          <a:lstStyle/>
          <a:p>
            <a:pPr marL="457200" indent="-457200" algn="ctr">
              <a:buFont typeface="Wingdings" panose="05000000000000000000" pitchFamily="2" charset="2"/>
              <a:buChar char="q"/>
            </a:pPr>
            <a:r>
              <a:rPr lang="el-GR" b="0" dirty="0">
                <a:latin typeface="Cavolini" panose="03000502040302020204" pitchFamily="66" charset="0"/>
                <a:cs typeface="Cavolini" panose="03000502040302020204" pitchFamily="66" charset="0"/>
              </a:rPr>
              <a:t>Είναι κακό να έχουμε ανησυχίες</a:t>
            </a:r>
            <a:r>
              <a:rPr lang="en-US" b="0" dirty="0">
                <a:latin typeface="Cavolini" panose="03000502040302020204" pitchFamily="66" charset="0"/>
                <a:cs typeface="Cavolini" panose="03000502040302020204" pitchFamily="66" charset="0"/>
              </a:rPr>
              <a:t>;</a:t>
            </a:r>
            <a:r>
              <a:rPr lang="el-GR" b="0" dirty="0">
                <a:latin typeface="Cavolini" panose="03000502040302020204" pitchFamily="66" charset="0"/>
                <a:cs typeface="Cavolini" panose="03000502040302020204" pitchFamily="66" charset="0"/>
              </a:rPr>
              <a:t> Μας εμποδίζουν</a:t>
            </a:r>
            <a:r>
              <a:rPr lang="en-US" b="0" dirty="0">
                <a:latin typeface="Cavolini" panose="03000502040302020204" pitchFamily="66" charset="0"/>
                <a:cs typeface="Cavolini" panose="03000502040302020204" pitchFamily="66" charset="0"/>
              </a:rPr>
              <a:t>; </a:t>
            </a:r>
            <a:r>
              <a:rPr lang="el-GR" b="0" dirty="0">
                <a:latin typeface="Cavolini" panose="03000502040302020204" pitchFamily="66" charset="0"/>
                <a:cs typeface="Cavolini" panose="03000502040302020204" pitchFamily="66" charset="0"/>
              </a:rPr>
              <a:t>Πως ενισχύονται</a:t>
            </a:r>
            <a:r>
              <a:rPr lang="en-US" b="0" dirty="0">
                <a:latin typeface="Cavolini" panose="03000502040302020204" pitchFamily="66" charset="0"/>
                <a:cs typeface="Cavolini" panose="03000502040302020204" pitchFamily="66" charset="0"/>
              </a:rPr>
              <a:t>;</a:t>
            </a:r>
            <a:endParaRPr lang="el-GR" b="0" dirty="0">
              <a:latin typeface="Cavolini" panose="03000502040302020204" pitchFamily="66" charset="0"/>
              <a:cs typeface="Cavolini" panose="03000502040302020204" pitchFamily="66" charset="0"/>
            </a:endParaRPr>
          </a:p>
          <a:p>
            <a:pPr marL="457200" indent="-457200" algn="ctr">
              <a:buFont typeface="Wingdings" panose="05000000000000000000" pitchFamily="2" charset="2"/>
              <a:buChar char="q"/>
            </a:pPr>
            <a:r>
              <a:rPr lang="el-GR" b="0" dirty="0">
                <a:latin typeface="Cavolini" panose="03000502040302020204" pitchFamily="66" charset="0"/>
                <a:cs typeface="Cavolini" panose="03000502040302020204" pitchFamily="66" charset="0"/>
              </a:rPr>
              <a:t>Συνειδητοποίηση «Όλοι έχουν ανησυχίες».</a:t>
            </a:r>
          </a:p>
          <a:p>
            <a:pPr marL="457200" indent="-457200" algn="ctr">
              <a:buFont typeface="Wingdings" panose="05000000000000000000" pitchFamily="2" charset="2"/>
              <a:buChar char="q"/>
            </a:pPr>
            <a:r>
              <a:rPr lang="el-GR" b="0" dirty="0">
                <a:latin typeface="Cavolini" panose="03000502040302020204" pitchFamily="66" charset="0"/>
                <a:cs typeface="Cavolini" panose="03000502040302020204" pitchFamily="66" charset="0"/>
              </a:rPr>
              <a:t>Αν τις επικοινωνήσουμε, τις ξεφορτωνόμαστε.</a:t>
            </a:r>
            <a:endParaRPr lang="en-US" b="0" dirty="0">
              <a:latin typeface="Cavolini" panose="03000502040302020204" pitchFamily="66" charset="0"/>
              <a:cs typeface="Cavolini" panose="03000502040302020204" pitchFamily="66" charset="0"/>
            </a:endParaRPr>
          </a:p>
        </p:txBody>
      </p:sp>
      <p:sp>
        <p:nvSpPr>
          <p:cNvPr id="1037" name="Freeform: Shape 1036">
            <a:extLst>
              <a:ext uri="{FF2B5EF4-FFF2-40B4-BE49-F238E27FC236}">
                <a16:creationId xmlns:a16="http://schemas.microsoft.com/office/drawing/2014/main" id="{D79121EC-981A-4EB2-B42E-58FA5B2FF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2704" y="694112"/>
            <a:ext cx="5675176" cy="5572420"/>
          </a:xfrm>
          <a:custGeom>
            <a:avLst/>
            <a:gdLst>
              <a:gd name="connsiteX0" fmla="*/ 3054021 w 5812746"/>
              <a:gd name="connsiteY0" fmla="*/ 1231 h 5528040"/>
              <a:gd name="connsiteX1" fmla="*/ 3457269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3054021 w 5812746"/>
              <a:gd name="connsiteY0" fmla="*/ 1231 h 5528040"/>
              <a:gd name="connsiteX1" fmla="*/ 3602604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1876138 w 5812746"/>
              <a:gd name="connsiteY0" fmla="*/ 209741 h 5524049"/>
              <a:gd name="connsiteX1" fmla="*/ 3602604 w 5812746"/>
              <a:gd name="connsiteY1" fmla="*/ 22614 h 5524049"/>
              <a:gd name="connsiteX2" fmla="*/ 5044657 w 5812746"/>
              <a:gd name="connsiteY2" fmla="*/ 758360 h 5524049"/>
              <a:gd name="connsiteX3" fmla="*/ 5796943 w 5812746"/>
              <a:gd name="connsiteY3" fmla="*/ 3654515 h 5524049"/>
              <a:gd name="connsiteX4" fmla="*/ 4954141 w 5812746"/>
              <a:gd name="connsiteY4" fmla="*/ 5008749 h 5524049"/>
              <a:gd name="connsiteX5" fmla="*/ 2691747 w 5812746"/>
              <a:gd name="connsiteY5" fmla="*/ 5521887 h 5524049"/>
              <a:gd name="connsiteX6" fmla="*/ 851096 w 5812746"/>
              <a:gd name="connsiteY6" fmla="*/ 4846751 h 5524049"/>
              <a:gd name="connsiteX7" fmla="*/ 140681 w 5812746"/>
              <a:gd name="connsiteY7" fmla="*/ 2641201 h 5524049"/>
              <a:gd name="connsiteX8" fmla="*/ 359594 w 5812746"/>
              <a:gd name="connsiteY8" fmla="*/ 1356858 h 5524049"/>
              <a:gd name="connsiteX9" fmla="*/ 446887 w 5812746"/>
              <a:gd name="connsiteY9" fmla="*/ 998132 h 5524049"/>
              <a:gd name="connsiteX10" fmla="*/ 19774 w 5812746"/>
              <a:gd name="connsiteY10" fmla="*/ 761373 h 5524049"/>
              <a:gd name="connsiteX11" fmla="*/ 1117899 w 5812746"/>
              <a:gd name="connsiteY11" fmla="*/ 428360 h 5524049"/>
              <a:gd name="connsiteX12" fmla="*/ 1876138 w 5812746"/>
              <a:gd name="connsiteY12" fmla="*/ 209741 h 5524049"/>
              <a:gd name="connsiteX0" fmla="*/ 1876138 w 5812746"/>
              <a:gd name="connsiteY0" fmla="*/ 209741 h 5527442"/>
              <a:gd name="connsiteX1" fmla="*/ 3602604 w 5812746"/>
              <a:gd name="connsiteY1" fmla="*/ 22614 h 5527442"/>
              <a:gd name="connsiteX2" fmla="*/ 5044657 w 5812746"/>
              <a:gd name="connsiteY2" fmla="*/ 758360 h 5527442"/>
              <a:gd name="connsiteX3" fmla="*/ 5796943 w 5812746"/>
              <a:gd name="connsiteY3" fmla="*/ 3654515 h 5527442"/>
              <a:gd name="connsiteX4" fmla="*/ 4978741 w 5812746"/>
              <a:gd name="connsiteY4" fmla="*/ 5080951 h 5527442"/>
              <a:gd name="connsiteX5" fmla="*/ 2691747 w 5812746"/>
              <a:gd name="connsiteY5" fmla="*/ 5521887 h 5527442"/>
              <a:gd name="connsiteX6" fmla="*/ 851096 w 5812746"/>
              <a:gd name="connsiteY6" fmla="*/ 4846751 h 5527442"/>
              <a:gd name="connsiteX7" fmla="*/ 140681 w 5812746"/>
              <a:gd name="connsiteY7" fmla="*/ 2641201 h 5527442"/>
              <a:gd name="connsiteX8" fmla="*/ 359594 w 5812746"/>
              <a:gd name="connsiteY8" fmla="*/ 1356858 h 5527442"/>
              <a:gd name="connsiteX9" fmla="*/ 446887 w 5812746"/>
              <a:gd name="connsiteY9" fmla="*/ 998132 h 5527442"/>
              <a:gd name="connsiteX10" fmla="*/ 19774 w 5812746"/>
              <a:gd name="connsiteY10" fmla="*/ 761373 h 5527442"/>
              <a:gd name="connsiteX11" fmla="*/ 1117899 w 5812746"/>
              <a:gd name="connsiteY11" fmla="*/ 428360 h 5527442"/>
              <a:gd name="connsiteX12" fmla="*/ 1876138 w 5812746"/>
              <a:gd name="connsiteY12" fmla="*/ 209741 h 5527442"/>
              <a:gd name="connsiteX0" fmla="*/ 1868107 w 5804715"/>
              <a:gd name="connsiteY0" fmla="*/ 209741 h 5527442"/>
              <a:gd name="connsiteX1" fmla="*/ 3594573 w 5804715"/>
              <a:gd name="connsiteY1" fmla="*/ 22614 h 5527442"/>
              <a:gd name="connsiteX2" fmla="*/ 5036626 w 5804715"/>
              <a:gd name="connsiteY2" fmla="*/ 758360 h 5527442"/>
              <a:gd name="connsiteX3" fmla="*/ 5788912 w 5804715"/>
              <a:gd name="connsiteY3" fmla="*/ 3654515 h 5527442"/>
              <a:gd name="connsiteX4" fmla="*/ 4970710 w 5804715"/>
              <a:gd name="connsiteY4" fmla="*/ 5080951 h 5527442"/>
              <a:gd name="connsiteX5" fmla="*/ 2683716 w 5804715"/>
              <a:gd name="connsiteY5" fmla="*/ 5521887 h 5527442"/>
              <a:gd name="connsiteX6" fmla="*/ 843065 w 5804715"/>
              <a:gd name="connsiteY6" fmla="*/ 4846751 h 5527442"/>
              <a:gd name="connsiteX7" fmla="*/ 132650 w 5804715"/>
              <a:gd name="connsiteY7" fmla="*/ 2641201 h 5527442"/>
              <a:gd name="connsiteX8" fmla="*/ 351563 w 5804715"/>
              <a:gd name="connsiteY8" fmla="*/ 1356858 h 5527442"/>
              <a:gd name="connsiteX9" fmla="*/ 438856 w 5804715"/>
              <a:gd name="connsiteY9" fmla="*/ 998132 h 5527442"/>
              <a:gd name="connsiteX10" fmla="*/ 11743 w 5804715"/>
              <a:gd name="connsiteY10" fmla="*/ 761373 h 5527442"/>
              <a:gd name="connsiteX11" fmla="*/ 1109868 w 5804715"/>
              <a:gd name="connsiteY11" fmla="*/ 428360 h 5527442"/>
              <a:gd name="connsiteX12" fmla="*/ 1868107 w 5804715"/>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948185 w 5808362"/>
              <a:gd name="connsiteY0" fmla="*/ 196960 h 5529615"/>
              <a:gd name="connsiteX1" fmla="*/ 3598220 w 5808362"/>
              <a:gd name="connsiteY1" fmla="*/ 24787 h 5529615"/>
              <a:gd name="connsiteX2" fmla="*/ 5040273 w 5808362"/>
              <a:gd name="connsiteY2" fmla="*/ 760533 h 5529615"/>
              <a:gd name="connsiteX3" fmla="*/ 5792559 w 5808362"/>
              <a:gd name="connsiteY3" fmla="*/ 3656688 h 5529615"/>
              <a:gd name="connsiteX4" fmla="*/ 4974357 w 5808362"/>
              <a:gd name="connsiteY4" fmla="*/ 5083124 h 5529615"/>
              <a:gd name="connsiteX5" fmla="*/ 2687363 w 5808362"/>
              <a:gd name="connsiteY5" fmla="*/ 5524060 h 5529615"/>
              <a:gd name="connsiteX6" fmla="*/ 846712 w 5808362"/>
              <a:gd name="connsiteY6" fmla="*/ 4848924 h 5529615"/>
              <a:gd name="connsiteX7" fmla="*/ 136297 w 5808362"/>
              <a:gd name="connsiteY7" fmla="*/ 2643374 h 5529615"/>
              <a:gd name="connsiteX8" fmla="*/ 355210 w 5808362"/>
              <a:gd name="connsiteY8" fmla="*/ 1359031 h 5529615"/>
              <a:gd name="connsiteX9" fmla="*/ 442503 w 5808362"/>
              <a:gd name="connsiteY9" fmla="*/ 1000305 h 5529615"/>
              <a:gd name="connsiteX10" fmla="*/ 15390 w 5808362"/>
              <a:gd name="connsiteY10" fmla="*/ 763546 h 5529615"/>
              <a:gd name="connsiteX11" fmla="*/ 1113515 w 5808362"/>
              <a:gd name="connsiteY11" fmla="*/ 430533 h 5529615"/>
              <a:gd name="connsiteX12" fmla="*/ 1948185 w 5808362"/>
              <a:gd name="connsiteY12" fmla="*/ 196960 h 5529615"/>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56093 w 5816270"/>
              <a:gd name="connsiteY0" fmla="*/ 203971 h 5536626"/>
              <a:gd name="connsiteX1" fmla="*/ 3606128 w 5816270"/>
              <a:gd name="connsiteY1" fmla="*/ 31798 h 5536626"/>
              <a:gd name="connsiteX2" fmla="*/ 5048181 w 5816270"/>
              <a:gd name="connsiteY2" fmla="*/ 767544 h 5536626"/>
              <a:gd name="connsiteX3" fmla="*/ 5800467 w 5816270"/>
              <a:gd name="connsiteY3" fmla="*/ 3663699 h 5536626"/>
              <a:gd name="connsiteX4" fmla="*/ 4982265 w 5816270"/>
              <a:gd name="connsiteY4" fmla="*/ 5090135 h 5536626"/>
              <a:gd name="connsiteX5" fmla="*/ 2695271 w 5816270"/>
              <a:gd name="connsiteY5" fmla="*/ 5531071 h 5536626"/>
              <a:gd name="connsiteX6" fmla="*/ 854620 w 5816270"/>
              <a:gd name="connsiteY6" fmla="*/ 4855935 h 5536626"/>
              <a:gd name="connsiteX7" fmla="*/ 144205 w 5816270"/>
              <a:gd name="connsiteY7" fmla="*/ 2650385 h 5536626"/>
              <a:gd name="connsiteX8" fmla="*/ 363118 w 5816270"/>
              <a:gd name="connsiteY8" fmla="*/ 1366042 h 5536626"/>
              <a:gd name="connsiteX9" fmla="*/ 450411 w 5816270"/>
              <a:gd name="connsiteY9" fmla="*/ 1007316 h 5536626"/>
              <a:gd name="connsiteX10" fmla="*/ 23298 w 5816270"/>
              <a:gd name="connsiteY10" fmla="*/ 770557 h 5536626"/>
              <a:gd name="connsiteX11" fmla="*/ 1090851 w 5816270"/>
              <a:gd name="connsiteY11" fmla="*/ 482410 h 5536626"/>
              <a:gd name="connsiteX12" fmla="*/ 1956093 w 5816270"/>
              <a:gd name="connsiteY12" fmla="*/ 203971 h 5536626"/>
              <a:gd name="connsiteX0" fmla="*/ 1956093 w 5820396"/>
              <a:gd name="connsiteY0" fmla="*/ 203971 h 5536626"/>
              <a:gd name="connsiteX1" fmla="*/ 3606128 w 5820396"/>
              <a:gd name="connsiteY1" fmla="*/ 31798 h 5536626"/>
              <a:gd name="connsiteX2" fmla="*/ 5048181 w 5820396"/>
              <a:gd name="connsiteY2" fmla="*/ 767544 h 5536626"/>
              <a:gd name="connsiteX3" fmla="*/ 5800467 w 5820396"/>
              <a:gd name="connsiteY3" fmla="*/ 3663699 h 5536626"/>
              <a:gd name="connsiteX4" fmla="*/ 4982265 w 5820396"/>
              <a:gd name="connsiteY4" fmla="*/ 5090135 h 5536626"/>
              <a:gd name="connsiteX5" fmla="*/ 2695271 w 5820396"/>
              <a:gd name="connsiteY5" fmla="*/ 5531071 h 5536626"/>
              <a:gd name="connsiteX6" fmla="*/ 854620 w 5820396"/>
              <a:gd name="connsiteY6" fmla="*/ 4855935 h 5536626"/>
              <a:gd name="connsiteX7" fmla="*/ 144205 w 5820396"/>
              <a:gd name="connsiteY7" fmla="*/ 2650385 h 5536626"/>
              <a:gd name="connsiteX8" fmla="*/ 363118 w 5820396"/>
              <a:gd name="connsiteY8" fmla="*/ 1366042 h 5536626"/>
              <a:gd name="connsiteX9" fmla="*/ 450411 w 5820396"/>
              <a:gd name="connsiteY9" fmla="*/ 1007316 h 5536626"/>
              <a:gd name="connsiteX10" fmla="*/ 23298 w 5820396"/>
              <a:gd name="connsiteY10" fmla="*/ 770557 h 5536626"/>
              <a:gd name="connsiteX11" fmla="*/ 1090851 w 5820396"/>
              <a:gd name="connsiteY11" fmla="*/ 482410 h 5536626"/>
              <a:gd name="connsiteX12" fmla="*/ 1956093 w 5820396"/>
              <a:gd name="connsiteY12" fmla="*/ 203971 h 5536626"/>
              <a:gd name="connsiteX0" fmla="*/ 1956093 w 5823792"/>
              <a:gd name="connsiteY0" fmla="*/ 203971 h 5536626"/>
              <a:gd name="connsiteX1" fmla="*/ 3606128 w 5823792"/>
              <a:gd name="connsiteY1" fmla="*/ 31798 h 5536626"/>
              <a:gd name="connsiteX2" fmla="*/ 5122050 w 5823792"/>
              <a:gd name="connsiteY2" fmla="*/ 767544 h 5536626"/>
              <a:gd name="connsiteX3" fmla="*/ 5800467 w 5823792"/>
              <a:gd name="connsiteY3" fmla="*/ 3663699 h 5536626"/>
              <a:gd name="connsiteX4" fmla="*/ 4982265 w 5823792"/>
              <a:gd name="connsiteY4" fmla="*/ 5090135 h 5536626"/>
              <a:gd name="connsiteX5" fmla="*/ 2695271 w 5823792"/>
              <a:gd name="connsiteY5" fmla="*/ 5531071 h 5536626"/>
              <a:gd name="connsiteX6" fmla="*/ 854620 w 5823792"/>
              <a:gd name="connsiteY6" fmla="*/ 4855935 h 5536626"/>
              <a:gd name="connsiteX7" fmla="*/ 144205 w 5823792"/>
              <a:gd name="connsiteY7" fmla="*/ 2650385 h 5536626"/>
              <a:gd name="connsiteX8" fmla="*/ 363118 w 5823792"/>
              <a:gd name="connsiteY8" fmla="*/ 1366042 h 5536626"/>
              <a:gd name="connsiteX9" fmla="*/ 450411 w 5823792"/>
              <a:gd name="connsiteY9" fmla="*/ 1007316 h 5536626"/>
              <a:gd name="connsiteX10" fmla="*/ 23298 w 5823792"/>
              <a:gd name="connsiteY10" fmla="*/ 770557 h 5536626"/>
              <a:gd name="connsiteX11" fmla="*/ 1090851 w 5823792"/>
              <a:gd name="connsiteY11" fmla="*/ 482410 h 5536626"/>
              <a:gd name="connsiteX12" fmla="*/ 1956093 w 5823792"/>
              <a:gd name="connsiteY12" fmla="*/ 203971 h 5536626"/>
              <a:gd name="connsiteX0" fmla="*/ 1956093 w 5824968"/>
              <a:gd name="connsiteY0" fmla="*/ 203971 h 5536626"/>
              <a:gd name="connsiteX1" fmla="*/ 3606128 w 5824968"/>
              <a:gd name="connsiteY1" fmla="*/ 31798 h 5536626"/>
              <a:gd name="connsiteX2" fmla="*/ 5143156 w 5824968"/>
              <a:gd name="connsiteY2" fmla="*/ 767544 h 5536626"/>
              <a:gd name="connsiteX3" fmla="*/ 5800467 w 5824968"/>
              <a:gd name="connsiteY3" fmla="*/ 3663699 h 5536626"/>
              <a:gd name="connsiteX4" fmla="*/ 4982265 w 5824968"/>
              <a:gd name="connsiteY4" fmla="*/ 5090135 h 5536626"/>
              <a:gd name="connsiteX5" fmla="*/ 2695271 w 5824968"/>
              <a:gd name="connsiteY5" fmla="*/ 5531071 h 5536626"/>
              <a:gd name="connsiteX6" fmla="*/ 854620 w 5824968"/>
              <a:gd name="connsiteY6" fmla="*/ 4855935 h 5536626"/>
              <a:gd name="connsiteX7" fmla="*/ 144205 w 5824968"/>
              <a:gd name="connsiteY7" fmla="*/ 2650385 h 5536626"/>
              <a:gd name="connsiteX8" fmla="*/ 363118 w 5824968"/>
              <a:gd name="connsiteY8" fmla="*/ 1366042 h 5536626"/>
              <a:gd name="connsiteX9" fmla="*/ 450411 w 5824968"/>
              <a:gd name="connsiteY9" fmla="*/ 1007316 h 5536626"/>
              <a:gd name="connsiteX10" fmla="*/ 23298 w 5824968"/>
              <a:gd name="connsiteY10" fmla="*/ 770557 h 5536626"/>
              <a:gd name="connsiteX11" fmla="*/ 1090851 w 5824968"/>
              <a:gd name="connsiteY11" fmla="*/ 482410 h 5536626"/>
              <a:gd name="connsiteX12" fmla="*/ 1956093 w 5824968"/>
              <a:gd name="connsiteY12" fmla="*/ 203971 h 553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24968" h="5536626">
                <a:moveTo>
                  <a:pt x="1956093" y="203971"/>
                </a:moveTo>
                <a:cubicBezTo>
                  <a:pt x="2416071" y="69049"/>
                  <a:pt x="3074951" y="-62131"/>
                  <a:pt x="3606128" y="31798"/>
                </a:cubicBezTo>
                <a:cubicBezTo>
                  <a:pt x="4137305" y="125727"/>
                  <a:pt x="4839706" y="167149"/>
                  <a:pt x="5143156" y="767544"/>
                </a:cubicBezTo>
                <a:cubicBezTo>
                  <a:pt x="5627086" y="1597283"/>
                  <a:pt x="5913211" y="2337425"/>
                  <a:pt x="5800467" y="3663699"/>
                </a:cubicBezTo>
                <a:cubicBezTo>
                  <a:pt x="5666002" y="4275467"/>
                  <a:pt x="5499798" y="4778906"/>
                  <a:pt x="4982265" y="5090135"/>
                </a:cubicBezTo>
                <a:cubicBezTo>
                  <a:pt x="4464732" y="5401364"/>
                  <a:pt x="3383212" y="5570104"/>
                  <a:pt x="2695271" y="5531071"/>
                </a:cubicBezTo>
                <a:cubicBezTo>
                  <a:pt x="2007330" y="5492038"/>
                  <a:pt x="1608792" y="5694368"/>
                  <a:pt x="854620" y="4855935"/>
                </a:cubicBezTo>
                <a:cubicBezTo>
                  <a:pt x="420570" y="4381493"/>
                  <a:pt x="226122" y="3232034"/>
                  <a:pt x="144205" y="2650385"/>
                </a:cubicBezTo>
                <a:cubicBezTo>
                  <a:pt x="62288" y="2068737"/>
                  <a:pt x="190669" y="1906259"/>
                  <a:pt x="363118" y="1366042"/>
                </a:cubicBezTo>
                <a:cubicBezTo>
                  <a:pt x="405188" y="1271625"/>
                  <a:pt x="414881" y="1073979"/>
                  <a:pt x="450411" y="1007316"/>
                </a:cubicBezTo>
                <a:cubicBezTo>
                  <a:pt x="196957" y="697531"/>
                  <a:pt x="-83442" y="858041"/>
                  <a:pt x="23298" y="770557"/>
                </a:cubicBezTo>
                <a:cubicBezTo>
                  <a:pt x="130038" y="683073"/>
                  <a:pt x="441219" y="545955"/>
                  <a:pt x="1090851" y="482410"/>
                </a:cubicBezTo>
                <a:cubicBezTo>
                  <a:pt x="1390577" y="430872"/>
                  <a:pt x="1631276" y="330982"/>
                  <a:pt x="1956093" y="203971"/>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14568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67" name="Rectangle 2058">
            <a:extLst>
              <a:ext uri="{FF2B5EF4-FFF2-40B4-BE49-F238E27FC236}">
                <a16:creationId xmlns:a16="http://schemas.microsoft.com/office/drawing/2014/main" id="{B20DF01A-DAD0-4D16-BEDE-ED085CCC3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Freeform: Shape 2060">
            <a:extLst>
              <a:ext uri="{FF2B5EF4-FFF2-40B4-BE49-F238E27FC236}">
                <a16:creationId xmlns:a16="http://schemas.microsoft.com/office/drawing/2014/main" id="{A2EE1E2D-ECFB-49DE-A025-1F56F4BF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530" y="650821"/>
            <a:ext cx="5675176" cy="5572420"/>
          </a:xfrm>
          <a:custGeom>
            <a:avLst/>
            <a:gdLst>
              <a:gd name="connsiteX0" fmla="*/ 3054021 w 5812746"/>
              <a:gd name="connsiteY0" fmla="*/ 1231 h 5528040"/>
              <a:gd name="connsiteX1" fmla="*/ 3457269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3054021 w 5812746"/>
              <a:gd name="connsiteY0" fmla="*/ 1231 h 5528040"/>
              <a:gd name="connsiteX1" fmla="*/ 3602604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1876138 w 5812746"/>
              <a:gd name="connsiteY0" fmla="*/ 209741 h 5524049"/>
              <a:gd name="connsiteX1" fmla="*/ 3602604 w 5812746"/>
              <a:gd name="connsiteY1" fmla="*/ 22614 h 5524049"/>
              <a:gd name="connsiteX2" fmla="*/ 5044657 w 5812746"/>
              <a:gd name="connsiteY2" fmla="*/ 758360 h 5524049"/>
              <a:gd name="connsiteX3" fmla="*/ 5796943 w 5812746"/>
              <a:gd name="connsiteY3" fmla="*/ 3654515 h 5524049"/>
              <a:gd name="connsiteX4" fmla="*/ 4954141 w 5812746"/>
              <a:gd name="connsiteY4" fmla="*/ 5008749 h 5524049"/>
              <a:gd name="connsiteX5" fmla="*/ 2691747 w 5812746"/>
              <a:gd name="connsiteY5" fmla="*/ 5521887 h 5524049"/>
              <a:gd name="connsiteX6" fmla="*/ 851096 w 5812746"/>
              <a:gd name="connsiteY6" fmla="*/ 4846751 h 5524049"/>
              <a:gd name="connsiteX7" fmla="*/ 140681 w 5812746"/>
              <a:gd name="connsiteY7" fmla="*/ 2641201 h 5524049"/>
              <a:gd name="connsiteX8" fmla="*/ 359594 w 5812746"/>
              <a:gd name="connsiteY8" fmla="*/ 1356858 h 5524049"/>
              <a:gd name="connsiteX9" fmla="*/ 446887 w 5812746"/>
              <a:gd name="connsiteY9" fmla="*/ 998132 h 5524049"/>
              <a:gd name="connsiteX10" fmla="*/ 19774 w 5812746"/>
              <a:gd name="connsiteY10" fmla="*/ 761373 h 5524049"/>
              <a:gd name="connsiteX11" fmla="*/ 1117899 w 5812746"/>
              <a:gd name="connsiteY11" fmla="*/ 428360 h 5524049"/>
              <a:gd name="connsiteX12" fmla="*/ 1876138 w 5812746"/>
              <a:gd name="connsiteY12" fmla="*/ 209741 h 5524049"/>
              <a:gd name="connsiteX0" fmla="*/ 1876138 w 5812746"/>
              <a:gd name="connsiteY0" fmla="*/ 209741 h 5527442"/>
              <a:gd name="connsiteX1" fmla="*/ 3602604 w 5812746"/>
              <a:gd name="connsiteY1" fmla="*/ 22614 h 5527442"/>
              <a:gd name="connsiteX2" fmla="*/ 5044657 w 5812746"/>
              <a:gd name="connsiteY2" fmla="*/ 758360 h 5527442"/>
              <a:gd name="connsiteX3" fmla="*/ 5796943 w 5812746"/>
              <a:gd name="connsiteY3" fmla="*/ 3654515 h 5527442"/>
              <a:gd name="connsiteX4" fmla="*/ 4978741 w 5812746"/>
              <a:gd name="connsiteY4" fmla="*/ 5080951 h 5527442"/>
              <a:gd name="connsiteX5" fmla="*/ 2691747 w 5812746"/>
              <a:gd name="connsiteY5" fmla="*/ 5521887 h 5527442"/>
              <a:gd name="connsiteX6" fmla="*/ 851096 w 5812746"/>
              <a:gd name="connsiteY6" fmla="*/ 4846751 h 5527442"/>
              <a:gd name="connsiteX7" fmla="*/ 140681 w 5812746"/>
              <a:gd name="connsiteY7" fmla="*/ 2641201 h 5527442"/>
              <a:gd name="connsiteX8" fmla="*/ 359594 w 5812746"/>
              <a:gd name="connsiteY8" fmla="*/ 1356858 h 5527442"/>
              <a:gd name="connsiteX9" fmla="*/ 446887 w 5812746"/>
              <a:gd name="connsiteY9" fmla="*/ 998132 h 5527442"/>
              <a:gd name="connsiteX10" fmla="*/ 19774 w 5812746"/>
              <a:gd name="connsiteY10" fmla="*/ 761373 h 5527442"/>
              <a:gd name="connsiteX11" fmla="*/ 1117899 w 5812746"/>
              <a:gd name="connsiteY11" fmla="*/ 428360 h 5527442"/>
              <a:gd name="connsiteX12" fmla="*/ 1876138 w 5812746"/>
              <a:gd name="connsiteY12" fmla="*/ 209741 h 5527442"/>
              <a:gd name="connsiteX0" fmla="*/ 1868107 w 5804715"/>
              <a:gd name="connsiteY0" fmla="*/ 209741 h 5527442"/>
              <a:gd name="connsiteX1" fmla="*/ 3594573 w 5804715"/>
              <a:gd name="connsiteY1" fmla="*/ 22614 h 5527442"/>
              <a:gd name="connsiteX2" fmla="*/ 5036626 w 5804715"/>
              <a:gd name="connsiteY2" fmla="*/ 758360 h 5527442"/>
              <a:gd name="connsiteX3" fmla="*/ 5788912 w 5804715"/>
              <a:gd name="connsiteY3" fmla="*/ 3654515 h 5527442"/>
              <a:gd name="connsiteX4" fmla="*/ 4970710 w 5804715"/>
              <a:gd name="connsiteY4" fmla="*/ 5080951 h 5527442"/>
              <a:gd name="connsiteX5" fmla="*/ 2683716 w 5804715"/>
              <a:gd name="connsiteY5" fmla="*/ 5521887 h 5527442"/>
              <a:gd name="connsiteX6" fmla="*/ 843065 w 5804715"/>
              <a:gd name="connsiteY6" fmla="*/ 4846751 h 5527442"/>
              <a:gd name="connsiteX7" fmla="*/ 132650 w 5804715"/>
              <a:gd name="connsiteY7" fmla="*/ 2641201 h 5527442"/>
              <a:gd name="connsiteX8" fmla="*/ 351563 w 5804715"/>
              <a:gd name="connsiteY8" fmla="*/ 1356858 h 5527442"/>
              <a:gd name="connsiteX9" fmla="*/ 438856 w 5804715"/>
              <a:gd name="connsiteY9" fmla="*/ 998132 h 5527442"/>
              <a:gd name="connsiteX10" fmla="*/ 11743 w 5804715"/>
              <a:gd name="connsiteY10" fmla="*/ 761373 h 5527442"/>
              <a:gd name="connsiteX11" fmla="*/ 1109868 w 5804715"/>
              <a:gd name="connsiteY11" fmla="*/ 428360 h 5527442"/>
              <a:gd name="connsiteX12" fmla="*/ 1868107 w 5804715"/>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948185 w 5808362"/>
              <a:gd name="connsiteY0" fmla="*/ 196960 h 5529615"/>
              <a:gd name="connsiteX1" fmla="*/ 3598220 w 5808362"/>
              <a:gd name="connsiteY1" fmla="*/ 24787 h 5529615"/>
              <a:gd name="connsiteX2" fmla="*/ 5040273 w 5808362"/>
              <a:gd name="connsiteY2" fmla="*/ 760533 h 5529615"/>
              <a:gd name="connsiteX3" fmla="*/ 5792559 w 5808362"/>
              <a:gd name="connsiteY3" fmla="*/ 3656688 h 5529615"/>
              <a:gd name="connsiteX4" fmla="*/ 4974357 w 5808362"/>
              <a:gd name="connsiteY4" fmla="*/ 5083124 h 5529615"/>
              <a:gd name="connsiteX5" fmla="*/ 2687363 w 5808362"/>
              <a:gd name="connsiteY5" fmla="*/ 5524060 h 5529615"/>
              <a:gd name="connsiteX6" fmla="*/ 846712 w 5808362"/>
              <a:gd name="connsiteY6" fmla="*/ 4848924 h 5529615"/>
              <a:gd name="connsiteX7" fmla="*/ 136297 w 5808362"/>
              <a:gd name="connsiteY7" fmla="*/ 2643374 h 5529615"/>
              <a:gd name="connsiteX8" fmla="*/ 355210 w 5808362"/>
              <a:gd name="connsiteY8" fmla="*/ 1359031 h 5529615"/>
              <a:gd name="connsiteX9" fmla="*/ 442503 w 5808362"/>
              <a:gd name="connsiteY9" fmla="*/ 1000305 h 5529615"/>
              <a:gd name="connsiteX10" fmla="*/ 15390 w 5808362"/>
              <a:gd name="connsiteY10" fmla="*/ 763546 h 5529615"/>
              <a:gd name="connsiteX11" fmla="*/ 1113515 w 5808362"/>
              <a:gd name="connsiteY11" fmla="*/ 430533 h 5529615"/>
              <a:gd name="connsiteX12" fmla="*/ 1948185 w 5808362"/>
              <a:gd name="connsiteY12" fmla="*/ 196960 h 5529615"/>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56093 w 5816270"/>
              <a:gd name="connsiteY0" fmla="*/ 203971 h 5536626"/>
              <a:gd name="connsiteX1" fmla="*/ 3606128 w 5816270"/>
              <a:gd name="connsiteY1" fmla="*/ 31798 h 5536626"/>
              <a:gd name="connsiteX2" fmla="*/ 5048181 w 5816270"/>
              <a:gd name="connsiteY2" fmla="*/ 767544 h 5536626"/>
              <a:gd name="connsiteX3" fmla="*/ 5800467 w 5816270"/>
              <a:gd name="connsiteY3" fmla="*/ 3663699 h 5536626"/>
              <a:gd name="connsiteX4" fmla="*/ 4982265 w 5816270"/>
              <a:gd name="connsiteY4" fmla="*/ 5090135 h 5536626"/>
              <a:gd name="connsiteX5" fmla="*/ 2695271 w 5816270"/>
              <a:gd name="connsiteY5" fmla="*/ 5531071 h 5536626"/>
              <a:gd name="connsiteX6" fmla="*/ 854620 w 5816270"/>
              <a:gd name="connsiteY6" fmla="*/ 4855935 h 5536626"/>
              <a:gd name="connsiteX7" fmla="*/ 144205 w 5816270"/>
              <a:gd name="connsiteY7" fmla="*/ 2650385 h 5536626"/>
              <a:gd name="connsiteX8" fmla="*/ 363118 w 5816270"/>
              <a:gd name="connsiteY8" fmla="*/ 1366042 h 5536626"/>
              <a:gd name="connsiteX9" fmla="*/ 450411 w 5816270"/>
              <a:gd name="connsiteY9" fmla="*/ 1007316 h 5536626"/>
              <a:gd name="connsiteX10" fmla="*/ 23298 w 5816270"/>
              <a:gd name="connsiteY10" fmla="*/ 770557 h 5536626"/>
              <a:gd name="connsiteX11" fmla="*/ 1090851 w 5816270"/>
              <a:gd name="connsiteY11" fmla="*/ 482410 h 5536626"/>
              <a:gd name="connsiteX12" fmla="*/ 1956093 w 5816270"/>
              <a:gd name="connsiteY12" fmla="*/ 203971 h 5536626"/>
              <a:gd name="connsiteX0" fmla="*/ 1956093 w 5820396"/>
              <a:gd name="connsiteY0" fmla="*/ 203971 h 5536626"/>
              <a:gd name="connsiteX1" fmla="*/ 3606128 w 5820396"/>
              <a:gd name="connsiteY1" fmla="*/ 31798 h 5536626"/>
              <a:gd name="connsiteX2" fmla="*/ 5048181 w 5820396"/>
              <a:gd name="connsiteY2" fmla="*/ 767544 h 5536626"/>
              <a:gd name="connsiteX3" fmla="*/ 5800467 w 5820396"/>
              <a:gd name="connsiteY3" fmla="*/ 3663699 h 5536626"/>
              <a:gd name="connsiteX4" fmla="*/ 4982265 w 5820396"/>
              <a:gd name="connsiteY4" fmla="*/ 5090135 h 5536626"/>
              <a:gd name="connsiteX5" fmla="*/ 2695271 w 5820396"/>
              <a:gd name="connsiteY5" fmla="*/ 5531071 h 5536626"/>
              <a:gd name="connsiteX6" fmla="*/ 854620 w 5820396"/>
              <a:gd name="connsiteY6" fmla="*/ 4855935 h 5536626"/>
              <a:gd name="connsiteX7" fmla="*/ 144205 w 5820396"/>
              <a:gd name="connsiteY7" fmla="*/ 2650385 h 5536626"/>
              <a:gd name="connsiteX8" fmla="*/ 363118 w 5820396"/>
              <a:gd name="connsiteY8" fmla="*/ 1366042 h 5536626"/>
              <a:gd name="connsiteX9" fmla="*/ 450411 w 5820396"/>
              <a:gd name="connsiteY9" fmla="*/ 1007316 h 5536626"/>
              <a:gd name="connsiteX10" fmla="*/ 23298 w 5820396"/>
              <a:gd name="connsiteY10" fmla="*/ 770557 h 5536626"/>
              <a:gd name="connsiteX11" fmla="*/ 1090851 w 5820396"/>
              <a:gd name="connsiteY11" fmla="*/ 482410 h 5536626"/>
              <a:gd name="connsiteX12" fmla="*/ 1956093 w 5820396"/>
              <a:gd name="connsiteY12" fmla="*/ 203971 h 5536626"/>
              <a:gd name="connsiteX0" fmla="*/ 1956093 w 5823792"/>
              <a:gd name="connsiteY0" fmla="*/ 203971 h 5536626"/>
              <a:gd name="connsiteX1" fmla="*/ 3606128 w 5823792"/>
              <a:gd name="connsiteY1" fmla="*/ 31798 h 5536626"/>
              <a:gd name="connsiteX2" fmla="*/ 5122050 w 5823792"/>
              <a:gd name="connsiteY2" fmla="*/ 767544 h 5536626"/>
              <a:gd name="connsiteX3" fmla="*/ 5800467 w 5823792"/>
              <a:gd name="connsiteY3" fmla="*/ 3663699 h 5536626"/>
              <a:gd name="connsiteX4" fmla="*/ 4982265 w 5823792"/>
              <a:gd name="connsiteY4" fmla="*/ 5090135 h 5536626"/>
              <a:gd name="connsiteX5" fmla="*/ 2695271 w 5823792"/>
              <a:gd name="connsiteY5" fmla="*/ 5531071 h 5536626"/>
              <a:gd name="connsiteX6" fmla="*/ 854620 w 5823792"/>
              <a:gd name="connsiteY6" fmla="*/ 4855935 h 5536626"/>
              <a:gd name="connsiteX7" fmla="*/ 144205 w 5823792"/>
              <a:gd name="connsiteY7" fmla="*/ 2650385 h 5536626"/>
              <a:gd name="connsiteX8" fmla="*/ 363118 w 5823792"/>
              <a:gd name="connsiteY8" fmla="*/ 1366042 h 5536626"/>
              <a:gd name="connsiteX9" fmla="*/ 450411 w 5823792"/>
              <a:gd name="connsiteY9" fmla="*/ 1007316 h 5536626"/>
              <a:gd name="connsiteX10" fmla="*/ 23298 w 5823792"/>
              <a:gd name="connsiteY10" fmla="*/ 770557 h 5536626"/>
              <a:gd name="connsiteX11" fmla="*/ 1090851 w 5823792"/>
              <a:gd name="connsiteY11" fmla="*/ 482410 h 5536626"/>
              <a:gd name="connsiteX12" fmla="*/ 1956093 w 5823792"/>
              <a:gd name="connsiteY12" fmla="*/ 203971 h 5536626"/>
              <a:gd name="connsiteX0" fmla="*/ 1956093 w 5824968"/>
              <a:gd name="connsiteY0" fmla="*/ 203971 h 5536626"/>
              <a:gd name="connsiteX1" fmla="*/ 3606128 w 5824968"/>
              <a:gd name="connsiteY1" fmla="*/ 31798 h 5536626"/>
              <a:gd name="connsiteX2" fmla="*/ 5143156 w 5824968"/>
              <a:gd name="connsiteY2" fmla="*/ 767544 h 5536626"/>
              <a:gd name="connsiteX3" fmla="*/ 5800467 w 5824968"/>
              <a:gd name="connsiteY3" fmla="*/ 3663699 h 5536626"/>
              <a:gd name="connsiteX4" fmla="*/ 4982265 w 5824968"/>
              <a:gd name="connsiteY4" fmla="*/ 5090135 h 5536626"/>
              <a:gd name="connsiteX5" fmla="*/ 2695271 w 5824968"/>
              <a:gd name="connsiteY5" fmla="*/ 5531071 h 5536626"/>
              <a:gd name="connsiteX6" fmla="*/ 854620 w 5824968"/>
              <a:gd name="connsiteY6" fmla="*/ 4855935 h 5536626"/>
              <a:gd name="connsiteX7" fmla="*/ 144205 w 5824968"/>
              <a:gd name="connsiteY7" fmla="*/ 2650385 h 5536626"/>
              <a:gd name="connsiteX8" fmla="*/ 363118 w 5824968"/>
              <a:gd name="connsiteY8" fmla="*/ 1366042 h 5536626"/>
              <a:gd name="connsiteX9" fmla="*/ 450411 w 5824968"/>
              <a:gd name="connsiteY9" fmla="*/ 1007316 h 5536626"/>
              <a:gd name="connsiteX10" fmla="*/ 23298 w 5824968"/>
              <a:gd name="connsiteY10" fmla="*/ 770557 h 5536626"/>
              <a:gd name="connsiteX11" fmla="*/ 1090851 w 5824968"/>
              <a:gd name="connsiteY11" fmla="*/ 482410 h 5536626"/>
              <a:gd name="connsiteX12" fmla="*/ 1956093 w 5824968"/>
              <a:gd name="connsiteY12" fmla="*/ 203971 h 553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24968" h="5536626">
                <a:moveTo>
                  <a:pt x="1956093" y="203971"/>
                </a:moveTo>
                <a:cubicBezTo>
                  <a:pt x="2416071" y="69049"/>
                  <a:pt x="3074951" y="-62131"/>
                  <a:pt x="3606128" y="31798"/>
                </a:cubicBezTo>
                <a:cubicBezTo>
                  <a:pt x="4137305" y="125727"/>
                  <a:pt x="4839706" y="167149"/>
                  <a:pt x="5143156" y="767544"/>
                </a:cubicBezTo>
                <a:cubicBezTo>
                  <a:pt x="5627086" y="1597283"/>
                  <a:pt x="5913211" y="2337425"/>
                  <a:pt x="5800467" y="3663699"/>
                </a:cubicBezTo>
                <a:cubicBezTo>
                  <a:pt x="5666002" y="4275467"/>
                  <a:pt x="5499798" y="4778906"/>
                  <a:pt x="4982265" y="5090135"/>
                </a:cubicBezTo>
                <a:cubicBezTo>
                  <a:pt x="4464732" y="5401364"/>
                  <a:pt x="3383212" y="5570104"/>
                  <a:pt x="2695271" y="5531071"/>
                </a:cubicBezTo>
                <a:cubicBezTo>
                  <a:pt x="2007330" y="5492038"/>
                  <a:pt x="1608792" y="5694368"/>
                  <a:pt x="854620" y="4855935"/>
                </a:cubicBezTo>
                <a:cubicBezTo>
                  <a:pt x="420570" y="4381493"/>
                  <a:pt x="226122" y="3232034"/>
                  <a:pt x="144205" y="2650385"/>
                </a:cubicBezTo>
                <a:cubicBezTo>
                  <a:pt x="62288" y="2068737"/>
                  <a:pt x="190669" y="1906259"/>
                  <a:pt x="363118" y="1366042"/>
                </a:cubicBezTo>
                <a:cubicBezTo>
                  <a:pt x="405188" y="1271625"/>
                  <a:pt x="414881" y="1073979"/>
                  <a:pt x="450411" y="1007316"/>
                </a:cubicBezTo>
                <a:cubicBezTo>
                  <a:pt x="196957" y="697531"/>
                  <a:pt x="-83442" y="858041"/>
                  <a:pt x="23298" y="770557"/>
                </a:cubicBezTo>
                <a:cubicBezTo>
                  <a:pt x="130038" y="683073"/>
                  <a:pt x="441219" y="545955"/>
                  <a:pt x="1090851" y="482410"/>
                </a:cubicBezTo>
                <a:cubicBezTo>
                  <a:pt x="1390577" y="430872"/>
                  <a:pt x="1631276" y="330982"/>
                  <a:pt x="1956093" y="2039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2" name="Picture 4" descr="Φίλοι στον λόφο – dimart">
            <a:extLst>
              <a:ext uri="{FF2B5EF4-FFF2-40B4-BE49-F238E27FC236}">
                <a16:creationId xmlns:a16="http://schemas.microsoft.com/office/drawing/2014/main" id="{50170192-2FC8-2D4B-EF6D-7500EC6BEB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7833" y="1551109"/>
            <a:ext cx="5309237" cy="3650100"/>
          </a:xfrm>
          <a:prstGeom prst="rect">
            <a:avLst/>
          </a:prstGeom>
          <a:noFill/>
          <a:extLst>
            <a:ext uri="{909E8E84-426E-40DD-AFC4-6F175D3DCCD1}">
              <a14:hiddenFill xmlns:a14="http://schemas.microsoft.com/office/drawing/2010/main">
                <a:solidFill>
                  <a:srgbClr val="FFFFFF"/>
                </a:solidFill>
              </a14:hiddenFill>
            </a:ext>
          </a:extLst>
        </p:spPr>
      </p:pic>
      <p:sp>
        <p:nvSpPr>
          <p:cNvPr id="2069" name="Content Placeholder 2055">
            <a:extLst>
              <a:ext uri="{FF2B5EF4-FFF2-40B4-BE49-F238E27FC236}">
                <a16:creationId xmlns:a16="http://schemas.microsoft.com/office/drawing/2014/main" id="{8B682A09-0C34-7D01-5DAD-87DBD8A95D0B}"/>
              </a:ext>
            </a:extLst>
          </p:cNvPr>
          <p:cNvSpPr>
            <a:spLocks noGrp="1"/>
          </p:cNvSpPr>
          <p:nvPr>
            <p:ph idx="1"/>
          </p:nvPr>
        </p:nvSpPr>
        <p:spPr>
          <a:xfrm>
            <a:off x="7024529" y="1333500"/>
            <a:ext cx="3802935" cy="4461737"/>
          </a:xfrm>
        </p:spPr>
        <p:txBody>
          <a:bodyPr>
            <a:normAutofit fontScale="62500" lnSpcReduction="20000"/>
          </a:bodyPr>
          <a:lstStyle/>
          <a:p>
            <a:pPr algn="ctr"/>
            <a:r>
              <a:rPr lang="el-GR" b="0" dirty="0">
                <a:latin typeface="Cavolini" panose="03000502040302020204" pitchFamily="66" charset="0"/>
                <a:cs typeface="Cavolini" panose="03000502040302020204" pitchFamily="66" charset="0"/>
              </a:rPr>
              <a:t>Ο Μπερτ και ο Έθο είναι φίλοι κολλητοί. Περνούν ώρες μαζί, παίζοντας στον λόφο. Μια μέρα, ένα καινούριο αγόρι καταφθάνει. Θέλει να μπει στην παρέα τους. Μπορούν οι δύο να γίνουν τρεις</a:t>
            </a:r>
            <a:r>
              <a:rPr lang="en-US" b="0" dirty="0">
                <a:latin typeface="Cavolini" panose="03000502040302020204" pitchFamily="66" charset="0"/>
                <a:cs typeface="Cavolini" panose="03000502040302020204" pitchFamily="66" charset="0"/>
              </a:rPr>
              <a:t>;</a:t>
            </a:r>
            <a:endParaRPr lang="el-GR" b="0" dirty="0">
              <a:latin typeface="Cavolini" panose="03000502040302020204" pitchFamily="66" charset="0"/>
              <a:cs typeface="Cavolini" panose="03000502040302020204" pitchFamily="66" charset="0"/>
            </a:endParaRPr>
          </a:p>
          <a:p>
            <a:pPr algn="ctr"/>
            <a:endParaRPr lang="el-GR" dirty="0">
              <a:latin typeface="Cavolini" panose="03000502040302020204" pitchFamily="66" charset="0"/>
              <a:cs typeface="Cavolini" panose="03000502040302020204" pitchFamily="66" charset="0"/>
            </a:endParaRPr>
          </a:p>
          <a:p>
            <a:pPr algn="ctr"/>
            <a:r>
              <a:rPr lang="el-GR" dirty="0">
                <a:latin typeface="Cavolini" panose="03000502040302020204" pitchFamily="66" charset="0"/>
                <a:cs typeface="Cavolini" panose="03000502040302020204" pitchFamily="66" charset="0"/>
              </a:rPr>
              <a:t>ΑΠΟΔΟΧΗ</a:t>
            </a:r>
          </a:p>
          <a:p>
            <a:pPr algn="ctr"/>
            <a:r>
              <a:rPr lang="el-GR" dirty="0">
                <a:latin typeface="Cavolini" panose="03000502040302020204" pitchFamily="66" charset="0"/>
                <a:cs typeface="Cavolini" panose="03000502040302020204" pitchFamily="66" charset="0"/>
              </a:rPr>
              <a:t>ΠΡΟΘΥΜΙΑ ΓΙΑ ΑΛΛΑΓΗ ΜΙΑΣ ΔΕΔΟΜΕΝΗΣ ΚΑΤΑΣΤΑΣΗΣ</a:t>
            </a:r>
            <a:endParaRPr lang="en-US" dirty="0">
              <a:latin typeface="Cavolini" panose="03000502040302020204" pitchFamily="66" charset="0"/>
              <a:cs typeface="Cavolini" panose="03000502040302020204" pitchFamily="66" charset="0"/>
            </a:endParaRPr>
          </a:p>
        </p:txBody>
      </p:sp>
      <p:sp>
        <p:nvSpPr>
          <p:cNvPr id="2070" name="Freeform: Shape 2062">
            <a:extLst>
              <a:ext uri="{FF2B5EF4-FFF2-40B4-BE49-F238E27FC236}">
                <a16:creationId xmlns:a16="http://schemas.microsoft.com/office/drawing/2014/main" id="{D79121EC-981A-4EB2-B42E-58FA5B2FF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2704" y="694112"/>
            <a:ext cx="5675176" cy="5572420"/>
          </a:xfrm>
          <a:custGeom>
            <a:avLst/>
            <a:gdLst>
              <a:gd name="connsiteX0" fmla="*/ 3054021 w 5812746"/>
              <a:gd name="connsiteY0" fmla="*/ 1231 h 5528040"/>
              <a:gd name="connsiteX1" fmla="*/ 3457269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3054021 w 5812746"/>
              <a:gd name="connsiteY0" fmla="*/ 1231 h 5528040"/>
              <a:gd name="connsiteX1" fmla="*/ 3602604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1876138 w 5812746"/>
              <a:gd name="connsiteY0" fmla="*/ 209741 h 5524049"/>
              <a:gd name="connsiteX1" fmla="*/ 3602604 w 5812746"/>
              <a:gd name="connsiteY1" fmla="*/ 22614 h 5524049"/>
              <a:gd name="connsiteX2" fmla="*/ 5044657 w 5812746"/>
              <a:gd name="connsiteY2" fmla="*/ 758360 h 5524049"/>
              <a:gd name="connsiteX3" fmla="*/ 5796943 w 5812746"/>
              <a:gd name="connsiteY3" fmla="*/ 3654515 h 5524049"/>
              <a:gd name="connsiteX4" fmla="*/ 4954141 w 5812746"/>
              <a:gd name="connsiteY4" fmla="*/ 5008749 h 5524049"/>
              <a:gd name="connsiteX5" fmla="*/ 2691747 w 5812746"/>
              <a:gd name="connsiteY5" fmla="*/ 5521887 h 5524049"/>
              <a:gd name="connsiteX6" fmla="*/ 851096 w 5812746"/>
              <a:gd name="connsiteY6" fmla="*/ 4846751 h 5524049"/>
              <a:gd name="connsiteX7" fmla="*/ 140681 w 5812746"/>
              <a:gd name="connsiteY7" fmla="*/ 2641201 h 5524049"/>
              <a:gd name="connsiteX8" fmla="*/ 359594 w 5812746"/>
              <a:gd name="connsiteY8" fmla="*/ 1356858 h 5524049"/>
              <a:gd name="connsiteX9" fmla="*/ 446887 w 5812746"/>
              <a:gd name="connsiteY9" fmla="*/ 998132 h 5524049"/>
              <a:gd name="connsiteX10" fmla="*/ 19774 w 5812746"/>
              <a:gd name="connsiteY10" fmla="*/ 761373 h 5524049"/>
              <a:gd name="connsiteX11" fmla="*/ 1117899 w 5812746"/>
              <a:gd name="connsiteY11" fmla="*/ 428360 h 5524049"/>
              <a:gd name="connsiteX12" fmla="*/ 1876138 w 5812746"/>
              <a:gd name="connsiteY12" fmla="*/ 209741 h 5524049"/>
              <a:gd name="connsiteX0" fmla="*/ 1876138 w 5812746"/>
              <a:gd name="connsiteY0" fmla="*/ 209741 h 5527442"/>
              <a:gd name="connsiteX1" fmla="*/ 3602604 w 5812746"/>
              <a:gd name="connsiteY1" fmla="*/ 22614 h 5527442"/>
              <a:gd name="connsiteX2" fmla="*/ 5044657 w 5812746"/>
              <a:gd name="connsiteY2" fmla="*/ 758360 h 5527442"/>
              <a:gd name="connsiteX3" fmla="*/ 5796943 w 5812746"/>
              <a:gd name="connsiteY3" fmla="*/ 3654515 h 5527442"/>
              <a:gd name="connsiteX4" fmla="*/ 4978741 w 5812746"/>
              <a:gd name="connsiteY4" fmla="*/ 5080951 h 5527442"/>
              <a:gd name="connsiteX5" fmla="*/ 2691747 w 5812746"/>
              <a:gd name="connsiteY5" fmla="*/ 5521887 h 5527442"/>
              <a:gd name="connsiteX6" fmla="*/ 851096 w 5812746"/>
              <a:gd name="connsiteY6" fmla="*/ 4846751 h 5527442"/>
              <a:gd name="connsiteX7" fmla="*/ 140681 w 5812746"/>
              <a:gd name="connsiteY7" fmla="*/ 2641201 h 5527442"/>
              <a:gd name="connsiteX8" fmla="*/ 359594 w 5812746"/>
              <a:gd name="connsiteY8" fmla="*/ 1356858 h 5527442"/>
              <a:gd name="connsiteX9" fmla="*/ 446887 w 5812746"/>
              <a:gd name="connsiteY9" fmla="*/ 998132 h 5527442"/>
              <a:gd name="connsiteX10" fmla="*/ 19774 w 5812746"/>
              <a:gd name="connsiteY10" fmla="*/ 761373 h 5527442"/>
              <a:gd name="connsiteX11" fmla="*/ 1117899 w 5812746"/>
              <a:gd name="connsiteY11" fmla="*/ 428360 h 5527442"/>
              <a:gd name="connsiteX12" fmla="*/ 1876138 w 5812746"/>
              <a:gd name="connsiteY12" fmla="*/ 209741 h 5527442"/>
              <a:gd name="connsiteX0" fmla="*/ 1868107 w 5804715"/>
              <a:gd name="connsiteY0" fmla="*/ 209741 h 5527442"/>
              <a:gd name="connsiteX1" fmla="*/ 3594573 w 5804715"/>
              <a:gd name="connsiteY1" fmla="*/ 22614 h 5527442"/>
              <a:gd name="connsiteX2" fmla="*/ 5036626 w 5804715"/>
              <a:gd name="connsiteY2" fmla="*/ 758360 h 5527442"/>
              <a:gd name="connsiteX3" fmla="*/ 5788912 w 5804715"/>
              <a:gd name="connsiteY3" fmla="*/ 3654515 h 5527442"/>
              <a:gd name="connsiteX4" fmla="*/ 4970710 w 5804715"/>
              <a:gd name="connsiteY4" fmla="*/ 5080951 h 5527442"/>
              <a:gd name="connsiteX5" fmla="*/ 2683716 w 5804715"/>
              <a:gd name="connsiteY5" fmla="*/ 5521887 h 5527442"/>
              <a:gd name="connsiteX6" fmla="*/ 843065 w 5804715"/>
              <a:gd name="connsiteY6" fmla="*/ 4846751 h 5527442"/>
              <a:gd name="connsiteX7" fmla="*/ 132650 w 5804715"/>
              <a:gd name="connsiteY7" fmla="*/ 2641201 h 5527442"/>
              <a:gd name="connsiteX8" fmla="*/ 351563 w 5804715"/>
              <a:gd name="connsiteY8" fmla="*/ 1356858 h 5527442"/>
              <a:gd name="connsiteX9" fmla="*/ 438856 w 5804715"/>
              <a:gd name="connsiteY9" fmla="*/ 998132 h 5527442"/>
              <a:gd name="connsiteX10" fmla="*/ 11743 w 5804715"/>
              <a:gd name="connsiteY10" fmla="*/ 761373 h 5527442"/>
              <a:gd name="connsiteX11" fmla="*/ 1109868 w 5804715"/>
              <a:gd name="connsiteY11" fmla="*/ 428360 h 5527442"/>
              <a:gd name="connsiteX12" fmla="*/ 1868107 w 5804715"/>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948185 w 5808362"/>
              <a:gd name="connsiteY0" fmla="*/ 196960 h 5529615"/>
              <a:gd name="connsiteX1" fmla="*/ 3598220 w 5808362"/>
              <a:gd name="connsiteY1" fmla="*/ 24787 h 5529615"/>
              <a:gd name="connsiteX2" fmla="*/ 5040273 w 5808362"/>
              <a:gd name="connsiteY2" fmla="*/ 760533 h 5529615"/>
              <a:gd name="connsiteX3" fmla="*/ 5792559 w 5808362"/>
              <a:gd name="connsiteY3" fmla="*/ 3656688 h 5529615"/>
              <a:gd name="connsiteX4" fmla="*/ 4974357 w 5808362"/>
              <a:gd name="connsiteY4" fmla="*/ 5083124 h 5529615"/>
              <a:gd name="connsiteX5" fmla="*/ 2687363 w 5808362"/>
              <a:gd name="connsiteY5" fmla="*/ 5524060 h 5529615"/>
              <a:gd name="connsiteX6" fmla="*/ 846712 w 5808362"/>
              <a:gd name="connsiteY6" fmla="*/ 4848924 h 5529615"/>
              <a:gd name="connsiteX7" fmla="*/ 136297 w 5808362"/>
              <a:gd name="connsiteY7" fmla="*/ 2643374 h 5529615"/>
              <a:gd name="connsiteX8" fmla="*/ 355210 w 5808362"/>
              <a:gd name="connsiteY8" fmla="*/ 1359031 h 5529615"/>
              <a:gd name="connsiteX9" fmla="*/ 442503 w 5808362"/>
              <a:gd name="connsiteY9" fmla="*/ 1000305 h 5529615"/>
              <a:gd name="connsiteX10" fmla="*/ 15390 w 5808362"/>
              <a:gd name="connsiteY10" fmla="*/ 763546 h 5529615"/>
              <a:gd name="connsiteX11" fmla="*/ 1113515 w 5808362"/>
              <a:gd name="connsiteY11" fmla="*/ 430533 h 5529615"/>
              <a:gd name="connsiteX12" fmla="*/ 1948185 w 5808362"/>
              <a:gd name="connsiteY12" fmla="*/ 196960 h 5529615"/>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56093 w 5816270"/>
              <a:gd name="connsiteY0" fmla="*/ 203971 h 5536626"/>
              <a:gd name="connsiteX1" fmla="*/ 3606128 w 5816270"/>
              <a:gd name="connsiteY1" fmla="*/ 31798 h 5536626"/>
              <a:gd name="connsiteX2" fmla="*/ 5048181 w 5816270"/>
              <a:gd name="connsiteY2" fmla="*/ 767544 h 5536626"/>
              <a:gd name="connsiteX3" fmla="*/ 5800467 w 5816270"/>
              <a:gd name="connsiteY3" fmla="*/ 3663699 h 5536626"/>
              <a:gd name="connsiteX4" fmla="*/ 4982265 w 5816270"/>
              <a:gd name="connsiteY4" fmla="*/ 5090135 h 5536626"/>
              <a:gd name="connsiteX5" fmla="*/ 2695271 w 5816270"/>
              <a:gd name="connsiteY5" fmla="*/ 5531071 h 5536626"/>
              <a:gd name="connsiteX6" fmla="*/ 854620 w 5816270"/>
              <a:gd name="connsiteY6" fmla="*/ 4855935 h 5536626"/>
              <a:gd name="connsiteX7" fmla="*/ 144205 w 5816270"/>
              <a:gd name="connsiteY7" fmla="*/ 2650385 h 5536626"/>
              <a:gd name="connsiteX8" fmla="*/ 363118 w 5816270"/>
              <a:gd name="connsiteY8" fmla="*/ 1366042 h 5536626"/>
              <a:gd name="connsiteX9" fmla="*/ 450411 w 5816270"/>
              <a:gd name="connsiteY9" fmla="*/ 1007316 h 5536626"/>
              <a:gd name="connsiteX10" fmla="*/ 23298 w 5816270"/>
              <a:gd name="connsiteY10" fmla="*/ 770557 h 5536626"/>
              <a:gd name="connsiteX11" fmla="*/ 1090851 w 5816270"/>
              <a:gd name="connsiteY11" fmla="*/ 482410 h 5536626"/>
              <a:gd name="connsiteX12" fmla="*/ 1956093 w 5816270"/>
              <a:gd name="connsiteY12" fmla="*/ 203971 h 5536626"/>
              <a:gd name="connsiteX0" fmla="*/ 1956093 w 5820396"/>
              <a:gd name="connsiteY0" fmla="*/ 203971 h 5536626"/>
              <a:gd name="connsiteX1" fmla="*/ 3606128 w 5820396"/>
              <a:gd name="connsiteY1" fmla="*/ 31798 h 5536626"/>
              <a:gd name="connsiteX2" fmla="*/ 5048181 w 5820396"/>
              <a:gd name="connsiteY2" fmla="*/ 767544 h 5536626"/>
              <a:gd name="connsiteX3" fmla="*/ 5800467 w 5820396"/>
              <a:gd name="connsiteY3" fmla="*/ 3663699 h 5536626"/>
              <a:gd name="connsiteX4" fmla="*/ 4982265 w 5820396"/>
              <a:gd name="connsiteY4" fmla="*/ 5090135 h 5536626"/>
              <a:gd name="connsiteX5" fmla="*/ 2695271 w 5820396"/>
              <a:gd name="connsiteY5" fmla="*/ 5531071 h 5536626"/>
              <a:gd name="connsiteX6" fmla="*/ 854620 w 5820396"/>
              <a:gd name="connsiteY6" fmla="*/ 4855935 h 5536626"/>
              <a:gd name="connsiteX7" fmla="*/ 144205 w 5820396"/>
              <a:gd name="connsiteY7" fmla="*/ 2650385 h 5536626"/>
              <a:gd name="connsiteX8" fmla="*/ 363118 w 5820396"/>
              <a:gd name="connsiteY8" fmla="*/ 1366042 h 5536626"/>
              <a:gd name="connsiteX9" fmla="*/ 450411 w 5820396"/>
              <a:gd name="connsiteY9" fmla="*/ 1007316 h 5536626"/>
              <a:gd name="connsiteX10" fmla="*/ 23298 w 5820396"/>
              <a:gd name="connsiteY10" fmla="*/ 770557 h 5536626"/>
              <a:gd name="connsiteX11" fmla="*/ 1090851 w 5820396"/>
              <a:gd name="connsiteY11" fmla="*/ 482410 h 5536626"/>
              <a:gd name="connsiteX12" fmla="*/ 1956093 w 5820396"/>
              <a:gd name="connsiteY12" fmla="*/ 203971 h 5536626"/>
              <a:gd name="connsiteX0" fmla="*/ 1956093 w 5823792"/>
              <a:gd name="connsiteY0" fmla="*/ 203971 h 5536626"/>
              <a:gd name="connsiteX1" fmla="*/ 3606128 w 5823792"/>
              <a:gd name="connsiteY1" fmla="*/ 31798 h 5536626"/>
              <a:gd name="connsiteX2" fmla="*/ 5122050 w 5823792"/>
              <a:gd name="connsiteY2" fmla="*/ 767544 h 5536626"/>
              <a:gd name="connsiteX3" fmla="*/ 5800467 w 5823792"/>
              <a:gd name="connsiteY3" fmla="*/ 3663699 h 5536626"/>
              <a:gd name="connsiteX4" fmla="*/ 4982265 w 5823792"/>
              <a:gd name="connsiteY4" fmla="*/ 5090135 h 5536626"/>
              <a:gd name="connsiteX5" fmla="*/ 2695271 w 5823792"/>
              <a:gd name="connsiteY5" fmla="*/ 5531071 h 5536626"/>
              <a:gd name="connsiteX6" fmla="*/ 854620 w 5823792"/>
              <a:gd name="connsiteY6" fmla="*/ 4855935 h 5536626"/>
              <a:gd name="connsiteX7" fmla="*/ 144205 w 5823792"/>
              <a:gd name="connsiteY7" fmla="*/ 2650385 h 5536626"/>
              <a:gd name="connsiteX8" fmla="*/ 363118 w 5823792"/>
              <a:gd name="connsiteY8" fmla="*/ 1366042 h 5536626"/>
              <a:gd name="connsiteX9" fmla="*/ 450411 w 5823792"/>
              <a:gd name="connsiteY9" fmla="*/ 1007316 h 5536626"/>
              <a:gd name="connsiteX10" fmla="*/ 23298 w 5823792"/>
              <a:gd name="connsiteY10" fmla="*/ 770557 h 5536626"/>
              <a:gd name="connsiteX11" fmla="*/ 1090851 w 5823792"/>
              <a:gd name="connsiteY11" fmla="*/ 482410 h 5536626"/>
              <a:gd name="connsiteX12" fmla="*/ 1956093 w 5823792"/>
              <a:gd name="connsiteY12" fmla="*/ 203971 h 5536626"/>
              <a:gd name="connsiteX0" fmla="*/ 1956093 w 5824968"/>
              <a:gd name="connsiteY0" fmla="*/ 203971 h 5536626"/>
              <a:gd name="connsiteX1" fmla="*/ 3606128 w 5824968"/>
              <a:gd name="connsiteY1" fmla="*/ 31798 h 5536626"/>
              <a:gd name="connsiteX2" fmla="*/ 5143156 w 5824968"/>
              <a:gd name="connsiteY2" fmla="*/ 767544 h 5536626"/>
              <a:gd name="connsiteX3" fmla="*/ 5800467 w 5824968"/>
              <a:gd name="connsiteY3" fmla="*/ 3663699 h 5536626"/>
              <a:gd name="connsiteX4" fmla="*/ 4982265 w 5824968"/>
              <a:gd name="connsiteY4" fmla="*/ 5090135 h 5536626"/>
              <a:gd name="connsiteX5" fmla="*/ 2695271 w 5824968"/>
              <a:gd name="connsiteY5" fmla="*/ 5531071 h 5536626"/>
              <a:gd name="connsiteX6" fmla="*/ 854620 w 5824968"/>
              <a:gd name="connsiteY6" fmla="*/ 4855935 h 5536626"/>
              <a:gd name="connsiteX7" fmla="*/ 144205 w 5824968"/>
              <a:gd name="connsiteY7" fmla="*/ 2650385 h 5536626"/>
              <a:gd name="connsiteX8" fmla="*/ 363118 w 5824968"/>
              <a:gd name="connsiteY8" fmla="*/ 1366042 h 5536626"/>
              <a:gd name="connsiteX9" fmla="*/ 450411 w 5824968"/>
              <a:gd name="connsiteY9" fmla="*/ 1007316 h 5536626"/>
              <a:gd name="connsiteX10" fmla="*/ 23298 w 5824968"/>
              <a:gd name="connsiteY10" fmla="*/ 770557 h 5536626"/>
              <a:gd name="connsiteX11" fmla="*/ 1090851 w 5824968"/>
              <a:gd name="connsiteY11" fmla="*/ 482410 h 5536626"/>
              <a:gd name="connsiteX12" fmla="*/ 1956093 w 5824968"/>
              <a:gd name="connsiteY12" fmla="*/ 203971 h 553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24968" h="5536626">
                <a:moveTo>
                  <a:pt x="1956093" y="203971"/>
                </a:moveTo>
                <a:cubicBezTo>
                  <a:pt x="2416071" y="69049"/>
                  <a:pt x="3074951" y="-62131"/>
                  <a:pt x="3606128" y="31798"/>
                </a:cubicBezTo>
                <a:cubicBezTo>
                  <a:pt x="4137305" y="125727"/>
                  <a:pt x="4839706" y="167149"/>
                  <a:pt x="5143156" y="767544"/>
                </a:cubicBezTo>
                <a:cubicBezTo>
                  <a:pt x="5627086" y="1597283"/>
                  <a:pt x="5913211" y="2337425"/>
                  <a:pt x="5800467" y="3663699"/>
                </a:cubicBezTo>
                <a:cubicBezTo>
                  <a:pt x="5666002" y="4275467"/>
                  <a:pt x="5499798" y="4778906"/>
                  <a:pt x="4982265" y="5090135"/>
                </a:cubicBezTo>
                <a:cubicBezTo>
                  <a:pt x="4464732" y="5401364"/>
                  <a:pt x="3383212" y="5570104"/>
                  <a:pt x="2695271" y="5531071"/>
                </a:cubicBezTo>
                <a:cubicBezTo>
                  <a:pt x="2007330" y="5492038"/>
                  <a:pt x="1608792" y="5694368"/>
                  <a:pt x="854620" y="4855935"/>
                </a:cubicBezTo>
                <a:cubicBezTo>
                  <a:pt x="420570" y="4381493"/>
                  <a:pt x="226122" y="3232034"/>
                  <a:pt x="144205" y="2650385"/>
                </a:cubicBezTo>
                <a:cubicBezTo>
                  <a:pt x="62288" y="2068737"/>
                  <a:pt x="190669" y="1906259"/>
                  <a:pt x="363118" y="1366042"/>
                </a:cubicBezTo>
                <a:cubicBezTo>
                  <a:pt x="405188" y="1271625"/>
                  <a:pt x="414881" y="1073979"/>
                  <a:pt x="450411" y="1007316"/>
                </a:cubicBezTo>
                <a:cubicBezTo>
                  <a:pt x="196957" y="697531"/>
                  <a:pt x="-83442" y="858041"/>
                  <a:pt x="23298" y="770557"/>
                </a:cubicBezTo>
                <a:cubicBezTo>
                  <a:pt x="130038" y="683073"/>
                  <a:pt x="441219" y="545955"/>
                  <a:pt x="1090851" y="482410"/>
                </a:cubicBezTo>
                <a:cubicBezTo>
                  <a:pt x="1390577" y="430872"/>
                  <a:pt x="1631276" y="330982"/>
                  <a:pt x="1956093" y="203971"/>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969570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3D6A03ED-7B7A-4C88-8FFC-A4D862447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Το ποτάμι – Rivergate Bookstore Cyprus">
            <a:extLst>
              <a:ext uri="{FF2B5EF4-FFF2-40B4-BE49-F238E27FC236}">
                <a16:creationId xmlns:a16="http://schemas.microsoft.com/office/drawing/2014/main" id="{4443F5C8-7DC5-42B7-B948-2296B9C1B9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24" r="-1" b="2350"/>
          <a:stretch/>
        </p:blipFill>
        <p:spPr bwMode="auto">
          <a:xfrm>
            <a:off x="4561582" y="404592"/>
            <a:ext cx="7177672" cy="5810149"/>
          </a:xfrm>
          <a:custGeom>
            <a:avLst/>
            <a:gdLst/>
            <a:ahLst/>
            <a:cxnLst/>
            <a:rect l="l" t="t" r="r" b="b"/>
            <a:pathLst>
              <a:path w="7401982" h="6180550">
                <a:moveTo>
                  <a:pt x="468623" y="34"/>
                </a:moveTo>
                <a:cubicBezTo>
                  <a:pt x="635980" y="409"/>
                  <a:pt x="845682" y="3920"/>
                  <a:pt x="1032947" y="8815"/>
                </a:cubicBezTo>
                <a:lnTo>
                  <a:pt x="6362252" y="38273"/>
                </a:lnTo>
                <a:lnTo>
                  <a:pt x="7392971" y="78157"/>
                </a:lnTo>
                <a:cubicBezTo>
                  <a:pt x="7425268" y="2113988"/>
                  <a:pt x="7360673" y="4125596"/>
                  <a:pt x="7356636" y="6149315"/>
                </a:cubicBezTo>
                <a:lnTo>
                  <a:pt x="7156946" y="6148904"/>
                </a:lnTo>
                <a:lnTo>
                  <a:pt x="1149311" y="6180550"/>
                </a:lnTo>
                <a:cubicBezTo>
                  <a:pt x="670432" y="6151091"/>
                  <a:pt x="328375" y="6180551"/>
                  <a:pt x="0" y="6151091"/>
                </a:cubicBezTo>
                <a:cubicBezTo>
                  <a:pt x="20775" y="3685334"/>
                  <a:pt x="-22804" y="1383584"/>
                  <a:pt x="68412" y="126652"/>
                </a:cubicBezTo>
                <a:cubicBezTo>
                  <a:pt x="76255" y="-27768"/>
                  <a:pt x="69755" y="22759"/>
                  <a:pt x="227100" y="3120"/>
                </a:cubicBezTo>
                <a:cubicBezTo>
                  <a:pt x="283036" y="711"/>
                  <a:pt x="368207" y="-192"/>
                  <a:pt x="468623" y="34"/>
                </a:cubicBezTo>
                <a:close/>
              </a:path>
            </a:pathLst>
          </a:custGeom>
          <a:noFill/>
          <a:extLst>
            <a:ext uri="{909E8E84-426E-40DD-AFC4-6F175D3DCCD1}">
              <a14:hiddenFill xmlns:a14="http://schemas.microsoft.com/office/drawing/2010/main">
                <a:solidFill>
                  <a:srgbClr val="FFFFFF"/>
                </a:solidFill>
              </a14:hiddenFill>
            </a:ext>
          </a:extLst>
        </p:spPr>
      </p:pic>
      <p:sp>
        <p:nvSpPr>
          <p:cNvPr id="3081" name="Freeform: Shape 3080">
            <a:extLst>
              <a:ext uri="{FF2B5EF4-FFF2-40B4-BE49-F238E27FC236}">
                <a16:creationId xmlns:a16="http://schemas.microsoft.com/office/drawing/2014/main" id="{53975754-B125-4FFC-9140-F88A16E3D0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60726" y="398616"/>
            <a:ext cx="7177671" cy="5810148"/>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42118 w 7631470"/>
              <a:gd name="connsiteY0" fmla="*/ 6405352 h 6405386"/>
              <a:gd name="connsiteX1" fmla="*/ 6552830 w 7631470"/>
              <a:gd name="connsiteY1" fmla="*/ 6396252 h 6405386"/>
              <a:gd name="connsiteX2" fmla="*/ 987782 w 7631470"/>
              <a:gd name="connsiteY2" fmla="*/ 6365722 h 6405386"/>
              <a:gd name="connsiteX3" fmla="*/ 0 w 7631470"/>
              <a:gd name="connsiteY3" fmla="*/ 6336938 h 6405386"/>
              <a:gd name="connsiteX4" fmla="*/ 0 w 7631470"/>
              <a:gd name="connsiteY4" fmla="*/ 32372 h 6405386"/>
              <a:gd name="connsiteX5" fmla="*/ 157934 w 7631470"/>
              <a:gd name="connsiteY5" fmla="*/ 32797 h 6405386"/>
              <a:gd name="connsiteX6" fmla="*/ 6431319 w 7631470"/>
              <a:gd name="connsiteY6" fmla="*/ 0 h 6405386"/>
              <a:gd name="connsiteX7" fmla="*/ 7631470 w 7631470"/>
              <a:gd name="connsiteY7" fmla="*/ 30531 h 6405386"/>
              <a:gd name="connsiteX8" fmla="*/ 7560032 w 7631470"/>
              <a:gd name="connsiteY8" fmla="*/ 6274128 h 6405386"/>
              <a:gd name="connsiteX9" fmla="*/ 7394324 w 7631470"/>
              <a:gd name="connsiteY9" fmla="*/ 6402154 h 6405386"/>
              <a:gd name="connsiteX10" fmla="*/ 7142118 w 7631470"/>
              <a:gd name="connsiteY10" fmla="*/ 6405352 h 6405386"/>
              <a:gd name="connsiteX0" fmla="*/ 7154766 w 7644118"/>
              <a:gd name="connsiteY0" fmla="*/ 6405352 h 6405386"/>
              <a:gd name="connsiteX1" fmla="*/ 6565478 w 7644118"/>
              <a:gd name="connsiteY1" fmla="*/ 6396252 h 6405386"/>
              <a:gd name="connsiteX2" fmla="*/ 1000430 w 7644118"/>
              <a:gd name="connsiteY2" fmla="*/ 6365722 h 6405386"/>
              <a:gd name="connsiteX3" fmla="*/ 0 w 7644118"/>
              <a:gd name="connsiteY3" fmla="*/ 6324387 h 6405386"/>
              <a:gd name="connsiteX4" fmla="*/ 12648 w 7644118"/>
              <a:gd name="connsiteY4" fmla="*/ 32372 h 6405386"/>
              <a:gd name="connsiteX5" fmla="*/ 170582 w 7644118"/>
              <a:gd name="connsiteY5" fmla="*/ 32797 h 6405386"/>
              <a:gd name="connsiteX6" fmla="*/ 6443967 w 7644118"/>
              <a:gd name="connsiteY6" fmla="*/ 0 h 6405386"/>
              <a:gd name="connsiteX7" fmla="*/ 7644118 w 7644118"/>
              <a:gd name="connsiteY7" fmla="*/ 30531 h 6405386"/>
              <a:gd name="connsiteX8" fmla="*/ 7572680 w 7644118"/>
              <a:gd name="connsiteY8" fmla="*/ 6274128 h 6405386"/>
              <a:gd name="connsiteX9" fmla="*/ 7406972 w 7644118"/>
              <a:gd name="connsiteY9" fmla="*/ 6402154 h 6405386"/>
              <a:gd name="connsiteX10" fmla="*/ 7154766 w 7644118"/>
              <a:gd name="connsiteY10" fmla="*/ 6405352 h 6405386"/>
              <a:gd name="connsiteX0" fmla="*/ 7167747 w 7657099"/>
              <a:gd name="connsiteY0" fmla="*/ 6405352 h 6405386"/>
              <a:gd name="connsiteX1" fmla="*/ 6578459 w 7657099"/>
              <a:gd name="connsiteY1" fmla="*/ 6396252 h 6405386"/>
              <a:gd name="connsiteX2" fmla="*/ 1013411 w 7657099"/>
              <a:gd name="connsiteY2" fmla="*/ 6365722 h 6405386"/>
              <a:gd name="connsiteX3" fmla="*/ 12981 w 7657099"/>
              <a:gd name="connsiteY3" fmla="*/ 6324387 h 6405386"/>
              <a:gd name="connsiteX4" fmla="*/ 25629 w 7657099"/>
              <a:gd name="connsiteY4" fmla="*/ 32372 h 6405386"/>
              <a:gd name="connsiteX5" fmla="*/ 183563 w 7657099"/>
              <a:gd name="connsiteY5" fmla="*/ 32797 h 6405386"/>
              <a:gd name="connsiteX6" fmla="*/ 6456948 w 7657099"/>
              <a:gd name="connsiteY6" fmla="*/ 0 h 6405386"/>
              <a:gd name="connsiteX7" fmla="*/ 7657099 w 7657099"/>
              <a:gd name="connsiteY7" fmla="*/ 30531 h 6405386"/>
              <a:gd name="connsiteX8" fmla="*/ 7585661 w 7657099"/>
              <a:gd name="connsiteY8" fmla="*/ 6274128 h 6405386"/>
              <a:gd name="connsiteX9" fmla="*/ 7419953 w 7657099"/>
              <a:gd name="connsiteY9" fmla="*/ 6402154 h 6405386"/>
              <a:gd name="connsiteX10" fmla="*/ 7167747 w 7657099"/>
              <a:gd name="connsiteY10" fmla="*/ 6405352 h 6405386"/>
              <a:gd name="connsiteX0" fmla="*/ 7236700 w 7726052"/>
              <a:gd name="connsiteY0" fmla="*/ 6405352 h 6405386"/>
              <a:gd name="connsiteX1" fmla="*/ 6647412 w 7726052"/>
              <a:gd name="connsiteY1" fmla="*/ 6396252 h 6405386"/>
              <a:gd name="connsiteX2" fmla="*/ 1082364 w 7726052"/>
              <a:gd name="connsiteY2" fmla="*/ 6365722 h 6405386"/>
              <a:gd name="connsiteX3" fmla="*/ 6051 w 7726052"/>
              <a:gd name="connsiteY3" fmla="*/ 6324387 h 6405386"/>
              <a:gd name="connsiteX4" fmla="*/ 94582 w 7726052"/>
              <a:gd name="connsiteY4" fmla="*/ 32372 h 6405386"/>
              <a:gd name="connsiteX5" fmla="*/ 252516 w 7726052"/>
              <a:gd name="connsiteY5" fmla="*/ 32797 h 6405386"/>
              <a:gd name="connsiteX6" fmla="*/ 6525901 w 7726052"/>
              <a:gd name="connsiteY6" fmla="*/ 0 h 6405386"/>
              <a:gd name="connsiteX7" fmla="*/ 7726052 w 7726052"/>
              <a:gd name="connsiteY7" fmla="*/ 30531 h 6405386"/>
              <a:gd name="connsiteX8" fmla="*/ 7654614 w 7726052"/>
              <a:gd name="connsiteY8" fmla="*/ 6274128 h 6405386"/>
              <a:gd name="connsiteX9" fmla="*/ 7488906 w 7726052"/>
              <a:gd name="connsiteY9" fmla="*/ 6402154 h 6405386"/>
              <a:gd name="connsiteX10" fmla="*/ 7236700 w 7726052"/>
              <a:gd name="connsiteY10" fmla="*/ 6405352 h 6405386"/>
              <a:gd name="connsiteX0" fmla="*/ 7240058 w 7729410"/>
              <a:gd name="connsiteY0" fmla="*/ 6405352 h 6405386"/>
              <a:gd name="connsiteX1" fmla="*/ 6650770 w 7729410"/>
              <a:gd name="connsiteY1" fmla="*/ 6396252 h 6405386"/>
              <a:gd name="connsiteX2" fmla="*/ 1085722 w 7729410"/>
              <a:gd name="connsiteY2" fmla="*/ 6365722 h 6405386"/>
              <a:gd name="connsiteX3" fmla="*/ 9409 w 7729410"/>
              <a:gd name="connsiteY3" fmla="*/ 6324387 h 6405386"/>
              <a:gd name="connsiteX4" fmla="*/ 47351 w 7729410"/>
              <a:gd name="connsiteY4" fmla="*/ 32372 h 6405386"/>
              <a:gd name="connsiteX5" fmla="*/ 255874 w 7729410"/>
              <a:gd name="connsiteY5" fmla="*/ 32797 h 6405386"/>
              <a:gd name="connsiteX6" fmla="*/ 6529259 w 7729410"/>
              <a:gd name="connsiteY6" fmla="*/ 0 h 6405386"/>
              <a:gd name="connsiteX7" fmla="*/ 7729410 w 7729410"/>
              <a:gd name="connsiteY7" fmla="*/ 30531 h 6405386"/>
              <a:gd name="connsiteX8" fmla="*/ 7657972 w 7729410"/>
              <a:gd name="connsiteY8" fmla="*/ 6274128 h 6405386"/>
              <a:gd name="connsiteX9" fmla="*/ 7492264 w 7729410"/>
              <a:gd name="connsiteY9" fmla="*/ 6402154 h 6405386"/>
              <a:gd name="connsiteX10" fmla="*/ 7240058 w 7729410"/>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29410" h="6405386">
                <a:moveTo>
                  <a:pt x="7240058" y="6405352"/>
                </a:moveTo>
                <a:cubicBezTo>
                  <a:pt x="7065297" y="6404963"/>
                  <a:pt x="6846319" y="6401325"/>
                  <a:pt x="6650770" y="6396252"/>
                </a:cubicBezTo>
                <a:lnTo>
                  <a:pt x="1085722" y="6365722"/>
                </a:lnTo>
                <a:lnTo>
                  <a:pt x="9409" y="6324387"/>
                </a:lnTo>
                <a:cubicBezTo>
                  <a:pt x="-24317" y="4214496"/>
                  <a:pt x="43135" y="2129710"/>
                  <a:pt x="47351" y="32372"/>
                </a:cubicBezTo>
                <a:lnTo>
                  <a:pt x="255874" y="32797"/>
                </a:lnTo>
                <a:lnTo>
                  <a:pt x="6529259" y="0"/>
                </a:lnTo>
                <a:cubicBezTo>
                  <a:pt x="7029322" y="30531"/>
                  <a:pt x="7386510" y="-1"/>
                  <a:pt x="7729410" y="30531"/>
                </a:cubicBezTo>
                <a:cubicBezTo>
                  <a:pt x="7707716" y="2585987"/>
                  <a:pt x="7753223" y="4971471"/>
                  <a:pt x="7657972" y="6274128"/>
                </a:cubicBezTo>
                <a:cubicBezTo>
                  <a:pt x="7649782" y="6434165"/>
                  <a:pt x="7656570" y="6381800"/>
                  <a:pt x="7492264" y="6402154"/>
                </a:cubicBezTo>
                <a:cubicBezTo>
                  <a:pt x="7433854" y="6404650"/>
                  <a:pt x="7344915" y="6405586"/>
                  <a:pt x="7240058" y="640535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3" name="Freeform: Shape 3082">
            <a:extLst>
              <a:ext uri="{FF2B5EF4-FFF2-40B4-BE49-F238E27FC236}">
                <a16:creationId xmlns:a16="http://schemas.microsoft.com/office/drawing/2014/main" id="{2C673667-46AA-4DF0-A85B-F7D6E52DB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539370" flipH="1" flipV="1">
            <a:off x="617882" y="494866"/>
            <a:ext cx="4036224" cy="2597228"/>
          </a:xfrm>
          <a:custGeom>
            <a:avLst/>
            <a:gdLst>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403600 w 3637280"/>
              <a:gd name="connsiteY39" fmla="*/ 3505200 h 4023360"/>
              <a:gd name="connsiteX40" fmla="*/ 3505200 w 3637280"/>
              <a:gd name="connsiteY40" fmla="*/ 3596640 h 4023360"/>
              <a:gd name="connsiteX41" fmla="*/ 3545840 w 3637280"/>
              <a:gd name="connsiteY41" fmla="*/ 3637280 h 4023360"/>
              <a:gd name="connsiteX42" fmla="*/ 3596640 w 3637280"/>
              <a:gd name="connsiteY42" fmla="*/ 3667760 h 4023360"/>
              <a:gd name="connsiteX43" fmla="*/ 3637280 w 3637280"/>
              <a:gd name="connsiteY43"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45840 w 3637280"/>
              <a:gd name="connsiteY40" fmla="*/ 3637280 h 4023360"/>
              <a:gd name="connsiteX41" fmla="*/ 3596640 w 3637280"/>
              <a:gd name="connsiteY41" fmla="*/ 3667760 h 4023360"/>
              <a:gd name="connsiteX42" fmla="*/ 3637280 w 3637280"/>
              <a:gd name="connsiteY42"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96640 w 3637280"/>
              <a:gd name="connsiteY40" fmla="*/ 3667760 h 4023360"/>
              <a:gd name="connsiteX41" fmla="*/ 3637280 w 3637280"/>
              <a:gd name="connsiteY41"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96640 w 3637280"/>
              <a:gd name="connsiteY40" fmla="*/ 366776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0" fmla="*/ 3637280 w 3820160"/>
              <a:gd name="connsiteY0" fmla="*/ 3352800 h 4023360"/>
              <a:gd name="connsiteX1" fmla="*/ 3606800 w 3820160"/>
              <a:gd name="connsiteY1" fmla="*/ 3403600 h 4023360"/>
              <a:gd name="connsiteX2" fmla="*/ 3556000 w 3820160"/>
              <a:gd name="connsiteY2" fmla="*/ 3474720 h 4023360"/>
              <a:gd name="connsiteX3" fmla="*/ 3535680 w 3820160"/>
              <a:gd name="connsiteY3" fmla="*/ 3505200 h 4023360"/>
              <a:gd name="connsiteX4" fmla="*/ 3515360 w 3820160"/>
              <a:gd name="connsiteY4" fmla="*/ 3525520 h 4023360"/>
              <a:gd name="connsiteX5" fmla="*/ 3474720 w 3820160"/>
              <a:gd name="connsiteY5" fmla="*/ 3576320 h 4023360"/>
              <a:gd name="connsiteX6" fmla="*/ 3230880 w 3820160"/>
              <a:gd name="connsiteY6" fmla="*/ 3749040 h 4023360"/>
              <a:gd name="connsiteX7" fmla="*/ 2763520 w 3820160"/>
              <a:gd name="connsiteY7" fmla="*/ 3931920 h 4023360"/>
              <a:gd name="connsiteX8" fmla="*/ 2407920 w 3820160"/>
              <a:gd name="connsiteY8" fmla="*/ 4013200 h 4023360"/>
              <a:gd name="connsiteX9" fmla="*/ 2204720 w 3820160"/>
              <a:gd name="connsiteY9" fmla="*/ 4023360 h 4023360"/>
              <a:gd name="connsiteX10" fmla="*/ 1869440 w 3820160"/>
              <a:gd name="connsiteY10" fmla="*/ 4013200 h 4023360"/>
              <a:gd name="connsiteX11" fmla="*/ 1483360 w 3820160"/>
              <a:gd name="connsiteY11" fmla="*/ 3942080 h 4023360"/>
              <a:gd name="connsiteX12" fmla="*/ 1259840 w 3820160"/>
              <a:gd name="connsiteY12" fmla="*/ 3870960 h 4023360"/>
              <a:gd name="connsiteX13" fmla="*/ 1056640 w 3820160"/>
              <a:gd name="connsiteY13" fmla="*/ 3779520 h 4023360"/>
              <a:gd name="connsiteX14" fmla="*/ 792480 w 3820160"/>
              <a:gd name="connsiteY14" fmla="*/ 3616960 h 4023360"/>
              <a:gd name="connsiteX15" fmla="*/ 355600 w 3820160"/>
              <a:gd name="connsiteY15" fmla="*/ 3017520 h 4023360"/>
              <a:gd name="connsiteX16" fmla="*/ 152400 w 3820160"/>
              <a:gd name="connsiteY16" fmla="*/ 2611120 h 4023360"/>
              <a:gd name="connsiteX17" fmla="*/ 30480 w 3820160"/>
              <a:gd name="connsiteY17" fmla="*/ 2204720 h 4023360"/>
              <a:gd name="connsiteX18" fmla="*/ 0 w 3820160"/>
              <a:gd name="connsiteY18" fmla="*/ 1981200 h 4023360"/>
              <a:gd name="connsiteX19" fmla="*/ 71120 w 3820160"/>
              <a:gd name="connsiteY19" fmla="*/ 1158240 h 4023360"/>
              <a:gd name="connsiteX20" fmla="*/ 132080 w 3820160"/>
              <a:gd name="connsiteY20" fmla="*/ 975360 h 4023360"/>
              <a:gd name="connsiteX21" fmla="*/ 294640 w 3820160"/>
              <a:gd name="connsiteY21" fmla="*/ 690880 h 4023360"/>
              <a:gd name="connsiteX22" fmla="*/ 751840 w 3820160"/>
              <a:gd name="connsiteY22" fmla="*/ 254000 h 4023360"/>
              <a:gd name="connsiteX23" fmla="*/ 1127760 w 3820160"/>
              <a:gd name="connsiteY23" fmla="*/ 71120 h 4023360"/>
              <a:gd name="connsiteX24" fmla="*/ 1432560 w 3820160"/>
              <a:gd name="connsiteY24" fmla="*/ 10160 h 4023360"/>
              <a:gd name="connsiteX25" fmla="*/ 1625600 w 3820160"/>
              <a:gd name="connsiteY25" fmla="*/ 0 h 4023360"/>
              <a:gd name="connsiteX26" fmla="*/ 2174240 w 3820160"/>
              <a:gd name="connsiteY26" fmla="*/ 20320 h 4023360"/>
              <a:gd name="connsiteX27" fmla="*/ 2407920 w 3820160"/>
              <a:gd name="connsiteY27" fmla="*/ 101600 h 4023360"/>
              <a:gd name="connsiteX28" fmla="*/ 2580640 w 3820160"/>
              <a:gd name="connsiteY28" fmla="*/ 223520 h 4023360"/>
              <a:gd name="connsiteX29" fmla="*/ 2794000 w 3820160"/>
              <a:gd name="connsiteY29" fmla="*/ 599440 h 4023360"/>
              <a:gd name="connsiteX30" fmla="*/ 2885440 w 3820160"/>
              <a:gd name="connsiteY30" fmla="*/ 853440 h 4023360"/>
              <a:gd name="connsiteX31" fmla="*/ 3007360 w 3820160"/>
              <a:gd name="connsiteY31" fmla="*/ 1361440 h 4023360"/>
              <a:gd name="connsiteX32" fmla="*/ 3078480 w 3820160"/>
              <a:gd name="connsiteY32" fmla="*/ 1899920 h 4023360"/>
              <a:gd name="connsiteX33" fmla="*/ 3078480 w 3820160"/>
              <a:gd name="connsiteY33" fmla="*/ 2570480 h 4023360"/>
              <a:gd name="connsiteX34" fmla="*/ 3037840 w 3820160"/>
              <a:gd name="connsiteY34" fmla="*/ 2844800 h 4023360"/>
              <a:gd name="connsiteX35" fmla="*/ 3017520 w 3820160"/>
              <a:gd name="connsiteY35" fmla="*/ 2926080 h 4023360"/>
              <a:gd name="connsiteX36" fmla="*/ 2997200 w 3820160"/>
              <a:gd name="connsiteY36" fmla="*/ 2966720 h 4023360"/>
              <a:gd name="connsiteX37" fmla="*/ 3068320 w 3820160"/>
              <a:gd name="connsiteY37" fmla="*/ 3098800 h 4023360"/>
              <a:gd name="connsiteX38" fmla="*/ 3108960 w 3820160"/>
              <a:gd name="connsiteY38" fmla="*/ 3169920 h 4023360"/>
              <a:gd name="connsiteX39" fmla="*/ 3820160 w 3820160"/>
              <a:gd name="connsiteY39" fmla="*/ 3078480 h 4023360"/>
              <a:gd name="connsiteX0" fmla="*/ 3606800 w 3820160"/>
              <a:gd name="connsiteY0" fmla="*/ 3403600 h 4023360"/>
              <a:gd name="connsiteX1" fmla="*/ 3556000 w 3820160"/>
              <a:gd name="connsiteY1" fmla="*/ 3474720 h 4023360"/>
              <a:gd name="connsiteX2" fmla="*/ 3535680 w 3820160"/>
              <a:gd name="connsiteY2" fmla="*/ 3505200 h 4023360"/>
              <a:gd name="connsiteX3" fmla="*/ 3515360 w 3820160"/>
              <a:gd name="connsiteY3" fmla="*/ 3525520 h 4023360"/>
              <a:gd name="connsiteX4" fmla="*/ 3474720 w 3820160"/>
              <a:gd name="connsiteY4" fmla="*/ 3576320 h 4023360"/>
              <a:gd name="connsiteX5" fmla="*/ 3230880 w 3820160"/>
              <a:gd name="connsiteY5" fmla="*/ 3749040 h 4023360"/>
              <a:gd name="connsiteX6" fmla="*/ 2763520 w 3820160"/>
              <a:gd name="connsiteY6" fmla="*/ 3931920 h 4023360"/>
              <a:gd name="connsiteX7" fmla="*/ 2407920 w 3820160"/>
              <a:gd name="connsiteY7" fmla="*/ 4013200 h 4023360"/>
              <a:gd name="connsiteX8" fmla="*/ 2204720 w 3820160"/>
              <a:gd name="connsiteY8" fmla="*/ 4023360 h 4023360"/>
              <a:gd name="connsiteX9" fmla="*/ 1869440 w 3820160"/>
              <a:gd name="connsiteY9" fmla="*/ 4013200 h 4023360"/>
              <a:gd name="connsiteX10" fmla="*/ 1483360 w 3820160"/>
              <a:gd name="connsiteY10" fmla="*/ 3942080 h 4023360"/>
              <a:gd name="connsiteX11" fmla="*/ 1259840 w 3820160"/>
              <a:gd name="connsiteY11" fmla="*/ 3870960 h 4023360"/>
              <a:gd name="connsiteX12" fmla="*/ 1056640 w 3820160"/>
              <a:gd name="connsiteY12" fmla="*/ 3779520 h 4023360"/>
              <a:gd name="connsiteX13" fmla="*/ 792480 w 3820160"/>
              <a:gd name="connsiteY13" fmla="*/ 3616960 h 4023360"/>
              <a:gd name="connsiteX14" fmla="*/ 355600 w 3820160"/>
              <a:gd name="connsiteY14" fmla="*/ 3017520 h 4023360"/>
              <a:gd name="connsiteX15" fmla="*/ 152400 w 3820160"/>
              <a:gd name="connsiteY15" fmla="*/ 2611120 h 4023360"/>
              <a:gd name="connsiteX16" fmla="*/ 30480 w 3820160"/>
              <a:gd name="connsiteY16" fmla="*/ 2204720 h 4023360"/>
              <a:gd name="connsiteX17" fmla="*/ 0 w 3820160"/>
              <a:gd name="connsiteY17" fmla="*/ 1981200 h 4023360"/>
              <a:gd name="connsiteX18" fmla="*/ 71120 w 3820160"/>
              <a:gd name="connsiteY18" fmla="*/ 1158240 h 4023360"/>
              <a:gd name="connsiteX19" fmla="*/ 132080 w 3820160"/>
              <a:gd name="connsiteY19" fmla="*/ 975360 h 4023360"/>
              <a:gd name="connsiteX20" fmla="*/ 294640 w 3820160"/>
              <a:gd name="connsiteY20" fmla="*/ 690880 h 4023360"/>
              <a:gd name="connsiteX21" fmla="*/ 751840 w 3820160"/>
              <a:gd name="connsiteY21" fmla="*/ 254000 h 4023360"/>
              <a:gd name="connsiteX22" fmla="*/ 1127760 w 3820160"/>
              <a:gd name="connsiteY22" fmla="*/ 71120 h 4023360"/>
              <a:gd name="connsiteX23" fmla="*/ 1432560 w 3820160"/>
              <a:gd name="connsiteY23" fmla="*/ 10160 h 4023360"/>
              <a:gd name="connsiteX24" fmla="*/ 1625600 w 3820160"/>
              <a:gd name="connsiteY24" fmla="*/ 0 h 4023360"/>
              <a:gd name="connsiteX25" fmla="*/ 2174240 w 3820160"/>
              <a:gd name="connsiteY25" fmla="*/ 20320 h 4023360"/>
              <a:gd name="connsiteX26" fmla="*/ 2407920 w 3820160"/>
              <a:gd name="connsiteY26" fmla="*/ 101600 h 4023360"/>
              <a:gd name="connsiteX27" fmla="*/ 2580640 w 3820160"/>
              <a:gd name="connsiteY27" fmla="*/ 223520 h 4023360"/>
              <a:gd name="connsiteX28" fmla="*/ 2794000 w 3820160"/>
              <a:gd name="connsiteY28" fmla="*/ 599440 h 4023360"/>
              <a:gd name="connsiteX29" fmla="*/ 2885440 w 3820160"/>
              <a:gd name="connsiteY29" fmla="*/ 853440 h 4023360"/>
              <a:gd name="connsiteX30" fmla="*/ 3007360 w 3820160"/>
              <a:gd name="connsiteY30" fmla="*/ 1361440 h 4023360"/>
              <a:gd name="connsiteX31" fmla="*/ 3078480 w 3820160"/>
              <a:gd name="connsiteY31" fmla="*/ 1899920 h 4023360"/>
              <a:gd name="connsiteX32" fmla="*/ 3078480 w 3820160"/>
              <a:gd name="connsiteY32" fmla="*/ 2570480 h 4023360"/>
              <a:gd name="connsiteX33" fmla="*/ 3037840 w 3820160"/>
              <a:gd name="connsiteY33" fmla="*/ 2844800 h 4023360"/>
              <a:gd name="connsiteX34" fmla="*/ 3017520 w 3820160"/>
              <a:gd name="connsiteY34" fmla="*/ 2926080 h 4023360"/>
              <a:gd name="connsiteX35" fmla="*/ 2997200 w 3820160"/>
              <a:gd name="connsiteY35" fmla="*/ 2966720 h 4023360"/>
              <a:gd name="connsiteX36" fmla="*/ 3068320 w 3820160"/>
              <a:gd name="connsiteY36" fmla="*/ 3098800 h 4023360"/>
              <a:gd name="connsiteX37" fmla="*/ 3108960 w 3820160"/>
              <a:gd name="connsiteY37" fmla="*/ 3169920 h 4023360"/>
              <a:gd name="connsiteX38" fmla="*/ 3820160 w 3820160"/>
              <a:gd name="connsiteY38" fmla="*/ 3078480 h 4023360"/>
              <a:gd name="connsiteX0" fmla="*/ 3556000 w 3820160"/>
              <a:gd name="connsiteY0" fmla="*/ 3474720 h 4023360"/>
              <a:gd name="connsiteX1" fmla="*/ 3535680 w 3820160"/>
              <a:gd name="connsiteY1" fmla="*/ 3505200 h 4023360"/>
              <a:gd name="connsiteX2" fmla="*/ 3515360 w 3820160"/>
              <a:gd name="connsiteY2" fmla="*/ 3525520 h 4023360"/>
              <a:gd name="connsiteX3" fmla="*/ 3474720 w 3820160"/>
              <a:gd name="connsiteY3" fmla="*/ 3576320 h 4023360"/>
              <a:gd name="connsiteX4" fmla="*/ 3230880 w 3820160"/>
              <a:gd name="connsiteY4" fmla="*/ 3749040 h 4023360"/>
              <a:gd name="connsiteX5" fmla="*/ 2763520 w 3820160"/>
              <a:gd name="connsiteY5" fmla="*/ 3931920 h 4023360"/>
              <a:gd name="connsiteX6" fmla="*/ 2407920 w 3820160"/>
              <a:gd name="connsiteY6" fmla="*/ 4013200 h 4023360"/>
              <a:gd name="connsiteX7" fmla="*/ 2204720 w 3820160"/>
              <a:gd name="connsiteY7" fmla="*/ 4023360 h 4023360"/>
              <a:gd name="connsiteX8" fmla="*/ 1869440 w 3820160"/>
              <a:gd name="connsiteY8" fmla="*/ 4013200 h 4023360"/>
              <a:gd name="connsiteX9" fmla="*/ 1483360 w 3820160"/>
              <a:gd name="connsiteY9" fmla="*/ 3942080 h 4023360"/>
              <a:gd name="connsiteX10" fmla="*/ 1259840 w 3820160"/>
              <a:gd name="connsiteY10" fmla="*/ 3870960 h 4023360"/>
              <a:gd name="connsiteX11" fmla="*/ 1056640 w 3820160"/>
              <a:gd name="connsiteY11" fmla="*/ 3779520 h 4023360"/>
              <a:gd name="connsiteX12" fmla="*/ 792480 w 3820160"/>
              <a:gd name="connsiteY12" fmla="*/ 3616960 h 4023360"/>
              <a:gd name="connsiteX13" fmla="*/ 355600 w 3820160"/>
              <a:gd name="connsiteY13" fmla="*/ 3017520 h 4023360"/>
              <a:gd name="connsiteX14" fmla="*/ 152400 w 3820160"/>
              <a:gd name="connsiteY14" fmla="*/ 2611120 h 4023360"/>
              <a:gd name="connsiteX15" fmla="*/ 30480 w 3820160"/>
              <a:gd name="connsiteY15" fmla="*/ 2204720 h 4023360"/>
              <a:gd name="connsiteX16" fmla="*/ 0 w 3820160"/>
              <a:gd name="connsiteY16" fmla="*/ 1981200 h 4023360"/>
              <a:gd name="connsiteX17" fmla="*/ 71120 w 3820160"/>
              <a:gd name="connsiteY17" fmla="*/ 1158240 h 4023360"/>
              <a:gd name="connsiteX18" fmla="*/ 132080 w 3820160"/>
              <a:gd name="connsiteY18" fmla="*/ 975360 h 4023360"/>
              <a:gd name="connsiteX19" fmla="*/ 294640 w 3820160"/>
              <a:gd name="connsiteY19" fmla="*/ 690880 h 4023360"/>
              <a:gd name="connsiteX20" fmla="*/ 751840 w 3820160"/>
              <a:gd name="connsiteY20" fmla="*/ 254000 h 4023360"/>
              <a:gd name="connsiteX21" fmla="*/ 1127760 w 3820160"/>
              <a:gd name="connsiteY21" fmla="*/ 71120 h 4023360"/>
              <a:gd name="connsiteX22" fmla="*/ 1432560 w 3820160"/>
              <a:gd name="connsiteY22" fmla="*/ 10160 h 4023360"/>
              <a:gd name="connsiteX23" fmla="*/ 1625600 w 3820160"/>
              <a:gd name="connsiteY23" fmla="*/ 0 h 4023360"/>
              <a:gd name="connsiteX24" fmla="*/ 2174240 w 3820160"/>
              <a:gd name="connsiteY24" fmla="*/ 20320 h 4023360"/>
              <a:gd name="connsiteX25" fmla="*/ 2407920 w 3820160"/>
              <a:gd name="connsiteY25" fmla="*/ 101600 h 4023360"/>
              <a:gd name="connsiteX26" fmla="*/ 2580640 w 3820160"/>
              <a:gd name="connsiteY26" fmla="*/ 223520 h 4023360"/>
              <a:gd name="connsiteX27" fmla="*/ 2794000 w 3820160"/>
              <a:gd name="connsiteY27" fmla="*/ 599440 h 4023360"/>
              <a:gd name="connsiteX28" fmla="*/ 2885440 w 3820160"/>
              <a:gd name="connsiteY28" fmla="*/ 853440 h 4023360"/>
              <a:gd name="connsiteX29" fmla="*/ 3007360 w 3820160"/>
              <a:gd name="connsiteY29" fmla="*/ 1361440 h 4023360"/>
              <a:gd name="connsiteX30" fmla="*/ 3078480 w 3820160"/>
              <a:gd name="connsiteY30" fmla="*/ 1899920 h 4023360"/>
              <a:gd name="connsiteX31" fmla="*/ 3078480 w 3820160"/>
              <a:gd name="connsiteY31" fmla="*/ 2570480 h 4023360"/>
              <a:gd name="connsiteX32" fmla="*/ 3037840 w 3820160"/>
              <a:gd name="connsiteY32" fmla="*/ 2844800 h 4023360"/>
              <a:gd name="connsiteX33" fmla="*/ 3017520 w 3820160"/>
              <a:gd name="connsiteY33" fmla="*/ 2926080 h 4023360"/>
              <a:gd name="connsiteX34" fmla="*/ 2997200 w 3820160"/>
              <a:gd name="connsiteY34" fmla="*/ 2966720 h 4023360"/>
              <a:gd name="connsiteX35" fmla="*/ 3068320 w 3820160"/>
              <a:gd name="connsiteY35" fmla="*/ 3098800 h 4023360"/>
              <a:gd name="connsiteX36" fmla="*/ 3108960 w 3820160"/>
              <a:gd name="connsiteY36" fmla="*/ 3169920 h 4023360"/>
              <a:gd name="connsiteX37" fmla="*/ 3820160 w 3820160"/>
              <a:gd name="connsiteY37" fmla="*/ 3078480 h 4023360"/>
              <a:gd name="connsiteX0" fmla="*/ 3535680 w 3820160"/>
              <a:gd name="connsiteY0" fmla="*/ 3505200 h 4023360"/>
              <a:gd name="connsiteX1" fmla="*/ 3515360 w 3820160"/>
              <a:gd name="connsiteY1" fmla="*/ 3525520 h 4023360"/>
              <a:gd name="connsiteX2" fmla="*/ 3474720 w 3820160"/>
              <a:gd name="connsiteY2" fmla="*/ 3576320 h 4023360"/>
              <a:gd name="connsiteX3" fmla="*/ 3230880 w 3820160"/>
              <a:gd name="connsiteY3" fmla="*/ 3749040 h 4023360"/>
              <a:gd name="connsiteX4" fmla="*/ 2763520 w 3820160"/>
              <a:gd name="connsiteY4" fmla="*/ 3931920 h 4023360"/>
              <a:gd name="connsiteX5" fmla="*/ 2407920 w 3820160"/>
              <a:gd name="connsiteY5" fmla="*/ 4013200 h 4023360"/>
              <a:gd name="connsiteX6" fmla="*/ 2204720 w 3820160"/>
              <a:gd name="connsiteY6" fmla="*/ 4023360 h 4023360"/>
              <a:gd name="connsiteX7" fmla="*/ 1869440 w 3820160"/>
              <a:gd name="connsiteY7" fmla="*/ 4013200 h 4023360"/>
              <a:gd name="connsiteX8" fmla="*/ 1483360 w 3820160"/>
              <a:gd name="connsiteY8" fmla="*/ 3942080 h 4023360"/>
              <a:gd name="connsiteX9" fmla="*/ 1259840 w 3820160"/>
              <a:gd name="connsiteY9" fmla="*/ 3870960 h 4023360"/>
              <a:gd name="connsiteX10" fmla="*/ 1056640 w 3820160"/>
              <a:gd name="connsiteY10" fmla="*/ 3779520 h 4023360"/>
              <a:gd name="connsiteX11" fmla="*/ 792480 w 3820160"/>
              <a:gd name="connsiteY11" fmla="*/ 3616960 h 4023360"/>
              <a:gd name="connsiteX12" fmla="*/ 355600 w 3820160"/>
              <a:gd name="connsiteY12" fmla="*/ 3017520 h 4023360"/>
              <a:gd name="connsiteX13" fmla="*/ 152400 w 3820160"/>
              <a:gd name="connsiteY13" fmla="*/ 2611120 h 4023360"/>
              <a:gd name="connsiteX14" fmla="*/ 30480 w 3820160"/>
              <a:gd name="connsiteY14" fmla="*/ 2204720 h 4023360"/>
              <a:gd name="connsiteX15" fmla="*/ 0 w 3820160"/>
              <a:gd name="connsiteY15" fmla="*/ 1981200 h 4023360"/>
              <a:gd name="connsiteX16" fmla="*/ 71120 w 3820160"/>
              <a:gd name="connsiteY16" fmla="*/ 1158240 h 4023360"/>
              <a:gd name="connsiteX17" fmla="*/ 132080 w 3820160"/>
              <a:gd name="connsiteY17" fmla="*/ 975360 h 4023360"/>
              <a:gd name="connsiteX18" fmla="*/ 294640 w 3820160"/>
              <a:gd name="connsiteY18" fmla="*/ 690880 h 4023360"/>
              <a:gd name="connsiteX19" fmla="*/ 751840 w 3820160"/>
              <a:gd name="connsiteY19" fmla="*/ 254000 h 4023360"/>
              <a:gd name="connsiteX20" fmla="*/ 1127760 w 3820160"/>
              <a:gd name="connsiteY20" fmla="*/ 71120 h 4023360"/>
              <a:gd name="connsiteX21" fmla="*/ 1432560 w 3820160"/>
              <a:gd name="connsiteY21" fmla="*/ 10160 h 4023360"/>
              <a:gd name="connsiteX22" fmla="*/ 1625600 w 3820160"/>
              <a:gd name="connsiteY22" fmla="*/ 0 h 4023360"/>
              <a:gd name="connsiteX23" fmla="*/ 2174240 w 3820160"/>
              <a:gd name="connsiteY23" fmla="*/ 20320 h 4023360"/>
              <a:gd name="connsiteX24" fmla="*/ 2407920 w 3820160"/>
              <a:gd name="connsiteY24" fmla="*/ 101600 h 4023360"/>
              <a:gd name="connsiteX25" fmla="*/ 2580640 w 3820160"/>
              <a:gd name="connsiteY25" fmla="*/ 223520 h 4023360"/>
              <a:gd name="connsiteX26" fmla="*/ 2794000 w 3820160"/>
              <a:gd name="connsiteY26" fmla="*/ 599440 h 4023360"/>
              <a:gd name="connsiteX27" fmla="*/ 2885440 w 3820160"/>
              <a:gd name="connsiteY27" fmla="*/ 853440 h 4023360"/>
              <a:gd name="connsiteX28" fmla="*/ 3007360 w 3820160"/>
              <a:gd name="connsiteY28" fmla="*/ 1361440 h 4023360"/>
              <a:gd name="connsiteX29" fmla="*/ 3078480 w 3820160"/>
              <a:gd name="connsiteY29" fmla="*/ 1899920 h 4023360"/>
              <a:gd name="connsiteX30" fmla="*/ 3078480 w 3820160"/>
              <a:gd name="connsiteY30" fmla="*/ 2570480 h 4023360"/>
              <a:gd name="connsiteX31" fmla="*/ 3037840 w 3820160"/>
              <a:gd name="connsiteY31" fmla="*/ 2844800 h 4023360"/>
              <a:gd name="connsiteX32" fmla="*/ 3017520 w 3820160"/>
              <a:gd name="connsiteY32" fmla="*/ 2926080 h 4023360"/>
              <a:gd name="connsiteX33" fmla="*/ 2997200 w 3820160"/>
              <a:gd name="connsiteY33" fmla="*/ 2966720 h 4023360"/>
              <a:gd name="connsiteX34" fmla="*/ 3068320 w 3820160"/>
              <a:gd name="connsiteY34" fmla="*/ 3098800 h 4023360"/>
              <a:gd name="connsiteX35" fmla="*/ 3108960 w 3820160"/>
              <a:gd name="connsiteY35" fmla="*/ 3169920 h 4023360"/>
              <a:gd name="connsiteX36" fmla="*/ 3820160 w 3820160"/>
              <a:gd name="connsiteY36" fmla="*/ 3078480 h 4023360"/>
              <a:gd name="connsiteX0" fmla="*/ 3535680 w 3820160"/>
              <a:gd name="connsiteY0" fmla="*/ 3505200 h 4023360"/>
              <a:gd name="connsiteX1" fmla="*/ 3474720 w 3820160"/>
              <a:gd name="connsiteY1" fmla="*/ 3576320 h 4023360"/>
              <a:gd name="connsiteX2" fmla="*/ 3230880 w 3820160"/>
              <a:gd name="connsiteY2" fmla="*/ 3749040 h 4023360"/>
              <a:gd name="connsiteX3" fmla="*/ 2763520 w 3820160"/>
              <a:gd name="connsiteY3" fmla="*/ 3931920 h 4023360"/>
              <a:gd name="connsiteX4" fmla="*/ 2407920 w 3820160"/>
              <a:gd name="connsiteY4" fmla="*/ 4013200 h 4023360"/>
              <a:gd name="connsiteX5" fmla="*/ 2204720 w 3820160"/>
              <a:gd name="connsiteY5" fmla="*/ 4023360 h 4023360"/>
              <a:gd name="connsiteX6" fmla="*/ 1869440 w 3820160"/>
              <a:gd name="connsiteY6" fmla="*/ 4013200 h 4023360"/>
              <a:gd name="connsiteX7" fmla="*/ 1483360 w 3820160"/>
              <a:gd name="connsiteY7" fmla="*/ 3942080 h 4023360"/>
              <a:gd name="connsiteX8" fmla="*/ 1259840 w 3820160"/>
              <a:gd name="connsiteY8" fmla="*/ 3870960 h 4023360"/>
              <a:gd name="connsiteX9" fmla="*/ 1056640 w 3820160"/>
              <a:gd name="connsiteY9" fmla="*/ 3779520 h 4023360"/>
              <a:gd name="connsiteX10" fmla="*/ 792480 w 3820160"/>
              <a:gd name="connsiteY10" fmla="*/ 3616960 h 4023360"/>
              <a:gd name="connsiteX11" fmla="*/ 355600 w 3820160"/>
              <a:gd name="connsiteY11" fmla="*/ 3017520 h 4023360"/>
              <a:gd name="connsiteX12" fmla="*/ 152400 w 3820160"/>
              <a:gd name="connsiteY12" fmla="*/ 2611120 h 4023360"/>
              <a:gd name="connsiteX13" fmla="*/ 30480 w 3820160"/>
              <a:gd name="connsiteY13" fmla="*/ 2204720 h 4023360"/>
              <a:gd name="connsiteX14" fmla="*/ 0 w 3820160"/>
              <a:gd name="connsiteY14" fmla="*/ 1981200 h 4023360"/>
              <a:gd name="connsiteX15" fmla="*/ 71120 w 3820160"/>
              <a:gd name="connsiteY15" fmla="*/ 1158240 h 4023360"/>
              <a:gd name="connsiteX16" fmla="*/ 132080 w 3820160"/>
              <a:gd name="connsiteY16" fmla="*/ 975360 h 4023360"/>
              <a:gd name="connsiteX17" fmla="*/ 294640 w 3820160"/>
              <a:gd name="connsiteY17" fmla="*/ 690880 h 4023360"/>
              <a:gd name="connsiteX18" fmla="*/ 751840 w 3820160"/>
              <a:gd name="connsiteY18" fmla="*/ 254000 h 4023360"/>
              <a:gd name="connsiteX19" fmla="*/ 1127760 w 3820160"/>
              <a:gd name="connsiteY19" fmla="*/ 71120 h 4023360"/>
              <a:gd name="connsiteX20" fmla="*/ 1432560 w 3820160"/>
              <a:gd name="connsiteY20" fmla="*/ 10160 h 4023360"/>
              <a:gd name="connsiteX21" fmla="*/ 1625600 w 3820160"/>
              <a:gd name="connsiteY21" fmla="*/ 0 h 4023360"/>
              <a:gd name="connsiteX22" fmla="*/ 2174240 w 3820160"/>
              <a:gd name="connsiteY22" fmla="*/ 20320 h 4023360"/>
              <a:gd name="connsiteX23" fmla="*/ 2407920 w 3820160"/>
              <a:gd name="connsiteY23" fmla="*/ 101600 h 4023360"/>
              <a:gd name="connsiteX24" fmla="*/ 2580640 w 3820160"/>
              <a:gd name="connsiteY24" fmla="*/ 223520 h 4023360"/>
              <a:gd name="connsiteX25" fmla="*/ 2794000 w 3820160"/>
              <a:gd name="connsiteY25" fmla="*/ 599440 h 4023360"/>
              <a:gd name="connsiteX26" fmla="*/ 2885440 w 3820160"/>
              <a:gd name="connsiteY26" fmla="*/ 853440 h 4023360"/>
              <a:gd name="connsiteX27" fmla="*/ 3007360 w 3820160"/>
              <a:gd name="connsiteY27" fmla="*/ 1361440 h 4023360"/>
              <a:gd name="connsiteX28" fmla="*/ 3078480 w 3820160"/>
              <a:gd name="connsiteY28" fmla="*/ 1899920 h 4023360"/>
              <a:gd name="connsiteX29" fmla="*/ 3078480 w 3820160"/>
              <a:gd name="connsiteY29" fmla="*/ 2570480 h 4023360"/>
              <a:gd name="connsiteX30" fmla="*/ 3037840 w 3820160"/>
              <a:gd name="connsiteY30" fmla="*/ 2844800 h 4023360"/>
              <a:gd name="connsiteX31" fmla="*/ 3017520 w 3820160"/>
              <a:gd name="connsiteY31" fmla="*/ 2926080 h 4023360"/>
              <a:gd name="connsiteX32" fmla="*/ 2997200 w 3820160"/>
              <a:gd name="connsiteY32" fmla="*/ 2966720 h 4023360"/>
              <a:gd name="connsiteX33" fmla="*/ 3068320 w 3820160"/>
              <a:gd name="connsiteY33" fmla="*/ 3098800 h 4023360"/>
              <a:gd name="connsiteX34" fmla="*/ 3108960 w 3820160"/>
              <a:gd name="connsiteY34" fmla="*/ 3169920 h 4023360"/>
              <a:gd name="connsiteX35" fmla="*/ 3820160 w 3820160"/>
              <a:gd name="connsiteY35" fmla="*/ 3078480 h 4023360"/>
              <a:gd name="connsiteX0" fmla="*/ 3810000 w 3820160"/>
              <a:gd name="connsiteY0" fmla="*/ 3271520 h 4023360"/>
              <a:gd name="connsiteX1" fmla="*/ 3474720 w 3820160"/>
              <a:gd name="connsiteY1" fmla="*/ 3576320 h 4023360"/>
              <a:gd name="connsiteX2" fmla="*/ 3230880 w 3820160"/>
              <a:gd name="connsiteY2" fmla="*/ 3749040 h 4023360"/>
              <a:gd name="connsiteX3" fmla="*/ 2763520 w 3820160"/>
              <a:gd name="connsiteY3" fmla="*/ 3931920 h 4023360"/>
              <a:gd name="connsiteX4" fmla="*/ 2407920 w 3820160"/>
              <a:gd name="connsiteY4" fmla="*/ 4013200 h 4023360"/>
              <a:gd name="connsiteX5" fmla="*/ 2204720 w 3820160"/>
              <a:gd name="connsiteY5" fmla="*/ 4023360 h 4023360"/>
              <a:gd name="connsiteX6" fmla="*/ 1869440 w 3820160"/>
              <a:gd name="connsiteY6" fmla="*/ 4013200 h 4023360"/>
              <a:gd name="connsiteX7" fmla="*/ 1483360 w 3820160"/>
              <a:gd name="connsiteY7" fmla="*/ 3942080 h 4023360"/>
              <a:gd name="connsiteX8" fmla="*/ 1259840 w 3820160"/>
              <a:gd name="connsiteY8" fmla="*/ 3870960 h 4023360"/>
              <a:gd name="connsiteX9" fmla="*/ 1056640 w 3820160"/>
              <a:gd name="connsiteY9" fmla="*/ 3779520 h 4023360"/>
              <a:gd name="connsiteX10" fmla="*/ 792480 w 3820160"/>
              <a:gd name="connsiteY10" fmla="*/ 3616960 h 4023360"/>
              <a:gd name="connsiteX11" fmla="*/ 355600 w 3820160"/>
              <a:gd name="connsiteY11" fmla="*/ 3017520 h 4023360"/>
              <a:gd name="connsiteX12" fmla="*/ 152400 w 3820160"/>
              <a:gd name="connsiteY12" fmla="*/ 2611120 h 4023360"/>
              <a:gd name="connsiteX13" fmla="*/ 30480 w 3820160"/>
              <a:gd name="connsiteY13" fmla="*/ 2204720 h 4023360"/>
              <a:gd name="connsiteX14" fmla="*/ 0 w 3820160"/>
              <a:gd name="connsiteY14" fmla="*/ 1981200 h 4023360"/>
              <a:gd name="connsiteX15" fmla="*/ 71120 w 3820160"/>
              <a:gd name="connsiteY15" fmla="*/ 1158240 h 4023360"/>
              <a:gd name="connsiteX16" fmla="*/ 132080 w 3820160"/>
              <a:gd name="connsiteY16" fmla="*/ 975360 h 4023360"/>
              <a:gd name="connsiteX17" fmla="*/ 294640 w 3820160"/>
              <a:gd name="connsiteY17" fmla="*/ 690880 h 4023360"/>
              <a:gd name="connsiteX18" fmla="*/ 751840 w 3820160"/>
              <a:gd name="connsiteY18" fmla="*/ 254000 h 4023360"/>
              <a:gd name="connsiteX19" fmla="*/ 1127760 w 3820160"/>
              <a:gd name="connsiteY19" fmla="*/ 71120 h 4023360"/>
              <a:gd name="connsiteX20" fmla="*/ 1432560 w 3820160"/>
              <a:gd name="connsiteY20" fmla="*/ 10160 h 4023360"/>
              <a:gd name="connsiteX21" fmla="*/ 1625600 w 3820160"/>
              <a:gd name="connsiteY21" fmla="*/ 0 h 4023360"/>
              <a:gd name="connsiteX22" fmla="*/ 2174240 w 3820160"/>
              <a:gd name="connsiteY22" fmla="*/ 20320 h 4023360"/>
              <a:gd name="connsiteX23" fmla="*/ 2407920 w 3820160"/>
              <a:gd name="connsiteY23" fmla="*/ 101600 h 4023360"/>
              <a:gd name="connsiteX24" fmla="*/ 2580640 w 3820160"/>
              <a:gd name="connsiteY24" fmla="*/ 223520 h 4023360"/>
              <a:gd name="connsiteX25" fmla="*/ 2794000 w 3820160"/>
              <a:gd name="connsiteY25" fmla="*/ 599440 h 4023360"/>
              <a:gd name="connsiteX26" fmla="*/ 2885440 w 3820160"/>
              <a:gd name="connsiteY26" fmla="*/ 853440 h 4023360"/>
              <a:gd name="connsiteX27" fmla="*/ 3007360 w 3820160"/>
              <a:gd name="connsiteY27" fmla="*/ 1361440 h 4023360"/>
              <a:gd name="connsiteX28" fmla="*/ 3078480 w 3820160"/>
              <a:gd name="connsiteY28" fmla="*/ 1899920 h 4023360"/>
              <a:gd name="connsiteX29" fmla="*/ 3078480 w 3820160"/>
              <a:gd name="connsiteY29" fmla="*/ 2570480 h 4023360"/>
              <a:gd name="connsiteX30" fmla="*/ 3037840 w 3820160"/>
              <a:gd name="connsiteY30" fmla="*/ 2844800 h 4023360"/>
              <a:gd name="connsiteX31" fmla="*/ 3017520 w 3820160"/>
              <a:gd name="connsiteY31" fmla="*/ 2926080 h 4023360"/>
              <a:gd name="connsiteX32" fmla="*/ 2997200 w 3820160"/>
              <a:gd name="connsiteY32" fmla="*/ 2966720 h 4023360"/>
              <a:gd name="connsiteX33" fmla="*/ 3068320 w 3820160"/>
              <a:gd name="connsiteY33" fmla="*/ 3098800 h 4023360"/>
              <a:gd name="connsiteX34" fmla="*/ 3108960 w 3820160"/>
              <a:gd name="connsiteY34" fmla="*/ 3169920 h 4023360"/>
              <a:gd name="connsiteX35" fmla="*/ 3820160 w 3820160"/>
              <a:gd name="connsiteY35" fmla="*/ 307848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281680 w 3810000"/>
              <a:gd name="connsiteY28" fmla="*/ 17983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261360 w 3810000"/>
              <a:gd name="connsiteY27" fmla="*/ 1290320 h 4023360"/>
              <a:gd name="connsiteX28" fmla="*/ 3281680 w 3810000"/>
              <a:gd name="connsiteY28" fmla="*/ 17983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10000 w 3810000"/>
              <a:gd name="connsiteY33"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10000 w 3810000"/>
              <a:gd name="connsiteY33"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786592 w 3810000"/>
              <a:gd name="connsiteY33" fmla="*/ 3236276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09999 w 3810000"/>
              <a:gd name="connsiteY33"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108960 w 3810000"/>
              <a:gd name="connsiteY31" fmla="*/ 3169920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2997200 w 3810000"/>
              <a:gd name="connsiteY30" fmla="*/ 2966720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436071 w 3810000"/>
              <a:gd name="connsiteY28" fmla="*/ 2265991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436071 w 3810000"/>
              <a:gd name="connsiteY27" fmla="*/ 2265991 h 4023360"/>
              <a:gd name="connsiteX28" fmla="*/ 3373317 w 3810000"/>
              <a:gd name="connsiteY28" fmla="*/ 2711759 h 4023360"/>
              <a:gd name="connsiteX29" fmla="*/ 3306183 w 3810000"/>
              <a:gd name="connsiteY29" fmla="*/ 2962752 h 4023360"/>
              <a:gd name="connsiteX30" fmla="*/ 3277496 w 3810000"/>
              <a:gd name="connsiteY30" fmla="*/ 3058791 h 4023360"/>
              <a:gd name="connsiteX31" fmla="*/ 3809999 w 3810000"/>
              <a:gd name="connsiteY31"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359674 w 3810000"/>
              <a:gd name="connsiteY26" fmla="*/ 1222849 h 4023360"/>
              <a:gd name="connsiteX27" fmla="*/ 3436071 w 3810000"/>
              <a:gd name="connsiteY27" fmla="*/ 2265991 h 4023360"/>
              <a:gd name="connsiteX28" fmla="*/ 3373317 w 3810000"/>
              <a:gd name="connsiteY28" fmla="*/ 2711759 h 4023360"/>
              <a:gd name="connsiteX29" fmla="*/ 3306183 w 3810000"/>
              <a:gd name="connsiteY29" fmla="*/ 2962752 h 4023360"/>
              <a:gd name="connsiteX30" fmla="*/ 3277496 w 3810000"/>
              <a:gd name="connsiteY30" fmla="*/ 3058791 h 4023360"/>
              <a:gd name="connsiteX31" fmla="*/ 3809999 w 3810000"/>
              <a:gd name="connsiteY31"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359674 w 3810000"/>
              <a:gd name="connsiteY25" fmla="*/ 1222849 h 4023360"/>
              <a:gd name="connsiteX26" fmla="*/ 3436071 w 3810000"/>
              <a:gd name="connsiteY26" fmla="*/ 2265991 h 4023360"/>
              <a:gd name="connsiteX27" fmla="*/ 3373317 w 3810000"/>
              <a:gd name="connsiteY27" fmla="*/ 2711759 h 4023360"/>
              <a:gd name="connsiteX28" fmla="*/ 3306183 w 3810000"/>
              <a:gd name="connsiteY28" fmla="*/ 2962752 h 4023360"/>
              <a:gd name="connsiteX29" fmla="*/ 3277496 w 3810000"/>
              <a:gd name="connsiteY29" fmla="*/ 3058791 h 4023360"/>
              <a:gd name="connsiteX30" fmla="*/ 3809999 w 3810000"/>
              <a:gd name="connsiteY30"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3001978 w 3810000"/>
              <a:gd name="connsiteY24" fmla="*/ 421964 h 4023360"/>
              <a:gd name="connsiteX25" fmla="*/ 3359674 w 3810000"/>
              <a:gd name="connsiteY25" fmla="*/ 1222849 h 4023360"/>
              <a:gd name="connsiteX26" fmla="*/ 3436071 w 3810000"/>
              <a:gd name="connsiteY26" fmla="*/ 2265991 h 4023360"/>
              <a:gd name="connsiteX27" fmla="*/ 3373317 w 3810000"/>
              <a:gd name="connsiteY27" fmla="*/ 2711759 h 4023360"/>
              <a:gd name="connsiteX28" fmla="*/ 3306183 w 3810000"/>
              <a:gd name="connsiteY28" fmla="*/ 2962752 h 4023360"/>
              <a:gd name="connsiteX29" fmla="*/ 3277496 w 3810000"/>
              <a:gd name="connsiteY29" fmla="*/ 3058791 h 4023360"/>
              <a:gd name="connsiteX30" fmla="*/ 3809999 w 3810000"/>
              <a:gd name="connsiteY30"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407920 w 3810000"/>
              <a:gd name="connsiteY22" fmla="*/ 101600 h 4023360"/>
              <a:gd name="connsiteX23" fmla="*/ 3001978 w 3810000"/>
              <a:gd name="connsiteY23" fmla="*/ 421964 h 4023360"/>
              <a:gd name="connsiteX24" fmla="*/ 3359674 w 3810000"/>
              <a:gd name="connsiteY24" fmla="*/ 1222849 h 4023360"/>
              <a:gd name="connsiteX25" fmla="*/ 3436071 w 3810000"/>
              <a:gd name="connsiteY25" fmla="*/ 2265991 h 4023360"/>
              <a:gd name="connsiteX26" fmla="*/ 3373317 w 3810000"/>
              <a:gd name="connsiteY26" fmla="*/ 2711759 h 4023360"/>
              <a:gd name="connsiteX27" fmla="*/ 3306183 w 3810000"/>
              <a:gd name="connsiteY27" fmla="*/ 2962752 h 4023360"/>
              <a:gd name="connsiteX28" fmla="*/ 3277496 w 3810000"/>
              <a:gd name="connsiteY28" fmla="*/ 3058791 h 4023360"/>
              <a:gd name="connsiteX29" fmla="*/ 3809999 w 3810000"/>
              <a:gd name="connsiteY29" fmla="*/ 3287872 h 4023360"/>
              <a:gd name="connsiteX0" fmla="*/ 3810000 w 3810000"/>
              <a:gd name="connsiteY0" fmla="*/ 3272025 h 4023865"/>
              <a:gd name="connsiteX1" fmla="*/ 3474720 w 3810000"/>
              <a:gd name="connsiteY1" fmla="*/ 3576825 h 4023865"/>
              <a:gd name="connsiteX2" fmla="*/ 3230880 w 3810000"/>
              <a:gd name="connsiteY2" fmla="*/ 3749545 h 4023865"/>
              <a:gd name="connsiteX3" fmla="*/ 2763520 w 3810000"/>
              <a:gd name="connsiteY3" fmla="*/ 3932425 h 4023865"/>
              <a:gd name="connsiteX4" fmla="*/ 2407920 w 3810000"/>
              <a:gd name="connsiteY4" fmla="*/ 4013705 h 4023865"/>
              <a:gd name="connsiteX5" fmla="*/ 2204720 w 3810000"/>
              <a:gd name="connsiteY5" fmla="*/ 4023865 h 4023865"/>
              <a:gd name="connsiteX6" fmla="*/ 1869440 w 3810000"/>
              <a:gd name="connsiteY6" fmla="*/ 4013705 h 4023865"/>
              <a:gd name="connsiteX7" fmla="*/ 1483360 w 3810000"/>
              <a:gd name="connsiteY7" fmla="*/ 3942585 h 4023865"/>
              <a:gd name="connsiteX8" fmla="*/ 1259840 w 3810000"/>
              <a:gd name="connsiteY8" fmla="*/ 3871465 h 4023865"/>
              <a:gd name="connsiteX9" fmla="*/ 1056640 w 3810000"/>
              <a:gd name="connsiteY9" fmla="*/ 3780025 h 4023865"/>
              <a:gd name="connsiteX10" fmla="*/ 792480 w 3810000"/>
              <a:gd name="connsiteY10" fmla="*/ 3617465 h 4023865"/>
              <a:gd name="connsiteX11" fmla="*/ 355600 w 3810000"/>
              <a:gd name="connsiteY11" fmla="*/ 3018025 h 4023865"/>
              <a:gd name="connsiteX12" fmla="*/ 152400 w 3810000"/>
              <a:gd name="connsiteY12" fmla="*/ 2611625 h 4023865"/>
              <a:gd name="connsiteX13" fmla="*/ 30480 w 3810000"/>
              <a:gd name="connsiteY13" fmla="*/ 2205225 h 4023865"/>
              <a:gd name="connsiteX14" fmla="*/ 0 w 3810000"/>
              <a:gd name="connsiteY14" fmla="*/ 1981705 h 4023865"/>
              <a:gd name="connsiteX15" fmla="*/ 71120 w 3810000"/>
              <a:gd name="connsiteY15" fmla="*/ 1158745 h 4023865"/>
              <a:gd name="connsiteX16" fmla="*/ 132080 w 3810000"/>
              <a:gd name="connsiteY16" fmla="*/ 975865 h 4023865"/>
              <a:gd name="connsiteX17" fmla="*/ 294640 w 3810000"/>
              <a:gd name="connsiteY17" fmla="*/ 691385 h 4023865"/>
              <a:gd name="connsiteX18" fmla="*/ 751840 w 3810000"/>
              <a:gd name="connsiteY18" fmla="*/ 254505 h 4023865"/>
              <a:gd name="connsiteX19" fmla="*/ 1127760 w 3810000"/>
              <a:gd name="connsiteY19" fmla="*/ 71625 h 4023865"/>
              <a:gd name="connsiteX20" fmla="*/ 1625600 w 3810000"/>
              <a:gd name="connsiteY20" fmla="*/ 505 h 4023865"/>
              <a:gd name="connsiteX21" fmla="*/ 2407920 w 3810000"/>
              <a:gd name="connsiteY21" fmla="*/ 102105 h 4023865"/>
              <a:gd name="connsiteX22" fmla="*/ 3001978 w 3810000"/>
              <a:gd name="connsiteY22" fmla="*/ 422469 h 4023865"/>
              <a:gd name="connsiteX23" fmla="*/ 3359674 w 3810000"/>
              <a:gd name="connsiteY23" fmla="*/ 1223354 h 4023865"/>
              <a:gd name="connsiteX24" fmla="*/ 3436071 w 3810000"/>
              <a:gd name="connsiteY24" fmla="*/ 2266496 h 4023865"/>
              <a:gd name="connsiteX25" fmla="*/ 3373317 w 3810000"/>
              <a:gd name="connsiteY25" fmla="*/ 2712264 h 4023865"/>
              <a:gd name="connsiteX26" fmla="*/ 3306183 w 3810000"/>
              <a:gd name="connsiteY26" fmla="*/ 2963257 h 4023865"/>
              <a:gd name="connsiteX27" fmla="*/ 3277496 w 3810000"/>
              <a:gd name="connsiteY27" fmla="*/ 3059296 h 4023865"/>
              <a:gd name="connsiteX28" fmla="*/ 3809999 w 3810000"/>
              <a:gd name="connsiteY28" fmla="*/ 3288377 h 4023865"/>
              <a:gd name="connsiteX0" fmla="*/ 3810000 w 3810000"/>
              <a:gd name="connsiteY0" fmla="*/ 3281919 h 4033759"/>
              <a:gd name="connsiteX1" fmla="*/ 3474720 w 3810000"/>
              <a:gd name="connsiteY1" fmla="*/ 3586719 h 4033759"/>
              <a:gd name="connsiteX2" fmla="*/ 3230880 w 3810000"/>
              <a:gd name="connsiteY2" fmla="*/ 3759439 h 4033759"/>
              <a:gd name="connsiteX3" fmla="*/ 2763520 w 3810000"/>
              <a:gd name="connsiteY3" fmla="*/ 3942319 h 4033759"/>
              <a:gd name="connsiteX4" fmla="*/ 2407920 w 3810000"/>
              <a:gd name="connsiteY4" fmla="*/ 4023599 h 4033759"/>
              <a:gd name="connsiteX5" fmla="*/ 2204720 w 3810000"/>
              <a:gd name="connsiteY5" fmla="*/ 4033759 h 4033759"/>
              <a:gd name="connsiteX6" fmla="*/ 1869440 w 3810000"/>
              <a:gd name="connsiteY6" fmla="*/ 4023599 h 4033759"/>
              <a:gd name="connsiteX7" fmla="*/ 1483360 w 3810000"/>
              <a:gd name="connsiteY7" fmla="*/ 3952479 h 4033759"/>
              <a:gd name="connsiteX8" fmla="*/ 1259840 w 3810000"/>
              <a:gd name="connsiteY8" fmla="*/ 3881359 h 4033759"/>
              <a:gd name="connsiteX9" fmla="*/ 1056640 w 3810000"/>
              <a:gd name="connsiteY9" fmla="*/ 3789919 h 4033759"/>
              <a:gd name="connsiteX10" fmla="*/ 792480 w 3810000"/>
              <a:gd name="connsiteY10" fmla="*/ 3627359 h 4033759"/>
              <a:gd name="connsiteX11" fmla="*/ 355600 w 3810000"/>
              <a:gd name="connsiteY11" fmla="*/ 3027919 h 4033759"/>
              <a:gd name="connsiteX12" fmla="*/ 152400 w 3810000"/>
              <a:gd name="connsiteY12" fmla="*/ 2621519 h 4033759"/>
              <a:gd name="connsiteX13" fmla="*/ 30480 w 3810000"/>
              <a:gd name="connsiteY13" fmla="*/ 2215119 h 4033759"/>
              <a:gd name="connsiteX14" fmla="*/ 0 w 3810000"/>
              <a:gd name="connsiteY14" fmla="*/ 1991599 h 4033759"/>
              <a:gd name="connsiteX15" fmla="*/ 71120 w 3810000"/>
              <a:gd name="connsiteY15" fmla="*/ 1168639 h 4033759"/>
              <a:gd name="connsiteX16" fmla="*/ 132080 w 3810000"/>
              <a:gd name="connsiteY16" fmla="*/ 985759 h 4033759"/>
              <a:gd name="connsiteX17" fmla="*/ 294640 w 3810000"/>
              <a:gd name="connsiteY17" fmla="*/ 701279 h 4033759"/>
              <a:gd name="connsiteX18" fmla="*/ 1127760 w 3810000"/>
              <a:gd name="connsiteY18" fmla="*/ 81519 h 4033759"/>
              <a:gd name="connsiteX19" fmla="*/ 1625600 w 3810000"/>
              <a:gd name="connsiteY19" fmla="*/ 10399 h 4033759"/>
              <a:gd name="connsiteX20" fmla="*/ 2407920 w 3810000"/>
              <a:gd name="connsiteY20" fmla="*/ 111999 h 4033759"/>
              <a:gd name="connsiteX21" fmla="*/ 3001978 w 3810000"/>
              <a:gd name="connsiteY21" fmla="*/ 432363 h 4033759"/>
              <a:gd name="connsiteX22" fmla="*/ 3359674 w 3810000"/>
              <a:gd name="connsiteY22" fmla="*/ 1233248 h 4033759"/>
              <a:gd name="connsiteX23" fmla="*/ 3436071 w 3810000"/>
              <a:gd name="connsiteY23" fmla="*/ 2276390 h 4033759"/>
              <a:gd name="connsiteX24" fmla="*/ 3373317 w 3810000"/>
              <a:gd name="connsiteY24" fmla="*/ 2722158 h 4033759"/>
              <a:gd name="connsiteX25" fmla="*/ 3306183 w 3810000"/>
              <a:gd name="connsiteY25" fmla="*/ 2973151 h 4033759"/>
              <a:gd name="connsiteX26" fmla="*/ 3277496 w 3810000"/>
              <a:gd name="connsiteY26" fmla="*/ 3069190 h 4033759"/>
              <a:gd name="connsiteX27" fmla="*/ 3809999 w 3810000"/>
              <a:gd name="connsiteY27" fmla="*/ 3298271 h 4033759"/>
              <a:gd name="connsiteX0" fmla="*/ 3810000 w 3810000"/>
              <a:gd name="connsiteY0" fmla="*/ 3271645 h 4023485"/>
              <a:gd name="connsiteX1" fmla="*/ 3474720 w 3810000"/>
              <a:gd name="connsiteY1" fmla="*/ 3576445 h 4023485"/>
              <a:gd name="connsiteX2" fmla="*/ 3230880 w 3810000"/>
              <a:gd name="connsiteY2" fmla="*/ 3749165 h 4023485"/>
              <a:gd name="connsiteX3" fmla="*/ 2763520 w 3810000"/>
              <a:gd name="connsiteY3" fmla="*/ 3932045 h 4023485"/>
              <a:gd name="connsiteX4" fmla="*/ 2407920 w 3810000"/>
              <a:gd name="connsiteY4" fmla="*/ 4013325 h 4023485"/>
              <a:gd name="connsiteX5" fmla="*/ 2204720 w 3810000"/>
              <a:gd name="connsiteY5" fmla="*/ 4023485 h 4023485"/>
              <a:gd name="connsiteX6" fmla="*/ 1869440 w 3810000"/>
              <a:gd name="connsiteY6" fmla="*/ 4013325 h 4023485"/>
              <a:gd name="connsiteX7" fmla="*/ 1483360 w 3810000"/>
              <a:gd name="connsiteY7" fmla="*/ 3942205 h 4023485"/>
              <a:gd name="connsiteX8" fmla="*/ 1259840 w 3810000"/>
              <a:gd name="connsiteY8" fmla="*/ 3871085 h 4023485"/>
              <a:gd name="connsiteX9" fmla="*/ 1056640 w 3810000"/>
              <a:gd name="connsiteY9" fmla="*/ 3779645 h 4023485"/>
              <a:gd name="connsiteX10" fmla="*/ 792480 w 3810000"/>
              <a:gd name="connsiteY10" fmla="*/ 3617085 h 4023485"/>
              <a:gd name="connsiteX11" fmla="*/ 355600 w 3810000"/>
              <a:gd name="connsiteY11" fmla="*/ 3017645 h 4023485"/>
              <a:gd name="connsiteX12" fmla="*/ 152400 w 3810000"/>
              <a:gd name="connsiteY12" fmla="*/ 2611245 h 4023485"/>
              <a:gd name="connsiteX13" fmla="*/ 30480 w 3810000"/>
              <a:gd name="connsiteY13" fmla="*/ 2204845 h 4023485"/>
              <a:gd name="connsiteX14" fmla="*/ 0 w 3810000"/>
              <a:gd name="connsiteY14" fmla="*/ 1981325 h 4023485"/>
              <a:gd name="connsiteX15" fmla="*/ 71120 w 3810000"/>
              <a:gd name="connsiteY15" fmla="*/ 1158365 h 4023485"/>
              <a:gd name="connsiteX16" fmla="*/ 132080 w 3810000"/>
              <a:gd name="connsiteY16" fmla="*/ 975485 h 4023485"/>
              <a:gd name="connsiteX17" fmla="*/ 294640 w 3810000"/>
              <a:gd name="connsiteY17" fmla="*/ 691005 h 4023485"/>
              <a:gd name="connsiteX18" fmla="*/ 893683 w 3810000"/>
              <a:gd name="connsiteY18" fmla="*/ 261752 h 4023485"/>
              <a:gd name="connsiteX19" fmla="*/ 1625600 w 3810000"/>
              <a:gd name="connsiteY19" fmla="*/ 125 h 4023485"/>
              <a:gd name="connsiteX20" fmla="*/ 2407920 w 3810000"/>
              <a:gd name="connsiteY20" fmla="*/ 101725 h 4023485"/>
              <a:gd name="connsiteX21" fmla="*/ 3001978 w 3810000"/>
              <a:gd name="connsiteY21" fmla="*/ 422089 h 4023485"/>
              <a:gd name="connsiteX22" fmla="*/ 3359674 w 3810000"/>
              <a:gd name="connsiteY22" fmla="*/ 1222974 h 4023485"/>
              <a:gd name="connsiteX23" fmla="*/ 3436071 w 3810000"/>
              <a:gd name="connsiteY23" fmla="*/ 2266116 h 4023485"/>
              <a:gd name="connsiteX24" fmla="*/ 3373317 w 3810000"/>
              <a:gd name="connsiteY24" fmla="*/ 2711884 h 4023485"/>
              <a:gd name="connsiteX25" fmla="*/ 3306183 w 3810000"/>
              <a:gd name="connsiteY25" fmla="*/ 2962877 h 4023485"/>
              <a:gd name="connsiteX26" fmla="*/ 3277496 w 3810000"/>
              <a:gd name="connsiteY26" fmla="*/ 3058916 h 4023485"/>
              <a:gd name="connsiteX27" fmla="*/ 3809999 w 3810000"/>
              <a:gd name="connsiteY27" fmla="*/ 3287997 h 4023485"/>
              <a:gd name="connsiteX0" fmla="*/ 3810000 w 3810000"/>
              <a:gd name="connsiteY0" fmla="*/ 3220097 h 3971937"/>
              <a:gd name="connsiteX1" fmla="*/ 3474720 w 3810000"/>
              <a:gd name="connsiteY1" fmla="*/ 3524897 h 3971937"/>
              <a:gd name="connsiteX2" fmla="*/ 3230880 w 3810000"/>
              <a:gd name="connsiteY2" fmla="*/ 3697617 h 3971937"/>
              <a:gd name="connsiteX3" fmla="*/ 2763520 w 3810000"/>
              <a:gd name="connsiteY3" fmla="*/ 3880497 h 3971937"/>
              <a:gd name="connsiteX4" fmla="*/ 2407920 w 3810000"/>
              <a:gd name="connsiteY4" fmla="*/ 3961777 h 3971937"/>
              <a:gd name="connsiteX5" fmla="*/ 2204720 w 3810000"/>
              <a:gd name="connsiteY5" fmla="*/ 3971937 h 3971937"/>
              <a:gd name="connsiteX6" fmla="*/ 1869440 w 3810000"/>
              <a:gd name="connsiteY6" fmla="*/ 3961777 h 3971937"/>
              <a:gd name="connsiteX7" fmla="*/ 1483360 w 3810000"/>
              <a:gd name="connsiteY7" fmla="*/ 3890657 h 3971937"/>
              <a:gd name="connsiteX8" fmla="*/ 1259840 w 3810000"/>
              <a:gd name="connsiteY8" fmla="*/ 3819537 h 3971937"/>
              <a:gd name="connsiteX9" fmla="*/ 1056640 w 3810000"/>
              <a:gd name="connsiteY9" fmla="*/ 3728097 h 3971937"/>
              <a:gd name="connsiteX10" fmla="*/ 792480 w 3810000"/>
              <a:gd name="connsiteY10" fmla="*/ 3565537 h 3971937"/>
              <a:gd name="connsiteX11" fmla="*/ 355600 w 3810000"/>
              <a:gd name="connsiteY11" fmla="*/ 2966097 h 3971937"/>
              <a:gd name="connsiteX12" fmla="*/ 152400 w 3810000"/>
              <a:gd name="connsiteY12" fmla="*/ 2559697 h 3971937"/>
              <a:gd name="connsiteX13" fmla="*/ 30480 w 3810000"/>
              <a:gd name="connsiteY13" fmla="*/ 2153297 h 3971937"/>
              <a:gd name="connsiteX14" fmla="*/ 0 w 3810000"/>
              <a:gd name="connsiteY14" fmla="*/ 1929777 h 3971937"/>
              <a:gd name="connsiteX15" fmla="*/ 71120 w 3810000"/>
              <a:gd name="connsiteY15" fmla="*/ 1106817 h 3971937"/>
              <a:gd name="connsiteX16" fmla="*/ 132080 w 3810000"/>
              <a:gd name="connsiteY16" fmla="*/ 923937 h 3971937"/>
              <a:gd name="connsiteX17" fmla="*/ 294640 w 3810000"/>
              <a:gd name="connsiteY17" fmla="*/ 639457 h 3971937"/>
              <a:gd name="connsiteX18" fmla="*/ 893683 w 3810000"/>
              <a:gd name="connsiteY18" fmla="*/ 210204 h 3971937"/>
              <a:gd name="connsiteX19" fmla="*/ 1625600 w 3810000"/>
              <a:gd name="connsiteY19" fmla="*/ 172 h 3971937"/>
              <a:gd name="connsiteX20" fmla="*/ 2407920 w 3810000"/>
              <a:gd name="connsiteY20" fmla="*/ 50177 h 3971937"/>
              <a:gd name="connsiteX21" fmla="*/ 3001978 w 3810000"/>
              <a:gd name="connsiteY21" fmla="*/ 370541 h 3971937"/>
              <a:gd name="connsiteX22" fmla="*/ 3359674 w 3810000"/>
              <a:gd name="connsiteY22" fmla="*/ 1171426 h 3971937"/>
              <a:gd name="connsiteX23" fmla="*/ 3436071 w 3810000"/>
              <a:gd name="connsiteY23" fmla="*/ 2214568 h 3971937"/>
              <a:gd name="connsiteX24" fmla="*/ 3373317 w 3810000"/>
              <a:gd name="connsiteY24" fmla="*/ 2660336 h 3971937"/>
              <a:gd name="connsiteX25" fmla="*/ 3306183 w 3810000"/>
              <a:gd name="connsiteY25" fmla="*/ 2911329 h 3971937"/>
              <a:gd name="connsiteX26" fmla="*/ 3277496 w 3810000"/>
              <a:gd name="connsiteY26" fmla="*/ 3007368 h 3971937"/>
              <a:gd name="connsiteX27" fmla="*/ 3809999 w 3810000"/>
              <a:gd name="connsiteY27" fmla="*/ 3236449 h 3971937"/>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94640 w 3810000"/>
              <a:gd name="connsiteY17" fmla="*/ 639285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75913 w 3810000"/>
              <a:gd name="connsiteY17" fmla="*/ 940921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75913 w 3810000"/>
              <a:gd name="connsiteY17" fmla="*/ 940921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937609 w 3810000"/>
              <a:gd name="connsiteY10" fmla="*/ 3434392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937609 w 3810000"/>
              <a:gd name="connsiteY10" fmla="*/ 3434392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937609 w 3810000"/>
              <a:gd name="connsiteY9" fmla="*/ 3434392 h 3971765"/>
              <a:gd name="connsiteX10" fmla="*/ 266650 w 3810000"/>
              <a:gd name="connsiteY10" fmla="*/ 3001646 h 3971765"/>
              <a:gd name="connsiteX11" fmla="*/ 152400 w 3810000"/>
              <a:gd name="connsiteY11" fmla="*/ 2559525 h 3971765"/>
              <a:gd name="connsiteX12" fmla="*/ 30480 w 3810000"/>
              <a:gd name="connsiteY12" fmla="*/ 2153125 h 3971765"/>
              <a:gd name="connsiteX13" fmla="*/ 0 w 3810000"/>
              <a:gd name="connsiteY13" fmla="*/ 1929605 h 3971765"/>
              <a:gd name="connsiteX14" fmla="*/ 61757 w 3810000"/>
              <a:gd name="connsiteY14" fmla="*/ 1344779 h 3971765"/>
              <a:gd name="connsiteX15" fmla="*/ 275913 w 3810000"/>
              <a:gd name="connsiteY15" fmla="*/ 940921 h 3971765"/>
              <a:gd name="connsiteX16" fmla="*/ 893683 w 3810000"/>
              <a:gd name="connsiteY16" fmla="*/ 210032 h 3971765"/>
              <a:gd name="connsiteX17" fmla="*/ 1625600 w 3810000"/>
              <a:gd name="connsiteY17" fmla="*/ 0 h 3971765"/>
              <a:gd name="connsiteX18" fmla="*/ 2407920 w 3810000"/>
              <a:gd name="connsiteY18" fmla="*/ 50005 h 3971765"/>
              <a:gd name="connsiteX19" fmla="*/ 3001978 w 3810000"/>
              <a:gd name="connsiteY19" fmla="*/ 370369 h 3971765"/>
              <a:gd name="connsiteX20" fmla="*/ 3359674 w 3810000"/>
              <a:gd name="connsiteY20" fmla="*/ 1171254 h 3971765"/>
              <a:gd name="connsiteX21" fmla="*/ 3436071 w 3810000"/>
              <a:gd name="connsiteY21" fmla="*/ 2214396 h 3971765"/>
              <a:gd name="connsiteX22" fmla="*/ 3373317 w 3810000"/>
              <a:gd name="connsiteY22" fmla="*/ 2660164 h 3971765"/>
              <a:gd name="connsiteX23" fmla="*/ 3306183 w 3810000"/>
              <a:gd name="connsiteY23" fmla="*/ 2911157 h 3971765"/>
              <a:gd name="connsiteX24" fmla="*/ 3277496 w 3810000"/>
              <a:gd name="connsiteY24" fmla="*/ 3007196 h 3971765"/>
              <a:gd name="connsiteX25" fmla="*/ 3809999 w 3810000"/>
              <a:gd name="connsiteY25"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483360 w 3810000"/>
              <a:gd name="connsiteY6" fmla="*/ 3890485 h 3971765"/>
              <a:gd name="connsiteX7" fmla="*/ 1259840 w 3810000"/>
              <a:gd name="connsiteY7" fmla="*/ 3819365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259840 w 3810000"/>
              <a:gd name="connsiteY7" fmla="*/ 3819365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372197 w 3810000"/>
              <a:gd name="connsiteY7" fmla="*/ 3581231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372197 w 3810000"/>
              <a:gd name="connsiteY7" fmla="*/ 3581231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0326"/>
              <a:gd name="connsiteX1" fmla="*/ 3474720 w 3810000"/>
              <a:gd name="connsiteY1" fmla="*/ 3524725 h 3970326"/>
              <a:gd name="connsiteX2" fmla="*/ 3230880 w 3810000"/>
              <a:gd name="connsiteY2" fmla="*/ 3697445 h 3970326"/>
              <a:gd name="connsiteX3" fmla="*/ 2763520 w 3810000"/>
              <a:gd name="connsiteY3" fmla="*/ 3880325 h 3970326"/>
              <a:gd name="connsiteX4" fmla="*/ 2407920 w 3810000"/>
              <a:gd name="connsiteY4" fmla="*/ 3961605 h 3970326"/>
              <a:gd name="connsiteX5" fmla="*/ 1665941 w 3810000"/>
              <a:gd name="connsiteY5" fmla="*/ 3644413 h 3970326"/>
              <a:gd name="connsiteX6" fmla="*/ 1372197 w 3810000"/>
              <a:gd name="connsiteY6" fmla="*/ 3581231 h 3970326"/>
              <a:gd name="connsiteX7" fmla="*/ 937609 w 3810000"/>
              <a:gd name="connsiteY7" fmla="*/ 3434392 h 3970326"/>
              <a:gd name="connsiteX8" fmla="*/ 266650 w 3810000"/>
              <a:gd name="connsiteY8" fmla="*/ 3001646 h 3970326"/>
              <a:gd name="connsiteX9" fmla="*/ 152400 w 3810000"/>
              <a:gd name="connsiteY9" fmla="*/ 2559525 h 3970326"/>
              <a:gd name="connsiteX10" fmla="*/ 30480 w 3810000"/>
              <a:gd name="connsiteY10" fmla="*/ 2153125 h 3970326"/>
              <a:gd name="connsiteX11" fmla="*/ 0 w 3810000"/>
              <a:gd name="connsiteY11" fmla="*/ 1929605 h 3970326"/>
              <a:gd name="connsiteX12" fmla="*/ 61757 w 3810000"/>
              <a:gd name="connsiteY12" fmla="*/ 1344779 h 3970326"/>
              <a:gd name="connsiteX13" fmla="*/ 275913 w 3810000"/>
              <a:gd name="connsiteY13" fmla="*/ 940921 h 3970326"/>
              <a:gd name="connsiteX14" fmla="*/ 893683 w 3810000"/>
              <a:gd name="connsiteY14" fmla="*/ 210032 h 3970326"/>
              <a:gd name="connsiteX15" fmla="*/ 1625600 w 3810000"/>
              <a:gd name="connsiteY15" fmla="*/ 0 h 3970326"/>
              <a:gd name="connsiteX16" fmla="*/ 2407920 w 3810000"/>
              <a:gd name="connsiteY16" fmla="*/ 50005 h 3970326"/>
              <a:gd name="connsiteX17" fmla="*/ 3001978 w 3810000"/>
              <a:gd name="connsiteY17" fmla="*/ 370369 h 3970326"/>
              <a:gd name="connsiteX18" fmla="*/ 3359674 w 3810000"/>
              <a:gd name="connsiteY18" fmla="*/ 1171254 h 3970326"/>
              <a:gd name="connsiteX19" fmla="*/ 3436071 w 3810000"/>
              <a:gd name="connsiteY19" fmla="*/ 2214396 h 3970326"/>
              <a:gd name="connsiteX20" fmla="*/ 3373317 w 3810000"/>
              <a:gd name="connsiteY20" fmla="*/ 2660164 h 3970326"/>
              <a:gd name="connsiteX21" fmla="*/ 3306183 w 3810000"/>
              <a:gd name="connsiteY21" fmla="*/ 2911157 h 3970326"/>
              <a:gd name="connsiteX22" fmla="*/ 3277496 w 3810000"/>
              <a:gd name="connsiteY22" fmla="*/ 3007196 h 3970326"/>
              <a:gd name="connsiteX23" fmla="*/ 3809999 w 3810000"/>
              <a:gd name="connsiteY23" fmla="*/ 3236277 h 3970326"/>
              <a:gd name="connsiteX0" fmla="*/ 3810000 w 3810000"/>
              <a:gd name="connsiteY0" fmla="*/ 3219925 h 3880478"/>
              <a:gd name="connsiteX1" fmla="*/ 3474720 w 3810000"/>
              <a:gd name="connsiteY1" fmla="*/ 3524725 h 3880478"/>
              <a:gd name="connsiteX2" fmla="*/ 3230880 w 3810000"/>
              <a:gd name="connsiteY2" fmla="*/ 3697445 h 3880478"/>
              <a:gd name="connsiteX3" fmla="*/ 2763520 w 3810000"/>
              <a:gd name="connsiteY3" fmla="*/ 3880325 h 3880478"/>
              <a:gd name="connsiteX4" fmla="*/ 2384513 w 3810000"/>
              <a:gd name="connsiteY4" fmla="*/ 3727441 h 3880478"/>
              <a:gd name="connsiteX5" fmla="*/ 1665941 w 3810000"/>
              <a:gd name="connsiteY5" fmla="*/ 3644413 h 3880478"/>
              <a:gd name="connsiteX6" fmla="*/ 1372197 w 3810000"/>
              <a:gd name="connsiteY6" fmla="*/ 3581231 h 3880478"/>
              <a:gd name="connsiteX7" fmla="*/ 937609 w 3810000"/>
              <a:gd name="connsiteY7" fmla="*/ 3434392 h 3880478"/>
              <a:gd name="connsiteX8" fmla="*/ 266650 w 3810000"/>
              <a:gd name="connsiteY8" fmla="*/ 3001646 h 3880478"/>
              <a:gd name="connsiteX9" fmla="*/ 152400 w 3810000"/>
              <a:gd name="connsiteY9" fmla="*/ 2559525 h 3880478"/>
              <a:gd name="connsiteX10" fmla="*/ 30480 w 3810000"/>
              <a:gd name="connsiteY10" fmla="*/ 2153125 h 3880478"/>
              <a:gd name="connsiteX11" fmla="*/ 0 w 3810000"/>
              <a:gd name="connsiteY11" fmla="*/ 1929605 h 3880478"/>
              <a:gd name="connsiteX12" fmla="*/ 61757 w 3810000"/>
              <a:gd name="connsiteY12" fmla="*/ 1344779 h 3880478"/>
              <a:gd name="connsiteX13" fmla="*/ 275913 w 3810000"/>
              <a:gd name="connsiteY13" fmla="*/ 940921 h 3880478"/>
              <a:gd name="connsiteX14" fmla="*/ 893683 w 3810000"/>
              <a:gd name="connsiteY14" fmla="*/ 210032 h 3880478"/>
              <a:gd name="connsiteX15" fmla="*/ 1625600 w 3810000"/>
              <a:gd name="connsiteY15" fmla="*/ 0 h 3880478"/>
              <a:gd name="connsiteX16" fmla="*/ 2407920 w 3810000"/>
              <a:gd name="connsiteY16" fmla="*/ 50005 h 3880478"/>
              <a:gd name="connsiteX17" fmla="*/ 3001978 w 3810000"/>
              <a:gd name="connsiteY17" fmla="*/ 370369 h 3880478"/>
              <a:gd name="connsiteX18" fmla="*/ 3359674 w 3810000"/>
              <a:gd name="connsiteY18" fmla="*/ 1171254 h 3880478"/>
              <a:gd name="connsiteX19" fmla="*/ 3436071 w 3810000"/>
              <a:gd name="connsiteY19" fmla="*/ 2214396 h 3880478"/>
              <a:gd name="connsiteX20" fmla="*/ 3373317 w 3810000"/>
              <a:gd name="connsiteY20" fmla="*/ 2660164 h 3880478"/>
              <a:gd name="connsiteX21" fmla="*/ 3306183 w 3810000"/>
              <a:gd name="connsiteY21" fmla="*/ 2911157 h 3880478"/>
              <a:gd name="connsiteX22" fmla="*/ 3277496 w 3810000"/>
              <a:gd name="connsiteY22" fmla="*/ 3007196 h 3880478"/>
              <a:gd name="connsiteX23" fmla="*/ 3809999 w 3810000"/>
              <a:gd name="connsiteY23" fmla="*/ 3236277 h 3880478"/>
              <a:gd name="connsiteX0" fmla="*/ 3810000 w 3810000"/>
              <a:gd name="connsiteY0" fmla="*/ 3219925 h 3735785"/>
              <a:gd name="connsiteX1" fmla="*/ 3474720 w 3810000"/>
              <a:gd name="connsiteY1" fmla="*/ 3524725 h 3735785"/>
              <a:gd name="connsiteX2" fmla="*/ 3230880 w 3810000"/>
              <a:gd name="connsiteY2" fmla="*/ 3697445 h 3735785"/>
              <a:gd name="connsiteX3" fmla="*/ 2688614 w 3810000"/>
              <a:gd name="connsiteY3" fmla="*/ 3729507 h 3735785"/>
              <a:gd name="connsiteX4" fmla="*/ 2384513 w 3810000"/>
              <a:gd name="connsiteY4" fmla="*/ 3727441 h 3735785"/>
              <a:gd name="connsiteX5" fmla="*/ 1665941 w 3810000"/>
              <a:gd name="connsiteY5" fmla="*/ 3644413 h 3735785"/>
              <a:gd name="connsiteX6" fmla="*/ 1372197 w 3810000"/>
              <a:gd name="connsiteY6" fmla="*/ 3581231 h 3735785"/>
              <a:gd name="connsiteX7" fmla="*/ 937609 w 3810000"/>
              <a:gd name="connsiteY7" fmla="*/ 3434392 h 3735785"/>
              <a:gd name="connsiteX8" fmla="*/ 266650 w 3810000"/>
              <a:gd name="connsiteY8" fmla="*/ 3001646 h 3735785"/>
              <a:gd name="connsiteX9" fmla="*/ 152400 w 3810000"/>
              <a:gd name="connsiteY9" fmla="*/ 2559525 h 3735785"/>
              <a:gd name="connsiteX10" fmla="*/ 30480 w 3810000"/>
              <a:gd name="connsiteY10" fmla="*/ 2153125 h 3735785"/>
              <a:gd name="connsiteX11" fmla="*/ 0 w 3810000"/>
              <a:gd name="connsiteY11" fmla="*/ 1929605 h 3735785"/>
              <a:gd name="connsiteX12" fmla="*/ 61757 w 3810000"/>
              <a:gd name="connsiteY12" fmla="*/ 1344779 h 3735785"/>
              <a:gd name="connsiteX13" fmla="*/ 275913 w 3810000"/>
              <a:gd name="connsiteY13" fmla="*/ 940921 h 3735785"/>
              <a:gd name="connsiteX14" fmla="*/ 893683 w 3810000"/>
              <a:gd name="connsiteY14" fmla="*/ 210032 h 3735785"/>
              <a:gd name="connsiteX15" fmla="*/ 1625600 w 3810000"/>
              <a:gd name="connsiteY15" fmla="*/ 0 h 3735785"/>
              <a:gd name="connsiteX16" fmla="*/ 2407920 w 3810000"/>
              <a:gd name="connsiteY16" fmla="*/ 50005 h 3735785"/>
              <a:gd name="connsiteX17" fmla="*/ 3001978 w 3810000"/>
              <a:gd name="connsiteY17" fmla="*/ 370369 h 3735785"/>
              <a:gd name="connsiteX18" fmla="*/ 3359674 w 3810000"/>
              <a:gd name="connsiteY18" fmla="*/ 1171254 h 3735785"/>
              <a:gd name="connsiteX19" fmla="*/ 3436071 w 3810000"/>
              <a:gd name="connsiteY19" fmla="*/ 2214396 h 3735785"/>
              <a:gd name="connsiteX20" fmla="*/ 3373317 w 3810000"/>
              <a:gd name="connsiteY20" fmla="*/ 2660164 h 3735785"/>
              <a:gd name="connsiteX21" fmla="*/ 3306183 w 3810000"/>
              <a:gd name="connsiteY21" fmla="*/ 2911157 h 3735785"/>
              <a:gd name="connsiteX22" fmla="*/ 3277496 w 3810000"/>
              <a:gd name="connsiteY22" fmla="*/ 3007196 h 3735785"/>
              <a:gd name="connsiteX23" fmla="*/ 3809999 w 3810000"/>
              <a:gd name="connsiteY23" fmla="*/ 3236277 h 3735785"/>
              <a:gd name="connsiteX0" fmla="*/ 3810000 w 3810000"/>
              <a:gd name="connsiteY0" fmla="*/ 3219925 h 3736003"/>
              <a:gd name="connsiteX1" fmla="*/ 3474720 w 3810000"/>
              <a:gd name="connsiteY1" fmla="*/ 3524725 h 3736003"/>
              <a:gd name="connsiteX2" fmla="*/ 3062345 w 3810000"/>
              <a:gd name="connsiteY2" fmla="*/ 3693477 h 3736003"/>
              <a:gd name="connsiteX3" fmla="*/ 2688614 w 3810000"/>
              <a:gd name="connsiteY3" fmla="*/ 3729507 h 3736003"/>
              <a:gd name="connsiteX4" fmla="*/ 2384513 w 3810000"/>
              <a:gd name="connsiteY4" fmla="*/ 3727441 h 3736003"/>
              <a:gd name="connsiteX5" fmla="*/ 1665941 w 3810000"/>
              <a:gd name="connsiteY5" fmla="*/ 3644413 h 3736003"/>
              <a:gd name="connsiteX6" fmla="*/ 1372197 w 3810000"/>
              <a:gd name="connsiteY6" fmla="*/ 3581231 h 3736003"/>
              <a:gd name="connsiteX7" fmla="*/ 937609 w 3810000"/>
              <a:gd name="connsiteY7" fmla="*/ 3434392 h 3736003"/>
              <a:gd name="connsiteX8" fmla="*/ 266650 w 3810000"/>
              <a:gd name="connsiteY8" fmla="*/ 3001646 h 3736003"/>
              <a:gd name="connsiteX9" fmla="*/ 152400 w 3810000"/>
              <a:gd name="connsiteY9" fmla="*/ 2559525 h 3736003"/>
              <a:gd name="connsiteX10" fmla="*/ 30480 w 3810000"/>
              <a:gd name="connsiteY10" fmla="*/ 2153125 h 3736003"/>
              <a:gd name="connsiteX11" fmla="*/ 0 w 3810000"/>
              <a:gd name="connsiteY11" fmla="*/ 1929605 h 3736003"/>
              <a:gd name="connsiteX12" fmla="*/ 61757 w 3810000"/>
              <a:gd name="connsiteY12" fmla="*/ 1344779 h 3736003"/>
              <a:gd name="connsiteX13" fmla="*/ 275913 w 3810000"/>
              <a:gd name="connsiteY13" fmla="*/ 940921 h 3736003"/>
              <a:gd name="connsiteX14" fmla="*/ 893683 w 3810000"/>
              <a:gd name="connsiteY14" fmla="*/ 210032 h 3736003"/>
              <a:gd name="connsiteX15" fmla="*/ 1625600 w 3810000"/>
              <a:gd name="connsiteY15" fmla="*/ 0 h 3736003"/>
              <a:gd name="connsiteX16" fmla="*/ 2407920 w 3810000"/>
              <a:gd name="connsiteY16" fmla="*/ 50005 h 3736003"/>
              <a:gd name="connsiteX17" fmla="*/ 3001978 w 3810000"/>
              <a:gd name="connsiteY17" fmla="*/ 370369 h 3736003"/>
              <a:gd name="connsiteX18" fmla="*/ 3359674 w 3810000"/>
              <a:gd name="connsiteY18" fmla="*/ 1171254 h 3736003"/>
              <a:gd name="connsiteX19" fmla="*/ 3436071 w 3810000"/>
              <a:gd name="connsiteY19" fmla="*/ 2214396 h 3736003"/>
              <a:gd name="connsiteX20" fmla="*/ 3373317 w 3810000"/>
              <a:gd name="connsiteY20" fmla="*/ 2660164 h 3736003"/>
              <a:gd name="connsiteX21" fmla="*/ 3306183 w 3810000"/>
              <a:gd name="connsiteY21" fmla="*/ 2911157 h 3736003"/>
              <a:gd name="connsiteX22" fmla="*/ 3277496 w 3810000"/>
              <a:gd name="connsiteY22" fmla="*/ 3007196 h 3736003"/>
              <a:gd name="connsiteX23" fmla="*/ 3809999 w 3810000"/>
              <a:gd name="connsiteY23" fmla="*/ 3236277 h 3736003"/>
              <a:gd name="connsiteX0" fmla="*/ 3810000 w 3810000"/>
              <a:gd name="connsiteY0" fmla="*/ 3219925 h 3730351"/>
              <a:gd name="connsiteX1" fmla="*/ 3474720 w 3810000"/>
              <a:gd name="connsiteY1" fmla="*/ 3524725 h 3730351"/>
              <a:gd name="connsiteX2" fmla="*/ 3062345 w 3810000"/>
              <a:gd name="connsiteY2" fmla="*/ 3693477 h 3730351"/>
              <a:gd name="connsiteX3" fmla="*/ 2384513 w 3810000"/>
              <a:gd name="connsiteY3" fmla="*/ 3727441 h 3730351"/>
              <a:gd name="connsiteX4" fmla="*/ 1665941 w 3810000"/>
              <a:gd name="connsiteY4" fmla="*/ 3644413 h 3730351"/>
              <a:gd name="connsiteX5" fmla="*/ 1372197 w 3810000"/>
              <a:gd name="connsiteY5" fmla="*/ 3581231 h 3730351"/>
              <a:gd name="connsiteX6" fmla="*/ 937609 w 3810000"/>
              <a:gd name="connsiteY6" fmla="*/ 3434392 h 3730351"/>
              <a:gd name="connsiteX7" fmla="*/ 266650 w 3810000"/>
              <a:gd name="connsiteY7" fmla="*/ 3001646 h 3730351"/>
              <a:gd name="connsiteX8" fmla="*/ 152400 w 3810000"/>
              <a:gd name="connsiteY8" fmla="*/ 2559525 h 3730351"/>
              <a:gd name="connsiteX9" fmla="*/ 30480 w 3810000"/>
              <a:gd name="connsiteY9" fmla="*/ 2153125 h 3730351"/>
              <a:gd name="connsiteX10" fmla="*/ 0 w 3810000"/>
              <a:gd name="connsiteY10" fmla="*/ 1929605 h 3730351"/>
              <a:gd name="connsiteX11" fmla="*/ 61757 w 3810000"/>
              <a:gd name="connsiteY11" fmla="*/ 1344779 h 3730351"/>
              <a:gd name="connsiteX12" fmla="*/ 275913 w 3810000"/>
              <a:gd name="connsiteY12" fmla="*/ 940921 h 3730351"/>
              <a:gd name="connsiteX13" fmla="*/ 893683 w 3810000"/>
              <a:gd name="connsiteY13" fmla="*/ 210032 h 3730351"/>
              <a:gd name="connsiteX14" fmla="*/ 1625600 w 3810000"/>
              <a:gd name="connsiteY14" fmla="*/ 0 h 3730351"/>
              <a:gd name="connsiteX15" fmla="*/ 2407920 w 3810000"/>
              <a:gd name="connsiteY15" fmla="*/ 50005 h 3730351"/>
              <a:gd name="connsiteX16" fmla="*/ 3001978 w 3810000"/>
              <a:gd name="connsiteY16" fmla="*/ 370369 h 3730351"/>
              <a:gd name="connsiteX17" fmla="*/ 3359674 w 3810000"/>
              <a:gd name="connsiteY17" fmla="*/ 1171254 h 3730351"/>
              <a:gd name="connsiteX18" fmla="*/ 3436071 w 3810000"/>
              <a:gd name="connsiteY18" fmla="*/ 2214396 h 3730351"/>
              <a:gd name="connsiteX19" fmla="*/ 3373317 w 3810000"/>
              <a:gd name="connsiteY19" fmla="*/ 2660164 h 3730351"/>
              <a:gd name="connsiteX20" fmla="*/ 3306183 w 3810000"/>
              <a:gd name="connsiteY20" fmla="*/ 2911157 h 3730351"/>
              <a:gd name="connsiteX21" fmla="*/ 3277496 w 3810000"/>
              <a:gd name="connsiteY21" fmla="*/ 3007196 h 3730351"/>
              <a:gd name="connsiteX22" fmla="*/ 3809999 w 3810000"/>
              <a:gd name="connsiteY22" fmla="*/ 3236277 h 3730351"/>
              <a:gd name="connsiteX0" fmla="*/ 3810000 w 3810000"/>
              <a:gd name="connsiteY0" fmla="*/ 3219925 h 3729628"/>
              <a:gd name="connsiteX1" fmla="*/ 3474720 w 3810000"/>
              <a:gd name="connsiteY1" fmla="*/ 3524725 h 3729628"/>
              <a:gd name="connsiteX2" fmla="*/ 3020211 w 3810000"/>
              <a:gd name="connsiteY2" fmla="*/ 3689508 h 3729628"/>
              <a:gd name="connsiteX3" fmla="*/ 2384513 w 3810000"/>
              <a:gd name="connsiteY3" fmla="*/ 3727441 h 3729628"/>
              <a:gd name="connsiteX4" fmla="*/ 1665941 w 3810000"/>
              <a:gd name="connsiteY4" fmla="*/ 3644413 h 3729628"/>
              <a:gd name="connsiteX5" fmla="*/ 1372197 w 3810000"/>
              <a:gd name="connsiteY5" fmla="*/ 3581231 h 3729628"/>
              <a:gd name="connsiteX6" fmla="*/ 937609 w 3810000"/>
              <a:gd name="connsiteY6" fmla="*/ 3434392 h 3729628"/>
              <a:gd name="connsiteX7" fmla="*/ 266650 w 3810000"/>
              <a:gd name="connsiteY7" fmla="*/ 3001646 h 3729628"/>
              <a:gd name="connsiteX8" fmla="*/ 152400 w 3810000"/>
              <a:gd name="connsiteY8" fmla="*/ 2559525 h 3729628"/>
              <a:gd name="connsiteX9" fmla="*/ 30480 w 3810000"/>
              <a:gd name="connsiteY9" fmla="*/ 2153125 h 3729628"/>
              <a:gd name="connsiteX10" fmla="*/ 0 w 3810000"/>
              <a:gd name="connsiteY10" fmla="*/ 1929605 h 3729628"/>
              <a:gd name="connsiteX11" fmla="*/ 61757 w 3810000"/>
              <a:gd name="connsiteY11" fmla="*/ 1344779 h 3729628"/>
              <a:gd name="connsiteX12" fmla="*/ 275913 w 3810000"/>
              <a:gd name="connsiteY12" fmla="*/ 940921 h 3729628"/>
              <a:gd name="connsiteX13" fmla="*/ 893683 w 3810000"/>
              <a:gd name="connsiteY13" fmla="*/ 210032 h 3729628"/>
              <a:gd name="connsiteX14" fmla="*/ 1625600 w 3810000"/>
              <a:gd name="connsiteY14" fmla="*/ 0 h 3729628"/>
              <a:gd name="connsiteX15" fmla="*/ 2407920 w 3810000"/>
              <a:gd name="connsiteY15" fmla="*/ 50005 h 3729628"/>
              <a:gd name="connsiteX16" fmla="*/ 3001978 w 3810000"/>
              <a:gd name="connsiteY16" fmla="*/ 370369 h 3729628"/>
              <a:gd name="connsiteX17" fmla="*/ 3359674 w 3810000"/>
              <a:gd name="connsiteY17" fmla="*/ 1171254 h 3729628"/>
              <a:gd name="connsiteX18" fmla="*/ 3436071 w 3810000"/>
              <a:gd name="connsiteY18" fmla="*/ 2214396 h 3729628"/>
              <a:gd name="connsiteX19" fmla="*/ 3373317 w 3810000"/>
              <a:gd name="connsiteY19" fmla="*/ 2660164 h 3729628"/>
              <a:gd name="connsiteX20" fmla="*/ 3306183 w 3810000"/>
              <a:gd name="connsiteY20" fmla="*/ 2911157 h 3729628"/>
              <a:gd name="connsiteX21" fmla="*/ 3277496 w 3810000"/>
              <a:gd name="connsiteY21" fmla="*/ 3007196 h 3729628"/>
              <a:gd name="connsiteX22" fmla="*/ 3809999 w 3810000"/>
              <a:gd name="connsiteY22" fmla="*/ 3236277 h 3729628"/>
              <a:gd name="connsiteX0" fmla="*/ 3810000 w 3810000"/>
              <a:gd name="connsiteY0" fmla="*/ 3219925 h 3729629"/>
              <a:gd name="connsiteX1" fmla="*/ 3474720 w 3810000"/>
              <a:gd name="connsiteY1" fmla="*/ 3524725 h 3729629"/>
              <a:gd name="connsiteX2" fmla="*/ 3020211 w 3810000"/>
              <a:gd name="connsiteY2" fmla="*/ 3689508 h 3729629"/>
              <a:gd name="connsiteX3" fmla="*/ 2309608 w 3810000"/>
              <a:gd name="connsiteY3" fmla="*/ 3727442 h 3729629"/>
              <a:gd name="connsiteX4" fmla="*/ 1665941 w 3810000"/>
              <a:gd name="connsiteY4" fmla="*/ 3644413 h 3729629"/>
              <a:gd name="connsiteX5" fmla="*/ 1372197 w 3810000"/>
              <a:gd name="connsiteY5" fmla="*/ 3581231 h 3729629"/>
              <a:gd name="connsiteX6" fmla="*/ 937609 w 3810000"/>
              <a:gd name="connsiteY6" fmla="*/ 3434392 h 3729629"/>
              <a:gd name="connsiteX7" fmla="*/ 266650 w 3810000"/>
              <a:gd name="connsiteY7" fmla="*/ 3001646 h 3729629"/>
              <a:gd name="connsiteX8" fmla="*/ 152400 w 3810000"/>
              <a:gd name="connsiteY8" fmla="*/ 2559525 h 3729629"/>
              <a:gd name="connsiteX9" fmla="*/ 30480 w 3810000"/>
              <a:gd name="connsiteY9" fmla="*/ 2153125 h 3729629"/>
              <a:gd name="connsiteX10" fmla="*/ 0 w 3810000"/>
              <a:gd name="connsiteY10" fmla="*/ 1929605 h 3729629"/>
              <a:gd name="connsiteX11" fmla="*/ 61757 w 3810000"/>
              <a:gd name="connsiteY11" fmla="*/ 1344779 h 3729629"/>
              <a:gd name="connsiteX12" fmla="*/ 275913 w 3810000"/>
              <a:gd name="connsiteY12" fmla="*/ 940921 h 3729629"/>
              <a:gd name="connsiteX13" fmla="*/ 893683 w 3810000"/>
              <a:gd name="connsiteY13" fmla="*/ 210032 h 3729629"/>
              <a:gd name="connsiteX14" fmla="*/ 1625600 w 3810000"/>
              <a:gd name="connsiteY14" fmla="*/ 0 h 3729629"/>
              <a:gd name="connsiteX15" fmla="*/ 2407920 w 3810000"/>
              <a:gd name="connsiteY15" fmla="*/ 50005 h 3729629"/>
              <a:gd name="connsiteX16" fmla="*/ 3001978 w 3810000"/>
              <a:gd name="connsiteY16" fmla="*/ 370369 h 3729629"/>
              <a:gd name="connsiteX17" fmla="*/ 3359674 w 3810000"/>
              <a:gd name="connsiteY17" fmla="*/ 1171254 h 3729629"/>
              <a:gd name="connsiteX18" fmla="*/ 3436071 w 3810000"/>
              <a:gd name="connsiteY18" fmla="*/ 2214396 h 3729629"/>
              <a:gd name="connsiteX19" fmla="*/ 3373317 w 3810000"/>
              <a:gd name="connsiteY19" fmla="*/ 2660164 h 3729629"/>
              <a:gd name="connsiteX20" fmla="*/ 3306183 w 3810000"/>
              <a:gd name="connsiteY20" fmla="*/ 2911157 h 3729629"/>
              <a:gd name="connsiteX21" fmla="*/ 3277496 w 3810000"/>
              <a:gd name="connsiteY21" fmla="*/ 3007196 h 3729629"/>
              <a:gd name="connsiteX22" fmla="*/ 3809999 w 3810000"/>
              <a:gd name="connsiteY22" fmla="*/ 3236277 h 3729629"/>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66650 w 3810000"/>
              <a:gd name="connsiteY7" fmla="*/ 3001646 h 3729312"/>
              <a:gd name="connsiteX8" fmla="*/ 152400 w 3810000"/>
              <a:gd name="connsiteY8" fmla="*/ 2559525 h 3729312"/>
              <a:gd name="connsiteX9" fmla="*/ 30480 w 3810000"/>
              <a:gd name="connsiteY9" fmla="*/ 2153125 h 3729312"/>
              <a:gd name="connsiteX10" fmla="*/ 0 w 3810000"/>
              <a:gd name="connsiteY10" fmla="*/ 1929605 h 3729312"/>
              <a:gd name="connsiteX11" fmla="*/ 61757 w 3810000"/>
              <a:gd name="connsiteY11" fmla="*/ 1344779 h 3729312"/>
              <a:gd name="connsiteX12" fmla="*/ 275913 w 3810000"/>
              <a:gd name="connsiteY12" fmla="*/ 940921 h 3729312"/>
              <a:gd name="connsiteX13" fmla="*/ 893683 w 3810000"/>
              <a:gd name="connsiteY13" fmla="*/ 210032 h 3729312"/>
              <a:gd name="connsiteX14" fmla="*/ 1625600 w 3810000"/>
              <a:gd name="connsiteY14" fmla="*/ 0 h 3729312"/>
              <a:gd name="connsiteX15" fmla="*/ 2407920 w 3810000"/>
              <a:gd name="connsiteY15" fmla="*/ 50005 h 3729312"/>
              <a:gd name="connsiteX16" fmla="*/ 3001978 w 3810000"/>
              <a:gd name="connsiteY16" fmla="*/ 370369 h 3729312"/>
              <a:gd name="connsiteX17" fmla="*/ 3359674 w 3810000"/>
              <a:gd name="connsiteY17" fmla="*/ 1171254 h 3729312"/>
              <a:gd name="connsiteX18" fmla="*/ 3436071 w 3810000"/>
              <a:gd name="connsiteY18" fmla="*/ 2214396 h 3729312"/>
              <a:gd name="connsiteX19" fmla="*/ 3373317 w 3810000"/>
              <a:gd name="connsiteY19" fmla="*/ 2660164 h 3729312"/>
              <a:gd name="connsiteX20" fmla="*/ 3306183 w 3810000"/>
              <a:gd name="connsiteY20" fmla="*/ 2911157 h 3729312"/>
              <a:gd name="connsiteX21" fmla="*/ 3277496 w 3810000"/>
              <a:gd name="connsiteY21" fmla="*/ 3007196 h 3729312"/>
              <a:gd name="connsiteX22" fmla="*/ 3809999 w 3810000"/>
              <a:gd name="connsiteY22"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66650 w 3810000"/>
              <a:gd name="connsiteY7" fmla="*/ 3001646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929605 h 3729312"/>
              <a:gd name="connsiteX9" fmla="*/ 83357 w 3831600"/>
              <a:gd name="connsiteY9" fmla="*/ 1344779 h 3729312"/>
              <a:gd name="connsiteX10" fmla="*/ 297513 w 3831600"/>
              <a:gd name="connsiteY10" fmla="*/ 940921 h 3729312"/>
              <a:gd name="connsiteX11" fmla="*/ 915283 w 3831600"/>
              <a:gd name="connsiteY11" fmla="*/ 210032 h 3729312"/>
              <a:gd name="connsiteX12" fmla="*/ 1647200 w 3831600"/>
              <a:gd name="connsiteY12" fmla="*/ 0 h 3729312"/>
              <a:gd name="connsiteX13" fmla="*/ 2429520 w 3831600"/>
              <a:gd name="connsiteY13" fmla="*/ 50005 h 3729312"/>
              <a:gd name="connsiteX14" fmla="*/ 3023578 w 3831600"/>
              <a:gd name="connsiteY14" fmla="*/ 370369 h 3729312"/>
              <a:gd name="connsiteX15" fmla="*/ 3381274 w 3831600"/>
              <a:gd name="connsiteY15" fmla="*/ 1171254 h 3729312"/>
              <a:gd name="connsiteX16" fmla="*/ 3457671 w 3831600"/>
              <a:gd name="connsiteY16" fmla="*/ 2214396 h 3729312"/>
              <a:gd name="connsiteX17" fmla="*/ 3394917 w 3831600"/>
              <a:gd name="connsiteY17" fmla="*/ 2660164 h 3729312"/>
              <a:gd name="connsiteX18" fmla="*/ 3327783 w 3831600"/>
              <a:gd name="connsiteY18" fmla="*/ 2911157 h 3729312"/>
              <a:gd name="connsiteX19" fmla="*/ 3299096 w 3831600"/>
              <a:gd name="connsiteY19" fmla="*/ 3007196 h 3729312"/>
              <a:gd name="connsiteX20" fmla="*/ 3831599 w 3831600"/>
              <a:gd name="connsiteY20"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929605 h 3729312"/>
              <a:gd name="connsiteX9" fmla="*/ 297513 w 3831600"/>
              <a:gd name="connsiteY9" fmla="*/ 940921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854197 h 3729312"/>
              <a:gd name="connsiteX9" fmla="*/ 297513 w 3831600"/>
              <a:gd name="connsiteY9" fmla="*/ 940921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854197 h 3729312"/>
              <a:gd name="connsiteX9" fmla="*/ 311558 w 3831600"/>
              <a:gd name="connsiteY9" fmla="*/ 841700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27607 w 3827607"/>
              <a:gd name="connsiteY0" fmla="*/ 3219925 h 3729312"/>
              <a:gd name="connsiteX1" fmla="*/ 3412740 w 3827607"/>
              <a:gd name="connsiteY1" fmla="*/ 3548539 h 3729312"/>
              <a:gd name="connsiteX2" fmla="*/ 3037818 w 3827607"/>
              <a:gd name="connsiteY2" fmla="*/ 3689508 h 3729312"/>
              <a:gd name="connsiteX3" fmla="*/ 2327215 w 3827607"/>
              <a:gd name="connsiteY3" fmla="*/ 3727442 h 3729312"/>
              <a:gd name="connsiteX4" fmla="*/ 1683548 w 3827607"/>
              <a:gd name="connsiteY4" fmla="*/ 3644413 h 3729312"/>
              <a:gd name="connsiteX5" fmla="*/ 1038687 w 3827607"/>
              <a:gd name="connsiteY5" fmla="*/ 3462165 h 3729312"/>
              <a:gd name="connsiteX6" fmla="*/ 260849 w 3827607"/>
              <a:gd name="connsiteY6" fmla="*/ 2950050 h 3729312"/>
              <a:gd name="connsiteX7" fmla="*/ 10635 w 3827607"/>
              <a:gd name="connsiteY7" fmla="*/ 2200752 h 3729312"/>
              <a:gd name="connsiteX8" fmla="*/ 17607 w 3827607"/>
              <a:gd name="connsiteY8" fmla="*/ 1854197 h 3729312"/>
              <a:gd name="connsiteX9" fmla="*/ 307565 w 3827607"/>
              <a:gd name="connsiteY9" fmla="*/ 841700 h 3729312"/>
              <a:gd name="connsiteX10" fmla="*/ 911290 w 3827607"/>
              <a:gd name="connsiteY10" fmla="*/ 210032 h 3729312"/>
              <a:gd name="connsiteX11" fmla="*/ 1643207 w 3827607"/>
              <a:gd name="connsiteY11" fmla="*/ 0 h 3729312"/>
              <a:gd name="connsiteX12" fmla="*/ 2425527 w 3827607"/>
              <a:gd name="connsiteY12" fmla="*/ 50005 h 3729312"/>
              <a:gd name="connsiteX13" fmla="*/ 3019585 w 3827607"/>
              <a:gd name="connsiteY13" fmla="*/ 370369 h 3729312"/>
              <a:gd name="connsiteX14" fmla="*/ 3377281 w 3827607"/>
              <a:gd name="connsiteY14" fmla="*/ 1171254 h 3729312"/>
              <a:gd name="connsiteX15" fmla="*/ 3453678 w 3827607"/>
              <a:gd name="connsiteY15" fmla="*/ 2214396 h 3729312"/>
              <a:gd name="connsiteX16" fmla="*/ 3390924 w 3827607"/>
              <a:gd name="connsiteY16" fmla="*/ 2660164 h 3729312"/>
              <a:gd name="connsiteX17" fmla="*/ 3323790 w 3827607"/>
              <a:gd name="connsiteY17" fmla="*/ 2911157 h 3729312"/>
              <a:gd name="connsiteX18" fmla="*/ 3295103 w 3827607"/>
              <a:gd name="connsiteY18" fmla="*/ 3007196 h 3729312"/>
              <a:gd name="connsiteX19" fmla="*/ 3827606 w 3827607"/>
              <a:gd name="connsiteY19" fmla="*/ 3236277 h 3729312"/>
              <a:gd name="connsiteX0" fmla="*/ 3833194 w 3833194"/>
              <a:gd name="connsiteY0" fmla="*/ 3219925 h 3729312"/>
              <a:gd name="connsiteX1" fmla="*/ 3418327 w 3833194"/>
              <a:gd name="connsiteY1" fmla="*/ 3548539 h 3729312"/>
              <a:gd name="connsiteX2" fmla="*/ 3043405 w 3833194"/>
              <a:gd name="connsiteY2" fmla="*/ 3689508 h 3729312"/>
              <a:gd name="connsiteX3" fmla="*/ 2332802 w 3833194"/>
              <a:gd name="connsiteY3" fmla="*/ 3727442 h 3729312"/>
              <a:gd name="connsiteX4" fmla="*/ 1689135 w 3833194"/>
              <a:gd name="connsiteY4" fmla="*/ 3644413 h 3729312"/>
              <a:gd name="connsiteX5" fmla="*/ 1044274 w 3833194"/>
              <a:gd name="connsiteY5" fmla="*/ 3462165 h 3729312"/>
              <a:gd name="connsiteX6" fmla="*/ 266436 w 3833194"/>
              <a:gd name="connsiteY6" fmla="*/ 2950050 h 3729312"/>
              <a:gd name="connsiteX7" fmla="*/ 16222 w 3833194"/>
              <a:gd name="connsiteY7" fmla="*/ 2200752 h 3729312"/>
              <a:gd name="connsiteX8" fmla="*/ 23194 w 3833194"/>
              <a:gd name="connsiteY8" fmla="*/ 1854197 h 3729312"/>
              <a:gd name="connsiteX9" fmla="*/ 313152 w 3833194"/>
              <a:gd name="connsiteY9" fmla="*/ 841700 h 3729312"/>
              <a:gd name="connsiteX10" fmla="*/ 916877 w 3833194"/>
              <a:gd name="connsiteY10" fmla="*/ 210032 h 3729312"/>
              <a:gd name="connsiteX11" fmla="*/ 1648794 w 3833194"/>
              <a:gd name="connsiteY11" fmla="*/ 0 h 3729312"/>
              <a:gd name="connsiteX12" fmla="*/ 2431114 w 3833194"/>
              <a:gd name="connsiteY12" fmla="*/ 50005 h 3729312"/>
              <a:gd name="connsiteX13" fmla="*/ 3025172 w 3833194"/>
              <a:gd name="connsiteY13" fmla="*/ 370369 h 3729312"/>
              <a:gd name="connsiteX14" fmla="*/ 3382868 w 3833194"/>
              <a:gd name="connsiteY14" fmla="*/ 1171254 h 3729312"/>
              <a:gd name="connsiteX15" fmla="*/ 3459265 w 3833194"/>
              <a:gd name="connsiteY15" fmla="*/ 2214396 h 3729312"/>
              <a:gd name="connsiteX16" fmla="*/ 3396511 w 3833194"/>
              <a:gd name="connsiteY16" fmla="*/ 2660164 h 3729312"/>
              <a:gd name="connsiteX17" fmla="*/ 3329377 w 3833194"/>
              <a:gd name="connsiteY17" fmla="*/ 2911157 h 3729312"/>
              <a:gd name="connsiteX18" fmla="*/ 3300690 w 3833194"/>
              <a:gd name="connsiteY18" fmla="*/ 3007196 h 3729312"/>
              <a:gd name="connsiteX19" fmla="*/ 3833193 w 3833194"/>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15574 w 3835616"/>
              <a:gd name="connsiteY9" fmla="*/ 841700 h 3729312"/>
              <a:gd name="connsiteX10" fmla="*/ 919299 w 3835616"/>
              <a:gd name="connsiteY10" fmla="*/ 210032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919299 w 3835616"/>
              <a:gd name="connsiteY10" fmla="*/ 210032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171595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29746 w 3835616"/>
              <a:gd name="connsiteY19" fmla="*/ 3216376 h 3729312"/>
              <a:gd name="connsiteX0" fmla="*/ 3835616 w 3841659"/>
              <a:gd name="connsiteY0" fmla="*/ 3219925 h 3729312"/>
              <a:gd name="connsiteX1" fmla="*/ 3420749 w 3841659"/>
              <a:gd name="connsiteY1" fmla="*/ 3548539 h 3729312"/>
              <a:gd name="connsiteX2" fmla="*/ 3045827 w 3841659"/>
              <a:gd name="connsiteY2" fmla="*/ 3689508 h 3729312"/>
              <a:gd name="connsiteX3" fmla="*/ 2335224 w 3841659"/>
              <a:gd name="connsiteY3" fmla="*/ 3727442 h 3729312"/>
              <a:gd name="connsiteX4" fmla="*/ 1691557 w 3841659"/>
              <a:gd name="connsiteY4" fmla="*/ 3644413 h 3729312"/>
              <a:gd name="connsiteX5" fmla="*/ 1046696 w 3841659"/>
              <a:gd name="connsiteY5" fmla="*/ 3462165 h 3729312"/>
              <a:gd name="connsiteX6" fmla="*/ 268858 w 3841659"/>
              <a:gd name="connsiteY6" fmla="*/ 2950050 h 3729312"/>
              <a:gd name="connsiteX7" fmla="*/ 18644 w 3841659"/>
              <a:gd name="connsiteY7" fmla="*/ 2200752 h 3729312"/>
              <a:gd name="connsiteX8" fmla="*/ 30297 w 3841659"/>
              <a:gd name="connsiteY8" fmla="*/ 1762911 h 3729312"/>
              <a:gd name="connsiteX9" fmla="*/ 301529 w 3841659"/>
              <a:gd name="connsiteY9" fmla="*/ 901232 h 3729312"/>
              <a:gd name="connsiteX10" fmla="*/ 717992 w 3841659"/>
              <a:gd name="connsiteY10" fmla="*/ 341005 h 3729312"/>
              <a:gd name="connsiteX11" fmla="*/ 1651216 w 3841659"/>
              <a:gd name="connsiteY11" fmla="*/ 0 h 3729312"/>
              <a:gd name="connsiteX12" fmla="*/ 2433536 w 3841659"/>
              <a:gd name="connsiteY12" fmla="*/ 50005 h 3729312"/>
              <a:gd name="connsiteX13" fmla="*/ 3027594 w 3841659"/>
              <a:gd name="connsiteY13" fmla="*/ 370369 h 3729312"/>
              <a:gd name="connsiteX14" fmla="*/ 3385290 w 3841659"/>
              <a:gd name="connsiteY14" fmla="*/ 1171254 h 3729312"/>
              <a:gd name="connsiteX15" fmla="*/ 3461687 w 3841659"/>
              <a:gd name="connsiteY15" fmla="*/ 2214396 h 3729312"/>
              <a:gd name="connsiteX16" fmla="*/ 3398933 w 3841659"/>
              <a:gd name="connsiteY16" fmla="*/ 2660164 h 3729312"/>
              <a:gd name="connsiteX17" fmla="*/ 3331799 w 3841659"/>
              <a:gd name="connsiteY17" fmla="*/ 2911157 h 3729312"/>
              <a:gd name="connsiteX18" fmla="*/ 3303112 w 3841659"/>
              <a:gd name="connsiteY18" fmla="*/ 3007196 h 3729312"/>
              <a:gd name="connsiteX19" fmla="*/ 3841659 w 3841659"/>
              <a:gd name="connsiteY19" fmla="*/ 3223109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762243 w 3835616"/>
              <a:gd name="connsiteY19" fmla="*/ 3112020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03112 w 3841661"/>
              <a:gd name="connsiteY18" fmla="*/ 3007196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03112 w 3841661"/>
              <a:gd name="connsiteY18" fmla="*/ 3007196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65486"/>
              <a:gd name="connsiteY0" fmla="*/ 3219925 h 3729312"/>
              <a:gd name="connsiteX1" fmla="*/ 3420749 w 3865486"/>
              <a:gd name="connsiteY1" fmla="*/ 3548539 h 3729312"/>
              <a:gd name="connsiteX2" fmla="*/ 3045827 w 3865486"/>
              <a:gd name="connsiteY2" fmla="*/ 3689508 h 3729312"/>
              <a:gd name="connsiteX3" fmla="*/ 2335224 w 3865486"/>
              <a:gd name="connsiteY3" fmla="*/ 3727442 h 3729312"/>
              <a:gd name="connsiteX4" fmla="*/ 1691557 w 3865486"/>
              <a:gd name="connsiteY4" fmla="*/ 3644413 h 3729312"/>
              <a:gd name="connsiteX5" fmla="*/ 1046696 w 3865486"/>
              <a:gd name="connsiteY5" fmla="*/ 3462165 h 3729312"/>
              <a:gd name="connsiteX6" fmla="*/ 268858 w 3865486"/>
              <a:gd name="connsiteY6" fmla="*/ 2950050 h 3729312"/>
              <a:gd name="connsiteX7" fmla="*/ 18644 w 3865486"/>
              <a:gd name="connsiteY7" fmla="*/ 2200752 h 3729312"/>
              <a:gd name="connsiteX8" fmla="*/ 30297 w 3865486"/>
              <a:gd name="connsiteY8" fmla="*/ 1762911 h 3729312"/>
              <a:gd name="connsiteX9" fmla="*/ 301529 w 3865486"/>
              <a:gd name="connsiteY9" fmla="*/ 901232 h 3729312"/>
              <a:gd name="connsiteX10" fmla="*/ 717992 w 3865486"/>
              <a:gd name="connsiteY10" fmla="*/ 341005 h 3729312"/>
              <a:gd name="connsiteX11" fmla="*/ 1651216 w 3865486"/>
              <a:gd name="connsiteY11" fmla="*/ 0 h 3729312"/>
              <a:gd name="connsiteX12" fmla="*/ 2433536 w 3865486"/>
              <a:gd name="connsiteY12" fmla="*/ 50005 h 3729312"/>
              <a:gd name="connsiteX13" fmla="*/ 3027594 w 3865486"/>
              <a:gd name="connsiteY13" fmla="*/ 370369 h 3729312"/>
              <a:gd name="connsiteX14" fmla="*/ 3385290 w 3865486"/>
              <a:gd name="connsiteY14" fmla="*/ 1171254 h 3729312"/>
              <a:gd name="connsiteX15" fmla="*/ 3461687 w 3865486"/>
              <a:gd name="connsiteY15" fmla="*/ 2214396 h 3729312"/>
              <a:gd name="connsiteX16" fmla="*/ 3398933 w 3865486"/>
              <a:gd name="connsiteY16" fmla="*/ 2660164 h 3729312"/>
              <a:gd name="connsiteX17" fmla="*/ 3331799 w 3865486"/>
              <a:gd name="connsiteY17" fmla="*/ 2911157 h 3729312"/>
              <a:gd name="connsiteX18" fmla="*/ 3865486 w 3865486"/>
              <a:gd name="connsiteY18" fmla="*/ 313895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430700 w 3837690"/>
              <a:gd name="connsiteY16" fmla="*/ 2656798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430700 w 3837690"/>
              <a:gd name="connsiteY16" fmla="*/ 2656798 h 3729312"/>
              <a:gd name="connsiteX17" fmla="*/ 3292091 w 3837690"/>
              <a:gd name="connsiteY17" fmla="*/ 2978484 h 3729312"/>
              <a:gd name="connsiteX18" fmla="*/ 3837690 w 3837690"/>
              <a:gd name="connsiteY18" fmla="*/ 3213012 h 3729312"/>
              <a:gd name="connsiteX0" fmla="*/ 3835616 w 3837690"/>
              <a:gd name="connsiteY0" fmla="*/ 3219925 h 3729576"/>
              <a:gd name="connsiteX1" fmla="*/ 3416779 w 3837690"/>
              <a:gd name="connsiteY1" fmla="*/ 3528340 h 3729576"/>
              <a:gd name="connsiteX2" fmla="*/ 3045827 w 3837690"/>
              <a:gd name="connsiteY2" fmla="*/ 3689508 h 3729576"/>
              <a:gd name="connsiteX3" fmla="*/ 2335224 w 3837690"/>
              <a:gd name="connsiteY3" fmla="*/ 3727442 h 3729576"/>
              <a:gd name="connsiteX4" fmla="*/ 1691557 w 3837690"/>
              <a:gd name="connsiteY4" fmla="*/ 3644413 h 3729576"/>
              <a:gd name="connsiteX5" fmla="*/ 1046696 w 3837690"/>
              <a:gd name="connsiteY5" fmla="*/ 3462165 h 3729576"/>
              <a:gd name="connsiteX6" fmla="*/ 268858 w 3837690"/>
              <a:gd name="connsiteY6" fmla="*/ 2950050 h 3729576"/>
              <a:gd name="connsiteX7" fmla="*/ 18644 w 3837690"/>
              <a:gd name="connsiteY7" fmla="*/ 2200752 h 3729576"/>
              <a:gd name="connsiteX8" fmla="*/ 30297 w 3837690"/>
              <a:gd name="connsiteY8" fmla="*/ 1762911 h 3729576"/>
              <a:gd name="connsiteX9" fmla="*/ 301529 w 3837690"/>
              <a:gd name="connsiteY9" fmla="*/ 901232 h 3729576"/>
              <a:gd name="connsiteX10" fmla="*/ 717992 w 3837690"/>
              <a:gd name="connsiteY10" fmla="*/ 341005 h 3729576"/>
              <a:gd name="connsiteX11" fmla="*/ 1651216 w 3837690"/>
              <a:gd name="connsiteY11" fmla="*/ 0 h 3729576"/>
              <a:gd name="connsiteX12" fmla="*/ 2433536 w 3837690"/>
              <a:gd name="connsiteY12" fmla="*/ 50005 h 3729576"/>
              <a:gd name="connsiteX13" fmla="*/ 3027594 w 3837690"/>
              <a:gd name="connsiteY13" fmla="*/ 370369 h 3729576"/>
              <a:gd name="connsiteX14" fmla="*/ 3385290 w 3837690"/>
              <a:gd name="connsiteY14" fmla="*/ 1171254 h 3729576"/>
              <a:gd name="connsiteX15" fmla="*/ 3461687 w 3837690"/>
              <a:gd name="connsiteY15" fmla="*/ 2214396 h 3729576"/>
              <a:gd name="connsiteX16" fmla="*/ 3430700 w 3837690"/>
              <a:gd name="connsiteY16" fmla="*/ 2656798 h 3729576"/>
              <a:gd name="connsiteX17" fmla="*/ 3292091 w 3837690"/>
              <a:gd name="connsiteY17" fmla="*/ 2978484 h 3729576"/>
              <a:gd name="connsiteX18" fmla="*/ 3837690 w 3837690"/>
              <a:gd name="connsiteY18" fmla="*/ 3213012 h 3729576"/>
              <a:gd name="connsiteX0" fmla="*/ 3835616 w 3837690"/>
              <a:gd name="connsiteY0" fmla="*/ 3219925 h 3727718"/>
              <a:gd name="connsiteX1" fmla="*/ 3416779 w 3837690"/>
              <a:gd name="connsiteY1" fmla="*/ 3528340 h 3727718"/>
              <a:gd name="connsiteX2" fmla="*/ 2986264 w 3837690"/>
              <a:gd name="connsiteY2" fmla="*/ 3665944 h 3727718"/>
              <a:gd name="connsiteX3" fmla="*/ 2335224 w 3837690"/>
              <a:gd name="connsiteY3" fmla="*/ 3727442 h 3727718"/>
              <a:gd name="connsiteX4" fmla="*/ 1691557 w 3837690"/>
              <a:gd name="connsiteY4" fmla="*/ 3644413 h 3727718"/>
              <a:gd name="connsiteX5" fmla="*/ 1046696 w 3837690"/>
              <a:gd name="connsiteY5" fmla="*/ 3462165 h 3727718"/>
              <a:gd name="connsiteX6" fmla="*/ 268858 w 3837690"/>
              <a:gd name="connsiteY6" fmla="*/ 2950050 h 3727718"/>
              <a:gd name="connsiteX7" fmla="*/ 18644 w 3837690"/>
              <a:gd name="connsiteY7" fmla="*/ 2200752 h 3727718"/>
              <a:gd name="connsiteX8" fmla="*/ 30297 w 3837690"/>
              <a:gd name="connsiteY8" fmla="*/ 1762911 h 3727718"/>
              <a:gd name="connsiteX9" fmla="*/ 301529 w 3837690"/>
              <a:gd name="connsiteY9" fmla="*/ 901232 h 3727718"/>
              <a:gd name="connsiteX10" fmla="*/ 717992 w 3837690"/>
              <a:gd name="connsiteY10" fmla="*/ 341005 h 3727718"/>
              <a:gd name="connsiteX11" fmla="*/ 1651216 w 3837690"/>
              <a:gd name="connsiteY11" fmla="*/ 0 h 3727718"/>
              <a:gd name="connsiteX12" fmla="*/ 2433536 w 3837690"/>
              <a:gd name="connsiteY12" fmla="*/ 50005 h 3727718"/>
              <a:gd name="connsiteX13" fmla="*/ 3027594 w 3837690"/>
              <a:gd name="connsiteY13" fmla="*/ 370369 h 3727718"/>
              <a:gd name="connsiteX14" fmla="*/ 3385290 w 3837690"/>
              <a:gd name="connsiteY14" fmla="*/ 1171254 h 3727718"/>
              <a:gd name="connsiteX15" fmla="*/ 3461687 w 3837690"/>
              <a:gd name="connsiteY15" fmla="*/ 2214396 h 3727718"/>
              <a:gd name="connsiteX16" fmla="*/ 3430700 w 3837690"/>
              <a:gd name="connsiteY16" fmla="*/ 2656798 h 3727718"/>
              <a:gd name="connsiteX17" fmla="*/ 3292091 w 3837690"/>
              <a:gd name="connsiteY17" fmla="*/ 2978484 h 3727718"/>
              <a:gd name="connsiteX18" fmla="*/ 3837690 w 3837690"/>
              <a:gd name="connsiteY18" fmla="*/ 3213012 h 3727718"/>
              <a:gd name="connsiteX0" fmla="*/ 3835616 w 3837690"/>
              <a:gd name="connsiteY0" fmla="*/ 3219925 h 3727718"/>
              <a:gd name="connsiteX1" fmla="*/ 3416779 w 3837690"/>
              <a:gd name="connsiteY1" fmla="*/ 3528340 h 3727718"/>
              <a:gd name="connsiteX2" fmla="*/ 2986264 w 3837690"/>
              <a:gd name="connsiteY2" fmla="*/ 3665944 h 3727718"/>
              <a:gd name="connsiteX3" fmla="*/ 2335224 w 3837690"/>
              <a:gd name="connsiteY3" fmla="*/ 3727442 h 3727718"/>
              <a:gd name="connsiteX4" fmla="*/ 1691557 w 3837690"/>
              <a:gd name="connsiteY4" fmla="*/ 3644413 h 3727718"/>
              <a:gd name="connsiteX5" fmla="*/ 1046696 w 3837690"/>
              <a:gd name="connsiteY5" fmla="*/ 3462165 h 3727718"/>
              <a:gd name="connsiteX6" fmla="*/ 268858 w 3837690"/>
              <a:gd name="connsiteY6" fmla="*/ 2950050 h 3727718"/>
              <a:gd name="connsiteX7" fmla="*/ 18644 w 3837690"/>
              <a:gd name="connsiteY7" fmla="*/ 2200752 h 3727718"/>
              <a:gd name="connsiteX8" fmla="*/ 30297 w 3837690"/>
              <a:gd name="connsiteY8" fmla="*/ 1762911 h 3727718"/>
              <a:gd name="connsiteX9" fmla="*/ 301529 w 3837690"/>
              <a:gd name="connsiteY9" fmla="*/ 901232 h 3727718"/>
              <a:gd name="connsiteX10" fmla="*/ 717992 w 3837690"/>
              <a:gd name="connsiteY10" fmla="*/ 341005 h 3727718"/>
              <a:gd name="connsiteX11" fmla="*/ 1651216 w 3837690"/>
              <a:gd name="connsiteY11" fmla="*/ 0 h 3727718"/>
              <a:gd name="connsiteX12" fmla="*/ 2433536 w 3837690"/>
              <a:gd name="connsiteY12" fmla="*/ 50005 h 3727718"/>
              <a:gd name="connsiteX13" fmla="*/ 3027594 w 3837690"/>
              <a:gd name="connsiteY13" fmla="*/ 370369 h 3727718"/>
              <a:gd name="connsiteX14" fmla="*/ 3385290 w 3837690"/>
              <a:gd name="connsiteY14" fmla="*/ 1171254 h 3727718"/>
              <a:gd name="connsiteX15" fmla="*/ 3461687 w 3837690"/>
              <a:gd name="connsiteY15" fmla="*/ 2214396 h 3727718"/>
              <a:gd name="connsiteX16" fmla="*/ 3430700 w 3837690"/>
              <a:gd name="connsiteY16" fmla="*/ 2656798 h 3727718"/>
              <a:gd name="connsiteX17" fmla="*/ 3292091 w 3837690"/>
              <a:gd name="connsiteY17" fmla="*/ 2978484 h 3727718"/>
              <a:gd name="connsiteX18" fmla="*/ 3837690 w 3837690"/>
              <a:gd name="connsiteY18" fmla="*/ 3223110 h 3727718"/>
              <a:gd name="connsiteX0" fmla="*/ 3835616 w 3837690"/>
              <a:gd name="connsiteY0" fmla="*/ 3219925 h 3729804"/>
              <a:gd name="connsiteX1" fmla="*/ 3416779 w 3837690"/>
              <a:gd name="connsiteY1" fmla="*/ 3528340 h 3729804"/>
              <a:gd name="connsiteX2" fmla="*/ 2964477 w 3837690"/>
              <a:gd name="connsiteY2" fmla="*/ 3558897 h 3729804"/>
              <a:gd name="connsiteX3" fmla="*/ 2335224 w 3837690"/>
              <a:gd name="connsiteY3" fmla="*/ 3727442 h 3729804"/>
              <a:gd name="connsiteX4" fmla="*/ 1691557 w 3837690"/>
              <a:gd name="connsiteY4" fmla="*/ 3644413 h 3729804"/>
              <a:gd name="connsiteX5" fmla="*/ 1046696 w 3837690"/>
              <a:gd name="connsiteY5" fmla="*/ 3462165 h 3729804"/>
              <a:gd name="connsiteX6" fmla="*/ 268858 w 3837690"/>
              <a:gd name="connsiteY6" fmla="*/ 2950050 h 3729804"/>
              <a:gd name="connsiteX7" fmla="*/ 18644 w 3837690"/>
              <a:gd name="connsiteY7" fmla="*/ 2200752 h 3729804"/>
              <a:gd name="connsiteX8" fmla="*/ 30297 w 3837690"/>
              <a:gd name="connsiteY8" fmla="*/ 1762911 h 3729804"/>
              <a:gd name="connsiteX9" fmla="*/ 301529 w 3837690"/>
              <a:gd name="connsiteY9" fmla="*/ 901232 h 3729804"/>
              <a:gd name="connsiteX10" fmla="*/ 717992 w 3837690"/>
              <a:gd name="connsiteY10" fmla="*/ 341005 h 3729804"/>
              <a:gd name="connsiteX11" fmla="*/ 1651216 w 3837690"/>
              <a:gd name="connsiteY11" fmla="*/ 0 h 3729804"/>
              <a:gd name="connsiteX12" fmla="*/ 2433536 w 3837690"/>
              <a:gd name="connsiteY12" fmla="*/ 50005 h 3729804"/>
              <a:gd name="connsiteX13" fmla="*/ 3027594 w 3837690"/>
              <a:gd name="connsiteY13" fmla="*/ 370369 h 3729804"/>
              <a:gd name="connsiteX14" fmla="*/ 3385290 w 3837690"/>
              <a:gd name="connsiteY14" fmla="*/ 1171254 h 3729804"/>
              <a:gd name="connsiteX15" fmla="*/ 3461687 w 3837690"/>
              <a:gd name="connsiteY15" fmla="*/ 2214396 h 3729804"/>
              <a:gd name="connsiteX16" fmla="*/ 3430700 w 3837690"/>
              <a:gd name="connsiteY16" fmla="*/ 2656798 h 3729804"/>
              <a:gd name="connsiteX17" fmla="*/ 3292091 w 3837690"/>
              <a:gd name="connsiteY17" fmla="*/ 2978484 h 3729804"/>
              <a:gd name="connsiteX18" fmla="*/ 3837690 w 3837690"/>
              <a:gd name="connsiteY18" fmla="*/ 3223110 h 3729804"/>
              <a:gd name="connsiteX0" fmla="*/ 3835616 w 3837690"/>
              <a:gd name="connsiteY0" fmla="*/ 3219925 h 3728640"/>
              <a:gd name="connsiteX1" fmla="*/ 3416779 w 3837690"/>
              <a:gd name="connsiteY1" fmla="*/ 3528340 h 3728640"/>
              <a:gd name="connsiteX2" fmla="*/ 2964477 w 3837690"/>
              <a:gd name="connsiteY2" fmla="*/ 3558897 h 3728640"/>
              <a:gd name="connsiteX3" fmla="*/ 2335224 w 3837690"/>
              <a:gd name="connsiteY3" fmla="*/ 3727442 h 3728640"/>
              <a:gd name="connsiteX4" fmla="*/ 1046696 w 3837690"/>
              <a:gd name="connsiteY4" fmla="*/ 3462165 h 3728640"/>
              <a:gd name="connsiteX5" fmla="*/ 268858 w 3837690"/>
              <a:gd name="connsiteY5" fmla="*/ 2950050 h 3728640"/>
              <a:gd name="connsiteX6" fmla="*/ 18644 w 3837690"/>
              <a:gd name="connsiteY6" fmla="*/ 2200752 h 3728640"/>
              <a:gd name="connsiteX7" fmla="*/ 30297 w 3837690"/>
              <a:gd name="connsiteY7" fmla="*/ 1762911 h 3728640"/>
              <a:gd name="connsiteX8" fmla="*/ 301529 w 3837690"/>
              <a:gd name="connsiteY8" fmla="*/ 901232 h 3728640"/>
              <a:gd name="connsiteX9" fmla="*/ 717992 w 3837690"/>
              <a:gd name="connsiteY9" fmla="*/ 341005 h 3728640"/>
              <a:gd name="connsiteX10" fmla="*/ 1651216 w 3837690"/>
              <a:gd name="connsiteY10" fmla="*/ 0 h 3728640"/>
              <a:gd name="connsiteX11" fmla="*/ 2433536 w 3837690"/>
              <a:gd name="connsiteY11" fmla="*/ 50005 h 3728640"/>
              <a:gd name="connsiteX12" fmla="*/ 3027594 w 3837690"/>
              <a:gd name="connsiteY12" fmla="*/ 370369 h 3728640"/>
              <a:gd name="connsiteX13" fmla="*/ 3385290 w 3837690"/>
              <a:gd name="connsiteY13" fmla="*/ 1171254 h 3728640"/>
              <a:gd name="connsiteX14" fmla="*/ 3461687 w 3837690"/>
              <a:gd name="connsiteY14" fmla="*/ 2214396 h 3728640"/>
              <a:gd name="connsiteX15" fmla="*/ 3430700 w 3837690"/>
              <a:gd name="connsiteY15" fmla="*/ 2656798 h 3728640"/>
              <a:gd name="connsiteX16" fmla="*/ 3292091 w 3837690"/>
              <a:gd name="connsiteY16" fmla="*/ 2978484 h 3728640"/>
              <a:gd name="connsiteX17" fmla="*/ 3837690 w 3837690"/>
              <a:gd name="connsiteY17" fmla="*/ 3223110 h 3728640"/>
              <a:gd name="connsiteX0" fmla="*/ 3835616 w 3837690"/>
              <a:gd name="connsiteY0" fmla="*/ 3219925 h 3728656"/>
              <a:gd name="connsiteX1" fmla="*/ 3417487 w 3837690"/>
              <a:gd name="connsiteY1" fmla="*/ 3513956 h 3728656"/>
              <a:gd name="connsiteX2" fmla="*/ 2964477 w 3837690"/>
              <a:gd name="connsiteY2" fmla="*/ 3558897 h 3728656"/>
              <a:gd name="connsiteX3" fmla="*/ 2335224 w 3837690"/>
              <a:gd name="connsiteY3" fmla="*/ 3727442 h 3728656"/>
              <a:gd name="connsiteX4" fmla="*/ 1046696 w 3837690"/>
              <a:gd name="connsiteY4" fmla="*/ 3462165 h 3728656"/>
              <a:gd name="connsiteX5" fmla="*/ 268858 w 3837690"/>
              <a:gd name="connsiteY5" fmla="*/ 2950050 h 3728656"/>
              <a:gd name="connsiteX6" fmla="*/ 18644 w 3837690"/>
              <a:gd name="connsiteY6" fmla="*/ 2200752 h 3728656"/>
              <a:gd name="connsiteX7" fmla="*/ 30297 w 3837690"/>
              <a:gd name="connsiteY7" fmla="*/ 1762911 h 3728656"/>
              <a:gd name="connsiteX8" fmla="*/ 301529 w 3837690"/>
              <a:gd name="connsiteY8" fmla="*/ 901232 h 3728656"/>
              <a:gd name="connsiteX9" fmla="*/ 717992 w 3837690"/>
              <a:gd name="connsiteY9" fmla="*/ 341005 h 3728656"/>
              <a:gd name="connsiteX10" fmla="*/ 1651216 w 3837690"/>
              <a:gd name="connsiteY10" fmla="*/ 0 h 3728656"/>
              <a:gd name="connsiteX11" fmla="*/ 2433536 w 3837690"/>
              <a:gd name="connsiteY11" fmla="*/ 50005 h 3728656"/>
              <a:gd name="connsiteX12" fmla="*/ 3027594 w 3837690"/>
              <a:gd name="connsiteY12" fmla="*/ 370369 h 3728656"/>
              <a:gd name="connsiteX13" fmla="*/ 3385290 w 3837690"/>
              <a:gd name="connsiteY13" fmla="*/ 1171254 h 3728656"/>
              <a:gd name="connsiteX14" fmla="*/ 3461687 w 3837690"/>
              <a:gd name="connsiteY14" fmla="*/ 2214396 h 3728656"/>
              <a:gd name="connsiteX15" fmla="*/ 3430700 w 3837690"/>
              <a:gd name="connsiteY15" fmla="*/ 2656798 h 3728656"/>
              <a:gd name="connsiteX16" fmla="*/ 3292091 w 3837690"/>
              <a:gd name="connsiteY16" fmla="*/ 2978484 h 3728656"/>
              <a:gd name="connsiteX17" fmla="*/ 3837690 w 3837690"/>
              <a:gd name="connsiteY17" fmla="*/ 3223110 h 3728656"/>
              <a:gd name="connsiteX0" fmla="*/ 3835616 w 3835616"/>
              <a:gd name="connsiteY0" fmla="*/ 3219925 h 3728656"/>
              <a:gd name="connsiteX1" fmla="*/ 3417487 w 3835616"/>
              <a:gd name="connsiteY1" fmla="*/ 3513956 h 3728656"/>
              <a:gd name="connsiteX2" fmla="*/ 2964477 w 3835616"/>
              <a:gd name="connsiteY2" fmla="*/ 3558897 h 3728656"/>
              <a:gd name="connsiteX3" fmla="*/ 2335224 w 3835616"/>
              <a:gd name="connsiteY3" fmla="*/ 3727442 h 3728656"/>
              <a:gd name="connsiteX4" fmla="*/ 1046696 w 3835616"/>
              <a:gd name="connsiteY4" fmla="*/ 3462165 h 3728656"/>
              <a:gd name="connsiteX5" fmla="*/ 268858 w 3835616"/>
              <a:gd name="connsiteY5" fmla="*/ 2950050 h 3728656"/>
              <a:gd name="connsiteX6" fmla="*/ 18644 w 3835616"/>
              <a:gd name="connsiteY6" fmla="*/ 2200752 h 3728656"/>
              <a:gd name="connsiteX7" fmla="*/ 30297 w 3835616"/>
              <a:gd name="connsiteY7" fmla="*/ 1762911 h 3728656"/>
              <a:gd name="connsiteX8" fmla="*/ 301529 w 3835616"/>
              <a:gd name="connsiteY8" fmla="*/ 901232 h 3728656"/>
              <a:gd name="connsiteX9" fmla="*/ 717992 w 3835616"/>
              <a:gd name="connsiteY9" fmla="*/ 341005 h 3728656"/>
              <a:gd name="connsiteX10" fmla="*/ 1651216 w 3835616"/>
              <a:gd name="connsiteY10" fmla="*/ 0 h 3728656"/>
              <a:gd name="connsiteX11" fmla="*/ 2433536 w 3835616"/>
              <a:gd name="connsiteY11" fmla="*/ 50005 h 3728656"/>
              <a:gd name="connsiteX12" fmla="*/ 3027594 w 3835616"/>
              <a:gd name="connsiteY12" fmla="*/ 370369 h 3728656"/>
              <a:gd name="connsiteX13" fmla="*/ 3385290 w 3835616"/>
              <a:gd name="connsiteY13" fmla="*/ 1171254 h 3728656"/>
              <a:gd name="connsiteX14" fmla="*/ 3461687 w 3835616"/>
              <a:gd name="connsiteY14" fmla="*/ 2214396 h 3728656"/>
              <a:gd name="connsiteX15" fmla="*/ 3430700 w 3835616"/>
              <a:gd name="connsiteY15" fmla="*/ 2656798 h 3728656"/>
              <a:gd name="connsiteX16" fmla="*/ 3292091 w 3835616"/>
              <a:gd name="connsiteY16" fmla="*/ 2978484 h 3728656"/>
              <a:gd name="connsiteX17" fmla="*/ 3751780 w 3835616"/>
              <a:gd name="connsiteY17" fmla="*/ 3256428 h 3728656"/>
              <a:gd name="connsiteX0" fmla="*/ 3835616 w 3835616"/>
              <a:gd name="connsiteY0" fmla="*/ 3219925 h 3729924"/>
              <a:gd name="connsiteX1" fmla="*/ 3417487 w 3835616"/>
              <a:gd name="connsiteY1" fmla="*/ 3513956 h 3729924"/>
              <a:gd name="connsiteX2" fmla="*/ 2964477 w 3835616"/>
              <a:gd name="connsiteY2" fmla="*/ 3558897 h 3729924"/>
              <a:gd name="connsiteX3" fmla="*/ 2222800 w 3835616"/>
              <a:gd name="connsiteY3" fmla="*/ 3728717 h 3729924"/>
              <a:gd name="connsiteX4" fmla="*/ 1046696 w 3835616"/>
              <a:gd name="connsiteY4" fmla="*/ 3462165 h 3729924"/>
              <a:gd name="connsiteX5" fmla="*/ 268858 w 3835616"/>
              <a:gd name="connsiteY5" fmla="*/ 2950050 h 3729924"/>
              <a:gd name="connsiteX6" fmla="*/ 18644 w 3835616"/>
              <a:gd name="connsiteY6" fmla="*/ 2200752 h 3729924"/>
              <a:gd name="connsiteX7" fmla="*/ 30297 w 3835616"/>
              <a:gd name="connsiteY7" fmla="*/ 1762911 h 3729924"/>
              <a:gd name="connsiteX8" fmla="*/ 301529 w 3835616"/>
              <a:gd name="connsiteY8" fmla="*/ 901232 h 3729924"/>
              <a:gd name="connsiteX9" fmla="*/ 717992 w 3835616"/>
              <a:gd name="connsiteY9" fmla="*/ 341005 h 3729924"/>
              <a:gd name="connsiteX10" fmla="*/ 1651216 w 3835616"/>
              <a:gd name="connsiteY10" fmla="*/ 0 h 3729924"/>
              <a:gd name="connsiteX11" fmla="*/ 2433536 w 3835616"/>
              <a:gd name="connsiteY11" fmla="*/ 50005 h 3729924"/>
              <a:gd name="connsiteX12" fmla="*/ 3027594 w 3835616"/>
              <a:gd name="connsiteY12" fmla="*/ 370369 h 3729924"/>
              <a:gd name="connsiteX13" fmla="*/ 3385290 w 3835616"/>
              <a:gd name="connsiteY13" fmla="*/ 1171254 h 3729924"/>
              <a:gd name="connsiteX14" fmla="*/ 3461687 w 3835616"/>
              <a:gd name="connsiteY14" fmla="*/ 2214396 h 3729924"/>
              <a:gd name="connsiteX15" fmla="*/ 3430700 w 3835616"/>
              <a:gd name="connsiteY15" fmla="*/ 2656798 h 3729924"/>
              <a:gd name="connsiteX16" fmla="*/ 3292091 w 3835616"/>
              <a:gd name="connsiteY16" fmla="*/ 2978484 h 3729924"/>
              <a:gd name="connsiteX17" fmla="*/ 3751780 w 3835616"/>
              <a:gd name="connsiteY17" fmla="*/ 3256428 h 3729924"/>
              <a:gd name="connsiteX0" fmla="*/ 3835616 w 3835616"/>
              <a:gd name="connsiteY0" fmla="*/ 3219925 h 3731978"/>
              <a:gd name="connsiteX1" fmla="*/ 3417487 w 3835616"/>
              <a:gd name="connsiteY1" fmla="*/ 3513956 h 3731978"/>
              <a:gd name="connsiteX2" fmla="*/ 2964477 w 3835616"/>
              <a:gd name="connsiteY2" fmla="*/ 3558897 h 3731978"/>
              <a:gd name="connsiteX3" fmla="*/ 2222800 w 3835616"/>
              <a:gd name="connsiteY3" fmla="*/ 3728717 h 3731978"/>
              <a:gd name="connsiteX4" fmla="*/ 1046696 w 3835616"/>
              <a:gd name="connsiteY4" fmla="*/ 3462165 h 3731978"/>
              <a:gd name="connsiteX5" fmla="*/ 268858 w 3835616"/>
              <a:gd name="connsiteY5" fmla="*/ 2950050 h 3731978"/>
              <a:gd name="connsiteX6" fmla="*/ 18644 w 3835616"/>
              <a:gd name="connsiteY6" fmla="*/ 2200752 h 3731978"/>
              <a:gd name="connsiteX7" fmla="*/ 30297 w 3835616"/>
              <a:gd name="connsiteY7" fmla="*/ 1762911 h 3731978"/>
              <a:gd name="connsiteX8" fmla="*/ 301529 w 3835616"/>
              <a:gd name="connsiteY8" fmla="*/ 901232 h 3731978"/>
              <a:gd name="connsiteX9" fmla="*/ 717992 w 3835616"/>
              <a:gd name="connsiteY9" fmla="*/ 341005 h 3731978"/>
              <a:gd name="connsiteX10" fmla="*/ 1651216 w 3835616"/>
              <a:gd name="connsiteY10" fmla="*/ 0 h 3731978"/>
              <a:gd name="connsiteX11" fmla="*/ 2433536 w 3835616"/>
              <a:gd name="connsiteY11" fmla="*/ 50005 h 3731978"/>
              <a:gd name="connsiteX12" fmla="*/ 3027594 w 3835616"/>
              <a:gd name="connsiteY12" fmla="*/ 370369 h 3731978"/>
              <a:gd name="connsiteX13" fmla="*/ 3385290 w 3835616"/>
              <a:gd name="connsiteY13" fmla="*/ 1171254 h 3731978"/>
              <a:gd name="connsiteX14" fmla="*/ 3461687 w 3835616"/>
              <a:gd name="connsiteY14" fmla="*/ 2214396 h 3731978"/>
              <a:gd name="connsiteX15" fmla="*/ 3430700 w 3835616"/>
              <a:gd name="connsiteY15" fmla="*/ 2656798 h 3731978"/>
              <a:gd name="connsiteX16" fmla="*/ 3292091 w 3835616"/>
              <a:gd name="connsiteY16" fmla="*/ 2978484 h 3731978"/>
              <a:gd name="connsiteX17" fmla="*/ 3751780 w 3835616"/>
              <a:gd name="connsiteY17" fmla="*/ 3256428 h 3731978"/>
              <a:gd name="connsiteX0" fmla="*/ 3835616 w 3835616"/>
              <a:gd name="connsiteY0" fmla="*/ 3219925 h 3731979"/>
              <a:gd name="connsiteX1" fmla="*/ 3417487 w 3835616"/>
              <a:gd name="connsiteY1" fmla="*/ 3513956 h 3731979"/>
              <a:gd name="connsiteX2" fmla="*/ 2964477 w 3835616"/>
              <a:gd name="connsiteY2" fmla="*/ 3558897 h 3731979"/>
              <a:gd name="connsiteX3" fmla="*/ 2222800 w 3835616"/>
              <a:gd name="connsiteY3" fmla="*/ 3728717 h 3731979"/>
              <a:gd name="connsiteX4" fmla="*/ 1046696 w 3835616"/>
              <a:gd name="connsiteY4" fmla="*/ 3462165 h 3731979"/>
              <a:gd name="connsiteX5" fmla="*/ 268858 w 3835616"/>
              <a:gd name="connsiteY5" fmla="*/ 2950050 h 3731979"/>
              <a:gd name="connsiteX6" fmla="*/ 18644 w 3835616"/>
              <a:gd name="connsiteY6" fmla="*/ 2200752 h 3731979"/>
              <a:gd name="connsiteX7" fmla="*/ 30297 w 3835616"/>
              <a:gd name="connsiteY7" fmla="*/ 1762911 h 3731979"/>
              <a:gd name="connsiteX8" fmla="*/ 717992 w 3835616"/>
              <a:gd name="connsiteY8" fmla="*/ 341005 h 3731979"/>
              <a:gd name="connsiteX9" fmla="*/ 1651216 w 3835616"/>
              <a:gd name="connsiteY9" fmla="*/ 0 h 3731979"/>
              <a:gd name="connsiteX10" fmla="*/ 2433536 w 3835616"/>
              <a:gd name="connsiteY10" fmla="*/ 50005 h 3731979"/>
              <a:gd name="connsiteX11" fmla="*/ 3027594 w 3835616"/>
              <a:gd name="connsiteY11" fmla="*/ 370369 h 3731979"/>
              <a:gd name="connsiteX12" fmla="*/ 3385290 w 3835616"/>
              <a:gd name="connsiteY12" fmla="*/ 1171254 h 3731979"/>
              <a:gd name="connsiteX13" fmla="*/ 3461687 w 3835616"/>
              <a:gd name="connsiteY13" fmla="*/ 2214396 h 3731979"/>
              <a:gd name="connsiteX14" fmla="*/ 3430700 w 3835616"/>
              <a:gd name="connsiteY14" fmla="*/ 2656798 h 3731979"/>
              <a:gd name="connsiteX15" fmla="*/ 3292091 w 3835616"/>
              <a:gd name="connsiteY15" fmla="*/ 2978484 h 3731979"/>
              <a:gd name="connsiteX16" fmla="*/ 3751780 w 3835616"/>
              <a:gd name="connsiteY16" fmla="*/ 3256428 h 3731979"/>
              <a:gd name="connsiteX0" fmla="*/ 3835616 w 3835616"/>
              <a:gd name="connsiteY0" fmla="*/ 3219925 h 3731979"/>
              <a:gd name="connsiteX1" fmla="*/ 3417487 w 3835616"/>
              <a:gd name="connsiteY1" fmla="*/ 3513956 h 3731979"/>
              <a:gd name="connsiteX2" fmla="*/ 2964477 w 3835616"/>
              <a:gd name="connsiteY2" fmla="*/ 3558897 h 3731979"/>
              <a:gd name="connsiteX3" fmla="*/ 2222800 w 3835616"/>
              <a:gd name="connsiteY3" fmla="*/ 3728717 h 3731979"/>
              <a:gd name="connsiteX4" fmla="*/ 1046696 w 3835616"/>
              <a:gd name="connsiteY4" fmla="*/ 3462165 h 3731979"/>
              <a:gd name="connsiteX5" fmla="*/ 268858 w 3835616"/>
              <a:gd name="connsiteY5" fmla="*/ 2950050 h 3731979"/>
              <a:gd name="connsiteX6" fmla="*/ 18644 w 3835616"/>
              <a:gd name="connsiteY6" fmla="*/ 2200752 h 3731979"/>
              <a:gd name="connsiteX7" fmla="*/ 30297 w 3835616"/>
              <a:gd name="connsiteY7" fmla="*/ 1762911 h 3731979"/>
              <a:gd name="connsiteX8" fmla="*/ 542523 w 3835616"/>
              <a:gd name="connsiteY8" fmla="*/ 291475 h 3731979"/>
              <a:gd name="connsiteX9" fmla="*/ 1651216 w 3835616"/>
              <a:gd name="connsiteY9" fmla="*/ 0 h 3731979"/>
              <a:gd name="connsiteX10" fmla="*/ 2433536 w 3835616"/>
              <a:gd name="connsiteY10" fmla="*/ 50005 h 3731979"/>
              <a:gd name="connsiteX11" fmla="*/ 3027594 w 3835616"/>
              <a:gd name="connsiteY11" fmla="*/ 370369 h 3731979"/>
              <a:gd name="connsiteX12" fmla="*/ 3385290 w 3835616"/>
              <a:gd name="connsiteY12" fmla="*/ 1171254 h 3731979"/>
              <a:gd name="connsiteX13" fmla="*/ 3461687 w 3835616"/>
              <a:gd name="connsiteY13" fmla="*/ 2214396 h 3731979"/>
              <a:gd name="connsiteX14" fmla="*/ 3430700 w 3835616"/>
              <a:gd name="connsiteY14" fmla="*/ 2656798 h 3731979"/>
              <a:gd name="connsiteX15" fmla="*/ 3292091 w 3835616"/>
              <a:gd name="connsiteY15" fmla="*/ 2978484 h 3731979"/>
              <a:gd name="connsiteX16" fmla="*/ 3751780 w 3835616"/>
              <a:gd name="connsiteY16" fmla="*/ 3256428 h 3731979"/>
              <a:gd name="connsiteX0" fmla="*/ 3833553 w 3833553"/>
              <a:gd name="connsiteY0" fmla="*/ 3219925 h 3731979"/>
              <a:gd name="connsiteX1" fmla="*/ 3415424 w 3833553"/>
              <a:gd name="connsiteY1" fmla="*/ 3513956 h 3731979"/>
              <a:gd name="connsiteX2" fmla="*/ 2962414 w 3833553"/>
              <a:gd name="connsiteY2" fmla="*/ 3558897 h 3731979"/>
              <a:gd name="connsiteX3" fmla="*/ 2220737 w 3833553"/>
              <a:gd name="connsiteY3" fmla="*/ 3728717 h 3731979"/>
              <a:gd name="connsiteX4" fmla="*/ 1044633 w 3833553"/>
              <a:gd name="connsiteY4" fmla="*/ 3462165 h 3731979"/>
              <a:gd name="connsiteX5" fmla="*/ 266795 w 3833553"/>
              <a:gd name="connsiteY5" fmla="*/ 2950050 h 3731979"/>
              <a:gd name="connsiteX6" fmla="*/ 16581 w 3833553"/>
              <a:gd name="connsiteY6" fmla="*/ 2200752 h 3731979"/>
              <a:gd name="connsiteX7" fmla="*/ 34598 w 3833553"/>
              <a:gd name="connsiteY7" fmla="*/ 1633447 h 3731979"/>
              <a:gd name="connsiteX8" fmla="*/ 540460 w 3833553"/>
              <a:gd name="connsiteY8" fmla="*/ 291475 h 3731979"/>
              <a:gd name="connsiteX9" fmla="*/ 1649153 w 3833553"/>
              <a:gd name="connsiteY9" fmla="*/ 0 h 3731979"/>
              <a:gd name="connsiteX10" fmla="*/ 2431473 w 3833553"/>
              <a:gd name="connsiteY10" fmla="*/ 50005 h 3731979"/>
              <a:gd name="connsiteX11" fmla="*/ 3025531 w 3833553"/>
              <a:gd name="connsiteY11" fmla="*/ 370369 h 3731979"/>
              <a:gd name="connsiteX12" fmla="*/ 3383227 w 3833553"/>
              <a:gd name="connsiteY12" fmla="*/ 1171254 h 3731979"/>
              <a:gd name="connsiteX13" fmla="*/ 3459624 w 3833553"/>
              <a:gd name="connsiteY13" fmla="*/ 2214396 h 3731979"/>
              <a:gd name="connsiteX14" fmla="*/ 3428637 w 3833553"/>
              <a:gd name="connsiteY14" fmla="*/ 2656798 h 3731979"/>
              <a:gd name="connsiteX15" fmla="*/ 3290028 w 3833553"/>
              <a:gd name="connsiteY15" fmla="*/ 2978484 h 3731979"/>
              <a:gd name="connsiteX16" fmla="*/ 3749717 w 3833553"/>
              <a:gd name="connsiteY16" fmla="*/ 3256428 h 3731979"/>
              <a:gd name="connsiteX0" fmla="*/ 3833553 w 3833553"/>
              <a:gd name="connsiteY0" fmla="*/ 3219925 h 3731979"/>
              <a:gd name="connsiteX1" fmla="*/ 3415424 w 3833553"/>
              <a:gd name="connsiteY1" fmla="*/ 3513956 h 3731979"/>
              <a:gd name="connsiteX2" fmla="*/ 2962414 w 3833553"/>
              <a:gd name="connsiteY2" fmla="*/ 3558897 h 3731979"/>
              <a:gd name="connsiteX3" fmla="*/ 2220737 w 3833553"/>
              <a:gd name="connsiteY3" fmla="*/ 3728717 h 3731979"/>
              <a:gd name="connsiteX4" fmla="*/ 1044633 w 3833553"/>
              <a:gd name="connsiteY4" fmla="*/ 3462165 h 3731979"/>
              <a:gd name="connsiteX5" fmla="*/ 266795 w 3833553"/>
              <a:gd name="connsiteY5" fmla="*/ 2950050 h 3731979"/>
              <a:gd name="connsiteX6" fmla="*/ 16581 w 3833553"/>
              <a:gd name="connsiteY6" fmla="*/ 2200752 h 3731979"/>
              <a:gd name="connsiteX7" fmla="*/ 34598 w 3833553"/>
              <a:gd name="connsiteY7" fmla="*/ 1633447 h 3731979"/>
              <a:gd name="connsiteX8" fmla="*/ 540460 w 3833553"/>
              <a:gd name="connsiteY8" fmla="*/ 291475 h 3731979"/>
              <a:gd name="connsiteX9" fmla="*/ 1649153 w 3833553"/>
              <a:gd name="connsiteY9" fmla="*/ 0 h 3731979"/>
              <a:gd name="connsiteX10" fmla="*/ 2431473 w 3833553"/>
              <a:gd name="connsiteY10" fmla="*/ 50005 h 3731979"/>
              <a:gd name="connsiteX11" fmla="*/ 3025531 w 3833553"/>
              <a:gd name="connsiteY11" fmla="*/ 370369 h 3731979"/>
              <a:gd name="connsiteX12" fmla="*/ 3383227 w 3833553"/>
              <a:gd name="connsiteY12" fmla="*/ 1171254 h 3731979"/>
              <a:gd name="connsiteX13" fmla="*/ 3459624 w 3833553"/>
              <a:gd name="connsiteY13" fmla="*/ 2214396 h 3731979"/>
              <a:gd name="connsiteX14" fmla="*/ 3428637 w 3833553"/>
              <a:gd name="connsiteY14" fmla="*/ 2656798 h 3731979"/>
              <a:gd name="connsiteX15" fmla="*/ 3290028 w 3833553"/>
              <a:gd name="connsiteY15" fmla="*/ 2978484 h 3731979"/>
              <a:gd name="connsiteX16" fmla="*/ 3749717 w 3833553"/>
              <a:gd name="connsiteY16" fmla="*/ 3256428 h 3731979"/>
              <a:gd name="connsiteX0" fmla="*/ 3833188 w 3833188"/>
              <a:gd name="connsiteY0" fmla="*/ 3219925 h 3731979"/>
              <a:gd name="connsiteX1" fmla="*/ 3415059 w 3833188"/>
              <a:gd name="connsiteY1" fmla="*/ 3513956 h 3731979"/>
              <a:gd name="connsiteX2" fmla="*/ 2962049 w 3833188"/>
              <a:gd name="connsiteY2" fmla="*/ 3558897 h 3731979"/>
              <a:gd name="connsiteX3" fmla="*/ 2220372 w 3833188"/>
              <a:gd name="connsiteY3" fmla="*/ 3728717 h 3731979"/>
              <a:gd name="connsiteX4" fmla="*/ 1044268 w 3833188"/>
              <a:gd name="connsiteY4" fmla="*/ 3462165 h 3731979"/>
              <a:gd name="connsiteX5" fmla="*/ 261479 w 3833188"/>
              <a:gd name="connsiteY5" fmla="*/ 3050740 h 3731979"/>
              <a:gd name="connsiteX6" fmla="*/ 16216 w 3833188"/>
              <a:gd name="connsiteY6" fmla="*/ 2200752 h 3731979"/>
              <a:gd name="connsiteX7" fmla="*/ 34233 w 3833188"/>
              <a:gd name="connsiteY7" fmla="*/ 1633447 h 3731979"/>
              <a:gd name="connsiteX8" fmla="*/ 540095 w 3833188"/>
              <a:gd name="connsiteY8" fmla="*/ 291475 h 3731979"/>
              <a:gd name="connsiteX9" fmla="*/ 1648788 w 3833188"/>
              <a:gd name="connsiteY9" fmla="*/ 0 h 3731979"/>
              <a:gd name="connsiteX10" fmla="*/ 2431108 w 3833188"/>
              <a:gd name="connsiteY10" fmla="*/ 50005 h 3731979"/>
              <a:gd name="connsiteX11" fmla="*/ 3025166 w 3833188"/>
              <a:gd name="connsiteY11" fmla="*/ 370369 h 3731979"/>
              <a:gd name="connsiteX12" fmla="*/ 3382862 w 3833188"/>
              <a:gd name="connsiteY12" fmla="*/ 1171254 h 3731979"/>
              <a:gd name="connsiteX13" fmla="*/ 3459259 w 3833188"/>
              <a:gd name="connsiteY13" fmla="*/ 2214396 h 3731979"/>
              <a:gd name="connsiteX14" fmla="*/ 3428272 w 3833188"/>
              <a:gd name="connsiteY14" fmla="*/ 2656798 h 3731979"/>
              <a:gd name="connsiteX15" fmla="*/ 3289663 w 3833188"/>
              <a:gd name="connsiteY15" fmla="*/ 2978484 h 3731979"/>
              <a:gd name="connsiteX16" fmla="*/ 3749352 w 3833188"/>
              <a:gd name="connsiteY16" fmla="*/ 3256428 h 3731979"/>
              <a:gd name="connsiteX0" fmla="*/ 3833188 w 3833188"/>
              <a:gd name="connsiteY0" fmla="*/ 3219925 h 3729118"/>
              <a:gd name="connsiteX1" fmla="*/ 3415059 w 3833188"/>
              <a:gd name="connsiteY1" fmla="*/ 3513956 h 3729118"/>
              <a:gd name="connsiteX2" fmla="*/ 2962049 w 3833188"/>
              <a:gd name="connsiteY2" fmla="*/ 3558897 h 3729118"/>
              <a:gd name="connsiteX3" fmla="*/ 2220372 w 3833188"/>
              <a:gd name="connsiteY3" fmla="*/ 3728717 h 3729118"/>
              <a:gd name="connsiteX4" fmla="*/ 1042147 w 3833188"/>
              <a:gd name="connsiteY4" fmla="*/ 3505319 h 3729118"/>
              <a:gd name="connsiteX5" fmla="*/ 261479 w 3833188"/>
              <a:gd name="connsiteY5" fmla="*/ 3050740 h 3729118"/>
              <a:gd name="connsiteX6" fmla="*/ 16216 w 3833188"/>
              <a:gd name="connsiteY6" fmla="*/ 2200752 h 3729118"/>
              <a:gd name="connsiteX7" fmla="*/ 34233 w 3833188"/>
              <a:gd name="connsiteY7" fmla="*/ 1633447 h 3729118"/>
              <a:gd name="connsiteX8" fmla="*/ 540095 w 3833188"/>
              <a:gd name="connsiteY8" fmla="*/ 291475 h 3729118"/>
              <a:gd name="connsiteX9" fmla="*/ 1648788 w 3833188"/>
              <a:gd name="connsiteY9" fmla="*/ 0 h 3729118"/>
              <a:gd name="connsiteX10" fmla="*/ 2431108 w 3833188"/>
              <a:gd name="connsiteY10" fmla="*/ 50005 h 3729118"/>
              <a:gd name="connsiteX11" fmla="*/ 3025166 w 3833188"/>
              <a:gd name="connsiteY11" fmla="*/ 370369 h 3729118"/>
              <a:gd name="connsiteX12" fmla="*/ 3382862 w 3833188"/>
              <a:gd name="connsiteY12" fmla="*/ 1171254 h 3729118"/>
              <a:gd name="connsiteX13" fmla="*/ 3459259 w 3833188"/>
              <a:gd name="connsiteY13" fmla="*/ 2214396 h 3729118"/>
              <a:gd name="connsiteX14" fmla="*/ 3428272 w 3833188"/>
              <a:gd name="connsiteY14" fmla="*/ 2656798 h 3729118"/>
              <a:gd name="connsiteX15" fmla="*/ 3289663 w 3833188"/>
              <a:gd name="connsiteY15" fmla="*/ 2978484 h 3729118"/>
              <a:gd name="connsiteX16" fmla="*/ 3749352 w 3833188"/>
              <a:gd name="connsiteY16" fmla="*/ 3256428 h 3729118"/>
              <a:gd name="connsiteX0" fmla="*/ 3755903 w 3755903"/>
              <a:gd name="connsiteY0" fmla="*/ 3264410 h 3729117"/>
              <a:gd name="connsiteX1" fmla="*/ 3415059 w 3755903"/>
              <a:gd name="connsiteY1" fmla="*/ 3513956 h 3729117"/>
              <a:gd name="connsiteX2" fmla="*/ 2962049 w 3755903"/>
              <a:gd name="connsiteY2" fmla="*/ 3558897 h 3729117"/>
              <a:gd name="connsiteX3" fmla="*/ 2220372 w 3755903"/>
              <a:gd name="connsiteY3" fmla="*/ 3728717 h 3729117"/>
              <a:gd name="connsiteX4" fmla="*/ 1042147 w 3755903"/>
              <a:gd name="connsiteY4" fmla="*/ 3505319 h 3729117"/>
              <a:gd name="connsiteX5" fmla="*/ 261479 w 3755903"/>
              <a:gd name="connsiteY5" fmla="*/ 3050740 h 3729117"/>
              <a:gd name="connsiteX6" fmla="*/ 16216 w 3755903"/>
              <a:gd name="connsiteY6" fmla="*/ 2200752 h 3729117"/>
              <a:gd name="connsiteX7" fmla="*/ 34233 w 3755903"/>
              <a:gd name="connsiteY7" fmla="*/ 1633447 h 3729117"/>
              <a:gd name="connsiteX8" fmla="*/ 540095 w 3755903"/>
              <a:gd name="connsiteY8" fmla="*/ 291475 h 3729117"/>
              <a:gd name="connsiteX9" fmla="*/ 1648788 w 3755903"/>
              <a:gd name="connsiteY9" fmla="*/ 0 h 3729117"/>
              <a:gd name="connsiteX10" fmla="*/ 2431108 w 3755903"/>
              <a:gd name="connsiteY10" fmla="*/ 50005 h 3729117"/>
              <a:gd name="connsiteX11" fmla="*/ 3025166 w 3755903"/>
              <a:gd name="connsiteY11" fmla="*/ 370369 h 3729117"/>
              <a:gd name="connsiteX12" fmla="*/ 3382862 w 3755903"/>
              <a:gd name="connsiteY12" fmla="*/ 1171254 h 3729117"/>
              <a:gd name="connsiteX13" fmla="*/ 3459259 w 3755903"/>
              <a:gd name="connsiteY13" fmla="*/ 2214396 h 3729117"/>
              <a:gd name="connsiteX14" fmla="*/ 3428272 w 3755903"/>
              <a:gd name="connsiteY14" fmla="*/ 2656798 h 3729117"/>
              <a:gd name="connsiteX15" fmla="*/ 3289663 w 3755903"/>
              <a:gd name="connsiteY15" fmla="*/ 2978484 h 3729117"/>
              <a:gd name="connsiteX16" fmla="*/ 3749352 w 3755903"/>
              <a:gd name="connsiteY16" fmla="*/ 3256428 h 3729117"/>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59259 w 3755903"/>
              <a:gd name="connsiteY13" fmla="*/ 2214396 h 3729114"/>
              <a:gd name="connsiteX14" fmla="*/ 3428272 w 3755903"/>
              <a:gd name="connsiteY14" fmla="*/ 2656798 h 3729114"/>
              <a:gd name="connsiteX15" fmla="*/ 3289663 w 3755903"/>
              <a:gd name="connsiteY15" fmla="*/ 2978484 h 3729114"/>
              <a:gd name="connsiteX16" fmla="*/ 3749352 w 3755903"/>
              <a:gd name="connsiteY16"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59259 w 3755903"/>
              <a:gd name="connsiteY13" fmla="*/ 2214396 h 3729114"/>
              <a:gd name="connsiteX14" fmla="*/ 3422529 w 3755903"/>
              <a:gd name="connsiteY14" fmla="*/ 2656123 h 3729114"/>
              <a:gd name="connsiteX15" fmla="*/ 3289663 w 3755903"/>
              <a:gd name="connsiteY15" fmla="*/ 2978484 h 3729114"/>
              <a:gd name="connsiteX16" fmla="*/ 3749352 w 3755903"/>
              <a:gd name="connsiteY16"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22529 w 3755903"/>
              <a:gd name="connsiteY13" fmla="*/ 2656123 h 3729114"/>
              <a:gd name="connsiteX14" fmla="*/ 3289663 w 3755903"/>
              <a:gd name="connsiteY14" fmla="*/ 2978484 h 3729114"/>
              <a:gd name="connsiteX15" fmla="*/ 3749352 w 3755903"/>
              <a:gd name="connsiteY15"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30454 w 3755903"/>
              <a:gd name="connsiteY13" fmla="*/ 2612424 h 3729114"/>
              <a:gd name="connsiteX14" fmla="*/ 3289663 w 3755903"/>
              <a:gd name="connsiteY14" fmla="*/ 2978484 h 3729114"/>
              <a:gd name="connsiteX15" fmla="*/ 3749352 w 3755903"/>
              <a:gd name="connsiteY15"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30454 w 3755903"/>
              <a:gd name="connsiteY13" fmla="*/ 2612424 h 3729114"/>
              <a:gd name="connsiteX14" fmla="*/ 3289663 w 3755903"/>
              <a:gd name="connsiteY14" fmla="*/ 2978484 h 3729114"/>
              <a:gd name="connsiteX15" fmla="*/ 3749352 w 3755903"/>
              <a:gd name="connsiteY15" fmla="*/ 3256428 h 3729114"/>
              <a:gd name="connsiteX0" fmla="*/ 3755903 w 3755903"/>
              <a:gd name="connsiteY0" fmla="*/ 3264410 h 3728881"/>
              <a:gd name="connsiteX1" fmla="*/ 3391649 w 3755903"/>
              <a:gd name="connsiteY1" fmla="*/ 3520134 h 3728881"/>
              <a:gd name="connsiteX2" fmla="*/ 2962922 w 3755903"/>
              <a:gd name="connsiteY2" fmla="*/ 3541149 h 3728881"/>
              <a:gd name="connsiteX3" fmla="*/ 2220372 w 3755903"/>
              <a:gd name="connsiteY3" fmla="*/ 3728717 h 3728881"/>
              <a:gd name="connsiteX4" fmla="*/ 1042147 w 3755903"/>
              <a:gd name="connsiteY4" fmla="*/ 3505319 h 3728881"/>
              <a:gd name="connsiteX5" fmla="*/ 261479 w 3755903"/>
              <a:gd name="connsiteY5" fmla="*/ 3050740 h 3728881"/>
              <a:gd name="connsiteX6" fmla="*/ 16216 w 3755903"/>
              <a:gd name="connsiteY6" fmla="*/ 2200752 h 3728881"/>
              <a:gd name="connsiteX7" fmla="*/ 34233 w 3755903"/>
              <a:gd name="connsiteY7" fmla="*/ 1633447 h 3728881"/>
              <a:gd name="connsiteX8" fmla="*/ 540095 w 3755903"/>
              <a:gd name="connsiteY8" fmla="*/ 291475 h 3728881"/>
              <a:gd name="connsiteX9" fmla="*/ 1648788 w 3755903"/>
              <a:gd name="connsiteY9" fmla="*/ 0 h 3728881"/>
              <a:gd name="connsiteX10" fmla="*/ 2431108 w 3755903"/>
              <a:gd name="connsiteY10" fmla="*/ 50005 h 3728881"/>
              <a:gd name="connsiteX11" fmla="*/ 3025166 w 3755903"/>
              <a:gd name="connsiteY11" fmla="*/ 370369 h 3728881"/>
              <a:gd name="connsiteX12" fmla="*/ 3382862 w 3755903"/>
              <a:gd name="connsiteY12" fmla="*/ 1171254 h 3728881"/>
              <a:gd name="connsiteX13" fmla="*/ 3430454 w 3755903"/>
              <a:gd name="connsiteY13" fmla="*/ 2612424 h 3728881"/>
              <a:gd name="connsiteX14" fmla="*/ 3289663 w 3755903"/>
              <a:gd name="connsiteY14" fmla="*/ 2978484 h 3728881"/>
              <a:gd name="connsiteX15" fmla="*/ 3749352 w 3755903"/>
              <a:gd name="connsiteY15" fmla="*/ 3256428 h 3728881"/>
              <a:gd name="connsiteX0" fmla="*/ 3755903 w 3755903"/>
              <a:gd name="connsiteY0" fmla="*/ 3264410 h 3728816"/>
              <a:gd name="connsiteX1" fmla="*/ 3391649 w 3755903"/>
              <a:gd name="connsiteY1" fmla="*/ 3520134 h 3728816"/>
              <a:gd name="connsiteX2" fmla="*/ 2962922 w 3755903"/>
              <a:gd name="connsiteY2" fmla="*/ 3541149 h 3728816"/>
              <a:gd name="connsiteX3" fmla="*/ 2220372 w 3755903"/>
              <a:gd name="connsiteY3" fmla="*/ 3728717 h 3728816"/>
              <a:gd name="connsiteX4" fmla="*/ 1039530 w 3755903"/>
              <a:gd name="connsiteY4" fmla="*/ 3558566 h 3728816"/>
              <a:gd name="connsiteX5" fmla="*/ 261479 w 3755903"/>
              <a:gd name="connsiteY5" fmla="*/ 3050740 h 3728816"/>
              <a:gd name="connsiteX6" fmla="*/ 16216 w 3755903"/>
              <a:gd name="connsiteY6" fmla="*/ 2200752 h 3728816"/>
              <a:gd name="connsiteX7" fmla="*/ 34233 w 3755903"/>
              <a:gd name="connsiteY7" fmla="*/ 1633447 h 3728816"/>
              <a:gd name="connsiteX8" fmla="*/ 540095 w 3755903"/>
              <a:gd name="connsiteY8" fmla="*/ 291475 h 3728816"/>
              <a:gd name="connsiteX9" fmla="*/ 1648788 w 3755903"/>
              <a:gd name="connsiteY9" fmla="*/ 0 h 3728816"/>
              <a:gd name="connsiteX10" fmla="*/ 2431108 w 3755903"/>
              <a:gd name="connsiteY10" fmla="*/ 50005 h 3728816"/>
              <a:gd name="connsiteX11" fmla="*/ 3025166 w 3755903"/>
              <a:gd name="connsiteY11" fmla="*/ 370369 h 3728816"/>
              <a:gd name="connsiteX12" fmla="*/ 3382862 w 3755903"/>
              <a:gd name="connsiteY12" fmla="*/ 1171254 h 3728816"/>
              <a:gd name="connsiteX13" fmla="*/ 3430454 w 3755903"/>
              <a:gd name="connsiteY13" fmla="*/ 2612424 h 3728816"/>
              <a:gd name="connsiteX14" fmla="*/ 3289663 w 3755903"/>
              <a:gd name="connsiteY14" fmla="*/ 2978484 h 3728816"/>
              <a:gd name="connsiteX15" fmla="*/ 3749352 w 3755903"/>
              <a:gd name="connsiteY15" fmla="*/ 3256428 h 3728816"/>
              <a:gd name="connsiteX0" fmla="*/ 3750266 w 3750266"/>
              <a:gd name="connsiteY0" fmla="*/ 3264410 h 3728817"/>
              <a:gd name="connsiteX1" fmla="*/ 3386012 w 3750266"/>
              <a:gd name="connsiteY1" fmla="*/ 3520134 h 3728817"/>
              <a:gd name="connsiteX2" fmla="*/ 2957285 w 3750266"/>
              <a:gd name="connsiteY2" fmla="*/ 3541149 h 3728817"/>
              <a:gd name="connsiteX3" fmla="*/ 2214735 w 3750266"/>
              <a:gd name="connsiteY3" fmla="*/ 3728717 h 3728817"/>
              <a:gd name="connsiteX4" fmla="*/ 1033893 w 3750266"/>
              <a:gd name="connsiteY4" fmla="*/ 3558566 h 3728817"/>
              <a:gd name="connsiteX5" fmla="*/ 255842 w 3750266"/>
              <a:gd name="connsiteY5" fmla="*/ 3050740 h 3728817"/>
              <a:gd name="connsiteX6" fmla="*/ 18139 w 3750266"/>
              <a:gd name="connsiteY6" fmla="*/ 2281973 h 3728817"/>
              <a:gd name="connsiteX7" fmla="*/ 28596 w 3750266"/>
              <a:gd name="connsiteY7" fmla="*/ 1633447 h 3728817"/>
              <a:gd name="connsiteX8" fmla="*/ 534458 w 3750266"/>
              <a:gd name="connsiteY8" fmla="*/ 291475 h 3728817"/>
              <a:gd name="connsiteX9" fmla="*/ 1643151 w 3750266"/>
              <a:gd name="connsiteY9" fmla="*/ 0 h 3728817"/>
              <a:gd name="connsiteX10" fmla="*/ 2425471 w 3750266"/>
              <a:gd name="connsiteY10" fmla="*/ 50005 h 3728817"/>
              <a:gd name="connsiteX11" fmla="*/ 3019529 w 3750266"/>
              <a:gd name="connsiteY11" fmla="*/ 370369 h 3728817"/>
              <a:gd name="connsiteX12" fmla="*/ 3377225 w 3750266"/>
              <a:gd name="connsiteY12" fmla="*/ 1171254 h 3728817"/>
              <a:gd name="connsiteX13" fmla="*/ 3424817 w 3750266"/>
              <a:gd name="connsiteY13" fmla="*/ 2612424 h 3728817"/>
              <a:gd name="connsiteX14" fmla="*/ 3284026 w 3750266"/>
              <a:gd name="connsiteY14" fmla="*/ 2978484 h 3728817"/>
              <a:gd name="connsiteX15" fmla="*/ 3743715 w 3750266"/>
              <a:gd name="connsiteY15" fmla="*/ 3256428 h 372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0266" h="3728817">
                <a:moveTo>
                  <a:pt x="3750266" y="3264410"/>
                </a:moveTo>
                <a:cubicBezTo>
                  <a:pt x="3737566" y="3279227"/>
                  <a:pt x="3518175" y="3474011"/>
                  <a:pt x="3386012" y="3520134"/>
                </a:cubicBezTo>
                <a:cubicBezTo>
                  <a:pt x="3253849" y="3566257"/>
                  <a:pt x="3152498" y="3506385"/>
                  <a:pt x="2957285" y="3541149"/>
                </a:cubicBezTo>
                <a:cubicBezTo>
                  <a:pt x="2762072" y="3575913"/>
                  <a:pt x="2535300" y="3725814"/>
                  <a:pt x="2214735" y="3728717"/>
                </a:cubicBezTo>
                <a:cubicBezTo>
                  <a:pt x="1894170" y="3731620"/>
                  <a:pt x="1360375" y="3671562"/>
                  <a:pt x="1033893" y="3558566"/>
                </a:cubicBezTo>
                <a:cubicBezTo>
                  <a:pt x="707411" y="3445570"/>
                  <a:pt x="425134" y="3263505"/>
                  <a:pt x="255842" y="3050740"/>
                </a:cubicBezTo>
                <a:cubicBezTo>
                  <a:pt x="86550" y="2837975"/>
                  <a:pt x="56013" y="2518188"/>
                  <a:pt x="18139" y="2281973"/>
                </a:cubicBezTo>
                <a:cubicBezTo>
                  <a:pt x="-19735" y="2045758"/>
                  <a:pt x="10668" y="1759550"/>
                  <a:pt x="28596" y="1633447"/>
                </a:cubicBezTo>
                <a:cubicBezTo>
                  <a:pt x="109920" y="1087868"/>
                  <a:pt x="265366" y="563716"/>
                  <a:pt x="534458" y="291475"/>
                </a:cubicBezTo>
                <a:cubicBezTo>
                  <a:pt x="803551" y="19234"/>
                  <a:pt x="1289344" y="6827"/>
                  <a:pt x="1643151" y="0"/>
                </a:cubicBezTo>
                <a:cubicBezTo>
                  <a:pt x="1856511" y="5080"/>
                  <a:pt x="2196075" y="-11723"/>
                  <a:pt x="2425471" y="50005"/>
                </a:cubicBezTo>
                <a:cubicBezTo>
                  <a:pt x="2654867" y="111733"/>
                  <a:pt x="2860903" y="183494"/>
                  <a:pt x="3019529" y="370369"/>
                </a:cubicBezTo>
                <a:cubicBezTo>
                  <a:pt x="3178155" y="557244"/>
                  <a:pt x="3309677" y="797578"/>
                  <a:pt x="3377225" y="1171254"/>
                </a:cubicBezTo>
                <a:cubicBezTo>
                  <a:pt x="3444773" y="1544930"/>
                  <a:pt x="3548826" y="1984764"/>
                  <a:pt x="3424817" y="2612424"/>
                </a:cubicBezTo>
                <a:cubicBezTo>
                  <a:pt x="3389203" y="2718531"/>
                  <a:pt x="3367291" y="2865644"/>
                  <a:pt x="3284026" y="2978484"/>
                </a:cubicBezTo>
                <a:cubicBezTo>
                  <a:pt x="3298252" y="3020691"/>
                  <a:pt x="3403215" y="3263535"/>
                  <a:pt x="3743715" y="3256428"/>
                </a:cubicBezTo>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Freeform: Shape 3084">
            <a:extLst>
              <a:ext uri="{FF2B5EF4-FFF2-40B4-BE49-F238E27FC236}">
                <a16:creationId xmlns:a16="http://schemas.microsoft.com/office/drawing/2014/main" id="{A6C1F2A2-D184-49FB-99E6-B2EE7A52C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539370" flipH="1" flipV="1">
            <a:off x="633254" y="452324"/>
            <a:ext cx="4036224" cy="2597228"/>
          </a:xfrm>
          <a:custGeom>
            <a:avLst/>
            <a:gdLst>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403600 w 3637280"/>
              <a:gd name="connsiteY39" fmla="*/ 3505200 h 4023360"/>
              <a:gd name="connsiteX40" fmla="*/ 3505200 w 3637280"/>
              <a:gd name="connsiteY40" fmla="*/ 3596640 h 4023360"/>
              <a:gd name="connsiteX41" fmla="*/ 3545840 w 3637280"/>
              <a:gd name="connsiteY41" fmla="*/ 3637280 h 4023360"/>
              <a:gd name="connsiteX42" fmla="*/ 3596640 w 3637280"/>
              <a:gd name="connsiteY42" fmla="*/ 3667760 h 4023360"/>
              <a:gd name="connsiteX43" fmla="*/ 3637280 w 3637280"/>
              <a:gd name="connsiteY43"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45840 w 3637280"/>
              <a:gd name="connsiteY40" fmla="*/ 3637280 h 4023360"/>
              <a:gd name="connsiteX41" fmla="*/ 3596640 w 3637280"/>
              <a:gd name="connsiteY41" fmla="*/ 3667760 h 4023360"/>
              <a:gd name="connsiteX42" fmla="*/ 3637280 w 3637280"/>
              <a:gd name="connsiteY42"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96640 w 3637280"/>
              <a:gd name="connsiteY40" fmla="*/ 3667760 h 4023360"/>
              <a:gd name="connsiteX41" fmla="*/ 3637280 w 3637280"/>
              <a:gd name="connsiteY41"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96640 w 3637280"/>
              <a:gd name="connsiteY40" fmla="*/ 366776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0" fmla="*/ 3637280 w 3820160"/>
              <a:gd name="connsiteY0" fmla="*/ 3352800 h 4023360"/>
              <a:gd name="connsiteX1" fmla="*/ 3606800 w 3820160"/>
              <a:gd name="connsiteY1" fmla="*/ 3403600 h 4023360"/>
              <a:gd name="connsiteX2" fmla="*/ 3556000 w 3820160"/>
              <a:gd name="connsiteY2" fmla="*/ 3474720 h 4023360"/>
              <a:gd name="connsiteX3" fmla="*/ 3535680 w 3820160"/>
              <a:gd name="connsiteY3" fmla="*/ 3505200 h 4023360"/>
              <a:gd name="connsiteX4" fmla="*/ 3515360 w 3820160"/>
              <a:gd name="connsiteY4" fmla="*/ 3525520 h 4023360"/>
              <a:gd name="connsiteX5" fmla="*/ 3474720 w 3820160"/>
              <a:gd name="connsiteY5" fmla="*/ 3576320 h 4023360"/>
              <a:gd name="connsiteX6" fmla="*/ 3230880 w 3820160"/>
              <a:gd name="connsiteY6" fmla="*/ 3749040 h 4023360"/>
              <a:gd name="connsiteX7" fmla="*/ 2763520 w 3820160"/>
              <a:gd name="connsiteY7" fmla="*/ 3931920 h 4023360"/>
              <a:gd name="connsiteX8" fmla="*/ 2407920 w 3820160"/>
              <a:gd name="connsiteY8" fmla="*/ 4013200 h 4023360"/>
              <a:gd name="connsiteX9" fmla="*/ 2204720 w 3820160"/>
              <a:gd name="connsiteY9" fmla="*/ 4023360 h 4023360"/>
              <a:gd name="connsiteX10" fmla="*/ 1869440 w 3820160"/>
              <a:gd name="connsiteY10" fmla="*/ 4013200 h 4023360"/>
              <a:gd name="connsiteX11" fmla="*/ 1483360 w 3820160"/>
              <a:gd name="connsiteY11" fmla="*/ 3942080 h 4023360"/>
              <a:gd name="connsiteX12" fmla="*/ 1259840 w 3820160"/>
              <a:gd name="connsiteY12" fmla="*/ 3870960 h 4023360"/>
              <a:gd name="connsiteX13" fmla="*/ 1056640 w 3820160"/>
              <a:gd name="connsiteY13" fmla="*/ 3779520 h 4023360"/>
              <a:gd name="connsiteX14" fmla="*/ 792480 w 3820160"/>
              <a:gd name="connsiteY14" fmla="*/ 3616960 h 4023360"/>
              <a:gd name="connsiteX15" fmla="*/ 355600 w 3820160"/>
              <a:gd name="connsiteY15" fmla="*/ 3017520 h 4023360"/>
              <a:gd name="connsiteX16" fmla="*/ 152400 w 3820160"/>
              <a:gd name="connsiteY16" fmla="*/ 2611120 h 4023360"/>
              <a:gd name="connsiteX17" fmla="*/ 30480 w 3820160"/>
              <a:gd name="connsiteY17" fmla="*/ 2204720 h 4023360"/>
              <a:gd name="connsiteX18" fmla="*/ 0 w 3820160"/>
              <a:gd name="connsiteY18" fmla="*/ 1981200 h 4023360"/>
              <a:gd name="connsiteX19" fmla="*/ 71120 w 3820160"/>
              <a:gd name="connsiteY19" fmla="*/ 1158240 h 4023360"/>
              <a:gd name="connsiteX20" fmla="*/ 132080 w 3820160"/>
              <a:gd name="connsiteY20" fmla="*/ 975360 h 4023360"/>
              <a:gd name="connsiteX21" fmla="*/ 294640 w 3820160"/>
              <a:gd name="connsiteY21" fmla="*/ 690880 h 4023360"/>
              <a:gd name="connsiteX22" fmla="*/ 751840 w 3820160"/>
              <a:gd name="connsiteY22" fmla="*/ 254000 h 4023360"/>
              <a:gd name="connsiteX23" fmla="*/ 1127760 w 3820160"/>
              <a:gd name="connsiteY23" fmla="*/ 71120 h 4023360"/>
              <a:gd name="connsiteX24" fmla="*/ 1432560 w 3820160"/>
              <a:gd name="connsiteY24" fmla="*/ 10160 h 4023360"/>
              <a:gd name="connsiteX25" fmla="*/ 1625600 w 3820160"/>
              <a:gd name="connsiteY25" fmla="*/ 0 h 4023360"/>
              <a:gd name="connsiteX26" fmla="*/ 2174240 w 3820160"/>
              <a:gd name="connsiteY26" fmla="*/ 20320 h 4023360"/>
              <a:gd name="connsiteX27" fmla="*/ 2407920 w 3820160"/>
              <a:gd name="connsiteY27" fmla="*/ 101600 h 4023360"/>
              <a:gd name="connsiteX28" fmla="*/ 2580640 w 3820160"/>
              <a:gd name="connsiteY28" fmla="*/ 223520 h 4023360"/>
              <a:gd name="connsiteX29" fmla="*/ 2794000 w 3820160"/>
              <a:gd name="connsiteY29" fmla="*/ 599440 h 4023360"/>
              <a:gd name="connsiteX30" fmla="*/ 2885440 w 3820160"/>
              <a:gd name="connsiteY30" fmla="*/ 853440 h 4023360"/>
              <a:gd name="connsiteX31" fmla="*/ 3007360 w 3820160"/>
              <a:gd name="connsiteY31" fmla="*/ 1361440 h 4023360"/>
              <a:gd name="connsiteX32" fmla="*/ 3078480 w 3820160"/>
              <a:gd name="connsiteY32" fmla="*/ 1899920 h 4023360"/>
              <a:gd name="connsiteX33" fmla="*/ 3078480 w 3820160"/>
              <a:gd name="connsiteY33" fmla="*/ 2570480 h 4023360"/>
              <a:gd name="connsiteX34" fmla="*/ 3037840 w 3820160"/>
              <a:gd name="connsiteY34" fmla="*/ 2844800 h 4023360"/>
              <a:gd name="connsiteX35" fmla="*/ 3017520 w 3820160"/>
              <a:gd name="connsiteY35" fmla="*/ 2926080 h 4023360"/>
              <a:gd name="connsiteX36" fmla="*/ 2997200 w 3820160"/>
              <a:gd name="connsiteY36" fmla="*/ 2966720 h 4023360"/>
              <a:gd name="connsiteX37" fmla="*/ 3068320 w 3820160"/>
              <a:gd name="connsiteY37" fmla="*/ 3098800 h 4023360"/>
              <a:gd name="connsiteX38" fmla="*/ 3108960 w 3820160"/>
              <a:gd name="connsiteY38" fmla="*/ 3169920 h 4023360"/>
              <a:gd name="connsiteX39" fmla="*/ 3820160 w 3820160"/>
              <a:gd name="connsiteY39" fmla="*/ 3078480 h 4023360"/>
              <a:gd name="connsiteX0" fmla="*/ 3606800 w 3820160"/>
              <a:gd name="connsiteY0" fmla="*/ 3403600 h 4023360"/>
              <a:gd name="connsiteX1" fmla="*/ 3556000 w 3820160"/>
              <a:gd name="connsiteY1" fmla="*/ 3474720 h 4023360"/>
              <a:gd name="connsiteX2" fmla="*/ 3535680 w 3820160"/>
              <a:gd name="connsiteY2" fmla="*/ 3505200 h 4023360"/>
              <a:gd name="connsiteX3" fmla="*/ 3515360 w 3820160"/>
              <a:gd name="connsiteY3" fmla="*/ 3525520 h 4023360"/>
              <a:gd name="connsiteX4" fmla="*/ 3474720 w 3820160"/>
              <a:gd name="connsiteY4" fmla="*/ 3576320 h 4023360"/>
              <a:gd name="connsiteX5" fmla="*/ 3230880 w 3820160"/>
              <a:gd name="connsiteY5" fmla="*/ 3749040 h 4023360"/>
              <a:gd name="connsiteX6" fmla="*/ 2763520 w 3820160"/>
              <a:gd name="connsiteY6" fmla="*/ 3931920 h 4023360"/>
              <a:gd name="connsiteX7" fmla="*/ 2407920 w 3820160"/>
              <a:gd name="connsiteY7" fmla="*/ 4013200 h 4023360"/>
              <a:gd name="connsiteX8" fmla="*/ 2204720 w 3820160"/>
              <a:gd name="connsiteY8" fmla="*/ 4023360 h 4023360"/>
              <a:gd name="connsiteX9" fmla="*/ 1869440 w 3820160"/>
              <a:gd name="connsiteY9" fmla="*/ 4013200 h 4023360"/>
              <a:gd name="connsiteX10" fmla="*/ 1483360 w 3820160"/>
              <a:gd name="connsiteY10" fmla="*/ 3942080 h 4023360"/>
              <a:gd name="connsiteX11" fmla="*/ 1259840 w 3820160"/>
              <a:gd name="connsiteY11" fmla="*/ 3870960 h 4023360"/>
              <a:gd name="connsiteX12" fmla="*/ 1056640 w 3820160"/>
              <a:gd name="connsiteY12" fmla="*/ 3779520 h 4023360"/>
              <a:gd name="connsiteX13" fmla="*/ 792480 w 3820160"/>
              <a:gd name="connsiteY13" fmla="*/ 3616960 h 4023360"/>
              <a:gd name="connsiteX14" fmla="*/ 355600 w 3820160"/>
              <a:gd name="connsiteY14" fmla="*/ 3017520 h 4023360"/>
              <a:gd name="connsiteX15" fmla="*/ 152400 w 3820160"/>
              <a:gd name="connsiteY15" fmla="*/ 2611120 h 4023360"/>
              <a:gd name="connsiteX16" fmla="*/ 30480 w 3820160"/>
              <a:gd name="connsiteY16" fmla="*/ 2204720 h 4023360"/>
              <a:gd name="connsiteX17" fmla="*/ 0 w 3820160"/>
              <a:gd name="connsiteY17" fmla="*/ 1981200 h 4023360"/>
              <a:gd name="connsiteX18" fmla="*/ 71120 w 3820160"/>
              <a:gd name="connsiteY18" fmla="*/ 1158240 h 4023360"/>
              <a:gd name="connsiteX19" fmla="*/ 132080 w 3820160"/>
              <a:gd name="connsiteY19" fmla="*/ 975360 h 4023360"/>
              <a:gd name="connsiteX20" fmla="*/ 294640 w 3820160"/>
              <a:gd name="connsiteY20" fmla="*/ 690880 h 4023360"/>
              <a:gd name="connsiteX21" fmla="*/ 751840 w 3820160"/>
              <a:gd name="connsiteY21" fmla="*/ 254000 h 4023360"/>
              <a:gd name="connsiteX22" fmla="*/ 1127760 w 3820160"/>
              <a:gd name="connsiteY22" fmla="*/ 71120 h 4023360"/>
              <a:gd name="connsiteX23" fmla="*/ 1432560 w 3820160"/>
              <a:gd name="connsiteY23" fmla="*/ 10160 h 4023360"/>
              <a:gd name="connsiteX24" fmla="*/ 1625600 w 3820160"/>
              <a:gd name="connsiteY24" fmla="*/ 0 h 4023360"/>
              <a:gd name="connsiteX25" fmla="*/ 2174240 w 3820160"/>
              <a:gd name="connsiteY25" fmla="*/ 20320 h 4023360"/>
              <a:gd name="connsiteX26" fmla="*/ 2407920 w 3820160"/>
              <a:gd name="connsiteY26" fmla="*/ 101600 h 4023360"/>
              <a:gd name="connsiteX27" fmla="*/ 2580640 w 3820160"/>
              <a:gd name="connsiteY27" fmla="*/ 223520 h 4023360"/>
              <a:gd name="connsiteX28" fmla="*/ 2794000 w 3820160"/>
              <a:gd name="connsiteY28" fmla="*/ 599440 h 4023360"/>
              <a:gd name="connsiteX29" fmla="*/ 2885440 w 3820160"/>
              <a:gd name="connsiteY29" fmla="*/ 853440 h 4023360"/>
              <a:gd name="connsiteX30" fmla="*/ 3007360 w 3820160"/>
              <a:gd name="connsiteY30" fmla="*/ 1361440 h 4023360"/>
              <a:gd name="connsiteX31" fmla="*/ 3078480 w 3820160"/>
              <a:gd name="connsiteY31" fmla="*/ 1899920 h 4023360"/>
              <a:gd name="connsiteX32" fmla="*/ 3078480 w 3820160"/>
              <a:gd name="connsiteY32" fmla="*/ 2570480 h 4023360"/>
              <a:gd name="connsiteX33" fmla="*/ 3037840 w 3820160"/>
              <a:gd name="connsiteY33" fmla="*/ 2844800 h 4023360"/>
              <a:gd name="connsiteX34" fmla="*/ 3017520 w 3820160"/>
              <a:gd name="connsiteY34" fmla="*/ 2926080 h 4023360"/>
              <a:gd name="connsiteX35" fmla="*/ 2997200 w 3820160"/>
              <a:gd name="connsiteY35" fmla="*/ 2966720 h 4023360"/>
              <a:gd name="connsiteX36" fmla="*/ 3068320 w 3820160"/>
              <a:gd name="connsiteY36" fmla="*/ 3098800 h 4023360"/>
              <a:gd name="connsiteX37" fmla="*/ 3108960 w 3820160"/>
              <a:gd name="connsiteY37" fmla="*/ 3169920 h 4023360"/>
              <a:gd name="connsiteX38" fmla="*/ 3820160 w 3820160"/>
              <a:gd name="connsiteY38" fmla="*/ 3078480 h 4023360"/>
              <a:gd name="connsiteX0" fmla="*/ 3556000 w 3820160"/>
              <a:gd name="connsiteY0" fmla="*/ 3474720 h 4023360"/>
              <a:gd name="connsiteX1" fmla="*/ 3535680 w 3820160"/>
              <a:gd name="connsiteY1" fmla="*/ 3505200 h 4023360"/>
              <a:gd name="connsiteX2" fmla="*/ 3515360 w 3820160"/>
              <a:gd name="connsiteY2" fmla="*/ 3525520 h 4023360"/>
              <a:gd name="connsiteX3" fmla="*/ 3474720 w 3820160"/>
              <a:gd name="connsiteY3" fmla="*/ 3576320 h 4023360"/>
              <a:gd name="connsiteX4" fmla="*/ 3230880 w 3820160"/>
              <a:gd name="connsiteY4" fmla="*/ 3749040 h 4023360"/>
              <a:gd name="connsiteX5" fmla="*/ 2763520 w 3820160"/>
              <a:gd name="connsiteY5" fmla="*/ 3931920 h 4023360"/>
              <a:gd name="connsiteX6" fmla="*/ 2407920 w 3820160"/>
              <a:gd name="connsiteY6" fmla="*/ 4013200 h 4023360"/>
              <a:gd name="connsiteX7" fmla="*/ 2204720 w 3820160"/>
              <a:gd name="connsiteY7" fmla="*/ 4023360 h 4023360"/>
              <a:gd name="connsiteX8" fmla="*/ 1869440 w 3820160"/>
              <a:gd name="connsiteY8" fmla="*/ 4013200 h 4023360"/>
              <a:gd name="connsiteX9" fmla="*/ 1483360 w 3820160"/>
              <a:gd name="connsiteY9" fmla="*/ 3942080 h 4023360"/>
              <a:gd name="connsiteX10" fmla="*/ 1259840 w 3820160"/>
              <a:gd name="connsiteY10" fmla="*/ 3870960 h 4023360"/>
              <a:gd name="connsiteX11" fmla="*/ 1056640 w 3820160"/>
              <a:gd name="connsiteY11" fmla="*/ 3779520 h 4023360"/>
              <a:gd name="connsiteX12" fmla="*/ 792480 w 3820160"/>
              <a:gd name="connsiteY12" fmla="*/ 3616960 h 4023360"/>
              <a:gd name="connsiteX13" fmla="*/ 355600 w 3820160"/>
              <a:gd name="connsiteY13" fmla="*/ 3017520 h 4023360"/>
              <a:gd name="connsiteX14" fmla="*/ 152400 w 3820160"/>
              <a:gd name="connsiteY14" fmla="*/ 2611120 h 4023360"/>
              <a:gd name="connsiteX15" fmla="*/ 30480 w 3820160"/>
              <a:gd name="connsiteY15" fmla="*/ 2204720 h 4023360"/>
              <a:gd name="connsiteX16" fmla="*/ 0 w 3820160"/>
              <a:gd name="connsiteY16" fmla="*/ 1981200 h 4023360"/>
              <a:gd name="connsiteX17" fmla="*/ 71120 w 3820160"/>
              <a:gd name="connsiteY17" fmla="*/ 1158240 h 4023360"/>
              <a:gd name="connsiteX18" fmla="*/ 132080 w 3820160"/>
              <a:gd name="connsiteY18" fmla="*/ 975360 h 4023360"/>
              <a:gd name="connsiteX19" fmla="*/ 294640 w 3820160"/>
              <a:gd name="connsiteY19" fmla="*/ 690880 h 4023360"/>
              <a:gd name="connsiteX20" fmla="*/ 751840 w 3820160"/>
              <a:gd name="connsiteY20" fmla="*/ 254000 h 4023360"/>
              <a:gd name="connsiteX21" fmla="*/ 1127760 w 3820160"/>
              <a:gd name="connsiteY21" fmla="*/ 71120 h 4023360"/>
              <a:gd name="connsiteX22" fmla="*/ 1432560 w 3820160"/>
              <a:gd name="connsiteY22" fmla="*/ 10160 h 4023360"/>
              <a:gd name="connsiteX23" fmla="*/ 1625600 w 3820160"/>
              <a:gd name="connsiteY23" fmla="*/ 0 h 4023360"/>
              <a:gd name="connsiteX24" fmla="*/ 2174240 w 3820160"/>
              <a:gd name="connsiteY24" fmla="*/ 20320 h 4023360"/>
              <a:gd name="connsiteX25" fmla="*/ 2407920 w 3820160"/>
              <a:gd name="connsiteY25" fmla="*/ 101600 h 4023360"/>
              <a:gd name="connsiteX26" fmla="*/ 2580640 w 3820160"/>
              <a:gd name="connsiteY26" fmla="*/ 223520 h 4023360"/>
              <a:gd name="connsiteX27" fmla="*/ 2794000 w 3820160"/>
              <a:gd name="connsiteY27" fmla="*/ 599440 h 4023360"/>
              <a:gd name="connsiteX28" fmla="*/ 2885440 w 3820160"/>
              <a:gd name="connsiteY28" fmla="*/ 853440 h 4023360"/>
              <a:gd name="connsiteX29" fmla="*/ 3007360 w 3820160"/>
              <a:gd name="connsiteY29" fmla="*/ 1361440 h 4023360"/>
              <a:gd name="connsiteX30" fmla="*/ 3078480 w 3820160"/>
              <a:gd name="connsiteY30" fmla="*/ 1899920 h 4023360"/>
              <a:gd name="connsiteX31" fmla="*/ 3078480 w 3820160"/>
              <a:gd name="connsiteY31" fmla="*/ 2570480 h 4023360"/>
              <a:gd name="connsiteX32" fmla="*/ 3037840 w 3820160"/>
              <a:gd name="connsiteY32" fmla="*/ 2844800 h 4023360"/>
              <a:gd name="connsiteX33" fmla="*/ 3017520 w 3820160"/>
              <a:gd name="connsiteY33" fmla="*/ 2926080 h 4023360"/>
              <a:gd name="connsiteX34" fmla="*/ 2997200 w 3820160"/>
              <a:gd name="connsiteY34" fmla="*/ 2966720 h 4023360"/>
              <a:gd name="connsiteX35" fmla="*/ 3068320 w 3820160"/>
              <a:gd name="connsiteY35" fmla="*/ 3098800 h 4023360"/>
              <a:gd name="connsiteX36" fmla="*/ 3108960 w 3820160"/>
              <a:gd name="connsiteY36" fmla="*/ 3169920 h 4023360"/>
              <a:gd name="connsiteX37" fmla="*/ 3820160 w 3820160"/>
              <a:gd name="connsiteY37" fmla="*/ 3078480 h 4023360"/>
              <a:gd name="connsiteX0" fmla="*/ 3535680 w 3820160"/>
              <a:gd name="connsiteY0" fmla="*/ 3505200 h 4023360"/>
              <a:gd name="connsiteX1" fmla="*/ 3515360 w 3820160"/>
              <a:gd name="connsiteY1" fmla="*/ 3525520 h 4023360"/>
              <a:gd name="connsiteX2" fmla="*/ 3474720 w 3820160"/>
              <a:gd name="connsiteY2" fmla="*/ 3576320 h 4023360"/>
              <a:gd name="connsiteX3" fmla="*/ 3230880 w 3820160"/>
              <a:gd name="connsiteY3" fmla="*/ 3749040 h 4023360"/>
              <a:gd name="connsiteX4" fmla="*/ 2763520 w 3820160"/>
              <a:gd name="connsiteY4" fmla="*/ 3931920 h 4023360"/>
              <a:gd name="connsiteX5" fmla="*/ 2407920 w 3820160"/>
              <a:gd name="connsiteY5" fmla="*/ 4013200 h 4023360"/>
              <a:gd name="connsiteX6" fmla="*/ 2204720 w 3820160"/>
              <a:gd name="connsiteY6" fmla="*/ 4023360 h 4023360"/>
              <a:gd name="connsiteX7" fmla="*/ 1869440 w 3820160"/>
              <a:gd name="connsiteY7" fmla="*/ 4013200 h 4023360"/>
              <a:gd name="connsiteX8" fmla="*/ 1483360 w 3820160"/>
              <a:gd name="connsiteY8" fmla="*/ 3942080 h 4023360"/>
              <a:gd name="connsiteX9" fmla="*/ 1259840 w 3820160"/>
              <a:gd name="connsiteY9" fmla="*/ 3870960 h 4023360"/>
              <a:gd name="connsiteX10" fmla="*/ 1056640 w 3820160"/>
              <a:gd name="connsiteY10" fmla="*/ 3779520 h 4023360"/>
              <a:gd name="connsiteX11" fmla="*/ 792480 w 3820160"/>
              <a:gd name="connsiteY11" fmla="*/ 3616960 h 4023360"/>
              <a:gd name="connsiteX12" fmla="*/ 355600 w 3820160"/>
              <a:gd name="connsiteY12" fmla="*/ 3017520 h 4023360"/>
              <a:gd name="connsiteX13" fmla="*/ 152400 w 3820160"/>
              <a:gd name="connsiteY13" fmla="*/ 2611120 h 4023360"/>
              <a:gd name="connsiteX14" fmla="*/ 30480 w 3820160"/>
              <a:gd name="connsiteY14" fmla="*/ 2204720 h 4023360"/>
              <a:gd name="connsiteX15" fmla="*/ 0 w 3820160"/>
              <a:gd name="connsiteY15" fmla="*/ 1981200 h 4023360"/>
              <a:gd name="connsiteX16" fmla="*/ 71120 w 3820160"/>
              <a:gd name="connsiteY16" fmla="*/ 1158240 h 4023360"/>
              <a:gd name="connsiteX17" fmla="*/ 132080 w 3820160"/>
              <a:gd name="connsiteY17" fmla="*/ 975360 h 4023360"/>
              <a:gd name="connsiteX18" fmla="*/ 294640 w 3820160"/>
              <a:gd name="connsiteY18" fmla="*/ 690880 h 4023360"/>
              <a:gd name="connsiteX19" fmla="*/ 751840 w 3820160"/>
              <a:gd name="connsiteY19" fmla="*/ 254000 h 4023360"/>
              <a:gd name="connsiteX20" fmla="*/ 1127760 w 3820160"/>
              <a:gd name="connsiteY20" fmla="*/ 71120 h 4023360"/>
              <a:gd name="connsiteX21" fmla="*/ 1432560 w 3820160"/>
              <a:gd name="connsiteY21" fmla="*/ 10160 h 4023360"/>
              <a:gd name="connsiteX22" fmla="*/ 1625600 w 3820160"/>
              <a:gd name="connsiteY22" fmla="*/ 0 h 4023360"/>
              <a:gd name="connsiteX23" fmla="*/ 2174240 w 3820160"/>
              <a:gd name="connsiteY23" fmla="*/ 20320 h 4023360"/>
              <a:gd name="connsiteX24" fmla="*/ 2407920 w 3820160"/>
              <a:gd name="connsiteY24" fmla="*/ 101600 h 4023360"/>
              <a:gd name="connsiteX25" fmla="*/ 2580640 w 3820160"/>
              <a:gd name="connsiteY25" fmla="*/ 223520 h 4023360"/>
              <a:gd name="connsiteX26" fmla="*/ 2794000 w 3820160"/>
              <a:gd name="connsiteY26" fmla="*/ 599440 h 4023360"/>
              <a:gd name="connsiteX27" fmla="*/ 2885440 w 3820160"/>
              <a:gd name="connsiteY27" fmla="*/ 853440 h 4023360"/>
              <a:gd name="connsiteX28" fmla="*/ 3007360 w 3820160"/>
              <a:gd name="connsiteY28" fmla="*/ 1361440 h 4023360"/>
              <a:gd name="connsiteX29" fmla="*/ 3078480 w 3820160"/>
              <a:gd name="connsiteY29" fmla="*/ 1899920 h 4023360"/>
              <a:gd name="connsiteX30" fmla="*/ 3078480 w 3820160"/>
              <a:gd name="connsiteY30" fmla="*/ 2570480 h 4023360"/>
              <a:gd name="connsiteX31" fmla="*/ 3037840 w 3820160"/>
              <a:gd name="connsiteY31" fmla="*/ 2844800 h 4023360"/>
              <a:gd name="connsiteX32" fmla="*/ 3017520 w 3820160"/>
              <a:gd name="connsiteY32" fmla="*/ 2926080 h 4023360"/>
              <a:gd name="connsiteX33" fmla="*/ 2997200 w 3820160"/>
              <a:gd name="connsiteY33" fmla="*/ 2966720 h 4023360"/>
              <a:gd name="connsiteX34" fmla="*/ 3068320 w 3820160"/>
              <a:gd name="connsiteY34" fmla="*/ 3098800 h 4023360"/>
              <a:gd name="connsiteX35" fmla="*/ 3108960 w 3820160"/>
              <a:gd name="connsiteY35" fmla="*/ 3169920 h 4023360"/>
              <a:gd name="connsiteX36" fmla="*/ 3820160 w 3820160"/>
              <a:gd name="connsiteY36" fmla="*/ 3078480 h 4023360"/>
              <a:gd name="connsiteX0" fmla="*/ 3535680 w 3820160"/>
              <a:gd name="connsiteY0" fmla="*/ 3505200 h 4023360"/>
              <a:gd name="connsiteX1" fmla="*/ 3474720 w 3820160"/>
              <a:gd name="connsiteY1" fmla="*/ 3576320 h 4023360"/>
              <a:gd name="connsiteX2" fmla="*/ 3230880 w 3820160"/>
              <a:gd name="connsiteY2" fmla="*/ 3749040 h 4023360"/>
              <a:gd name="connsiteX3" fmla="*/ 2763520 w 3820160"/>
              <a:gd name="connsiteY3" fmla="*/ 3931920 h 4023360"/>
              <a:gd name="connsiteX4" fmla="*/ 2407920 w 3820160"/>
              <a:gd name="connsiteY4" fmla="*/ 4013200 h 4023360"/>
              <a:gd name="connsiteX5" fmla="*/ 2204720 w 3820160"/>
              <a:gd name="connsiteY5" fmla="*/ 4023360 h 4023360"/>
              <a:gd name="connsiteX6" fmla="*/ 1869440 w 3820160"/>
              <a:gd name="connsiteY6" fmla="*/ 4013200 h 4023360"/>
              <a:gd name="connsiteX7" fmla="*/ 1483360 w 3820160"/>
              <a:gd name="connsiteY7" fmla="*/ 3942080 h 4023360"/>
              <a:gd name="connsiteX8" fmla="*/ 1259840 w 3820160"/>
              <a:gd name="connsiteY8" fmla="*/ 3870960 h 4023360"/>
              <a:gd name="connsiteX9" fmla="*/ 1056640 w 3820160"/>
              <a:gd name="connsiteY9" fmla="*/ 3779520 h 4023360"/>
              <a:gd name="connsiteX10" fmla="*/ 792480 w 3820160"/>
              <a:gd name="connsiteY10" fmla="*/ 3616960 h 4023360"/>
              <a:gd name="connsiteX11" fmla="*/ 355600 w 3820160"/>
              <a:gd name="connsiteY11" fmla="*/ 3017520 h 4023360"/>
              <a:gd name="connsiteX12" fmla="*/ 152400 w 3820160"/>
              <a:gd name="connsiteY12" fmla="*/ 2611120 h 4023360"/>
              <a:gd name="connsiteX13" fmla="*/ 30480 w 3820160"/>
              <a:gd name="connsiteY13" fmla="*/ 2204720 h 4023360"/>
              <a:gd name="connsiteX14" fmla="*/ 0 w 3820160"/>
              <a:gd name="connsiteY14" fmla="*/ 1981200 h 4023360"/>
              <a:gd name="connsiteX15" fmla="*/ 71120 w 3820160"/>
              <a:gd name="connsiteY15" fmla="*/ 1158240 h 4023360"/>
              <a:gd name="connsiteX16" fmla="*/ 132080 w 3820160"/>
              <a:gd name="connsiteY16" fmla="*/ 975360 h 4023360"/>
              <a:gd name="connsiteX17" fmla="*/ 294640 w 3820160"/>
              <a:gd name="connsiteY17" fmla="*/ 690880 h 4023360"/>
              <a:gd name="connsiteX18" fmla="*/ 751840 w 3820160"/>
              <a:gd name="connsiteY18" fmla="*/ 254000 h 4023360"/>
              <a:gd name="connsiteX19" fmla="*/ 1127760 w 3820160"/>
              <a:gd name="connsiteY19" fmla="*/ 71120 h 4023360"/>
              <a:gd name="connsiteX20" fmla="*/ 1432560 w 3820160"/>
              <a:gd name="connsiteY20" fmla="*/ 10160 h 4023360"/>
              <a:gd name="connsiteX21" fmla="*/ 1625600 w 3820160"/>
              <a:gd name="connsiteY21" fmla="*/ 0 h 4023360"/>
              <a:gd name="connsiteX22" fmla="*/ 2174240 w 3820160"/>
              <a:gd name="connsiteY22" fmla="*/ 20320 h 4023360"/>
              <a:gd name="connsiteX23" fmla="*/ 2407920 w 3820160"/>
              <a:gd name="connsiteY23" fmla="*/ 101600 h 4023360"/>
              <a:gd name="connsiteX24" fmla="*/ 2580640 w 3820160"/>
              <a:gd name="connsiteY24" fmla="*/ 223520 h 4023360"/>
              <a:gd name="connsiteX25" fmla="*/ 2794000 w 3820160"/>
              <a:gd name="connsiteY25" fmla="*/ 599440 h 4023360"/>
              <a:gd name="connsiteX26" fmla="*/ 2885440 w 3820160"/>
              <a:gd name="connsiteY26" fmla="*/ 853440 h 4023360"/>
              <a:gd name="connsiteX27" fmla="*/ 3007360 w 3820160"/>
              <a:gd name="connsiteY27" fmla="*/ 1361440 h 4023360"/>
              <a:gd name="connsiteX28" fmla="*/ 3078480 w 3820160"/>
              <a:gd name="connsiteY28" fmla="*/ 1899920 h 4023360"/>
              <a:gd name="connsiteX29" fmla="*/ 3078480 w 3820160"/>
              <a:gd name="connsiteY29" fmla="*/ 2570480 h 4023360"/>
              <a:gd name="connsiteX30" fmla="*/ 3037840 w 3820160"/>
              <a:gd name="connsiteY30" fmla="*/ 2844800 h 4023360"/>
              <a:gd name="connsiteX31" fmla="*/ 3017520 w 3820160"/>
              <a:gd name="connsiteY31" fmla="*/ 2926080 h 4023360"/>
              <a:gd name="connsiteX32" fmla="*/ 2997200 w 3820160"/>
              <a:gd name="connsiteY32" fmla="*/ 2966720 h 4023360"/>
              <a:gd name="connsiteX33" fmla="*/ 3068320 w 3820160"/>
              <a:gd name="connsiteY33" fmla="*/ 3098800 h 4023360"/>
              <a:gd name="connsiteX34" fmla="*/ 3108960 w 3820160"/>
              <a:gd name="connsiteY34" fmla="*/ 3169920 h 4023360"/>
              <a:gd name="connsiteX35" fmla="*/ 3820160 w 3820160"/>
              <a:gd name="connsiteY35" fmla="*/ 3078480 h 4023360"/>
              <a:gd name="connsiteX0" fmla="*/ 3810000 w 3820160"/>
              <a:gd name="connsiteY0" fmla="*/ 3271520 h 4023360"/>
              <a:gd name="connsiteX1" fmla="*/ 3474720 w 3820160"/>
              <a:gd name="connsiteY1" fmla="*/ 3576320 h 4023360"/>
              <a:gd name="connsiteX2" fmla="*/ 3230880 w 3820160"/>
              <a:gd name="connsiteY2" fmla="*/ 3749040 h 4023360"/>
              <a:gd name="connsiteX3" fmla="*/ 2763520 w 3820160"/>
              <a:gd name="connsiteY3" fmla="*/ 3931920 h 4023360"/>
              <a:gd name="connsiteX4" fmla="*/ 2407920 w 3820160"/>
              <a:gd name="connsiteY4" fmla="*/ 4013200 h 4023360"/>
              <a:gd name="connsiteX5" fmla="*/ 2204720 w 3820160"/>
              <a:gd name="connsiteY5" fmla="*/ 4023360 h 4023360"/>
              <a:gd name="connsiteX6" fmla="*/ 1869440 w 3820160"/>
              <a:gd name="connsiteY6" fmla="*/ 4013200 h 4023360"/>
              <a:gd name="connsiteX7" fmla="*/ 1483360 w 3820160"/>
              <a:gd name="connsiteY7" fmla="*/ 3942080 h 4023360"/>
              <a:gd name="connsiteX8" fmla="*/ 1259840 w 3820160"/>
              <a:gd name="connsiteY8" fmla="*/ 3870960 h 4023360"/>
              <a:gd name="connsiteX9" fmla="*/ 1056640 w 3820160"/>
              <a:gd name="connsiteY9" fmla="*/ 3779520 h 4023360"/>
              <a:gd name="connsiteX10" fmla="*/ 792480 w 3820160"/>
              <a:gd name="connsiteY10" fmla="*/ 3616960 h 4023360"/>
              <a:gd name="connsiteX11" fmla="*/ 355600 w 3820160"/>
              <a:gd name="connsiteY11" fmla="*/ 3017520 h 4023360"/>
              <a:gd name="connsiteX12" fmla="*/ 152400 w 3820160"/>
              <a:gd name="connsiteY12" fmla="*/ 2611120 h 4023360"/>
              <a:gd name="connsiteX13" fmla="*/ 30480 w 3820160"/>
              <a:gd name="connsiteY13" fmla="*/ 2204720 h 4023360"/>
              <a:gd name="connsiteX14" fmla="*/ 0 w 3820160"/>
              <a:gd name="connsiteY14" fmla="*/ 1981200 h 4023360"/>
              <a:gd name="connsiteX15" fmla="*/ 71120 w 3820160"/>
              <a:gd name="connsiteY15" fmla="*/ 1158240 h 4023360"/>
              <a:gd name="connsiteX16" fmla="*/ 132080 w 3820160"/>
              <a:gd name="connsiteY16" fmla="*/ 975360 h 4023360"/>
              <a:gd name="connsiteX17" fmla="*/ 294640 w 3820160"/>
              <a:gd name="connsiteY17" fmla="*/ 690880 h 4023360"/>
              <a:gd name="connsiteX18" fmla="*/ 751840 w 3820160"/>
              <a:gd name="connsiteY18" fmla="*/ 254000 h 4023360"/>
              <a:gd name="connsiteX19" fmla="*/ 1127760 w 3820160"/>
              <a:gd name="connsiteY19" fmla="*/ 71120 h 4023360"/>
              <a:gd name="connsiteX20" fmla="*/ 1432560 w 3820160"/>
              <a:gd name="connsiteY20" fmla="*/ 10160 h 4023360"/>
              <a:gd name="connsiteX21" fmla="*/ 1625600 w 3820160"/>
              <a:gd name="connsiteY21" fmla="*/ 0 h 4023360"/>
              <a:gd name="connsiteX22" fmla="*/ 2174240 w 3820160"/>
              <a:gd name="connsiteY22" fmla="*/ 20320 h 4023360"/>
              <a:gd name="connsiteX23" fmla="*/ 2407920 w 3820160"/>
              <a:gd name="connsiteY23" fmla="*/ 101600 h 4023360"/>
              <a:gd name="connsiteX24" fmla="*/ 2580640 w 3820160"/>
              <a:gd name="connsiteY24" fmla="*/ 223520 h 4023360"/>
              <a:gd name="connsiteX25" fmla="*/ 2794000 w 3820160"/>
              <a:gd name="connsiteY25" fmla="*/ 599440 h 4023360"/>
              <a:gd name="connsiteX26" fmla="*/ 2885440 w 3820160"/>
              <a:gd name="connsiteY26" fmla="*/ 853440 h 4023360"/>
              <a:gd name="connsiteX27" fmla="*/ 3007360 w 3820160"/>
              <a:gd name="connsiteY27" fmla="*/ 1361440 h 4023360"/>
              <a:gd name="connsiteX28" fmla="*/ 3078480 w 3820160"/>
              <a:gd name="connsiteY28" fmla="*/ 1899920 h 4023360"/>
              <a:gd name="connsiteX29" fmla="*/ 3078480 w 3820160"/>
              <a:gd name="connsiteY29" fmla="*/ 2570480 h 4023360"/>
              <a:gd name="connsiteX30" fmla="*/ 3037840 w 3820160"/>
              <a:gd name="connsiteY30" fmla="*/ 2844800 h 4023360"/>
              <a:gd name="connsiteX31" fmla="*/ 3017520 w 3820160"/>
              <a:gd name="connsiteY31" fmla="*/ 2926080 h 4023360"/>
              <a:gd name="connsiteX32" fmla="*/ 2997200 w 3820160"/>
              <a:gd name="connsiteY32" fmla="*/ 2966720 h 4023360"/>
              <a:gd name="connsiteX33" fmla="*/ 3068320 w 3820160"/>
              <a:gd name="connsiteY33" fmla="*/ 3098800 h 4023360"/>
              <a:gd name="connsiteX34" fmla="*/ 3108960 w 3820160"/>
              <a:gd name="connsiteY34" fmla="*/ 3169920 h 4023360"/>
              <a:gd name="connsiteX35" fmla="*/ 3820160 w 3820160"/>
              <a:gd name="connsiteY35" fmla="*/ 307848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281680 w 3810000"/>
              <a:gd name="connsiteY28" fmla="*/ 17983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261360 w 3810000"/>
              <a:gd name="connsiteY27" fmla="*/ 1290320 h 4023360"/>
              <a:gd name="connsiteX28" fmla="*/ 3281680 w 3810000"/>
              <a:gd name="connsiteY28" fmla="*/ 17983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10000 w 3810000"/>
              <a:gd name="connsiteY33"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10000 w 3810000"/>
              <a:gd name="connsiteY33"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786592 w 3810000"/>
              <a:gd name="connsiteY33" fmla="*/ 3236276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09999 w 3810000"/>
              <a:gd name="connsiteY33"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108960 w 3810000"/>
              <a:gd name="connsiteY31" fmla="*/ 3169920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2997200 w 3810000"/>
              <a:gd name="connsiteY30" fmla="*/ 2966720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436071 w 3810000"/>
              <a:gd name="connsiteY28" fmla="*/ 2265991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436071 w 3810000"/>
              <a:gd name="connsiteY27" fmla="*/ 2265991 h 4023360"/>
              <a:gd name="connsiteX28" fmla="*/ 3373317 w 3810000"/>
              <a:gd name="connsiteY28" fmla="*/ 2711759 h 4023360"/>
              <a:gd name="connsiteX29" fmla="*/ 3306183 w 3810000"/>
              <a:gd name="connsiteY29" fmla="*/ 2962752 h 4023360"/>
              <a:gd name="connsiteX30" fmla="*/ 3277496 w 3810000"/>
              <a:gd name="connsiteY30" fmla="*/ 3058791 h 4023360"/>
              <a:gd name="connsiteX31" fmla="*/ 3809999 w 3810000"/>
              <a:gd name="connsiteY31"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359674 w 3810000"/>
              <a:gd name="connsiteY26" fmla="*/ 1222849 h 4023360"/>
              <a:gd name="connsiteX27" fmla="*/ 3436071 w 3810000"/>
              <a:gd name="connsiteY27" fmla="*/ 2265991 h 4023360"/>
              <a:gd name="connsiteX28" fmla="*/ 3373317 w 3810000"/>
              <a:gd name="connsiteY28" fmla="*/ 2711759 h 4023360"/>
              <a:gd name="connsiteX29" fmla="*/ 3306183 w 3810000"/>
              <a:gd name="connsiteY29" fmla="*/ 2962752 h 4023360"/>
              <a:gd name="connsiteX30" fmla="*/ 3277496 w 3810000"/>
              <a:gd name="connsiteY30" fmla="*/ 3058791 h 4023360"/>
              <a:gd name="connsiteX31" fmla="*/ 3809999 w 3810000"/>
              <a:gd name="connsiteY31"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359674 w 3810000"/>
              <a:gd name="connsiteY25" fmla="*/ 1222849 h 4023360"/>
              <a:gd name="connsiteX26" fmla="*/ 3436071 w 3810000"/>
              <a:gd name="connsiteY26" fmla="*/ 2265991 h 4023360"/>
              <a:gd name="connsiteX27" fmla="*/ 3373317 w 3810000"/>
              <a:gd name="connsiteY27" fmla="*/ 2711759 h 4023360"/>
              <a:gd name="connsiteX28" fmla="*/ 3306183 w 3810000"/>
              <a:gd name="connsiteY28" fmla="*/ 2962752 h 4023360"/>
              <a:gd name="connsiteX29" fmla="*/ 3277496 w 3810000"/>
              <a:gd name="connsiteY29" fmla="*/ 3058791 h 4023360"/>
              <a:gd name="connsiteX30" fmla="*/ 3809999 w 3810000"/>
              <a:gd name="connsiteY30"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3001978 w 3810000"/>
              <a:gd name="connsiteY24" fmla="*/ 421964 h 4023360"/>
              <a:gd name="connsiteX25" fmla="*/ 3359674 w 3810000"/>
              <a:gd name="connsiteY25" fmla="*/ 1222849 h 4023360"/>
              <a:gd name="connsiteX26" fmla="*/ 3436071 w 3810000"/>
              <a:gd name="connsiteY26" fmla="*/ 2265991 h 4023360"/>
              <a:gd name="connsiteX27" fmla="*/ 3373317 w 3810000"/>
              <a:gd name="connsiteY27" fmla="*/ 2711759 h 4023360"/>
              <a:gd name="connsiteX28" fmla="*/ 3306183 w 3810000"/>
              <a:gd name="connsiteY28" fmla="*/ 2962752 h 4023360"/>
              <a:gd name="connsiteX29" fmla="*/ 3277496 w 3810000"/>
              <a:gd name="connsiteY29" fmla="*/ 3058791 h 4023360"/>
              <a:gd name="connsiteX30" fmla="*/ 3809999 w 3810000"/>
              <a:gd name="connsiteY30"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407920 w 3810000"/>
              <a:gd name="connsiteY22" fmla="*/ 101600 h 4023360"/>
              <a:gd name="connsiteX23" fmla="*/ 3001978 w 3810000"/>
              <a:gd name="connsiteY23" fmla="*/ 421964 h 4023360"/>
              <a:gd name="connsiteX24" fmla="*/ 3359674 w 3810000"/>
              <a:gd name="connsiteY24" fmla="*/ 1222849 h 4023360"/>
              <a:gd name="connsiteX25" fmla="*/ 3436071 w 3810000"/>
              <a:gd name="connsiteY25" fmla="*/ 2265991 h 4023360"/>
              <a:gd name="connsiteX26" fmla="*/ 3373317 w 3810000"/>
              <a:gd name="connsiteY26" fmla="*/ 2711759 h 4023360"/>
              <a:gd name="connsiteX27" fmla="*/ 3306183 w 3810000"/>
              <a:gd name="connsiteY27" fmla="*/ 2962752 h 4023360"/>
              <a:gd name="connsiteX28" fmla="*/ 3277496 w 3810000"/>
              <a:gd name="connsiteY28" fmla="*/ 3058791 h 4023360"/>
              <a:gd name="connsiteX29" fmla="*/ 3809999 w 3810000"/>
              <a:gd name="connsiteY29" fmla="*/ 3287872 h 4023360"/>
              <a:gd name="connsiteX0" fmla="*/ 3810000 w 3810000"/>
              <a:gd name="connsiteY0" fmla="*/ 3272025 h 4023865"/>
              <a:gd name="connsiteX1" fmla="*/ 3474720 w 3810000"/>
              <a:gd name="connsiteY1" fmla="*/ 3576825 h 4023865"/>
              <a:gd name="connsiteX2" fmla="*/ 3230880 w 3810000"/>
              <a:gd name="connsiteY2" fmla="*/ 3749545 h 4023865"/>
              <a:gd name="connsiteX3" fmla="*/ 2763520 w 3810000"/>
              <a:gd name="connsiteY3" fmla="*/ 3932425 h 4023865"/>
              <a:gd name="connsiteX4" fmla="*/ 2407920 w 3810000"/>
              <a:gd name="connsiteY4" fmla="*/ 4013705 h 4023865"/>
              <a:gd name="connsiteX5" fmla="*/ 2204720 w 3810000"/>
              <a:gd name="connsiteY5" fmla="*/ 4023865 h 4023865"/>
              <a:gd name="connsiteX6" fmla="*/ 1869440 w 3810000"/>
              <a:gd name="connsiteY6" fmla="*/ 4013705 h 4023865"/>
              <a:gd name="connsiteX7" fmla="*/ 1483360 w 3810000"/>
              <a:gd name="connsiteY7" fmla="*/ 3942585 h 4023865"/>
              <a:gd name="connsiteX8" fmla="*/ 1259840 w 3810000"/>
              <a:gd name="connsiteY8" fmla="*/ 3871465 h 4023865"/>
              <a:gd name="connsiteX9" fmla="*/ 1056640 w 3810000"/>
              <a:gd name="connsiteY9" fmla="*/ 3780025 h 4023865"/>
              <a:gd name="connsiteX10" fmla="*/ 792480 w 3810000"/>
              <a:gd name="connsiteY10" fmla="*/ 3617465 h 4023865"/>
              <a:gd name="connsiteX11" fmla="*/ 355600 w 3810000"/>
              <a:gd name="connsiteY11" fmla="*/ 3018025 h 4023865"/>
              <a:gd name="connsiteX12" fmla="*/ 152400 w 3810000"/>
              <a:gd name="connsiteY12" fmla="*/ 2611625 h 4023865"/>
              <a:gd name="connsiteX13" fmla="*/ 30480 w 3810000"/>
              <a:gd name="connsiteY13" fmla="*/ 2205225 h 4023865"/>
              <a:gd name="connsiteX14" fmla="*/ 0 w 3810000"/>
              <a:gd name="connsiteY14" fmla="*/ 1981705 h 4023865"/>
              <a:gd name="connsiteX15" fmla="*/ 71120 w 3810000"/>
              <a:gd name="connsiteY15" fmla="*/ 1158745 h 4023865"/>
              <a:gd name="connsiteX16" fmla="*/ 132080 w 3810000"/>
              <a:gd name="connsiteY16" fmla="*/ 975865 h 4023865"/>
              <a:gd name="connsiteX17" fmla="*/ 294640 w 3810000"/>
              <a:gd name="connsiteY17" fmla="*/ 691385 h 4023865"/>
              <a:gd name="connsiteX18" fmla="*/ 751840 w 3810000"/>
              <a:gd name="connsiteY18" fmla="*/ 254505 h 4023865"/>
              <a:gd name="connsiteX19" fmla="*/ 1127760 w 3810000"/>
              <a:gd name="connsiteY19" fmla="*/ 71625 h 4023865"/>
              <a:gd name="connsiteX20" fmla="*/ 1625600 w 3810000"/>
              <a:gd name="connsiteY20" fmla="*/ 505 h 4023865"/>
              <a:gd name="connsiteX21" fmla="*/ 2407920 w 3810000"/>
              <a:gd name="connsiteY21" fmla="*/ 102105 h 4023865"/>
              <a:gd name="connsiteX22" fmla="*/ 3001978 w 3810000"/>
              <a:gd name="connsiteY22" fmla="*/ 422469 h 4023865"/>
              <a:gd name="connsiteX23" fmla="*/ 3359674 w 3810000"/>
              <a:gd name="connsiteY23" fmla="*/ 1223354 h 4023865"/>
              <a:gd name="connsiteX24" fmla="*/ 3436071 w 3810000"/>
              <a:gd name="connsiteY24" fmla="*/ 2266496 h 4023865"/>
              <a:gd name="connsiteX25" fmla="*/ 3373317 w 3810000"/>
              <a:gd name="connsiteY25" fmla="*/ 2712264 h 4023865"/>
              <a:gd name="connsiteX26" fmla="*/ 3306183 w 3810000"/>
              <a:gd name="connsiteY26" fmla="*/ 2963257 h 4023865"/>
              <a:gd name="connsiteX27" fmla="*/ 3277496 w 3810000"/>
              <a:gd name="connsiteY27" fmla="*/ 3059296 h 4023865"/>
              <a:gd name="connsiteX28" fmla="*/ 3809999 w 3810000"/>
              <a:gd name="connsiteY28" fmla="*/ 3288377 h 4023865"/>
              <a:gd name="connsiteX0" fmla="*/ 3810000 w 3810000"/>
              <a:gd name="connsiteY0" fmla="*/ 3281919 h 4033759"/>
              <a:gd name="connsiteX1" fmla="*/ 3474720 w 3810000"/>
              <a:gd name="connsiteY1" fmla="*/ 3586719 h 4033759"/>
              <a:gd name="connsiteX2" fmla="*/ 3230880 w 3810000"/>
              <a:gd name="connsiteY2" fmla="*/ 3759439 h 4033759"/>
              <a:gd name="connsiteX3" fmla="*/ 2763520 w 3810000"/>
              <a:gd name="connsiteY3" fmla="*/ 3942319 h 4033759"/>
              <a:gd name="connsiteX4" fmla="*/ 2407920 w 3810000"/>
              <a:gd name="connsiteY4" fmla="*/ 4023599 h 4033759"/>
              <a:gd name="connsiteX5" fmla="*/ 2204720 w 3810000"/>
              <a:gd name="connsiteY5" fmla="*/ 4033759 h 4033759"/>
              <a:gd name="connsiteX6" fmla="*/ 1869440 w 3810000"/>
              <a:gd name="connsiteY6" fmla="*/ 4023599 h 4033759"/>
              <a:gd name="connsiteX7" fmla="*/ 1483360 w 3810000"/>
              <a:gd name="connsiteY7" fmla="*/ 3952479 h 4033759"/>
              <a:gd name="connsiteX8" fmla="*/ 1259840 w 3810000"/>
              <a:gd name="connsiteY8" fmla="*/ 3881359 h 4033759"/>
              <a:gd name="connsiteX9" fmla="*/ 1056640 w 3810000"/>
              <a:gd name="connsiteY9" fmla="*/ 3789919 h 4033759"/>
              <a:gd name="connsiteX10" fmla="*/ 792480 w 3810000"/>
              <a:gd name="connsiteY10" fmla="*/ 3627359 h 4033759"/>
              <a:gd name="connsiteX11" fmla="*/ 355600 w 3810000"/>
              <a:gd name="connsiteY11" fmla="*/ 3027919 h 4033759"/>
              <a:gd name="connsiteX12" fmla="*/ 152400 w 3810000"/>
              <a:gd name="connsiteY12" fmla="*/ 2621519 h 4033759"/>
              <a:gd name="connsiteX13" fmla="*/ 30480 w 3810000"/>
              <a:gd name="connsiteY13" fmla="*/ 2215119 h 4033759"/>
              <a:gd name="connsiteX14" fmla="*/ 0 w 3810000"/>
              <a:gd name="connsiteY14" fmla="*/ 1991599 h 4033759"/>
              <a:gd name="connsiteX15" fmla="*/ 71120 w 3810000"/>
              <a:gd name="connsiteY15" fmla="*/ 1168639 h 4033759"/>
              <a:gd name="connsiteX16" fmla="*/ 132080 w 3810000"/>
              <a:gd name="connsiteY16" fmla="*/ 985759 h 4033759"/>
              <a:gd name="connsiteX17" fmla="*/ 294640 w 3810000"/>
              <a:gd name="connsiteY17" fmla="*/ 701279 h 4033759"/>
              <a:gd name="connsiteX18" fmla="*/ 1127760 w 3810000"/>
              <a:gd name="connsiteY18" fmla="*/ 81519 h 4033759"/>
              <a:gd name="connsiteX19" fmla="*/ 1625600 w 3810000"/>
              <a:gd name="connsiteY19" fmla="*/ 10399 h 4033759"/>
              <a:gd name="connsiteX20" fmla="*/ 2407920 w 3810000"/>
              <a:gd name="connsiteY20" fmla="*/ 111999 h 4033759"/>
              <a:gd name="connsiteX21" fmla="*/ 3001978 w 3810000"/>
              <a:gd name="connsiteY21" fmla="*/ 432363 h 4033759"/>
              <a:gd name="connsiteX22" fmla="*/ 3359674 w 3810000"/>
              <a:gd name="connsiteY22" fmla="*/ 1233248 h 4033759"/>
              <a:gd name="connsiteX23" fmla="*/ 3436071 w 3810000"/>
              <a:gd name="connsiteY23" fmla="*/ 2276390 h 4033759"/>
              <a:gd name="connsiteX24" fmla="*/ 3373317 w 3810000"/>
              <a:gd name="connsiteY24" fmla="*/ 2722158 h 4033759"/>
              <a:gd name="connsiteX25" fmla="*/ 3306183 w 3810000"/>
              <a:gd name="connsiteY25" fmla="*/ 2973151 h 4033759"/>
              <a:gd name="connsiteX26" fmla="*/ 3277496 w 3810000"/>
              <a:gd name="connsiteY26" fmla="*/ 3069190 h 4033759"/>
              <a:gd name="connsiteX27" fmla="*/ 3809999 w 3810000"/>
              <a:gd name="connsiteY27" fmla="*/ 3298271 h 4033759"/>
              <a:gd name="connsiteX0" fmla="*/ 3810000 w 3810000"/>
              <a:gd name="connsiteY0" fmla="*/ 3271645 h 4023485"/>
              <a:gd name="connsiteX1" fmla="*/ 3474720 w 3810000"/>
              <a:gd name="connsiteY1" fmla="*/ 3576445 h 4023485"/>
              <a:gd name="connsiteX2" fmla="*/ 3230880 w 3810000"/>
              <a:gd name="connsiteY2" fmla="*/ 3749165 h 4023485"/>
              <a:gd name="connsiteX3" fmla="*/ 2763520 w 3810000"/>
              <a:gd name="connsiteY3" fmla="*/ 3932045 h 4023485"/>
              <a:gd name="connsiteX4" fmla="*/ 2407920 w 3810000"/>
              <a:gd name="connsiteY4" fmla="*/ 4013325 h 4023485"/>
              <a:gd name="connsiteX5" fmla="*/ 2204720 w 3810000"/>
              <a:gd name="connsiteY5" fmla="*/ 4023485 h 4023485"/>
              <a:gd name="connsiteX6" fmla="*/ 1869440 w 3810000"/>
              <a:gd name="connsiteY6" fmla="*/ 4013325 h 4023485"/>
              <a:gd name="connsiteX7" fmla="*/ 1483360 w 3810000"/>
              <a:gd name="connsiteY7" fmla="*/ 3942205 h 4023485"/>
              <a:gd name="connsiteX8" fmla="*/ 1259840 w 3810000"/>
              <a:gd name="connsiteY8" fmla="*/ 3871085 h 4023485"/>
              <a:gd name="connsiteX9" fmla="*/ 1056640 w 3810000"/>
              <a:gd name="connsiteY9" fmla="*/ 3779645 h 4023485"/>
              <a:gd name="connsiteX10" fmla="*/ 792480 w 3810000"/>
              <a:gd name="connsiteY10" fmla="*/ 3617085 h 4023485"/>
              <a:gd name="connsiteX11" fmla="*/ 355600 w 3810000"/>
              <a:gd name="connsiteY11" fmla="*/ 3017645 h 4023485"/>
              <a:gd name="connsiteX12" fmla="*/ 152400 w 3810000"/>
              <a:gd name="connsiteY12" fmla="*/ 2611245 h 4023485"/>
              <a:gd name="connsiteX13" fmla="*/ 30480 w 3810000"/>
              <a:gd name="connsiteY13" fmla="*/ 2204845 h 4023485"/>
              <a:gd name="connsiteX14" fmla="*/ 0 w 3810000"/>
              <a:gd name="connsiteY14" fmla="*/ 1981325 h 4023485"/>
              <a:gd name="connsiteX15" fmla="*/ 71120 w 3810000"/>
              <a:gd name="connsiteY15" fmla="*/ 1158365 h 4023485"/>
              <a:gd name="connsiteX16" fmla="*/ 132080 w 3810000"/>
              <a:gd name="connsiteY16" fmla="*/ 975485 h 4023485"/>
              <a:gd name="connsiteX17" fmla="*/ 294640 w 3810000"/>
              <a:gd name="connsiteY17" fmla="*/ 691005 h 4023485"/>
              <a:gd name="connsiteX18" fmla="*/ 893683 w 3810000"/>
              <a:gd name="connsiteY18" fmla="*/ 261752 h 4023485"/>
              <a:gd name="connsiteX19" fmla="*/ 1625600 w 3810000"/>
              <a:gd name="connsiteY19" fmla="*/ 125 h 4023485"/>
              <a:gd name="connsiteX20" fmla="*/ 2407920 w 3810000"/>
              <a:gd name="connsiteY20" fmla="*/ 101725 h 4023485"/>
              <a:gd name="connsiteX21" fmla="*/ 3001978 w 3810000"/>
              <a:gd name="connsiteY21" fmla="*/ 422089 h 4023485"/>
              <a:gd name="connsiteX22" fmla="*/ 3359674 w 3810000"/>
              <a:gd name="connsiteY22" fmla="*/ 1222974 h 4023485"/>
              <a:gd name="connsiteX23" fmla="*/ 3436071 w 3810000"/>
              <a:gd name="connsiteY23" fmla="*/ 2266116 h 4023485"/>
              <a:gd name="connsiteX24" fmla="*/ 3373317 w 3810000"/>
              <a:gd name="connsiteY24" fmla="*/ 2711884 h 4023485"/>
              <a:gd name="connsiteX25" fmla="*/ 3306183 w 3810000"/>
              <a:gd name="connsiteY25" fmla="*/ 2962877 h 4023485"/>
              <a:gd name="connsiteX26" fmla="*/ 3277496 w 3810000"/>
              <a:gd name="connsiteY26" fmla="*/ 3058916 h 4023485"/>
              <a:gd name="connsiteX27" fmla="*/ 3809999 w 3810000"/>
              <a:gd name="connsiteY27" fmla="*/ 3287997 h 4023485"/>
              <a:gd name="connsiteX0" fmla="*/ 3810000 w 3810000"/>
              <a:gd name="connsiteY0" fmla="*/ 3220097 h 3971937"/>
              <a:gd name="connsiteX1" fmla="*/ 3474720 w 3810000"/>
              <a:gd name="connsiteY1" fmla="*/ 3524897 h 3971937"/>
              <a:gd name="connsiteX2" fmla="*/ 3230880 w 3810000"/>
              <a:gd name="connsiteY2" fmla="*/ 3697617 h 3971937"/>
              <a:gd name="connsiteX3" fmla="*/ 2763520 w 3810000"/>
              <a:gd name="connsiteY3" fmla="*/ 3880497 h 3971937"/>
              <a:gd name="connsiteX4" fmla="*/ 2407920 w 3810000"/>
              <a:gd name="connsiteY4" fmla="*/ 3961777 h 3971937"/>
              <a:gd name="connsiteX5" fmla="*/ 2204720 w 3810000"/>
              <a:gd name="connsiteY5" fmla="*/ 3971937 h 3971937"/>
              <a:gd name="connsiteX6" fmla="*/ 1869440 w 3810000"/>
              <a:gd name="connsiteY6" fmla="*/ 3961777 h 3971937"/>
              <a:gd name="connsiteX7" fmla="*/ 1483360 w 3810000"/>
              <a:gd name="connsiteY7" fmla="*/ 3890657 h 3971937"/>
              <a:gd name="connsiteX8" fmla="*/ 1259840 w 3810000"/>
              <a:gd name="connsiteY8" fmla="*/ 3819537 h 3971937"/>
              <a:gd name="connsiteX9" fmla="*/ 1056640 w 3810000"/>
              <a:gd name="connsiteY9" fmla="*/ 3728097 h 3971937"/>
              <a:gd name="connsiteX10" fmla="*/ 792480 w 3810000"/>
              <a:gd name="connsiteY10" fmla="*/ 3565537 h 3971937"/>
              <a:gd name="connsiteX11" fmla="*/ 355600 w 3810000"/>
              <a:gd name="connsiteY11" fmla="*/ 2966097 h 3971937"/>
              <a:gd name="connsiteX12" fmla="*/ 152400 w 3810000"/>
              <a:gd name="connsiteY12" fmla="*/ 2559697 h 3971937"/>
              <a:gd name="connsiteX13" fmla="*/ 30480 w 3810000"/>
              <a:gd name="connsiteY13" fmla="*/ 2153297 h 3971937"/>
              <a:gd name="connsiteX14" fmla="*/ 0 w 3810000"/>
              <a:gd name="connsiteY14" fmla="*/ 1929777 h 3971937"/>
              <a:gd name="connsiteX15" fmla="*/ 71120 w 3810000"/>
              <a:gd name="connsiteY15" fmla="*/ 1106817 h 3971937"/>
              <a:gd name="connsiteX16" fmla="*/ 132080 w 3810000"/>
              <a:gd name="connsiteY16" fmla="*/ 923937 h 3971937"/>
              <a:gd name="connsiteX17" fmla="*/ 294640 w 3810000"/>
              <a:gd name="connsiteY17" fmla="*/ 639457 h 3971937"/>
              <a:gd name="connsiteX18" fmla="*/ 893683 w 3810000"/>
              <a:gd name="connsiteY18" fmla="*/ 210204 h 3971937"/>
              <a:gd name="connsiteX19" fmla="*/ 1625600 w 3810000"/>
              <a:gd name="connsiteY19" fmla="*/ 172 h 3971937"/>
              <a:gd name="connsiteX20" fmla="*/ 2407920 w 3810000"/>
              <a:gd name="connsiteY20" fmla="*/ 50177 h 3971937"/>
              <a:gd name="connsiteX21" fmla="*/ 3001978 w 3810000"/>
              <a:gd name="connsiteY21" fmla="*/ 370541 h 3971937"/>
              <a:gd name="connsiteX22" fmla="*/ 3359674 w 3810000"/>
              <a:gd name="connsiteY22" fmla="*/ 1171426 h 3971937"/>
              <a:gd name="connsiteX23" fmla="*/ 3436071 w 3810000"/>
              <a:gd name="connsiteY23" fmla="*/ 2214568 h 3971937"/>
              <a:gd name="connsiteX24" fmla="*/ 3373317 w 3810000"/>
              <a:gd name="connsiteY24" fmla="*/ 2660336 h 3971937"/>
              <a:gd name="connsiteX25" fmla="*/ 3306183 w 3810000"/>
              <a:gd name="connsiteY25" fmla="*/ 2911329 h 3971937"/>
              <a:gd name="connsiteX26" fmla="*/ 3277496 w 3810000"/>
              <a:gd name="connsiteY26" fmla="*/ 3007368 h 3971937"/>
              <a:gd name="connsiteX27" fmla="*/ 3809999 w 3810000"/>
              <a:gd name="connsiteY27" fmla="*/ 3236449 h 3971937"/>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94640 w 3810000"/>
              <a:gd name="connsiteY17" fmla="*/ 639285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75913 w 3810000"/>
              <a:gd name="connsiteY17" fmla="*/ 940921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75913 w 3810000"/>
              <a:gd name="connsiteY17" fmla="*/ 940921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937609 w 3810000"/>
              <a:gd name="connsiteY10" fmla="*/ 3434392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937609 w 3810000"/>
              <a:gd name="connsiteY10" fmla="*/ 3434392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937609 w 3810000"/>
              <a:gd name="connsiteY9" fmla="*/ 3434392 h 3971765"/>
              <a:gd name="connsiteX10" fmla="*/ 266650 w 3810000"/>
              <a:gd name="connsiteY10" fmla="*/ 3001646 h 3971765"/>
              <a:gd name="connsiteX11" fmla="*/ 152400 w 3810000"/>
              <a:gd name="connsiteY11" fmla="*/ 2559525 h 3971765"/>
              <a:gd name="connsiteX12" fmla="*/ 30480 w 3810000"/>
              <a:gd name="connsiteY12" fmla="*/ 2153125 h 3971765"/>
              <a:gd name="connsiteX13" fmla="*/ 0 w 3810000"/>
              <a:gd name="connsiteY13" fmla="*/ 1929605 h 3971765"/>
              <a:gd name="connsiteX14" fmla="*/ 61757 w 3810000"/>
              <a:gd name="connsiteY14" fmla="*/ 1344779 h 3971765"/>
              <a:gd name="connsiteX15" fmla="*/ 275913 w 3810000"/>
              <a:gd name="connsiteY15" fmla="*/ 940921 h 3971765"/>
              <a:gd name="connsiteX16" fmla="*/ 893683 w 3810000"/>
              <a:gd name="connsiteY16" fmla="*/ 210032 h 3971765"/>
              <a:gd name="connsiteX17" fmla="*/ 1625600 w 3810000"/>
              <a:gd name="connsiteY17" fmla="*/ 0 h 3971765"/>
              <a:gd name="connsiteX18" fmla="*/ 2407920 w 3810000"/>
              <a:gd name="connsiteY18" fmla="*/ 50005 h 3971765"/>
              <a:gd name="connsiteX19" fmla="*/ 3001978 w 3810000"/>
              <a:gd name="connsiteY19" fmla="*/ 370369 h 3971765"/>
              <a:gd name="connsiteX20" fmla="*/ 3359674 w 3810000"/>
              <a:gd name="connsiteY20" fmla="*/ 1171254 h 3971765"/>
              <a:gd name="connsiteX21" fmla="*/ 3436071 w 3810000"/>
              <a:gd name="connsiteY21" fmla="*/ 2214396 h 3971765"/>
              <a:gd name="connsiteX22" fmla="*/ 3373317 w 3810000"/>
              <a:gd name="connsiteY22" fmla="*/ 2660164 h 3971765"/>
              <a:gd name="connsiteX23" fmla="*/ 3306183 w 3810000"/>
              <a:gd name="connsiteY23" fmla="*/ 2911157 h 3971765"/>
              <a:gd name="connsiteX24" fmla="*/ 3277496 w 3810000"/>
              <a:gd name="connsiteY24" fmla="*/ 3007196 h 3971765"/>
              <a:gd name="connsiteX25" fmla="*/ 3809999 w 3810000"/>
              <a:gd name="connsiteY25"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483360 w 3810000"/>
              <a:gd name="connsiteY6" fmla="*/ 3890485 h 3971765"/>
              <a:gd name="connsiteX7" fmla="*/ 1259840 w 3810000"/>
              <a:gd name="connsiteY7" fmla="*/ 3819365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259840 w 3810000"/>
              <a:gd name="connsiteY7" fmla="*/ 3819365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372197 w 3810000"/>
              <a:gd name="connsiteY7" fmla="*/ 3581231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372197 w 3810000"/>
              <a:gd name="connsiteY7" fmla="*/ 3581231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0326"/>
              <a:gd name="connsiteX1" fmla="*/ 3474720 w 3810000"/>
              <a:gd name="connsiteY1" fmla="*/ 3524725 h 3970326"/>
              <a:gd name="connsiteX2" fmla="*/ 3230880 w 3810000"/>
              <a:gd name="connsiteY2" fmla="*/ 3697445 h 3970326"/>
              <a:gd name="connsiteX3" fmla="*/ 2763520 w 3810000"/>
              <a:gd name="connsiteY3" fmla="*/ 3880325 h 3970326"/>
              <a:gd name="connsiteX4" fmla="*/ 2407920 w 3810000"/>
              <a:gd name="connsiteY4" fmla="*/ 3961605 h 3970326"/>
              <a:gd name="connsiteX5" fmla="*/ 1665941 w 3810000"/>
              <a:gd name="connsiteY5" fmla="*/ 3644413 h 3970326"/>
              <a:gd name="connsiteX6" fmla="*/ 1372197 w 3810000"/>
              <a:gd name="connsiteY6" fmla="*/ 3581231 h 3970326"/>
              <a:gd name="connsiteX7" fmla="*/ 937609 w 3810000"/>
              <a:gd name="connsiteY7" fmla="*/ 3434392 h 3970326"/>
              <a:gd name="connsiteX8" fmla="*/ 266650 w 3810000"/>
              <a:gd name="connsiteY8" fmla="*/ 3001646 h 3970326"/>
              <a:gd name="connsiteX9" fmla="*/ 152400 w 3810000"/>
              <a:gd name="connsiteY9" fmla="*/ 2559525 h 3970326"/>
              <a:gd name="connsiteX10" fmla="*/ 30480 w 3810000"/>
              <a:gd name="connsiteY10" fmla="*/ 2153125 h 3970326"/>
              <a:gd name="connsiteX11" fmla="*/ 0 w 3810000"/>
              <a:gd name="connsiteY11" fmla="*/ 1929605 h 3970326"/>
              <a:gd name="connsiteX12" fmla="*/ 61757 w 3810000"/>
              <a:gd name="connsiteY12" fmla="*/ 1344779 h 3970326"/>
              <a:gd name="connsiteX13" fmla="*/ 275913 w 3810000"/>
              <a:gd name="connsiteY13" fmla="*/ 940921 h 3970326"/>
              <a:gd name="connsiteX14" fmla="*/ 893683 w 3810000"/>
              <a:gd name="connsiteY14" fmla="*/ 210032 h 3970326"/>
              <a:gd name="connsiteX15" fmla="*/ 1625600 w 3810000"/>
              <a:gd name="connsiteY15" fmla="*/ 0 h 3970326"/>
              <a:gd name="connsiteX16" fmla="*/ 2407920 w 3810000"/>
              <a:gd name="connsiteY16" fmla="*/ 50005 h 3970326"/>
              <a:gd name="connsiteX17" fmla="*/ 3001978 w 3810000"/>
              <a:gd name="connsiteY17" fmla="*/ 370369 h 3970326"/>
              <a:gd name="connsiteX18" fmla="*/ 3359674 w 3810000"/>
              <a:gd name="connsiteY18" fmla="*/ 1171254 h 3970326"/>
              <a:gd name="connsiteX19" fmla="*/ 3436071 w 3810000"/>
              <a:gd name="connsiteY19" fmla="*/ 2214396 h 3970326"/>
              <a:gd name="connsiteX20" fmla="*/ 3373317 w 3810000"/>
              <a:gd name="connsiteY20" fmla="*/ 2660164 h 3970326"/>
              <a:gd name="connsiteX21" fmla="*/ 3306183 w 3810000"/>
              <a:gd name="connsiteY21" fmla="*/ 2911157 h 3970326"/>
              <a:gd name="connsiteX22" fmla="*/ 3277496 w 3810000"/>
              <a:gd name="connsiteY22" fmla="*/ 3007196 h 3970326"/>
              <a:gd name="connsiteX23" fmla="*/ 3809999 w 3810000"/>
              <a:gd name="connsiteY23" fmla="*/ 3236277 h 3970326"/>
              <a:gd name="connsiteX0" fmla="*/ 3810000 w 3810000"/>
              <a:gd name="connsiteY0" fmla="*/ 3219925 h 3880478"/>
              <a:gd name="connsiteX1" fmla="*/ 3474720 w 3810000"/>
              <a:gd name="connsiteY1" fmla="*/ 3524725 h 3880478"/>
              <a:gd name="connsiteX2" fmla="*/ 3230880 w 3810000"/>
              <a:gd name="connsiteY2" fmla="*/ 3697445 h 3880478"/>
              <a:gd name="connsiteX3" fmla="*/ 2763520 w 3810000"/>
              <a:gd name="connsiteY3" fmla="*/ 3880325 h 3880478"/>
              <a:gd name="connsiteX4" fmla="*/ 2384513 w 3810000"/>
              <a:gd name="connsiteY4" fmla="*/ 3727441 h 3880478"/>
              <a:gd name="connsiteX5" fmla="*/ 1665941 w 3810000"/>
              <a:gd name="connsiteY5" fmla="*/ 3644413 h 3880478"/>
              <a:gd name="connsiteX6" fmla="*/ 1372197 w 3810000"/>
              <a:gd name="connsiteY6" fmla="*/ 3581231 h 3880478"/>
              <a:gd name="connsiteX7" fmla="*/ 937609 w 3810000"/>
              <a:gd name="connsiteY7" fmla="*/ 3434392 h 3880478"/>
              <a:gd name="connsiteX8" fmla="*/ 266650 w 3810000"/>
              <a:gd name="connsiteY8" fmla="*/ 3001646 h 3880478"/>
              <a:gd name="connsiteX9" fmla="*/ 152400 w 3810000"/>
              <a:gd name="connsiteY9" fmla="*/ 2559525 h 3880478"/>
              <a:gd name="connsiteX10" fmla="*/ 30480 w 3810000"/>
              <a:gd name="connsiteY10" fmla="*/ 2153125 h 3880478"/>
              <a:gd name="connsiteX11" fmla="*/ 0 w 3810000"/>
              <a:gd name="connsiteY11" fmla="*/ 1929605 h 3880478"/>
              <a:gd name="connsiteX12" fmla="*/ 61757 w 3810000"/>
              <a:gd name="connsiteY12" fmla="*/ 1344779 h 3880478"/>
              <a:gd name="connsiteX13" fmla="*/ 275913 w 3810000"/>
              <a:gd name="connsiteY13" fmla="*/ 940921 h 3880478"/>
              <a:gd name="connsiteX14" fmla="*/ 893683 w 3810000"/>
              <a:gd name="connsiteY14" fmla="*/ 210032 h 3880478"/>
              <a:gd name="connsiteX15" fmla="*/ 1625600 w 3810000"/>
              <a:gd name="connsiteY15" fmla="*/ 0 h 3880478"/>
              <a:gd name="connsiteX16" fmla="*/ 2407920 w 3810000"/>
              <a:gd name="connsiteY16" fmla="*/ 50005 h 3880478"/>
              <a:gd name="connsiteX17" fmla="*/ 3001978 w 3810000"/>
              <a:gd name="connsiteY17" fmla="*/ 370369 h 3880478"/>
              <a:gd name="connsiteX18" fmla="*/ 3359674 w 3810000"/>
              <a:gd name="connsiteY18" fmla="*/ 1171254 h 3880478"/>
              <a:gd name="connsiteX19" fmla="*/ 3436071 w 3810000"/>
              <a:gd name="connsiteY19" fmla="*/ 2214396 h 3880478"/>
              <a:gd name="connsiteX20" fmla="*/ 3373317 w 3810000"/>
              <a:gd name="connsiteY20" fmla="*/ 2660164 h 3880478"/>
              <a:gd name="connsiteX21" fmla="*/ 3306183 w 3810000"/>
              <a:gd name="connsiteY21" fmla="*/ 2911157 h 3880478"/>
              <a:gd name="connsiteX22" fmla="*/ 3277496 w 3810000"/>
              <a:gd name="connsiteY22" fmla="*/ 3007196 h 3880478"/>
              <a:gd name="connsiteX23" fmla="*/ 3809999 w 3810000"/>
              <a:gd name="connsiteY23" fmla="*/ 3236277 h 3880478"/>
              <a:gd name="connsiteX0" fmla="*/ 3810000 w 3810000"/>
              <a:gd name="connsiteY0" fmla="*/ 3219925 h 3735785"/>
              <a:gd name="connsiteX1" fmla="*/ 3474720 w 3810000"/>
              <a:gd name="connsiteY1" fmla="*/ 3524725 h 3735785"/>
              <a:gd name="connsiteX2" fmla="*/ 3230880 w 3810000"/>
              <a:gd name="connsiteY2" fmla="*/ 3697445 h 3735785"/>
              <a:gd name="connsiteX3" fmla="*/ 2688614 w 3810000"/>
              <a:gd name="connsiteY3" fmla="*/ 3729507 h 3735785"/>
              <a:gd name="connsiteX4" fmla="*/ 2384513 w 3810000"/>
              <a:gd name="connsiteY4" fmla="*/ 3727441 h 3735785"/>
              <a:gd name="connsiteX5" fmla="*/ 1665941 w 3810000"/>
              <a:gd name="connsiteY5" fmla="*/ 3644413 h 3735785"/>
              <a:gd name="connsiteX6" fmla="*/ 1372197 w 3810000"/>
              <a:gd name="connsiteY6" fmla="*/ 3581231 h 3735785"/>
              <a:gd name="connsiteX7" fmla="*/ 937609 w 3810000"/>
              <a:gd name="connsiteY7" fmla="*/ 3434392 h 3735785"/>
              <a:gd name="connsiteX8" fmla="*/ 266650 w 3810000"/>
              <a:gd name="connsiteY8" fmla="*/ 3001646 h 3735785"/>
              <a:gd name="connsiteX9" fmla="*/ 152400 w 3810000"/>
              <a:gd name="connsiteY9" fmla="*/ 2559525 h 3735785"/>
              <a:gd name="connsiteX10" fmla="*/ 30480 w 3810000"/>
              <a:gd name="connsiteY10" fmla="*/ 2153125 h 3735785"/>
              <a:gd name="connsiteX11" fmla="*/ 0 w 3810000"/>
              <a:gd name="connsiteY11" fmla="*/ 1929605 h 3735785"/>
              <a:gd name="connsiteX12" fmla="*/ 61757 w 3810000"/>
              <a:gd name="connsiteY12" fmla="*/ 1344779 h 3735785"/>
              <a:gd name="connsiteX13" fmla="*/ 275913 w 3810000"/>
              <a:gd name="connsiteY13" fmla="*/ 940921 h 3735785"/>
              <a:gd name="connsiteX14" fmla="*/ 893683 w 3810000"/>
              <a:gd name="connsiteY14" fmla="*/ 210032 h 3735785"/>
              <a:gd name="connsiteX15" fmla="*/ 1625600 w 3810000"/>
              <a:gd name="connsiteY15" fmla="*/ 0 h 3735785"/>
              <a:gd name="connsiteX16" fmla="*/ 2407920 w 3810000"/>
              <a:gd name="connsiteY16" fmla="*/ 50005 h 3735785"/>
              <a:gd name="connsiteX17" fmla="*/ 3001978 w 3810000"/>
              <a:gd name="connsiteY17" fmla="*/ 370369 h 3735785"/>
              <a:gd name="connsiteX18" fmla="*/ 3359674 w 3810000"/>
              <a:gd name="connsiteY18" fmla="*/ 1171254 h 3735785"/>
              <a:gd name="connsiteX19" fmla="*/ 3436071 w 3810000"/>
              <a:gd name="connsiteY19" fmla="*/ 2214396 h 3735785"/>
              <a:gd name="connsiteX20" fmla="*/ 3373317 w 3810000"/>
              <a:gd name="connsiteY20" fmla="*/ 2660164 h 3735785"/>
              <a:gd name="connsiteX21" fmla="*/ 3306183 w 3810000"/>
              <a:gd name="connsiteY21" fmla="*/ 2911157 h 3735785"/>
              <a:gd name="connsiteX22" fmla="*/ 3277496 w 3810000"/>
              <a:gd name="connsiteY22" fmla="*/ 3007196 h 3735785"/>
              <a:gd name="connsiteX23" fmla="*/ 3809999 w 3810000"/>
              <a:gd name="connsiteY23" fmla="*/ 3236277 h 3735785"/>
              <a:gd name="connsiteX0" fmla="*/ 3810000 w 3810000"/>
              <a:gd name="connsiteY0" fmla="*/ 3219925 h 3736003"/>
              <a:gd name="connsiteX1" fmla="*/ 3474720 w 3810000"/>
              <a:gd name="connsiteY1" fmla="*/ 3524725 h 3736003"/>
              <a:gd name="connsiteX2" fmla="*/ 3062345 w 3810000"/>
              <a:gd name="connsiteY2" fmla="*/ 3693477 h 3736003"/>
              <a:gd name="connsiteX3" fmla="*/ 2688614 w 3810000"/>
              <a:gd name="connsiteY3" fmla="*/ 3729507 h 3736003"/>
              <a:gd name="connsiteX4" fmla="*/ 2384513 w 3810000"/>
              <a:gd name="connsiteY4" fmla="*/ 3727441 h 3736003"/>
              <a:gd name="connsiteX5" fmla="*/ 1665941 w 3810000"/>
              <a:gd name="connsiteY5" fmla="*/ 3644413 h 3736003"/>
              <a:gd name="connsiteX6" fmla="*/ 1372197 w 3810000"/>
              <a:gd name="connsiteY6" fmla="*/ 3581231 h 3736003"/>
              <a:gd name="connsiteX7" fmla="*/ 937609 w 3810000"/>
              <a:gd name="connsiteY7" fmla="*/ 3434392 h 3736003"/>
              <a:gd name="connsiteX8" fmla="*/ 266650 w 3810000"/>
              <a:gd name="connsiteY8" fmla="*/ 3001646 h 3736003"/>
              <a:gd name="connsiteX9" fmla="*/ 152400 w 3810000"/>
              <a:gd name="connsiteY9" fmla="*/ 2559525 h 3736003"/>
              <a:gd name="connsiteX10" fmla="*/ 30480 w 3810000"/>
              <a:gd name="connsiteY10" fmla="*/ 2153125 h 3736003"/>
              <a:gd name="connsiteX11" fmla="*/ 0 w 3810000"/>
              <a:gd name="connsiteY11" fmla="*/ 1929605 h 3736003"/>
              <a:gd name="connsiteX12" fmla="*/ 61757 w 3810000"/>
              <a:gd name="connsiteY12" fmla="*/ 1344779 h 3736003"/>
              <a:gd name="connsiteX13" fmla="*/ 275913 w 3810000"/>
              <a:gd name="connsiteY13" fmla="*/ 940921 h 3736003"/>
              <a:gd name="connsiteX14" fmla="*/ 893683 w 3810000"/>
              <a:gd name="connsiteY14" fmla="*/ 210032 h 3736003"/>
              <a:gd name="connsiteX15" fmla="*/ 1625600 w 3810000"/>
              <a:gd name="connsiteY15" fmla="*/ 0 h 3736003"/>
              <a:gd name="connsiteX16" fmla="*/ 2407920 w 3810000"/>
              <a:gd name="connsiteY16" fmla="*/ 50005 h 3736003"/>
              <a:gd name="connsiteX17" fmla="*/ 3001978 w 3810000"/>
              <a:gd name="connsiteY17" fmla="*/ 370369 h 3736003"/>
              <a:gd name="connsiteX18" fmla="*/ 3359674 w 3810000"/>
              <a:gd name="connsiteY18" fmla="*/ 1171254 h 3736003"/>
              <a:gd name="connsiteX19" fmla="*/ 3436071 w 3810000"/>
              <a:gd name="connsiteY19" fmla="*/ 2214396 h 3736003"/>
              <a:gd name="connsiteX20" fmla="*/ 3373317 w 3810000"/>
              <a:gd name="connsiteY20" fmla="*/ 2660164 h 3736003"/>
              <a:gd name="connsiteX21" fmla="*/ 3306183 w 3810000"/>
              <a:gd name="connsiteY21" fmla="*/ 2911157 h 3736003"/>
              <a:gd name="connsiteX22" fmla="*/ 3277496 w 3810000"/>
              <a:gd name="connsiteY22" fmla="*/ 3007196 h 3736003"/>
              <a:gd name="connsiteX23" fmla="*/ 3809999 w 3810000"/>
              <a:gd name="connsiteY23" fmla="*/ 3236277 h 3736003"/>
              <a:gd name="connsiteX0" fmla="*/ 3810000 w 3810000"/>
              <a:gd name="connsiteY0" fmla="*/ 3219925 h 3730351"/>
              <a:gd name="connsiteX1" fmla="*/ 3474720 w 3810000"/>
              <a:gd name="connsiteY1" fmla="*/ 3524725 h 3730351"/>
              <a:gd name="connsiteX2" fmla="*/ 3062345 w 3810000"/>
              <a:gd name="connsiteY2" fmla="*/ 3693477 h 3730351"/>
              <a:gd name="connsiteX3" fmla="*/ 2384513 w 3810000"/>
              <a:gd name="connsiteY3" fmla="*/ 3727441 h 3730351"/>
              <a:gd name="connsiteX4" fmla="*/ 1665941 w 3810000"/>
              <a:gd name="connsiteY4" fmla="*/ 3644413 h 3730351"/>
              <a:gd name="connsiteX5" fmla="*/ 1372197 w 3810000"/>
              <a:gd name="connsiteY5" fmla="*/ 3581231 h 3730351"/>
              <a:gd name="connsiteX6" fmla="*/ 937609 w 3810000"/>
              <a:gd name="connsiteY6" fmla="*/ 3434392 h 3730351"/>
              <a:gd name="connsiteX7" fmla="*/ 266650 w 3810000"/>
              <a:gd name="connsiteY7" fmla="*/ 3001646 h 3730351"/>
              <a:gd name="connsiteX8" fmla="*/ 152400 w 3810000"/>
              <a:gd name="connsiteY8" fmla="*/ 2559525 h 3730351"/>
              <a:gd name="connsiteX9" fmla="*/ 30480 w 3810000"/>
              <a:gd name="connsiteY9" fmla="*/ 2153125 h 3730351"/>
              <a:gd name="connsiteX10" fmla="*/ 0 w 3810000"/>
              <a:gd name="connsiteY10" fmla="*/ 1929605 h 3730351"/>
              <a:gd name="connsiteX11" fmla="*/ 61757 w 3810000"/>
              <a:gd name="connsiteY11" fmla="*/ 1344779 h 3730351"/>
              <a:gd name="connsiteX12" fmla="*/ 275913 w 3810000"/>
              <a:gd name="connsiteY12" fmla="*/ 940921 h 3730351"/>
              <a:gd name="connsiteX13" fmla="*/ 893683 w 3810000"/>
              <a:gd name="connsiteY13" fmla="*/ 210032 h 3730351"/>
              <a:gd name="connsiteX14" fmla="*/ 1625600 w 3810000"/>
              <a:gd name="connsiteY14" fmla="*/ 0 h 3730351"/>
              <a:gd name="connsiteX15" fmla="*/ 2407920 w 3810000"/>
              <a:gd name="connsiteY15" fmla="*/ 50005 h 3730351"/>
              <a:gd name="connsiteX16" fmla="*/ 3001978 w 3810000"/>
              <a:gd name="connsiteY16" fmla="*/ 370369 h 3730351"/>
              <a:gd name="connsiteX17" fmla="*/ 3359674 w 3810000"/>
              <a:gd name="connsiteY17" fmla="*/ 1171254 h 3730351"/>
              <a:gd name="connsiteX18" fmla="*/ 3436071 w 3810000"/>
              <a:gd name="connsiteY18" fmla="*/ 2214396 h 3730351"/>
              <a:gd name="connsiteX19" fmla="*/ 3373317 w 3810000"/>
              <a:gd name="connsiteY19" fmla="*/ 2660164 h 3730351"/>
              <a:gd name="connsiteX20" fmla="*/ 3306183 w 3810000"/>
              <a:gd name="connsiteY20" fmla="*/ 2911157 h 3730351"/>
              <a:gd name="connsiteX21" fmla="*/ 3277496 w 3810000"/>
              <a:gd name="connsiteY21" fmla="*/ 3007196 h 3730351"/>
              <a:gd name="connsiteX22" fmla="*/ 3809999 w 3810000"/>
              <a:gd name="connsiteY22" fmla="*/ 3236277 h 3730351"/>
              <a:gd name="connsiteX0" fmla="*/ 3810000 w 3810000"/>
              <a:gd name="connsiteY0" fmla="*/ 3219925 h 3729628"/>
              <a:gd name="connsiteX1" fmla="*/ 3474720 w 3810000"/>
              <a:gd name="connsiteY1" fmla="*/ 3524725 h 3729628"/>
              <a:gd name="connsiteX2" fmla="*/ 3020211 w 3810000"/>
              <a:gd name="connsiteY2" fmla="*/ 3689508 h 3729628"/>
              <a:gd name="connsiteX3" fmla="*/ 2384513 w 3810000"/>
              <a:gd name="connsiteY3" fmla="*/ 3727441 h 3729628"/>
              <a:gd name="connsiteX4" fmla="*/ 1665941 w 3810000"/>
              <a:gd name="connsiteY4" fmla="*/ 3644413 h 3729628"/>
              <a:gd name="connsiteX5" fmla="*/ 1372197 w 3810000"/>
              <a:gd name="connsiteY5" fmla="*/ 3581231 h 3729628"/>
              <a:gd name="connsiteX6" fmla="*/ 937609 w 3810000"/>
              <a:gd name="connsiteY6" fmla="*/ 3434392 h 3729628"/>
              <a:gd name="connsiteX7" fmla="*/ 266650 w 3810000"/>
              <a:gd name="connsiteY7" fmla="*/ 3001646 h 3729628"/>
              <a:gd name="connsiteX8" fmla="*/ 152400 w 3810000"/>
              <a:gd name="connsiteY8" fmla="*/ 2559525 h 3729628"/>
              <a:gd name="connsiteX9" fmla="*/ 30480 w 3810000"/>
              <a:gd name="connsiteY9" fmla="*/ 2153125 h 3729628"/>
              <a:gd name="connsiteX10" fmla="*/ 0 w 3810000"/>
              <a:gd name="connsiteY10" fmla="*/ 1929605 h 3729628"/>
              <a:gd name="connsiteX11" fmla="*/ 61757 w 3810000"/>
              <a:gd name="connsiteY11" fmla="*/ 1344779 h 3729628"/>
              <a:gd name="connsiteX12" fmla="*/ 275913 w 3810000"/>
              <a:gd name="connsiteY12" fmla="*/ 940921 h 3729628"/>
              <a:gd name="connsiteX13" fmla="*/ 893683 w 3810000"/>
              <a:gd name="connsiteY13" fmla="*/ 210032 h 3729628"/>
              <a:gd name="connsiteX14" fmla="*/ 1625600 w 3810000"/>
              <a:gd name="connsiteY14" fmla="*/ 0 h 3729628"/>
              <a:gd name="connsiteX15" fmla="*/ 2407920 w 3810000"/>
              <a:gd name="connsiteY15" fmla="*/ 50005 h 3729628"/>
              <a:gd name="connsiteX16" fmla="*/ 3001978 w 3810000"/>
              <a:gd name="connsiteY16" fmla="*/ 370369 h 3729628"/>
              <a:gd name="connsiteX17" fmla="*/ 3359674 w 3810000"/>
              <a:gd name="connsiteY17" fmla="*/ 1171254 h 3729628"/>
              <a:gd name="connsiteX18" fmla="*/ 3436071 w 3810000"/>
              <a:gd name="connsiteY18" fmla="*/ 2214396 h 3729628"/>
              <a:gd name="connsiteX19" fmla="*/ 3373317 w 3810000"/>
              <a:gd name="connsiteY19" fmla="*/ 2660164 h 3729628"/>
              <a:gd name="connsiteX20" fmla="*/ 3306183 w 3810000"/>
              <a:gd name="connsiteY20" fmla="*/ 2911157 h 3729628"/>
              <a:gd name="connsiteX21" fmla="*/ 3277496 w 3810000"/>
              <a:gd name="connsiteY21" fmla="*/ 3007196 h 3729628"/>
              <a:gd name="connsiteX22" fmla="*/ 3809999 w 3810000"/>
              <a:gd name="connsiteY22" fmla="*/ 3236277 h 3729628"/>
              <a:gd name="connsiteX0" fmla="*/ 3810000 w 3810000"/>
              <a:gd name="connsiteY0" fmla="*/ 3219925 h 3729629"/>
              <a:gd name="connsiteX1" fmla="*/ 3474720 w 3810000"/>
              <a:gd name="connsiteY1" fmla="*/ 3524725 h 3729629"/>
              <a:gd name="connsiteX2" fmla="*/ 3020211 w 3810000"/>
              <a:gd name="connsiteY2" fmla="*/ 3689508 h 3729629"/>
              <a:gd name="connsiteX3" fmla="*/ 2309608 w 3810000"/>
              <a:gd name="connsiteY3" fmla="*/ 3727442 h 3729629"/>
              <a:gd name="connsiteX4" fmla="*/ 1665941 w 3810000"/>
              <a:gd name="connsiteY4" fmla="*/ 3644413 h 3729629"/>
              <a:gd name="connsiteX5" fmla="*/ 1372197 w 3810000"/>
              <a:gd name="connsiteY5" fmla="*/ 3581231 h 3729629"/>
              <a:gd name="connsiteX6" fmla="*/ 937609 w 3810000"/>
              <a:gd name="connsiteY6" fmla="*/ 3434392 h 3729629"/>
              <a:gd name="connsiteX7" fmla="*/ 266650 w 3810000"/>
              <a:gd name="connsiteY7" fmla="*/ 3001646 h 3729629"/>
              <a:gd name="connsiteX8" fmla="*/ 152400 w 3810000"/>
              <a:gd name="connsiteY8" fmla="*/ 2559525 h 3729629"/>
              <a:gd name="connsiteX9" fmla="*/ 30480 w 3810000"/>
              <a:gd name="connsiteY9" fmla="*/ 2153125 h 3729629"/>
              <a:gd name="connsiteX10" fmla="*/ 0 w 3810000"/>
              <a:gd name="connsiteY10" fmla="*/ 1929605 h 3729629"/>
              <a:gd name="connsiteX11" fmla="*/ 61757 w 3810000"/>
              <a:gd name="connsiteY11" fmla="*/ 1344779 h 3729629"/>
              <a:gd name="connsiteX12" fmla="*/ 275913 w 3810000"/>
              <a:gd name="connsiteY12" fmla="*/ 940921 h 3729629"/>
              <a:gd name="connsiteX13" fmla="*/ 893683 w 3810000"/>
              <a:gd name="connsiteY13" fmla="*/ 210032 h 3729629"/>
              <a:gd name="connsiteX14" fmla="*/ 1625600 w 3810000"/>
              <a:gd name="connsiteY14" fmla="*/ 0 h 3729629"/>
              <a:gd name="connsiteX15" fmla="*/ 2407920 w 3810000"/>
              <a:gd name="connsiteY15" fmla="*/ 50005 h 3729629"/>
              <a:gd name="connsiteX16" fmla="*/ 3001978 w 3810000"/>
              <a:gd name="connsiteY16" fmla="*/ 370369 h 3729629"/>
              <a:gd name="connsiteX17" fmla="*/ 3359674 w 3810000"/>
              <a:gd name="connsiteY17" fmla="*/ 1171254 h 3729629"/>
              <a:gd name="connsiteX18" fmla="*/ 3436071 w 3810000"/>
              <a:gd name="connsiteY18" fmla="*/ 2214396 h 3729629"/>
              <a:gd name="connsiteX19" fmla="*/ 3373317 w 3810000"/>
              <a:gd name="connsiteY19" fmla="*/ 2660164 h 3729629"/>
              <a:gd name="connsiteX20" fmla="*/ 3306183 w 3810000"/>
              <a:gd name="connsiteY20" fmla="*/ 2911157 h 3729629"/>
              <a:gd name="connsiteX21" fmla="*/ 3277496 w 3810000"/>
              <a:gd name="connsiteY21" fmla="*/ 3007196 h 3729629"/>
              <a:gd name="connsiteX22" fmla="*/ 3809999 w 3810000"/>
              <a:gd name="connsiteY22" fmla="*/ 3236277 h 3729629"/>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66650 w 3810000"/>
              <a:gd name="connsiteY7" fmla="*/ 3001646 h 3729312"/>
              <a:gd name="connsiteX8" fmla="*/ 152400 w 3810000"/>
              <a:gd name="connsiteY8" fmla="*/ 2559525 h 3729312"/>
              <a:gd name="connsiteX9" fmla="*/ 30480 w 3810000"/>
              <a:gd name="connsiteY9" fmla="*/ 2153125 h 3729312"/>
              <a:gd name="connsiteX10" fmla="*/ 0 w 3810000"/>
              <a:gd name="connsiteY10" fmla="*/ 1929605 h 3729312"/>
              <a:gd name="connsiteX11" fmla="*/ 61757 w 3810000"/>
              <a:gd name="connsiteY11" fmla="*/ 1344779 h 3729312"/>
              <a:gd name="connsiteX12" fmla="*/ 275913 w 3810000"/>
              <a:gd name="connsiteY12" fmla="*/ 940921 h 3729312"/>
              <a:gd name="connsiteX13" fmla="*/ 893683 w 3810000"/>
              <a:gd name="connsiteY13" fmla="*/ 210032 h 3729312"/>
              <a:gd name="connsiteX14" fmla="*/ 1625600 w 3810000"/>
              <a:gd name="connsiteY14" fmla="*/ 0 h 3729312"/>
              <a:gd name="connsiteX15" fmla="*/ 2407920 w 3810000"/>
              <a:gd name="connsiteY15" fmla="*/ 50005 h 3729312"/>
              <a:gd name="connsiteX16" fmla="*/ 3001978 w 3810000"/>
              <a:gd name="connsiteY16" fmla="*/ 370369 h 3729312"/>
              <a:gd name="connsiteX17" fmla="*/ 3359674 w 3810000"/>
              <a:gd name="connsiteY17" fmla="*/ 1171254 h 3729312"/>
              <a:gd name="connsiteX18" fmla="*/ 3436071 w 3810000"/>
              <a:gd name="connsiteY18" fmla="*/ 2214396 h 3729312"/>
              <a:gd name="connsiteX19" fmla="*/ 3373317 w 3810000"/>
              <a:gd name="connsiteY19" fmla="*/ 2660164 h 3729312"/>
              <a:gd name="connsiteX20" fmla="*/ 3306183 w 3810000"/>
              <a:gd name="connsiteY20" fmla="*/ 2911157 h 3729312"/>
              <a:gd name="connsiteX21" fmla="*/ 3277496 w 3810000"/>
              <a:gd name="connsiteY21" fmla="*/ 3007196 h 3729312"/>
              <a:gd name="connsiteX22" fmla="*/ 3809999 w 3810000"/>
              <a:gd name="connsiteY22"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66650 w 3810000"/>
              <a:gd name="connsiteY7" fmla="*/ 3001646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929605 h 3729312"/>
              <a:gd name="connsiteX9" fmla="*/ 83357 w 3831600"/>
              <a:gd name="connsiteY9" fmla="*/ 1344779 h 3729312"/>
              <a:gd name="connsiteX10" fmla="*/ 297513 w 3831600"/>
              <a:gd name="connsiteY10" fmla="*/ 940921 h 3729312"/>
              <a:gd name="connsiteX11" fmla="*/ 915283 w 3831600"/>
              <a:gd name="connsiteY11" fmla="*/ 210032 h 3729312"/>
              <a:gd name="connsiteX12" fmla="*/ 1647200 w 3831600"/>
              <a:gd name="connsiteY12" fmla="*/ 0 h 3729312"/>
              <a:gd name="connsiteX13" fmla="*/ 2429520 w 3831600"/>
              <a:gd name="connsiteY13" fmla="*/ 50005 h 3729312"/>
              <a:gd name="connsiteX14" fmla="*/ 3023578 w 3831600"/>
              <a:gd name="connsiteY14" fmla="*/ 370369 h 3729312"/>
              <a:gd name="connsiteX15" fmla="*/ 3381274 w 3831600"/>
              <a:gd name="connsiteY15" fmla="*/ 1171254 h 3729312"/>
              <a:gd name="connsiteX16" fmla="*/ 3457671 w 3831600"/>
              <a:gd name="connsiteY16" fmla="*/ 2214396 h 3729312"/>
              <a:gd name="connsiteX17" fmla="*/ 3394917 w 3831600"/>
              <a:gd name="connsiteY17" fmla="*/ 2660164 h 3729312"/>
              <a:gd name="connsiteX18" fmla="*/ 3327783 w 3831600"/>
              <a:gd name="connsiteY18" fmla="*/ 2911157 h 3729312"/>
              <a:gd name="connsiteX19" fmla="*/ 3299096 w 3831600"/>
              <a:gd name="connsiteY19" fmla="*/ 3007196 h 3729312"/>
              <a:gd name="connsiteX20" fmla="*/ 3831599 w 3831600"/>
              <a:gd name="connsiteY20"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929605 h 3729312"/>
              <a:gd name="connsiteX9" fmla="*/ 297513 w 3831600"/>
              <a:gd name="connsiteY9" fmla="*/ 940921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854197 h 3729312"/>
              <a:gd name="connsiteX9" fmla="*/ 297513 w 3831600"/>
              <a:gd name="connsiteY9" fmla="*/ 940921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854197 h 3729312"/>
              <a:gd name="connsiteX9" fmla="*/ 311558 w 3831600"/>
              <a:gd name="connsiteY9" fmla="*/ 841700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27607 w 3827607"/>
              <a:gd name="connsiteY0" fmla="*/ 3219925 h 3729312"/>
              <a:gd name="connsiteX1" fmla="*/ 3412740 w 3827607"/>
              <a:gd name="connsiteY1" fmla="*/ 3548539 h 3729312"/>
              <a:gd name="connsiteX2" fmla="*/ 3037818 w 3827607"/>
              <a:gd name="connsiteY2" fmla="*/ 3689508 h 3729312"/>
              <a:gd name="connsiteX3" fmla="*/ 2327215 w 3827607"/>
              <a:gd name="connsiteY3" fmla="*/ 3727442 h 3729312"/>
              <a:gd name="connsiteX4" fmla="*/ 1683548 w 3827607"/>
              <a:gd name="connsiteY4" fmla="*/ 3644413 h 3729312"/>
              <a:gd name="connsiteX5" fmla="*/ 1038687 w 3827607"/>
              <a:gd name="connsiteY5" fmla="*/ 3462165 h 3729312"/>
              <a:gd name="connsiteX6" fmla="*/ 260849 w 3827607"/>
              <a:gd name="connsiteY6" fmla="*/ 2950050 h 3729312"/>
              <a:gd name="connsiteX7" fmla="*/ 10635 w 3827607"/>
              <a:gd name="connsiteY7" fmla="*/ 2200752 h 3729312"/>
              <a:gd name="connsiteX8" fmla="*/ 17607 w 3827607"/>
              <a:gd name="connsiteY8" fmla="*/ 1854197 h 3729312"/>
              <a:gd name="connsiteX9" fmla="*/ 307565 w 3827607"/>
              <a:gd name="connsiteY9" fmla="*/ 841700 h 3729312"/>
              <a:gd name="connsiteX10" fmla="*/ 911290 w 3827607"/>
              <a:gd name="connsiteY10" fmla="*/ 210032 h 3729312"/>
              <a:gd name="connsiteX11" fmla="*/ 1643207 w 3827607"/>
              <a:gd name="connsiteY11" fmla="*/ 0 h 3729312"/>
              <a:gd name="connsiteX12" fmla="*/ 2425527 w 3827607"/>
              <a:gd name="connsiteY12" fmla="*/ 50005 h 3729312"/>
              <a:gd name="connsiteX13" fmla="*/ 3019585 w 3827607"/>
              <a:gd name="connsiteY13" fmla="*/ 370369 h 3729312"/>
              <a:gd name="connsiteX14" fmla="*/ 3377281 w 3827607"/>
              <a:gd name="connsiteY14" fmla="*/ 1171254 h 3729312"/>
              <a:gd name="connsiteX15" fmla="*/ 3453678 w 3827607"/>
              <a:gd name="connsiteY15" fmla="*/ 2214396 h 3729312"/>
              <a:gd name="connsiteX16" fmla="*/ 3390924 w 3827607"/>
              <a:gd name="connsiteY16" fmla="*/ 2660164 h 3729312"/>
              <a:gd name="connsiteX17" fmla="*/ 3323790 w 3827607"/>
              <a:gd name="connsiteY17" fmla="*/ 2911157 h 3729312"/>
              <a:gd name="connsiteX18" fmla="*/ 3295103 w 3827607"/>
              <a:gd name="connsiteY18" fmla="*/ 3007196 h 3729312"/>
              <a:gd name="connsiteX19" fmla="*/ 3827606 w 3827607"/>
              <a:gd name="connsiteY19" fmla="*/ 3236277 h 3729312"/>
              <a:gd name="connsiteX0" fmla="*/ 3833194 w 3833194"/>
              <a:gd name="connsiteY0" fmla="*/ 3219925 h 3729312"/>
              <a:gd name="connsiteX1" fmla="*/ 3418327 w 3833194"/>
              <a:gd name="connsiteY1" fmla="*/ 3548539 h 3729312"/>
              <a:gd name="connsiteX2" fmla="*/ 3043405 w 3833194"/>
              <a:gd name="connsiteY2" fmla="*/ 3689508 h 3729312"/>
              <a:gd name="connsiteX3" fmla="*/ 2332802 w 3833194"/>
              <a:gd name="connsiteY3" fmla="*/ 3727442 h 3729312"/>
              <a:gd name="connsiteX4" fmla="*/ 1689135 w 3833194"/>
              <a:gd name="connsiteY4" fmla="*/ 3644413 h 3729312"/>
              <a:gd name="connsiteX5" fmla="*/ 1044274 w 3833194"/>
              <a:gd name="connsiteY5" fmla="*/ 3462165 h 3729312"/>
              <a:gd name="connsiteX6" fmla="*/ 266436 w 3833194"/>
              <a:gd name="connsiteY6" fmla="*/ 2950050 h 3729312"/>
              <a:gd name="connsiteX7" fmla="*/ 16222 w 3833194"/>
              <a:gd name="connsiteY7" fmla="*/ 2200752 h 3729312"/>
              <a:gd name="connsiteX8" fmla="*/ 23194 w 3833194"/>
              <a:gd name="connsiteY8" fmla="*/ 1854197 h 3729312"/>
              <a:gd name="connsiteX9" fmla="*/ 313152 w 3833194"/>
              <a:gd name="connsiteY9" fmla="*/ 841700 h 3729312"/>
              <a:gd name="connsiteX10" fmla="*/ 916877 w 3833194"/>
              <a:gd name="connsiteY10" fmla="*/ 210032 h 3729312"/>
              <a:gd name="connsiteX11" fmla="*/ 1648794 w 3833194"/>
              <a:gd name="connsiteY11" fmla="*/ 0 h 3729312"/>
              <a:gd name="connsiteX12" fmla="*/ 2431114 w 3833194"/>
              <a:gd name="connsiteY12" fmla="*/ 50005 h 3729312"/>
              <a:gd name="connsiteX13" fmla="*/ 3025172 w 3833194"/>
              <a:gd name="connsiteY13" fmla="*/ 370369 h 3729312"/>
              <a:gd name="connsiteX14" fmla="*/ 3382868 w 3833194"/>
              <a:gd name="connsiteY14" fmla="*/ 1171254 h 3729312"/>
              <a:gd name="connsiteX15" fmla="*/ 3459265 w 3833194"/>
              <a:gd name="connsiteY15" fmla="*/ 2214396 h 3729312"/>
              <a:gd name="connsiteX16" fmla="*/ 3396511 w 3833194"/>
              <a:gd name="connsiteY16" fmla="*/ 2660164 h 3729312"/>
              <a:gd name="connsiteX17" fmla="*/ 3329377 w 3833194"/>
              <a:gd name="connsiteY17" fmla="*/ 2911157 h 3729312"/>
              <a:gd name="connsiteX18" fmla="*/ 3300690 w 3833194"/>
              <a:gd name="connsiteY18" fmla="*/ 3007196 h 3729312"/>
              <a:gd name="connsiteX19" fmla="*/ 3833193 w 3833194"/>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15574 w 3835616"/>
              <a:gd name="connsiteY9" fmla="*/ 841700 h 3729312"/>
              <a:gd name="connsiteX10" fmla="*/ 919299 w 3835616"/>
              <a:gd name="connsiteY10" fmla="*/ 210032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919299 w 3835616"/>
              <a:gd name="connsiteY10" fmla="*/ 210032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171595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29746 w 3835616"/>
              <a:gd name="connsiteY19" fmla="*/ 3216376 h 3729312"/>
              <a:gd name="connsiteX0" fmla="*/ 3835616 w 3841659"/>
              <a:gd name="connsiteY0" fmla="*/ 3219925 h 3729312"/>
              <a:gd name="connsiteX1" fmla="*/ 3420749 w 3841659"/>
              <a:gd name="connsiteY1" fmla="*/ 3548539 h 3729312"/>
              <a:gd name="connsiteX2" fmla="*/ 3045827 w 3841659"/>
              <a:gd name="connsiteY2" fmla="*/ 3689508 h 3729312"/>
              <a:gd name="connsiteX3" fmla="*/ 2335224 w 3841659"/>
              <a:gd name="connsiteY3" fmla="*/ 3727442 h 3729312"/>
              <a:gd name="connsiteX4" fmla="*/ 1691557 w 3841659"/>
              <a:gd name="connsiteY4" fmla="*/ 3644413 h 3729312"/>
              <a:gd name="connsiteX5" fmla="*/ 1046696 w 3841659"/>
              <a:gd name="connsiteY5" fmla="*/ 3462165 h 3729312"/>
              <a:gd name="connsiteX6" fmla="*/ 268858 w 3841659"/>
              <a:gd name="connsiteY6" fmla="*/ 2950050 h 3729312"/>
              <a:gd name="connsiteX7" fmla="*/ 18644 w 3841659"/>
              <a:gd name="connsiteY7" fmla="*/ 2200752 h 3729312"/>
              <a:gd name="connsiteX8" fmla="*/ 30297 w 3841659"/>
              <a:gd name="connsiteY8" fmla="*/ 1762911 h 3729312"/>
              <a:gd name="connsiteX9" fmla="*/ 301529 w 3841659"/>
              <a:gd name="connsiteY9" fmla="*/ 901232 h 3729312"/>
              <a:gd name="connsiteX10" fmla="*/ 717992 w 3841659"/>
              <a:gd name="connsiteY10" fmla="*/ 341005 h 3729312"/>
              <a:gd name="connsiteX11" fmla="*/ 1651216 w 3841659"/>
              <a:gd name="connsiteY11" fmla="*/ 0 h 3729312"/>
              <a:gd name="connsiteX12" fmla="*/ 2433536 w 3841659"/>
              <a:gd name="connsiteY12" fmla="*/ 50005 h 3729312"/>
              <a:gd name="connsiteX13" fmla="*/ 3027594 w 3841659"/>
              <a:gd name="connsiteY13" fmla="*/ 370369 h 3729312"/>
              <a:gd name="connsiteX14" fmla="*/ 3385290 w 3841659"/>
              <a:gd name="connsiteY14" fmla="*/ 1171254 h 3729312"/>
              <a:gd name="connsiteX15" fmla="*/ 3461687 w 3841659"/>
              <a:gd name="connsiteY15" fmla="*/ 2214396 h 3729312"/>
              <a:gd name="connsiteX16" fmla="*/ 3398933 w 3841659"/>
              <a:gd name="connsiteY16" fmla="*/ 2660164 h 3729312"/>
              <a:gd name="connsiteX17" fmla="*/ 3331799 w 3841659"/>
              <a:gd name="connsiteY17" fmla="*/ 2911157 h 3729312"/>
              <a:gd name="connsiteX18" fmla="*/ 3303112 w 3841659"/>
              <a:gd name="connsiteY18" fmla="*/ 3007196 h 3729312"/>
              <a:gd name="connsiteX19" fmla="*/ 3841659 w 3841659"/>
              <a:gd name="connsiteY19" fmla="*/ 3223109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762243 w 3835616"/>
              <a:gd name="connsiteY19" fmla="*/ 3112020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03112 w 3841661"/>
              <a:gd name="connsiteY18" fmla="*/ 3007196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03112 w 3841661"/>
              <a:gd name="connsiteY18" fmla="*/ 3007196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65486"/>
              <a:gd name="connsiteY0" fmla="*/ 3219925 h 3729312"/>
              <a:gd name="connsiteX1" fmla="*/ 3420749 w 3865486"/>
              <a:gd name="connsiteY1" fmla="*/ 3548539 h 3729312"/>
              <a:gd name="connsiteX2" fmla="*/ 3045827 w 3865486"/>
              <a:gd name="connsiteY2" fmla="*/ 3689508 h 3729312"/>
              <a:gd name="connsiteX3" fmla="*/ 2335224 w 3865486"/>
              <a:gd name="connsiteY3" fmla="*/ 3727442 h 3729312"/>
              <a:gd name="connsiteX4" fmla="*/ 1691557 w 3865486"/>
              <a:gd name="connsiteY4" fmla="*/ 3644413 h 3729312"/>
              <a:gd name="connsiteX5" fmla="*/ 1046696 w 3865486"/>
              <a:gd name="connsiteY5" fmla="*/ 3462165 h 3729312"/>
              <a:gd name="connsiteX6" fmla="*/ 268858 w 3865486"/>
              <a:gd name="connsiteY6" fmla="*/ 2950050 h 3729312"/>
              <a:gd name="connsiteX7" fmla="*/ 18644 w 3865486"/>
              <a:gd name="connsiteY7" fmla="*/ 2200752 h 3729312"/>
              <a:gd name="connsiteX8" fmla="*/ 30297 w 3865486"/>
              <a:gd name="connsiteY8" fmla="*/ 1762911 h 3729312"/>
              <a:gd name="connsiteX9" fmla="*/ 301529 w 3865486"/>
              <a:gd name="connsiteY9" fmla="*/ 901232 h 3729312"/>
              <a:gd name="connsiteX10" fmla="*/ 717992 w 3865486"/>
              <a:gd name="connsiteY10" fmla="*/ 341005 h 3729312"/>
              <a:gd name="connsiteX11" fmla="*/ 1651216 w 3865486"/>
              <a:gd name="connsiteY11" fmla="*/ 0 h 3729312"/>
              <a:gd name="connsiteX12" fmla="*/ 2433536 w 3865486"/>
              <a:gd name="connsiteY12" fmla="*/ 50005 h 3729312"/>
              <a:gd name="connsiteX13" fmla="*/ 3027594 w 3865486"/>
              <a:gd name="connsiteY13" fmla="*/ 370369 h 3729312"/>
              <a:gd name="connsiteX14" fmla="*/ 3385290 w 3865486"/>
              <a:gd name="connsiteY14" fmla="*/ 1171254 h 3729312"/>
              <a:gd name="connsiteX15" fmla="*/ 3461687 w 3865486"/>
              <a:gd name="connsiteY15" fmla="*/ 2214396 h 3729312"/>
              <a:gd name="connsiteX16" fmla="*/ 3398933 w 3865486"/>
              <a:gd name="connsiteY16" fmla="*/ 2660164 h 3729312"/>
              <a:gd name="connsiteX17" fmla="*/ 3331799 w 3865486"/>
              <a:gd name="connsiteY17" fmla="*/ 2911157 h 3729312"/>
              <a:gd name="connsiteX18" fmla="*/ 3865486 w 3865486"/>
              <a:gd name="connsiteY18" fmla="*/ 313895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430700 w 3837690"/>
              <a:gd name="connsiteY16" fmla="*/ 2656798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430700 w 3837690"/>
              <a:gd name="connsiteY16" fmla="*/ 2656798 h 3729312"/>
              <a:gd name="connsiteX17" fmla="*/ 3292091 w 3837690"/>
              <a:gd name="connsiteY17" fmla="*/ 2978484 h 3729312"/>
              <a:gd name="connsiteX18" fmla="*/ 3837690 w 3837690"/>
              <a:gd name="connsiteY18" fmla="*/ 3213012 h 3729312"/>
              <a:gd name="connsiteX0" fmla="*/ 3835616 w 3837690"/>
              <a:gd name="connsiteY0" fmla="*/ 3219925 h 3729576"/>
              <a:gd name="connsiteX1" fmla="*/ 3416779 w 3837690"/>
              <a:gd name="connsiteY1" fmla="*/ 3528340 h 3729576"/>
              <a:gd name="connsiteX2" fmla="*/ 3045827 w 3837690"/>
              <a:gd name="connsiteY2" fmla="*/ 3689508 h 3729576"/>
              <a:gd name="connsiteX3" fmla="*/ 2335224 w 3837690"/>
              <a:gd name="connsiteY3" fmla="*/ 3727442 h 3729576"/>
              <a:gd name="connsiteX4" fmla="*/ 1691557 w 3837690"/>
              <a:gd name="connsiteY4" fmla="*/ 3644413 h 3729576"/>
              <a:gd name="connsiteX5" fmla="*/ 1046696 w 3837690"/>
              <a:gd name="connsiteY5" fmla="*/ 3462165 h 3729576"/>
              <a:gd name="connsiteX6" fmla="*/ 268858 w 3837690"/>
              <a:gd name="connsiteY6" fmla="*/ 2950050 h 3729576"/>
              <a:gd name="connsiteX7" fmla="*/ 18644 w 3837690"/>
              <a:gd name="connsiteY7" fmla="*/ 2200752 h 3729576"/>
              <a:gd name="connsiteX8" fmla="*/ 30297 w 3837690"/>
              <a:gd name="connsiteY8" fmla="*/ 1762911 h 3729576"/>
              <a:gd name="connsiteX9" fmla="*/ 301529 w 3837690"/>
              <a:gd name="connsiteY9" fmla="*/ 901232 h 3729576"/>
              <a:gd name="connsiteX10" fmla="*/ 717992 w 3837690"/>
              <a:gd name="connsiteY10" fmla="*/ 341005 h 3729576"/>
              <a:gd name="connsiteX11" fmla="*/ 1651216 w 3837690"/>
              <a:gd name="connsiteY11" fmla="*/ 0 h 3729576"/>
              <a:gd name="connsiteX12" fmla="*/ 2433536 w 3837690"/>
              <a:gd name="connsiteY12" fmla="*/ 50005 h 3729576"/>
              <a:gd name="connsiteX13" fmla="*/ 3027594 w 3837690"/>
              <a:gd name="connsiteY13" fmla="*/ 370369 h 3729576"/>
              <a:gd name="connsiteX14" fmla="*/ 3385290 w 3837690"/>
              <a:gd name="connsiteY14" fmla="*/ 1171254 h 3729576"/>
              <a:gd name="connsiteX15" fmla="*/ 3461687 w 3837690"/>
              <a:gd name="connsiteY15" fmla="*/ 2214396 h 3729576"/>
              <a:gd name="connsiteX16" fmla="*/ 3430700 w 3837690"/>
              <a:gd name="connsiteY16" fmla="*/ 2656798 h 3729576"/>
              <a:gd name="connsiteX17" fmla="*/ 3292091 w 3837690"/>
              <a:gd name="connsiteY17" fmla="*/ 2978484 h 3729576"/>
              <a:gd name="connsiteX18" fmla="*/ 3837690 w 3837690"/>
              <a:gd name="connsiteY18" fmla="*/ 3213012 h 3729576"/>
              <a:gd name="connsiteX0" fmla="*/ 3835616 w 3837690"/>
              <a:gd name="connsiteY0" fmla="*/ 3219925 h 3727718"/>
              <a:gd name="connsiteX1" fmla="*/ 3416779 w 3837690"/>
              <a:gd name="connsiteY1" fmla="*/ 3528340 h 3727718"/>
              <a:gd name="connsiteX2" fmla="*/ 2986264 w 3837690"/>
              <a:gd name="connsiteY2" fmla="*/ 3665944 h 3727718"/>
              <a:gd name="connsiteX3" fmla="*/ 2335224 w 3837690"/>
              <a:gd name="connsiteY3" fmla="*/ 3727442 h 3727718"/>
              <a:gd name="connsiteX4" fmla="*/ 1691557 w 3837690"/>
              <a:gd name="connsiteY4" fmla="*/ 3644413 h 3727718"/>
              <a:gd name="connsiteX5" fmla="*/ 1046696 w 3837690"/>
              <a:gd name="connsiteY5" fmla="*/ 3462165 h 3727718"/>
              <a:gd name="connsiteX6" fmla="*/ 268858 w 3837690"/>
              <a:gd name="connsiteY6" fmla="*/ 2950050 h 3727718"/>
              <a:gd name="connsiteX7" fmla="*/ 18644 w 3837690"/>
              <a:gd name="connsiteY7" fmla="*/ 2200752 h 3727718"/>
              <a:gd name="connsiteX8" fmla="*/ 30297 w 3837690"/>
              <a:gd name="connsiteY8" fmla="*/ 1762911 h 3727718"/>
              <a:gd name="connsiteX9" fmla="*/ 301529 w 3837690"/>
              <a:gd name="connsiteY9" fmla="*/ 901232 h 3727718"/>
              <a:gd name="connsiteX10" fmla="*/ 717992 w 3837690"/>
              <a:gd name="connsiteY10" fmla="*/ 341005 h 3727718"/>
              <a:gd name="connsiteX11" fmla="*/ 1651216 w 3837690"/>
              <a:gd name="connsiteY11" fmla="*/ 0 h 3727718"/>
              <a:gd name="connsiteX12" fmla="*/ 2433536 w 3837690"/>
              <a:gd name="connsiteY12" fmla="*/ 50005 h 3727718"/>
              <a:gd name="connsiteX13" fmla="*/ 3027594 w 3837690"/>
              <a:gd name="connsiteY13" fmla="*/ 370369 h 3727718"/>
              <a:gd name="connsiteX14" fmla="*/ 3385290 w 3837690"/>
              <a:gd name="connsiteY14" fmla="*/ 1171254 h 3727718"/>
              <a:gd name="connsiteX15" fmla="*/ 3461687 w 3837690"/>
              <a:gd name="connsiteY15" fmla="*/ 2214396 h 3727718"/>
              <a:gd name="connsiteX16" fmla="*/ 3430700 w 3837690"/>
              <a:gd name="connsiteY16" fmla="*/ 2656798 h 3727718"/>
              <a:gd name="connsiteX17" fmla="*/ 3292091 w 3837690"/>
              <a:gd name="connsiteY17" fmla="*/ 2978484 h 3727718"/>
              <a:gd name="connsiteX18" fmla="*/ 3837690 w 3837690"/>
              <a:gd name="connsiteY18" fmla="*/ 3213012 h 3727718"/>
              <a:gd name="connsiteX0" fmla="*/ 3835616 w 3837690"/>
              <a:gd name="connsiteY0" fmla="*/ 3219925 h 3727718"/>
              <a:gd name="connsiteX1" fmla="*/ 3416779 w 3837690"/>
              <a:gd name="connsiteY1" fmla="*/ 3528340 h 3727718"/>
              <a:gd name="connsiteX2" fmla="*/ 2986264 w 3837690"/>
              <a:gd name="connsiteY2" fmla="*/ 3665944 h 3727718"/>
              <a:gd name="connsiteX3" fmla="*/ 2335224 w 3837690"/>
              <a:gd name="connsiteY3" fmla="*/ 3727442 h 3727718"/>
              <a:gd name="connsiteX4" fmla="*/ 1691557 w 3837690"/>
              <a:gd name="connsiteY4" fmla="*/ 3644413 h 3727718"/>
              <a:gd name="connsiteX5" fmla="*/ 1046696 w 3837690"/>
              <a:gd name="connsiteY5" fmla="*/ 3462165 h 3727718"/>
              <a:gd name="connsiteX6" fmla="*/ 268858 w 3837690"/>
              <a:gd name="connsiteY6" fmla="*/ 2950050 h 3727718"/>
              <a:gd name="connsiteX7" fmla="*/ 18644 w 3837690"/>
              <a:gd name="connsiteY7" fmla="*/ 2200752 h 3727718"/>
              <a:gd name="connsiteX8" fmla="*/ 30297 w 3837690"/>
              <a:gd name="connsiteY8" fmla="*/ 1762911 h 3727718"/>
              <a:gd name="connsiteX9" fmla="*/ 301529 w 3837690"/>
              <a:gd name="connsiteY9" fmla="*/ 901232 h 3727718"/>
              <a:gd name="connsiteX10" fmla="*/ 717992 w 3837690"/>
              <a:gd name="connsiteY10" fmla="*/ 341005 h 3727718"/>
              <a:gd name="connsiteX11" fmla="*/ 1651216 w 3837690"/>
              <a:gd name="connsiteY11" fmla="*/ 0 h 3727718"/>
              <a:gd name="connsiteX12" fmla="*/ 2433536 w 3837690"/>
              <a:gd name="connsiteY12" fmla="*/ 50005 h 3727718"/>
              <a:gd name="connsiteX13" fmla="*/ 3027594 w 3837690"/>
              <a:gd name="connsiteY13" fmla="*/ 370369 h 3727718"/>
              <a:gd name="connsiteX14" fmla="*/ 3385290 w 3837690"/>
              <a:gd name="connsiteY14" fmla="*/ 1171254 h 3727718"/>
              <a:gd name="connsiteX15" fmla="*/ 3461687 w 3837690"/>
              <a:gd name="connsiteY15" fmla="*/ 2214396 h 3727718"/>
              <a:gd name="connsiteX16" fmla="*/ 3430700 w 3837690"/>
              <a:gd name="connsiteY16" fmla="*/ 2656798 h 3727718"/>
              <a:gd name="connsiteX17" fmla="*/ 3292091 w 3837690"/>
              <a:gd name="connsiteY17" fmla="*/ 2978484 h 3727718"/>
              <a:gd name="connsiteX18" fmla="*/ 3837690 w 3837690"/>
              <a:gd name="connsiteY18" fmla="*/ 3223110 h 3727718"/>
              <a:gd name="connsiteX0" fmla="*/ 3835616 w 3837690"/>
              <a:gd name="connsiteY0" fmla="*/ 3219925 h 3729804"/>
              <a:gd name="connsiteX1" fmla="*/ 3416779 w 3837690"/>
              <a:gd name="connsiteY1" fmla="*/ 3528340 h 3729804"/>
              <a:gd name="connsiteX2" fmla="*/ 2964477 w 3837690"/>
              <a:gd name="connsiteY2" fmla="*/ 3558897 h 3729804"/>
              <a:gd name="connsiteX3" fmla="*/ 2335224 w 3837690"/>
              <a:gd name="connsiteY3" fmla="*/ 3727442 h 3729804"/>
              <a:gd name="connsiteX4" fmla="*/ 1691557 w 3837690"/>
              <a:gd name="connsiteY4" fmla="*/ 3644413 h 3729804"/>
              <a:gd name="connsiteX5" fmla="*/ 1046696 w 3837690"/>
              <a:gd name="connsiteY5" fmla="*/ 3462165 h 3729804"/>
              <a:gd name="connsiteX6" fmla="*/ 268858 w 3837690"/>
              <a:gd name="connsiteY6" fmla="*/ 2950050 h 3729804"/>
              <a:gd name="connsiteX7" fmla="*/ 18644 w 3837690"/>
              <a:gd name="connsiteY7" fmla="*/ 2200752 h 3729804"/>
              <a:gd name="connsiteX8" fmla="*/ 30297 w 3837690"/>
              <a:gd name="connsiteY8" fmla="*/ 1762911 h 3729804"/>
              <a:gd name="connsiteX9" fmla="*/ 301529 w 3837690"/>
              <a:gd name="connsiteY9" fmla="*/ 901232 h 3729804"/>
              <a:gd name="connsiteX10" fmla="*/ 717992 w 3837690"/>
              <a:gd name="connsiteY10" fmla="*/ 341005 h 3729804"/>
              <a:gd name="connsiteX11" fmla="*/ 1651216 w 3837690"/>
              <a:gd name="connsiteY11" fmla="*/ 0 h 3729804"/>
              <a:gd name="connsiteX12" fmla="*/ 2433536 w 3837690"/>
              <a:gd name="connsiteY12" fmla="*/ 50005 h 3729804"/>
              <a:gd name="connsiteX13" fmla="*/ 3027594 w 3837690"/>
              <a:gd name="connsiteY13" fmla="*/ 370369 h 3729804"/>
              <a:gd name="connsiteX14" fmla="*/ 3385290 w 3837690"/>
              <a:gd name="connsiteY14" fmla="*/ 1171254 h 3729804"/>
              <a:gd name="connsiteX15" fmla="*/ 3461687 w 3837690"/>
              <a:gd name="connsiteY15" fmla="*/ 2214396 h 3729804"/>
              <a:gd name="connsiteX16" fmla="*/ 3430700 w 3837690"/>
              <a:gd name="connsiteY16" fmla="*/ 2656798 h 3729804"/>
              <a:gd name="connsiteX17" fmla="*/ 3292091 w 3837690"/>
              <a:gd name="connsiteY17" fmla="*/ 2978484 h 3729804"/>
              <a:gd name="connsiteX18" fmla="*/ 3837690 w 3837690"/>
              <a:gd name="connsiteY18" fmla="*/ 3223110 h 3729804"/>
              <a:gd name="connsiteX0" fmla="*/ 3835616 w 3837690"/>
              <a:gd name="connsiteY0" fmla="*/ 3219925 h 3728640"/>
              <a:gd name="connsiteX1" fmla="*/ 3416779 w 3837690"/>
              <a:gd name="connsiteY1" fmla="*/ 3528340 h 3728640"/>
              <a:gd name="connsiteX2" fmla="*/ 2964477 w 3837690"/>
              <a:gd name="connsiteY2" fmla="*/ 3558897 h 3728640"/>
              <a:gd name="connsiteX3" fmla="*/ 2335224 w 3837690"/>
              <a:gd name="connsiteY3" fmla="*/ 3727442 h 3728640"/>
              <a:gd name="connsiteX4" fmla="*/ 1046696 w 3837690"/>
              <a:gd name="connsiteY4" fmla="*/ 3462165 h 3728640"/>
              <a:gd name="connsiteX5" fmla="*/ 268858 w 3837690"/>
              <a:gd name="connsiteY5" fmla="*/ 2950050 h 3728640"/>
              <a:gd name="connsiteX6" fmla="*/ 18644 w 3837690"/>
              <a:gd name="connsiteY6" fmla="*/ 2200752 h 3728640"/>
              <a:gd name="connsiteX7" fmla="*/ 30297 w 3837690"/>
              <a:gd name="connsiteY7" fmla="*/ 1762911 h 3728640"/>
              <a:gd name="connsiteX8" fmla="*/ 301529 w 3837690"/>
              <a:gd name="connsiteY8" fmla="*/ 901232 h 3728640"/>
              <a:gd name="connsiteX9" fmla="*/ 717992 w 3837690"/>
              <a:gd name="connsiteY9" fmla="*/ 341005 h 3728640"/>
              <a:gd name="connsiteX10" fmla="*/ 1651216 w 3837690"/>
              <a:gd name="connsiteY10" fmla="*/ 0 h 3728640"/>
              <a:gd name="connsiteX11" fmla="*/ 2433536 w 3837690"/>
              <a:gd name="connsiteY11" fmla="*/ 50005 h 3728640"/>
              <a:gd name="connsiteX12" fmla="*/ 3027594 w 3837690"/>
              <a:gd name="connsiteY12" fmla="*/ 370369 h 3728640"/>
              <a:gd name="connsiteX13" fmla="*/ 3385290 w 3837690"/>
              <a:gd name="connsiteY13" fmla="*/ 1171254 h 3728640"/>
              <a:gd name="connsiteX14" fmla="*/ 3461687 w 3837690"/>
              <a:gd name="connsiteY14" fmla="*/ 2214396 h 3728640"/>
              <a:gd name="connsiteX15" fmla="*/ 3430700 w 3837690"/>
              <a:gd name="connsiteY15" fmla="*/ 2656798 h 3728640"/>
              <a:gd name="connsiteX16" fmla="*/ 3292091 w 3837690"/>
              <a:gd name="connsiteY16" fmla="*/ 2978484 h 3728640"/>
              <a:gd name="connsiteX17" fmla="*/ 3837690 w 3837690"/>
              <a:gd name="connsiteY17" fmla="*/ 3223110 h 3728640"/>
              <a:gd name="connsiteX0" fmla="*/ 3835616 w 3837690"/>
              <a:gd name="connsiteY0" fmla="*/ 3219925 h 3728656"/>
              <a:gd name="connsiteX1" fmla="*/ 3417487 w 3837690"/>
              <a:gd name="connsiteY1" fmla="*/ 3513956 h 3728656"/>
              <a:gd name="connsiteX2" fmla="*/ 2964477 w 3837690"/>
              <a:gd name="connsiteY2" fmla="*/ 3558897 h 3728656"/>
              <a:gd name="connsiteX3" fmla="*/ 2335224 w 3837690"/>
              <a:gd name="connsiteY3" fmla="*/ 3727442 h 3728656"/>
              <a:gd name="connsiteX4" fmla="*/ 1046696 w 3837690"/>
              <a:gd name="connsiteY4" fmla="*/ 3462165 h 3728656"/>
              <a:gd name="connsiteX5" fmla="*/ 268858 w 3837690"/>
              <a:gd name="connsiteY5" fmla="*/ 2950050 h 3728656"/>
              <a:gd name="connsiteX6" fmla="*/ 18644 w 3837690"/>
              <a:gd name="connsiteY6" fmla="*/ 2200752 h 3728656"/>
              <a:gd name="connsiteX7" fmla="*/ 30297 w 3837690"/>
              <a:gd name="connsiteY7" fmla="*/ 1762911 h 3728656"/>
              <a:gd name="connsiteX8" fmla="*/ 301529 w 3837690"/>
              <a:gd name="connsiteY8" fmla="*/ 901232 h 3728656"/>
              <a:gd name="connsiteX9" fmla="*/ 717992 w 3837690"/>
              <a:gd name="connsiteY9" fmla="*/ 341005 h 3728656"/>
              <a:gd name="connsiteX10" fmla="*/ 1651216 w 3837690"/>
              <a:gd name="connsiteY10" fmla="*/ 0 h 3728656"/>
              <a:gd name="connsiteX11" fmla="*/ 2433536 w 3837690"/>
              <a:gd name="connsiteY11" fmla="*/ 50005 h 3728656"/>
              <a:gd name="connsiteX12" fmla="*/ 3027594 w 3837690"/>
              <a:gd name="connsiteY12" fmla="*/ 370369 h 3728656"/>
              <a:gd name="connsiteX13" fmla="*/ 3385290 w 3837690"/>
              <a:gd name="connsiteY13" fmla="*/ 1171254 h 3728656"/>
              <a:gd name="connsiteX14" fmla="*/ 3461687 w 3837690"/>
              <a:gd name="connsiteY14" fmla="*/ 2214396 h 3728656"/>
              <a:gd name="connsiteX15" fmla="*/ 3430700 w 3837690"/>
              <a:gd name="connsiteY15" fmla="*/ 2656798 h 3728656"/>
              <a:gd name="connsiteX16" fmla="*/ 3292091 w 3837690"/>
              <a:gd name="connsiteY16" fmla="*/ 2978484 h 3728656"/>
              <a:gd name="connsiteX17" fmla="*/ 3837690 w 3837690"/>
              <a:gd name="connsiteY17" fmla="*/ 3223110 h 3728656"/>
              <a:gd name="connsiteX0" fmla="*/ 3835616 w 3835616"/>
              <a:gd name="connsiteY0" fmla="*/ 3219925 h 3728656"/>
              <a:gd name="connsiteX1" fmla="*/ 3417487 w 3835616"/>
              <a:gd name="connsiteY1" fmla="*/ 3513956 h 3728656"/>
              <a:gd name="connsiteX2" fmla="*/ 2964477 w 3835616"/>
              <a:gd name="connsiteY2" fmla="*/ 3558897 h 3728656"/>
              <a:gd name="connsiteX3" fmla="*/ 2335224 w 3835616"/>
              <a:gd name="connsiteY3" fmla="*/ 3727442 h 3728656"/>
              <a:gd name="connsiteX4" fmla="*/ 1046696 w 3835616"/>
              <a:gd name="connsiteY4" fmla="*/ 3462165 h 3728656"/>
              <a:gd name="connsiteX5" fmla="*/ 268858 w 3835616"/>
              <a:gd name="connsiteY5" fmla="*/ 2950050 h 3728656"/>
              <a:gd name="connsiteX6" fmla="*/ 18644 w 3835616"/>
              <a:gd name="connsiteY6" fmla="*/ 2200752 h 3728656"/>
              <a:gd name="connsiteX7" fmla="*/ 30297 w 3835616"/>
              <a:gd name="connsiteY7" fmla="*/ 1762911 h 3728656"/>
              <a:gd name="connsiteX8" fmla="*/ 301529 w 3835616"/>
              <a:gd name="connsiteY8" fmla="*/ 901232 h 3728656"/>
              <a:gd name="connsiteX9" fmla="*/ 717992 w 3835616"/>
              <a:gd name="connsiteY9" fmla="*/ 341005 h 3728656"/>
              <a:gd name="connsiteX10" fmla="*/ 1651216 w 3835616"/>
              <a:gd name="connsiteY10" fmla="*/ 0 h 3728656"/>
              <a:gd name="connsiteX11" fmla="*/ 2433536 w 3835616"/>
              <a:gd name="connsiteY11" fmla="*/ 50005 h 3728656"/>
              <a:gd name="connsiteX12" fmla="*/ 3027594 w 3835616"/>
              <a:gd name="connsiteY12" fmla="*/ 370369 h 3728656"/>
              <a:gd name="connsiteX13" fmla="*/ 3385290 w 3835616"/>
              <a:gd name="connsiteY13" fmla="*/ 1171254 h 3728656"/>
              <a:gd name="connsiteX14" fmla="*/ 3461687 w 3835616"/>
              <a:gd name="connsiteY14" fmla="*/ 2214396 h 3728656"/>
              <a:gd name="connsiteX15" fmla="*/ 3430700 w 3835616"/>
              <a:gd name="connsiteY15" fmla="*/ 2656798 h 3728656"/>
              <a:gd name="connsiteX16" fmla="*/ 3292091 w 3835616"/>
              <a:gd name="connsiteY16" fmla="*/ 2978484 h 3728656"/>
              <a:gd name="connsiteX17" fmla="*/ 3751780 w 3835616"/>
              <a:gd name="connsiteY17" fmla="*/ 3256428 h 3728656"/>
              <a:gd name="connsiteX0" fmla="*/ 3835616 w 3835616"/>
              <a:gd name="connsiteY0" fmla="*/ 3219925 h 3729924"/>
              <a:gd name="connsiteX1" fmla="*/ 3417487 w 3835616"/>
              <a:gd name="connsiteY1" fmla="*/ 3513956 h 3729924"/>
              <a:gd name="connsiteX2" fmla="*/ 2964477 w 3835616"/>
              <a:gd name="connsiteY2" fmla="*/ 3558897 h 3729924"/>
              <a:gd name="connsiteX3" fmla="*/ 2222800 w 3835616"/>
              <a:gd name="connsiteY3" fmla="*/ 3728717 h 3729924"/>
              <a:gd name="connsiteX4" fmla="*/ 1046696 w 3835616"/>
              <a:gd name="connsiteY4" fmla="*/ 3462165 h 3729924"/>
              <a:gd name="connsiteX5" fmla="*/ 268858 w 3835616"/>
              <a:gd name="connsiteY5" fmla="*/ 2950050 h 3729924"/>
              <a:gd name="connsiteX6" fmla="*/ 18644 w 3835616"/>
              <a:gd name="connsiteY6" fmla="*/ 2200752 h 3729924"/>
              <a:gd name="connsiteX7" fmla="*/ 30297 w 3835616"/>
              <a:gd name="connsiteY7" fmla="*/ 1762911 h 3729924"/>
              <a:gd name="connsiteX8" fmla="*/ 301529 w 3835616"/>
              <a:gd name="connsiteY8" fmla="*/ 901232 h 3729924"/>
              <a:gd name="connsiteX9" fmla="*/ 717992 w 3835616"/>
              <a:gd name="connsiteY9" fmla="*/ 341005 h 3729924"/>
              <a:gd name="connsiteX10" fmla="*/ 1651216 w 3835616"/>
              <a:gd name="connsiteY10" fmla="*/ 0 h 3729924"/>
              <a:gd name="connsiteX11" fmla="*/ 2433536 w 3835616"/>
              <a:gd name="connsiteY11" fmla="*/ 50005 h 3729924"/>
              <a:gd name="connsiteX12" fmla="*/ 3027594 w 3835616"/>
              <a:gd name="connsiteY12" fmla="*/ 370369 h 3729924"/>
              <a:gd name="connsiteX13" fmla="*/ 3385290 w 3835616"/>
              <a:gd name="connsiteY13" fmla="*/ 1171254 h 3729924"/>
              <a:gd name="connsiteX14" fmla="*/ 3461687 w 3835616"/>
              <a:gd name="connsiteY14" fmla="*/ 2214396 h 3729924"/>
              <a:gd name="connsiteX15" fmla="*/ 3430700 w 3835616"/>
              <a:gd name="connsiteY15" fmla="*/ 2656798 h 3729924"/>
              <a:gd name="connsiteX16" fmla="*/ 3292091 w 3835616"/>
              <a:gd name="connsiteY16" fmla="*/ 2978484 h 3729924"/>
              <a:gd name="connsiteX17" fmla="*/ 3751780 w 3835616"/>
              <a:gd name="connsiteY17" fmla="*/ 3256428 h 3729924"/>
              <a:gd name="connsiteX0" fmla="*/ 3835616 w 3835616"/>
              <a:gd name="connsiteY0" fmla="*/ 3219925 h 3731978"/>
              <a:gd name="connsiteX1" fmla="*/ 3417487 w 3835616"/>
              <a:gd name="connsiteY1" fmla="*/ 3513956 h 3731978"/>
              <a:gd name="connsiteX2" fmla="*/ 2964477 w 3835616"/>
              <a:gd name="connsiteY2" fmla="*/ 3558897 h 3731978"/>
              <a:gd name="connsiteX3" fmla="*/ 2222800 w 3835616"/>
              <a:gd name="connsiteY3" fmla="*/ 3728717 h 3731978"/>
              <a:gd name="connsiteX4" fmla="*/ 1046696 w 3835616"/>
              <a:gd name="connsiteY4" fmla="*/ 3462165 h 3731978"/>
              <a:gd name="connsiteX5" fmla="*/ 268858 w 3835616"/>
              <a:gd name="connsiteY5" fmla="*/ 2950050 h 3731978"/>
              <a:gd name="connsiteX6" fmla="*/ 18644 w 3835616"/>
              <a:gd name="connsiteY6" fmla="*/ 2200752 h 3731978"/>
              <a:gd name="connsiteX7" fmla="*/ 30297 w 3835616"/>
              <a:gd name="connsiteY7" fmla="*/ 1762911 h 3731978"/>
              <a:gd name="connsiteX8" fmla="*/ 301529 w 3835616"/>
              <a:gd name="connsiteY8" fmla="*/ 901232 h 3731978"/>
              <a:gd name="connsiteX9" fmla="*/ 717992 w 3835616"/>
              <a:gd name="connsiteY9" fmla="*/ 341005 h 3731978"/>
              <a:gd name="connsiteX10" fmla="*/ 1651216 w 3835616"/>
              <a:gd name="connsiteY10" fmla="*/ 0 h 3731978"/>
              <a:gd name="connsiteX11" fmla="*/ 2433536 w 3835616"/>
              <a:gd name="connsiteY11" fmla="*/ 50005 h 3731978"/>
              <a:gd name="connsiteX12" fmla="*/ 3027594 w 3835616"/>
              <a:gd name="connsiteY12" fmla="*/ 370369 h 3731978"/>
              <a:gd name="connsiteX13" fmla="*/ 3385290 w 3835616"/>
              <a:gd name="connsiteY13" fmla="*/ 1171254 h 3731978"/>
              <a:gd name="connsiteX14" fmla="*/ 3461687 w 3835616"/>
              <a:gd name="connsiteY14" fmla="*/ 2214396 h 3731978"/>
              <a:gd name="connsiteX15" fmla="*/ 3430700 w 3835616"/>
              <a:gd name="connsiteY15" fmla="*/ 2656798 h 3731978"/>
              <a:gd name="connsiteX16" fmla="*/ 3292091 w 3835616"/>
              <a:gd name="connsiteY16" fmla="*/ 2978484 h 3731978"/>
              <a:gd name="connsiteX17" fmla="*/ 3751780 w 3835616"/>
              <a:gd name="connsiteY17" fmla="*/ 3256428 h 3731978"/>
              <a:gd name="connsiteX0" fmla="*/ 3835616 w 3835616"/>
              <a:gd name="connsiteY0" fmla="*/ 3219925 h 3731979"/>
              <a:gd name="connsiteX1" fmla="*/ 3417487 w 3835616"/>
              <a:gd name="connsiteY1" fmla="*/ 3513956 h 3731979"/>
              <a:gd name="connsiteX2" fmla="*/ 2964477 w 3835616"/>
              <a:gd name="connsiteY2" fmla="*/ 3558897 h 3731979"/>
              <a:gd name="connsiteX3" fmla="*/ 2222800 w 3835616"/>
              <a:gd name="connsiteY3" fmla="*/ 3728717 h 3731979"/>
              <a:gd name="connsiteX4" fmla="*/ 1046696 w 3835616"/>
              <a:gd name="connsiteY4" fmla="*/ 3462165 h 3731979"/>
              <a:gd name="connsiteX5" fmla="*/ 268858 w 3835616"/>
              <a:gd name="connsiteY5" fmla="*/ 2950050 h 3731979"/>
              <a:gd name="connsiteX6" fmla="*/ 18644 w 3835616"/>
              <a:gd name="connsiteY6" fmla="*/ 2200752 h 3731979"/>
              <a:gd name="connsiteX7" fmla="*/ 30297 w 3835616"/>
              <a:gd name="connsiteY7" fmla="*/ 1762911 h 3731979"/>
              <a:gd name="connsiteX8" fmla="*/ 717992 w 3835616"/>
              <a:gd name="connsiteY8" fmla="*/ 341005 h 3731979"/>
              <a:gd name="connsiteX9" fmla="*/ 1651216 w 3835616"/>
              <a:gd name="connsiteY9" fmla="*/ 0 h 3731979"/>
              <a:gd name="connsiteX10" fmla="*/ 2433536 w 3835616"/>
              <a:gd name="connsiteY10" fmla="*/ 50005 h 3731979"/>
              <a:gd name="connsiteX11" fmla="*/ 3027594 w 3835616"/>
              <a:gd name="connsiteY11" fmla="*/ 370369 h 3731979"/>
              <a:gd name="connsiteX12" fmla="*/ 3385290 w 3835616"/>
              <a:gd name="connsiteY12" fmla="*/ 1171254 h 3731979"/>
              <a:gd name="connsiteX13" fmla="*/ 3461687 w 3835616"/>
              <a:gd name="connsiteY13" fmla="*/ 2214396 h 3731979"/>
              <a:gd name="connsiteX14" fmla="*/ 3430700 w 3835616"/>
              <a:gd name="connsiteY14" fmla="*/ 2656798 h 3731979"/>
              <a:gd name="connsiteX15" fmla="*/ 3292091 w 3835616"/>
              <a:gd name="connsiteY15" fmla="*/ 2978484 h 3731979"/>
              <a:gd name="connsiteX16" fmla="*/ 3751780 w 3835616"/>
              <a:gd name="connsiteY16" fmla="*/ 3256428 h 3731979"/>
              <a:gd name="connsiteX0" fmla="*/ 3835616 w 3835616"/>
              <a:gd name="connsiteY0" fmla="*/ 3219925 h 3731979"/>
              <a:gd name="connsiteX1" fmla="*/ 3417487 w 3835616"/>
              <a:gd name="connsiteY1" fmla="*/ 3513956 h 3731979"/>
              <a:gd name="connsiteX2" fmla="*/ 2964477 w 3835616"/>
              <a:gd name="connsiteY2" fmla="*/ 3558897 h 3731979"/>
              <a:gd name="connsiteX3" fmla="*/ 2222800 w 3835616"/>
              <a:gd name="connsiteY3" fmla="*/ 3728717 h 3731979"/>
              <a:gd name="connsiteX4" fmla="*/ 1046696 w 3835616"/>
              <a:gd name="connsiteY4" fmla="*/ 3462165 h 3731979"/>
              <a:gd name="connsiteX5" fmla="*/ 268858 w 3835616"/>
              <a:gd name="connsiteY5" fmla="*/ 2950050 h 3731979"/>
              <a:gd name="connsiteX6" fmla="*/ 18644 w 3835616"/>
              <a:gd name="connsiteY6" fmla="*/ 2200752 h 3731979"/>
              <a:gd name="connsiteX7" fmla="*/ 30297 w 3835616"/>
              <a:gd name="connsiteY7" fmla="*/ 1762911 h 3731979"/>
              <a:gd name="connsiteX8" fmla="*/ 542523 w 3835616"/>
              <a:gd name="connsiteY8" fmla="*/ 291475 h 3731979"/>
              <a:gd name="connsiteX9" fmla="*/ 1651216 w 3835616"/>
              <a:gd name="connsiteY9" fmla="*/ 0 h 3731979"/>
              <a:gd name="connsiteX10" fmla="*/ 2433536 w 3835616"/>
              <a:gd name="connsiteY10" fmla="*/ 50005 h 3731979"/>
              <a:gd name="connsiteX11" fmla="*/ 3027594 w 3835616"/>
              <a:gd name="connsiteY11" fmla="*/ 370369 h 3731979"/>
              <a:gd name="connsiteX12" fmla="*/ 3385290 w 3835616"/>
              <a:gd name="connsiteY12" fmla="*/ 1171254 h 3731979"/>
              <a:gd name="connsiteX13" fmla="*/ 3461687 w 3835616"/>
              <a:gd name="connsiteY13" fmla="*/ 2214396 h 3731979"/>
              <a:gd name="connsiteX14" fmla="*/ 3430700 w 3835616"/>
              <a:gd name="connsiteY14" fmla="*/ 2656798 h 3731979"/>
              <a:gd name="connsiteX15" fmla="*/ 3292091 w 3835616"/>
              <a:gd name="connsiteY15" fmla="*/ 2978484 h 3731979"/>
              <a:gd name="connsiteX16" fmla="*/ 3751780 w 3835616"/>
              <a:gd name="connsiteY16" fmla="*/ 3256428 h 3731979"/>
              <a:gd name="connsiteX0" fmla="*/ 3833553 w 3833553"/>
              <a:gd name="connsiteY0" fmla="*/ 3219925 h 3731979"/>
              <a:gd name="connsiteX1" fmla="*/ 3415424 w 3833553"/>
              <a:gd name="connsiteY1" fmla="*/ 3513956 h 3731979"/>
              <a:gd name="connsiteX2" fmla="*/ 2962414 w 3833553"/>
              <a:gd name="connsiteY2" fmla="*/ 3558897 h 3731979"/>
              <a:gd name="connsiteX3" fmla="*/ 2220737 w 3833553"/>
              <a:gd name="connsiteY3" fmla="*/ 3728717 h 3731979"/>
              <a:gd name="connsiteX4" fmla="*/ 1044633 w 3833553"/>
              <a:gd name="connsiteY4" fmla="*/ 3462165 h 3731979"/>
              <a:gd name="connsiteX5" fmla="*/ 266795 w 3833553"/>
              <a:gd name="connsiteY5" fmla="*/ 2950050 h 3731979"/>
              <a:gd name="connsiteX6" fmla="*/ 16581 w 3833553"/>
              <a:gd name="connsiteY6" fmla="*/ 2200752 h 3731979"/>
              <a:gd name="connsiteX7" fmla="*/ 34598 w 3833553"/>
              <a:gd name="connsiteY7" fmla="*/ 1633447 h 3731979"/>
              <a:gd name="connsiteX8" fmla="*/ 540460 w 3833553"/>
              <a:gd name="connsiteY8" fmla="*/ 291475 h 3731979"/>
              <a:gd name="connsiteX9" fmla="*/ 1649153 w 3833553"/>
              <a:gd name="connsiteY9" fmla="*/ 0 h 3731979"/>
              <a:gd name="connsiteX10" fmla="*/ 2431473 w 3833553"/>
              <a:gd name="connsiteY10" fmla="*/ 50005 h 3731979"/>
              <a:gd name="connsiteX11" fmla="*/ 3025531 w 3833553"/>
              <a:gd name="connsiteY11" fmla="*/ 370369 h 3731979"/>
              <a:gd name="connsiteX12" fmla="*/ 3383227 w 3833553"/>
              <a:gd name="connsiteY12" fmla="*/ 1171254 h 3731979"/>
              <a:gd name="connsiteX13" fmla="*/ 3459624 w 3833553"/>
              <a:gd name="connsiteY13" fmla="*/ 2214396 h 3731979"/>
              <a:gd name="connsiteX14" fmla="*/ 3428637 w 3833553"/>
              <a:gd name="connsiteY14" fmla="*/ 2656798 h 3731979"/>
              <a:gd name="connsiteX15" fmla="*/ 3290028 w 3833553"/>
              <a:gd name="connsiteY15" fmla="*/ 2978484 h 3731979"/>
              <a:gd name="connsiteX16" fmla="*/ 3749717 w 3833553"/>
              <a:gd name="connsiteY16" fmla="*/ 3256428 h 3731979"/>
              <a:gd name="connsiteX0" fmla="*/ 3833553 w 3833553"/>
              <a:gd name="connsiteY0" fmla="*/ 3219925 h 3731979"/>
              <a:gd name="connsiteX1" fmla="*/ 3415424 w 3833553"/>
              <a:gd name="connsiteY1" fmla="*/ 3513956 h 3731979"/>
              <a:gd name="connsiteX2" fmla="*/ 2962414 w 3833553"/>
              <a:gd name="connsiteY2" fmla="*/ 3558897 h 3731979"/>
              <a:gd name="connsiteX3" fmla="*/ 2220737 w 3833553"/>
              <a:gd name="connsiteY3" fmla="*/ 3728717 h 3731979"/>
              <a:gd name="connsiteX4" fmla="*/ 1044633 w 3833553"/>
              <a:gd name="connsiteY4" fmla="*/ 3462165 h 3731979"/>
              <a:gd name="connsiteX5" fmla="*/ 266795 w 3833553"/>
              <a:gd name="connsiteY5" fmla="*/ 2950050 h 3731979"/>
              <a:gd name="connsiteX6" fmla="*/ 16581 w 3833553"/>
              <a:gd name="connsiteY6" fmla="*/ 2200752 h 3731979"/>
              <a:gd name="connsiteX7" fmla="*/ 34598 w 3833553"/>
              <a:gd name="connsiteY7" fmla="*/ 1633447 h 3731979"/>
              <a:gd name="connsiteX8" fmla="*/ 540460 w 3833553"/>
              <a:gd name="connsiteY8" fmla="*/ 291475 h 3731979"/>
              <a:gd name="connsiteX9" fmla="*/ 1649153 w 3833553"/>
              <a:gd name="connsiteY9" fmla="*/ 0 h 3731979"/>
              <a:gd name="connsiteX10" fmla="*/ 2431473 w 3833553"/>
              <a:gd name="connsiteY10" fmla="*/ 50005 h 3731979"/>
              <a:gd name="connsiteX11" fmla="*/ 3025531 w 3833553"/>
              <a:gd name="connsiteY11" fmla="*/ 370369 h 3731979"/>
              <a:gd name="connsiteX12" fmla="*/ 3383227 w 3833553"/>
              <a:gd name="connsiteY12" fmla="*/ 1171254 h 3731979"/>
              <a:gd name="connsiteX13" fmla="*/ 3459624 w 3833553"/>
              <a:gd name="connsiteY13" fmla="*/ 2214396 h 3731979"/>
              <a:gd name="connsiteX14" fmla="*/ 3428637 w 3833553"/>
              <a:gd name="connsiteY14" fmla="*/ 2656798 h 3731979"/>
              <a:gd name="connsiteX15" fmla="*/ 3290028 w 3833553"/>
              <a:gd name="connsiteY15" fmla="*/ 2978484 h 3731979"/>
              <a:gd name="connsiteX16" fmla="*/ 3749717 w 3833553"/>
              <a:gd name="connsiteY16" fmla="*/ 3256428 h 3731979"/>
              <a:gd name="connsiteX0" fmla="*/ 3833188 w 3833188"/>
              <a:gd name="connsiteY0" fmla="*/ 3219925 h 3731979"/>
              <a:gd name="connsiteX1" fmla="*/ 3415059 w 3833188"/>
              <a:gd name="connsiteY1" fmla="*/ 3513956 h 3731979"/>
              <a:gd name="connsiteX2" fmla="*/ 2962049 w 3833188"/>
              <a:gd name="connsiteY2" fmla="*/ 3558897 h 3731979"/>
              <a:gd name="connsiteX3" fmla="*/ 2220372 w 3833188"/>
              <a:gd name="connsiteY3" fmla="*/ 3728717 h 3731979"/>
              <a:gd name="connsiteX4" fmla="*/ 1044268 w 3833188"/>
              <a:gd name="connsiteY4" fmla="*/ 3462165 h 3731979"/>
              <a:gd name="connsiteX5" fmla="*/ 261479 w 3833188"/>
              <a:gd name="connsiteY5" fmla="*/ 3050740 h 3731979"/>
              <a:gd name="connsiteX6" fmla="*/ 16216 w 3833188"/>
              <a:gd name="connsiteY6" fmla="*/ 2200752 h 3731979"/>
              <a:gd name="connsiteX7" fmla="*/ 34233 w 3833188"/>
              <a:gd name="connsiteY7" fmla="*/ 1633447 h 3731979"/>
              <a:gd name="connsiteX8" fmla="*/ 540095 w 3833188"/>
              <a:gd name="connsiteY8" fmla="*/ 291475 h 3731979"/>
              <a:gd name="connsiteX9" fmla="*/ 1648788 w 3833188"/>
              <a:gd name="connsiteY9" fmla="*/ 0 h 3731979"/>
              <a:gd name="connsiteX10" fmla="*/ 2431108 w 3833188"/>
              <a:gd name="connsiteY10" fmla="*/ 50005 h 3731979"/>
              <a:gd name="connsiteX11" fmla="*/ 3025166 w 3833188"/>
              <a:gd name="connsiteY11" fmla="*/ 370369 h 3731979"/>
              <a:gd name="connsiteX12" fmla="*/ 3382862 w 3833188"/>
              <a:gd name="connsiteY12" fmla="*/ 1171254 h 3731979"/>
              <a:gd name="connsiteX13" fmla="*/ 3459259 w 3833188"/>
              <a:gd name="connsiteY13" fmla="*/ 2214396 h 3731979"/>
              <a:gd name="connsiteX14" fmla="*/ 3428272 w 3833188"/>
              <a:gd name="connsiteY14" fmla="*/ 2656798 h 3731979"/>
              <a:gd name="connsiteX15" fmla="*/ 3289663 w 3833188"/>
              <a:gd name="connsiteY15" fmla="*/ 2978484 h 3731979"/>
              <a:gd name="connsiteX16" fmla="*/ 3749352 w 3833188"/>
              <a:gd name="connsiteY16" fmla="*/ 3256428 h 3731979"/>
              <a:gd name="connsiteX0" fmla="*/ 3833188 w 3833188"/>
              <a:gd name="connsiteY0" fmla="*/ 3219925 h 3729118"/>
              <a:gd name="connsiteX1" fmla="*/ 3415059 w 3833188"/>
              <a:gd name="connsiteY1" fmla="*/ 3513956 h 3729118"/>
              <a:gd name="connsiteX2" fmla="*/ 2962049 w 3833188"/>
              <a:gd name="connsiteY2" fmla="*/ 3558897 h 3729118"/>
              <a:gd name="connsiteX3" fmla="*/ 2220372 w 3833188"/>
              <a:gd name="connsiteY3" fmla="*/ 3728717 h 3729118"/>
              <a:gd name="connsiteX4" fmla="*/ 1042147 w 3833188"/>
              <a:gd name="connsiteY4" fmla="*/ 3505319 h 3729118"/>
              <a:gd name="connsiteX5" fmla="*/ 261479 w 3833188"/>
              <a:gd name="connsiteY5" fmla="*/ 3050740 h 3729118"/>
              <a:gd name="connsiteX6" fmla="*/ 16216 w 3833188"/>
              <a:gd name="connsiteY6" fmla="*/ 2200752 h 3729118"/>
              <a:gd name="connsiteX7" fmla="*/ 34233 w 3833188"/>
              <a:gd name="connsiteY7" fmla="*/ 1633447 h 3729118"/>
              <a:gd name="connsiteX8" fmla="*/ 540095 w 3833188"/>
              <a:gd name="connsiteY8" fmla="*/ 291475 h 3729118"/>
              <a:gd name="connsiteX9" fmla="*/ 1648788 w 3833188"/>
              <a:gd name="connsiteY9" fmla="*/ 0 h 3729118"/>
              <a:gd name="connsiteX10" fmla="*/ 2431108 w 3833188"/>
              <a:gd name="connsiteY10" fmla="*/ 50005 h 3729118"/>
              <a:gd name="connsiteX11" fmla="*/ 3025166 w 3833188"/>
              <a:gd name="connsiteY11" fmla="*/ 370369 h 3729118"/>
              <a:gd name="connsiteX12" fmla="*/ 3382862 w 3833188"/>
              <a:gd name="connsiteY12" fmla="*/ 1171254 h 3729118"/>
              <a:gd name="connsiteX13" fmla="*/ 3459259 w 3833188"/>
              <a:gd name="connsiteY13" fmla="*/ 2214396 h 3729118"/>
              <a:gd name="connsiteX14" fmla="*/ 3428272 w 3833188"/>
              <a:gd name="connsiteY14" fmla="*/ 2656798 h 3729118"/>
              <a:gd name="connsiteX15" fmla="*/ 3289663 w 3833188"/>
              <a:gd name="connsiteY15" fmla="*/ 2978484 h 3729118"/>
              <a:gd name="connsiteX16" fmla="*/ 3749352 w 3833188"/>
              <a:gd name="connsiteY16" fmla="*/ 3256428 h 3729118"/>
              <a:gd name="connsiteX0" fmla="*/ 3755903 w 3755903"/>
              <a:gd name="connsiteY0" fmla="*/ 3264410 h 3729117"/>
              <a:gd name="connsiteX1" fmla="*/ 3415059 w 3755903"/>
              <a:gd name="connsiteY1" fmla="*/ 3513956 h 3729117"/>
              <a:gd name="connsiteX2" fmla="*/ 2962049 w 3755903"/>
              <a:gd name="connsiteY2" fmla="*/ 3558897 h 3729117"/>
              <a:gd name="connsiteX3" fmla="*/ 2220372 w 3755903"/>
              <a:gd name="connsiteY3" fmla="*/ 3728717 h 3729117"/>
              <a:gd name="connsiteX4" fmla="*/ 1042147 w 3755903"/>
              <a:gd name="connsiteY4" fmla="*/ 3505319 h 3729117"/>
              <a:gd name="connsiteX5" fmla="*/ 261479 w 3755903"/>
              <a:gd name="connsiteY5" fmla="*/ 3050740 h 3729117"/>
              <a:gd name="connsiteX6" fmla="*/ 16216 w 3755903"/>
              <a:gd name="connsiteY6" fmla="*/ 2200752 h 3729117"/>
              <a:gd name="connsiteX7" fmla="*/ 34233 w 3755903"/>
              <a:gd name="connsiteY7" fmla="*/ 1633447 h 3729117"/>
              <a:gd name="connsiteX8" fmla="*/ 540095 w 3755903"/>
              <a:gd name="connsiteY8" fmla="*/ 291475 h 3729117"/>
              <a:gd name="connsiteX9" fmla="*/ 1648788 w 3755903"/>
              <a:gd name="connsiteY9" fmla="*/ 0 h 3729117"/>
              <a:gd name="connsiteX10" fmla="*/ 2431108 w 3755903"/>
              <a:gd name="connsiteY10" fmla="*/ 50005 h 3729117"/>
              <a:gd name="connsiteX11" fmla="*/ 3025166 w 3755903"/>
              <a:gd name="connsiteY11" fmla="*/ 370369 h 3729117"/>
              <a:gd name="connsiteX12" fmla="*/ 3382862 w 3755903"/>
              <a:gd name="connsiteY12" fmla="*/ 1171254 h 3729117"/>
              <a:gd name="connsiteX13" fmla="*/ 3459259 w 3755903"/>
              <a:gd name="connsiteY13" fmla="*/ 2214396 h 3729117"/>
              <a:gd name="connsiteX14" fmla="*/ 3428272 w 3755903"/>
              <a:gd name="connsiteY14" fmla="*/ 2656798 h 3729117"/>
              <a:gd name="connsiteX15" fmla="*/ 3289663 w 3755903"/>
              <a:gd name="connsiteY15" fmla="*/ 2978484 h 3729117"/>
              <a:gd name="connsiteX16" fmla="*/ 3749352 w 3755903"/>
              <a:gd name="connsiteY16" fmla="*/ 3256428 h 3729117"/>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59259 w 3755903"/>
              <a:gd name="connsiteY13" fmla="*/ 2214396 h 3729114"/>
              <a:gd name="connsiteX14" fmla="*/ 3428272 w 3755903"/>
              <a:gd name="connsiteY14" fmla="*/ 2656798 h 3729114"/>
              <a:gd name="connsiteX15" fmla="*/ 3289663 w 3755903"/>
              <a:gd name="connsiteY15" fmla="*/ 2978484 h 3729114"/>
              <a:gd name="connsiteX16" fmla="*/ 3749352 w 3755903"/>
              <a:gd name="connsiteY16"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59259 w 3755903"/>
              <a:gd name="connsiteY13" fmla="*/ 2214396 h 3729114"/>
              <a:gd name="connsiteX14" fmla="*/ 3422529 w 3755903"/>
              <a:gd name="connsiteY14" fmla="*/ 2656123 h 3729114"/>
              <a:gd name="connsiteX15" fmla="*/ 3289663 w 3755903"/>
              <a:gd name="connsiteY15" fmla="*/ 2978484 h 3729114"/>
              <a:gd name="connsiteX16" fmla="*/ 3749352 w 3755903"/>
              <a:gd name="connsiteY16"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22529 w 3755903"/>
              <a:gd name="connsiteY13" fmla="*/ 2656123 h 3729114"/>
              <a:gd name="connsiteX14" fmla="*/ 3289663 w 3755903"/>
              <a:gd name="connsiteY14" fmla="*/ 2978484 h 3729114"/>
              <a:gd name="connsiteX15" fmla="*/ 3749352 w 3755903"/>
              <a:gd name="connsiteY15"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30454 w 3755903"/>
              <a:gd name="connsiteY13" fmla="*/ 2612424 h 3729114"/>
              <a:gd name="connsiteX14" fmla="*/ 3289663 w 3755903"/>
              <a:gd name="connsiteY14" fmla="*/ 2978484 h 3729114"/>
              <a:gd name="connsiteX15" fmla="*/ 3749352 w 3755903"/>
              <a:gd name="connsiteY15"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30454 w 3755903"/>
              <a:gd name="connsiteY13" fmla="*/ 2612424 h 3729114"/>
              <a:gd name="connsiteX14" fmla="*/ 3289663 w 3755903"/>
              <a:gd name="connsiteY14" fmla="*/ 2978484 h 3729114"/>
              <a:gd name="connsiteX15" fmla="*/ 3749352 w 3755903"/>
              <a:gd name="connsiteY15" fmla="*/ 3256428 h 3729114"/>
              <a:gd name="connsiteX0" fmla="*/ 3755903 w 3755903"/>
              <a:gd name="connsiteY0" fmla="*/ 3264410 h 3728881"/>
              <a:gd name="connsiteX1" fmla="*/ 3391649 w 3755903"/>
              <a:gd name="connsiteY1" fmla="*/ 3520134 h 3728881"/>
              <a:gd name="connsiteX2" fmla="*/ 2962922 w 3755903"/>
              <a:gd name="connsiteY2" fmla="*/ 3541149 h 3728881"/>
              <a:gd name="connsiteX3" fmla="*/ 2220372 w 3755903"/>
              <a:gd name="connsiteY3" fmla="*/ 3728717 h 3728881"/>
              <a:gd name="connsiteX4" fmla="*/ 1042147 w 3755903"/>
              <a:gd name="connsiteY4" fmla="*/ 3505319 h 3728881"/>
              <a:gd name="connsiteX5" fmla="*/ 261479 w 3755903"/>
              <a:gd name="connsiteY5" fmla="*/ 3050740 h 3728881"/>
              <a:gd name="connsiteX6" fmla="*/ 16216 w 3755903"/>
              <a:gd name="connsiteY6" fmla="*/ 2200752 h 3728881"/>
              <a:gd name="connsiteX7" fmla="*/ 34233 w 3755903"/>
              <a:gd name="connsiteY7" fmla="*/ 1633447 h 3728881"/>
              <a:gd name="connsiteX8" fmla="*/ 540095 w 3755903"/>
              <a:gd name="connsiteY8" fmla="*/ 291475 h 3728881"/>
              <a:gd name="connsiteX9" fmla="*/ 1648788 w 3755903"/>
              <a:gd name="connsiteY9" fmla="*/ 0 h 3728881"/>
              <a:gd name="connsiteX10" fmla="*/ 2431108 w 3755903"/>
              <a:gd name="connsiteY10" fmla="*/ 50005 h 3728881"/>
              <a:gd name="connsiteX11" fmla="*/ 3025166 w 3755903"/>
              <a:gd name="connsiteY11" fmla="*/ 370369 h 3728881"/>
              <a:gd name="connsiteX12" fmla="*/ 3382862 w 3755903"/>
              <a:gd name="connsiteY12" fmla="*/ 1171254 h 3728881"/>
              <a:gd name="connsiteX13" fmla="*/ 3430454 w 3755903"/>
              <a:gd name="connsiteY13" fmla="*/ 2612424 h 3728881"/>
              <a:gd name="connsiteX14" fmla="*/ 3289663 w 3755903"/>
              <a:gd name="connsiteY14" fmla="*/ 2978484 h 3728881"/>
              <a:gd name="connsiteX15" fmla="*/ 3749352 w 3755903"/>
              <a:gd name="connsiteY15" fmla="*/ 3256428 h 3728881"/>
              <a:gd name="connsiteX0" fmla="*/ 3755903 w 3755903"/>
              <a:gd name="connsiteY0" fmla="*/ 3264410 h 3728816"/>
              <a:gd name="connsiteX1" fmla="*/ 3391649 w 3755903"/>
              <a:gd name="connsiteY1" fmla="*/ 3520134 h 3728816"/>
              <a:gd name="connsiteX2" fmla="*/ 2962922 w 3755903"/>
              <a:gd name="connsiteY2" fmla="*/ 3541149 h 3728816"/>
              <a:gd name="connsiteX3" fmla="*/ 2220372 w 3755903"/>
              <a:gd name="connsiteY3" fmla="*/ 3728717 h 3728816"/>
              <a:gd name="connsiteX4" fmla="*/ 1039530 w 3755903"/>
              <a:gd name="connsiteY4" fmla="*/ 3558566 h 3728816"/>
              <a:gd name="connsiteX5" fmla="*/ 261479 w 3755903"/>
              <a:gd name="connsiteY5" fmla="*/ 3050740 h 3728816"/>
              <a:gd name="connsiteX6" fmla="*/ 16216 w 3755903"/>
              <a:gd name="connsiteY6" fmla="*/ 2200752 h 3728816"/>
              <a:gd name="connsiteX7" fmla="*/ 34233 w 3755903"/>
              <a:gd name="connsiteY7" fmla="*/ 1633447 h 3728816"/>
              <a:gd name="connsiteX8" fmla="*/ 540095 w 3755903"/>
              <a:gd name="connsiteY8" fmla="*/ 291475 h 3728816"/>
              <a:gd name="connsiteX9" fmla="*/ 1648788 w 3755903"/>
              <a:gd name="connsiteY9" fmla="*/ 0 h 3728816"/>
              <a:gd name="connsiteX10" fmla="*/ 2431108 w 3755903"/>
              <a:gd name="connsiteY10" fmla="*/ 50005 h 3728816"/>
              <a:gd name="connsiteX11" fmla="*/ 3025166 w 3755903"/>
              <a:gd name="connsiteY11" fmla="*/ 370369 h 3728816"/>
              <a:gd name="connsiteX12" fmla="*/ 3382862 w 3755903"/>
              <a:gd name="connsiteY12" fmla="*/ 1171254 h 3728816"/>
              <a:gd name="connsiteX13" fmla="*/ 3430454 w 3755903"/>
              <a:gd name="connsiteY13" fmla="*/ 2612424 h 3728816"/>
              <a:gd name="connsiteX14" fmla="*/ 3289663 w 3755903"/>
              <a:gd name="connsiteY14" fmla="*/ 2978484 h 3728816"/>
              <a:gd name="connsiteX15" fmla="*/ 3749352 w 3755903"/>
              <a:gd name="connsiteY15" fmla="*/ 3256428 h 3728816"/>
              <a:gd name="connsiteX0" fmla="*/ 3750266 w 3750266"/>
              <a:gd name="connsiteY0" fmla="*/ 3264410 h 3728817"/>
              <a:gd name="connsiteX1" fmla="*/ 3386012 w 3750266"/>
              <a:gd name="connsiteY1" fmla="*/ 3520134 h 3728817"/>
              <a:gd name="connsiteX2" fmla="*/ 2957285 w 3750266"/>
              <a:gd name="connsiteY2" fmla="*/ 3541149 h 3728817"/>
              <a:gd name="connsiteX3" fmla="*/ 2214735 w 3750266"/>
              <a:gd name="connsiteY3" fmla="*/ 3728717 h 3728817"/>
              <a:gd name="connsiteX4" fmla="*/ 1033893 w 3750266"/>
              <a:gd name="connsiteY4" fmla="*/ 3558566 h 3728817"/>
              <a:gd name="connsiteX5" fmla="*/ 255842 w 3750266"/>
              <a:gd name="connsiteY5" fmla="*/ 3050740 h 3728817"/>
              <a:gd name="connsiteX6" fmla="*/ 18139 w 3750266"/>
              <a:gd name="connsiteY6" fmla="*/ 2281973 h 3728817"/>
              <a:gd name="connsiteX7" fmla="*/ 28596 w 3750266"/>
              <a:gd name="connsiteY7" fmla="*/ 1633447 h 3728817"/>
              <a:gd name="connsiteX8" fmla="*/ 534458 w 3750266"/>
              <a:gd name="connsiteY8" fmla="*/ 291475 h 3728817"/>
              <a:gd name="connsiteX9" fmla="*/ 1643151 w 3750266"/>
              <a:gd name="connsiteY9" fmla="*/ 0 h 3728817"/>
              <a:gd name="connsiteX10" fmla="*/ 2425471 w 3750266"/>
              <a:gd name="connsiteY10" fmla="*/ 50005 h 3728817"/>
              <a:gd name="connsiteX11" fmla="*/ 3019529 w 3750266"/>
              <a:gd name="connsiteY11" fmla="*/ 370369 h 3728817"/>
              <a:gd name="connsiteX12" fmla="*/ 3377225 w 3750266"/>
              <a:gd name="connsiteY12" fmla="*/ 1171254 h 3728817"/>
              <a:gd name="connsiteX13" fmla="*/ 3424817 w 3750266"/>
              <a:gd name="connsiteY13" fmla="*/ 2612424 h 3728817"/>
              <a:gd name="connsiteX14" fmla="*/ 3284026 w 3750266"/>
              <a:gd name="connsiteY14" fmla="*/ 2978484 h 3728817"/>
              <a:gd name="connsiteX15" fmla="*/ 3743715 w 3750266"/>
              <a:gd name="connsiteY15" fmla="*/ 3256428 h 372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0266" h="3728817">
                <a:moveTo>
                  <a:pt x="3750266" y="3264410"/>
                </a:moveTo>
                <a:cubicBezTo>
                  <a:pt x="3737566" y="3279227"/>
                  <a:pt x="3518175" y="3474011"/>
                  <a:pt x="3386012" y="3520134"/>
                </a:cubicBezTo>
                <a:cubicBezTo>
                  <a:pt x="3253849" y="3566257"/>
                  <a:pt x="3152498" y="3506385"/>
                  <a:pt x="2957285" y="3541149"/>
                </a:cubicBezTo>
                <a:cubicBezTo>
                  <a:pt x="2762072" y="3575913"/>
                  <a:pt x="2535300" y="3725814"/>
                  <a:pt x="2214735" y="3728717"/>
                </a:cubicBezTo>
                <a:cubicBezTo>
                  <a:pt x="1894170" y="3731620"/>
                  <a:pt x="1360375" y="3671562"/>
                  <a:pt x="1033893" y="3558566"/>
                </a:cubicBezTo>
                <a:cubicBezTo>
                  <a:pt x="707411" y="3445570"/>
                  <a:pt x="425134" y="3263505"/>
                  <a:pt x="255842" y="3050740"/>
                </a:cubicBezTo>
                <a:cubicBezTo>
                  <a:pt x="86550" y="2837975"/>
                  <a:pt x="56013" y="2518188"/>
                  <a:pt x="18139" y="2281973"/>
                </a:cubicBezTo>
                <a:cubicBezTo>
                  <a:pt x="-19735" y="2045758"/>
                  <a:pt x="10668" y="1759550"/>
                  <a:pt x="28596" y="1633447"/>
                </a:cubicBezTo>
                <a:cubicBezTo>
                  <a:pt x="109920" y="1087868"/>
                  <a:pt x="265366" y="563716"/>
                  <a:pt x="534458" y="291475"/>
                </a:cubicBezTo>
                <a:cubicBezTo>
                  <a:pt x="803551" y="19234"/>
                  <a:pt x="1289344" y="6827"/>
                  <a:pt x="1643151" y="0"/>
                </a:cubicBezTo>
                <a:cubicBezTo>
                  <a:pt x="1856511" y="5080"/>
                  <a:pt x="2196075" y="-11723"/>
                  <a:pt x="2425471" y="50005"/>
                </a:cubicBezTo>
                <a:cubicBezTo>
                  <a:pt x="2654867" y="111733"/>
                  <a:pt x="2860903" y="183494"/>
                  <a:pt x="3019529" y="370369"/>
                </a:cubicBezTo>
                <a:cubicBezTo>
                  <a:pt x="3178155" y="557244"/>
                  <a:pt x="3309677" y="797578"/>
                  <a:pt x="3377225" y="1171254"/>
                </a:cubicBezTo>
                <a:cubicBezTo>
                  <a:pt x="3444773" y="1544930"/>
                  <a:pt x="3548826" y="1984764"/>
                  <a:pt x="3424817" y="2612424"/>
                </a:cubicBezTo>
                <a:cubicBezTo>
                  <a:pt x="3389203" y="2718531"/>
                  <a:pt x="3367291" y="2865644"/>
                  <a:pt x="3284026" y="2978484"/>
                </a:cubicBezTo>
                <a:cubicBezTo>
                  <a:pt x="3298252" y="3020691"/>
                  <a:pt x="3403215" y="3263535"/>
                  <a:pt x="3743715" y="3256428"/>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2323AF-BBD6-ED7F-4CA9-092EEED04F03}"/>
              </a:ext>
            </a:extLst>
          </p:cNvPr>
          <p:cNvSpPr>
            <a:spLocks noGrp="1"/>
          </p:cNvSpPr>
          <p:nvPr>
            <p:ph type="title"/>
          </p:nvPr>
        </p:nvSpPr>
        <p:spPr>
          <a:xfrm>
            <a:off x="863601" y="750899"/>
            <a:ext cx="3288851" cy="2046090"/>
          </a:xfrm>
        </p:spPr>
        <p:txBody>
          <a:bodyPr vert="horz" lIns="91440" tIns="45720" rIns="91440" bIns="45720" rtlCol="0">
            <a:normAutofit/>
          </a:bodyPr>
          <a:lstStyle/>
          <a:p>
            <a:pPr algn="ctr">
              <a:lnSpc>
                <a:spcPct val="90000"/>
              </a:lnSpc>
            </a:pPr>
            <a:r>
              <a:rPr kumimoji="0" lang="el-GR" sz="3000" b="1" i="0" u="none" strike="noStrike" kern="1200" cap="none" spc="100" normalizeH="0" baseline="0" noProof="0" dirty="0">
                <a:ln>
                  <a:noFill/>
                </a:ln>
                <a:effectLst/>
                <a:uLnTx/>
                <a:uFillTx/>
                <a:latin typeface="Cavolini" panose="03000502040302020204" pitchFamily="66" charset="0"/>
                <a:ea typeface="+mj-ea"/>
                <a:cs typeface="Cavolini" panose="03000502040302020204" pitchFamily="66" charset="0"/>
              </a:rPr>
              <a:t>Προτεινόμενα βιβλία...</a:t>
            </a:r>
            <a:endParaRPr lang="en-US" sz="3000" dirty="0"/>
          </a:p>
        </p:txBody>
      </p:sp>
      <p:sp>
        <p:nvSpPr>
          <p:cNvPr id="3097" name="Content Placeholder 3">
            <a:extLst>
              <a:ext uri="{FF2B5EF4-FFF2-40B4-BE49-F238E27FC236}">
                <a16:creationId xmlns:a16="http://schemas.microsoft.com/office/drawing/2014/main" id="{E13A2E6A-5C3E-56DB-4479-2AF6F2927EAC}"/>
              </a:ext>
            </a:extLst>
          </p:cNvPr>
          <p:cNvSpPr>
            <a:spLocks noGrp="1"/>
          </p:cNvSpPr>
          <p:nvPr>
            <p:ph idx="1"/>
          </p:nvPr>
        </p:nvSpPr>
        <p:spPr>
          <a:xfrm>
            <a:off x="700315" y="3375348"/>
            <a:ext cx="3338285" cy="2940165"/>
          </a:xfrm>
        </p:spPr>
        <p:txBody>
          <a:bodyPr anchor="ctr">
            <a:normAutofit fontScale="62500" lnSpcReduction="20000"/>
          </a:bodyPr>
          <a:lstStyle/>
          <a:p>
            <a:pPr marL="457200" indent="-457200" algn="ctr">
              <a:buFont typeface="Wingdings" panose="05000000000000000000" pitchFamily="2" charset="2"/>
              <a:buChar char="q"/>
            </a:pPr>
            <a:r>
              <a:rPr lang="el-GR" b="0" dirty="0">
                <a:latin typeface="Cavolini" panose="03000502040302020204" pitchFamily="66" charset="0"/>
                <a:cs typeface="Cavolini" panose="03000502040302020204" pitchFamily="66" charset="0"/>
              </a:rPr>
              <a:t>Τα συναισθήματα ρέουν και αλλάζουν.</a:t>
            </a:r>
          </a:p>
          <a:p>
            <a:pPr marL="457200" indent="-457200" algn="ctr">
              <a:buFont typeface="Wingdings" panose="05000000000000000000" pitchFamily="2" charset="2"/>
              <a:buChar char="q"/>
            </a:pPr>
            <a:r>
              <a:rPr lang="el-GR" b="0" dirty="0">
                <a:latin typeface="Cavolini" panose="03000502040302020204" pitchFamily="66" charset="0"/>
                <a:cs typeface="Cavolini" panose="03000502040302020204" pitchFamily="66" charset="0"/>
              </a:rPr>
              <a:t>Αποδοχή του εαυτού και των συναισθημάτων μας (πχ δεν είναι κακό να νιώθουμε θυμωμένοι, μελαγχολικοί κλπ).</a:t>
            </a:r>
            <a:endParaRPr lang="en-US" b="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0201894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31" name="Rectangle 4130">
            <a:extLst>
              <a:ext uri="{FF2B5EF4-FFF2-40B4-BE49-F238E27FC236}">
                <a16:creationId xmlns:a16="http://schemas.microsoft.com/office/drawing/2014/main" id="{E2A96188-384C-4341-9EEB-967A9341C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2" name="Content Placeholder 4101">
            <a:extLst>
              <a:ext uri="{FF2B5EF4-FFF2-40B4-BE49-F238E27FC236}">
                <a16:creationId xmlns:a16="http://schemas.microsoft.com/office/drawing/2014/main" id="{C6AEA4EA-15F6-9342-6498-954D6212A712}"/>
              </a:ext>
            </a:extLst>
          </p:cNvPr>
          <p:cNvSpPr>
            <a:spLocks noGrp="1"/>
          </p:cNvSpPr>
          <p:nvPr>
            <p:ph idx="1"/>
          </p:nvPr>
        </p:nvSpPr>
        <p:spPr>
          <a:xfrm>
            <a:off x="910146" y="2578100"/>
            <a:ext cx="5071553" cy="3492500"/>
          </a:xfrm>
        </p:spPr>
        <p:txBody>
          <a:bodyPr>
            <a:normAutofit fontScale="92500" lnSpcReduction="20000"/>
          </a:bodyPr>
          <a:lstStyle/>
          <a:p>
            <a:pPr marL="457200" indent="-457200" algn="ctr">
              <a:buFont typeface="Wingdings" panose="05000000000000000000" pitchFamily="2" charset="2"/>
              <a:buChar char="q"/>
            </a:pPr>
            <a:r>
              <a:rPr lang="el-GR" b="0" dirty="0">
                <a:latin typeface="Cavolini" panose="03000502040302020204" pitchFamily="66" charset="0"/>
                <a:cs typeface="Cavolini" panose="03000502040302020204" pitchFamily="66" charset="0"/>
              </a:rPr>
              <a:t>Για όσους δυσκολεύονται να αποδεχτούν το απρόοπτο.</a:t>
            </a:r>
          </a:p>
          <a:p>
            <a:pPr marL="457200" indent="-457200" algn="ctr">
              <a:buFont typeface="Wingdings" panose="05000000000000000000" pitchFamily="2" charset="2"/>
              <a:buChar char="q"/>
            </a:pPr>
            <a:r>
              <a:rPr lang="el-GR" b="0" dirty="0">
                <a:latin typeface="Cavolini" panose="03000502040302020204" pitchFamily="66" charset="0"/>
                <a:cs typeface="Cavolini" panose="03000502040302020204" pitchFamily="66" charset="0"/>
              </a:rPr>
              <a:t>Όπως σχεδόν τίποτα δεν μένει σταθερό, ούτε και τα συναισθήματα. </a:t>
            </a:r>
          </a:p>
          <a:p>
            <a:pPr algn="ctr"/>
            <a:endParaRPr lang="en-US" dirty="0"/>
          </a:p>
        </p:txBody>
      </p:sp>
      <p:sp>
        <p:nvSpPr>
          <p:cNvPr id="4133" name="Freeform: Shape 4132">
            <a:extLst>
              <a:ext uri="{FF2B5EF4-FFF2-40B4-BE49-F238E27FC236}">
                <a16:creationId xmlns:a16="http://schemas.microsoft.com/office/drawing/2014/main" id="{759E7E4E-81AC-4FFE-A96F-B398ED3E9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6307066" y="796793"/>
            <a:ext cx="5689735" cy="5117957"/>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solidFill>
            <a:schemeClr val="bg1"/>
          </a:solidFill>
          <a:ln w="19050" cap="flat">
            <a:noFill/>
            <a:prstDash val="solid"/>
            <a:miter/>
          </a:ln>
        </p:spPr>
        <p:txBody>
          <a:bodyPr wrap="square" rtlCol="0" anchor="ctr">
            <a:noAutofit/>
          </a:bodyPr>
          <a:lstStyle/>
          <a:p>
            <a:endParaRPr lang="en-US"/>
          </a:p>
        </p:txBody>
      </p:sp>
      <p:sp>
        <p:nvSpPr>
          <p:cNvPr id="4135" name="Freeform: Shape 4134">
            <a:extLst>
              <a:ext uri="{FF2B5EF4-FFF2-40B4-BE49-F238E27FC236}">
                <a16:creationId xmlns:a16="http://schemas.microsoft.com/office/drawing/2014/main" id="{CBFD6B65-6A90-4C50-9533-D82D69013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6379954" y="821227"/>
            <a:ext cx="5689735" cy="5117957"/>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noFill/>
          <a:ln w="19050" cap="flat">
            <a:solidFill>
              <a:schemeClr val="tx1"/>
            </a:solidFill>
            <a:prstDash val="solid"/>
            <a:miter/>
          </a:ln>
        </p:spPr>
        <p:txBody>
          <a:bodyPr wrap="square" rtlCol="0" anchor="ctr">
            <a:noAutofit/>
          </a:bodyPr>
          <a:lstStyle/>
          <a:p>
            <a:endParaRPr lang="en-US"/>
          </a:p>
        </p:txBody>
      </p:sp>
      <p:pic>
        <p:nvPicPr>
          <p:cNvPr id="4100" name="Picture 4" descr="ΕΙΔΑ ΕΝΑ ΜΑΜΟΥΘ - | Evripidis.gr">
            <a:extLst>
              <a:ext uri="{FF2B5EF4-FFF2-40B4-BE49-F238E27FC236}">
                <a16:creationId xmlns:a16="http://schemas.microsoft.com/office/drawing/2014/main" id="{BA710F22-CF1C-AEFB-420F-7F1EBEC3469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74283" y="1184059"/>
            <a:ext cx="3976204" cy="4405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8316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48" name="Freeform: Shape 1030">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033" name="Freeform: Shape 1032">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035" name="Rectangle 1034">
            <a:extLst>
              <a:ext uri="{FF2B5EF4-FFF2-40B4-BE49-F238E27FC236}">
                <a16:creationId xmlns:a16="http://schemas.microsoft.com/office/drawing/2014/main" id="{421117CB-D197-45F3-B441-4AC4D215E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CBBD3C-2EA9-2136-27CE-363349FBE245}"/>
              </a:ext>
            </a:extLst>
          </p:cNvPr>
          <p:cNvSpPr>
            <a:spLocks noGrp="1"/>
          </p:cNvSpPr>
          <p:nvPr>
            <p:ph type="title"/>
          </p:nvPr>
        </p:nvSpPr>
        <p:spPr>
          <a:xfrm>
            <a:off x="940904" y="1017768"/>
            <a:ext cx="3363687" cy="4894760"/>
          </a:xfrm>
        </p:spPr>
        <p:txBody>
          <a:bodyPr vert="horz" lIns="91440" tIns="45720" rIns="91440" bIns="45720" rtlCol="0" anchor="b">
            <a:noAutofit/>
          </a:bodyPr>
          <a:lstStyle/>
          <a:p>
            <a:pPr marL="342900" indent="-342900" algn="ctr">
              <a:buFont typeface="Wingdings" panose="05000000000000000000" pitchFamily="2" charset="2"/>
              <a:buChar char="q"/>
            </a:pPr>
            <a:r>
              <a:rPr lang="el-GR" sz="2000" b="0" dirty="0">
                <a:latin typeface="Cavolini" panose="03000502040302020204" pitchFamily="66" charset="0"/>
                <a:cs typeface="Cavolini" panose="03000502040302020204" pitchFamily="66" charset="0"/>
              </a:rPr>
              <a:t>Τι είναι τελικά αυτό που κάνει τους ανθρώπους να χαμογελούν αληθινά</a:t>
            </a:r>
            <a:r>
              <a:rPr lang="en-US" sz="2000" b="0" dirty="0">
                <a:latin typeface="Cavolini" panose="03000502040302020204" pitchFamily="66" charset="0"/>
                <a:cs typeface="Cavolini" panose="03000502040302020204" pitchFamily="66" charset="0"/>
              </a:rPr>
              <a:t>;</a:t>
            </a:r>
            <a:br>
              <a:rPr lang="el-GR" sz="2000" dirty="0">
                <a:latin typeface="Cavolini" panose="03000502040302020204" pitchFamily="66" charset="0"/>
                <a:cs typeface="Cavolini" panose="03000502040302020204" pitchFamily="66" charset="0"/>
              </a:rPr>
            </a:br>
            <a:br>
              <a:rPr lang="el-GR" sz="2000" dirty="0">
                <a:latin typeface="Cavolini" panose="03000502040302020204" pitchFamily="66" charset="0"/>
                <a:cs typeface="Cavolini" panose="03000502040302020204" pitchFamily="66" charset="0"/>
              </a:rPr>
            </a:br>
            <a:r>
              <a:rPr lang="el-GR" sz="2000" dirty="0">
                <a:latin typeface="Cavolini" panose="03000502040302020204" pitchFamily="66" charset="0"/>
                <a:cs typeface="Cavolini" panose="03000502040302020204" pitchFamily="66" charset="0"/>
              </a:rPr>
              <a:t>Αίσθημα ικανοποίησης</a:t>
            </a:r>
            <a:br>
              <a:rPr lang="el-GR" sz="2000" dirty="0">
                <a:latin typeface="Cavolini" panose="03000502040302020204" pitchFamily="66" charset="0"/>
                <a:cs typeface="Cavolini" panose="03000502040302020204" pitchFamily="66" charset="0"/>
              </a:rPr>
            </a:br>
            <a:br>
              <a:rPr lang="el-GR" sz="2000" dirty="0">
                <a:latin typeface="Cavolini" panose="03000502040302020204" pitchFamily="66" charset="0"/>
                <a:cs typeface="Cavolini" panose="03000502040302020204" pitchFamily="66" charset="0"/>
              </a:rPr>
            </a:br>
            <a:r>
              <a:rPr lang="el-GR" sz="2000" dirty="0">
                <a:latin typeface="Cavolini" panose="03000502040302020204" pitchFamily="66" charset="0"/>
                <a:cs typeface="Cavolini" panose="03000502040302020204" pitchFamily="66" charset="0"/>
              </a:rPr>
              <a:t>Υλικά αγαθά </a:t>
            </a:r>
            <a:br>
              <a:rPr lang="el-GR" sz="2000" dirty="0">
                <a:latin typeface="Cavolini" panose="03000502040302020204" pitchFamily="66" charset="0"/>
                <a:cs typeface="Cavolini" panose="03000502040302020204" pitchFamily="66" charset="0"/>
              </a:rPr>
            </a:br>
            <a:r>
              <a:rPr lang="el-GR" sz="2000" dirty="0">
                <a:latin typeface="Cavolini" panose="03000502040302020204" pitchFamily="66" charset="0"/>
                <a:cs typeface="Cavolini" panose="03000502040302020204" pitchFamily="66" charset="0"/>
              </a:rPr>
              <a:t>ή </a:t>
            </a:r>
            <a:br>
              <a:rPr lang="el-GR" sz="2000" dirty="0">
                <a:latin typeface="Cavolini" panose="03000502040302020204" pitchFamily="66" charset="0"/>
                <a:cs typeface="Cavolini" panose="03000502040302020204" pitchFamily="66" charset="0"/>
              </a:rPr>
            </a:br>
            <a:r>
              <a:rPr lang="el-GR" sz="2000" dirty="0">
                <a:latin typeface="Cavolini" panose="03000502040302020204" pitchFamily="66" charset="0"/>
                <a:cs typeface="Cavolini" panose="03000502040302020204" pitchFamily="66" charset="0"/>
              </a:rPr>
              <a:t>Προσφορά, βοήθεια και κατανόηση</a:t>
            </a:r>
            <a:r>
              <a:rPr lang="en-US" sz="2000" dirty="0">
                <a:latin typeface="Cavolini" panose="03000502040302020204" pitchFamily="66" charset="0"/>
                <a:cs typeface="Cavolini" panose="03000502040302020204" pitchFamily="66" charset="0"/>
              </a:rPr>
              <a:t>;</a:t>
            </a:r>
          </a:p>
        </p:txBody>
      </p:sp>
      <p:sp>
        <p:nvSpPr>
          <p:cNvPr id="1037" name="Freeform: Shape 1036">
            <a:extLst>
              <a:ext uri="{FF2B5EF4-FFF2-40B4-BE49-F238E27FC236}">
                <a16:creationId xmlns:a16="http://schemas.microsoft.com/office/drawing/2014/main" id="{E8407E26-87C7-42DE-8E90-7BD332BB1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5526493" y="-27388"/>
            <a:ext cx="5371548" cy="6758610"/>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solidFill>
            <a:schemeClr val="bg1"/>
          </a:solidFill>
          <a:ln w="19050" cap="flat">
            <a:noFill/>
            <a:prstDash val="solid"/>
            <a:miter/>
          </a:ln>
        </p:spPr>
        <p:txBody>
          <a:bodyPr wrap="square" rtlCol="0" anchor="ctr">
            <a:noAutofit/>
          </a:bodyPr>
          <a:lstStyle/>
          <a:p>
            <a:endParaRPr lang="en-US"/>
          </a:p>
        </p:txBody>
      </p:sp>
      <p:sp>
        <p:nvSpPr>
          <p:cNvPr id="1039" name="Freeform: Shape 1038">
            <a:extLst>
              <a:ext uri="{FF2B5EF4-FFF2-40B4-BE49-F238E27FC236}">
                <a16:creationId xmlns:a16="http://schemas.microsoft.com/office/drawing/2014/main" id="{1ED55459-2CBB-4DB7-B9D3-F43A3444AD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5574057" y="-57427"/>
            <a:ext cx="5371548" cy="675861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noFill/>
          <a:ln w="19050" cap="flat">
            <a:solidFill>
              <a:schemeClr val="tx1"/>
            </a:solidFill>
            <a:prstDash val="solid"/>
            <a:miter/>
          </a:ln>
        </p:spPr>
        <p:txBody>
          <a:bodyPr wrap="square" rtlCol="0" anchor="ctr">
            <a:noAutofit/>
          </a:bodyPr>
          <a:lstStyle/>
          <a:p>
            <a:endParaRPr lang="en-US"/>
          </a:p>
        </p:txBody>
      </p:sp>
      <p:pic>
        <p:nvPicPr>
          <p:cNvPr id="1026" name="Picture 2" descr="Parga Bookstore - Το χαμόγελο της Σεμέλης">
            <a:extLst>
              <a:ext uri="{FF2B5EF4-FFF2-40B4-BE49-F238E27FC236}">
                <a16:creationId xmlns:a16="http://schemas.microsoft.com/office/drawing/2014/main" id="{EBE665FE-699F-64B0-D146-C04BD34E10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299585" y="877984"/>
            <a:ext cx="4241269" cy="4903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1505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74" name="Freeform: Shape 2054">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2075" name="Freeform: Shape 2056">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2076" name="Rectangle 2058">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7" name="Freeform: Shape 2060">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0086" y="335066"/>
            <a:ext cx="7441203" cy="6013686"/>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8" name="Freeform: Shape 2062">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9246" y="762711"/>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B638764C-765C-E6C6-7917-3D10AA0D4C25}"/>
              </a:ext>
            </a:extLst>
          </p:cNvPr>
          <p:cNvSpPr>
            <a:spLocks noGrp="1"/>
          </p:cNvSpPr>
          <p:nvPr>
            <p:ph type="title"/>
          </p:nvPr>
        </p:nvSpPr>
        <p:spPr>
          <a:xfrm>
            <a:off x="8151549" y="1407381"/>
            <a:ext cx="3330106" cy="2904121"/>
          </a:xfrm>
        </p:spPr>
        <p:txBody>
          <a:bodyPr vert="horz" lIns="91440" tIns="45720" rIns="91440" bIns="45720" rtlCol="0" anchor="ctr">
            <a:noAutofit/>
          </a:bodyPr>
          <a:lstStyle/>
          <a:p>
            <a:pPr marL="685800" indent="-685800" algn="ctr">
              <a:buFont typeface="Wingdings" panose="05000000000000000000" pitchFamily="2" charset="2"/>
              <a:buChar char="q"/>
            </a:pPr>
            <a:r>
              <a:rPr lang="el-GR" sz="2000" b="0" dirty="0">
                <a:latin typeface="Cavolini" panose="03000502040302020204" pitchFamily="66" charset="0"/>
                <a:cs typeface="Cavolini" panose="03000502040302020204" pitchFamily="66" charset="0"/>
              </a:rPr>
              <a:t>Τι συμβαίνει όταν λειτουργήσουμε ως ομάδα</a:t>
            </a:r>
            <a:r>
              <a:rPr lang="en-US" sz="2000" b="0" dirty="0">
                <a:latin typeface="Cavolini" panose="03000502040302020204" pitchFamily="66" charset="0"/>
                <a:cs typeface="Cavolini" panose="03000502040302020204" pitchFamily="66" charset="0"/>
              </a:rPr>
              <a:t>;</a:t>
            </a:r>
            <a:br>
              <a:rPr lang="el-GR" sz="2000" dirty="0">
                <a:latin typeface="Cavolini" panose="03000502040302020204" pitchFamily="66" charset="0"/>
                <a:cs typeface="Cavolini" panose="03000502040302020204" pitchFamily="66" charset="0"/>
              </a:rPr>
            </a:br>
            <a:br>
              <a:rPr lang="el-GR" sz="2000" dirty="0">
                <a:latin typeface="Cavolini" panose="03000502040302020204" pitchFamily="66" charset="0"/>
                <a:cs typeface="Cavolini" panose="03000502040302020204" pitchFamily="66" charset="0"/>
              </a:rPr>
            </a:br>
            <a:r>
              <a:rPr lang="el-GR" sz="2000" dirty="0">
                <a:latin typeface="Cavolini" panose="03000502040302020204" pitchFamily="66" charset="0"/>
                <a:cs typeface="Cavolini" panose="03000502040302020204" pitchFamily="66" charset="0"/>
              </a:rPr>
              <a:t>Το μοίρασμα κάνει τα πάντα να μοιάζουν καλύτερα!!!</a:t>
            </a:r>
            <a:endParaRPr lang="en-US" sz="2000" dirty="0">
              <a:latin typeface="Cavolini" panose="03000502040302020204" pitchFamily="66" charset="0"/>
              <a:cs typeface="Cavolini" panose="03000502040302020204" pitchFamily="66" charset="0"/>
            </a:endParaRPr>
          </a:p>
        </p:txBody>
      </p:sp>
      <p:pic>
        <p:nvPicPr>
          <p:cNvPr id="2050" name="Picture 2" descr="Ένα βουνό καρότα :: Εκδοτικός Οίκος Τζιαμπίρης Πυραμίδα">
            <a:extLst>
              <a:ext uri="{FF2B5EF4-FFF2-40B4-BE49-F238E27FC236}">
                <a16:creationId xmlns:a16="http://schemas.microsoft.com/office/drawing/2014/main" id="{A8EB3BCE-F76B-2048-D2BA-DC2BBEB316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17295" y="597925"/>
            <a:ext cx="5303348" cy="5425420"/>
          </a:xfrm>
          <a:prstGeom prst="rect">
            <a:avLst/>
          </a:prstGeom>
          <a:noFill/>
          <a:extLst>
            <a:ext uri="{909E8E84-426E-40DD-AFC4-6F175D3DCCD1}">
              <a14:hiddenFill xmlns:a14="http://schemas.microsoft.com/office/drawing/2010/main">
                <a:solidFill>
                  <a:srgbClr val="FFFFFF"/>
                </a:solidFill>
              </a14:hiddenFill>
            </a:ext>
          </a:extLst>
        </p:spPr>
      </p:pic>
      <p:sp>
        <p:nvSpPr>
          <p:cNvPr id="2079" name="Freeform: Shape 2064">
            <a:extLst>
              <a:ext uri="{FF2B5EF4-FFF2-40B4-BE49-F238E27FC236}">
                <a16:creationId xmlns:a16="http://schemas.microsoft.com/office/drawing/2014/main" id="{33366780-B46E-437C-812E-406B7500D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7663" y="782008"/>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2636600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55" name="Freeform: Shape 2054">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2057" name="Freeform: Shape 2056">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2059" name="Rectangle 2058">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Freeform: Shape 2060">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0086" y="335066"/>
            <a:ext cx="7441203" cy="6013686"/>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3" name="Freeform: Shape 2062">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9246" y="762711"/>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275D887-5979-22F7-7140-C08E7EF2EDF5}"/>
              </a:ext>
            </a:extLst>
          </p:cNvPr>
          <p:cNvSpPr>
            <a:spLocks noGrp="1"/>
          </p:cNvSpPr>
          <p:nvPr>
            <p:ph type="title"/>
          </p:nvPr>
        </p:nvSpPr>
        <p:spPr>
          <a:xfrm>
            <a:off x="7999604" y="1361647"/>
            <a:ext cx="3753992" cy="2904121"/>
          </a:xfrm>
        </p:spPr>
        <p:txBody>
          <a:bodyPr vert="horz" lIns="91440" tIns="45720" rIns="91440" bIns="45720" rtlCol="0" anchor="ctr">
            <a:normAutofit/>
          </a:bodyPr>
          <a:lstStyle/>
          <a:p>
            <a:pPr algn="ctr"/>
            <a:r>
              <a:rPr lang="en-US" sz="3400" dirty="0">
                <a:latin typeface="Cavolini" panose="03000502040302020204" pitchFamily="66" charset="0"/>
                <a:cs typeface="Cavolini" panose="03000502040302020204" pitchFamily="66" charset="0"/>
              </a:rPr>
              <a:t>Συνα</a:t>
            </a:r>
            <a:r>
              <a:rPr lang="en-US" sz="3400" dirty="0" err="1">
                <a:latin typeface="Cavolini" panose="03000502040302020204" pitchFamily="66" charset="0"/>
                <a:cs typeface="Cavolini" panose="03000502040302020204" pitchFamily="66" charset="0"/>
              </a:rPr>
              <a:t>ισθήμ</a:t>
            </a:r>
            <a:r>
              <a:rPr lang="en-US" sz="3400" dirty="0">
                <a:latin typeface="Cavolini" panose="03000502040302020204" pitchFamily="66" charset="0"/>
                <a:cs typeface="Cavolini" panose="03000502040302020204" pitchFamily="66" charset="0"/>
              </a:rPr>
              <a:t>ατα στ</a:t>
            </a:r>
            <a:r>
              <a:rPr lang="el-GR" sz="3400" dirty="0">
                <a:latin typeface="Cavolini" panose="03000502040302020204" pitchFamily="66" charset="0"/>
                <a:cs typeface="Cavolini" panose="03000502040302020204" pitchFamily="66" charset="0"/>
              </a:rPr>
              <a:t>α</a:t>
            </a:r>
            <a:r>
              <a:rPr lang="en-US" sz="3400" dirty="0">
                <a:latin typeface="Cavolini" panose="03000502040302020204" pitchFamily="66" charset="0"/>
                <a:cs typeface="Cavolini" panose="03000502040302020204" pitchFamily="66" charset="0"/>
              </a:rPr>
              <a:t> βιβ</a:t>
            </a:r>
            <a:r>
              <a:rPr lang="en-US" sz="3400" dirty="0" err="1">
                <a:latin typeface="Cavolini" panose="03000502040302020204" pitchFamily="66" charset="0"/>
                <a:cs typeface="Cavolini" panose="03000502040302020204" pitchFamily="66" charset="0"/>
              </a:rPr>
              <a:t>λί</a:t>
            </a:r>
            <a:r>
              <a:rPr lang="el-GR" sz="3400" dirty="0">
                <a:latin typeface="Cavolini" panose="03000502040302020204" pitchFamily="66" charset="0"/>
                <a:cs typeface="Cavolini" panose="03000502040302020204" pitchFamily="66" charset="0"/>
              </a:rPr>
              <a:t>α</a:t>
            </a:r>
            <a:r>
              <a:rPr lang="en-US" sz="3400" dirty="0">
                <a:latin typeface="Cavolini" panose="03000502040302020204" pitchFamily="66" charset="0"/>
                <a:cs typeface="Cavolini" panose="03000502040302020204" pitchFamily="66" charset="0"/>
              </a:rPr>
              <a:t>...</a:t>
            </a:r>
          </a:p>
        </p:txBody>
      </p:sp>
      <p:pic>
        <p:nvPicPr>
          <p:cNvPr id="2050" name="Picture 2" descr="Η Λένα και η μέλισσα - Κουππάνου Άννα | Εκδόσεις Πατάκη">
            <a:extLst>
              <a:ext uri="{FF2B5EF4-FFF2-40B4-BE49-F238E27FC236}">
                <a16:creationId xmlns:a16="http://schemas.microsoft.com/office/drawing/2014/main" id="{EE67A374-5B81-DA36-8215-CB8AB7B969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56259" y="597925"/>
            <a:ext cx="5425420" cy="5425420"/>
          </a:xfrm>
          <a:prstGeom prst="rect">
            <a:avLst/>
          </a:prstGeom>
          <a:noFill/>
          <a:extLst>
            <a:ext uri="{909E8E84-426E-40DD-AFC4-6F175D3DCCD1}">
              <a14:hiddenFill xmlns:a14="http://schemas.microsoft.com/office/drawing/2010/main">
                <a:solidFill>
                  <a:srgbClr val="FFFFFF"/>
                </a:solidFill>
              </a14:hiddenFill>
            </a:ext>
          </a:extLst>
        </p:spPr>
      </p:pic>
      <p:sp>
        <p:nvSpPr>
          <p:cNvPr id="2065" name="Freeform: Shape 2064">
            <a:extLst>
              <a:ext uri="{FF2B5EF4-FFF2-40B4-BE49-F238E27FC236}">
                <a16:creationId xmlns:a16="http://schemas.microsoft.com/office/drawing/2014/main" id="{33366780-B46E-437C-812E-406B7500D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7663" y="782008"/>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8729026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36801-B785-A0DB-ECB9-DF2C8B58E954}"/>
              </a:ext>
            </a:extLst>
          </p:cNvPr>
          <p:cNvSpPr>
            <a:spLocks noGrp="1"/>
          </p:cNvSpPr>
          <p:nvPr>
            <p:ph type="title"/>
          </p:nvPr>
        </p:nvSpPr>
        <p:spPr/>
        <p:txBody>
          <a:bodyPr/>
          <a:lstStyle/>
          <a:p>
            <a:r>
              <a:rPr lang="el-GR" dirty="0">
                <a:latin typeface="Cavolini" panose="03000502040302020204" pitchFamily="66" charset="0"/>
                <a:cs typeface="Cavolini" panose="03000502040302020204" pitchFamily="66" charset="0"/>
              </a:rPr>
              <a:t>Περιγραφή</a:t>
            </a:r>
            <a:r>
              <a:rPr lang="el-GR" dirty="0"/>
              <a:t> </a:t>
            </a:r>
            <a:endParaRPr lang="en-US" dirty="0"/>
          </a:p>
        </p:txBody>
      </p:sp>
      <p:sp>
        <p:nvSpPr>
          <p:cNvPr id="3" name="Content Placeholder 2">
            <a:extLst>
              <a:ext uri="{FF2B5EF4-FFF2-40B4-BE49-F238E27FC236}">
                <a16:creationId xmlns:a16="http://schemas.microsoft.com/office/drawing/2014/main" id="{3902F08A-7A7F-A6F9-99A4-58CB6482FE74}"/>
              </a:ext>
            </a:extLst>
          </p:cNvPr>
          <p:cNvSpPr>
            <a:spLocks noGrp="1"/>
          </p:cNvSpPr>
          <p:nvPr>
            <p:ph idx="1"/>
          </p:nvPr>
        </p:nvSpPr>
        <p:spPr/>
        <p:txBody>
          <a:bodyPr>
            <a:normAutofit fontScale="92500" lnSpcReduction="10000"/>
          </a:bodyPr>
          <a:lstStyle/>
          <a:p>
            <a:r>
              <a:rPr lang="el-GR" b="0" dirty="0">
                <a:latin typeface="Cavolini" panose="03000502040302020204" pitchFamily="66" charset="0"/>
                <a:cs typeface="Cavolini" panose="03000502040302020204" pitchFamily="66" charset="0"/>
              </a:rPr>
              <a:t>Είναι η αγάπη μεγάλη σαν ήλιος ή μικρή σαν το φως που περνά μέσα από ένα δαχτυλίδι και δένει δυο ζωές για πάντα; Και ποιος την έχει; Και ποιος τη δίνει; Και πού χωράει; Η Λένα θα ζητήσει να μάθει και θα συνεχίσει να μαθαίνει, από τα πρώτα της χρόνια μέχρι τα τελευταία. Ένα βιβλίο για την αγάπη, για αυτά που νομίζαμε ότι ξέραμε και για αυτά που μπορούμε ακόμα να μάθουμε. </a:t>
            </a:r>
            <a:endParaRPr lang="en-US" b="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888865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D9769A-E1A8-4890-A4B7-FF5D5C1DC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5030541-939E-4D9D-82AB-34D32FD16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79057" y="2200234"/>
            <a:ext cx="7166759" cy="4187342"/>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779" h="3793511">
                <a:moveTo>
                  <a:pt x="3798149" y="3417073"/>
                </a:moveTo>
                <a:cubicBezTo>
                  <a:pt x="4257694" y="3448903"/>
                  <a:pt x="4652464" y="3376665"/>
                  <a:pt x="4927311" y="3061336"/>
                </a:cubicBezTo>
                <a:cubicBezTo>
                  <a:pt x="5202158" y="2746007"/>
                  <a:pt x="5426837" y="1957540"/>
                  <a:pt x="5447234" y="1525101"/>
                </a:cubicBezTo>
                <a:cubicBezTo>
                  <a:pt x="5467631" y="1092662"/>
                  <a:pt x="5433316" y="716660"/>
                  <a:pt x="5049696" y="466701"/>
                </a:cubicBezTo>
                <a:cubicBezTo>
                  <a:pt x="4607927" y="262351"/>
                  <a:pt x="2070438" y="-86269"/>
                  <a:pt x="1020994" y="19557"/>
                </a:cubicBezTo>
                <a:cubicBezTo>
                  <a:pt x="535543" y="83769"/>
                  <a:pt x="235013" y="410480"/>
                  <a:pt x="151509" y="783491"/>
                </a:cubicBezTo>
                <a:cubicBezTo>
                  <a:pt x="36175" y="1298843"/>
                  <a:pt x="-191714" y="2499745"/>
                  <a:pt x="319343" y="2939564"/>
                </a:cubicBezTo>
                <a:cubicBezTo>
                  <a:pt x="830400" y="3379383"/>
                  <a:pt x="1915828" y="3438255"/>
                  <a:pt x="3217850" y="3422408"/>
                </a:cubicBezTo>
                <a:cubicBezTo>
                  <a:pt x="3251514" y="3541738"/>
                  <a:pt x="3263298" y="3609004"/>
                  <a:pt x="3232570" y="3793511"/>
                </a:cubicBezTo>
                <a:cubicBezTo>
                  <a:pt x="3517123" y="3635902"/>
                  <a:pt x="3798149" y="3417073"/>
                  <a:pt x="3798149" y="3417073"/>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2C72092-2B09-4FBA-B639-9D8632545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7520" y="2255022"/>
            <a:ext cx="7166759" cy="4187342"/>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779" h="3793511">
                <a:moveTo>
                  <a:pt x="3798149" y="3417073"/>
                </a:moveTo>
                <a:cubicBezTo>
                  <a:pt x="4257694" y="3448903"/>
                  <a:pt x="4652464" y="3376665"/>
                  <a:pt x="4927311" y="3061336"/>
                </a:cubicBezTo>
                <a:cubicBezTo>
                  <a:pt x="5202158" y="2746007"/>
                  <a:pt x="5426837" y="1957540"/>
                  <a:pt x="5447234" y="1525101"/>
                </a:cubicBezTo>
                <a:cubicBezTo>
                  <a:pt x="5467631" y="1092662"/>
                  <a:pt x="5433316" y="716660"/>
                  <a:pt x="5049696" y="466701"/>
                </a:cubicBezTo>
                <a:cubicBezTo>
                  <a:pt x="4607927" y="262351"/>
                  <a:pt x="2070438" y="-86269"/>
                  <a:pt x="1020994" y="19557"/>
                </a:cubicBezTo>
                <a:cubicBezTo>
                  <a:pt x="535543" y="83769"/>
                  <a:pt x="235013" y="410480"/>
                  <a:pt x="151509" y="783491"/>
                </a:cubicBezTo>
                <a:cubicBezTo>
                  <a:pt x="36175" y="1298843"/>
                  <a:pt x="-191714" y="2499745"/>
                  <a:pt x="319343" y="2939564"/>
                </a:cubicBezTo>
                <a:cubicBezTo>
                  <a:pt x="830400" y="3379383"/>
                  <a:pt x="1915828" y="3438255"/>
                  <a:pt x="3217850" y="3422408"/>
                </a:cubicBezTo>
                <a:cubicBezTo>
                  <a:pt x="3251514" y="3541738"/>
                  <a:pt x="3263298" y="3609004"/>
                  <a:pt x="3232570" y="3793511"/>
                </a:cubicBezTo>
                <a:cubicBezTo>
                  <a:pt x="3517123" y="3635902"/>
                  <a:pt x="3798149" y="3417073"/>
                  <a:pt x="3798149" y="3417073"/>
                </a:cubicBezTo>
                <a:close/>
              </a:path>
            </a:pathLst>
          </a:custGeom>
          <a:noFill/>
          <a:ln w="19050" cap="flat">
            <a:solidFill>
              <a:schemeClr val="tx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5DB81DD-8F8C-4933-94B4-0E5595C5A7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41748" y="618134"/>
            <a:ext cx="6247268" cy="2432162"/>
          </a:xfrm>
          <a:custGeom>
            <a:avLst/>
            <a:gdLst>
              <a:gd name="connsiteX0" fmla="*/ 702544 w 1731866"/>
              <a:gd name="connsiteY0" fmla="*/ 704513 h 898547"/>
              <a:gd name="connsiteX1" fmla="*/ 1151838 w 1731866"/>
              <a:gd name="connsiteY1" fmla="*/ 709752 h 898547"/>
              <a:gd name="connsiteX2" fmla="*/ 1632946 w 1731866"/>
              <a:gd name="connsiteY2" fmla="*/ 622027 h 898547"/>
              <a:gd name="connsiteX3" fmla="*/ 1678094 w 1731866"/>
              <a:gd name="connsiteY3" fmla="*/ 138252 h 898547"/>
              <a:gd name="connsiteX4" fmla="*/ 721213 w 1731866"/>
              <a:gd name="connsiteY4" fmla="*/ 2711 h 898547"/>
              <a:gd name="connsiteX5" fmla="*/ 29222 w 1731866"/>
              <a:gd name="connsiteY5" fmla="*/ 208261 h 898547"/>
              <a:gd name="connsiteX6" fmla="*/ 142569 w 1731866"/>
              <a:gd name="connsiteY6" fmla="*/ 668985 h 898547"/>
              <a:gd name="connsiteX7" fmla="*/ 426128 w 1731866"/>
              <a:gd name="connsiteY7" fmla="*/ 701846 h 898547"/>
              <a:gd name="connsiteX8" fmla="*/ 729119 w 1731866"/>
              <a:gd name="connsiteY8" fmla="*/ 898538 h 898547"/>
              <a:gd name="connsiteX9" fmla="*/ 670635 w 1731866"/>
              <a:gd name="connsiteY9" fmla="*/ 773570 h 898547"/>
              <a:gd name="connsiteX10" fmla="*/ 702544 w 1731866"/>
              <a:gd name="connsiteY10" fmla="*/ 704513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70673 w 1731865"/>
              <a:gd name="connsiteY9" fmla="*/ 773579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5472"/>
              <a:gd name="connsiteY0" fmla="*/ 718060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29450 w 1735472"/>
              <a:gd name="connsiteY10" fmla="*/ 718060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18115 w 1721742"/>
              <a:gd name="connsiteY0" fmla="*/ 725582 h 891586"/>
              <a:gd name="connsiteX1" fmla="*/ 1151317 w 1721742"/>
              <a:gd name="connsiteY1" fmla="*/ 724804 h 891586"/>
              <a:gd name="connsiteX2" fmla="*/ 1619254 w 1721742"/>
              <a:gd name="connsiteY2" fmla="*/ 622036 h 891586"/>
              <a:gd name="connsiteX3" fmla="*/ 1664402 w 1721742"/>
              <a:gd name="connsiteY3" fmla="*/ 138261 h 891586"/>
              <a:gd name="connsiteX4" fmla="*/ 707521 w 1721742"/>
              <a:gd name="connsiteY4" fmla="*/ 2720 h 891586"/>
              <a:gd name="connsiteX5" fmla="*/ 15530 w 1721742"/>
              <a:gd name="connsiteY5" fmla="*/ 208270 h 891586"/>
              <a:gd name="connsiteX6" fmla="*/ 128877 w 1721742"/>
              <a:gd name="connsiteY6" fmla="*/ 668994 h 891586"/>
              <a:gd name="connsiteX7" fmla="*/ 446999 w 1721742"/>
              <a:gd name="connsiteY7" fmla="*/ 710126 h 891586"/>
              <a:gd name="connsiteX8" fmla="*/ 709887 w 1721742"/>
              <a:gd name="connsiteY8" fmla="*/ 891586 h 891586"/>
              <a:gd name="connsiteX9" fmla="*/ 630529 w 1721742"/>
              <a:gd name="connsiteY9" fmla="*/ 796638 h 891586"/>
              <a:gd name="connsiteX10" fmla="*/ 618115 w 1721742"/>
              <a:gd name="connsiteY10" fmla="*/ 725582 h 891586"/>
              <a:gd name="connsiteX0" fmla="*/ 647607 w 1751234"/>
              <a:gd name="connsiteY0" fmla="*/ 725582 h 891586"/>
              <a:gd name="connsiteX1" fmla="*/ 1180809 w 1751234"/>
              <a:gd name="connsiteY1" fmla="*/ 724804 h 891586"/>
              <a:gd name="connsiteX2" fmla="*/ 1648746 w 1751234"/>
              <a:gd name="connsiteY2" fmla="*/ 622036 h 891586"/>
              <a:gd name="connsiteX3" fmla="*/ 1693894 w 1751234"/>
              <a:gd name="connsiteY3" fmla="*/ 138261 h 891586"/>
              <a:gd name="connsiteX4" fmla="*/ 737013 w 1751234"/>
              <a:gd name="connsiteY4" fmla="*/ 2720 h 891586"/>
              <a:gd name="connsiteX5" fmla="*/ 45022 w 1751234"/>
              <a:gd name="connsiteY5" fmla="*/ 208270 h 891586"/>
              <a:gd name="connsiteX6" fmla="*/ 112285 w 1751234"/>
              <a:gd name="connsiteY6" fmla="*/ 648316 h 891586"/>
              <a:gd name="connsiteX7" fmla="*/ 476491 w 1751234"/>
              <a:gd name="connsiteY7" fmla="*/ 710126 h 891586"/>
              <a:gd name="connsiteX8" fmla="*/ 739379 w 1751234"/>
              <a:gd name="connsiteY8" fmla="*/ 891586 h 891586"/>
              <a:gd name="connsiteX9" fmla="*/ 660021 w 1751234"/>
              <a:gd name="connsiteY9" fmla="*/ 796638 h 891586"/>
              <a:gd name="connsiteX10" fmla="*/ 647607 w 1751234"/>
              <a:gd name="connsiteY10" fmla="*/ 725582 h 891586"/>
              <a:gd name="connsiteX0" fmla="*/ 643800 w 1747427"/>
              <a:gd name="connsiteY0" fmla="*/ 725582 h 891586"/>
              <a:gd name="connsiteX1" fmla="*/ 1177002 w 1747427"/>
              <a:gd name="connsiteY1" fmla="*/ 724804 h 891586"/>
              <a:gd name="connsiteX2" fmla="*/ 1644939 w 1747427"/>
              <a:gd name="connsiteY2" fmla="*/ 622036 h 891586"/>
              <a:gd name="connsiteX3" fmla="*/ 1690087 w 1747427"/>
              <a:gd name="connsiteY3" fmla="*/ 138261 h 891586"/>
              <a:gd name="connsiteX4" fmla="*/ 733206 w 1747427"/>
              <a:gd name="connsiteY4" fmla="*/ 2720 h 891586"/>
              <a:gd name="connsiteX5" fmla="*/ 41215 w 1747427"/>
              <a:gd name="connsiteY5" fmla="*/ 208270 h 891586"/>
              <a:gd name="connsiteX6" fmla="*/ 121645 w 1747427"/>
              <a:gd name="connsiteY6" fmla="*/ 629706 h 891586"/>
              <a:gd name="connsiteX7" fmla="*/ 472684 w 1747427"/>
              <a:gd name="connsiteY7" fmla="*/ 710126 h 891586"/>
              <a:gd name="connsiteX8" fmla="*/ 735572 w 1747427"/>
              <a:gd name="connsiteY8" fmla="*/ 891586 h 891586"/>
              <a:gd name="connsiteX9" fmla="*/ 656214 w 1747427"/>
              <a:gd name="connsiteY9" fmla="*/ 796638 h 891586"/>
              <a:gd name="connsiteX10" fmla="*/ 643800 w 1747427"/>
              <a:gd name="connsiteY10" fmla="*/ 725582 h 891586"/>
              <a:gd name="connsiteX0" fmla="*/ 622547 w 1726174"/>
              <a:gd name="connsiteY0" fmla="*/ 723164 h 889168"/>
              <a:gd name="connsiteX1" fmla="*/ 1155749 w 1726174"/>
              <a:gd name="connsiteY1" fmla="*/ 722386 h 889168"/>
              <a:gd name="connsiteX2" fmla="*/ 1623686 w 1726174"/>
              <a:gd name="connsiteY2" fmla="*/ 619618 h 889168"/>
              <a:gd name="connsiteX3" fmla="*/ 1668834 w 1726174"/>
              <a:gd name="connsiteY3" fmla="*/ 135843 h 889168"/>
              <a:gd name="connsiteX4" fmla="*/ 711953 w 1726174"/>
              <a:gd name="connsiteY4" fmla="*/ 302 h 889168"/>
              <a:gd name="connsiteX5" fmla="*/ 46296 w 1726174"/>
              <a:gd name="connsiteY5" fmla="*/ 158293 h 889168"/>
              <a:gd name="connsiteX6" fmla="*/ 100392 w 1726174"/>
              <a:gd name="connsiteY6" fmla="*/ 627288 h 889168"/>
              <a:gd name="connsiteX7" fmla="*/ 451431 w 1726174"/>
              <a:gd name="connsiteY7" fmla="*/ 707708 h 889168"/>
              <a:gd name="connsiteX8" fmla="*/ 714319 w 1726174"/>
              <a:gd name="connsiteY8" fmla="*/ 889168 h 889168"/>
              <a:gd name="connsiteX9" fmla="*/ 634961 w 1726174"/>
              <a:gd name="connsiteY9" fmla="*/ 794220 h 889168"/>
              <a:gd name="connsiteX10" fmla="*/ 622547 w 1726174"/>
              <a:gd name="connsiteY10" fmla="*/ 723164 h 889168"/>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34961 w 1726174"/>
              <a:gd name="connsiteY9" fmla="*/ 794220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596213 w 1726174"/>
              <a:gd name="connsiteY10" fmla="*/ 719029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597107 w 1726174"/>
              <a:gd name="connsiteY9" fmla="*/ 790084 h 876761"/>
              <a:gd name="connsiteX10" fmla="*/ 596213 w 1726174"/>
              <a:gd name="connsiteY10" fmla="*/ 719029 h 876761"/>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7107 w 1726174"/>
              <a:gd name="connsiteY9" fmla="*/ 790084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603967 w 1726174"/>
              <a:gd name="connsiteY9" fmla="*/ 795371 h 843785"/>
              <a:gd name="connsiteX10" fmla="*/ 596213 w 1726174"/>
              <a:gd name="connsiteY10" fmla="*/ 719029 h 843785"/>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3967 w 1726174"/>
              <a:gd name="connsiteY9" fmla="*/ 795371 h 833928"/>
              <a:gd name="connsiteX10" fmla="*/ 596213 w 1726174"/>
              <a:gd name="connsiteY10" fmla="*/ 719029 h 833928"/>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2001 w 1726174"/>
              <a:gd name="connsiteY9" fmla="*/ 787961 h 833928"/>
              <a:gd name="connsiteX10" fmla="*/ 596213 w 1726174"/>
              <a:gd name="connsiteY10" fmla="*/ 719029 h 833928"/>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095 w 1726056"/>
              <a:gd name="connsiteY0" fmla="*/ 728944 h 843711"/>
              <a:gd name="connsiteX1" fmla="*/ 1155631 w 1726056"/>
              <a:gd name="connsiteY1" fmla="*/ 732301 h 843711"/>
              <a:gd name="connsiteX2" fmla="*/ 1623568 w 1726056"/>
              <a:gd name="connsiteY2" fmla="*/ 629533 h 843711"/>
              <a:gd name="connsiteX3" fmla="*/ 1668716 w 1726056"/>
              <a:gd name="connsiteY3" fmla="*/ 145758 h 843711"/>
              <a:gd name="connsiteX4" fmla="*/ 710246 w 1726056"/>
              <a:gd name="connsiteY4" fmla="*/ 236 h 843711"/>
              <a:gd name="connsiteX5" fmla="*/ 46178 w 1726056"/>
              <a:gd name="connsiteY5" fmla="*/ 168208 h 843711"/>
              <a:gd name="connsiteX6" fmla="*/ 100274 w 1726056"/>
              <a:gd name="connsiteY6" fmla="*/ 637203 h 843711"/>
              <a:gd name="connsiteX7" fmla="*/ 451313 w 1726056"/>
              <a:gd name="connsiteY7" fmla="*/ 717623 h 843711"/>
              <a:gd name="connsiteX8" fmla="*/ 629622 w 1726056"/>
              <a:gd name="connsiteY8" fmla="*/ 843711 h 843711"/>
              <a:gd name="connsiteX9" fmla="*/ 601883 w 1726056"/>
              <a:gd name="connsiteY9" fmla="*/ 797876 h 843711"/>
              <a:gd name="connsiteX10" fmla="*/ 596095 w 1726056"/>
              <a:gd name="connsiteY10" fmla="*/ 728944 h 843711"/>
              <a:gd name="connsiteX0" fmla="*/ 596095 w 1726056"/>
              <a:gd name="connsiteY0" fmla="*/ 728944 h 843711"/>
              <a:gd name="connsiteX1" fmla="*/ 1155631 w 1726056"/>
              <a:gd name="connsiteY1" fmla="*/ 732301 h 843711"/>
              <a:gd name="connsiteX2" fmla="*/ 1623568 w 1726056"/>
              <a:gd name="connsiteY2" fmla="*/ 629533 h 843711"/>
              <a:gd name="connsiteX3" fmla="*/ 1668716 w 1726056"/>
              <a:gd name="connsiteY3" fmla="*/ 145758 h 843711"/>
              <a:gd name="connsiteX4" fmla="*/ 710246 w 1726056"/>
              <a:gd name="connsiteY4" fmla="*/ 236 h 843711"/>
              <a:gd name="connsiteX5" fmla="*/ 46178 w 1726056"/>
              <a:gd name="connsiteY5" fmla="*/ 168208 h 843711"/>
              <a:gd name="connsiteX6" fmla="*/ 100274 w 1726056"/>
              <a:gd name="connsiteY6" fmla="*/ 637203 h 843711"/>
              <a:gd name="connsiteX7" fmla="*/ 451313 w 1726056"/>
              <a:gd name="connsiteY7" fmla="*/ 717623 h 843711"/>
              <a:gd name="connsiteX8" fmla="*/ 629622 w 1726056"/>
              <a:gd name="connsiteY8" fmla="*/ 843711 h 843711"/>
              <a:gd name="connsiteX9" fmla="*/ 601883 w 1726056"/>
              <a:gd name="connsiteY9" fmla="*/ 797876 h 843711"/>
              <a:gd name="connsiteX10" fmla="*/ 596095 w 1726056"/>
              <a:gd name="connsiteY10" fmla="*/ 728944 h 843711"/>
              <a:gd name="connsiteX0" fmla="*/ 596095 w 1726056"/>
              <a:gd name="connsiteY0" fmla="*/ 729476 h 844243"/>
              <a:gd name="connsiteX1" fmla="*/ 1155631 w 1726056"/>
              <a:gd name="connsiteY1" fmla="*/ 732833 h 844243"/>
              <a:gd name="connsiteX2" fmla="*/ 1623568 w 1726056"/>
              <a:gd name="connsiteY2" fmla="*/ 630065 h 844243"/>
              <a:gd name="connsiteX3" fmla="*/ 1668716 w 1726056"/>
              <a:gd name="connsiteY3" fmla="*/ 146290 h 844243"/>
              <a:gd name="connsiteX4" fmla="*/ 710246 w 1726056"/>
              <a:gd name="connsiteY4" fmla="*/ 768 h 844243"/>
              <a:gd name="connsiteX5" fmla="*/ 46178 w 1726056"/>
              <a:gd name="connsiteY5" fmla="*/ 168740 h 844243"/>
              <a:gd name="connsiteX6" fmla="*/ 100274 w 1726056"/>
              <a:gd name="connsiteY6" fmla="*/ 637735 h 844243"/>
              <a:gd name="connsiteX7" fmla="*/ 451313 w 1726056"/>
              <a:gd name="connsiteY7" fmla="*/ 718155 h 844243"/>
              <a:gd name="connsiteX8" fmla="*/ 629622 w 1726056"/>
              <a:gd name="connsiteY8" fmla="*/ 844243 h 844243"/>
              <a:gd name="connsiteX9" fmla="*/ 601883 w 1726056"/>
              <a:gd name="connsiteY9" fmla="*/ 798408 h 844243"/>
              <a:gd name="connsiteX10" fmla="*/ 596095 w 1726056"/>
              <a:gd name="connsiteY10" fmla="*/ 729476 h 844243"/>
              <a:gd name="connsiteX0" fmla="*/ 596095 w 1726056"/>
              <a:gd name="connsiteY0" fmla="*/ 729476 h 844243"/>
              <a:gd name="connsiteX1" fmla="*/ 1155631 w 1726056"/>
              <a:gd name="connsiteY1" fmla="*/ 732833 h 844243"/>
              <a:gd name="connsiteX2" fmla="*/ 1623568 w 1726056"/>
              <a:gd name="connsiteY2" fmla="*/ 630065 h 844243"/>
              <a:gd name="connsiteX3" fmla="*/ 1668716 w 1726056"/>
              <a:gd name="connsiteY3" fmla="*/ 146290 h 844243"/>
              <a:gd name="connsiteX4" fmla="*/ 710246 w 1726056"/>
              <a:gd name="connsiteY4" fmla="*/ 768 h 844243"/>
              <a:gd name="connsiteX5" fmla="*/ 46178 w 1726056"/>
              <a:gd name="connsiteY5" fmla="*/ 168740 h 844243"/>
              <a:gd name="connsiteX6" fmla="*/ 100274 w 1726056"/>
              <a:gd name="connsiteY6" fmla="*/ 637735 h 844243"/>
              <a:gd name="connsiteX7" fmla="*/ 451313 w 1726056"/>
              <a:gd name="connsiteY7" fmla="*/ 718155 h 844243"/>
              <a:gd name="connsiteX8" fmla="*/ 629622 w 1726056"/>
              <a:gd name="connsiteY8" fmla="*/ 844243 h 844243"/>
              <a:gd name="connsiteX9" fmla="*/ 601883 w 1726056"/>
              <a:gd name="connsiteY9" fmla="*/ 798408 h 844243"/>
              <a:gd name="connsiteX10" fmla="*/ 596095 w 1726056"/>
              <a:gd name="connsiteY10" fmla="*/ 729476 h 84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6056" h="844243">
                <a:moveTo>
                  <a:pt x="596095" y="729476"/>
                </a:moveTo>
                <a:cubicBezTo>
                  <a:pt x="661109" y="739868"/>
                  <a:pt x="981208" y="743412"/>
                  <a:pt x="1155631" y="732833"/>
                </a:cubicBezTo>
                <a:cubicBezTo>
                  <a:pt x="1330054" y="722254"/>
                  <a:pt x="1538054" y="727822"/>
                  <a:pt x="1623568" y="630065"/>
                </a:cubicBezTo>
                <a:cubicBezTo>
                  <a:pt x="1709082" y="532308"/>
                  <a:pt x="1780349" y="377557"/>
                  <a:pt x="1668716" y="146290"/>
                </a:cubicBezTo>
                <a:cubicBezTo>
                  <a:pt x="1577926" y="1391"/>
                  <a:pt x="980669" y="-2974"/>
                  <a:pt x="710246" y="768"/>
                </a:cubicBezTo>
                <a:cubicBezTo>
                  <a:pt x="439823" y="4510"/>
                  <a:pt x="147840" y="62579"/>
                  <a:pt x="46178" y="168740"/>
                </a:cubicBezTo>
                <a:cubicBezTo>
                  <a:pt x="-55484" y="274901"/>
                  <a:pt x="32752" y="546166"/>
                  <a:pt x="100274" y="637735"/>
                </a:cubicBezTo>
                <a:cubicBezTo>
                  <a:pt x="167796" y="729304"/>
                  <a:pt x="405212" y="718155"/>
                  <a:pt x="451313" y="718155"/>
                </a:cubicBezTo>
                <a:cubicBezTo>
                  <a:pt x="526895" y="793049"/>
                  <a:pt x="550644" y="827154"/>
                  <a:pt x="629622" y="844243"/>
                </a:cubicBezTo>
                <a:cubicBezTo>
                  <a:pt x="615010" y="820248"/>
                  <a:pt x="617853" y="832539"/>
                  <a:pt x="601883" y="798408"/>
                </a:cubicBezTo>
                <a:cubicBezTo>
                  <a:pt x="585219" y="769261"/>
                  <a:pt x="596095" y="729476"/>
                  <a:pt x="596095" y="729476"/>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10B73D1-A4C3-4A71-836A-5FD28F326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77662" y="659873"/>
            <a:ext cx="6247268" cy="2432162"/>
          </a:xfrm>
          <a:custGeom>
            <a:avLst/>
            <a:gdLst>
              <a:gd name="connsiteX0" fmla="*/ 702544 w 1731866"/>
              <a:gd name="connsiteY0" fmla="*/ 704513 h 898547"/>
              <a:gd name="connsiteX1" fmla="*/ 1151838 w 1731866"/>
              <a:gd name="connsiteY1" fmla="*/ 709752 h 898547"/>
              <a:gd name="connsiteX2" fmla="*/ 1632946 w 1731866"/>
              <a:gd name="connsiteY2" fmla="*/ 622027 h 898547"/>
              <a:gd name="connsiteX3" fmla="*/ 1678094 w 1731866"/>
              <a:gd name="connsiteY3" fmla="*/ 138252 h 898547"/>
              <a:gd name="connsiteX4" fmla="*/ 721213 w 1731866"/>
              <a:gd name="connsiteY4" fmla="*/ 2711 h 898547"/>
              <a:gd name="connsiteX5" fmla="*/ 29222 w 1731866"/>
              <a:gd name="connsiteY5" fmla="*/ 208261 h 898547"/>
              <a:gd name="connsiteX6" fmla="*/ 142569 w 1731866"/>
              <a:gd name="connsiteY6" fmla="*/ 668985 h 898547"/>
              <a:gd name="connsiteX7" fmla="*/ 426128 w 1731866"/>
              <a:gd name="connsiteY7" fmla="*/ 701846 h 898547"/>
              <a:gd name="connsiteX8" fmla="*/ 729119 w 1731866"/>
              <a:gd name="connsiteY8" fmla="*/ 898538 h 898547"/>
              <a:gd name="connsiteX9" fmla="*/ 670635 w 1731866"/>
              <a:gd name="connsiteY9" fmla="*/ 773570 h 898547"/>
              <a:gd name="connsiteX10" fmla="*/ 702544 w 1731866"/>
              <a:gd name="connsiteY10" fmla="*/ 704513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70673 w 1731865"/>
              <a:gd name="connsiteY9" fmla="*/ 773579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5472"/>
              <a:gd name="connsiteY0" fmla="*/ 718060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29450 w 1735472"/>
              <a:gd name="connsiteY10" fmla="*/ 718060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18115 w 1721742"/>
              <a:gd name="connsiteY0" fmla="*/ 725582 h 891586"/>
              <a:gd name="connsiteX1" fmla="*/ 1151317 w 1721742"/>
              <a:gd name="connsiteY1" fmla="*/ 724804 h 891586"/>
              <a:gd name="connsiteX2" fmla="*/ 1619254 w 1721742"/>
              <a:gd name="connsiteY2" fmla="*/ 622036 h 891586"/>
              <a:gd name="connsiteX3" fmla="*/ 1664402 w 1721742"/>
              <a:gd name="connsiteY3" fmla="*/ 138261 h 891586"/>
              <a:gd name="connsiteX4" fmla="*/ 707521 w 1721742"/>
              <a:gd name="connsiteY4" fmla="*/ 2720 h 891586"/>
              <a:gd name="connsiteX5" fmla="*/ 15530 w 1721742"/>
              <a:gd name="connsiteY5" fmla="*/ 208270 h 891586"/>
              <a:gd name="connsiteX6" fmla="*/ 128877 w 1721742"/>
              <a:gd name="connsiteY6" fmla="*/ 668994 h 891586"/>
              <a:gd name="connsiteX7" fmla="*/ 446999 w 1721742"/>
              <a:gd name="connsiteY7" fmla="*/ 710126 h 891586"/>
              <a:gd name="connsiteX8" fmla="*/ 709887 w 1721742"/>
              <a:gd name="connsiteY8" fmla="*/ 891586 h 891586"/>
              <a:gd name="connsiteX9" fmla="*/ 630529 w 1721742"/>
              <a:gd name="connsiteY9" fmla="*/ 796638 h 891586"/>
              <a:gd name="connsiteX10" fmla="*/ 618115 w 1721742"/>
              <a:gd name="connsiteY10" fmla="*/ 725582 h 891586"/>
              <a:gd name="connsiteX0" fmla="*/ 647607 w 1751234"/>
              <a:gd name="connsiteY0" fmla="*/ 725582 h 891586"/>
              <a:gd name="connsiteX1" fmla="*/ 1180809 w 1751234"/>
              <a:gd name="connsiteY1" fmla="*/ 724804 h 891586"/>
              <a:gd name="connsiteX2" fmla="*/ 1648746 w 1751234"/>
              <a:gd name="connsiteY2" fmla="*/ 622036 h 891586"/>
              <a:gd name="connsiteX3" fmla="*/ 1693894 w 1751234"/>
              <a:gd name="connsiteY3" fmla="*/ 138261 h 891586"/>
              <a:gd name="connsiteX4" fmla="*/ 737013 w 1751234"/>
              <a:gd name="connsiteY4" fmla="*/ 2720 h 891586"/>
              <a:gd name="connsiteX5" fmla="*/ 45022 w 1751234"/>
              <a:gd name="connsiteY5" fmla="*/ 208270 h 891586"/>
              <a:gd name="connsiteX6" fmla="*/ 112285 w 1751234"/>
              <a:gd name="connsiteY6" fmla="*/ 648316 h 891586"/>
              <a:gd name="connsiteX7" fmla="*/ 476491 w 1751234"/>
              <a:gd name="connsiteY7" fmla="*/ 710126 h 891586"/>
              <a:gd name="connsiteX8" fmla="*/ 739379 w 1751234"/>
              <a:gd name="connsiteY8" fmla="*/ 891586 h 891586"/>
              <a:gd name="connsiteX9" fmla="*/ 660021 w 1751234"/>
              <a:gd name="connsiteY9" fmla="*/ 796638 h 891586"/>
              <a:gd name="connsiteX10" fmla="*/ 647607 w 1751234"/>
              <a:gd name="connsiteY10" fmla="*/ 725582 h 891586"/>
              <a:gd name="connsiteX0" fmla="*/ 643800 w 1747427"/>
              <a:gd name="connsiteY0" fmla="*/ 725582 h 891586"/>
              <a:gd name="connsiteX1" fmla="*/ 1177002 w 1747427"/>
              <a:gd name="connsiteY1" fmla="*/ 724804 h 891586"/>
              <a:gd name="connsiteX2" fmla="*/ 1644939 w 1747427"/>
              <a:gd name="connsiteY2" fmla="*/ 622036 h 891586"/>
              <a:gd name="connsiteX3" fmla="*/ 1690087 w 1747427"/>
              <a:gd name="connsiteY3" fmla="*/ 138261 h 891586"/>
              <a:gd name="connsiteX4" fmla="*/ 733206 w 1747427"/>
              <a:gd name="connsiteY4" fmla="*/ 2720 h 891586"/>
              <a:gd name="connsiteX5" fmla="*/ 41215 w 1747427"/>
              <a:gd name="connsiteY5" fmla="*/ 208270 h 891586"/>
              <a:gd name="connsiteX6" fmla="*/ 121645 w 1747427"/>
              <a:gd name="connsiteY6" fmla="*/ 629706 h 891586"/>
              <a:gd name="connsiteX7" fmla="*/ 472684 w 1747427"/>
              <a:gd name="connsiteY7" fmla="*/ 710126 h 891586"/>
              <a:gd name="connsiteX8" fmla="*/ 735572 w 1747427"/>
              <a:gd name="connsiteY8" fmla="*/ 891586 h 891586"/>
              <a:gd name="connsiteX9" fmla="*/ 656214 w 1747427"/>
              <a:gd name="connsiteY9" fmla="*/ 796638 h 891586"/>
              <a:gd name="connsiteX10" fmla="*/ 643800 w 1747427"/>
              <a:gd name="connsiteY10" fmla="*/ 725582 h 891586"/>
              <a:gd name="connsiteX0" fmla="*/ 622547 w 1726174"/>
              <a:gd name="connsiteY0" fmla="*/ 723164 h 889168"/>
              <a:gd name="connsiteX1" fmla="*/ 1155749 w 1726174"/>
              <a:gd name="connsiteY1" fmla="*/ 722386 h 889168"/>
              <a:gd name="connsiteX2" fmla="*/ 1623686 w 1726174"/>
              <a:gd name="connsiteY2" fmla="*/ 619618 h 889168"/>
              <a:gd name="connsiteX3" fmla="*/ 1668834 w 1726174"/>
              <a:gd name="connsiteY3" fmla="*/ 135843 h 889168"/>
              <a:gd name="connsiteX4" fmla="*/ 711953 w 1726174"/>
              <a:gd name="connsiteY4" fmla="*/ 302 h 889168"/>
              <a:gd name="connsiteX5" fmla="*/ 46296 w 1726174"/>
              <a:gd name="connsiteY5" fmla="*/ 158293 h 889168"/>
              <a:gd name="connsiteX6" fmla="*/ 100392 w 1726174"/>
              <a:gd name="connsiteY6" fmla="*/ 627288 h 889168"/>
              <a:gd name="connsiteX7" fmla="*/ 451431 w 1726174"/>
              <a:gd name="connsiteY7" fmla="*/ 707708 h 889168"/>
              <a:gd name="connsiteX8" fmla="*/ 714319 w 1726174"/>
              <a:gd name="connsiteY8" fmla="*/ 889168 h 889168"/>
              <a:gd name="connsiteX9" fmla="*/ 634961 w 1726174"/>
              <a:gd name="connsiteY9" fmla="*/ 794220 h 889168"/>
              <a:gd name="connsiteX10" fmla="*/ 622547 w 1726174"/>
              <a:gd name="connsiteY10" fmla="*/ 723164 h 889168"/>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34961 w 1726174"/>
              <a:gd name="connsiteY9" fmla="*/ 794220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596213 w 1726174"/>
              <a:gd name="connsiteY10" fmla="*/ 719029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597107 w 1726174"/>
              <a:gd name="connsiteY9" fmla="*/ 790084 h 876761"/>
              <a:gd name="connsiteX10" fmla="*/ 596213 w 1726174"/>
              <a:gd name="connsiteY10" fmla="*/ 719029 h 876761"/>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7107 w 1726174"/>
              <a:gd name="connsiteY9" fmla="*/ 790084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603967 w 1726174"/>
              <a:gd name="connsiteY9" fmla="*/ 795371 h 843785"/>
              <a:gd name="connsiteX10" fmla="*/ 596213 w 1726174"/>
              <a:gd name="connsiteY10" fmla="*/ 719029 h 843785"/>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3967 w 1726174"/>
              <a:gd name="connsiteY9" fmla="*/ 795371 h 833928"/>
              <a:gd name="connsiteX10" fmla="*/ 596213 w 1726174"/>
              <a:gd name="connsiteY10" fmla="*/ 719029 h 833928"/>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2001 w 1726174"/>
              <a:gd name="connsiteY9" fmla="*/ 787961 h 833928"/>
              <a:gd name="connsiteX10" fmla="*/ 596213 w 1726174"/>
              <a:gd name="connsiteY10" fmla="*/ 719029 h 833928"/>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095 w 1726056"/>
              <a:gd name="connsiteY0" fmla="*/ 728944 h 843711"/>
              <a:gd name="connsiteX1" fmla="*/ 1155631 w 1726056"/>
              <a:gd name="connsiteY1" fmla="*/ 732301 h 843711"/>
              <a:gd name="connsiteX2" fmla="*/ 1623568 w 1726056"/>
              <a:gd name="connsiteY2" fmla="*/ 629533 h 843711"/>
              <a:gd name="connsiteX3" fmla="*/ 1668716 w 1726056"/>
              <a:gd name="connsiteY3" fmla="*/ 145758 h 843711"/>
              <a:gd name="connsiteX4" fmla="*/ 710246 w 1726056"/>
              <a:gd name="connsiteY4" fmla="*/ 236 h 843711"/>
              <a:gd name="connsiteX5" fmla="*/ 46178 w 1726056"/>
              <a:gd name="connsiteY5" fmla="*/ 168208 h 843711"/>
              <a:gd name="connsiteX6" fmla="*/ 100274 w 1726056"/>
              <a:gd name="connsiteY6" fmla="*/ 637203 h 843711"/>
              <a:gd name="connsiteX7" fmla="*/ 451313 w 1726056"/>
              <a:gd name="connsiteY7" fmla="*/ 717623 h 843711"/>
              <a:gd name="connsiteX8" fmla="*/ 629622 w 1726056"/>
              <a:gd name="connsiteY8" fmla="*/ 843711 h 843711"/>
              <a:gd name="connsiteX9" fmla="*/ 601883 w 1726056"/>
              <a:gd name="connsiteY9" fmla="*/ 797876 h 843711"/>
              <a:gd name="connsiteX10" fmla="*/ 596095 w 1726056"/>
              <a:gd name="connsiteY10" fmla="*/ 728944 h 843711"/>
              <a:gd name="connsiteX0" fmla="*/ 596095 w 1726056"/>
              <a:gd name="connsiteY0" fmla="*/ 728944 h 843711"/>
              <a:gd name="connsiteX1" fmla="*/ 1155631 w 1726056"/>
              <a:gd name="connsiteY1" fmla="*/ 732301 h 843711"/>
              <a:gd name="connsiteX2" fmla="*/ 1623568 w 1726056"/>
              <a:gd name="connsiteY2" fmla="*/ 629533 h 843711"/>
              <a:gd name="connsiteX3" fmla="*/ 1668716 w 1726056"/>
              <a:gd name="connsiteY3" fmla="*/ 145758 h 843711"/>
              <a:gd name="connsiteX4" fmla="*/ 710246 w 1726056"/>
              <a:gd name="connsiteY4" fmla="*/ 236 h 843711"/>
              <a:gd name="connsiteX5" fmla="*/ 46178 w 1726056"/>
              <a:gd name="connsiteY5" fmla="*/ 168208 h 843711"/>
              <a:gd name="connsiteX6" fmla="*/ 100274 w 1726056"/>
              <a:gd name="connsiteY6" fmla="*/ 637203 h 843711"/>
              <a:gd name="connsiteX7" fmla="*/ 451313 w 1726056"/>
              <a:gd name="connsiteY7" fmla="*/ 717623 h 843711"/>
              <a:gd name="connsiteX8" fmla="*/ 629622 w 1726056"/>
              <a:gd name="connsiteY8" fmla="*/ 843711 h 843711"/>
              <a:gd name="connsiteX9" fmla="*/ 601883 w 1726056"/>
              <a:gd name="connsiteY9" fmla="*/ 797876 h 843711"/>
              <a:gd name="connsiteX10" fmla="*/ 596095 w 1726056"/>
              <a:gd name="connsiteY10" fmla="*/ 728944 h 843711"/>
              <a:gd name="connsiteX0" fmla="*/ 596095 w 1726056"/>
              <a:gd name="connsiteY0" fmla="*/ 729476 h 844243"/>
              <a:gd name="connsiteX1" fmla="*/ 1155631 w 1726056"/>
              <a:gd name="connsiteY1" fmla="*/ 732833 h 844243"/>
              <a:gd name="connsiteX2" fmla="*/ 1623568 w 1726056"/>
              <a:gd name="connsiteY2" fmla="*/ 630065 h 844243"/>
              <a:gd name="connsiteX3" fmla="*/ 1668716 w 1726056"/>
              <a:gd name="connsiteY3" fmla="*/ 146290 h 844243"/>
              <a:gd name="connsiteX4" fmla="*/ 710246 w 1726056"/>
              <a:gd name="connsiteY4" fmla="*/ 768 h 844243"/>
              <a:gd name="connsiteX5" fmla="*/ 46178 w 1726056"/>
              <a:gd name="connsiteY5" fmla="*/ 168740 h 844243"/>
              <a:gd name="connsiteX6" fmla="*/ 100274 w 1726056"/>
              <a:gd name="connsiteY6" fmla="*/ 637735 h 844243"/>
              <a:gd name="connsiteX7" fmla="*/ 451313 w 1726056"/>
              <a:gd name="connsiteY7" fmla="*/ 718155 h 844243"/>
              <a:gd name="connsiteX8" fmla="*/ 629622 w 1726056"/>
              <a:gd name="connsiteY8" fmla="*/ 844243 h 844243"/>
              <a:gd name="connsiteX9" fmla="*/ 601883 w 1726056"/>
              <a:gd name="connsiteY9" fmla="*/ 798408 h 844243"/>
              <a:gd name="connsiteX10" fmla="*/ 596095 w 1726056"/>
              <a:gd name="connsiteY10" fmla="*/ 729476 h 844243"/>
              <a:gd name="connsiteX0" fmla="*/ 596095 w 1726056"/>
              <a:gd name="connsiteY0" fmla="*/ 729476 h 844243"/>
              <a:gd name="connsiteX1" fmla="*/ 1155631 w 1726056"/>
              <a:gd name="connsiteY1" fmla="*/ 732833 h 844243"/>
              <a:gd name="connsiteX2" fmla="*/ 1623568 w 1726056"/>
              <a:gd name="connsiteY2" fmla="*/ 630065 h 844243"/>
              <a:gd name="connsiteX3" fmla="*/ 1668716 w 1726056"/>
              <a:gd name="connsiteY3" fmla="*/ 146290 h 844243"/>
              <a:gd name="connsiteX4" fmla="*/ 710246 w 1726056"/>
              <a:gd name="connsiteY4" fmla="*/ 768 h 844243"/>
              <a:gd name="connsiteX5" fmla="*/ 46178 w 1726056"/>
              <a:gd name="connsiteY5" fmla="*/ 168740 h 844243"/>
              <a:gd name="connsiteX6" fmla="*/ 100274 w 1726056"/>
              <a:gd name="connsiteY6" fmla="*/ 637735 h 844243"/>
              <a:gd name="connsiteX7" fmla="*/ 451313 w 1726056"/>
              <a:gd name="connsiteY7" fmla="*/ 718155 h 844243"/>
              <a:gd name="connsiteX8" fmla="*/ 629622 w 1726056"/>
              <a:gd name="connsiteY8" fmla="*/ 844243 h 844243"/>
              <a:gd name="connsiteX9" fmla="*/ 601883 w 1726056"/>
              <a:gd name="connsiteY9" fmla="*/ 798408 h 844243"/>
              <a:gd name="connsiteX10" fmla="*/ 596095 w 1726056"/>
              <a:gd name="connsiteY10" fmla="*/ 729476 h 84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6056" h="844243">
                <a:moveTo>
                  <a:pt x="596095" y="729476"/>
                </a:moveTo>
                <a:cubicBezTo>
                  <a:pt x="661109" y="739868"/>
                  <a:pt x="981208" y="743412"/>
                  <a:pt x="1155631" y="732833"/>
                </a:cubicBezTo>
                <a:cubicBezTo>
                  <a:pt x="1330054" y="722254"/>
                  <a:pt x="1538054" y="727822"/>
                  <a:pt x="1623568" y="630065"/>
                </a:cubicBezTo>
                <a:cubicBezTo>
                  <a:pt x="1709082" y="532308"/>
                  <a:pt x="1780349" y="377557"/>
                  <a:pt x="1668716" y="146290"/>
                </a:cubicBezTo>
                <a:cubicBezTo>
                  <a:pt x="1577926" y="1391"/>
                  <a:pt x="980669" y="-2974"/>
                  <a:pt x="710246" y="768"/>
                </a:cubicBezTo>
                <a:cubicBezTo>
                  <a:pt x="439823" y="4510"/>
                  <a:pt x="147840" y="62579"/>
                  <a:pt x="46178" y="168740"/>
                </a:cubicBezTo>
                <a:cubicBezTo>
                  <a:pt x="-55484" y="274901"/>
                  <a:pt x="32752" y="546166"/>
                  <a:pt x="100274" y="637735"/>
                </a:cubicBezTo>
                <a:cubicBezTo>
                  <a:pt x="167796" y="729304"/>
                  <a:pt x="405212" y="718155"/>
                  <a:pt x="451313" y="718155"/>
                </a:cubicBezTo>
                <a:cubicBezTo>
                  <a:pt x="526895" y="793049"/>
                  <a:pt x="550644" y="827154"/>
                  <a:pt x="629622" y="844243"/>
                </a:cubicBezTo>
                <a:cubicBezTo>
                  <a:pt x="615010" y="820248"/>
                  <a:pt x="617853" y="832539"/>
                  <a:pt x="601883" y="798408"/>
                </a:cubicBezTo>
                <a:cubicBezTo>
                  <a:pt x="585219" y="769261"/>
                  <a:pt x="596095" y="729476"/>
                  <a:pt x="596095" y="729476"/>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CC967FA2-04A0-31B4-A5B1-F6EACFFB25D4}"/>
              </a:ext>
            </a:extLst>
          </p:cNvPr>
          <p:cNvSpPr>
            <a:spLocks noGrp="1"/>
          </p:cNvSpPr>
          <p:nvPr>
            <p:ph type="title"/>
          </p:nvPr>
        </p:nvSpPr>
        <p:spPr>
          <a:xfrm>
            <a:off x="5876598" y="1083379"/>
            <a:ext cx="4947424" cy="1364106"/>
          </a:xfrm>
        </p:spPr>
        <p:txBody>
          <a:bodyPr>
            <a:normAutofit/>
          </a:bodyPr>
          <a:lstStyle/>
          <a:p>
            <a:pPr algn="ctr"/>
            <a:r>
              <a:rPr lang="el-GR" sz="4000" dirty="0">
                <a:latin typeface="Cavolini" panose="03000502040302020204" pitchFamily="66" charset="0"/>
                <a:cs typeface="Cavolini" panose="03000502040302020204" pitchFamily="66" charset="0"/>
              </a:rPr>
              <a:t>Τι είναι Παιδική Λογοτεχνία (1)</a:t>
            </a:r>
            <a:r>
              <a:rPr lang="en-US" sz="4000" dirty="0">
                <a:latin typeface="Cavolini" panose="03000502040302020204" pitchFamily="66" charset="0"/>
                <a:cs typeface="Cavolini" panose="03000502040302020204" pitchFamily="66" charset="0"/>
              </a:rPr>
              <a:t>;</a:t>
            </a:r>
          </a:p>
        </p:txBody>
      </p:sp>
      <p:sp>
        <p:nvSpPr>
          <p:cNvPr id="3" name="Content Placeholder 2">
            <a:extLst>
              <a:ext uri="{FF2B5EF4-FFF2-40B4-BE49-F238E27FC236}">
                <a16:creationId xmlns:a16="http://schemas.microsoft.com/office/drawing/2014/main" id="{0B380A5E-CBB4-DA64-3884-0464E7BBCD9F}"/>
              </a:ext>
            </a:extLst>
          </p:cNvPr>
          <p:cNvSpPr>
            <a:spLocks noGrp="1"/>
          </p:cNvSpPr>
          <p:nvPr>
            <p:ph idx="1"/>
          </p:nvPr>
        </p:nvSpPr>
        <p:spPr>
          <a:xfrm>
            <a:off x="2022053" y="2870991"/>
            <a:ext cx="5864379" cy="2643119"/>
          </a:xfrm>
        </p:spPr>
        <p:txBody>
          <a:bodyPr anchor="ctr">
            <a:normAutofit fontScale="85000" lnSpcReduction="10000"/>
          </a:bodyPr>
          <a:lstStyle/>
          <a:p>
            <a:r>
              <a:rPr lang="el-GR" sz="2000" b="0" i="0" dirty="0">
                <a:solidFill>
                  <a:srgbClr val="000000"/>
                </a:solidFill>
                <a:effectLst/>
                <a:latin typeface="Cavolini" panose="03000502040302020204" pitchFamily="66" charset="0"/>
                <a:cs typeface="Cavolini" panose="03000502040302020204" pitchFamily="66" charset="0"/>
              </a:rPr>
              <a:t>«Λογοτεχνικό κείμενο είναι εκείνο το γραπτό που μας προσφέρει </a:t>
            </a:r>
            <a:r>
              <a:rPr lang="el-GR" sz="2000" i="0" dirty="0">
                <a:solidFill>
                  <a:srgbClr val="000000"/>
                </a:solidFill>
                <a:effectLst/>
                <a:latin typeface="Cavolini" panose="03000502040302020204" pitchFamily="66" charset="0"/>
                <a:cs typeface="Cavolini" panose="03000502040302020204" pitchFamily="66" charset="0"/>
              </a:rPr>
              <a:t>τέρψη</a:t>
            </a:r>
            <a:r>
              <a:rPr lang="el-GR" sz="2000" b="0" i="0" dirty="0">
                <a:solidFill>
                  <a:srgbClr val="000000"/>
                </a:solidFill>
                <a:effectLst/>
                <a:latin typeface="Cavolini" panose="03000502040302020204" pitchFamily="66" charset="0"/>
                <a:cs typeface="Cavolini" panose="03000502040302020204" pitchFamily="66" charset="0"/>
              </a:rPr>
              <a:t>, </a:t>
            </a:r>
            <a:r>
              <a:rPr lang="el-GR" sz="2000" i="0" dirty="0">
                <a:solidFill>
                  <a:srgbClr val="000000"/>
                </a:solidFill>
                <a:effectLst/>
                <a:latin typeface="Cavolini" panose="03000502040302020204" pitchFamily="66" charset="0"/>
                <a:cs typeface="Cavolini" panose="03000502040302020204" pitchFamily="66" charset="0"/>
              </a:rPr>
              <a:t>αισθητική απόλαυση</a:t>
            </a:r>
            <a:r>
              <a:rPr lang="el-GR" sz="2000" b="0" i="0" dirty="0">
                <a:solidFill>
                  <a:srgbClr val="000000"/>
                </a:solidFill>
                <a:effectLst/>
                <a:latin typeface="Cavolini" panose="03000502040302020204" pitchFamily="66" charset="0"/>
                <a:cs typeface="Cavolini" panose="03000502040302020204" pitchFamily="66" charset="0"/>
              </a:rPr>
              <a:t>, νέους </a:t>
            </a:r>
            <a:r>
              <a:rPr lang="el-GR" sz="2000" i="0" dirty="0">
                <a:solidFill>
                  <a:srgbClr val="000000"/>
                </a:solidFill>
                <a:effectLst/>
                <a:latin typeface="Cavolini" panose="03000502040302020204" pitchFamily="66" charset="0"/>
                <a:cs typeface="Cavolini" panose="03000502040302020204" pitchFamily="66" charset="0"/>
              </a:rPr>
              <a:t>προβληματισμούς</a:t>
            </a:r>
            <a:r>
              <a:rPr lang="el-GR" sz="2000" b="0" i="0" dirty="0">
                <a:solidFill>
                  <a:srgbClr val="000000"/>
                </a:solidFill>
                <a:effectLst/>
                <a:latin typeface="Cavolini" panose="03000502040302020204" pitchFamily="66" charset="0"/>
                <a:cs typeface="Cavolini" panose="03000502040302020204" pitchFamily="66" charset="0"/>
              </a:rPr>
              <a:t> και </a:t>
            </a:r>
            <a:r>
              <a:rPr lang="el-GR" sz="2000" i="0" dirty="0">
                <a:solidFill>
                  <a:srgbClr val="000000"/>
                </a:solidFill>
                <a:effectLst/>
                <a:latin typeface="Cavolini" panose="03000502040302020204" pitchFamily="66" charset="0"/>
                <a:cs typeface="Cavolini" panose="03000502040302020204" pitchFamily="66" charset="0"/>
              </a:rPr>
              <a:t>πνευματικά ανοίγματα των οριζόντων της σκέψης μας</a:t>
            </a:r>
            <a:r>
              <a:rPr lang="el-GR" sz="2000" b="0" i="0" dirty="0">
                <a:solidFill>
                  <a:srgbClr val="000000"/>
                </a:solidFill>
                <a:effectLst/>
                <a:latin typeface="Cavolini" panose="03000502040302020204" pitchFamily="66" charset="0"/>
                <a:cs typeface="Cavolini" panose="03000502040302020204" pitchFamily="66" charset="0"/>
              </a:rPr>
              <a:t>» </a:t>
            </a:r>
          </a:p>
          <a:p>
            <a:pPr algn="r"/>
            <a:r>
              <a:rPr lang="el-GR" sz="2000" i="0" dirty="0">
                <a:solidFill>
                  <a:srgbClr val="000000"/>
                </a:solidFill>
                <a:effectLst/>
                <a:latin typeface="Cavolini" panose="03000502040302020204" pitchFamily="66" charset="0"/>
                <a:cs typeface="Cavolini" panose="03000502040302020204" pitchFamily="66" charset="0"/>
              </a:rPr>
              <a:t>(Κοντολέων, 1998, 59)</a:t>
            </a:r>
          </a:p>
          <a:p>
            <a:r>
              <a:rPr lang="el-GR" sz="2000" b="0" dirty="0">
                <a:latin typeface="Cavolini" panose="03000502040302020204" pitchFamily="66" charset="0"/>
                <a:cs typeface="Cavolini" panose="03000502040302020204" pitchFamily="66" charset="0"/>
              </a:rPr>
              <a:t>Όλα τα πιο πάνω, σχετίζονται με το </a:t>
            </a:r>
            <a:r>
              <a:rPr lang="el-GR" sz="2000" dirty="0">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συναίσθημα!!! </a:t>
            </a:r>
            <a:br>
              <a:rPr lang="el-GR" dirty="0"/>
            </a:br>
            <a:endParaRPr lang="en-US" dirty="0"/>
          </a:p>
        </p:txBody>
      </p:sp>
    </p:spTree>
    <p:extLst>
      <p:ext uri="{BB962C8B-B14F-4D97-AF65-F5344CB8AC3E}">
        <p14:creationId xmlns:p14="http://schemas.microsoft.com/office/powerpoint/2010/main" val="35422613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79" name="Freeform: Shape 3078">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3081" name="Freeform: Shape 3080">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3083" name="Rectangle 3082">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Freeform: Shape 3084">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0086" y="335066"/>
            <a:ext cx="7441203" cy="6013686"/>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7" name="Freeform: Shape 3086">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9246" y="762711"/>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6089842-9569-F7B7-0DBD-82D02CEACACC}"/>
              </a:ext>
            </a:extLst>
          </p:cNvPr>
          <p:cNvSpPr>
            <a:spLocks noGrp="1"/>
          </p:cNvSpPr>
          <p:nvPr>
            <p:ph type="title"/>
          </p:nvPr>
        </p:nvSpPr>
        <p:spPr>
          <a:xfrm>
            <a:off x="7948223" y="1361647"/>
            <a:ext cx="3671155" cy="2904121"/>
          </a:xfrm>
        </p:spPr>
        <p:txBody>
          <a:bodyPr vert="horz" lIns="91440" tIns="45720" rIns="91440" bIns="45720" rtlCol="0" anchor="ctr">
            <a:normAutofit/>
          </a:bodyPr>
          <a:lstStyle/>
          <a:p>
            <a:pPr algn="ctr"/>
            <a:r>
              <a:rPr lang="en-US" sz="3400" dirty="0">
                <a:latin typeface="Cavolini" panose="03000502040302020204" pitchFamily="66" charset="0"/>
                <a:cs typeface="Cavolini" panose="03000502040302020204" pitchFamily="66" charset="0"/>
              </a:rPr>
              <a:t>Συνα</a:t>
            </a:r>
            <a:r>
              <a:rPr lang="en-US" sz="3400" dirty="0" err="1">
                <a:latin typeface="Cavolini" panose="03000502040302020204" pitchFamily="66" charset="0"/>
                <a:cs typeface="Cavolini" panose="03000502040302020204" pitchFamily="66" charset="0"/>
              </a:rPr>
              <a:t>ισθήμ</a:t>
            </a:r>
            <a:r>
              <a:rPr lang="en-US" sz="3400" dirty="0">
                <a:latin typeface="Cavolini" panose="03000502040302020204" pitchFamily="66" charset="0"/>
                <a:cs typeface="Cavolini" panose="03000502040302020204" pitchFamily="66" charset="0"/>
              </a:rPr>
              <a:t>ατα στα βιβλία...</a:t>
            </a:r>
          </a:p>
        </p:txBody>
      </p:sp>
      <p:pic>
        <p:nvPicPr>
          <p:cNvPr id="3074" name="Picture 2" descr="Το Όλο και το λίγο, του Κυριάκου Χαρίτου (εικ.: Ίρις Σαμαρτζή) - Elniplex">
            <a:extLst>
              <a:ext uri="{FF2B5EF4-FFF2-40B4-BE49-F238E27FC236}">
                <a16:creationId xmlns:a16="http://schemas.microsoft.com/office/drawing/2014/main" id="{7892140D-B74E-5C82-611E-84632DBF08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98677" y="597925"/>
            <a:ext cx="5140585" cy="5425420"/>
          </a:xfrm>
          <a:prstGeom prst="rect">
            <a:avLst/>
          </a:prstGeom>
          <a:noFill/>
          <a:extLst>
            <a:ext uri="{909E8E84-426E-40DD-AFC4-6F175D3DCCD1}">
              <a14:hiddenFill xmlns:a14="http://schemas.microsoft.com/office/drawing/2010/main">
                <a:solidFill>
                  <a:srgbClr val="FFFFFF"/>
                </a:solidFill>
              </a14:hiddenFill>
            </a:ext>
          </a:extLst>
        </p:spPr>
      </p:pic>
      <p:sp>
        <p:nvSpPr>
          <p:cNvPr id="3089" name="Freeform: Shape 3088">
            <a:extLst>
              <a:ext uri="{FF2B5EF4-FFF2-40B4-BE49-F238E27FC236}">
                <a16:creationId xmlns:a16="http://schemas.microsoft.com/office/drawing/2014/main" id="{33366780-B46E-437C-812E-406B7500D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7663" y="782008"/>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7953682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9B24-0184-49EB-B764-3FCEDC0F12DD}"/>
              </a:ext>
            </a:extLst>
          </p:cNvPr>
          <p:cNvSpPr>
            <a:spLocks noGrp="1"/>
          </p:cNvSpPr>
          <p:nvPr>
            <p:ph type="title"/>
          </p:nvPr>
        </p:nvSpPr>
        <p:spPr/>
        <p:txBody>
          <a:bodyPr/>
          <a:lstStyle/>
          <a:p>
            <a:r>
              <a:rPr lang="el-GR" dirty="0">
                <a:latin typeface="Cavolini" panose="03000502040302020204" pitchFamily="66" charset="0"/>
                <a:cs typeface="Cavolini" panose="03000502040302020204" pitchFamily="66" charset="0"/>
              </a:rPr>
              <a:t>Περιγραφή </a:t>
            </a:r>
            <a:endParaRPr lang="en-US" dirty="0">
              <a:latin typeface="Cavolini" panose="03000502040302020204" pitchFamily="66" charset="0"/>
              <a:cs typeface="Cavolini" panose="03000502040302020204" pitchFamily="66" charset="0"/>
            </a:endParaRPr>
          </a:p>
        </p:txBody>
      </p:sp>
      <p:sp>
        <p:nvSpPr>
          <p:cNvPr id="3" name="Content Placeholder 2">
            <a:extLst>
              <a:ext uri="{FF2B5EF4-FFF2-40B4-BE49-F238E27FC236}">
                <a16:creationId xmlns:a16="http://schemas.microsoft.com/office/drawing/2014/main" id="{C24848E9-BFA0-9008-B615-D1334002E803}"/>
              </a:ext>
            </a:extLst>
          </p:cNvPr>
          <p:cNvSpPr>
            <a:spLocks noGrp="1"/>
          </p:cNvSpPr>
          <p:nvPr>
            <p:ph idx="1"/>
          </p:nvPr>
        </p:nvSpPr>
        <p:spPr/>
        <p:txBody>
          <a:bodyPr>
            <a:normAutofit lnSpcReduction="10000"/>
          </a:bodyPr>
          <a:lstStyle/>
          <a:p>
            <a:r>
              <a:rPr lang="el-GR" b="0" i="0" dirty="0">
                <a:solidFill>
                  <a:srgbClr val="000000"/>
                </a:solidFill>
                <a:effectLst/>
                <a:latin typeface="Cavolini" panose="03000502040302020204" pitchFamily="66" charset="0"/>
                <a:cs typeface="Cavolini" panose="03000502040302020204" pitchFamily="66" charset="0"/>
              </a:rPr>
              <a:t>Πώς να μιλήσεις σε ένα παιδί για τα μεγέθη τα στοιχεία, τα Θεμέλια του κόσμου; Πώς εξηγείς τα συναισθήματα, τις σκέψεις; Όλα αυτά που μας ξεπερνούν και που τα ξεπερνάμε; Ένα τραγούδι για τα μικρά και τα μεγάλα της ζωής. Μια ιστορία για εμάς και ό,τι μας ορίζει. Ένα βιβλίο για Όλο αυτό. Και το λίγο ακόμα.</a:t>
            </a: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1408671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129" name="Freeform: Shape 5128">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5126" name="Freeform: Shape 5130">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5127" name="Rectangle 5132">
            <a:extLst>
              <a:ext uri="{FF2B5EF4-FFF2-40B4-BE49-F238E27FC236}">
                <a16:creationId xmlns:a16="http://schemas.microsoft.com/office/drawing/2014/main" id="{C413E3EA-0697-4735-994B-169F5FA2C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Η Λένα και η μέλισσα (σκληρόδετη έκδοση) - Κουππάνου Άννα | Εκδόσεις Πατάκη">
            <a:extLst>
              <a:ext uri="{FF2B5EF4-FFF2-40B4-BE49-F238E27FC236}">
                <a16:creationId xmlns:a16="http://schemas.microsoft.com/office/drawing/2014/main" id="{C80325A5-9D1E-CD6D-E244-CF35BE57D1A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14782"/>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arga Bookstore - Το όλο και το λίγο">
            <a:extLst>
              <a:ext uri="{FF2B5EF4-FFF2-40B4-BE49-F238E27FC236}">
                <a16:creationId xmlns:a16="http://schemas.microsoft.com/office/drawing/2014/main" id="{BECB5ACB-2BD0-136A-AAD5-1B54628C68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9" r="2239"/>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8" name="Freeform: Shape 5134">
            <a:extLst>
              <a:ext uri="{FF2B5EF4-FFF2-40B4-BE49-F238E27FC236}">
                <a16:creationId xmlns:a16="http://schemas.microsoft.com/office/drawing/2014/main" id="{28DE0BF7-25C7-4B9E-8892-FFD153E41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5723">
            <a:off x="3970228" y="1136511"/>
            <a:ext cx="5443335" cy="3725795"/>
          </a:xfrm>
          <a:custGeom>
            <a:avLst/>
            <a:gdLst>
              <a:gd name="connsiteX0" fmla="*/ 2961821 w 5790932"/>
              <a:gd name="connsiteY0" fmla="*/ 757 h 3859957"/>
              <a:gd name="connsiteX1" fmla="*/ 3637939 w 5790932"/>
              <a:gd name="connsiteY1" fmla="*/ 33264 h 3859957"/>
              <a:gd name="connsiteX2" fmla="*/ 5632262 w 5790932"/>
              <a:gd name="connsiteY2" fmla="*/ 1036279 h 3859957"/>
              <a:gd name="connsiteX3" fmla="*/ 4533281 w 5790932"/>
              <a:gd name="connsiteY3" fmla="*/ 3372556 h 3859957"/>
              <a:gd name="connsiteX4" fmla="*/ 4484942 w 5790932"/>
              <a:gd name="connsiteY4" fmla="*/ 3859813 h 3859957"/>
              <a:gd name="connsiteX5" fmla="*/ 3830931 w 5790932"/>
              <a:gd name="connsiteY5" fmla="*/ 3626232 h 3859957"/>
              <a:gd name="connsiteX6" fmla="*/ 2347370 w 5790932"/>
              <a:gd name="connsiteY6" fmla="*/ 3615063 h 3859957"/>
              <a:gd name="connsiteX7" fmla="*/ 502667 w 5790932"/>
              <a:gd name="connsiteY7" fmla="*/ 2955842 h 3859957"/>
              <a:gd name="connsiteX8" fmla="*/ 15592 w 5790932"/>
              <a:gd name="connsiteY8" fmla="*/ 1583086 h 3859957"/>
              <a:gd name="connsiteX9" fmla="*/ 924924 w 5790932"/>
              <a:gd name="connsiteY9" fmla="*/ 253291 h 3859957"/>
              <a:gd name="connsiteX10" fmla="*/ 2961821 w 5790932"/>
              <a:gd name="connsiteY10" fmla="*/ 757 h 3859957"/>
              <a:gd name="connsiteX0" fmla="*/ 2961821 w 5790932"/>
              <a:gd name="connsiteY0" fmla="*/ 355 h 3859555"/>
              <a:gd name="connsiteX1" fmla="*/ 3637939 w 5790932"/>
              <a:gd name="connsiteY1" fmla="*/ 32862 h 3859555"/>
              <a:gd name="connsiteX2" fmla="*/ 5632262 w 5790932"/>
              <a:gd name="connsiteY2" fmla="*/ 1035877 h 3859555"/>
              <a:gd name="connsiteX3" fmla="*/ 4533281 w 5790932"/>
              <a:gd name="connsiteY3" fmla="*/ 3372154 h 3859555"/>
              <a:gd name="connsiteX4" fmla="*/ 4484942 w 5790932"/>
              <a:gd name="connsiteY4" fmla="*/ 3859411 h 3859555"/>
              <a:gd name="connsiteX5" fmla="*/ 3830931 w 5790932"/>
              <a:gd name="connsiteY5" fmla="*/ 3625830 h 3859555"/>
              <a:gd name="connsiteX6" fmla="*/ 2347370 w 5790932"/>
              <a:gd name="connsiteY6" fmla="*/ 3614661 h 3859555"/>
              <a:gd name="connsiteX7" fmla="*/ 502667 w 5790932"/>
              <a:gd name="connsiteY7" fmla="*/ 2955440 h 3859555"/>
              <a:gd name="connsiteX8" fmla="*/ 15592 w 5790932"/>
              <a:gd name="connsiteY8" fmla="*/ 1582684 h 3859555"/>
              <a:gd name="connsiteX9" fmla="*/ 931964 w 5790932"/>
              <a:gd name="connsiteY9" fmla="*/ 342964 h 3859555"/>
              <a:gd name="connsiteX10" fmla="*/ 2961821 w 5790932"/>
              <a:gd name="connsiteY10" fmla="*/ 355 h 3859555"/>
              <a:gd name="connsiteX0" fmla="*/ 2961821 w 5790932"/>
              <a:gd name="connsiteY0" fmla="*/ 11308 h 3870508"/>
              <a:gd name="connsiteX1" fmla="*/ 3722393 w 5790932"/>
              <a:gd name="connsiteY1" fmla="*/ 6485 h 3870508"/>
              <a:gd name="connsiteX2" fmla="*/ 5632262 w 5790932"/>
              <a:gd name="connsiteY2" fmla="*/ 1046830 h 3870508"/>
              <a:gd name="connsiteX3" fmla="*/ 4533281 w 5790932"/>
              <a:gd name="connsiteY3" fmla="*/ 3383107 h 3870508"/>
              <a:gd name="connsiteX4" fmla="*/ 4484942 w 5790932"/>
              <a:gd name="connsiteY4" fmla="*/ 3870364 h 3870508"/>
              <a:gd name="connsiteX5" fmla="*/ 3830931 w 5790932"/>
              <a:gd name="connsiteY5" fmla="*/ 3636783 h 3870508"/>
              <a:gd name="connsiteX6" fmla="*/ 2347370 w 5790932"/>
              <a:gd name="connsiteY6" fmla="*/ 3625614 h 3870508"/>
              <a:gd name="connsiteX7" fmla="*/ 502667 w 5790932"/>
              <a:gd name="connsiteY7" fmla="*/ 2966393 h 3870508"/>
              <a:gd name="connsiteX8" fmla="*/ 15592 w 5790932"/>
              <a:gd name="connsiteY8" fmla="*/ 1593637 h 3870508"/>
              <a:gd name="connsiteX9" fmla="*/ 931964 w 5790932"/>
              <a:gd name="connsiteY9" fmla="*/ 353917 h 3870508"/>
              <a:gd name="connsiteX10" fmla="*/ 2961821 w 5790932"/>
              <a:gd name="connsiteY10" fmla="*/ 11308 h 3870508"/>
              <a:gd name="connsiteX0" fmla="*/ 2961821 w 5790932"/>
              <a:gd name="connsiteY0" fmla="*/ 7148 h 3866348"/>
              <a:gd name="connsiteX1" fmla="*/ 3722393 w 5790932"/>
              <a:gd name="connsiteY1" fmla="*/ 2325 h 3866348"/>
              <a:gd name="connsiteX2" fmla="*/ 5632262 w 5790932"/>
              <a:gd name="connsiteY2" fmla="*/ 1042670 h 3866348"/>
              <a:gd name="connsiteX3" fmla="*/ 4533281 w 5790932"/>
              <a:gd name="connsiteY3" fmla="*/ 3378947 h 3866348"/>
              <a:gd name="connsiteX4" fmla="*/ 4484942 w 5790932"/>
              <a:gd name="connsiteY4" fmla="*/ 3866204 h 3866348"/>
              <a:gd name="connsiteX5" fmla="*/ 3830931 w 5790932"/>
              <a:gd name="connsiteY5" fmla="*/ 3632623 h 3866348"/>
              <a:gd name="connsiteX6" fmla="*/ 2347370 w 5790932"/>
              <a:gd name="connsiteY6" fmla="*/ 3621454 h 3866348"/>
              <a:gd name="connsiteX7" fmla="*/ 502667 w 5790932"/>
              <a:gd name="connsiteY7" fmla="*/ 2962233 h 3866348"/>
              <a:gd name="connsiteX8" fmla="*/ 15592 w 5790932"/>
              <a:gd name="connsiteY8" fmla="*/ 1589477 h 3866348"/>
              <a:gd name="connsiteX9" fmla="*/ 931964 w 5790932"/>
              <a:gd name="connsiteY9" fmla="*/ 349757 h 3866348"/>
              <a:gd name="connsiteX10" fmla="*/ 2961821 w 5790932"/>
              <a:gd name="connsiteY10" fmla="*/ 7148 h 3866348"/>
              <a:gd name="connsiteX0" fmla="*/ 2961821 w 5790932"/>
              <a:gd name="connsiteY0" fmla="*/ 7148 h 3866348"/>
              <a:gd name="connsiteX1" fmla="*/ 3722393 w 5790932"/>
              <a:gd name="connsiteY1" fmla="*/ 2325 h 3866348"/>
              <a:gd name="connsiteX2" fmla="*/ 5632262 w 5790932"/>
              <a:gd name="connsiteY2" fmla="*/ 1042670 h 3866348"/>
              <a:gd name="connsiteX3" fmla="*/ 4533281 w 5790932"/>
              <a:gd name="connsiteY3" fmla="*/ 3378947 h 3866348"/>
              <a:gd name="connsiteX4" fmla="*/ 4484942 w 5790932"/>
              <a:gd name="connsiteY4" fmla="*/ 3866204 h 3866348"/>
              <a:gd name="connsiteX5" fmla="*/ 3830931 w 5790932"/>
              <a:gd name="connsiteY5" fmla="*/ 3632623 h 3866348"/>
              <a:gd name="connsiteX6" fmla="*/ 2347370 w 5790932"/>
              <a:gd name="connsiteY6" fmla="*/ 3621454 h 3866348"/>
              <a:gd name="connsiteX7" fmla="*/ 502667 w 5790932"/>
              <a:gd name="connsiteY7" fmla="*/ 2962233 h 3866348"/>
              <a:gd name="connsiteX8" fmla="*/ 15592 w 5790932"/>
              <a:gd name="connsiteY8" fmla="*/ 1589477 h 3866348"/>
              <a:gd name="connsiteX9" fmla="*/ 931964 w 5790932"/>
              <a:gd name="connsiteY9" fmla="*/ 349757 h 3866348"/>
              <a:gd name="connsiteX10" fmla="*/ 2961821 w 5790932"/>
              <a:gd name="connsiteY10" fmla="*/ 7148 h 3866348"/>
              <a:gd name="connsiteX0" fmla="*/ 2961821 w 5790932"/>
              <a:gd name="connsiteY0" fmla="*/ 7148 h 3866348"/>
              <a:gd name="connsiteX1" fmla="*/ 3722393 w 5790932"/>
              <a:gd name="connsiteY1" fmla="*/ 2325 h 3866348"/>
              <a:gd name="connsiteX2" fmla="*/ 5632262 w 5790932"/>
              <a:gd name="connsiteY2" fmla="*/ 1042670 h 3866348"/>
              <a:gd name="connsiteX3" fmla="*/ 4533281 w 5790932"/>
              <a:gd name="connsiteY3" fmla="*/ 3378947 h 3866348"/>
              <a:gd name="connsiteX4" fmla="*/ 4484942 w 5790932"/>
              <a:gd name="connsiteY4" fmla="*/ 3866204 h 3866348"/>
              <a:gd name="connsiteX5" fmla="*/ 3830931 w 5790932"/>
              <a:gd name="connsiteY5" fmla="*/ 3632623 h 3866348"/>
              <a:gd name="connsiteX6" fmla="*/ 2347370 w 5790932"/>
              <a:gd name="connsiteY6" fmla="*/ 3621454 h 3866348"/>
              <a:gd name="connsiteX7" fmla="*/ 502667 w 5790932"/>
              <a:gd name="connsiteY7" fmla="*/ 2962233 h 3866348"/>
              <a:gd name="connsiteX8" fmla="*/ 15592 w 5790932"/>
              <a:gd name="connsiteY8" fmla="*/ 1589477 h 3866348"/>
              <a:gd name="connsiteX9" fmla="*/ 931964 w 5790932"/>
              <a:gd name="connsiteY9" fmla="*/ 349757 h 3866348"/>
              <a:gd name="connsiteX10" fmla="*/ 2961821 w 5790932"/>
              <a:gd name="connsiteY10" fmla="*/ 7148 h 38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90932" h="3866348">
                <a:moveTo>
                  <a:pt x="2961821" y="7148"/>
                </a:moveTo>
                <a:cubicBezTo>
                  <a:pt x="3206456" y="10096"/>
                  <a:pt x="3521969" y="-5766"/>
                  <a:pt x="3722393" y="2325"/>
                </a:cubicBezTo>
                <a:cubicBezTo>
                  <a:pt x="4722827" y="42713"/>
                  <a:pt x="5296541" y="425535"/>
                  <a:pt x="5632262" y="1042670"/>
                </a:cubicBezTo>
                <a:cubicBezTo>
                  <a:pt x="5949774" y="1871921"/>
                  <a:pt x="5887578" y="2845310"/>
                  <a:pt x="4533281" y="3378947"/>
                </a:cubicBezTo>
                <a:cubicBezTo>
                  <a:pt x="4387548" y="3507989"/>
                  <a:pt x="4484942" y="3866204"/>
                  <a:pt x="4484942" y="3866204"/>
                </a:cubicBezTo>
                <a:cubicBezTo>
                  <a:pt x="4432647" y="3872475"/>
                  <a:pt x="4187193" y="3673416"/>
                  <a:pt x="3830931" y="3632623"/>
                </a:cubicBezTo>
                <a:cubicBezTo>
                  <a:pt x="3474669" y="3591830"/>
                  <a:pt x="2913180" y="3627903"/>
                  <a:pt x="2347370" y="3621454"/>
                </a:cubicBezTo>
                <a:cubicBezTo>
                  <a:pt x="1480254" y="3611571"/>
                  <a:pt x="891295" y="3300900"/>
                  <a:pt x="502667" y="2962233"/>
                </a:cubicBezTo>
                <a:cubicBezTo>
                  <a:pt x="114035" y="2623574"/>
                  <a:pt x="-54785" y="2039899"/>
                  <a:pt x="15592" y="1589477"/>
                </a:cubicBezTo>
                <a:cubicBezTo>
                  <a:pt x="85970" y="1139055"/>
                  <a:pt x="328238" y="608060"/>
                  <a:pt x="931964" y="349757"/>
                </a:cubicBezTo>
                <a:cubicBezTo>
                  <a:pt x="1384758" y="156030"/>
                  <a:pt x="2227914" y="-1697"/>
                  <a:pt x="2961821" y="7148"/>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0" name="Freeform: Shape 5136">
            <a:extLst>
              <a:ext uri="{FF2B5EF4-FFF2-40B4-BE49-F238E27FC236}">
                <a16:creationId xmlns:a16="http://schemas.microsoft.com/office/drawing/2014/main" id="{056EE075-3641-41C0-833B-18F3EC0E3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5723">
            <a:off x="4029395" y="1115350"/>
            <a:ext cx="5443335" cy="3725795"/>
          </a:xfrm>
          <a:custGeom>
            <a:avLst/>
            <a:gdLst>
              <a:gd name="connsiteX0" fmla="*/ 2961821 w 5790932"/>
              <a:gd name="connsiteY0" fmla="*/ 757 h 3859957"/>
              <a:gd name="connsiteX1" fmla="*/ 3637939 w 5790932"/>
              <a:gd name="connsiteY1" fmla="*/ 33264 h 3859957"/>
              <a:gd name="connsiteX2" fmla="*/ 5632262 w 5790932"/>
              <a:gd name="connsiteY2" fmla="*/ 1036279 h 3859957"/>
              <a:gd name="connsiteX3" fmla="*/ 4533281 w 5790932"/>
              <a:gd name="connsiteY3" fmla="*/ 3372556 h 3859957"/>
              <a:gd name="connsiteX4" fmla="*/ 4484942 w 5790932"/>
              <a:gd name="connsiteY4" fmla="*/ 3859813 h 3859957"/>
              <a:gd name="connsiteX5" fmla="*/ 3830931 w 5790932"/>
              <a:gd name="connsiteY5" fmla="*/ 3626232 h 3859957"/>
              <a:gd name="connsiteX6" fmla="*/ 2347370 w 5790932"/>
              <a:gd name="connsiteY6" fmla="*/ 3615063 h 3859957"/>
              <a:gd name="connsiteX7" fmla="*/ 502667 w 5790932"/>
              <a:gd name="connsiteY7" fmla="*/ 2955842 h 3859957"/>
              <a:gd name="connsiteX8" fmla="*/ 15592 w 5790932"/>
              <a:gd name="connsiteY8" fmla="*/ 1583086 h 3859957"/>
              <a:gd name="connsiteX9" fmla="*/ 924924 w 5790932"/>
              <a:gd name="connsiteY9" fmla="*/ 253291 h 3859957"/>
              <a:gd name="connsiteX10" fmla="*/ 2961821 w 5790932"/>
              <a:gd name="connsiteY10" fmla="*/ 757 h 3859957"/>
              <a:gd name="connsiteX0" fmla="*/ 2961821 w 5790932"/>
              <a:gd name="connsiteY0" fmla="*/ 355 h 3859555"/>
              <a:gd name="connsiteX1" fmla="*/ 3637939 w 5790932"/>
              <a:gd name="connsiteY1" fmla="*/ 32862 h 3859555"/>
              <a:gd name="connsiteX2" fmla="*/ 5632262 w 5790932"/>
              <a:gd name="connsiteY2" fmla="*/ 1035877 h 3859555"/>
              <a:gd name="connsiteX3" fmla="*/ 4533281 w 5790932"/>
              <a:gd name="connsiteY3" fmla="*/ 3372154 h 3859555"/>
              <a:gd name="connsiteX4" fmla="*/ 4484942 w 5790932"/>
              <a:gd name="connsiteY4" fmla="*/ 3859411 h 3859555"/>
              <a:gd name="connsiteX5" fmla="*/ 3830931 w 5790932"/>
              <a:gd name="connsiteY5" fmla="*/ 3625830 h 3859555"/>
              <a:gd name="connsiteX6" fmla="*/ 2347370 w 5790932"/>
              <a:gd name="connsiteY6" fmla="*/ 3614661 h 3859555"/>
              <a:gd name="connsiteX7" fmla="*/ 502667 w 5790932"/>
              <a:gd name="connsiteY7" fmla="*/ 2955440 h 3859555"/>
              <a:gd name="connsiteX8" fmla="*/ 15592 w 5790932"/>
              <a:gd name="connsiteY8" fmla="*/ 1582684 h 3859555"/>
              <a:gd name="connsiteX9" fmla="*/ 931964 w 5790932"/>
              <a:gd name="connsiteY9" fmla="*/ 342964 h 3859555"/>
              <a:gd name="connsiteX10" fmla="*/ 2961821 w 5790932"/>
              <a:gd name="connsiteY10" fmla="*/ 355 h 3859555"/>
              <a:gd name="connsiteX0" fmla="*/ 2961821 w 5790932"/>
              <a:gd name="connsiteY0" fmla="*/ 11308 h 3870508"/>
              <a:gd name="connsiteX1" fmla="*/ 3722393 w 5790932"/>
              <a:gd name="connsiteY1" fmla="*/ 6485 h 3870508"/>
              <a:gd name="connsiteX2" fmla="*/ 5632262 w 5790932"/>
              <a:gd name="connsiteY2" fmla="*/ 1046830 h 3870508"/>
              <a:gd name="connsiteX3" fmla="*/ 4533281 w 5790932"/>
              <a:gd name="connsiteY3" fmla="*/ 3383107 h 3870508"/>
              <a:gd name="connsiteX4" fmla="*/ 4484942 w 5790932"/>
              <a:gd name="connsiteY4" fmla="*/ 3870364 h 3870508"/>
              <a:gd name="connsiteX5" fmla="*/ 3830931 w 5790932"/>
              <a:gd name="connsiteY5" fmla="*/ 3636783 h 3870508"/>
              <a:gd name="connsiteX6" fmla="*/ 2347370 w 5790932"/>
              <a:gd name="connsiteY6" fmla="*/ 3625614 h 3870508"/>
              <a:gd name="connsiteX7" fmla="*/ 502667 w 5790932"/>
              <a:gd name="connsiteY7" fmla="*/ 2966393 h 3870508"/>
              <a:gd name="connsiteX8" fmla="*/ 15592 w 5790932"/>
              <a:gd name="connsiteY8" fmla="*/ 1593637 h 3870508"/>
              <a:gd name="connsiteX9" fmla="*/ 931964 w 5790932"/>
              <a:gd name="connsiteY9" fmla="*/ 353917 h 3870508"/>
              <a:gd name="connsiteX10" fmla="*/ 2961821 w 5790932"/>
              <a:gd name="connsiteY10" fmla="*/ 11308 h 3870508"/>
              <a:gd name="connsiteX0" fmla="*/ 2961821 w 5790932"/>
              <a:gd name="connsiteY0" fmla="*/ 7148 h 3866348"/>
              <a:gd name="connsiteX1" fmla="*/ 3722393 w 5790932"/>
              <a:gd name="connsiteY1" fmla="*/ 2325 h 3866348"/>
              <a:gd name="connsiteX2" fmla="*/ 5632262 w 5790932"/>
              <a:gd name="connsiteY2" fmla="*/ 1042670 h 3866348"/>
              <a:gd name="connsiteX3" fmla="*/ 4533281 w 5790932"/>
              <a:gd name="connsiteY3" fmla="*/ 3378947 h 3866348"/>
              <a:gd name="connsiteX4" fmla="*/ 4484942 w 5790932"/>
              <a:gd name="connsiteY4" fmla="*/ 3866204 h 3866348"/>
              <a:gd name="connsiteX5" fmla="*/ 3830931 w 5790932"/>
              <a:gd name="connsiteY5" fmla="*/ 3632623 h 3866348"/>
              <a:gd name="connsiteX6" fmla="*/ 2347370 w 5790932"/>
              <a:gd name="connsiteY6" fmla="*/ 3621454 h 3866348"/>
              <a:gd name="connsiteX7" fmla="*/ 502667 w 5790932"/>
              <a:gd name="connsiteY7" fmla="*/ 2962233 h 3866348"/>
              <a:gd name="connsiteX8" fmla="*/ 15592 w 5790932"/>
              <a:gd name="connsiteY8" fmla="*/ 1589477 h 3866348"/>
              <a:gd name="connsiteX9" fmla="*/ 931964 w 5790932"/>
              <a:gd name="connsiteY9" fmla="*/ 349757 h 3866348"/>
              <a:gd name="connsiteX10" fmla="*/ 2961821 w 5790932"/>
              <a:gd name="connsiteY10" fmla="*/ 7148 h 3866348"/>
              <a:gd name="connsiteX0" fmla="*/ 2961821 w 5790932"/>
              <a:gd name="connsiteY0" fmla="*/ 7148 h 3866348"/>
              <a:gd name="connsiteX1" fmla="*/ 3722393 w 5790932"/>
              <a:gd name="connsiteY1" fmla="*/ 2325 h 3866348"/>
              <a:gd name="connsiteX2" fmla="*/ 5632262 w 5790932"/>
              <a:gd name="connsiteY2" fmla="*/ 1042670 h 3866348"/>
              <a:gd name="connsiteX3" fmla="*/ 4533281 w 5790932"/>
              <a:gd name="connsiteY3" fmla="*/ 3378947 h 3866348"/>
              <a:gd name="connsiteX4" fmla="*/ 4484942 w 5790932"/>
              <a:gd name="connsiteY4" fmla="*/ 3866204 h 3866348"/>
              <a:gd name="connsiteX5" fmla="*/ 3830931 w 5790932"/>
              <a:gd name="connsiteY5" fmla="*/ 3632623 h 3866348"/>
              <a:gd name="connsiteX6" fmla="*/ 2347370 w 5790932"/>
              <a:gd name="connsiteY6" fmla="*/ 3621454 h 3866348"/>
              <a:gd name="connsiteX7" fmla="*/ 502667 w 5790932"/>
              <a:gd name="connsiteY7" fmla="*/ 2962233 h 3866348"/>
              <a:gd name="connsiteX8" fmla="*/ 15592 w 5790932"/>
              <a:gd name="connsiteY8" fmla="*/ 1589477 h 3866348"/>
              <a:gd name="connsiteX9" fmla="*/ 931964 w 5790932"/>
              <a:gd name="connsiteY9" fmla="*/ 349757 h 3866348"/>
              <a:gd name="connsiteX10" fmla="*/ 2961821 w 5790932"/>
              <a:gd name="connsiteY10" fmla="*/ 7148 h 3866348"/>
              <a:gd name="connsiteX0" fmla="*/ 2961821 w 5790932"/>
              <a:gd name="connsiteY0" fmla="*/ 7148 h 3866348"/>
              <a:gd name="connsiteX1" fmla="*/ 3722393 w 5790932"/>
              <a:gd name="connsiteY1" fmla="*/ 2325 h 3866348"/>
              <a:gd name="connsiteX2" fmla="*/ 5632262 w 5790932"/>
              <a:gd name="connsiteY2" fmla="*/ 1042670 h 3866348"/>
              <a:gd name="connsiteX3" fmla="*/ 4533281 w 5790932"/>
              <a:gd name="connsiteY3" fmla="*/ 3378947 h 3866348"/>
              <a:gd name="connsiteX4" fmla="*/ 4484942 w 5790932"/>
              <a:gd name="connsiteY4" fmla="*/ 3866204 h 3866348"/>
              <a:gd name="connsiteX5" fmla="*/ 3830931 w 5790932"/>
              <a:gd name="connsiteY5" fmla="*/ 3632623 h 3866348"/>
              <a:gd name="connsiteX6" fmla="*/ 2347370 w 5790932"/>
              <a:gd name="connsiteY6" fmla="*/ 3621454 h 3866348"/>
              <a:gd name="connsiteX7" fmla="*/ 502667 w 5790932"/>
              <a:gd name="connsiteY7" fmla="*/ 2962233 h 3866348"/>
              <a:gd name="connsiteX8" fmla="*/ 15592 w 5790932"/>
              <a:gd name="connsiteY8" fmla="*/ 1589477 h 3866348"/>
              <a:gd name="connsiteX9" fmla="*/ 931964 w 5790932"/>
              <a:gd name="connsiteY9" fmla="*/ 349757 h 3866348"/>
              <a:gd name="connsiteX10" fmla="*/ 2961821 w 5790932"/>
              <a:gd name="connsiteY10" fmla="*/ 7148 h 38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90932" h="3866348">
                <a:moveTo>
                  <a:pt x="2961821" y="7148"/>
                </a:moveTo>
                <a:cubicBezTo>
                  <a:pt x="3206456" y="10096"/>
                  <a:pt x="3521969" y="-5766"/>
                  <a:pt x="3722393" y="2325"/>
                </a:cubicBezTo>
                <a:cubicBezTo>
                  <a:pt x="4722827" y="42713"/>
                  <a:pt x="5296541" y="425535"/>
                  <a:pt x="5632262" y="1042670"/>
                </a:cubicBezTo>
                <a:cubicBezTo>
                  <a:pt x="5949774" y="1871921"/>
                  <a:pt x="5887578" y="2845310"/>
                  <a:pt x="4533281" y="3378947"/>
                </a:cubicBezTo>
                <a:cubicBezTo>
                  <a:pt x="4387548" y="3507989"/>
                  <a:pt x="4484942" y="3866204"/>
                  <a:pt x="4484942" y="3866204"/>
                </a:cubicBezTo>
                <a:cubicBezTo>
                  <a:pt x="4432647" y="3872475"/>
                  <a:pt x="4187193" y="3673416"/>
                  <a:pt x="3830931" y="3632623"/>
                </a:cubicBezTo>
                <a:cubicBezTo>
                  <a:pt x="3474669" y="3591830"/>
                  <a:pt x="2913180" y="3627903"/>
                  <a:pt x="2347370" y="3621454"/>
                </a:cubicBezTo>
                <a:cubicBezTo>
                  <a:pt x="1480254" y="3611571"/>
                  <a:pt x="891295" y="3300900"/>
                  <a:pt x="502667" y="2962233"/>
                </a:cubicBezTo>
                <a:cubicBezTo>
                  <a:pt x="114035" y="2623574"/>
                  <a:pt x="-54785" y="2039899"/>
                  <a:pt x="15592" y="1589477"/>
                </a:cubicBezTo>
                <a:cubicBezTo>
                  <a:pt x="85970" y="1139055"/>
                  <a:pt x="328238" y="608060"/>
                  <a:pt x="931964" y="349757"/>
                </a:cubicBezTo>
                <a:cubicBezTo>
                  <a:pt x="1384758" y="156030"/>
                  <a:pt x="2227914" y="-1697"/>
                  <a:pt x="2961821" y="714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2" name="Freeform: Shape 5138">
            <a:extLst>
              <a:ext uri="{FF2B5EF4-FFF2-40B4-BE49-F238E27FC236}">
                <a16:creationId xmlns:a16="http://schemas.microsoft.com/office/drawing/2014/main" id="{37FA30FB-D390-4D34-80E7-DD860FAF7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2604" y="4145352"/>
            <a:ext cx="3643736" cy="1860663"/>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48" h="873038">
                <a:moveTo>
                  <a:pt x="628580" y="873029"/>
                </a:moveTo>
                <a:cubicBezTo>
                  <a:pt x="712019" y="861599"/>
                  <a:pt x="779646" y="801591"/>
                  <a:pt x="820985" y="803115"/>
                </a:cubicBezTo>
                <a:cubicBezTo>
                  <a:pt x="890136" y="805782"/>
                  <a:pt x="1102925" y="778255"/>
                  <a:pt x="1179791" y="630332"/>
                </a:cubicBezTo>
                <a:cubicBezTo>
                  <a:pt x="1256658" y="482408"/>
                  <a:pt x="1285233" y="316959"/>
                  <a:pt x="1178744" y="192753"/>
                </a:cubicBezTo>
                <a:cubicBezTo>
                  <a:pt x="1072254" y="68547"/>
                  <a:pt x="897566" y="-62326"/>
                  <a:pt x="459416" y="32447"/>
                </a:cubicBezTo>
                <a:cubicBezTo>
                  <a:pt x="21266" y="127221"/>
                  <a:pt x="-22359" y="453262"/>
                  <a:pt x="7264" y="595184"/>
                </a:cubicBezTo>
                <a:cubicBezTo>
                  <a:pt x="36887" y="737107"/>
                  <a:pt x="503802" y="728534"/>
                  <a:pt x="545617" y="737202"/>
                </a:cubicBezTo>
                <a:cubicBezTo>
                  <a:pt x="727068" y="773873"/>
                  <a:pt x="628580" y="873029"/>
                  <a:pt x="628580" y="873029"/>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5141" name="Freeform: Shape 5140">
            <a:extLst>
              <a:ext uri="{FF2B5EF4-FFF2-40B4-BE49-F238E27FC236}">
                <a16:creationId xmlns:a16="http://schemas.microsoft.com/office/drawing/2014/main" id="{2E21A41C-EC74-49DE-BEE5-F936A22CF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1896" y="4106860"/>
            <a:ext cx="3643736" cy="1860663"/>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48" h="873038">
                <a:moveTo>
                  <a:pt x="628580" y="873029"/>
                </a:moveTo>
                <a:cubicBezTo>
                  <a:pt x="712019" y="861599"/>
                  <a:pt x="779646" y="801591"/>
                  <a:pt x="820985" y="803115"/>
                </a:cubicBezTo>
                <a:cubicBezTo>
                  <a:pt x="890136" y="805782"/>
                  <a:pt x="1102925" y="778255"/>
                  <a:pt x="1179791" y="630332"/>
                </a:cubicBezTo>
                <a:cubicBezTo>
                  <a:pt x="1256658" y="482408"/>
                  <a:pt x="1285233" y="316959"/>
                  <a:pt x="1178744" y="192753"/>
                </a:cubicBezTo>
                <a:cubicBezTo>
                  <a:pt x="1072254" y="68547"/>
                  <a:pt x="897566" y="-62326"/>
                  <a:pt x="459416" y="32447"/>
                </a:cubicBezTo>
                <a:cubicBezTo>
                  <a:pt x="21266" y="127221"/>
                  <a:pt x="-22359" y="453262"/>
                  <a:pt x="7264" y="595184"/>
                </a:cubicBezTo>
                <a:cubicBezTo>
                  <a:pt x="36887" y="737107"/>
                  <a:pt x="503802" y="728534"/>
                  <a:pt x="545617" y="737202"/>
                </a:cubicBezTo>
                <a:cubicBezTo>
                  <a:pt x="727068" y="773873"/>
                  <a:pt x="628580" y="873029"/>
                  <a:pt x="628580" y="87302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2636CD3D-0FB2-4910-1110-02820062ABAC}"/>
              </a:ext>
            </a:extLst>
          </p:cNvPr>
          <p:cNvSpPr>
            <a:spLocks noGrp="1"/>
          </p:cNvSpPr>
          <p:nvPr>
            <p:ph type="title"/>
          </p:nvPr>
        </p:nvSpPr>
        <p:spPr>
          <a:xfrm>
            <a:off x="4538964" y="1862237"/>
            <a:ext cx="4279641" cy="2244623"/>
          </a:xfrm>
        </p:spPr>
        <p:txBody>
          <a:bodyPr vert="horz" lIns="91440" tIns="45720" rIns="91440" bIns="45720" rtlCol="0" anchor="ctr">
            <a:normAutofit fontScale="90000"/>
          </a:bodyPr>
          <a:lstStyle/>
          <a:p>
            <a:pPr algn="ctr"/>
            <a:r>
              <a:rPr lang="el-GR" b="0" dirty="0">
                <a:latin typeface="Cavolini" panose="03000502040302020204" pitchFamily="66" charset="0"/>
                <a:cs typeface="Cavolini" panose="03000502040302020204" pitchFamily="66" charset="0"/>
              </a:rPr>
              <a:t>Τα μεγάλα και το όλο...</a:t>
            </a:r>
            <a:br>
              <a:rPr lang="el-GR" b="0" dirty="0">
                <a:latin typeface="Cavolini" panose="03000502040302020204" pitchFamily="66" charset="0"/>
                <a:cs typeface="Cavolini" panose="03000502040302020204" pitchFamily="66" charset="0"/>
              </a:rPr>
            </a:br>
            <a:r>
              <a:rPr lang="el-GR" b="0" dirty="0">
                <a:latin typeface="Cavolini" panose="03000502040302020204" pitchFamily="66" charset="0"/>
                <a:cs typeface="Cavolini" panose="03000502040302020204" pitchFamily="66" charset="0"/>
              </a:rPr>
              <a:t>Τα μικρά και το λίγο...</a:t>
            </a:r>
            <a:endParaRPr lang="en-US" b="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9764012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7BC237-77DF-4DFB-94F7-DB493EDA1C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D9CBC6-AD03-194F-E3EE-95EAA14B52DF}"/>
              </a:ext>
            </a:extLst>
          </p:cNvPr>
          <p:cNvSpPr>
            <a:spLocks noGrp="1"/>
          </p:cNvSpPr>
          <p:nvPr>
            <p:ph type="title"/>
          </p:nvPr>
        </p:nvSpPr>
        <p:spPr>
          <a:xfrm>
            <a:off x="466165" y="974869"/>
            <a:ext cx="4208781" cy="4908263"/>
          </a:xfrm>
        </p:spPr>
        <p:txBody>
          <a:bodyPr>
            <a:normAutofit/>
          </a:bodyPr>
          <a:lstStyle/>
          <a:p>
            <a:pPr algn="ctr"/>
            <a:r>
              <a:rPr lang="el-GR" dirty="0">
                <a:latin typeface="Cavolini" panose="03000502040302020204" pitchFamily="66" charset="0"/>
                <a:cs typeface="Cavolini" panose="03000502040302020204" pitchFamily="66" charset="0"/>
              </a:rPr>
              <a:t>Συνεξέταση των δύο βιβλίων</a:t>
            </a:r>
            <a:endParaRPr lang="en-US" dirty="0">
              <a:latin typeface="Cavolini" panose="03000502040302020204" pitchFamily="66" charset="0"/>
              <a:cs typeface="Cavolini" panose="03000502040302020204" pitchFamily="66" charset="0"/>
            </a:endParaRPr>
          </a:p>
        </p:txBody>
      </p:sp>
      <p:graphicFrame>
        <p:nvGraphicFramePr>
          <p:cNvPr id="5" name="Content Placeholder 2">
            <a:extLst>
              <a:ext uri="{FF2B5EF4-FFF2-40B4-BE49-F238E27FC236}">
                <a16:creationId xmlns:a16="http://schemas.microsoft.com/office/drawing/2014/main" id="{4EE778AE-933C-3FB3-6095-A8CCAFC37913}"/>
              </a:ext>
            </a:extLst>
          </p:cNvPr>
          <p:cNvGraphicFramePr>
            <a:graphicFrameLocks noGrp="1"/>
          </p:cNvGraphicFramePr>
          <p:nvPr>
            <p:ph idx="1"/>
            <p:extLst>
              <p:ext uri="{D42A27DB-BD31-4B8C-83A1-F6EECF244321}">
                <p14:modId xmlns:p14="http://schemas.microsoft.com/office/powerpoint/2010/main" val="2502260063"/>
              </p:ext>
            </p:extLst>
          </p:nvPr>
        </p:nvGraphicFramePr>
        <p:xfrm>
          <a:off x="5185533" y="628642"/>
          <a:ext cx="6383102" cy="5600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71379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53" name="Freeform: Shape 6152">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6155" name="Freeform: Shape 6154">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6157" name="Rectangle 6156">
            <a:extLst>
              <a:ext uri="{FF2B5EF4-FFF2-40B4-BE49-F238E27FC236}">
                <a16:creationId xmlns:a16="http://schemas.microsoft.com/office/drawing/2014/main" id="{C413E3EA-0697-4735-994B-169F5FA2C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Parga Bookstore - Ο Φοίβος και η φάλαινα">
            <a:extLst>
              <a:ext uri="{FF2B5EF4-FFF2-40B4-BE49-F238E27FC236}">
                <a16:creationId xmlns:a16="http://schemas.microsoft.com/office/drawing/2014/main" id="{4D8382D2-2E68-7C35-E07A-677E42B8A0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6186"/>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Η Λένα και η μέλισσα (σκληρόδετη έκδοση) - Κουππάνου Άννα | Εκδόσεις Πατάκη">
            <a:extLst>
              <a:ext uri="{FF2B5EF4-FFF2-40B4-BE49-F238E27FC236}">
                <a16:creationId xmlns:a16="http://schemas.microsoft.com/office/drawing/2014/main" id="{ACA4E09F-2855-31A5-558C-2722053CFF2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1" b="14782"/>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9" name="Freeform: Shape 6158">
            <a:extLst>
              <a:ext uri="{FF2B5EF4-FFF2-40B4-BE49-F238E27FC236}">
                <a16:creationId xmlns:a16="http://schemas.microsoft.com/office/drawing/2014/main" id="{28DE0BF7-25C7-4B9E-8892-FFD153E41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5723">
            <a:off x="3970228" y="1136511"/>
            <a:ext cx="5443335" cy="3725795"/>
          </a:xfrm>
          <a:custGeom>
            <a:avLst/>
            <a:gdLst>
              <a:gd name="connsiteX0" fmla="*/ 2961821 w 5790932"/>
              <a:gd name="connsiteY0" fmla="*/ 757 h 3859957"/>
              <a:gd name="connsiteX1" fmla="*/ 3637939 w 5790932"/>
              <a:gd name="connsiteY1" fmla="*/ 33264 h 3859957"/>
              <a:gd name="connsiteX2" fmla="*/ 5632262 w 5790932"/>
              <a:gd name="connsiteY2" fmla="*/ 1036279 h 3859957"/>
              <a:gd name="connsiteX3" fmla="*/ 4533281 w 5790932"/>
              <a:gd name="connsiteY3" fmla="*/ 3372556 h 3859957"/>
              <a:gd name="connsiteX4" fmla="*/ 4484942 w 5790932"/>
              <a:gd name="connsiteY4" fmla="*/ 3859813 h 3859957"/>
              <a:gd name="connsiteX5" fmla="*/ 3830931 w 5790932"/>
              <a:gd name="connsiteY5" fmla="*/ 3626232 h 3859957"/>
              <a:gd name="connsiteX6" fmla="*/ 2347370 w 5790932"/>
              <a:gd name="connsiteY6" fmla="*/ 3615063 h 3859957"/>
              <a:gd name="connsiteX7" fmla="*/ 502667 w 5790932"/>
              <a:gd name="connsiteY7" fmla="*/ 2955842 h 3859957"/>
              <a:gd name="connsiteX8" fmla="*/ 15592 w 5790932"/>
              <a:gd name="connsiteY8" fmla="*/ 1583086 h 3859957"/>
              <a:gd name="connsiteX9" fmla="*/ 924924 w 5790932"/>
              <a:gd name="connsiteY9" fmla="*/ 253291 h 3859957"/>
              <a:gd name="connsiteX10" fmla="*/ 2961821 w 5790932"/>
              <a:gd name="connsiteY10" fmla="*/ 757 h 3859957"/>
              <a:gd name="connsiteX0" fmla="*/ 2961821 w 5790932"/>
              <a:gd name="connsiteY0" fmla="*/ 355 h 3859555"/>
              <a:gd name="connsiteX1" fmla="*/ 3637939 w 5790932"/>
              <a:gd name="connsiteY1" fmla="*/ 32862 h 3859555"/>
              <a:gd name="connsiteX2" fmla="*/ 5632262 w 5790932"/>
              <a:gd name="connsiteY2" fmla="*/ 1035877 h 3859555"/>
              <a:gd name="connsiteX3" fmla="*/ 4533281 w 5790932"/>
              <a:gd name="connsiteY3" fmla="*/ 3372154 h 3859555"/>
              <a:gd name="connsiteX4" fmla="*/ 4484942 w 5790932"/>
              <a:gd name="connsiteY4" fmla="*/ 3859411 h 3859555"/>
              <a:gd name="connsiteX5" fmla="*/ 3830931 w 5790932"/>
              <a:gd name="connsiteY5" fmla="*/ 3625830 h 3859555"/>
              <a:gd name="connsiteX6" fmla="*/ 2347370 w 5790932"/>
              <a:gd name="connsiteY6" fmla="*/ 3614661 h 3859555"/>
              <a:gd name="connsiteX7" fmla="*/ 502667 w 5790932"/>
              <a:gd name="connsiteY7" fmla="*/ 2955440 h 3859555"/>
              <a:gd name="connsiteX8" fmla="*/ 15592 w 5790932"/>
              <a:gd name="connsiteY8" fmla="*/ 1582684 h 3859555"/>
              <a:gd name="connsiteX9" fmla="*/ 931964 w 5790932"/>
              <a:gd name="connsiteY9" fmla="*/ 342964 h 3859555"/>
              <a:gd name="connsiteX10" fmla="*/ 2961821 w 5790932"/>
              <a:gd name="connsiteY10" fmla="*/ 355 h 3859555"/>
              <a:gd name="connsiteX0" fmla="*/ 2961821 w 5790932"/>
              <a:gd name="connsiteY0" fmla="*/ 11308 h 3870508"/>
              <a:gd name="connsiteX1" fmla="*/ 3722393 w 5790932"/>
              <a:gd name="connsiteY1" fmla="*/ 6485 h 3870508"/>
              <a:gd name="connsiteX2" fmla="*/ 5632262 w 5790932"/>
              <a:gd name="connsiteY2" fmla="*/ 1046830 h 3870508"/>
              <a:gd name="connsiteX3" fmla="*/ 4533281 w 5790932"/>
              <a:gd name="connsiteY3" fmla="*/ 3383107 h 3870508"/>
              <a:gd name="connsiteX4" fmla="*/ 4484942 w 5790932"/>
              <a:gd name="connsiteY4" fmla="*/ 3870364 h 3870508"/>
              <a:gd name="connsiteX5" fmla="*/ 3830931 w 5790932"/>
              <a:gd name="connsiteY5" fmla="*/ 3636783 h 3870508"/>
              <a:gd name="connsiteX6" fmla="*/ 2347370 w 5790932"/>
              <a:gd name="connsiteY6" fmla="*/ 3625614 h 3870508"/>
              <a:gd name="connsiteX7" fmla="*/ 502667 w 5790932"/>
              <a:gd name="connsiteY7" fmla="*/ 2966393 h 3870508"/>
              <a:gd name="connsiteX8" fmla="*/ 15592 w 5790932"/>
              <a:gd name="connsiteY8" fmla="*/ 1593637 h 3870508"/>
              <a:gd name="connsiteX9" fmla="*/ 931964 w 5790932"/>
              <a:gd name="connsiteY9" fmla="*/ 353917 h 3870508"/>
              <a:gd name="connsiteX10" fmla="*/ 2961821 w 5790932"/>
              <a:gd name="connsiteY10" fmla="*/ 11308 h 3870508"/>
              <a:gd name="connsiteX0" fmla="*/ 2961821 w 5790932"/>
              <a:gd name="connsiteY0" fmla="*/ 7148 h 3866348"/>
              <a:gd name="connsiteX1" fmla="*/ 3722393 w 5790932"/>
              <a:gd name="connsiteY1" fmla="*/ 2325 h 3866348"/>
              <a:gd name="connsiteX2" fmla="*/ 5632262 w 5790932"/>
              <a:gd name="connsiteY2" fmla="*/ 1042670 h 3866348"/>
              <a:gd name="connsiteX3" fmla="*/ 4533281 w 5790932"/>
              <a:gd name="connsiteY3" fmla="*/ 3378947 h 3866348"/>
              <a:gd name="connsiteX4" fmla="*/ 4484942 w 5790932"/>
              <a:gd name="connsiteY4" fmla="*/ 3866204 h 3866348"/>
              <a:gd name="connsiteX5" fmla="*/ 3830931 w 5790932"/>
              <a:gd name="connsiteY5" fmla="*/ 3632623 h 3866348"/>
              <a:gd name="connsiteX6" fmla="*/ 2347370 w 5790932"/>
              <a:gd name="connsiteY6" fmla="*/ 3621454 h 3866348"/>
              <a:gd name="connsiteX7" fmla="*/ 502667 w 5790932"/>
              <a:gd name="connsiteY7" fmla="*/ 2962233 h 3866348"/>
              <a:gd name="connsiteX8" fmla="*/ 15592 w 5790932"/>
              <a:gd name="connsiteY8" fmla="*/ 1589477 h 3866348"/>
              <a:gd name="connsiteX9" fmla="*/ 931964 w 5790932"/>
              <a:gd name="connsiteY9" fmla="*/ 349757 h 3866348"/>
              <a:gd name="connsiteX10" fmla="*/ 2961821 w 5790932"/>
              <a:gd name="connsiteY10" fmla="*/ 7148 h 3866348"/>
              <a:gd name="connsiteX0" fmla="*/ 2961821 w 5790932"/>
              <a:gd name="connsiteY0" fmla="*/ 7148 h 3866348"/>
              <a:gd name="connsiteX1" fmla="*/ 3722393 w 5790932"/>
              <a:gd name="connsiteY1" fmla="*/ 2325 h 3866348"/>
              <a:gd name="connsiteX2" fmla="*/ 5632262 w 5790932"/>
              <a:gd name="connsiteY2" fmla="*/ 1042670 h 3866348"/>
              <a:gd name="connsiteX3" fmla="*/ 4533281 w 5790932"/>
              <a:gd name="connsiteY3" fmla="*/ 3378947 h 3866348"/>
              <a:gd name="connsiteX4" fmla="*/ 4484942 w 5790932"/>
              <a:gd name="connsiteY4" fmla="*/ 3866204 h 3866348"/>
              <a:gd name="connsiteX5" fmla="*/ 3830931 w 5790932"/>
              <a:gd name="connsiteY5" fmla="*/ 3632623 h 3866348"/>
              <a:gd name="connsiteX6" fmla="*/ 2347370 w 5790932"/>
              <a:gd name="connsiteY6" fmla="*/ 3621454 h 3866348"/>
              <a:gd name="connsiteX7" fmla="*/ 502667 w 5790932"/>
              <a:gd name="connsiteY7" fmla="*/ 2962233 h 3866348"/>
              <a:gd name="connsiteX8" fmla="*/ 15592 w 5790932"/>
              <a:gd name="connsiteY8" fmla="*/ 1589477 h 3866348"/>
              <a:gd name="connsiteX9" fmla="*/ 931964 w 5790932"/>
              <a:gd name="connsiteY9" fmla="*/ 349757 h 3866348"/>
              <a:gd name="connsiteX10" fmla="*/ 2961821 w 5790932"/>
              <a:gd name="connsiteY10" fmla="*/ 7148 h 3866348"/>
              <a:gd name="connsiteX0" fmla="*/ 2961821 w 5790932"/>
              <a:gd name="connsiteY0" fmla="*/ 7148 h 3866348"/>
              <a:gd name="connsiteX1" fmla="*/ 3722393 w 5790932"/>
              <a:gd name="connsiteY1" fmla="*/ 2325 h 3866348"/>
              <a:gd name="connsiteX2" fmla="*/ 5632262 w 5790932"/>
              <a:gd name="connsiteY2" fmla="*/ 1042670 h 3866348"/>
              <a:gd name="connsiteX3" fmla="*/ 4533281 w 5790932"/>
              <a:gd name="connsiteY3" fmla="*/ 3378947 h 3866348"/>
              <a:gd name="connsiteX4" fmla="*/ 4484942 w 5790932"/>
              <a:gd name="connsiteY4" fmla="*/ 3866204 h 3866348"/>
              <a:gd name="connsiteX5" fmla="*/ 3830931 w 5790932"/>
              <a:gd name="connsiteY5" fmla="*/ 3632623 h 3866348"/>
              <a:gd name="connsiteX6" fmla="*/ 2347370 w 5790932"/>
              <a:gd name="connsiteY6" fmla="*/ 3621454 h 3866348"/>
              <a:gd name="connsiteX7" fmla="*/ 502667 w 5790932"/>
              <a:gd name="connsiteY7" fmla="*/ 2962233 h 3866348"/>
              <a:gd name="connsiteX8" fmla="*/ 15592 w 5790932"/>
              <a:gd name="connsiteY8" fmla="*/ 1589477 h 3866348"/>
              <a:gd name="connsiteX9" fmla="*/ 931964 w 5790932"/>
              <a:gd name="connsiteY9" fmla="*/ 349757 h 3866348"/>
              <a:gd name="connsiteX10" fmla="*/ 2961821 w 5790932"/>
              <a:gd name="connsiteY10" fmla="*/ 7148 h 38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90932" h="3866348">
                <a:moveTo>
                  <a:pt x="2961821" y="7148"/>
                </a:moveTo>
                <a:cubicBezTo>
                  <a:pt x="3206456" y="10096"/>
                  <a:pt x="3521969" y="-5766"/>
                  <a:pt x="3722393" y="2325"/>
                </a:cubicBezTo>
                <a:cubicBezTo>
                  <a:pt x="4722827" y="42713"/>
                  <a:pt x="5296541" y="425535"/>
                  <a:pt x="5632262" y="1042670"/>
                </a:cubicBezTo>
                <a:cubicBezTo>
                  <a:pt x="5949774" y="1871921"/>
                  <a:pt x="5887578" y="2845310"/>
                  <a:pt x="4533281" y="3378947"/>
                </a:cubicBezTo>
                <a:cubicBezTo>
                  <a:pt x="4387548" y="3507989"/>
                  <a:pt x="4484942" y="3866204"/>
                  <a:pt x="4484942" y="3866204"/>
                </a:cubicBezTo>
                <a:cubicBezTo>
                  <a:pt x="4432647" y="3872475"/>
                  <a:pt x="4187193" y="3673416"/>
                  <a:pt x="3830931" y="3632623"/>
                </a:cubicBezTo>
                <a:cubicBezTo>
                  <a:pt x="3474669" y="3591830"/>
                  <a:pt x="2913180" y="3627903"/>
                  <a:pt x="2347370" y="3621454"/>
                </a:cubicBezTo>
                <a:cubicBezTo>
                  <a:pt x="1480254" y="3611571"/>
                  <a:pt x="891295" y="3300900"/>
                  <a:pt x="502667" y="2962233"/>
                </a:cubicBezTo>
                <a:cubicBezTo>
                  <a:pt x="114035" y="2623574"/>
                  <a:pt x="-54785" y="2039899"/>
                  <a:pt x="15592" y="1589477"/>
                </a:cubicBezTo>
                <a:cubicBezTo>
                  <a:pt x="85970" y="1139055"/>
                  <a:pt x="328238" y="608060"/>
                  <a:pt x="931964" y="349757"/>
                </a:cubicBezTo>
                <a:cubicBezTo>
                  <a:pt x="1384758" y="156030"/>
                  <a:pt x="2227914" y="-1697"/>
                  <a:pt x="2961821" y="7148"/>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61" name="Freeform: Shape 6160">
            <a:extLst>
              <a:ext uri="{FF2B5EF4-FFF2-40B4-BE49-F238E27FC236}">
                <a16:creationId xmlns:a16="http://schemas.microsoft.com/office/drawing/2014/main" id="{056EE075-3641-41C0-833B-18F3EC0E3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5723">
            <a:off x="4029395" y="1115350"/>
            <a:ext cx="5443335" cy="3725795"/>
          </a:xfrm>
          <a:custGeom>
            <a:avLst/>
            <a:gdLst>
              <a:gd name="connsiteX0" fmla="*/ 2961821 w 5790932"/>
              <a:gd name="connsiteY0" fmla="*/ 757 h 3859957"/>
              <a:gd name="connsiteX1" fmla="*/ 3637939 w 5790932"/>
              <a:gd name="connsiteY1" fmla="*/ 33264 h 3859957"/>
              <a:gd name="connsiteX2" fmla="*/ 5632262 w 5790932"/>
              <a:gd name="connsiteY2" fmla="*/ 1036279 h 3859957"/>
              <a:gd name="connsiteX3" fmla="*/ 4533281 w 5790932"/>
              <a:gd name="connsiteY3" fmla="*/ 3372556 h 3859957"/>
              <a:gd name="connsiteX4" fmla="*/ 4484942 w 5790932"/>
              <a:gd name="connsiteY4" fmla="*/ 3859813 h 3859957"/>
              <a:gd name="connsiteX5" fmla="*/ 3830931 w 5790932"/>
              <a:gd name="connsiteY5" fmla="*/ 3626232 h 3859957"/>
              <a:gd name="connsiteX6" fmla="*/ 2347370 w 5790932"/>
              <a:gd name="connsiteY6" fmla="*/ 3615063 h 3859957"/>
              <a:gd name="connsiteX7" fmla="*/ 502667 w 5790932"/>
              <a:gd name="connsiteY7" fmla="*/ 2955842 h 3859957"/>
              <a:gd name="connsiteX8" fmla="*/ 15592 w 5790932"/>
              <a:gd name="connsiteY8" fmla="*/ 1583086 h 3859957"/>
              <a:gd name="connsiteX9" fmla="*/ 924924 w 5790932"/>
              <a:gd name="connsiteY9" fmla="*/ 253291 h 3859957"/>
              <a:gd name="connsiteX10" fmla="*/ 2961821 w 5790932"/>
              <a:gd name="connsiteY10" fmla="*/ 757 h 3859957"/>
              <a:gd name="connsiteX0" fmla="*/ 2961821 w 5790932"/>
              <a:gd name="connsiteY0" fmla="*/ 355 h 3859555"/>
              <a:gd name="connsiteX1" fmla="*/ 3637939 w 5790932"/>
              <a:gd name="connsiteY1" fmla="*/ 32862 h 3859555"/>
              <a:gd name="connsiteX2" fmla="*/ 5632262 w 5790932"/>
              <a:gd name="connsiteY2" fmla="*/ 1035877 h 3859555"/>
              <a:gd name="connsiteX3" fmla="*/ 4533281 w 5790932"/>
              <a:gd name="connsiteY3" fmla="*/ 3372154 h 3859555"/>
              <a:gd name="connsiteX4" fmla="*/ 4484942 w 5790932"/>
              <a:gd name="connsiteY4" fmla="*/ 3859411 h 3859555"/>
              <a:gd name="connsiteX5" fmla="*/ 3830931 w 5790932"/>
              <a:gd name="connsiteY5" fmla="*/ 3625830 h 3859555"/>
              <a:gd name="connsiteX6" fmla="*/ 2347370 w 5790932"/>
              <a:gd name="connsiteY6" fmla="*/ 3614661 h 3859555"/>
              <a:gd name="connsiteX7" fmla="*/ 502667 w 5790932"/>
              <a:gd name="connsiteY7" fmla="*/ 2955440 h 3859555"/>
              <a:gd name="connsiteX8" fmla="*/ 15592 w 5790932"/>
              <a:gd name="connsiteY8" fmla="*/ 1582684 h 3859555"/>
              <a:gd name="connsiteX9" fmla="*/ 931964 w 5790932"/>
              <a:gd name="connsiteY9" fmla="*/ 342964 h 3859555"/>
              <a:gd name="connsiteX10" fmla="*/ 2961821 w 5790932"/>
              <a:gd name="connsiteY10" fmla="*/ 355 h 3859555"/>
              <a:gd name="connsiteX0" fmla="*/ 2961821 w 5790932"/>
              <a:gd name="connsiteY0" fmla="*/ 11308 h 3870508"/>
              <a:gd name="connsiteX1" fmla="*/ 3722393 w 5790932"/>
              <a:gd name="connsiteY1" fmla="*/ 6485 h 3870508"/>
              <a:gd name="connsiteX2" fmla="*/ 5632262 w 5790932"/>
              <a:gd name="connsiteY2" fmla="*/ 1046830 h 3870508"/>
              <a:gd name="connsiteX3" fmla="*/ 4533281 w 5790932"/>
              <a:gd name="connsiteY3" fmla="*/ 3383107 h 3870508"/>
              <a:gd name="connsiteX4" fmla="*/ 4484942 w 5790932"/>
              <a:gd name="connsiteY4" fmla="*/ 3870364 h 3870508"/>
              <a:gd name="connsiteX5" fmla="*/ 3830931 w 5790932"/>
              <a:gd name="connsiteY5" fmla="*/ 3636783 h 3870508"/>
              <a:gd name="connsiteX6" fmla="*/ 2347370 w 5790932"/>
              <a:gd name="connsiteY6" fmla="*/ 3625614 h 3870508"/>
              <a:gd name="connsiteX7" fmla="*/ 502667 w 5790932"/>
              <a:gd name="connsiteY7" fmla="*/ 2966393 h 3870508"/>
              <a:gd name="connsiteX8" fmla="*/ 15592 w 5790932"/>
              <a:gd name="connsiteY8" fmla="*/ 1593637 h 3870508"/>
              <a:gd name="connsiteX9" fmla="*/ 931964 w 5790932"/>
              <a:gd name="connsiteY9" fmla="*/ 353917 h 3870508"/>
              <a:gd name="connsiteX10" fmla="*/ 2961821 w 5790932"/>
              <a:gd name="connsiteY10" fmla="*/ 11308 h 3870508"/>
              <a:gd name="connsiteX0" fmla="*/ 2961821 w 5790932"/>
              <a:gd name="connsiteY0" fmla="*/ 7148 h 3866348"/>
              <a:gd name="connsiteX1" fmla="*/ 3722393 w 5790932"/>
              <a:gd name="connsiteY1" fmla="*/ 2325 h 3866348"/>
              <a:gd name="connsiteX2" fmla="*/ 5632262 w 5790932"/>
              <a:gd name="connsiteY2" fmla="*/ 1042670 h 3866348"/>
              <a:gd name="connsiteX3" fmla="*/ 4533281 w 5790932"/>
              <a:gd name="connsiteY3" fmla="*/ 3378947 h 3866348"/>
              <a:gd name="connsiteX4" fmla="*/ 4484942 w 5790932"/>
              <a:gd name="connsiteY4" fmla="*/ 3866204 h 3866348"/>
              <a:gd name="connsiteX5" fmla="*/ 3830931 w 5790932"/>
              <a:gd name="connsiteY5" fmla="*/ 3632623 h 3866348"/>
              <a:gd name="connsiteX6" fmla="*/ 2347370 w 5790932"/>
              <a:gd name="connsiteY6" fmla="*/ 3621454 h 3866348"/>
              <a:gd name="connsiteX7" fmla="*/ 502667 w 5790932"/>
              <a:gd name="connsiteY7" fmla="*/ 2962233 h 3866348"/>
              <a:gd name="connsiteX8" fmla="*/ 15592 w 5790932"/>
              <a:gd name="connsiteY8" fmla="*/ 1589477 h 3866348"/>
              <a:gd name="connsiteX9" fmla="*/ 931964 w 5790932"/>
              <a:gd name="connsiteY9" fmla="*/ 349757 h 3866348"/>
              <a:gd name="connsiteX10" fmla="*/ 2961821 w 5790932"/>
              <a:gd name="connsiteY10" fmla="*/ 7148 h 3866348"/>
              <a:gd name="connsiteX0" fmla="*/ 2961821 w 5790932"/>
              <a:gd name="connsiteY0" fmla="*/ 7148 h 3866348"/>
              <a:gd name="connsiteX1" fmla="*/ 3722393 w 5790932"/>
              <a:gd name="connsiteY1" fmla="*/ 2325 h 3866348"/>
              <a:gd name="connsiteX2" fmla="*/ 5632262 w 5790932"/>
              <a:gd name="connsiteY2" fmla="*/ 1042670 h 3866348"/>
              <a:gd name="connsiteX3" fmla="*/ 4533281 w 5790932"/>
              <a:gd name="connsiteY3" fmla="*/ 3378947 h 3866348"/>
              <a:gd name="connsiteX4" fmla="*/ 4484942 w 5790932"/>
              <a:gd name="connsiteY4" fmla="*/ 3866204 h 3866348"/>
              <a:gd name="connsiteX5" fmla="*/ 3830931 w 5790932"/>
              <a:gd name="connsiteY5" fmla="*/ 3632623 h 3866348"/>
              <a:gd name="connsiteX6" fmla="*/ 2347370 w 5790932"/>
              <a:gd name="connsiteY6" fmla="*/ 3621454 h 3866348"/>
              <a:gd name="connsiteX7" fmla="*/ 502667 w 5790932"/>
              <a:gd name="connsiteY7" fmla="*/ 2962233 h 3866348"/>
              <a:gd name="connsiteX8" fmla="*/ 15592 w 5790932"/>
              <a:gd name="connsiteY8" fmla="*/ 1589477 h 3866348"/>
              <a:gd name="connsiteX9" fmla="*/ 931964 w 5790932"/>
              <a:gd name="connsiteY9" fmla="*/ 349757 h 3866348"/>
              <a:gd name="connsiteX10" fmla="*/ 2961821 w 5790932"/>
              <a:gd name="connsiteY10" fmla="*/ 7148 h 3866348"/>
              <a:gd name="connsiteX0" fmla="*/ 2961821 w 5790932"/>
              <a:gd name="connsiteY0" fmla="*/ 7148 h 3866348"/>
              <a:gd name="connsiteX1" fmla="*/ 3722393 w 5790932"/>
              <a:gd name="connsiteY1" fmla="*/ 2325 h 3866348"/>
              <a:gd name="connsiteX2" fmla="*/ 5632262 w 5790932"/>
              <a:gd name="connsiteY2" fmla="*/ 1042670 h 3866348"/>
              <a:gd name="connsiteX3" fmla="*/ 4533281 w 5790932"/>
              <a:gd name="connsiteY3" fmla="*/ 3378947 h 3866348"/>
              <a:gd name="connsiteX4" fmla="*/ 4484942 w 5790932"/>
              <a:gd name="connsiteY4" fmla="*/ 3866204 h 3866348"/>
              <a:gd name="connsiteX5" fmla="*/ 3830931 w 5790932"/>
              <a:gd name="connsiteY5" fmla="*/ 3632623 h 3866348"/>
              <a:gd name="connsiteX6" fmla="*/ 2347370 w 5790932"/>
              <a:gd name="connsiteY6" fmla="*/ 3621454 h 3866348"/>
              <a:gd name="connsiteX7" fmla="*/ 502667 w 5790932"/>
              <a:gd name="connsiteY7" fmla="*/ 2962233 h 3866348"/>
              <a:gd name="connsiteX8" fmla="*/ 15592 w 5790932"/>
              <a:gd name="connsiteY8" fmla="*/ 1589477 h 3866348"/>
              <a:gd name="connsiteX9" fmla="*/ 931964 w 5790932"/>
              <a:gd name="connsiteY9" fmla="*/ 349757 h 3866348"/>
              <a:gd name="connsiteX10" fmla="*/ 2961821 w 5790932"/>
              <a:gd name="connsiteY10" fmla="*/ 7148 h 38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90932" h="3866348">
                <a:moveTo>
                  <a:pt x="2961821" y="7148"/>
                </a:moveTo>
                <a:cubicBezTo>
                  <a:pt x="3206456" y="10096"/>
                  <a:pt x="3521969" y="-5766"/>
                  <a:pt x="3722393" y="2325"/>
                </a:cubicBezTo>
                <a:cubicBezTo>
                  <a:pt x="4722827" y="42713"/>
                  <a:pt x="5296541" y="425535"/>
                  <a:pt x="5632262" y="1042670"/>
                </a:cubicBezTo>
                <a:cubicBezTo>
                  <a:pt x="5949774" y="1871921"/>
                  <a:pt x="5887578" y="2845310"/>
                  <a:pt x="4533281" y="3378947"/>
                </a:cubicBezTo>
                <a:cubicBezTo>
                  <a:pt x="4387548" y="3507989"/>
                  <a:pt x="4484942" y="3866204"/>
                  <a:pt x="4484942" y="3866204"/>
                </a:cubicBezTo>
                <a:cubicBezTo>
                  <a:pt x="4432647" y="3872475"/>
                  <a:pt x="4187193" y="3673416"/>
                  <a:pt x="3830931" y="3632623"/>
                </a:cubicBezTo>
                <a:cubicBezTo>
                  <a:pt x="3474669" y="3591830"/>
                  <a:pt x="2913180" y="3627903"/>
                  <a:pt x="2347370" y="3621454"/>
                </a:cubicBezTo>
                <a:cubicBezTo>
                  <a:pt x="1480254" y="3611571"/>
                  <a:pt x="891295" y="3300900"/>
                  <a:pt x="502667" y="2962233"/>
                </a:cubicBezTo>
                <a:cubicBezTo>
                  <a:pt x="114035" y="2623574"/>
                  <a:pt x="-54785" y="2039899"/>
                  <a:pt x="15592" y="1589477"/>
                </a:cubicBezTo>
                <a:cubicBezTo>
                  <a:pt x="85970" y="1139055"/>
                  <a:pt x="328238" y="608060"/>
                  <a:pt x="931964" y="349757"/>
                </a:cubicBezTo>
                <a:cubicBezTo>
                  <a:pt x="1384758" y="156030"/>
                  <a:pt x="2227914" y="-1697"/>
                  <a:pt x="2961821" y="714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63" name="Freeform: Shape 6162">
            <a:extLst>
              <a:ext uri="{FF2B5EF4-FFF2-40B4-BE49-F238E27FC236}">
                <a16:creationId xmlns:a16="http://schemas.microsoft.com/office/drawing/2014/main" id="{37FA30FB-D390-4D34-80E7-DD860FAF7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2604" y="4145352"/>
            <a:ext cx="3643736" cy="1860663"/>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48" h="873038">
                <a:moveTo>
                  <a:pt x="628580" y="873029"/>
                </a:moveTo>
                <a:cubicBezTo>
                  <a:pt x="712019" y="861599"/>
                  <a:pt x="779646" y="801591"/>
                  <a:pt x="820985" y="803115"/>
                </a:cubicBezTo>
                <a:cubicBezTo>
                  <a:pt x="890136" y="805782"/>
                  <a:pt x="1102925" y="778255"/>
                  <a:pt x="1179791" y="630332"/>
                </a:cubicBezTo>
                <a:cubicBezTo>
                  <a:pt x="1256658" y="482408"/>
                  <a:pt x="1285233" y="316959"/>
                  <a:pt x="1178744" y="192753"/>
                </a:cubicBezTo>
                <a:cubicBezTo>
                  <a:pt x="1072254" y="68547"/>
                  <a:pt x="897566" y="-62326"/>
                  <a:pt x="459416" y="32447"/>
                </a:cubicBezTo>
                <a:cubicBezTo>
                  <a:pt x="21266" y="127221"/>
                  <a:pt x="-22359" y="453262"/>
                  <a:pt x="7264" y="595184"/>
                </a:cubicBezTo>
                <a:cubicBezTo>
                  <a:pt x="36887" y="737107"/>
                  <a:pt x="503802" y="728534"/>
                  <a:pt x="545617" y="737202"/>
                </a:cubicBezTo>
                <a:cubicBezTo>
                  <a:pt x="727068" y="773873"/>
                  <a:pt x="628580" y="873029"/>
                  <a:pt x="628580" y="873029"/>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6165" name="Freeform: Shape 6164">
            <a:extLst>
              <a:ext uri="{FF2B5EF4-FFF2-40B4-BE49-F238E27FC236}">
                <a16:creationId xmlns:a16="http://schemas.microsoft.com/office/drawing/2014/main" id="{2E21A41C-EC74-49DE-BEE5-F936A22CF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1896" y="4106860"/>
            <a:ext cx="3643736" cy="1860663"/>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48" h="873038">
                <a:moveTo>
                  <a:pt x="628580" y="873029"/>
                </a:moveTo>
                <a:cubicBezTo>
                  <a:pt x="712019" y="861599"/>
                  <a:pt x="779646" y="801591"/>
                  <a:pt x="820985" y="803115"/>
                </a:cubicBezTo>
                <a:cubicBezTo>
                  <a:pt x="890136" y="805782"/>
                  <a:pt x="1102925" y="778255"/>
                  <a:pt x="1179791" y="630332"/>
                </a:cubicBezTo>
                <a:cubicBezTo>
                  <a:pt x="1256658" y="482408"/>
                  <a:pt x="1285233" y="316959"/>
                  <a:pt x="1178744" y="192753"/>
                </a:cubicBezTo>
                <a:cubicBezTo>
                  <a:pt x="1072254" y="68547"/>
                  <a:pt x="897566" y="-62326"/>
                  <a:pt x="459416" y="32447"/>
                </a:cubicBezTo>
                <a:cubicBezTo>
                  <a:pt x="21266" y="127221"/>
                  <a:pt x="-22359" y="453262"/>
                  <a:pt x="7264" y="595184"/>
                </a:cubicBezTo>
                <a:cubicBezTo>
                  <a:pt x="36887" y="737107"/>
                  <a:pt x="503802" y="728534"/>
                  <a:pt x="545617" y="737202"/>
                </a:cubicBezTo>
                <a:cubicBezTo>
                  <a:pt x="727068" y="773873"/>
                  <a:pt x="628580" y="873029"/>
                  <a:pt x="628580" y="87302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4E3F49A8-DBEC-CA26-1443-F7B861BE5A74}"/>
              </a:ext>
            </a:extLst>
          </p:cNvPr>
          <p:cNvSpPr>
            <a:spLocks noGrp="1"/>
          </p:cNvSpPr>
          <p:nvPr>
            <p:ph type="title"/>
          </p:nvPr>
        </p:nvSpPr>
        <p:spPr>
          <a:xfrm>
            <a:off x="4538964" y="1862237"/>
            <a:ext cx="4279641" cy="2244623"/>
          </a:xfrm>
        </p:spPr>
        <p:txBody>
          <a:bodyPr vert="horz" lIns="91440" tIns="45720" rIns="91440" bIns="45720" rtlCol="0" anchor="ctr">
            <a:noAutofit/>
          </a:bodyPr>
          <a:lstStyle/>
          <a:p>
            <a:pPr algn="ctr"/>
            <a:r>
              <a:rPr lang="el-GR" sz="2800" b="0" dirty="0">
                <a:latin typeface="Cavolini" panose="03000502040302020204" pitchFamily="66" charset="0"/>
                <a:cs typeface="Cavolini" panose="03000502040302020204" pitchFamily="66" charset="0"/>
                <a:hlinkClick r:id="rId4" action="ppaction://hlinkfile"/>
              </a:rPr>
              <a:t>Το βιβλίο του Φοίβου και της Λένας-</a:t>
            </a:r>
            <a:br>
              <a:rPr lang="el-GR" sz="2800" b="0" dirty="0">
                <a:latin typeface="Cavolini" panose="03000502040302020204" pitchFamily="66" charset="0"/>
                <a:cs typeface="Cavolini" panose="03000502040302020204" pitchFamily="66" charset="0"/>
                <a:hlinkClick r:id="rId4" action="ppaction://hlinkfile"/>
              </a:rPr>
            </a:br>
            <a:r>
              <a:rPr lang="el-GR" sz="2800" b="0" dirty="0">
                <a:latin typeface="Cavolini" panose="03000502040302020204" pitchFamily="66" charset="0"/>
                <a:cs typeface="Cavolini" panose="03000502040302020204" pitchFamily="66" charset="0"/>
                <a:hlinkClick r:id="rId4" action="ppaction://hlinkfile"/>
              </a:rPr>
              <a:t>Προτεινόμενες δραστηριότητες από Άννα Κουππάνου</a:t>
            </a:r>
            <a:endParaRPr lang="en-US" sz="2800" b="0" dirty="0">
              <a:latin typeface="Cavolini" panose="03000502040302020204" pitchFamily="66" charset="0"/>
              <a:cs typeface="Cavolini" panose="03000502040302020204" pitchFamily="66" charset="0"/>
              <a:hlinkClick r:id="rId4" action="ppaction://hlinkfile"/>
            </a:endParaRPr>
          </a:p>
        </p:txBody>
      </p:sp>
    </p:spTree>
    <p:extLst>
      <p:ext uri="{BB962C8B-B14F-4D97-AF65-F5344CB8AC3E}">
        <p14:creationId xmlns:p14="http://schemas.microsoft.com/office/powerpoint/2010/main" val="23728503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29021-D5F6-AB29-5DB8-651BA4CB1B4D}"/>
              </a:ext>
            </a:extLst>
          </p:cNvPr>
          <p:cNvSpPr>
            <a:spLocks noGrp="1"/>
          </p:cNvSpPr>
          <p:nvPr>
            <p:ph type="title"/>
          </p:nvPr>
        </p:nvSpPr>
        <p:spPr/>
        <p:txBody>
          <a:bodyPr/>
          <a:lstStyle/>
          <a:p>
            <a:r>
              <a:rPr lang="el-GR" dirty="0">
                <a:latin typeface="Cavolini" panose="03000502040302020204" pitchFamily="66" charset="0"/>
                <a:cs typeface="Cavolini" panose="03000502040302020204" pitchFamily="66" charset="0"/>
              </a:rPr>
              <a:t>Ο φόβος... </a:t>
            </a:r>
            <a:endParaRPr lang="en-US" dirty="0">
              <a:latin typeface="Cavolini" panose="03000502040302020204" pitchFamily="66" charset="0"/>
              <a:cs typeface="Cavolini" panose="03000502040302020204" pitchFamily="66" charset="0"/>
            </a:endParaRPr>
          </a:p>
        </p:txBody>
      </p:sp>
      <p:sp>
        <p:nvSpPr>
          <p:cNvPr id="3" name="Content Placeholder 2">
            <a:extLst>
              <a:ext uri="{FF2B5EF4-FFF2-40B4-BE49-F238E27FC236}">
                <a16:creationId xmlns:a16="http://schemas.microsoft.com/office/drawing/2014/main" id="{C02A1C70-B46B-5A1F-779A-FA02481912FD}"/>
              </a:ext>
            </a:extLst>
          </p:cNvPr>
          <p:cNvSpPr>
            <a:spLocks noGrp="1"/>
          </p:cNvSpPr>
          <p:nvPr>
            <p:ph idx="1"/>
          </p:nvPr>
        </p:nvSpPr>
        <p:spPr/>
        <p:txBody>
          <a:bodyPr>
            <a:normAutofit fontScale="25000" lnSpcReduction="20000"/>
          </a:bodyPr>
          <a:lstStyle/>
          <a:p>
            <a:pPr marL="457200" indent="-457200">
              <a:buFont typeface="Wingdings" panose="05000000000000000000" pitchFamily="2" charset="2"/>
              <a:buChar char="ü"/>
            </a:pPr>
            <a:r>
              <a:rPr lang="el-GR" sz="6200" b="0" dirty="0">
                <a:latin typeface="Cavolini" panose="03000502040302020204" pitchFamily="66" charset="0"/>
                <a:cs typeface="Cavolini" panose="03000502040302020204" pitchFamily="66" charset="0"/>
              </a:rPr>
              <a:t>Ένα από τα πιο συχνά αρνητικά συναισθήματα.</a:t>
            </a:r>
          </a:p>
          <a:p>
            <a:pPr marL="457200" indent="-457200">
              <a:buFont typeface="Wingdings" panose="05000000000000000000" pitchFamily="2" charset="2"/>
              <a:buChar char="ü"/>
            </a:pPr>
            <a:r>
              <a:rPr lang="el-GR" sz="6200" b="0" dirty="0">
                <a:solidFill>
                  <a:srgbClr val="000000"/>
                </a:solidFill>
                <a:latin typeface="Cavolini" panose="03000502040302020204" pitchFamily="66" charset="0"/>
                <a:cs typeface="Cavolini" panose="03000502040302020204" pitchFamily="66" charset="0"/>
              </a:rPr>
              <a:t>Σ</a:t>
            </a:r>
            <a:r>
              <a:rPr lang="el-GR" sz="6200" b="0" i="0" dirty="0">
                <a:solidFill>
                  <a:srgbClr val="000000"/>
                </a:solidFill>
                <a:effectLst/>
                <a:latin typeface="Cavolini" panose="03000502040302020204" pitchFamily="66" charset="0"/>
                <a:cs typeface="Cavolini" panose="03000502040302020204" pitchFamily="66" charset="0"/>
              </a:rPr>
              <a:t>υναισθηματική, γνωστική, κινητήρια και σωματική ανταπόκριση σε μια επερχόμενη απειλή.</a:t>
            </a:r>
          </a:p>
          <a:p>
            <a:pPr marL="457200" indent="-457200">
              <a:buFont typeface="Wingdings" panose="05000000000000000000" pitchFamily="2" charset="2"/>
              <a:buChar char="ü"/>
            </a:pPr>
            <a:r>
              <a:rPr lang="el-GR" sz="6200" b="0" dirty="0">
                <a:solidFill>
                  <a:srgbClr val="000000"/>
                </a:solidFill>
                <a:latin typeface="Cavolini" panose="03000502040302020204" pitchFamily="66" charset="0"/>
                <a:cs typeface="Cavolini" panose="03000502040302020204" pitchFamily="66" charset="0"/>
              </a:rPr>
              <a:t>Φυσιολογικό στοιχείο ανάπτυξης των παιδιών.</a:t>
            </a:r>
          </a:p>
          <a:p>
            <a:pPr marL="457200" indent="-457200">
              <a:buFont typeface="Wingdings" panose="05000000000000000000" pitchFamily="2" charset="2"/>
              <a:buChar char="ü"/>
            </a:pPr>
            <a:r>
              <a:rPr lang="el-GR" sz="6200" b="0" dirty="0">
                <a:solidFill>
                  <a:srgbClr val="000000"/>
                </a:solidFill>
                <a:latin typeface="Cavolini" panose="03000502040302020204" pitchFamily="66" charset="0"/>
                <a:cs typeface="Cavolini" panose="03000502040302020204" pitchFamily="66" charset="0"/>
              </a:rPr>
              <a:t>Κατάλληλες στρατηγικές αντιμετώπισης του φόβου.</a:t>
            </a:r>
          </a:p>
          <a:p>
            <a:pPr marL="457200" indent="-457200">
              <a:buFont typeface="Wingdings" panose="05000000000000000000" pitchFamily="2" charset="2"/>
              <a:buChar char="ü"/>
            </a:pPr>
            <a:r>
              <a:rPr lang="el-GR" sz="6200" b="0" i="0" dirty="0">
                <a:solidFill>
                  <a:srgbClr val="000000"/>
                </a:solidFill>
                <a:effectLst/>
                <a:latin typeface="Cavolini" panose="03000502040302020204" pitchFamily="66" charset="0"/>
                <a:cs typeface="Cavolini" panose="03000502040302020204" pitchFamily="66" charset="0"/>
              </a:rPr>
              <a:t>Οι παιδικοί φόβοι συχνά αποτελούν σημαντικό πρόβλημα, γι’ αυτό η αγωγή στην οικογένεια και στο σχολείο πρέπει να προσανατολίζεται στη μείωση και στην εξάλειψη των παιδικών φόβων, ισχυροποιώντας το θάρρος και την πραγματική εικόνα του κόσμου στη σκέψη του παιδιού. </a:t>
            </a:r>
          </a:p>
          <a:p>
            <a:pPr marL="457200" indent="-457200">
              <a:buFont typeface="Wingdings" panose="05000000000000000000" pitchFamily="2" charset="2"/>
              <a:buChar char="ü"/>
            </a:pPr>
            <a:r>
              <a:rPr lang="el-GR" sz="6200" b="0" i="0" dirty="0">
                <a:solidFill>
                  <a:srgbClr val="000000"/>
                </a:solidFill>
                <a:effectLst/>
                <a:latin typeface="Cavolini" panose="03000502040302020204" pitchFamily="66" charset="0"/>
                <a:cs typeface="Cavolini" panose="03000502040302020204" pitchFamily="66" charset="0"/>
              </a:rPr>
              <a:t>Τα παιδιά που έχουν εμπιστοσύνη στην ικανότητά τους να ελέγχουν τα γεγονότα και που έχουν μια αίσθηση προσωπικής δύναμης, είναι λιγότερο ευάλωτα στο φόβο. Η αντίληψή τους για την προσωπική τους δύναμη, σε σχέση με το περιβάλλον και η ικανότητά τους να υπολογίζουν το μέγεθος του φόβου, είναι ο κεντρικός παράγοντας στην εκμάθηση αντιμετώπισης των φόβων.</a:t>
            </a:r>
            <a:br>
              <a:rPr lang="el-GR" dirty="0"/>
            </a:br>
            <a:br>
              <a:rPr lang="el-GR" dirty="0"/>
            </a:br>
            <a:br>
              <a:rPr lang="el-GR" dirty="0"/>
            </a:br>
            <a:r>
              <a:rPr lang="el-GR" dirty="0"/>
              <a:t> </a:t>
            </a:r>
            <a:endParaRPr lang="en-US" dirty="0"/>
          </a:p>
        </p:txBody>
      </p:sp>
    </p:spTree>
    <p:extLst>
      <p:ext uri="{BB962C8B-B14F-4D97-AF65-F5344CB8AC3E}">
        <p14:creationId xmlns:p14="http://schemas.microsoft.com/office/powerpoint/2010/main" val="3378775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33" name="Rectangle 32">
            <a:extLst>
              <a:ext uri="{FF2B5EF4-FFF2-40B4-BE49-F238E27FC236}">
                <a16:creationId xmlns:a16="http://schemas.microsoft.com/office/drawing/2014/main" id="{C413E3EA-0697-4735-994B-169F5FA2C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 whiteboard&#10;&#10;Description automatically generated">
            <a:extLst>
              <a:ext uri="{FF2B5EF4-FFF2-40B4-BE49-F238E27FC236}">
                <a16:creationId xmlns:a16="http://schemas.microsoft.com/office/drawing/2014/main" id="{3BB92B9F-94BD-6CBC-23E5-251C535BE5D3}"/>
              </a:ext>
            </a:extLst>
          </p:cNvPr>
          <p:cNvPicPr>
            <a:picLocks noChangeAspect="1"/>
          </p:cNvPicPr>
          <p:nvPr/>
        </p:nvPicPr>
        <p:blipFill rotWithShape="1">
          <a:blip r:embed="rId2">
            <a:extLst>
              <a:ext uri="{28A0092B-C50C-407E-A947-70E740481C1C}">
                <a14:useLocalDpi xmlns:a14="http://schemas.microsoft.com/office/drawing/2010/main" val="0"/>
              </a:ext>
            </a:extLst>
          </a:blip>
          <a:srcRect r="11111"/>
          <a:stretch/>
        </p:blipFill>
        <p:spPr>
          <a:xfrm>
            <a:off x="20" y="10"/>
            <a:ext cx="6095980" cy="6857990"/>
          </a:xfrm>
          <a:prstGeom prst="rect">
            <a:avLst/>
          </a:prstGeom>
        </p:spPr>
      </p:pic>
      <p:pic>
        <p:nvPicPr>
          <p:cNvPr id="5" name="Content Placeholder 4" descr="A picture containing diagram&#10;&#10;Description automatically generated">
            <a:extLst>
              <a:ext uri="{FF2B5EF4-FFF2-40B4-BE49-F238E27FC236}">
                <a16:creationId xmlns:a16="http://schemas.microsoft.com/office/drawing/2014/main" id="{54B2EC49-36F1-7F62-FB11-24E7FB1DFFE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 b="16186"/>
          <a:stretch/>
        </p:blipFill>
        <p:spPr>
          <a:xfrm>
            <a:off x="6096000" y="10"/>
            <a:ext cx="6096000" cy="6857990"/>
          </a:xfrm>
          <a:prstGeom prst="rect">
            <a:avLst/>
          </a:prstGeom>
        </p:spPr>
      </p:pic>
      <p:sp>
        <p:nvSpPr>
          <p:cNvPr id="35" name="Freeform: Shape 34">
            <a:extLst>
              <a:ext uri="{FF2B5EF4-FFF2-40B4-BE49-F238E27FC236}">
                <a16:creationId xmlns:a16="http://schemas.microsoft.com/office/drawing/2014/main" id="{28DE0BF7-25C7-4B9E-8892-FFD153E41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5723">
            <a:off x="3970228" y="1136511"/>
            <a:ext cx="5443335" cy="3725795"/>
          </a:xfrm>
          <a:custGeom>
            <a:avLst/>
            <a:gdLst>
              <a:gd name="connsiteX0" fmla="*/ 2961821 w 5790932"/>
              <a:gd name="connsiteY0" fmla="*/ 757 h 3859957"/>
              <a:gd name="connsiteX1" fmla="*/ 3637939 w 5790932"/>
              <a:gd name="connsiteY1" fmla="*/ 33264 h 3859957"/>
              <a:gd name="connsiteX2" fmla="*/ 5632262 w 5790932"/>
              <a:gd name="connsiteY2" fmla="*/ 1036279 h 3859957"/>
              <a:gd name="connsiteX3" fmla="*/ 4533281 w 5790932"/>
              <a:gd name="connsiteY3" fmla="*/ 3372556 h 3859957"/>
              <a:gd name="connsiteX4" fmla="*/ 4484942 w 5790932"/>
              <a:gd name="connsiteY4" fmla="*/ 3859813 h 3859957"/>
              <a:gd name="connsiteX5" fmla="*/ 3830931 w 5790932"/>
              <a:gd name="connsiteY5" fmla="*/ 3626232 h 3859957"/>
              <a:gd name="connsiteX6" fmla="*/ 2347370 w 5790932"/>
              <a:gd name="connsiteY6" fmla="*/ 3615063 h 3859957"/>
              <a:gd name="connsiteX7" fmla="*/ 502667 w 5790932"/>
              <a:gd name="connsiteY7" fmla="*/ 2955842 h 3859957"/>
              <a:gd name="connsiteX8" fmla="*/ 15592 w 5790932"/>
              <a:gd name="connsiteY8" fmla="*/ 1583086 h 3859957"/>
              <a:gd name="connsiteX9" fmla="*/ 924924 w 5790932"/>
              <a:gd name="connsiteY9" fmla="*/ 253291 h 3859957"/>
              <a:gd name="connsiteX10" fmla="*/ 2961821 w 5790932"/>
              <a:gd name="connsiteY10" fmla="*/ 757 h 3859957"/>
              <a:gd name="connsiteX0" fmla="*/ 2961821 w 5790932"/>
              <a:gd name="connsiteY0" fmla="*/ 355 h 3859555"/>
              <a:gd name="connsiteX1" fmla="*/ 3637939 w 5790932"/>
              <a:gd name="connsiteY1" fmla="*/ 32862 h 3859555"/>
              <a:gd name="connsiteX2" fmla="*/ 5632262 w 5790932"/>
              <a:gd name="connsiteY2" fmla="*/ 1035877 h 3859555"/>
              <a:gd name="connsiteX3" fmla="*/ 4533281 w 5790932"/>
              <a:gd name="connsiteY3" fmla="*/ 3372154 h 3859555"/>
              <a:gd name="connsiteX4" fmla="*/ 4484942 w 5790932"/>
              <a:gd name="connsiteY4" fmla="*/ 3859411 h 3859555"/>
              <a:gd name="connsiteX5" fmla="*/ 3830931 w 5790932"/>
              <a:gd name="connsiteY5" fmla="*/ 3625830 h 3859555"/>
              <a:gd name="connsiteX6" fmla="*/ 2347370 w 5790932"/>
              <a:gd name="connsiteY6" fmla="*/ 3614661 h 3859555"/>
              <a:gd name="connsiteX7" fmla="*/ 502667 w 5790932"/>
              <a:gd name="connsiteY7" fmla="*/ 2955440 h 3859555"/>
              <a:gd name="connsiteX8" fmla="*/ 15592 w 5790932"/>
              <a:gd name="connsiteY8" fmla="*/ 1582684 h 3859555"/>
              <a:gd name="connsiteX9" fmla="*/ 931964 w 5790932"/>
              <a:gd name="connsiteY9" fmla="*/ 342964 h 3859555"/>
              <a:gd name="connsiteX10" fmla="*/ 2961821 w 5790932"/>
              <a:gd name="connsiteY10" fmla="*/ 355 h 3859555"/>
              <a:gd name="connsiteX0" fmla="*/ 2961821 w 5790932"/>
              <a:gd name="connsiteY0" fmla="*/ 11308 h 3870508"/>
              <a:gd name="connsiteX1" fmla="*/ 3722393 w 5790932"/>
              <a:gd name="connsiteY1" fmla="*/ 6485 h 3870508"/>
              <a:gd name="connsiteX2" fmla="*/ 5632262 w 5790932"/>
              <a:gd name="connsiteY2" fmla="*/ 1046830 h 3870508"/>
              <a:gd name="connsiteX3" fmla="*/ 4533281 w 5790932"/>
              <a:gd name="connsiteY3" fmla="*/ 3383107 h 3870508"/>
              <a:gd name="connsiteX4" fmla="*/ 4484942 w 5790932"/>
              <a:gd name="connsiteY4" fmla="*/ 3870364 h 3870508"/>
              <a:gd name="connsiteX5" fmla="*/ 3830931 w 5790932"/>
              <a:gd name="connsiteY5" fmla="*/ 3636783 h 3870508"/>
              <a:gd name="connsiteX6" fmla="*/ 2347370 w 5790932"/>
              <a:gd name="connsiteY6" fmla="*/ 3625614 h 3870508"/>
              <a:gd name="connsiteX7" fmla="*/ 502667 w 5790932"/>
              <a:gd name="connsiteY7" fmla="*/ 2966393 h 3870508"/>
              <a:gd name="connsiteX8" fmla="*/ 15592 w 5790932"/>
              <a:gd name="connsiteY8" fmla="*/ 1593637 h 3870508"/>
              <a:gd name="connsiteX9" fmla="*/ 931964 w 5790932"/>
              <a:gd name="connsiteY9" fmla="*/ 353917 h 3870508"/>
              <a:gd name="connsiteX10" fmla="*/ 2961821 w 5790932"/>
              <a:gd name="connsiteY10" fmla="*/ 11308 h 3870508"/>
              <a:gd name="connsiteX0" fmla="*/ 2961821 w 5790932"/>
              <a:gd name="connsiteY0" fmla="*/ 7148 h 3866348"/>
              <a:gd name="connsiteX1" fmla="*/ 3722393 w 5790932"/>
              <a:gd name="connsiteY1" fmla="*/ 2325 h 3866348"/>
              <a:gd name="connsiteX2" fmla="*/ 5632262 w 5790932"/>
              <a:gd name="connsiteY2" fmla="*/ 1042670 h 3866348"/>
              <a:gd name="connsiteX3" fmla="*/ 4533281 w 5790932"/>
              <a:gd name="connsiteY3" fmla="*/ 3378947 h 3866348"/>
              <a:gd name="connsiteX4" fmla="*/ 4484942 w 5790932"/>
              <a:gd name="connsiteY4" fmla="*/ 3866204 h 3866348"/>
              <a:gd name="connsiteX5" fmla="*/ 3830931 w 5790932"/>
              <a:gd name="connsiteY5" fmla="*/ 3632623 h 3866348"/>
              <a:gd name="connsiteX6" fmla="*/ 2347370 w 5790932"/>
              <a:gd name="connsiteY6" fmla="*/ 3621454 h 3866348"/>
              <a:gd name="connsiteX7" fmla="*/ 502667 w 5790932"/>
              <a:gd name="connsiteY7" fmla="*/ 2962233 h 3866348"/>
              <a:gd name="connsiteX8" fmla="*/ 15592 w 5790932"/>
              <a:gd name="connsiteY8" fmla="*/ 1589477 h 3866348"/>
              <a:gd name="connsiteX9" fmla="*/ 931964 w 5790932"/>
              <a:gd name="connsiteY9" fmla="*/ 349757 h 3866348"/>
              <a:gd name="connsiteX10" fmla="*/ 2961821 w 5790932"/>
              <a:gd name="connsiteY10" fmla="*/ 7148 h 3866348"/>
              <a:gd name="connsiteX0" fmla="*/ 2961821 w 5790932"/>
              <a:gd name="connsiteY0" fmla="*/ 7148 h 3866348"/>
              <a:gd name="connsiteX1" fmla="*/ 3722393 w 5790932"/>
              <a:gd name="connsiteY1" fmla="*/ 2325 h 3866348"/>
              <a:gd name="connsiteX2" fmla="*/ 5632262 w 5790932"/>
              <a:gd name="connsiteY2" fmla="*/ 1042670 h 3866348"/>
              <a:gd name="connsiteX3" fmla="*/ 4533281 w 5790932"/>
              <a:gd name="connsiteY3" fmla="*/ 3378947 h 3866348"/>
              <a:gd name="connsiteX4" fmla="*/ 4484942 w 5790932"/>
              <a:gd name="connsiteY4" fmla="*/ 3866204 h 3866348"/>
              <a:gd name="connsiteX5" fmla="*/ 3830931 w 5790932"/>
              <a:gd name="connsiteY5" fmla="*/ 3632623 h 3866348"/>
              <a:gd name="connsiteX6" fmla="*/ 2347370 w 5790932"/>
              <a:gd name="connsiteY6" fmla="*/ 3621454 h 3866348"/>
              <a:gd name="connsiteX7" fmla="*/ 502667 w 5790932"/>
              <a:gd name="connsiteY7" fmla="*/ 2962233 h 3866348"/>
              <a:gd name="connsiteX8" fmla="*/ 15592 w 5790932"/>
              <a:gd name="connsiteY8" fmla="*/ 1589477 h 3866348"/>
              <a:gd name="connsiteX9" fmla="*/ 931964 w 5790932"/>
              <a:gd name="connsiteY9" fmla="*/ 349757 h 3866348"/>
              <a:gd name="connsiteX10" fmla="*/ 2961821 w 5790932"/>
              <a:gd name="connsiteY10" fmla="*/ 7148 h 3866348"/>
              <a:gd name="connsiteX0" fmla="*/ 2961821 w 5790932"/>
              <a:gd name="connsiteY0" fmla="*/ 7148 h 3866348"/>
              <a:gd name="connsiteX1" fmla="*/ 3722393 w 5790932"/>
              <a:gd name="connsiteY1" fmla="*/ 2325 h 3866348"/>
              <a:gd name="connsiteX2" fmla="*/ 5632262 w 5790932"/>
              <a:gd name="connsiteY2" fmla="*/ 1042670 h 3866348"/>
              <a:gd name="connsiteX3" fmla="*/ 4533281 w 5790932"/>
              <a:gd name="connsiteY3" fmla="*/ 3378947 h 3866348"/>
              <a:gd name="connsiteX4" fmla="*/ 4484942 w 5790932"/>
              <a:gd name="connsiteY4" fmla="*/ 3866204 h 3866348"/>
              <a:gd name="connsiteX5" fmla="*/ 3830931 w 5790932"/>
              <a:gd name="connsiteY5" fmla="*/ 3632623 h 3866348"/>
              <a:gd name="connsiteX6" fmla="*/ 2347370 w 5790932"/>
              <a:gd name="connsiteY6" fmla="*/ 3621454 h 3866348"/>
              <a:gd name="connsiteX7" fmla="*/ 502667 w 5790932"/>
              <a:gd name="connsiteY7" fmla="*/ 2962233 h 3866348"/>
              <a:gd name="connsiteX8" fmla="*/ 15592 w 5790932"/>
              <a:gd name="connsiteY8" fmla="*/ 1589477 h 3866348"/>
              <a:gd name="connsiteX9" fmla="*/ 931964 w 5790932"/>
              <a:gd name="connsiteY9" fmla="*/ 349757 h 3866348"/>
              <a:gd name="connsiteX10" fmla="*/ 2961821 w 5790932"/>
              <a:gd name="connsiteY10" fmla="*/ 7148 h 38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90932" h="3866348">
                <a:moveTo>
                  <a:pt x="2961821" y="7148"/>
                </a:moveTo>
                <a:cubicBezTo>
                  <a:pt x="3206456" y="10096"/>
                  <a:pt x="3521969" y="-5766"/>
                  <a:pt x="3722393" y="2325"/>
                </a:cubicBezTo>
                <a:cubicBezTo>
                  <a:pt x="4722827" y="42713"/>
                  <a:pt x="5296541" y="425535"/>
                  <a:pt x="5632262" y="1042670"/>
                </a:cubicBezTo>
                <a:cubicBezTo>
                  <a:pt x="5949774" y="1871921"/>
                  <a:pt x="5887578" y="2845310"/>
                  <a:pt x="4533281" y="3378947"/>
                </a:cubicBezTo>
                <a:cubicBezTo>
                  <a:pt x="4387548" y="3507989"/>
                  <a:pt x="4484942" y="3866204"/>
                  <a:pt x="4484942" y="3866204"/>
                </a:cubicBezTo>
                <a:cubicBezTo>
                  <a:pt x="4432647" y="3872475"/>
                  <a:pt x="4187193" y="3673416"/>
                  <a:pt x="3830931" y="3632623"/>
                </a:cubicBezTo>
                <a:cubicBezTo>
                  <a:pt x="3474669" y="3591830"/>
                  <a:pt x="2913180" y="3627903"/>
                  <a:pt x="2347370" y="3621454"/>
                </a:cubicBezTo>
                <a:cubicBezTo>
                  <a:pt x="1480254" y="3611571"/>
                  <a:pt x="891295" y="3300900"/>
                  <a:pt x="502667" y="2962233"/>
                </a:cubicBezTo>
                <a:cubicBezTo>
                  <a:pt x="114035" y="2623574"/>
                  <a:pt x="-54785" y="2039899"/>
                  <a:pt x="15592" y="1589477"/>
                </a:cubicBezTo>
                <a:cubicBezTo>
                  <a:pt x="85970" y="1139055"/>
                  <a:pt x="328238" y="608060"/>
                  <a:pt x="931964" y="349757"/>
                </a:cubicBezTo>
                <a:cubicBezTo>
                  <a:pt x="1384758" y="156030"/>
                  <a:pt x="2227914" y="-1697"/>
                  <a:pt x="2961821" y="7148"/>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36">
            <a:extLst>
              <a:ext uri="{FF2B5EF4-FFF2-40B4-BE49-F238E27FC236}">
                <a16:creationId xmlns:a16="http://schemas.microsoft.com/office/drawing/2014/main" id="{056EE075-3641-41C0-833B-18F3EC0E3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5723">
            <a:off x="4029395" y="1115350"/>
            <a:ext cx="5443335" cy="3725795"/>
          </a:xfrm>
          <a:custGeom>
            <a:avLst/>
            <a:gdLst>
              <a:gd name="connsiteX0" fmla="*/ 2961821 w 5790932"/>
              <a:gd name="connsiteY0" fmla="*/ 757 h 3859957"/>
              <a:gd name="connsiteX1" fmla="*/ 3637939 w 5790932"/>
              <a:gd name="connsiteY1" fmla="*/ 33264 h 3859957"/>
              <a:gd name="connsiteX2" fmla="*/ 5632262 w 5790932"/>
              <a:gd name="connsiteY2" fmla="*/ 1036279 h 3859957"/>
              <a:gd name="connsiteX3" fmla="*/ 4533281 w 5790932"/>
              <a:gd name="connsiteY3" fmla="*/ 3372556 h 3859957"/>
              <a:gd name="connsiteX4" fmla="*/ 4484942 w 5790932"/>
              <a:gd name="connsiteY4" fmla="*/ 3859813 h 3859957"/>
              <a:gd name="connsiteX5" fmla="*/ 3830931 w 5790932"/>
              <a:gd name="connsiteY5" fmla="*/ 3626232 h 3859957"/>
              <a:gd name="connsiteX6" fmla="*/ 2347370 w 5790932"/>
              <a:gd name="connsiteY6" fmla="*/ 3615063 h 3859957"/>
              <a:gd name="connsiteX7" fmla="*/ 502667 w 5790932"/>
              <a:gd name="connsiteY7" fmla="*/ 2955842 h 3859957"/>
              <a:gd name="connsiteX8" fmla="*/ 15592 w 5790932"/>
              <a:gd name="connsiteY8" fmla="*/ 1583086 h 3859957"/>
              <a:gd name="connsiteX9" fmla="*/ 924924 w 5790932"/>
              <a:gd name="connsiteY9" fmla="*/ 253291 h 3859957"/>
              <a:gd name="connsiteX10" fmla="*/ 2961821 w 5790932"/>
              <a:gd name="connsiteY10" fmla="*/ 757 h 3859957"/>
              <a:gd name="connsiteX0" fmla="*/ 2961821 w 5790932"/>
              <a:gd name="connsiteY0" fmla="*/ 355 h 3859555"/>
              <a:gd name="connsiteX1" fmla="*/ 3637939 w 5790932"/>
              <a:gd name="connsiteY1" fmla="*/ 32862 h 3859555"/>
              <a:gd name="connsiteX2" fmla="*/ 5632262 w 5790932"/>
              <a:gd name="connsiteY2" fmla="*/ 1035877 h 3859555"/>
              <a:gd name="connsiteX3" fmla="*/ 4533281 w 5790932"/>
              <a:gd name="connsiteY3" fmla="*/ 3372154 h 3859555"/>
              <a:gd name="connsiteX4" fmla="*/ 4484942 w 5790932"/>
              <a:gd name="connsiteY4" fmla="*/ 3859411 h 3859555"/>
              <a:gd name="connsiteX5" fmla="*/ 3830931 w 5790932"/>
              <a:gd name="connsiteY5" fmla="*/ 3625830 h 3859555"/>
              <a:gd name="connsiteX6" fmla="*/ 2347370 w 5790932"/>
              <a:gd name="connsiteY6" fmla="*/ 3614661 h 3859555"/>
              <a:gd name="connsiteX7" fmla="*/ 502667 w 5790932"/>
              <a:gd name="connsiteY7" fmla="*/ 2955440 h 3859555"/>
              <a:gd name="connsiteX8" fmla="*/ 15592 w 5790932"/>
              <a:gd name="connsiteY8" fmla="*/ 1582684 h 3859555"/>
              <a:gd name="connsiteX9" fmla="*/ 931964 w 5790932"/>
              <a:gd name="connsiteY9" fmla="*/ 342964 h 3859555"/>
              <a:gd name="connsiteX10" fmla="*/ 2961821 w 5790932"/>
              <a:gd name="connsiteY10" fmla="*/ 355 h 3859555"/>
              <a:gd name="connsiteX0" fmla="*/ 2961821 w 5790932"/>
              <a:gd name="connsiteY0" fmla="*/ 11308 h 3870508"/>
              <a:gd name="connsiteX1" fmla="*/ 3722393 w 5790932"/>
              <a:gd name="connsiteY1" fmla="*/ 6485 h 3870508"/>
              <a:gd name="connsiteX2" fmla="*/ 5632262 w 5790932"/>
              <a:gd name="connsiteY2" fmla="*/ 1046830 h 3870508"/>
              <a:gd name="connsiteX3" fmla="*/ 4533281 w 5790932"/>
              <a:gd name="connsiteY3" fmla="*/ 3383107 h 3870508"/>
              <a:gd name="connsiteX4" fmla="*/ 4484942 w 5790932"/>
              <a:gd name="connsiteY4" fmla="*/ 3870364 h 3870508"/>
              <a:gd name="connsiteX5" fmla="*/ 3830931 w 5790932"/>
              <a:gd name="connsiteY5" fmla="*/ 3636783 h 3870508"/>
              <a:gd name="connsiteX6" fmla="*/ 2347370 w 5790932"/>
              <a:gd name="connsiteY6" fmla="*/ 3625614 h 3870508"/>
              <a:gd name="connsiteX7" fmla="*/ 502667 w 5790932"/>
              <a:gd name="connsiteY7" fmla="*/ 2966393 h 3870508"/>
              <a:gd name="connsiteX8" fmla="*/ 15592 w 5790932"/>
              <a:gd name="connsiteY8" fmla="*/ 1593637 h 3870508"/>
              <a:gd name="connsiteX9" fmla="*/ 931964 w 5790932"/>
              <a:gd name="connsiteY9" fmla="*/ 353917 h 3870508"/>
              <a:gd name="connsiteX10" fmla="*/ 2961821 w 5790932"/>
              <a:gd name="connsiteY10" fmla="*/ 11308 h 3870508"/>
              <a:gd name="connsiteX0" fmla="*/ 2961821 w 5790932"/>
              <a:gd name="connsiteY0" fmla="*/ 7148 h 3866348"/>
              <a:gd name="connsiteX1" fmla="*/ 3722393 w 5790932"/>
              <a:gd name="connsiteY1" fmla="*/ 2325 h 3866348"/>
              <a:gd name="connsiteX2" fmla="*/ 5632262 w 5790932"/>
              <a:gd name="connsiteY2" fmla="*/ 1042670 h 3866348"/>
              <a:gd name="connsiteX3" fmla="*/ 4533281 w 5790932"/>
              <a:gd name="connsiteY3" fmla="*/ 3378947 h 3866348"/>
              <a:gd name="connsiteX4" fmla="*/ 4484942 w 5790932"/>
              <a:gd name="connsiteY4" fmla="*/ 3866204 h 3866348"/>
              <a:gd name="connsiteX5" fmla="*/ 3830931 w 5790932"/>
              <a:gd name="connsiteY5" fmla="*/ 3632623 h 3866348"/>
              <a:gd name="connsiteX6" fmla="*/ 2347370 w 5790932"/>
              <a:gd name="connsiteY6" fmla="*/ 3621454 h 3866348"/>
              <a:gd name="connsiteX7" fmla="*/ 502667 w 5790932"/>
              <a:gd name="connsiteY7" fmla="*/ 2962233 h 3866348"/>
              <a:gd name="connsiteX8" fmla="*/ 15592 w 5790932"/>
              <a:gd name="connsiteY8" fmla="*/ 1589477 h 3866348"/>
              <a:gd name="connsiteX9" fmla="*/ 931964 w 5790932"/>
              <a:gd name="connsiteY9" fmla="*/ 349757 h 3866348"/>
              <a:gd name="connsiteX10" fmla="*/ 2961821 w 5790932"/>
              <a:gd name="connsiteY10" fmla="*/ 7148 h 3866348"/>
              <a:gd name="connsiteX0" fmla="*/ 2961821 w 5790932"/>
              <a:gd name="connsiteY0" fmla="*/ 7148 h 3866348"/>
              <a:gd name="connsiteX1" fmla="*/ 3722393 w 5790932"/>
              <a:gd name="connsiteY1" fmla="*/ 2325 h 3866348"/>
              <a:gd name="connsiteX2" fmla="*/ 5632262 w 5790932"/>
              <a:gd name="connsiteY2" fmla="*/ 1042670 h 3866348"/>
              <a:gd name="connsiteX3" fmla="*/ 4533281 w 5790932"/>
              <a:gd name="connsiteY3" fmla="*/ 3378947 h 3866348"/>
              <a:gd name="connsiteX4" fmla="*/ 4484942 w 5790932"/>
              <a:gd name="connsiteY4" fmla="*/ 3866204 h 3866348"/>
              <a:gd name="connsiteX5" fmla="*/ 3830931 w 5790932"/>
              <a:gd name="connsiteY5" fmla="*/ 3632623 h 3866348"/>
              <a:gd name="connsiteX6" fmla="*/ 2347370 w 5790932"/>
              <a:gd name="connsiteY6" fmla="*/ 3621454 h 3866348"/>
              <a:gd name="connsiteX7" fmla="*/ 502667 w 5790932"/>
              <a:gd name="connsiteY7" fmla="*/ 2962233 h 3866348"/>
              <a:gd name="connsiteX8" fmla="*/ 15592 w 5790932"/>
              <a:gd name="connsiteY8" fmla="*/ 1589477 h 3866348"/>
              <a:gd name="connsiteX9" fmla="*/ 931964 w 5790932"/>
              <a:gd name="connsiteY9" fmla="*/ 349757 h 3866348"/>
              <a:gd name="connsiteX10" fmla="*/ 2961821 w 5790932"/>
              <a:gd name="connsiteY10" fmla="*/ 7148 h 3866348"/>
              <a:gd name="connsiteX0" fmla="*/ 2961821 w 5790932"/>
              <a:gd name="connsiteY0" fmla="*/ 7148 h 3866348"/>
              <a:gd name="connsiteX1" fmla="*/ 3722393 w 5790932"/>
              <a:gd name="connsiteY1" fmla="*/ 2325 h 3866348"/>
              <a:gd name="connsiteX2" fmla="*/ 5632262 w 5790932"/>
              <a:gd name="connsiteY2" fmla="*/ 1042670 h 3866348"/>
              <a:gd name="connsiteX3" fmla="*/ 4533281 w 5790932"/>
              <a:gd name="connsiteY3" fmla="*/ 3378947 h 3866348"/>
              <a:gd name="connsiteX4" fmla="*/ 4484942 w 5790932"/>
              <a:gd name="connsiteY4" fmla="*/ 3866204 h 3866348"/>
              <a:gd name="connsiteX5" fmla="*/ 3830931 w 5790932"/>
              <a:gd name="connsiteY5" fmla="*/ 3632623 h 3866348"/>
              <a:gd name="connsiteX6" fmla="*/ 2347370 w 5790932"/>
              <a:gd name="connsiteY6" fmla="*/ 3621454 h 3866348"/>
              <a:gd name="connsiteX7" fmla="*/ 502667 w 5790932"/>
              <a:gd name="connsiteY7" fmla="*/ 2962233 h 3866348"/>
              <a:gd name="connsiteX8" fmla="*/ 15592 w 5790932"/>
              <a:gd name="connsiteY8" fmla="*/ 1589477 h 3866348"/>
              <a:gd name="connsiteX9" fmla="*/ 931964 w 5790932"/>
              <a:gd name="connsiteY9" fmla="*/ 349757 h 3866348"/>
              <a:gd name="connsiteX10" fmla="*/ 2961821 w 5790932"/>
              <a:gd name="connsiteY10" fmla="*/ 7148 h 38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90932" h="3866348">
                <a:moveTo>
                  <a:pt x="2961821" y="7148"/>
                </a:moveTo>
                <a:cubicBezTo>
                  <a:pt x="3206456" y="10096"/>
                  <a:pt x="3521969" y="-5766"/>
                  <a:pt x="3722393" y="2325"/>
                </a:cubicBezTo>
                <a:cubicBezTo>
                  <a:pt x="4722827" y="42713"/>
                  <a:pt x="5296541" y="425535"/>
                  <a:pt x="5632262" y="1042670"/>
                </a:cubicBezTo>
                <a:cubicBezTo>
                  <a:pt x="5949774" y="1871921"/>
                  <a:pt x="5887578" y="2845310"/>
                  <a:pt x="4533281" y="3378947"/>
                </a:cubicBezTo>
                <a:cubicBezTo>
                  <a:pt x="4387548" y="3507989"/>
                  <a:pt x="4484942" y="3866204"/>
                  <a:pt x="4484942" y="3866204"/>
                </a:cubicBezTo>
                <a:cubicBezTo>
                  <a:pt x="4432647" y="3872475"/>
                  <a:pt x="4187193" y="3673416"/>
                  <a:pt x="3830931" y="3632623"/>
                </a:cubicBezTo>
                <a:cubicBezTo>
                  <a:pt x="3474669" y="3591830"/>
                  <a:pt x="2913180" y="3627903"/>
                  <a:pt x="2347370" y="3621454"/>
                </a:cubicBezTo>
                <a:cubicBezTo>
                  <a:pt x="1480254" y="3611571"/>
                  <a:pt x="891295" y="3300900"/>
                  <a:pt x="502667" y="2962233"/>
                </a:cubicBezTo>
                <a:cubicBezTo>
                  <a:pt x="114035" y="2623574"/>
                  <a:pt x="-54785" y="2039899"/>
                  <a:pt x="15592" y="1589477"/>
                </a:cubicBezTo>
                <a:cubicBezTo>
                  <a:pt x="85970" y="1139055"/>
                  <a:pt x="328238" y="608060"/>
                  <a:pt x="931964" y="349757"/>
                </a:cubicBezTo>
                <a:cubicBezTo>
                  <a:pt x="1384758" y="156030"/>
                  <a:pt x="2227914" y="-1697"/>
                  <a:pt x="2961821" y="714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38">
            <a:extLst>
              <a:ext uri="{FF2B5EF4-FFF2-40B4-BE49-F238E27FC236}">
                <a16:creationId xmlns:a16="http://schemas.microsoft.com/office/drawing/2014/main" id="{37FA30FB-D390-4D34-80E7-DD860FAF7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2604" y="4145352"/>
            <a:ext cx="3643736" cy="1860663"/>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48" h="873038">
                <a:moveTo>
                  <a:pt x="628580" y="873029"/>
                </a:moveTo>
                <a:cubicBezTo>
                  <a:pt x="712019" y="861599"/>
                  <a:pt x="779646" y="801591"/>
                  <a:pt x="820985" y="803115"/>
                </a:cubicBezTo>
                <a:cubicBezTo>
                  <a:pt x="890136" y="805782"/>
                  <a:pt x="1102925" y="778255"/>
                  <a:pt x="1179791" y="630332"/>
                </a:cubicBezTo>
                <a:cubicBezTo>
                  <a:pt x="1256658" y="482408"/>
                  <a:pt x="1285233" y="316959"/>
                  <a:pt x="1178744" y="192753"/>
                </a:cubicBezTo>
                <a:cubicBezTo>
                  <a:pt x="1072254" y="68547"/>
                  <a:pt x="897566" y="-62326"/>
                  <a:pt x="459416" y="32447"/>
                </a:cubicBezTo>
                <a:cubicBezTo>
                  <a:pt x="21266" y="127221"/>
                  <a:pt x="-22359" y="453262"/>
                  <a:pt x="7264" y="595184"/>
                </a:cubicBezTo>
                <a:cubicBezTo>
                  <a:pt x="36887" y="737107"/>
                  <a:pt x="503802" y="728534"/>
                  <a:pt x="545617" y="737202"/>
                </a:cubicBezTo>
                <a:cubicBezTo>
                  <a:pt x="727068" y="773873"/>
                  <a:pt x="628580" y="873029"/>
                  <a:pt x="628580" y="873029"/>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46" name="Freeform: Shape 40">
            <a:extLst>
              <a:ext uri="{FF2B5EF4-FFF2-40B4-BE49-F238E27FC236}">
                <a16:creationId xmlns:a16="http://schemas.microsoft.com/office/drawing/2014/main" id="{2E21A41C-EC74-49DE-BEE5-F936A22CF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1896" y="4106860"/>
            <a:ext cx="3643736" cy="1860663"/>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48" h="873038">
                <a:moveTo>
                  <a:pt x="628580" y="873029"/>
                </a:moveTo>
                <a:cubicBezTo>
                  <a:pt x="712019" y="861599"/>
                  <a:pt x="779646" y="801591"/>
                  <a:pt x="820985" y="803115"/>
                </a:cubicBezTo>
                <a:cubicBezTo>
                  <a:pt x="890136" y="805782"/>
                  <a:pt x="1102925" y="778255"/>
                  <a:pt x="1179791" y="630332"/>
                </a:cubicBezTo>
                <a:cubicBezTo>
                  <a:pt x="1256658" y="482408"/>
                  <a:pt x="1285233" y="316959"/>
                  <a:pt x="1178744" y="192753"/>
                </a:cubicBezTo>
                <a:cubicBezTo>
                  <a:pt x="1072254" y="68547"/>
                  <a:pt x="897566" y="-62326"/>
                  <a:pt x="459416" y="32447"/>
                </a:cubicBezTo>
                <a:cubicBezTo>
                  <a:pt x="21266" y="127221"/>
                  <a:pt x="-22359" y="453262"/>
                  <a:pt x="7264" y="595184"/>
                </a:cubicBezTo>
                <a:cubicBezTo>
                  <a:pt x="36887" y="737107"/>
                  <a:pt x="503802" y="728534"/>
                  <a:pt x="545617" y="737202"/>
                </a:cubicBezTo>
                <a:cubicBezTo>
                  <a:pt x="727068" y="773873"/>
                  <a:pt x="628580" y="873029"/>
                  <a:pt x="628580" y="87302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C0867F86-FA46-B3F1-5DDE-92EFA89A0B8A}"/>
              </a:ext>
            </a:extLst>
          </p:cNvPr>
          <p:cNvSpPr>
            <a:spLocks noGrp="1"/>
          </p:cNvSpPr>
          <p:nvPr>
            <p:ph type="title"/>
          </p:nvPr>
        </p:nvSpPr>
        <p:spPr>
          <a:xfrm>
            <a:off x="3922854" y="1862237"/>
            <a:ext cx="5556542" cy="2244623"/>
          </a:xfrm>
        </p:spPr>
        <p:txBody>
          <a:bodyPr vert="horz" lIns="91440" tIns="45720" rIns="91440" bIns="45720" rtlCol="0" anchor="ctr">
            <a:normAutofit/>
          </a:bodyPr>
          <a:lstStyle/>
          <a:p>
            <a:pPr algn="ctr">
              <a:lnSpc>
                <a:spcPct val="90000"/>
              </a:lnSpc>
            </a:pPr>
            <a:r>
              <a:rPr lang="en-US" sz="3700" b="0" dirty="0" err="1">
                <a:latin typeface="Cavolini" panose="03000502040302020204" pitchFamily="66" charset="0"/>
                <a:cs typeface="Cavolini" panose="03000502040302020204" pitchFamily="66" charset="0"/>
              </a:rPr>
              <a:t>Δύο</a:t>
            </a:r>
            <a:r>
              <a:rPr lang="en-US" sz="3700" b="0" dirty="0">
                <a:latin typeface="Cavolini" panose="03000502040302020204" pitchFamily="66" charset="0"/>
                <a:cs typeface="Cavolini" panose="03000502040302020204" pitchFamily="66" charset="0"/>
              </a:rPr>
              <a:t> βιβ</a:t>
            </a:r>
            <a:r>
              <a:rPr lang="en-US" sz="3700" b="0" dirty="0" err="1">
                <a:latin typeface="Cavolini" panose="03000502040302020204" pitchFamily="66" charset="0"/>
                <a:cs typeface="Cavolini" panose="03000502040302020204" pitchFamily="66" charset="0"/>
              </a:rPr>
              <a:t>λί</a:t>
            </a:r>
            <a:r>
              <a:rPr lang="en-US" sz="3700" b="0" dirty="0">
                <a:latin typeface="Cavolini" panose="03000502040302020204" pitchFamily="66" charset="0"/>
                <a:cs typeface="Cavolini" panose="03000502040302020204" pitchFamily="66" charset="0"/>
              </a:rPr>
              <a:t>α για δημιουργικό μετασχηματισμό </a:t>
            </a:r>
            <a:br>
              <a:rPr lang="el-GR" sz="3700" b="0" dirty="0">
                <a:latin typeface="Cavolini" panose="03000502040302020204" pitchFamily="66" charset="0"/>
                <a:cs typeface="Cavolini" panose="03000502040302020204" pitchFamily="66" charset="0"/>
              </a:rPr>
            </a:br>
            <a:r>
              <a:rPr lang="en-US" sz="3700" b="0" dirty="0" err="1">
                <a:latin typeface="Cavolini" panose="03000502040302020204" pitchFamily="66" charset="0"/>
                <a:cs typeface="Cavolini" panose="03000502040302020204" pitchFamily="66" charset="0"/>
              </a:rPr>
              <a:t>του</a:t>
            </a:r>
            <a:r>
              <a:rPr lang="en-US" sz="3700" b="0" dirty="0">
                <a:latin typeface="Cavolini" panose="03000502040302020204" pitchFamily="66" charset="0"/>
                <a:cs typeface="Cavolini" panose="03000502040302020204" pitchFamily="66" charset="0"/>
              </a:rPr>
              <a:t> Φόβου</a:t>
            </a:r>
          </a:p>
        </p:txBody>
      </p:sp>
    </p:spTree>
    <p:extLst>
      <p:ext uri="{BB962C8B-B14F-4D97-AF65-F5344CB8AC3E}">
        <p14:creationId xmlns:p14="http://schemas.microsoft.com/office/powerpoint/2010/main" val="16966268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4" name="Rectangle 13">
            <a:extLst>
              <a:ext uri="{FF2B5EF4-FFF2-40B4-BE49-F238E27FC236}">
                <a16:creationId xmlns:a16="http://schemas.microsoft.com/office/drawing/2014/main" id="{421117CB-D197-45F3-B441-4AC4D215E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975159" y="595085"/>
            <a:ext cx="5457988" cy="5624739"/>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1C4CFC6-2F63-4E68-9251-489E1A062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338566" y="472814"/>
            <a:ext cx="4333507" cy="5327363"/>
          </a:xfrm>
          <a:custGeom>
            <a:avLst/>
            <a:gdLst>
              <a:gd name="connsiteX0" fmla="*/ 6058 w 823258"/>
              <a:gd name="connsiteY0" fmla="*/ 673615 h 1272110"/>
              <a:gd name="connsiteX1" fmla="*/ 112452 w 823258"/>
              <a:gd name="connsiteY1" fmla="*/ 471685 h 1272110"/>
              <a:gd name="connsiteX2" fmla="*/ 94736 w 823258"/>
              <a:gd name="connsiteY2" fmla="*/ 159741 h 1272110"/>
              <a:gd name="connsiteX3" fmla="*/ 229419 w 823258"/>
              <a:gd name="connsiteY3" fmla="*/ 14485 h 1272110"/>
              <a:gd name="connsiteX4" fmla="*/ 580225 w 823258"/>
              <a:gd name="connsiteY4" fmla="*/ 3817 h 1272110"/>
              <a:gd name="connsiteX5" fmla="*/ 736149 w 823258"/>
              <a:gd name="connsiteY5" fmla="*/ 195174 h 1272110"/>
              <a:gd name="connsiteX6" fmla="*/ 823017 w 823258"/>
              <a:gd name="connsiteY6" fmla="*/ 912026 h 1272110"/>
              <a:gd name="connsiteX7" fmla="*/ 743293 w 823258"/>
              <a:gd name="connsiteY7" fmla="*/ 1196443 h 1272110"/>
              <a:gd name="connsiteX8" fmla="*/ 310858 w 823258"/>
              <a:gd name="connsiteY8" fmla="*/ 1251402 h 1272110"/>
              <a:gd name="connsiteX9" fmla="*/ 133693 w 823258"/>
              <a:gd name="connsiteY9" fmla="*/ 1020992 h 1272110"/>
              <a:gd name="connsiteX10" fmla="*/ 126549 w 823258"/>
              <a:gd name="connsiteY10" fmla="*/ 606369 h 1272110"/>
              <a:gd name="connsiteX11" fmla="*/ 6058 w 823258"/>
              <a:gd name="connsiteY11" fmla="*/ 673615 h 1272110"/>
              <a:gd name="connsiteX0" fmla="*/ 6097 w 846673"/>
              <a:gd name="connsiteY0" fmla="*/ 673624 h 1266490"/>
              <a:gd name="connsiteX1" fmla="*/ 112491 w 846673"/>
              <a:gd name="connsiteY1" fmla="*/ 471694 h 1266490"/>
              <a:gd name="connsiteX2" fmla="*/ 94775 w 846673"/>
              <a:gd name="connsiteY2" fmla="*/ 159750 h 1266490"/>
              <a:gd name="connsiteX3" fmla="*/ 229458 w 846673"/>
              <a:gd name="connsiteY3" fmla="*/ 14494 h 1266490"/>
              <a:gd name="connsiteX4" fmla="*/ 580264 w 846673"/>
              <a:gd name="connsiteY4" fmla="*/ 3826 h 1266490"/>
              <a:gd name="connsiteX5" fmla="*/ 736188 w 846673"/>
              <a:gd name="connsiteY5" fmla="*/ 195183 h 1266490"/>
              <a:gd name="connsiteX6" fmla="*/ 823056 w 846673"/>
              <a:gd name="connsiteY6" fmla="*/ 912035 h 1266490"/>
              <a:gd name="connsiteX7" fmla="*/ 795891 w 846673"/>
              <a:gd name="connsiteY7" fmla="*/ 1213658 h 1266490"/>
              <a:gd name="connsiteX8" fmla="*/ 310897 w 846673"/>
              <a:gd name="connsiteY8" fmla="*/ 1251411 h 1266490"/>
              <a:gd name="connsiteX9" fmla="*/ 133732 w 846673"/>
              <a:gd name="connsiteY9" fmla="*/ 1021001 h 1266490"/>
              <a:gd name="connsiteX10" fmla="*/ 126588 w 846673"/>
              <a:gd name="connsiteY10" fmla="*/ 606378 h 1266490"/>
              <a:gd name="connsiteX11" fmla="*/ 6097 w 846673"/>
              <a:gd name="connsiteY11" fmla="*/ 673624 h 1266490"/>
              <a:gd name="connsiteX0" fmla="*/ 6097 w 849914"/>
              <a:gd name="connsiteY0" fmla="*/ 673624 h 1273207"/>
              <a:gd name="connsiteX1" fmla="*/ 112491 w 849914"/>
              <a:gd name="connsiteY1" fmla="*/ 471694 h 1273207"/>
              <a:gd name="connsiteX2" fmla="*/ 94775 w 849914"/>
              <a:gd name="connsiteY2" fmla="*/ 159750 h 1273207"/>
              <a:gd name="connsiteX3" fmla="*/ 229458 w 849914"/>
              <a:gd name="connsiteY3" fmla="*/ 14494 h 1273207"/>
              <a:gd name="connsiteX4" fmla="*/ 580264 w 849914"/>
              <a:gd name="connsiteY4" fmla="*/ 3826 h 1273207"/>
              <a:gd name="connsiteX5" fmla="*/ 736188 w 849914"/>
              <a:gd name="connsiteY5" fmla="*/ 195183 h 1273207"/>
              <a:gd name="connsiteX6" fmla="*/ 823056 w 849914"/>
              <a:gd name="connsiteY6" fmla="*/ 912035 h 1273207"/>
              <a:gd name="connsiteX7" fmla="*/ 795891 w 849914"/>
              <a:gd name="connsiteY7" fmla="*/ 1213658 h 1273207"/>
              <a:gd name="connsiteX8" fmla="*/ 248636 w 849914"/>
              <a:gd name="connsiteY8" fmla="*/ 1257509 h 1273207"/>
              <a:gd name="connsiteX9" fmla="*/ 133732 w 849914"/>
              <a:gd name="connsiteY9" fmla="*/ 1021001 h 1273207"/>
              <a:gd name="connsiteX10" fmla="*/ 126588 w 849914"/>
              <a:gd name="connsiteY10" fmla="*/ 606378 h 1273207"/>
              <a:gd name="connsiteX11" fmla="*/ 6097 w 849914"/>
              <a:gd name="connsiteY11" fmla="*/ 673624 h 1273207"/>
              <a:gd name="connsiteX0" fmla="*/ 6097 w 857388"/>
              <a:gd name="connsiteY0" fmla="*/ 673624 h 1273231"/>
              <a:gd name="connsiteX1" fmla="*/ 112491 w 857388"/>
              <a:gd name="connsiteY1" fmla="*/ 471694 h 1273231"/>
              <a:gd name="connsiteX2" fmla="*/ 94775 w 857388"/>
              <a:gd name="connsiteY2" fmla="*/ 159750 h 1273231"/>
              <a:gd name="connsiteX3" fmla="*/ 229458 w 857388"/>
              <a:gd name="connsiteY3" fmla="*/ 14494 h 1273231"/>
              <a:gd name="connsiteX4" fmla="*/ 580264 w 857388"/>
              <a:gd name="connsiteY4" fmla="*/ 3826 h 1273231"/>
              <a:gd name="connsiteX5" fmla="*/ 736188 w 857388"/>
              <a:gd name="connsiteY5" fmla="*/ 195183 h 1273231"/>
              <a:gd name="connsiteX6" fmla="*/ 837750 w 857388"/>
              <a:gd name="connsiteY6" fmla="*/ 911367 h 1273231"/>
              <a:gd name="connsiteX7" fmla="*/ 795891 w 857388"/>
              <a:gd name="connsiteY7" fmla="*/ 1213658 h 1273231"/>
              <a:gd name="connsiteX8" fmla="*/ 248636 w 857388"/>
              <a:gd name="connsiteY8" fmla="*/ 1257509 h 1273231"/>
              <a:gd name="connsiteX9" fmla="*/ 133732 w 857388"/>
              <a:gd name="connsiteY9" fmla="*/ 1021001 h 1273231"/>
              <a:gd name="connsiteX10" fmla="*/ 126588 w 857388"/>
              <a:gd name="connsiteY10" fmla="*/ 606378 h 1273231"/>
              <a:gd name="connsiteX11" fmla="*/ 6097 w 857388"/>
              <a:gd name="connsiteY11" fmla="*/ 673624 h 1273231"/>
              <a:gd name="connsiteX0" fmla="*/ 6097 w 859776"/>
              <a:gd name="connsiteY0" fmla="*/ 673624 h 1273231"/>
              <a:gd name="connsiteX1" fmla="*/ 112491 w 859776"/>
              <a:gd name="connsiteY1" fmla="*/ 471694 h 1273231"/>
              <a:gd name="connsiteX2" fmla="*/ 94775 w 859776"/>
              <a:gd name="connsiteY2" fmla="*/ 159750 h 1273231"/>
              <a:gd name="connsiteX3" fmla="*/ 229458 w 859776"/>
              <a:gd name="connsiteY3" fmla="*/ 14494 h 1273231"/>
              <a:gd name="connsiteX4" fmla="*/ 580264 w 859776"/>
              <a:gd name="connsiteY4" fmla="*/ 3826 h 1273231"/>
              <a:gd name="connsiteX5" fmla="*/ 736188 w 859776"/>
              <a:gd name="connsiteY5" fmla="*/ 195183 h 1273231"/>
              <a:gd name="connsiteX6" fmla="*/ 837750 w 859776"/>
              <a:gd name="connsiteY6" fmla="*/ 911367 h 1273231"/>
              <a:gd name="connsiteX7" fmla="*/ 795891 w 859776"/>
              <a:gd name="connsiteY7" fmla="*/ 1213658 h 1273231"/>
              <a:gd name="connsiteX8" fmla="*/ 248636 w 859776"/>
              <a:gd name="connsiteY8" fmla="*/ 1257509 h 1273231"/>
              <a:gd name="connsiteX9" fmla="*/ 133732 w 859776"/>
              <a:gd name="connsiteY9" fmla="*/ 1021001 h 1273231"/>
              <a:gd name="connsiteX10" fmla="*/ 126588 w 859776"/>
              <a:gd name="connsiteY10" fmla="*/ 606378 h 1273231"/>
              <a:gd name="connsiteX11" fmla="*/ 6097 w 859776"/>
              <a:gd name="connsiteY11" fmla="*/ 673624 h 1273231"/>
              <a:gd name="connsiteX0" fmla="*/ 6097 w 863219"/>
              <a:gd name="connsiteY0" fmla="*/ 673624 h 1273231"/>
              <a:gd name="connsiteX1" fmla="*/ 112491 w 863219"/>
              <a:gd name="connsiteY1" fmla="*/ 471694 h 1273231"/>
              <a:gd name="connsiteX2" fmla="*/ 94775 w 863219"/>
              <a:gd name="connsiteY2" fmla="*/ 159750 h 1273231"/>
              <a:gd name="connsiteX3" fmla="*/ 229458 w 863219"/>
              <a:gd name="connsiteY3" fmla="*/ 14494 h 1273231"/>
              <a:gd name="connsiteX4" fmla="*/ 580264 w 863219"/>
              <a:gd name="connsiteY4" fmla="*/ 3826 h 1273231"/>
              <a:gd name="connsiteX5" fmla="*/ 736188 w 863219"/>
              <a:gd name="connsiteY5" fmla="*/ 195183 h 1273231"/>
              <a:gd name="connsiteX6" fmla="*/ 837750 w 863219"/>
              <a:gd name="connsiteY6" fmla="*/ 911367 h 1273231"/>
              <a:gd name="connsiteX7" fmla="*/ 795891 w 863219"/>
              <a:gd name="connsiteY7" fmla="*/ 1213658 h 1273231"/>
              <a:gd name="connsiteX8" fmla="*/ 248636 w 863219"/>
              <a:gd name="connsiteY8" fmla="*/ 1257509 h 1273231"/>
              <a:gd name="connsiteX9" fmla="*/ 133732 w 863219"/>
              <a:gd name="connsiteY9" fmla="*/ 1021001 h 1273231"/>
              <a:gd name="connsiteX10" fmla="*/ 126588 w 863219"/>
              <a:gd name="connsiteY10" fmla="*/ 606378 h 1273231"/>
              <a:gd name="connsiteX11" fmla="*/ 6097 w 863219"/>
              <a:gd name="connsiteY11" fmla="*/ 673624 h 1273231"/>
              <a:gd name="connsiteX0" fmla="*/ 6097 w 865261"/>
              <a:gd name="connsiteY0" fmla="*/ 673624 h 1271255"/>
              <a:gd name="connsiteX1" fmla="*/ 112491 w 865261"/>
              <a:gd name="connsiteY1" fmla="*/ 471694 h 1271255"/>
              <a:gd name="connsiteX2" fmla="*/ 94775 w 865261"/>
              <a:gd name="connsiteY2" fmla="*/ 159750 h 1271255"/>
              <a:gd name="connsiteX3" fmla="*/ 229458 w 865261"/>
              <a:gd name="connsiteY3" fmla="*/ 14494 h 1271255"/>
              <a:gd name="connsiteX4" fmla="*/ 580264 w 865261"/>
              <a:gd name="connsiteY4" fmla="*/ 3826 h 1271255"/>
              <a:gd name="connsiteX5" fmla="*/ 736188 w 865261"/>
              <a:gd name="connsiteY5" fmla="*/ 195183 h 1271255"/>
              <a:gd name="connsiteX6" fmla="*/ 841141 w 865261"/>
              <a:gd name="connsiteY6" fmla="*/ 970003 h 1271255"/>
              <a:gd name="connsiteX7" fmla="*/ 795891 w 865261"/>
              <a:gd name="connsiteY7" fmla="*/ 1213658 h 1271255"/>
              <a:gd name="connsiteX8" fmla="*/ 248636 w 865261"/>
              <a:gd name="connsiteY8" fmla="*/ 1257509 h 1271255"/>
              <a:gd name="connsiteX9" fmla="*/ 133732 w 865261"/>
              <a:gd name="connsiteY9" fmla="*/ 1021001 h 1271255"/>
              <a:gd name="connsiteX10" fmla="*/ 126588 w 865261"/>
              <a:gd name="connsiteY10" fmla="*/ 606378 h 1271255"/>
              <a:gd name="connsiteX11" fmla="*/ 6097 w 865261"/>
              <a:gd name="connsiteY11" fmla="*/ 673624 h 1271255"/>
              <a:gd name="connsiteX0" fmla="*/ 6097 w 860021"/>
              <a:gd name="connsiteY0" fmla="*/ 673624 h 1279428"/>
              <a:gd name="connsiteX1" fmla="*/ 112491 w 860021"/>
              <a:gd name="connsiteY1" fmla="*/ 471694 h 1279428"/>
              <a:gd name="connsiteX2" fmla="*/ 94775 w 860021"/>
              <a:gd name="connsiteY2" fmla="*/ 159750 h 1279428"/>
              <a:gd name="connsiteX3" fmla="*/ 229458 w 860021"/>
              <a:gd name="connsiteY3" fmla="*/ 14494 h 1279428"/>
              <a:gd name="connsiteX4" fmla="*/ 580264 w 860021"/>
              <a:gd name="connsiteY4" fmla="*/ 3826 h 1279428"/>
              <a:gd name="connsiteX5" fmla="*/ 736188 w 860021"/>
              <a:gd name="connsiteY5" fmla="*/ 195183 h 1279428"/>
              <a:gd name="connsiteX6" fmla="*/ 841141 w 860021"/>
              <a:gd name="connsiteY6" fmla="*/ 970003 h 1279428"/>
              <a:gd name="connsiteX7" fmla="*/ 797210 w 860021"/>
              <a:gd name="connsiteY7" fmla="*/ 1236461 h 1279428"/>
              <a:gd name="connsiteX8" fmla="*/ 248636 w 860021"/>
              <a:gd name="connsiteY8" fmla="*/ 1257509 h 1279428"/>
              <a:gd name="connsiteX9" fmla="*/ 133732 w 860021"/>
              <a:gd name="connsiteY9" fmla="*/ 1021001 h 1279428"/>
              <a:gd name="connsiteX10" fmla="*/ 126588 w 860021"/>
              <a:gd name="connsiteY10" fmla="*/ 606378 h 1279428"/>
              <a:gd name="connsiteX11" fmla="*/ 6097 w 860021"/>
              <a:gd name="connsiteY11" fmla="*/ 673624 h 1279428"/>
              <a:gd name="connsiteX0" fmla="*/ 6097 w 860380"/>
              <a:gd name="connsiteY0" fmla="*/ 679490 h 1285294"/>
              <a:gd name="connsiteX1" fmla="*/ 112491 w 860380"/>
              <a:gd name="connsiteY1" fmla="*/ 477560 h 1285294"/>
              <a:gd name="connsiteX2" fmla="*/ 94775 w 860380"/>
              <a:gd name="connsiteY2" fmla="*/ 165616 h 1285294"/>
              <a:gd name="connsiteX3" fmla="*/ 229458 w 860380"/>
              <a:gd name="connsiteY3" fmla="*/ 20360 h 1285294"/>
              <a:gd name="connsiteX4" fmla="*/ 580264 w 860380"/>
              <a:gd name="connsiteY4" fmla="*/ 9692 h 1285294"/>
              <a:gd name="connsiteX5" fmla="*/ 730442 w 860380"/>
              <a:gd name="connsiteY5" fmla="*/ 165383 h 1285294"/>
              <a:gd name="connsiteX6" fmla="*/ 841141 w 860380"/>
              <a:gd name="connsiteY6" fmla="*/ 975869 h 1285294"/>
              <a:gd name="connsiteX7" fmla="*/ 797210 w 860380"/>
              <a:gd name="connsiteY7" fmla="*/ 1242327 h 1285294"/>
              <a:gd name="connsiteX8" fmla="*/ 248636 w 860380"/>
              <a:gd name="connsiteY8" fmla="*/ 1263375 h 1285294"/>
              <a:gd name="connsiteX9" fmla="*/ 133732 w 860380"/>
              <a:gd name="connsiteY9" fmla="*/ 1026867 h 1285294"/>
              <a:gd name="connsiteX10" fmla="*/ 126588 w 860380"/>
              <a:gd name="connsiteY10" fmla="*/ 612244 h 1285294"/>
              <a:gd name="connsiteX11" fmla="*/ 6097 w 860380"/>
              <a:gd name="connsiteY11" fmla="*/ 679490 h 1285294"/>
              <a:gd name="connsiteX0" fmla="*/ 6097 w 881639"/>
              <a:gd name="connsiteY0" fmla="*/ 679490 h 1286194"/>
              <a:gd name="connsiteX1" fmla="*/ 112491 w 881639"/>
              <a:gd name="connsiteY1" fmla="*/ 477560 h 1286194"/>
              <a:gd name="connsiteX2" fmla="*/ 94775 w 881639"/>
              <a:gd name="connsiteY2" fmla="*/ 165616 h 1286194"/>
              <a:gd name="connsiteX3" fmla="*/ 229458 w 881639"/>
              <a:gd name="connsiteY3" fmla="*/ 20360 h 1286194"/>
              <a:gd name="connsiteX4" fmla="*/ 580264 w 881639"/>
              <a:gd name="connsiteY4" fmla="*/ 9692 h 1286194"/>
              <a:gd name="connsiteX5" fmla="*/ 730442 w 881639"/>
              <a:gd name="connsiteY5" fmla="*/ 165383 h 1286194"/>
              <a:gd name="connsiteX6" fmla="*/ 873260 w 881639"/>
              <a:gd name="connsiteY6" fmla="*/ 958078 h 1286194"/>
              <a:gd name="connsiteX7" fmla="*/ 797210 w 881639"/>
              <a:gd name="connsiteY7" fmla="*/ 1242327 h 1286194"/>
              <a:gd name="connsiteX8" fmla="*/ 248636 w 881639"/>
              <a:gd name="connsiteY8" fmla="*/ 1263375 h 1286194"/>
              <a:gd name="connsiteX9" fmla="*/ 133732 w 881639"/>
              <a:gd name="connsiteY9" fmla="*/ 1026867 h 1286194"/>
              <a:gd name="connsiteX10" fmla="*/ 126588 w 881639"/>
              <a:gd name="connsiteY10" fmla="*/ 612244 h 1286194"/>
              <a:gd name="connsiteX11" fmla="*/ 6097 w 881639"/>
              <a:gd name="connsiteY11" fmla="*/ 679490 h 1286194"/>
              <a:gd name="connsiteX0" fmla="*/ 6216 w 881758"/>
              <a:gd name="connsiteY0" fmla="*/ 679490 h 1286194"/>
              <a:gd name="connsiteX1" fmla="*/ 110067 w 881758"/>
              <a:gd name="connsiteY1" fmla="*/ 369894 h 1286194"/>
              <a:gd name="connsiteX2" fmla="*/ 94894 w 881758"/>
              <a:gd name="connsiteY2" fmla="*/ 165616 h 1286194"/>
              <a:gd name="connsiteX3" fmla="*/ 229577 w 881758"/>
              <a:gd name="connsiteY3" fmla="*/ 20360 h 1286194"/>
              <a:gd name="connsiteX4" fmla="*/ 580383 w 881758"/>
              <a:gd name="connsiteY4" fmla="*/ 9692 h 1286194"/>
              <a:gd name="connsiteX5" fmla="*/ 730561 w 881758"/>
              <a:gd name="connsiteY5" fmla="*/ 165383 h 1286194"/>
              <a:gd name="connsiteX6" fmla="*/ 873379 w 881758"/>
              <a:gd name="connsiteY6" fmla="*/ 958078 h 1286194"/>
              <a:gd name="connsiteX7" fmla="*/ 797329 w 881758"/>
              <a:gd name="connsiteY7" fmla="*/ 1242327 h 1286194"/>
              <a:gd name="connsiteX8" fmla="*/ 248755 w 881758"/>
              <a:gd name="connsiteY8" fmla="*/ 1263375 h 1286194"/>
              <a:gd name="connsiteX9" fmla="*/ 133851 w 881758"/>
              <a:gd name="connsiteY9" fmla="*/ 1026867 h 1286194"/>
              <a:gd name="connsiteX10" fmla="*/ 126707 w 881758"/>
              <a:gd name="connsiteY10" fmla="*/ 612244 h 1286194"/>
              <a:gd name="connsiteX11" fmla="*/ 6216 w 881758"/>
              <a:gd name="connsiteY11" fmla="*/ 679490 h 1286194"/>
              <a:gd name="connsiteX0" fmla="*/ 6216 w 881758"/>
              <a:gd name="connsiteY0" fmla="*/ 679490 h 1286194"/>
              <a:gd name="connsiteX1" fmla="*/ 110067 w 881758"/>
              <a:gd name="connsiteY1" fmla="*/ 369894 h 1286194"/>
              <a:gd name="connsiteX2" fmla="*/ 94894 w 881758"/>
              <a:gd name="connsiteY2" fmla="*/ 165616 h 1286194"/>
              <a:gd name="connsiteX3" fmla="*/ 229577 w 881758"/>
              <a:gd name="connsiteY3" fmla="*/ 20360 h 1286194"/>
              <a:gd name="connsiteX4" fmla="*/ 580383 w 881758"/>
              <a:gd name="connsiteY4" fmla="*/ 9692 h 1286194"/>
              <a:gd name="connsiteX5" fmla="*/ 730561 w 881758"/>
              <a:gd name="connsiteY5" fmla="*/ 165383 h 1286194"/>
              <a:gd name="connsiteX6" fmla="*/ 873379 w 881758"/>
              <a:gd name="connsiteY6" fmla="*/ 958078 h 1286194"/>
              <a:gd name="connsiteX7" fmla="*/ 797329 w 881758"/>
              <a:gd name="connsiteY7" fmla="*/ 1242327 h 1286194"/>
              <a:gd name="connsiteX8" fmla="*/ 248755 w 881758"/>
              <a:gd name="connsiteY8" fmla="*/ 1263375 h 1286194"/>
              <a:gd name="connsiteX9" fmla="*/ 133851 w 881758"/>
              <a:gd name="connsiteY9" fmla="*/ 1026867 h 1286194"/>
              <a:gd name="connsiteX10" fmla="*/ 138858 w 881758"/>
              <a:gd name="connsiteY10" fmla="*/ 503910 h 1286194"/>
              <a:gd name="connsiteX11" fmla="*/ 6216 w 881758"/>
              <a:gd name="connsiteY11" fmla="*/ 679490 h 1286194"/>
              <a:gd name="connsiteX0" fmla="*/ 6961 w 868563"/>
              <a:gd name="connsiteY0" fmla="*/ 538413 h 1286194"/>
              <a:gd name="connsiteX1" fmla="*/ 96872 w 868563"/>
              <a:gd name="connsiteY1" fmla="*/ 369894 h 1286194"/>
              <a:gd name="connsiteX2" fmla="*/ 81699 w 868563"/>
              <a:gd name="connsiteY2" fmla="*/ 165616 h 1286194"/>
              <a:gd name="connsiteX3" fmla="*/ 216382 w 868563"/>
              <a:gd name="connsiteY3" fmla="*/ 20360 h 1286194"/>
              <a:gd name="connsiteX4" fmla="*/ 567188 w 868563"/>
              <a:gd name="connsiteY4" fmla="*/ 9692 h 1286194"/>
              <a:gd name="connsiteX5" fmla="*/ 717366 w 868563"/>
              <a:gd name="connsiteY5" fmla="*/ 165383 h 1286194"/>
              <a:gd name="connsiteX6" fmla="*/ 860184 w 868563"/>
              <a:gd name="connsiteY6" fmla="*/ 958078 h 1286194"/>
              <a:gd name="connsiteX7" fmla="*/ 784134 w 868563"/>
              <a:gd name="connsiteY7" fmla="*/ 1242327 h 1286194"/>
              <a:gd name="connsiteX8" fmla="*/ 235560 w 868563"/>
              <a:gd name="connsiteY8" fmla="*/ 1263375 h 1286194"/>
              <a:gd name="connsiteX9" fmla="*/ 120656 w 868563"/>
              <a:gd name="connsiteY9" fmla="*/ 1026867 h 1286194"/>
              <a:gd name="connsiteX10" fmla="*/ 125663 w 868563"/>
              <a:gd name="connsiteY10" fmla="*/ 503910 h 1286194"/>
              <a:gd name="connsiteX11" fmla="*/ 6961 w 868563"/>
              <a:gd name="connsiteY11" fmla="*/ 538413 h 1286194"/>
              <a:gd name="connsiteX0" fmla="*/ 6961 w 867791"/>
              <a:gd name="connsiteY0" fmla="*/ 538413 h 1312892"/>
              <a:gd name="connsiteX1" fmla="*/ 96872 w 867791"/>
              <a:gd name="connsiteY1" fmla="*/ 369894 h 1312892"/>
              <a:gd name="connsiteX2" fmla="*/ 81699 w 867791"/>
              <a:gd name="connsiteY2" fmla="*/ 165616 h 1312892"/>
              <a:gd name="connsiteX3" fmla="*/ 216382 w 867791"/>
              <a:gd name="connsiteY3" fmla="*/ 20360 h 1312892"/>
              <a:gd name="connsiteX4" fmla="*/ 567188 w 867791"/>
              <a:gd name="connsiteY4" fmla="*/ 9692 h 1312892"/>
              <a:gd name="connsiteX5" fmla="*/ 717366 w 867791"/>
              <a:gd name="connsiteY5" fmla="*/ 165383 h 1312892"/>
              <a:gd name="connsiteX6" fmla="*/ 860184 w 867791"/>
              <a:gd name="connsiteY6" fmla="*/ 958078 h 1312892"/>
              <a:gd name="connsiteX7" fmla="*/ 784134 w 867791"/>
              <a:gd name="connsiteY7" fmla="*/ 1242327 h 1312892"/>
              <a:gd name="connsiteX8" fmla="*/ 256000 w 867791"/>
              <a:gd name="connsiteY8" fmla="*/ 1298372 h 1312892"/>
              <a:gd name="connsiteX9" fmla="*/ 120656 w 867791"/>
              <a:gd name="connsiteY9" fmla="*/ 1026867 h 1312892"/>
              <a:gd name="connsiteX10" fmla="*/ 125663 w 867791"/>
              <a:gd name="connsiteY10" fmla="*/ 503910 h 1312892"/>
              <a:gd name="connsiteX11" fmla="*/ 6961 w 867791"/>
              <a:gd name="connsiteY11" fmla="*/ 538413 h 1312892"/>
              <a:gd name="connsiteX0" fmla="*/ 6961 w 867791"/>
              <a:gd name="connsiteY0" fmla="*/ 538413 h 1313923"/>
              <a:gd name="connsiteX1" fmla="*/ 96872 w 867791"/>
              <a:gd name="connsiteY1" fmla="*/ 369894 h 1313923"/>
              <a:gd name="connsiteX2" fmla="*/ 81699 w 867791"/>
              <a:gd name="connsiteY2" fmla="*/ 165616 h 1313923"/>
              <a:gd name="connsiteX3" fmla="*/ 216382 w 867791"/>
              <a:gd name="connsiteY3" fmla="*/ 20360 h 1313923"/>
              <a:gd name="connsiteX4" fmla="*/ 567188 w 867791"/>
              <a:gd name="connsiteY4" fmla="*/ 9692 h 1313923"/>
              <a:gd name="connsiteX5" fmla="*/ 717366 w 867791"/>
              <a:gd name="connsiteY5" fmla="*/ 165383 h 1313923"/>
              <a:gd name="connsiteX6" fmla="*/ 860184 w 867791"/>
              <a:gd name="connsiteY6" fmla="*/ 958078 h 1313923"/>
              <a:gd name="connsiteX7" fmla="*/ 784134 w 867791"/>
              <a:gd name="connsiteY7" fmla="*/ 1242327 h 1313923"/>
              <a:gd name="connsiteX8" fmla="*/ 256000 w 867791"/>
              <a:gd name="connsiteY8" fmla="*/ 1298372 h 1313923"/>
              <a:gd name="connsiteX9" fmla="*/ 145617 w 867791"/>
              <a:gd name="connsiteY9" fmla="*/ 1012668 h 1313923"/>
              <a:gd name="connsiteX10" fmla="*/ 125663 w 867791"/>
              <a:gd name="connsiteY10" fmla="*/ 503910 h 1313923"/>
              <a:gd name="connsiteX11" fmla="*/ 6961 w 867791"/>
              <a:gd name="connsiteY11" fmla="*/ 538413 h 1313923"/>
              <a:gd name="connsiteX0" fmla="*/ 6961 w 867791"/>
              <a:gd name="connsiteY0" fmla="*/ 538413 h 1310173"/>
              <a:gd name="connsiteX1" fmla="*/ 96872 w 867791"/>
              <a:gd name="connsiteY1" fmla="*/ 369894 h 1310173"/>
              <a:gd name="connsiteX2" fmla="*/ 81699 w 867791"/>
              <a:gd name="connsiteY2" fmla="*/ 165616 h 1310173"/>
              <a:gd name="connsiteX3" fmla="*/ 216382 w 867791"/>
              <a:gd name="connsiteY3" fmla="*/ 20360 h 1310173"/>
              <a:gd name="connsiteX4" fmla="*/ 567188 w 867791"/>
              <a:gd name="connsiteY4" fmla="*/ 9692 h 1310173"/>
              <a:gd name="connsiteX5" fmla="*/ 717366 w 867791"/>
              <a:gd name="connsiteY5" fmla="*/ 165383 h 1310173"/>
              <a:gd name="connsiteX6" fmla="*/ 860184 w 867791"/>
              <a:gd name="connsiteY6" fmla="*/ 958078 h 1310173"/>
              <a:gd name="connsiteX7" fmla="*/ 784134 w 867791"/>
              <a:gd name="connsiteY7" fmla="*/ 1242327 h 1310173"/>
              <a:gd name="connsiteX8" fmla="*/ 256000 w 867791"/>
              <a:gd name="connsiteY8" fmla="*/ 1298372 h 1310173"/>
              <a:gd name="connsiteX9" fmla="*/ 155978 w 867791"/>
              <a:gd name="connsiteY9" fmla="*/ 1064454 h 1310173"/>
              <a:gd name="connsiteX10" fmla="*/ 125663 w 867791"/>
              <a:gd name="connsiteY10" fmla="*/ 503910 h 1310173"/>
              <a:gd name="connsiteX11" fmla="*/ 6961 w 867791"/>
              <a:gd name="connsiteY11" fmla="*/ 538413 h 1310173"/>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6197"/>
              <a:gd name="connsiteX1" fmla="*/ 96872 w 867791"/>
              <a:gd name="connsiteY1" fmla="*/ 369894 h 1306197"/>
              <a:gd name="connsiteX2" fmla="*/ 81699 w 867791"/>
              <a:gd name="connsiteY2" fmla="*/ 165616 h 1306197"/>
              <a:gd name="connsiteX3" fmla="*/ 216382 w 867791"/>
              <a:gd name="connsiteY3" fmla="*/ 20360 h 1306197"/>
              <a:gd name="connsiteX4" fmla="*/ 567188 w 867791"/>
              <a:gd name="connsiteY4" fmla="*/ 9692 h 1306197"/>
              <a:gd name="connsiteX5" fmla="*/ 717366 w 867791"/>
              <a:gd name="connsiteY5" fmla="*/ 165383 h 1306197"/>
              <a:gd name="connsiteX6" fmla="*/ 860184 w 867791"/>
              <a:gd name="connsiteY6" fmla="*/ 958078 h 1306197"/>
              <a:gd name="connsiteX7" fmla="*/ 784134 w 867791"/>
              <a:gd name="connsiteY7" fmla="*/ 1242327 h 1306197"/>
              <a:gd name="connsiteX8" fmla="*/ 256000 w 867791"/>
              <a:gd name="connsiteY8" fmla="*/ 1298372 h 1306197"/>
              <a:gd name="connsiteX9" fmla="*/ 155507 w 867791"/>
              <a:gd name="connsiteY9" fmla="*/ 1120000 h 1306197"/>
              <a:gd name="connsiteX10" fmla="*/ 125663 w 867791"/>
              <a:gd name="connsiteY10" fmla="*/ 503910 h 1306197"/>
              <a:gd name="connsiteX11" fmla="*/ 6961 w 867791"/>
              <a:gd name="connsiteY11" fmla="*/ 538413 h 1306197"/>
              <a:gd name="connsiteX0" fmla="*/ 6961 w 867791"/>
              <a:gd name="connsiteY0" fmla="*/ 541531 h 1309315"/>
              <a:gd name="connsiteX1" fmla="*/ 96872 w 867791"/>
              <a:gd name="connsiteY1" fmla="*/ 373012 h 1309315"/>
              <a:gd name="connsiteX2" fmla="*/ 80003 w 867791"/>
              <a:gd name="connsiteY2" fmla="*/ 139416 h 1309315"/>
              <a:gd name="connsiteX3" fmla="*/ 216382 w 867791"/>
              <a:gd name="connsiteY3" fmla="*/ 23478 h 1309315"/>
              <a:gd name="connsiteX4" fmla="*/ 567188 w 867791"/>
              <a:gd name="connsiteY4" fmla="*/ 12810 h 1309315"/>
              <a:gd name="connsiteX5" fmla="*/ 717366 w 867791"/>
              <a:gd name="connsiteY5" fmla="*/ 168501 h 1309315"/>
              <a:gd name="connsiteX6" fmla="*/ 860184 w 867791"/>
              <a:gd name="connsiteY6" fmla="*/ 961196 h 1309315"/>
              <a:gd name="connsiteX7" fmla="*/ 784134 w 867791"/>
              <a:gd name="connsiteY7" fmla="*/ 1245445 h 1309315"/>
              <a:gd name="connsiteX8" fmla="*/ 256000 w 867791"/>
              <a:gd name="connsiteY8" fmla="*/ 1301490 h 1309315"/>
              <a:gd name="connsiteX9" fmla="*/ 155507 w 867791"/>
              <a:gd name="connsiteY9" fmla="*/ 1123118 h 1309315"/>
              <a:gd name="connsiteX10" fmla="*/ 125663 w 867791"/>
              <a:gd name="connsiteY10" fmla="*/ 507028 h 1309315"/>
              <a:gd name="connsiteX11" fmla="*/ 6961 w 867791"/>
              <a:gd name="connsiteY11" fmla="*/ 541531 h 1309315"/>
              <a:gd name="connsiteX0" fmla="*/ 6961 w 867791"/>
              <a:gd name="connsiteY0" fmla="*/ 541531 h 1309315"/>
              <a:gd name="connsiteX1" fmla="*/ 96872 w 867791"/>
              <a:gd name="connsiteY1" fmla="*/ 373012 h 1309315"/>
              <a:gd name="connsiteX2" fmla="*/ 80003 w 867791"/>
              <a:gd name="connsiteY2" fmla="*/ 139416 h 1309315"/>
              <a:gd name="connsiteX3" fmla="*/ 216382 w 867791"/>
              <a:gd name="connsiteY3" fmla="*/ 23478 h 1309315"/>
              <a:gd name="connsiteX4" fmla="*/ 567188 w 867791"/>
              <a:gd name="connsiteY4" fmla="*/ 12810 h 1309315"/>
              <a:gd name="connsiteX5" fmla="*/ 717366 w 867791"/>
              <a:gd name="connsiteY5" fmla="*/ 168501 h 1309315"/>
              <a:gd name="connsiteX6" fmla="*/ 860184 w 867791"/>
              <a:gd name="connsiteY6" fmla="*/ 961196 h 1309315"/>
              <a:gd name="connsiteX7" fmla="*/ 784134 w 867791"/>
              <a:gd name="connsiteY7" fmla="*/ 1245445 h 1309315"/>
              <a:gd name="connsiteX8" fmla="*/ 256000 w 867791"/>
              <a:gd name="connsiteY8" fmla="*/ 1301490 h 1309315"/>
              <a:gd name="connsiteX9" fmla="*/ 155507 w 867791"/>
              <a:gd name="connsiteY9" fmla="*/ 1123118 h 1309315"/>
              <a:gd name="connsiteX10" fmla="*/ 125663 w 867791"/>
              <a:gd name="connsiteY10" fmla="*/ 507028 h 1309315"/>
              <a:gd name="connsiteX11" fmla="*/ 6961 w 867791"/>
              <a:gd name="connsiteY11" fmla="*/ 541531 h 1309315"/>
              <a:gd name="connsiteX0" fmla="*/ 6961 w 867791"/>
              <a:gd name="connsiteY0" fmla="*/ 539700 h 1307484"/>
              <a:gd name="connsiteX1" fmla="*/ 96872 w 867791"/>
              <a:gd name="connsiteY1" fmla="*/ 371181 h 1307484"/>
              <a:gd name="connsiteX2" fmla="*/ 77366 w 867791"/>
              <a:gd name="connsiteY2" fmla="*/ 91980 h 1307484"/>
              <a:gd name="connsiteX3" fmla="*/ 216382 w 867791"/>
              <a:gd name="connsiteY3" fmla="*/ 21647 h 1307484"/>
              <a:gd name="connsiteX4" fmla="*/ 567188 w 867791"/>
              <a:gd name="connsiteY4" fmla="*/ 10979 h 1307484"/>
              <a:gd name="connsiteX5" fmla="*/ 717366 w 867791"/>
              <a:gd name="connsiteY5" fmla="*/ 166670 h 1307484"/>
              <a:gd name="connsiteX6" fmla="*/ 860184 w 867791"/>
              <a:gd name="connsiteY6" fmla="*/ 959365 h 1307484"/>
              <a:gd name="connsiteX7" fmla="*/ 784134 w 867791"/>
              <a:gd name="connsiteY7" fmla="*/ 1243614 h 1307484"/>
              <a:gd name="connsiteX8" fmla="*/ 256000 w 867791"/>
              <a:gd name="connsiteY8" fmla="*/ 1299659 h 1307484"/>
              <a:gd name="connsiteX9" fmla="*/ 155507 w 867791"/>
              <a:gd name="connsiteY9" fmla="*/ 1121287 h 1307484"/>
              <a:gd name="connsiteX10" fmla="*/ 125663 w 867791"/>
              <a:gd name="connsiteY10" fmla="*/ 505197 h 1307484"/>
              <a:gd name="connsiteX11" fmla="*/ 6961 w 867791"/>
              <a:gd name="connsiteY11" fmla="*/ 539700 h 1307484"/>
              <a:gd name="connsiteX0" fmla="*/ 6961 w 867791"/>
              <a:gd name="connsiteY0" fmla="*/ 550995 h 1318779"/>
              <a:gd name="connsiteX1" fmla="*/ 96872 w 867791"/>
              <a:gd name="connsiteY1" fmla="*/ 382476 h 1318779"/>
              <a:gd name="connsiteX2" fmla="*/ 77366 w 867791"/>
              <a:gd name="connsiteY2" fmla="*/ 103275 h 1318779"/>
              <a:gd name="connsiteX3" fmla="*/ 229757 w 867791"/>
              <a:gd name="connsiteY3" fmla="*/ 9471 h 1318779"/>
              <a:gd name="connsiteX4" fmla="*/ 567188 w 867791"/>
              <a:gd name="connsiteY4" fmla="*/ 22274 h 1318779"/>
              <a:gd name="connsiteX5" fmla="*/ 717366 w 867791"/>
              <a:gd name="connsiteY5" fmla="*/ 177965 h 1318779"/>
              <a:gd name="connsiteX6" fmla="*/ 860184 w 867791"/>
              <a:gd name="connsiteY6" fmla="*/ 970660 h 1318779"/>
              <a:gd name="connsiteX7" fmla="*/ 784134 w 867791"/>
              <a:gd name="connsiteY7" fmla="*/ 1254909 h 1318779"/>
              <a:gd name="connsiteX8" fmla="*/ 256000 w 867791"/>
              <a:gd name="connsiteY8" fmla="*/ 1310954 h 1318779"/>
              <a:gd name="connsiteX9" fmla="*/ 155507 w 867791"/>
              <a:gd name="connsiteY9" fmla="*/ 1132582 h 1318779"/>
              <a:gd name="connsiteX10" fmla="*/ 125663 w 867791"/>
              <a:gd name="connsiteY10" fmla="*/ 516492 h 1318779"/>
              <a:gd name="connsiteX11" fmla="*/ 6961 w 867791"/>
              <a:gd name="connsiteY11" fmla="*/ 550995 h 1318779"/>
              <a:gd name="connsiteX0" fmla="*/ 6961 w 867791"/>
              <a:gd name="connsiteY0" fmla="*/ 560584 h 1328368"/>
              <a:gd name="connsiteX1" fmla="*/ 96872 w 867791"/>
              <a:gd name="connsiteY1" fmla="*/ 392065 h 1328368"/>
              <a:gd name="connsiteX2" fmla="*/ 77366 w 867791"/>
              <a:gd name="connsiteY2" fmla="*/ 112864 h 1328368"/>
              <a:gd name="connsiteX3" fmla="*/ 229757 w 867791"/>
              <a:gd name="connsiteY3" fmla="*/ 19060 h 1328368"/>
              <a:gd name="connsiteX4" fmla="*/ 566246 w 867791"/>
              <a:gd name="connsiteY4" fmla="*/ 15575 h 1328368"/>
              <a:gd name="connsiteX5" fmla="*/ 717366 w 867791"/>
              <a:gd name="connsiteY5" fmla="*/ 187554 h 1328368"/>
              <a:gd name="connsiteX6" fmla="*/ 860184 w 867791"/>
              <a:gd name="connsiteY6" fmla="*/ 980249 h 1328368"/>
              <a:gd name="connsiteX7" fmla="*/ 784134 w 867791"/>
              <a:gd name="connsiteY7" fmla="*/ 1264498 h 1328368"/>
              <a:gd name="connsiteX8" fmla="*/ 256000 w 867791"/>
              <a:gd name="connsiteY8" fmla="*/ 1320543 h 1328368"/>
              <a:gd name="connsiteX9" fmla="*/ 155507 w 867791"/>
              <a:gd name="connsiteY9" fmla="*/ 1142171 h 1328368"/>
              <a:gd name="connsiteX10" fmla="*/ 125663 w 867791"/>
              <a:gd name="connsiteY10" fmla="*/ 526081 h 1328368"/>
              <a:gd name="connsiteX11" fmla="*/ 6961 w 867791"/>
              <a:gd name="connsiteY11" fmla="*/ 560584 h 1328368"/>
              <a:gd name="connsiteX0" fmla="*/ 6961 w 865870"/>
              <a:gd name="connsiteY0" fmla="*/ 560584 h 1328871"/>
              <a:gd name="connsiteX1" fmla="*/ 96872 w 865870"/>
              <a:gd name="connsiteY1" fmla="*/ 392065 h 1328871"/>
              <a:gd name="connsiteX2" fmla="*/ 77366 w 865870"/>
              <a:gd name="connsiteY2" fmla="*/ 112864 h 1328871"/>
              <a:gd name="connsiteX3" fmla="*/ 229757 w 865870"/>
              <a:gd name="connsiteY3" fmla="*/ 19060 h 1328871"/>
              <a:gd name="connsiteX4" fmla="*/ 566246 w 865870"/>
              <a:gd name="connsiteY4" fmla="*/ 15575 h 1328871"/>
              <a:gd name="connsiteX5" fmla="*/ 717366 w 865870"/>
              <a:gd name="connsiteY5" fmla="*/ 187554 h 1328871"/>
              <a:gd name="connsiteX6" fmla="*/ 860184 w 865870"/>
              <a:gd name="connsiteY6" fmla="*/ 980249 h 1328871"/>
              <a:gd name="connsiteX7" fmla="*/ 784134 w 865870"/>
              <a:gd name="connsiteY7" fmla="*/ 1264498 h 1328871"/>
              <a:gd name="connsiteX8" fmla="*/ 314963 w 865870"/>
              <a:gd name="connsiteY8" fmla="*/ 1321127 h 1328871"/>
              <a:gd name="connsiteX9" fmla="*/ 155507 w 865870"/>
              <a:gd name="connsiteY9" fmla="*/ 1142171 h 1328871"/>
              <a:gd name="connsiteX10" fmla="*/ 125663 w 865870"/>
              <a:gd name="connsiteY10" fmla="*/ 526081 h 1328871"/>
              <a:gd name="connsiteX11" fmla="*/ 6961 w 865870"/>
              <a:gd name="connsiteY11" fmla="*/ 560584 h 1328871"/>
              <a:gd name="connsiteX0" fmla="*/ 6961 w 865870"/>
              <a:gd name="connsiteY0" fmla="*/ 560584 h 1328712"/>
              <a:gd name="connsiteX1" fmla="*/ 96872 w 865870"/>
              <a:gd name="connsiteY1" fmla="*/ 392065 h 1328712"/>
              <a:gd name="connsiteX2" fmla="*/ 77366 w 865870"/>
              <a:gd name="connsiteY2" fmla="*/ 112864 h 1328712"/>
              <a:gd name="connsiteX3" fmla="*/ 229757 w 865870"/>
              <a:gd name="connsiteY3" fmla="*/ 19060 h 1328712"/>
              <a:gd name="connsiteX4" fmla="*/ 566246 w 865870"/>
              <a:gd name="connsiteY4" fmla="*/ 15575 h 1328712"/>
              <a:gd name="connsiteX5" fmla="*/ 717366 w 865870"/>
              <a:gd name="connsiteY5" fmla="*/ 187554 h 1328712"/>
              <a:gd name="connsiteX6" fmla="*/ 860184 w 865870"/>
              <a:gd name="connsiteY6" fmla="*/ 980249 h 1328712"/>
              <a:gd name="connsiteX7" fmla="*/ 784134 w 865870"/>
              <a:gd name="connsiteY7" fmla="*/ 1264498 h 1328712"/>
              <a:gd name="connsiteX8" fmla="*/ 314963 w 865870"/>
              <a:gd name="connsiteY8" fmla="*/ 1321127 h 1328712"/>
              <a:gd name="connsiteX9" fmla="*/ 177736 w 865870"/>
              <a:gd name="connsiteY9" fmla="*/ 1144426 h 1328712"/>
              <a:gd name="connsiteX10" fmla="*/ 125663 w 865870"/>
              <a:gd name="connsiteY10" fmla="*/ 526081 h 1328712"/>
              <a:gd name="connsiteX11" fmla="*/ 6961 w 865870"/>
              <a:gd name="connsiteY11" fmla="*/ 560584 h 1328712"/>
              <a:gd name="connsiteX0" fmla="*/ 6961 w 864913"/>
              <a:gd name="connsiteY0" fmla="*/ 560584 h 1327274"/>
              <a:gd name="connsiteX1" fmla="*/ 96872 w 864913"/>
              <a:gd name="connsiteY1" fmla="*/ 392065 h 1327274"/>
              <a:gd name="connsiteX2" fmla="*/ 77366 w 864913"/>
              <a:gd name="connsiteY2" fmla="*/ 112864 h 1327274"/>
              <a:gd name="connsiteX3" fmla="*/ 229757 w 864913"/>
              <a:gd name="connsiteY3" fmla="*/ 19060 h 1327274"/>
              <a:gd name="connsiteX4" fmla="*/ 566246 w 864913"/>
              <a:gd name="connsiteY4" fmla="*/ 15575 h 1327274"/>
              <a:gd name="connsiteX5" fmla="*/ 717366 w 864913"/>
              <a:gd name="connsiteY5" fmla="*/ 187554 h 1327274"/>
              <a:gd name="connsiteX6" fmla="*/ 860184 w 864913"/>
              <a:gd name="connsiteY6" fmla="*/ 980249 h 1327274"/>
              <a:gd name="connsiteX7" fmla="*/ 784134 w 864913"/>
              <a:gd name="connsiteY7" fmla="*/ 1264498 h 1327274"/>
              <a:gd name="connsiteX8" fmla="*/ 351698 w 864913"/>
              <a:gd name="connsiteY8" fmla="*/ 1319456 h 1327274"/>
              <a:gd name="connsiteX9" fmla="*/ 177736 w 864913"/>
              <a:gd name="connsiteY9" fmla="*/ 1144426 h 1327274"/>
              <a:gd name="connsiteX10" fmla="*/ 125663 w 864913"/>
              <a:gd name="connsiteY10" fmla="*/ 526081 h 1327274"/>
              <a:gd name="connsiteX11" fmla="*/ 6961 w 864913"/>
              <a:gd name="connsiteY11" fmla="*/ 560584 h 1327274"/>
              <a:gd name="connsiteX0" fmla="*/ 6961 w 878410"/>
              <a:gd name="connsiteY0" fmla="*/ 560584 h 1325203"/>
              <a:gd name="connsiteX1" fmla="*/ 96872 w 878410"/>
              <a:gd name="connsiteY1" fmla="*/ 392065 h 1325203"/>
              <a:gd name="connsiteX2" fmla="*/ 77366 w 878410"/>
              <a:gd name="connsiteY2" fmla="*/ 112864 h 1325203"/>
              <a:gd name="connsiteX3" fmla="*/ 229757 w 878410"/>
              <a:gd name="connsiteY3" fmla="*/ 19060 h 1325203"/>
              <a:gd name="connsiteX4" fmla="*/ 566246 w 878410"/>
              <a:gd name="connsiteY4" fmla="*/ 15575 h 1325203"/>
              <a:gd name="connsiteX5" fmla="*/ 717366 w 878410"/>
              <a:gd name="connsiteY5" fmla="*/ 187554 h 1325203"/>
              <a:gd name="connsiteX6" fmla="*/ 860184 w 878410"/>
              <a:gd name="connsiteY6" fmla="*/ 980249 h 1325203"/>
              <a:gd name="connsiteX7" fmla="*/ 819942 w 878410"/>
              <a:gd name="connsiteY7" fmla="*/ 1254587 h 1325203"/>
              <a:gd name="connsiteX8" fmla="*/ 351698 w 878410"/>
              <a:gd name="connsiteY8" fmla="*/ 1319456 h 1325203"/>
              <a:gd name="connsiteX9" fmla="*/ 177736 w 878410"/>
              <a:gd name="connsiteY9" fmla="*/ 1144426 h 1325203"/>
              <a:gd name="connsiteX10" fmla="*/ 125663 w 878410"/>
              <a:gd name="connsiteY10" fmla="*/ 526081 h 1325203"/>
              <a:gd name="connsiteX11" fmla="*/ 6961 w 878410"/>
              <a:gd name="connsiteY11" fmla="*/ 560584 h 1325203"/>
              <a:gd name="connsiteX0" fmla="*/ 6961 w 879480"/>
              <a:gd name="connsiteY0" fmla="*/ 560584 h 1324478"/>
              <a:gd name="connsiteX1" fmla="*/ 96872 w 879480"/>
              <a:gd name="connsiteY1" fmla="*/ 392065 h 1324478"/>
              <a:gd name="connsiteX2" fmla="*/ 77366 w 879480"/>
              <a:gd name="connsiteY2" fmla="*/ 112864 h 1324478"/>
              <a:gd name="connsiteX3" fmla="*/ 229757 w 879480"/>
              <a:gd name="connsiteY3" fmla="*/ 19060 h 1324478"/>
              <a:gd name="connsiteX4" fmla="*/ 566246 w 879480"/>
              <a:gd name="connsiteY4" fmla="*/ 15575 h 1324478"/>
              <a:gd name="connsiteX5" fmla="*/ 717366 w 879480"/>
              <a:gd name="connsiteY5" fmla="*/ 187554 h 1324478"/>
              <a:gd name="connsiteX6" fmla="*/ 861931 w 879480"/>
              <a:gd name="connsiteY6" fmla="*/ 1026005 h 1324478"/>
              <a:gd name="connsiteX7" fmla="*/ 819942 w 879480"/>
              <a:gd name="connsiteY7" fmla="*/ 1254587 h 1324478"/>
              <a:gd name="connsiteX8" fmla="*/ 351698 w 879480"/>
              <a:gd name="connsiteY8" fmla="*/ 1319456 h 1324478"/>
              <a:gd name="connsiteX9" fmla="*/ 177736 w 879480"/>
              <a:gd name="connsiteY9" fmla="*/ 1144426 h 1324478"/>
              <a:gd name="connsiteX10" fmla="*/ 125663 w 879480"/>
              <a:gd name="connsiteY10" fmla="*/ 526081 h 1324478"/>
              <a:gd name="connsiteX11" fmla="*/ 6961 w 879480"/>
              <a:gd name="connsiteY11" fmla="*/ 560584 h 1324478"/>
              <a:gd name="connsiteX0" fmla="*/ 6961 w 864502"/>
              <a:gd name="connsiteY0" fmla="*/ 560584 h 1326578"/>
              <a:gd name="connsiteX1" fmla="*/ 96872 w 864502"/>
              <a:gd name="connsiteY1" fmla="*/ 392065 h 1326578"/>
              <a:gd name="connsiteX2" fmla="*/ 77366 w 864502"/>
              <a:gd name="connsiteY2" fmla="*/ 112864 h 1326578"/>
              <a:gd name="connsiteX3" fmla="*/ 229757 w 864502"/>
              <a:gd name="connsiteY3" fmla="*/ 19060 h 1326578"/>
              <a:gd name="connsiteX4" fmla="*/ 566246 w 864502"/>
              <a:gd name="connsiteY4" fmla="*/ 15575 h 1326578"/>
              <a:gd name="connsiteX5" fmla="*/ 717366 w 864502"/>
              <a:gd name="connsiteY5" fmla="*/ 187554 h 1326578"/>
              <a:gd name="connsiteX6" fmla="*/ 861931 w 864502"/>
              <a:gd name="connsiteY6" fmla="*/ 1026005 h 1326578"/>
              <a:gd name="connsiteX7" fmla="*/ 773212 w 864502"/>
              <a:gd name="connsiteY7" fmla="*/ 1266151 h 1326578"/>
              <a:gd name="connsiteX8" fmla="*/ 351698 w 864502"/>
              <a:gd name="connsiteY8" fmla="*/ 1319456 h 1326578"/>
              <a:gd name="connsiteX9" fmla="*/ 177736 w 864502"/>
              <a:gd name="connsiteY9" fmla="*/ 1144426 h 1326578"/>
              <a:gd name="connsiteX10" fmla="*/ 125663 w 864502"/>
              <a:gd name="connsiteY10" fmla="*/ 526081 h 1326578"/>
              <a:gd name="connsiteX11" fmla="*/ 6961 w 864502"/>
              <a:gd name="connsiteY11" fmla="*/ 560584 h 1326578"/>
              <a:gd name="connsiteX0" fmla="*/ 6961 w 864110"/>
              <a:gd name="connsiteY0" fmla="*/ 560584 h 1331877"/>
              <a:gd name="connsiteX1" fmla="*/ 96872 w 864110"/>
              <a:gd name="connsiteY1" fmla="*/ 392065 h 1331877"/>
              <a:gd name="connsiteX2" fmla="*/ 77366 w 864110"/>
              <a:gd name="connsiteY2" fmla="*/ 112864 h 1331877"/>
              <a:gd name="connsiteX3" fmla="*/ 229757 w 864110"/>
              <a:gd name="connsiteY3" fmla="*/ 19060 h 1331877"/>
              <a:gd name="connsiteX4" fmla="*/ 566246 w 864110"/>
              <a:gd name="connsiteY4" fmla="*/ 15575 h 1331877"/>
              <a:gd name="connsiteX5" fmla="*/ 717366 w 864110"/>
              <a:gd name="connsiteY5" fmla="*/ 187554 h 1331877"/>
              <a:gd name="connsiteX6" fmla="*/ 861931 w 864110"/>
              <a:gd name="connsiteY6" fmla="*/ 1026005 h 1331877"/>
              <a:gd name="connsiteX7" fmla="*/ 773212 w 864110"/>
              <a:gd name="connsiteY7" fmla="*/ 1266151 h 1331877"/>
              <a:gd name="connsiteX8" fmla="*/ 386884 w 864110"/>
              <a:gd name="connsiteY8" fmla="*/ 1325422 h 1331877"/>
              <a:gd name="connsiteX9" fmla="*/ 177736 w 864110"/>
              <a:gd name="connsiteY9" fmla="*/ 1144426 h 1331877"/>
              <a:gd name="connsiteX10" fmla="*/ 125663 w 864110"/>
              <a:gd name="connsiteY10" fmla="*/ 526081 h 1331877"/>
              <a:gd name="connsiteX11" fmla="*/ 6961 w 864110"/>
              <a:gd name="connsiteY11" fmla="*/ 560584 h 1331877"/>
              <a:gd name="connsiteX0" fmla="*/ 6961 w 864110"/>
              <a:gd name="connsiteY0" fmla="*/ 560584 h 1332354"/>
              <a:gd name="connsiteX1" fmla="*/ 96872 w 864110"/>
              <a:gd name="connsiteY1" fmla="*/ 392065 h 1332354"/>
              <a:gd name="connsiteX2" fmla="*/ 77366 w 864110"/>
              <a:gd name="connsiteY2" fmla="*/ 112864 h 1332354"/>
              <a:gd name="connsiteX3" fmla="*/ 229757 w 864110"/>
              <a:gd name="connsiteY3" fmla="*/ 19060 h 1332354"/>
              <a:gd name="connsiteX4" fmla="*/ 566246 w 864110"/>
              <a:gd name="connsiteY4" fmla="*/ 15575 h 1332354"/>
              <a:gd name="connsiteX5" fmla="*/ 717366 w 864110"/>
              <a:gd name="connsiteY5" fmla="*/ 187554 h 1332354"/>
              <a:gd name="connsiteX6" fmla="*/ 861931 w 864110"/>
              <a:gd name="connsiteY6" fmla="*/ 1026005 h 1332354"/>
              <a:gd name="connsiteX7" fmla="*/ 773212 w 864110"/>
              <a:gd name="connsiteY7" fmla="*/ 1266151 h 1332354"/>
              <a:gd name="connsiteX8" fmla="*/ 386884 w 864110"/>
              <a:gd name="connsiteY8" fmla="*/ 1325422 h 1332354"/>
              <a:gd name="connsiteX9" fmla="*/ 197485 w 864110"/>
              <a:gd name="connsiteY9" fmla="*/ 1137282 h 1332354"/>
              <a:gd name="connsiteX10" fmla="*/ 125663 w 864110"/>
              <a:gd name="connsiteY10" fmla="*/ 526081 h 1332354"/>
              <a:gd name="connsiteX11" fmla="*/ 6961 w 864110"/>
              <a:gd name="connsiteY11" fmla="*/ 560584 h 1332354"/>
              <a:gd name="connsiteX0" fmla="*/ 6961 w 864110"/>
              <a:gd name="connsiteY0" fmla="*/ 560674 h 1332444"/>
              <a:gd name="connsiteX1" fmla="*/ 96872 w 864110"/>
              <a:gd name="connsiteY1" fmla="*/ 392155 h 1332444"/>
              <a:gd name="connsiteX2" fmla="*/ 79552 w 864110"/>
              <a:gd name="connsiteY2" fmla="*/ 114810 h 1332444"/>
              <a:gd name="connsiteX3" fmla="*/ 229757 w 864110"/>
              <a:gd name="connsiteY3" fmla="*/ 19150 h 1332444"/>
              <a:gd name="connsiteX4" fmla="*/ 566246 w 864110"/>
              <a:gd name="connsiteY4" fmla="*/ 15665 h 1332444"/>
              <a:gd name="connsiteX5" fmla="*/ 717366 w 864110"/>
              <a:gd name="connsiteY5" fmla="*/ 187644 h 1332444"/>
              <a:gd name="connsiteX6" fmla="*/ 861931 w 864110"/>
              <a:gd name="connsiteY6" fmla="*/ 1026095 h 1332444"/>
              <a:gd name="connsiteX7" fmla="*/ 773212 w 864110"/>
              <a:gd name="connsiteY7" fmla="*/ 1266241 h 1332444"/>
              <a:gd name="connsiteX8" fmla="*/ 386884 w 864110"/>
              <a:gd name="connsiteY8" fmla="*/ 1325512 h 1332444"/>
              <a:gd name="connsiteX9" fmla="*/ 197485 w 864110"/>
              <a:gd name="connsiteY9" fmla="*/ 1137372 h 1332444"/>
              <a:gd name="connsiteX10" fmla="*/ 125663 w 864110"/>
              <a:gd name="connsiteY10" fmla="*/ 526171 h 1332444"/>
              <a:gd name="connsiteX11" fmla="*/ 6961 w 864110"/>
              <a:gd name="connsiteY11" fmla="*/ 560674 h 1332444"/>
              <a:gd name="connsiteX0" fmla="*/ 8576 w 843625"/>
              <a:gd name="connsiteY0" fmla="*/ 550409 h 1332444"/>
              <a:gd name="connsiteX1" fmla="*/ 76387 w 843625"/>
              <a:gd name="connsiteY1" fmla="*/ 392155 h 1332444"/>
              <a:gd name="connsiteX2" fmla="*/ 59067 w 843625"/>
              <a:gd name="connsiteY2" fmla="*/ 114810 h 1332444"/>
              <a:gd name="connsiteX3" fmla="*/ 209272 w 843625"/>
              <a:gd name="connsiteY3" fmla="*/ 19150 h 1332444"/>
              <a:gd name="connsiteX4" fmla="*/ 545761 w 843625"/>
              <a:gd name="connsiteY4" fmla="*/ 15665 h 1332444"/>
              <a:gd name="connsiteX5" fmla="*/ 696881 w 843625"/>
              <a:gd name="connsiteY5" fmla="*/ 187644 h 1332444"/>
              <a:gd name="connsiteX6" fmla="*/ 841446 w 843625"/>
              <a:gd name="connsiteY6" fmla="*/ 1026095 h 1332444"/>
              <a:gd name="connsiteX7" fmla="*/ 752727 w 843625"/>
              <a:gd name="connsiteY7" fmla="*/ 1266241 h 1332444"/>
              <a:gd name="connsiteX8" fmla="*/ 366399 w 843625"/>
              <a:gd name="connsiteY8" fmla="*/ 1325512 h 1332444"/>
              <a:gd name="connsiteX9" fmla="*/ 177000 w 843625"/>
              <a:gd name="connsiteY9" fmla="*/ 1137372 h 1332444"/>
              <a:gd name="connsiteX10" fmla="*/ 105178 w 843625"/>
              <a:gd name="connsiteY10" fmla="*/ 526171 h 1332444"/>
              <a:gd name="connsiteX11" fmla="*/ 8576 w 843625"/>
              <a:gd name="connsiteY11" fmla="*/ 550409 h 1332444"/>
              <a:gd name="connsiteX0" fmla="*/ 8576 w 843625"/>
              <a:gd name="connsiteY0" fmla="*/ 550409 h 1332444"/>
              <a:gd name="connsiteX1" fmla="*/ 76387 w 843625"/>
              <a:gd name="connsiteY1" fmla="*/ 392155 h 1332444"/>
              <a:gd name="connsiteX2" fmla="*/ 59067 w 843625"/>
              <a:gd name="connsiteY2" fmla="*/ 114810 h 1332444"/>
              <a:gd name="connsiteX3" fmla="*/ 209272 w 843625"/>
              <a:gd name="connsiteY3" fmla="*/ 19150 h 1332444"/>
              <a:gd name="connsiteX4" fmla="*/ 545761 w 843625"/>
              <a:gd name="connsiteY4" fmla="*/ 15665 h 1332444"/>
              <a:gd name="connsiteX5" fmla="*/ 696881 w 843625"/>
              <a:gd name="connsiteY5" fmla="*/ 187644 h 1332444"/>
              <a:gd name="connsiteX6" fmla="*/ 841446 w 843625"/>
              <a:gd name="connsiteY6" fmla="*/ 1026095 h 1332444"/>
              <a:gd name="connsiteX7" fmla="*/ 752727 w 843625"/>
              <a:gd name="connsiteY7" fmla="*/ 1266241 h 1332444"/>
              <a:gd name="connsiteX8" fmla="*/ 366399 w 843625"/>
              <a:gd name="connsiteY8" fmla="*/ 1325512 h 1332444"/>
              <a:gd name="connsiteX9" fmla="*/ 177000 w 843625"/>
              <a:gd name="connsiteY9" fmla="*/ 1137372 h 1332444"/>
              <a:gd name="connsiteX10" fmla="*/ 105178 w 843625"/>
              <a:gd name="connsiteY10" fmla="*/ 526171 h 1332444"/>
              <a:gd name="connsiteX11" fmla="*/ 8576 w 843625"/>
              <a:gd name="connsiteY11" fmla="*/ 550409 h 1332444"/>
              <a:gd name="connsiteX0" fmla="*/ 8576 w 843625"/>
              <a:gd name="connsiteY0" fmla="*/ 550409 h 1332528"/>
              <a:gd name="connsiteX1" fmla="*/ 76387 w 843625"/>
              <a:gd name="connsiteY1" fmla="*/ 392155 h 1332528"/>
              <a:gd name="connsiteX2" fmla="*/ 59067 w 843625"/>
              <a:gd name="connsiteY2" fmla="*/ 114810 h 1332528"/>
              <a:gd name="connsiteX3" fmla="*/ 209272 w 843625"/>
              <a:gd name="connsiteY3" fmla="*/ 19150 h 1332528"/>
              <a:gd name="connsiteX4" fmla="*/ 545761 w 843625"/>
              <a:gd name="connsiteY4" fmla="*/ 15665 h 1332528"/>
              <a:gd name="connsiteX5" fmla="*/ 696881 w 843625"/>
              <a:gd name="connsiteY5" fmla="*/ 187644 h 1332528"/>
              <a:gd name="connsiteX6" fmla="*/ 841446 w 843625"/>
              <a:gd name="connsiteY6" fmla="*/ 1026095 h 1332528"/>
              <a:gd name="connsiteX7" fmla="*/ 752727 w 843625"/>
              <a:gd name="connsiteY7" fmla="*/ 1266241 h 1332528"/>
              <a:gd name="connsiteX8" fmla="*/ 366399 w 843625"/>
              <a:gd name="connsiteY8" fmla="*/ 1325512 h 1332528"/>
              <a:gd name="connsiteX9" fmla="*/ 184643 w 843625"/>
              <a:gd name="connsiteY9" fmla="*/ 1136120 h 1332528"/>
              <a:gd name="connsiteX10" fmla="*/ 105178 w 843625"/>
              <a:gd name="connsiteY10" fmla="*/ 526171 h 1332528"/>
              <a:gd name="connsiteX11" fmla="*/ 8576 w 843625"/>
              <a:gd name="connsiteY11" fmla="*/ 550409 h 1332528"/>
              <a:gd name="connsiteX0" fmla="*/ 8576 w 843404"/>
              <a:gd name="connsiteY0" fmla="*/ 550409 h 1327013"/>
              <a:gd name="connsiteX1" fmla="*/ 76387 w 843404"/>
              <a:gd name="connsiteY1" fmla="*/ 392155 h 1327013"/>
              <a:gd name="connsiteX2" fmla="*/ 59067 w 843404"/>
              <a:gd name="connsiteY2" fmla="*/ 114810 h 1327013"/>
              <a:gd name="connsiteX3" fmla="*/ 209272 w 843404"/>
              <a:gd name="connsiteY3" fmla="*/ 19150 h 1327013"/>
              <a:gd name="connsiteX4" fmla="*/ 545761 w 843404"/>
              <a:gd name="connsiteY4" fmla="*/ 15665 h 1327013"/>
              <a:gd name="connsiteX5" fmla="*/ 696881 w 843404"/>
              <a:gd name="connsiteY5" fmla="*/ 187644 h 1327013"/>
              <a:gd name="connsiteX6" fmla="*/ 841446 w 843404"/>
              <a:gd name="connsiteY6" fmla="*/ 1026095 h 1327013"/>
              <a:gd name="connsiteX7" fmla="*/ 752727 w 843404"/>
              <a:gd name="connsiteY7" fmla="*/ 1266241 h 1327013"/>
              <a:gd name="connsiteX8" fmla="*/ 390961 w 843404"/>
              <a:gd name="connsiteY8" fmla="*/ 1319274 h 1327013"/>
              <a:gd name="connsiteX9" fmla="*/ 184643 w 843404"/>
              <a:gd name="connsiteY9" fmla="*/ 1136120 h 1327013"/>
              <a:gd name="connsiteX10" fmla="*/ 105178 w 843404"/>
              <a:gd name="connsiteY10" fmla="*/ 526171 h 1327013"/>
              <a:gd name="connsiteX11" fmla="*/ 8576 w 843404"/>
              <a:gd name="connsiteY11" fmla="*/ 550409 h 1327013"/>
              <a:gd name="connsiteX0" fmla="*/ 8576 w 843404"/>
              <a:gd name="connsiteY0" fmla="*/ 567995 h 1344599"/>
              <a:gd name="connsiteX1" fmla="*/ 76387 w 843404"/>
              <a:gd name="connsiteY1" fmla="*/ 409741 h 1344599"/>
              <a:gd name="connsiteX2" fmla="*/ 59067 w 843404"/>
              <a:gd name="connsiteY2" fmla="*/ 132396 h 1344599"/>
              <a:gd name="connsiteX3" fmla="*/ 262200 w 843404"/>
              <a:gd name="connsiteY3" fmla="*/ 8133 h 1344599"/>
              <a:gd name="connsiteX4" fmla="*/ 545761 w 843404"/>
              <a:gd name="connsiteY4" fmla="*/ 33251 h 1344599"/>
              <a:gd name="connsiteX5" fmla="*/ 696881 w 843404"/>
              <a:gd name="connsiteY5" fmla="*/ 205230 h 1344599"/>
              <a:gd name="connsiteX6" fmla="*/ 841446 w 843404"/>
              <a:gd name="connsiteY6" fmla="*/ 1043681 h 1344599"/>
              <a:gd name="connsiteX7" fmla="*/ 752727 w 843404"/>
              <a:gd name="connsiteY7" fmla="*/ 1283827 h 1344599"/>
              <a:gd name="connsiteX8" fmla="*/ 390961 w 843404"/>
              <a:gd name="connsiteY8" fmla="*/ 1336860 h 1344599"/>
              <a:gd name="connsiteX9" fmla="*/ 184643 w 843404"/>
              <a:gd name="connsiteY9" fmla="*/ 1153706 h 1344599"/>
              <a:gd name="connsiteX10" fmla="*/ 105178 w 843404"/>
              <a:gd name="connsiteY10" fmla="*/ 543757 h 1344599"/>
              <a:gd name="connsiteX11" fmla="*/ 8576 w 843404"/>
              <a:gd name="connsiteY11" fmla="*/ 567995 h 1344599"/>
              <a:gd name="connsiteX0" fmla="*/ 8576 w 843404"/>
              <a:gd name="connsiteY0" fmla="*/ 567509 h 1344113"/>
              <a:gd name="connsiteX1" fmla="*/ 76387 w 843404"/>
              <a:gd name="connsiteY1" fmla="*/ 409255 h 1344113"/>
              <a:gd name="connsiteX2" fmla="*/ 99190 w 843404"/>
              <a:gd name="connsiteY2" fmla="*/ 125338 h 1344113"/>
              <a:gd name="connsiteX3" fmla="*/ 262200 w 843404"/>
              <a:gd name="connsiteY3" fmla="*/ 7647 h 1344113"/>
              <a:gd name="connsiteX4" fmla="*/ 545761 w 843404"/>
              <a:gd name="connsiteY4" fmla="*/ 32765 h 1344113"/>
              <a:gd name="connsiteX5" fmla="*/ 696881 w 843404"/>
              <a:gd name="connsiteY5" fmla="*/ 204744 h 1344113"/>
              <a:gd name="connsiteX6" fmla="*/ 841446 w 843404"/>
              <a:gd name="connsiteY6" fmla="*/ 1043195 h 1344113"/>
              <a:gd name="connsiteX7" fmla="*/ 752727 w 843404"/>
              <a:gd name="connsiteY7" fmla="*/ 1283341 h 1344113"/>
              <a:gd name="connsiteX8" fmla="*/ 390961 w 843404"/>
              <a:gd name="connsiteY8" fmla="*/ 1336374 h 1344113"/>
              <a:gd name="connsiteX9" fmla="*/ 184643 w 843404"/>
              <a:gd name="connsiteY9" fmla="*/ 1153220 h 1344113"/>
              <a:gd name="connsiteX10" fmla="*/ 105178 w 843404"/>
              <a:gd name="connsiteY10" fmla="*/ 543271 h 1344113"/>
              <a:gd name="connsiteX11" fmla="*/ 8576 w 843404"/>
              <a:gd name="connsiteY11" fmla="*/ 567509 h 1344113"/>
              <a:gd name="connsiteX0" fmla="*/ 8576 w 843404"/>
              <a:gd name="connsiteY0" fmla="*/ 566478 h 1343082"/>
              <a:gd name="connsiteX1" fmla="*/ 76387 w 843404"/>
              <a:gd name="connsiteY1" fmla="*/ 408224 h 1343082"/>
              <a:gd name="connsiteX2" fmla="*/ 99190 w 843404"/>
              <a:gd name="connsiteY2" fmla="*/ 124307 h 1343082"/>
              <a:gd name="connsiteX3" fmla="*/ 262200 w 843404"/>
              <a:gd name="connsiteY3" fmla="*/ 6616 h 1343082"/>
              <a:gd name="connsiteX4" fmla="*/ 579343 w 843404"/>
              <a:gd name="connsiteY4" fmla="*/ 35092 h 1343082"/>
              <a:gd name="connsiteX5" fmla="*/ 696881 w 843404"/>
              <a:gd name="connsiteY5" fmla="*/ 203713 h 1343082"/>
              <a:gd name="connsiteX6" fmla="*/ 841446 w 843404"/>
              <a:gd name="connsiteY6" fmla="*/ 1042164 h 1343082"/>
              <a:gd name="connsiteX7" fmla="*/ 752727 w 843404"/>
              <a:gd name="connsiteY7" fmla="*/ 1282310 h 1343082"/>
              <a:gd name="connsiteX8" fmla="*/ 390961 w 843404"/>
              <a:gd name="connsiteY8" fmla="*/ 1335343 h 1343082"/>
              <a:gd name="connsiteX9" fmla="*/ 184643 w 843404"/>
              <a:gd name="connsiteY9" fmla="*/ 1152189 h 1343082"/>
              <a:gd name="connsiteX10" fmla="*/ 105178 w 843404"/>
              <a:gd name="connsiteY10" fmla="*/ 542240 h 1343082"/>
              <a:gd name="connsiteX11" fmla="*/ 8576 w 843404"/>
              <a:gd name="connsiteY11" fmla="*/ 566478 h 1343082"/>
              <a:gd name="connsiteX0" fmla="*/ 8576 w 843404"/>
              <a:gd name="connsiteY0" fmla="*/ 580816 h 1357420"/>
              <a:gd name="connsiteX1" fmla="*/ 76387 w 843404"/>
              <a:gd name="connsiteY1" fmla="*/ 422562 h 1357420"/>
              <a:gd name="connsiteX2" fmla="*/ 99190 w 843404"/>
              <a:gd name="connsiteY2" fmla="*/ 138645 h 1357420"/>
              <a:gd name="connsiteX3" fmla="*/ 308863 w 843404"/>
              <a:gd name="connsiteY3" fmla="*/ 4451 h 1357420"/>
              <a:gd name="connsiteX4" fmla="*/ 579343 w 843404"/>
              <a:gd name="connsiteY4" fmla="*/ 49430 h 1357420"/>
              <a:gd name="connsiteX5" fmla="*/ 696881 w 843404"/>
              <a:gd name="connsiteY5" fmla="*/ 218051 h 1357420"/>
              <a:gd name="connsiteX6" fmla="*/ 841446 w 843404"/>
              <a:gd name="connsiteY6" fmla="*/ 1056502 h 1357420"/>
              <a:gd name="connsiteX7" fmla="*/ 752727 w 843404"/>
              <a:gd name="connsiteY7" fmla="*/ 1296648 h 1357420"/>
              <a:gd name="connsiteX8" fmla="*/ 390961 w 843404"/>
              <a:gd name="connsiteY8" fmla="*/ 1349681 h 1357420"/>
              <a:gd name="connsiteX9" fmla="*/ 184643 w 843404"/>
              <a:gd name="connsiteY9" fmla="*/ 1166527 h 1357420"/>
              <a:gd name="connsiteX10" fmla="*/ 105178 w 843404"/>
              <a:gd name="connsiteY10" fmla="*/ 556578 h 1357420"/>
              <a:gd name="connsiteX11" fmla="*/ 8576 w 843404"/>
              <a:gd name="connsiteY11" fmla="*/ 580816 h 1357420"/>
              <a:gd name="connsiteX0" fmla="*/ 8576 w 842535"/>
              <a:gd name="connsiteY0" fmla="*/ 580879 h 1357483"/>
              <a:gd name="connsiteX1" fmla="*/ 76387 w 842535"/>
              <a:gd name="connsiteY1" fmla="*/ 422625 h 1357483"/>
              <a:gd name="connsiteX2" fmla="*/ 99190 w 842535"/>
              <a:gd name="connsiteY2" fmla="*/ 138708 h 1357483"/>
              <a:gd name="connsiteX3" fmla="*/ 308863 w 842535"/>
              <a:gd name="connsiteY3" fmla="*/ 4514 h 1357483"/>
              <a:gd name="connsiteX4" fmla="*/ 579343 w 842535"/>
              <a:gd name="connsiteY4" fmla="*/ 49493 h 1357483"/>
              <a:gd name="connsiteX5" fmla="*/ 714903 w 842535"/>
              <a:gd name="connsiteY5" fmla="*/ 221806 h 1357483"/>
              <a:gd name="connsiteX6" fmla="*/ 841446 w 842535"/>
              <a:gd name="connsiteY6" fmla="*/ 1056565 h 1357483"/>
              <a:gd name="connsiteX7" fmla="*/ 752727 w 842535"/>
              <a:gd name="connsiteY7" fmla="*/ 1296711 h 1357483"/>
              <a:gd name="connsiteX8" fmla="*/ 390961 w 842535"/>
              <a:gd name="connsiteY8" fmla="*/ 1349744 h 1357483"/>
              <a:gd name="connsiteX9" fmla="*/ 184643 w 842535"/>
              <a:gd name="connsiteY9" fmla="*/ 1166590 h 1357483"/>
              <a:gd name="connsiteX10" fmla="*/ 105178 w 842535"/>
              <a:gd name="connsiteY10" fmla="*/ 556641 h 1357483"/>
              <a:gd name="connsiteX11" fmla="*/ 8576 w 842535"/>
              <a:gd name="connsiteY11" fmla="*/ 580879 h 1357483"/>
              <a:gd name="connsiteX0" fmla="*/ 8576 w 842535"/>
              <a:gd name="connsiteY0" fmla="*/ 577971 h 1354575"/>
              <a:gd name="connsiteX1" fmla="*/ 76387 w 842535"/>
              <a:gd name="connsiteY1" fmla="*/ 419717 h 1354575"/>
              <a:gd name="connsiteX2" fmla="*/ 99190 w 842535"/>
              <a:gd name="connsiteY2" fmla="*/ 135800 h 1354575"/>
              <a:gd name="connsiteX3" fmla="*/ 308863 w 842535"/>
              <a:gd name="connsiteY3" fmla="*/ 1606 h 1354575"/>
              <a:gd name="connsiteX4" fmla="*/ 714903 w 842535"/>
              <a:gd name="connsiteY4" fmla="*/ 218898 h 1354575"/>
              <a:gd name="connsiteX5" fmla="*/ 841446 w 842535"/>
              <a:gd name="connsiteY5" fmla="*/ 1053657 h 1354575"/>
              <a:gd name="connsiteX6" fmla="*/ 752727 w 842535"/>
              <a:gd name="connsiteY6" fmla="*/ 1293803 h 1354575"/>
              <a:gd name="connsiteX7" fmla="*/ 390961 w 842535"/>
              <a:gd name="connsiteY7" fmla="*/ 1346836 h 1354575"/>
              <a:gd name="connsiteX8" fmla="*/ 184643 w 842535"/>
              <a:gd name="connsiteY8" fmla="*/ 1163682 h 1354575"/>
              <a:gd name="connsiteX9" fmla="*/ 105178 w 842535"/>
              <a:gd name="connsiteY9" fmla="*/ 553733 h 1354575"/>
              <a:gd name="connsiteX10" fmla="*/ 8576 w 842535"/>
              <a:gd name="connsiteY10" fmla="*/ 577971 h 1354575"/>
              <a:gd name="connsiteX0" fmla="*/ 8576 w 841897"/>
              <a:gd name="connsiteY0" fmla="*/ 576547 h 1353151"/>
              <a:gd name="connsiteX1" fmla="*/ 76387 w 841897"/>
              <a:gd name="connsiteY1" fmla="*/ 418293 h 1353151"/>
              <a:gd name="connsiteX2" fmla="*/ 99190 w 841897"/>
              <a:gd name="connsiteY2" fmla="*/ 134376 h 1353151"/>
              <a:gd name="connsiteX3" fmla="*/ 308863 w 841897"/>
              <a:gd name="connsiteY3" fmla="*/ 182 h 1353151"/>
              <a:gd name="connsiteX4" fmla="*/ 730941 w 841897"/>
              <a:gd name="connsiteY4" fmla="*/ 159475 h 1353151"/>
              <a:gd name="connsiteX5" fmla="*/ 841446 w 841897"/>
              <a:gd name="connsiteY5" fmla="*/ 1052233 h 1353151"/>
              <a:gd name="connsiteX6" fmla="*/ 752727 w 841897"/>
              <a:gd name="connsiteY6" fmla="*/ 1292379 h 1353151"/>
              <a:gd name="connsiteX7" fmla="*/ 390961 w 841897"/>
              <a:gd name="connsiteY7" fmla="*/ 1345412 h 1353151"/>
              <a:gd name="connsiteX8" fmla="*/ 184643 w 841897"/>
              <a:gd name="connsiteY8" fmla="*/ 1162258 h 1353151"/>
              <a:gd name="connsiteX9" fmla="*/ 105178 w 841897"/>
              <a:gd name="connsiteY9" fmla="*/ 552309 h 1353151"/>
              <a:gd name="connsiteX10" fmla="*/ 8576 w 841897"/>
              <a:gd name="connsiteY10" fmla="*/ 576547 h 1353151"/>
              <a:gd name="connsiteX0" fmla="*/ 8576 w 852902"/>
              <a:gd name="connsiteY0" fmla="*/ 576547 h 1354413"/>
              <a:gd name="connsiteX1" fmla="*/ 76387 w 852902"/>
              <a:gd name="connsiteY1" fmla="*/ 418293 h 1354413"/>
              <a:gd name="connsiteX2" fmla="*/ 99190 w 852902"/>
              <a:gd name="connsiteY2" fmla="*/ 134376 h 1354413"/>
              <a:gd name="connsiteX3" fmla="*/ 308863 w 852902"/>
              <a:gd name="connsiteY3" fmla="*/ 182 h 1354413"/>
              <a:gd name="connsiteX4" fmla="*/ 730941 w 852902"/>
              <a:gd name="connsiteY4" fmla="*/ 159475 h 1354413"/>
              <a:gd name="connsiteX5" fmla="*/ 852579 w 852902"/>
              <a:gd name="connsiteY5" fmla="*/ 1001682 h 1354413"/>
              <a:gd name="connsiteX6" fmla="*/ 752727 w 852902"/>
              <a:gd name="connsiteY6" fmla="*/ 1292379 h 1354413"/>
              <a:gd name="connsiteX7" fmla="*/ 390961 w 852902"/>
              <a:gd name="connsiteY7" fmla="*/ 1345412 h 1354413"/>
              <a:gd name="connsiteX8" fmla="*/ 184643 w 852902"/>
              <a:gd name="connsiteY8" fmla="*/ 1162258 h 1354413"/>
              <a:gd name="connsiteX9" fmla="*/ 105178 w 852902"/>
              <a:gd name="connsiteY9" fmla="*/ 552309 h 1354413"/>
              <a:gd name="connsiteX10" fmla="*/ 8576 w 852902"/>
              <a:gd name="connsiteY10" fmla="*/ 576547 h 1354413"/>
              <a:gd name="connsiteX0" fmla="*/ 9753 w 842440"/>
              <a:gd name="connsiteY0" fmla="*/ 568913 h 1354413"/>
              <a:gd name="connsiteX1" fmla="*/ 65925 w 842440"/>
              <a:gd name="connsiteY1" fmla="*/ 418293 h 1354413"/>
              <a:gd name="connsiteX2" fmla="*/ 88728 w 842440"/>
              <a:gd name="connsiteY2" fmla="*/ 134376 h 1354413"/>
              <a:gd name="connsiteX3" fmla="*/ 298401 w 842440"/>
              <a:gd name="connsiteY3" fmla="*/ 182 h 1354413"/>
              <a:gd name="connsiteX4" fmla="*/ 720479 w 842440"/>
              <a:gd name="connsiteY4" fmla="*/ 159475 h 1354413"/>
              <a:gd name="connsiteX5" fmla="*/ 842117 w 842440"/>
              <a:gd name="connsiteY5" fmla="*/ 1001682 h 1354413"/>
              <a:gd name="connsiteX6" fmla="*/ 742265 w 842440"/>
              <a:gd name="connsiteY6" fmla="*/ 1292379 h 1354413"/>
              <a:gd name="connsiteX7" fmla="*/ 380499 w 842440"/>
              <a:gd name="connsiteY7" fmla="*/ 1345412 h 1354413"/>
              <a:gd name="connsiteX8" fmla="*/ 174181 w 842440"/>
              <a:gd name="connsiteY8" fmla="*/ 1162258 h 1354413"/>
              <a:gd name="connsiteX9" fmla="*/ 94716 w 842440"/>
              <a:gd name="connsiteY9" fmla="*/ 552309 h 1354413"/>
              <a:gd name="connsiteX10" fmla="*/ 9753 w 842440"/>
              <a:gd name="connsiteY10" fmla="*/ 568913 h 1354413"/>
              <a:gd name="connsiteX0" fmla="*/ 9475 w 842162"/>
              <a:gd name="connsiteY0" fmla="*/ 568921 h 1354421"/>
              <a:gd name="connsiteX1" fmla="*/ 68141 w 842162"/>
              <a:gd name="connsiteY1" fmla="*/ 437939 h 1354421"/>
              <a:gd name="connsiteX2" fmla="*/ 88450 w 842162"/>
              <a:gd name="connsiteY2" fmla="*/ 134384 h 1354421"/>
              <a:gd name="connsiteX3" fmla="*/ 298123 w 842162"/>
              <a:gd name="connsiteY3" fmla="*/ 190 h 1354421"/>
              <a:gd name="connsiteX4" fmla="*/ 720201 w 842162"/>
              <a:gd name="connsiteY4" fmla="*/ 159483 h 1354421"/>
              <a:gd name="connsiteX5" fmla="*/ 841839 w 842162"/>
              <a:gd name="connsiteY5" fmla="*/ 1001690 h 1354421"/>
              <a:gd name="connsiteX6" fmla="*/ 741987 w 842162"/>
              <a:gd name="connsiteY6" fmla="*/ 1292387 h 1354421"/>
              <a:gd name="connsiteX7" fmla="*/ 380221 w 842162"/>
              <a:gd name="connsiteY7" fmla="*/ 1345420 h 1354421"/>
              <a:gd name="connsiteX8" fmla="*/ 173903 w 842162"/>
              <a:gd name="connsiteY8" fmla="*/ 1162266 h 1354421"/>
              <a:gd name="connsiteX9" fmla="*/ 94438 w 842162"/>
              <a:gd name="connsiteY9" fmla="*/ 552317 h 1354421"/>
              <a:gd name="connsiteX10" fmla="*/ 9475 w 842162"/>
              <a:gd name="connsiteY10" fmla="*/ 568921 h 1354421"/>
              <a:gd name="connsiteX0" fmla="*/ 9475 w 842162"/>
              <a:gd name="connsiteY0" fmla="*/ 568732 h 1354232"/>
              <a:gd name="connsiteX1" fmla="*/ 68141 w 842162"/>
              <a:gd name="connsiteY1" fmla="*/ 437750 h 1354232"/>
              <a:gd name="connsiteX2" fmla="*/ 86360 w 842162"/>
              <a:gd name="connsiteY2" fmla="*/ 157448 h 1354232"/>
              <a:gd name="connsiteX3" fmla="*/ 298123 w 842162"/>
              <a:gd name="connsiteY3" fmla="*/ 1 h 1354232"/>
              <a:gd name="connsiteX4" fmla="*/ 720201 w 842162"/>
              <a:gd name="connsiteY4" fmla="*/ 159294 h 1354232"/>
              <a:gd name="connsiteX5" fmla="*/ 841839 w 842162"/>
              <a:gd name="connsiteY5" fmla="*/ 1001501 h 1354232"/>
              <a:gd name="connsiteX6" fmla="*/ 741987 w 842162"/>
              <a:gd name="connsiteY6" fmla="*/ 1292198 h 1354232"/>
              <a:gd name="connsiteX7" fmla="*/ 380221 w 842162"/>
              <a:gd name="connsiteY7" fmla="*/ 1345231 h 1354232"/>
              <a:gd name="connsiteX8" fmla="*/ 173903 w 842162"/>
              <a:gd name="connsiteY8" fmla="*/ 1162077 h 1354232"/>
              <a:gd name="connsiteX9" fmla="*/ 94438 w 842162"/>
              <a:gd name="connsiteY9" fmla="*/ 552128 h 1354232"/>
              <a:gd name="connsiteX10" fmla="*/ 9475 w 842162"/>
              <a:gd name="connsiteY10" fmla="*/ 568732 h 1354232"/>
              <a:gd name="connsiteX0" fmla="*/ 9475 w 842162"/>
              <a:gd name="connsiteY0" fmla="*/ 553089 h 1338589"/>
              <a:gd name="connsiteX1" fmla="*/ 68141 w 842162"/>
              <a:gd name="connsiteY1" fmla="*/ 422107 h 1338589"/>
              <a:gd name="connsiteX2" fmla="*/ 86360 w 842162"/>
              <a:gd name="connsiteY2" fmla="*/ 141805 h 1338589"/>
              <a:gd name="connsiteX3" fmla="*/ 302731 w 842162"/>
              <a:gd name="connsiteY3" fmla="*/ 786 h 1338589"/>
              <a:gd name="connsiteX4" fmla="*/ 720201 w 842162"/>
              <a:gd name="connsiteY4" fmla="*/ 143651 h 1338589"/>
              <a:gd name="connsiteX5" fmla="*/ 841839 w 842162"/>
              <a:gd name="connsiteY5" fmla="*/ 985858 h 1338589"/>
              <a:gd name="connsiteX6" fmla="*/ 741987 w 842162"/>
              <a:gd name="connsiteY6" fmla="*/ 1276555 h 1338589"/>
              <a:gd name="connsiteX7" fmla="*/ 380221 w 842162"/>
              <a:gd name="connsiteY7" fmla="*/ 1329588 h 1338589"/>
              <a:gd name="connsiteX8" fmla="*/ 173903 w 842162"/>
              <a:gd name="connsiteY8" fmla="*/ 1146434 h 1338589"/>
              <a:gd name="connsiteX9" fmla="*/ 94438 w 842162"/>
              <a:gd name="connsiteY9" fmla="*/ 536485 h 1338589"/>
              <a:gd name="connsiteX10" fmla="*/ 9475 w 842162"/>
              <a:gd name="connsiteY10" fmla="*/ 553089 h 1338589"/>
              <a:gd name="connsiteX0" fmla="*/ 9475 w 842162"/>
              <a:gd name="connsiteY0" fmla="*/ 556656 h 1342156"/>
              <a:gd name="connsiteX1" fmla="*/ 68141 w 842162"/>
              <a:gd name="connsiteY1" fmla="*/ 425674 h 1342156"/>
              <a:gd name="connsiteX2" fmla="*/ 86360 w 842162"/>
              <a:gd name="connsiteY2" fmla="*/ 145372 h 1342156"/>
              <a:gd name="connsiteX3" fmla="*/ 302731 w 842162"/>
              <a:gd name="connsiteY3" fmla="*/ 4353 h 1342156"/>
              <a:gd name="connsiteX4" fmla="*/ 720201 w 842162"/>
              <a:gd name="connsiteY4" fmla="*/ 147218 h 1342156"/>
              <a:gd name="connsiteX5" fmla="*/ 841839 w 842162"/>
              <a:gd name="connsiteY5" fmla="*/ 989425 h 1342156"/>
              <a:gd name="connsiteX6" fmla="*/ 741987 w 842162"/>
              <a:gd name="connsiteY6" fmla="*/ 1280122 h 1342156"/>
              <a:gd name="connsiteX7" fmla="*/ 380221 w 842162"/>
              <a:gd name="connsiteY7" fmla="*/ 1333155 h 1342156"/>
              <a:gd name="connsiteX8" fmla="*/ 173903 w 842162"/>
              <a:gd name="connsiteY8" fmla="*/ 1150001 h 1342156"/>
              <a:gd name="connsiteX9" fmla="*/ 94438 w 842162"/>
              <a:gd name="connsiteY9" fmla="*/ 540052 h 1342156"/>
              <a:gd name="connsiteX10" fmla="*/ 9475 w 842162"/>
              <a:gd name="connsiteY10" fmla="*/ 556656 h 1342156"/>
              <a:gd name="connsiteX0" fmla="*/ 9475 w 842162"/>
              <a:gd name="connsiteY0" fmla="*/ 553349 h 1338849"/>
              <a:gd name="connsiteX1" fmla="*/ 68141 w 842162"/>
              <a:gd name="connsiteY1" fmla="*/ 422367 h 1338849"/>
              <a:gd name="connsiteX2" fmla="*/ 96954 w 842162"/>
              <a:gd name="connsiteY2" fmla="*/ 146058 h 1338849"/>
              <a:gd name="connsiteX3" fmla="*/ 302731 w 842162"/>
              <a:gd name="connsiteY3" fmla="*/ 1046 h 1338849"/>
              <a:gd name="connsiteX4" fmla="*/ 720201 w 842162"/>
              <a:gd name="connsiteY4" fmla="*/ 143911 h 1338849"/>
              <a:gd name="connsiteX5" fmla="*/ 841839 w 842162"/>
              <a:gd name="connsiteY5" fmla="*/ 986118 h 1338849"/>
              <a:gd name="connsiteX6" fmla="*/ 741987 w 842162"/>
              <a:gd name="connsiteY6" fmla="*/ 1276815 h 1338849"/>
              <a:gd name="connsiteX7" fmla="*/ 380221 w 842162"/>
              <a:gd name="connsiteY7" fmla="*/ 1329848 h 1338849"/>
              <a:gd name="connsiteX8" fmla="*/ 173903 w 842162"/>
              <a:gd name="connsiteY8" fmla="*/ 1146694 h 1338849"/>
              <a:gd name="connsiteX9" fmla="*/ 94438 w 842162"/>
              <a:gd name="connsiteY9" fmla="*/ 536745 h 1338849"/>
              <a:gd name="connsiteX10" fmla="*/ 9475 w 842162"/>
              <a:gd name="connsiteY10" fmla="*/ 553349 h 1338849"/>
              <a:gd name="connsiteX0" fmla="*/ 9475 w 842162"/>
              <a:gd name="connsiteY0" fmla="*/ 553349 h 1338908"/>
              <a:gd name="connsiteX1" fmla="*/ 68141 w 842162"/>
              <a:gd name="connsiteY1" fmla="*/ 422367 h 1338908"/>
              <a:gd name="connsiteX2" fmla="*/ 96954 w 842162"/>
              <a:gd name="connsiteY2" fmla="*/ 146058 h 1338908"/>
              <a:gd name="connsiteX3" fmla="*/ 302731 w 842162"/>
              <a:gd name="connsiteY3" fmla="*/ 1046 h 1338908"/>
              <a:gd name="connsiteX4" fmla="*/ 720201 w 842162"/>
              <a:gd name="connsiteY4" fmla="*/ 143911 h 1338908"/>
              <a:gd name="connsiteX5" fmla="*/ 841839 w 842162"/>
              <a:gd name="connsiteY5" fmla="*/ 986118 h 1338908"/>
              <a:gd name="connsiteX6" fmla="*/ 741987 w 842162"/>
              <a:gd name="connsiteY6" fmla="*/ 1276815 h 1338908"/>
              <a:gd name="connsiteX7" fmla="*/ 380221 w 842162"/>
              <a:gd name="connsiteY7" fmla="*/ 1329848 h 1338908"/>
              <a:gd name="connsiteX8" fmla="*/ 178844 w 842162"/>
              <a:gd name="connsiteY8" fmla="*/ 1145885 h 1338908"/>
              <a:gd name="connsiteX9" fmla="*/ 94438 w 842162"/>
              <a:gd name="connsiteY9" fmla="*/ 536745 h 1338908"/>
              <a:gd name="connsiteX10" fmla="*/ 9475 w 842162"/>
              <a:gd name="connsiteY10" fmla="*/ 553349 h 1338908"/>
              <a:gd name="connsiteX0" fmla="*/ 9475 w 842162"/>
              <a:gd name="connsiteY0" fmla="*/ 553349 h 1338908"/>
              <a:gd name="connsiteX1" fmla="*/ 68141 w 842162"/>
              <a:gd name="connsiteY1" fmla="*/ 422367 h 1338908"/>
              <a:gd name="connsiteX2" fmla="*/ 96954 w 842162"/>
              <a:gd name="connsiteY2" fmla="*/ 146058 h 1338908"/>
              <a:gd name="connsiteX3" fmla="*/ 302731 w 842162"/>
              <a:gd name="connsiteY3" fmla="*/ 1046 h 1338908"/>
              <a:gd name="connsiteX4" fmla="*/ 720201 w 842162"/>
              <a:gd name="connsiteY4" fmla="*/ 143911 h 1338908"/>
              <a:gd name="connsiteX5" fmla="*/ 841839 w 842162"/>
              <a:gd name="connsiteY5" fmla="*/ 986118 h 1338908"/>
              <a:gd name="connsiteX6" fmla="*/ 741987 w 842162"/>
              <a:gd name="connsiteY6" fmla="*/ 1276815 h 1338908"/>
              <a:gd name="connsiteX7" fmla="*/ 380221 w 842162"/>
              <a:gd name="connsiteY7" fmla="*/ 1329848 h 1338908"/>
              <a:gd name="connsiteX8" fmla="*/ 178844 w 842162"/>
              <a:gd name="connsiteY8" fmla="*/ 1145885 h 1338908"/>
              <a:gd name="connsiteX9" fmla="*/ 94438 w 842162"/>
              <a:gd name="connsiteY9" fmla="*/ 536745 h 1338908"/>
              <a:gd name="connsiteX10" fmla="*/ 9475 w 842162"/>
              <a:gd name="connsiteY10" fmla="*/ 553349 h 1338908"/>
              <a:gd name="connsiteX0" fmla="*/ 9475 w 842162"/>
              <a:gd name="connsiteY0" fmla="*/ 553349 h 1342900"/>
              <a:gd name="connsiteX1" fmla="*/ 68141 w 842162"/>
              <a:gd name="connsiteY1" fmla="*/ 422367 h 1342900"/>
              <a:gd name="connsiteX2" fmla="*/ 96954 w 842162"/>
              <a:gd name="connsiteY2" fmla="*/ 146058 h 1342900"/>
              <a:gd name="connsiteX3" fmla="*/ 302731 w 842162"/>
              <a:gd name="connsiteY3" fmla="*/ 1046 h 1342900"/>
              <a:gd name="connsiteX4" fmla="*/ 720201 w 842162"/>
              <a:gd name="connsiteY4" fmla="*/ 143911 h 1342900"/>
              <a:gd name="connsiteX5" fmla="*/ 841839 w 842162"/>
              <a:gd name="connsiteY5" fmla="*/ 986118 h 1342900"/>
              <a:gd name="connsiteX6" fmla="*/ 741987 w 842162"/>
              <a:gd name="connsiteY6" fmla="*/ 1276815 h 1342900"/>
              <a:gd name="connsiteX7" fmla="*/ 380221 w 842162"/>
              <a:gd name="connsiteY7" fmla="*/ 1329848 h 1342900"/>
              <a:gd name="connsiteX8" fmla="*/ 164306 w 842162"/>
              <a:gd name="connsiteY8" fmla="*/ 1090990 h 1342900"/>
              <a:gd name="connsiteX9" fmla="*/ 94438 w 842162"/>
              <a:gd name="connsiteY9" fmla="*/ 536745 h 1342900"/>
              <a:gd name="connsiteX10" fmla="*/ 9475 w 842162"/>
              <a:gd name="connsiteY10" fmla="*/ 553349 h 1342900"/>
              <a:gd name="connsiteX0" fmla="*/ 9475 w 842162"/>
              <a:gd name="connsiteY0" fmla="*/ 553349 h 1341177"/>
              <a:gd name="connsiteX1" fmla="*/ 68141 w 842162"/>
              <a:gd name="connsiteY1" fmla="*/ 422367 h 1341177"/>
              <a:gd name="connsiteX2" fmla="*/ 96954 w 842162"/>
              <a:gd name="connsiteY2" fmla="*/ 146058 h 1341177"/>
              <a:gd name="connsiteX3" fmla="*/ 302731 w 842162"/>
              <a:gd name="connsiteY3" fmla="*/ 1046 h 1341177"/>
              <a:gd name="connsiteX4" fmla="*/ 720201 w 842162"/>
              <a:gd name="connsiteY4" fmla="*/ 143911 h 1341177"/>
              <a:gd name="connsiteX5" fmla="*/ 841839 w 842162"/>
              <a:gd name="connsiteY5" fmla="*/ 986118 h 1341177"/>
              <a:gd name="connsiteX6" fmla="*/ 741987 w 842162"/>
              <a:gd name="connsiteY6" fmla="*/ 1276815 h 1341177"/>
              <a:gd name="connsiteX7" fmla="*/ 380221 w 842162"/>
              <a:gd name="connsiteY7" fmla="*/ 1329848 h 1341177"/>
              <a:gd name="connsiteX8" fmla="*/ 177395 w 842162"/>
              <a:gd name="connsiteY8" fmla="*/ 1114621 h 1341177"/>
              <a:gd name="connsiteX9" fmla="*/ 94438 w 842162"/>
              <a:gd name="connsiteY9" fmla="*/ 536745 h 1341177"/>
              <a:gd name="connsiteX10" fmla="*/ 9475 w 842162"/>
              <a:gd name="connsiteY10" fmla="*/ 553349 h 1341177"/>
              <a:gd name="connsiteX0" fmla="*/ 9475 w 842162"/>
              <a:gd name="connsiteY0" fmla="*/ 553349 h 1341177"/>
              <a:gd name="connsiteX1" fmla="*/ 68141 w 842162"/>
              <a:gd name="connsiteY1" fmla="*/ 422367 h 1341177"/>
              <a:gd name="connsiteX2" fmla="*/ 96954 w 842162"/>
              <a:gd name="connsiteY2" fmla="*/ 146058 h 1341177"/>
              <a:gd name="connsiteX3" fmla="*/ 302731 w 842162"/>
              <a:gd name="connsiteY3" fmla="*/ 1046 h 1341177"/>
              <a:gd name="connsiteX4" fmla="*/ 720201 w 842162"/>
              <a:gd name="connsiteY4" fmla="*/ 143911 h 1341177"/>
              <a:gd name="connsiteX5" fmla="*/ 841839 w 842162"/>
              <a:gd name="connsiteY5" fmla="*/ 986118 h 1341177"/>
              <a:gd name="connsiteX6" fmla="*/ 741987 w 842162"/>
              <a:gd name="connsiteY6" fmla="*/ 1276815 h 1341177"/>
              <a:gd name="connsiteX7" fmla="*/ 380221 w 842162"/>
              <a:gd name="connsiteY7" fmla="*/ 1329848 h 1341177"/>
              <a:gd name="connsiteX8" fmla="*/ 177395 w 842162"/>
              <a:gd name="connsiteY8" fmla="*/ 1114621 h 1341177"/>
              <a:gd name="connsiteX9" fmla="*/ 94438 w 842162"/>
              <a:gd name="connsiteY9" fmla="*/ 536745 h 1341177"/>
              <a:gd name="connsiteX10" fmla="*/ 9475 w 842162"/>
              <a:gd name="connsiteY10" fmla="*/ 553349 h 1341177"/>
              <a:gd name="connsiteX0" fmla="*/ 9475 w 842162"/>
              <a:gd name="connsiteY0" fmla="*/ 579552 h 1367380"/>
              <a:gd name="connsiteX1" fmla="*/ 68141 w 842162"/>
              <a:gd name="connsiteY1" fmla="*/ 448570 h 1367380"/>
              <a:gd name="connsiteX2" fmla="*/ 96954 w 842162"/>
              <a:gd name="connsiteY2" fmla="*/ 172261 h 1367380"/>
              <a:gd name="connsiteX3" fmla="*/ 424856 w 842162"/>
              <a:gd name="connsiteY3" fmla="*/ 22 h 1367380"/>
              <a:gd name="connsiteX4" fmla="*/ 720201 w 842162"/>
              <a:gd name="connsiteY4" fmla="*/ 170114 h 1367380"/>
              <a:gd name="connsiteX5" fmla="*/ 841839 w 842162"/>
              <a:gd name="connsiteY5" fmla="*/ 1012321 h 1367380"/>
              <a:gd name="connsiteX6" fmla="*/ 741987 w 842162"/>
              <a:gd name="connsiteY6" fmla="*/ 1303018 h 1367380"/>
              <a:gd name="connsiteX7" fmla="*/ 380221 w 842162"/>
              <a:gd name="connsiteY7" fmla="*/ 1356051 h 1367380"/>
              <a:gd name="connsiteX8" fmla="*/ 177395 w 842162"/>
              <a:gd name="connsiteY8" fmla="*/ 1140824 h 1367380"/>
              <a:gd name="connsiteX9" fmla="*/ 94438 w 842162"/>
              <a:gd name="connsiteY9" fmla="*/ 562948 h 1367380"/>
              <a:gd name="connsiteX10" fmla="*/ 9475 w 842162"/>
              <a:gd name="connsiteY10" fmla="*/ 579552 h 1367380"/>
              <a:gd name="connsiteX0" fmla="*/ 9475 w 842162"/>
              <a:gd name="connsiteY0" fmla="*/ 579628 h 1367456"/>
              <a:gd name="connsiteX1" fmla="*/ 68141 w 842162"/>
              <a:gd name="connsiteY1" fmla="*/ 448646 h 1367456"/>
              <a:gd name="connsiteX2" fmla="*/ 160918 w 842162"/>
              <a:gd name="connsiteY2" fmla="*/ 150520 h 1367456"/>
              <a:gd name="connsiteX3" fmla="*/ 424856 w 842162"/>
              <a:gd name="connsiteY3" fmla="*/ 98 h 1367456"/>
              <a:gd name="connsiteX4" fmla="*/ 720201 w 842162"/>
              <a:gd name="connsiteY4" fmla="*/ 170190 h 1367456"/>
              <a:gd name="connsiteX5" fmla="*/ 841839 w 842162"/>
              <a:gd name="connsiteY5" fmla="*/ 1012397 h 1367456"/>
              <a:gd name="connsiteX6" fmla="*/ 741987 w 842162"/>
              <a:gd name="connsiteY6" fmla="*/ 1303094 h 1367456"/>
              <a:gd name="connsiteX7" fmla="*/ 380221 w 842162"/>
              <a:gd name="connsiteY7" fmla="*/ 1356127 h 1367456"/>
              <a:gd name="connsiteX8" fmla="*/ 177395 w 842162"/>
              <a:gd name="connsiteY8" fmla="*/ 1140900 h 1367456"/>
              <a:gd name="connsiteX9" fmla="*/ 94438 w 842162"/>
              <a:gd name="connsiteY9" fmla="*/ 563024 h 1367456"/>
              <a:gd name="connsiteX10" fmla="*/ 9475 w 842162"/>
              <a:gd name="connsiteY10" fmla="*/ 579628 h 1367456"/>
              <a:gd name="connsiteX0" fmla="*/ 9475 w 840678"/>
              <a:gd name="connsiteY0" fmla="*/ 579628 h 1372792"/>
              <a:gd name="connsiteX1" fmla="*/ 68141 w 840678"/>
              <a:gd name="connsiteY1" fmla="*/ 448646 h 1372792"/>
              <a:gd name="connsiteX2" fmla="*/ 160918 w 840678"/>
              <a:gd name="connsiteY2" fmla="*/ 150520 h 1372792"/>
              <a:gd name="connsiteX3" fmla="*/ 424856 w 840678"/>
              <a:gd name="connsiteY3" fmla="*/ 98 h 1372792"/>
              <a:gd name="connsiteX4" fmla="*/ 720201 w 840678"/>
              <a:gd name="connsiteY4" fmla="*/ 170190 h 1372792"/>
              <a:gd name="connsiteX5" fmla="*/ 840342 w 840678"/>
              <a:gd name="connsiteY5" fmla="*/ 865377 h 1372792"/>
              <a:gd name="connsiteX6" fmla="*/ 741987 w 840678"/>
              <a:gd name="connsiteY6" fmla="*/ 1303094 h 1372792"/>
              <a:gd name="connsiteX7" fmla="*/ 380221 w 840678"/>
              <a:gd name="connsiteY7" fmla="*/ 1356127 h 1372792"/>
              <a:gd name="connsiteX8" fmla="*/ 177395 w 840678"/>
              <a:gd name="connsiteY8" fmla="*/ 1140900 h 1372792"/>
              <a:gd name="connsiteX9" fmla="*/ 94438 w 840678"/>
              <a:gd name="connsiteY9" fmla="*/ 563024 h 1372792"/>
              <a:gd name="connsiteX10" fmla="*/ 9475 w 840678"/>
              <a:gd name="connsiteY10" fmla="*/ 579628 h 1372792"/>
              <a:gd name="connsiteX0" fmla="*/ 9475 w 840424"/>
              <a:gd name="connsiteY0" fmla="*/ 579628 h 1364893"/>
              <a:gd name="connsiteX1" fmla="*/ 68141 w 840424"/>
              <a:gd name="connsiteY1" fmla="*/ 448646 h 1364893"/>
              <a:gd name="connsiteX2" fmla="*/ 160918 w 840424"/>
              <a:gd name="connsiteY2" fmla="*/ 150520 h 1364893"/>
              <a:gd name="connsiteX3" fmla="*/ 424856 w 840424"/>
              <a:gd name="connsiteY3" fmla="*/ 98 h 1364893"/>
              <a:gd name="connsiteX4" fmla="*/ 720201 w 840424"/>
              <a:gd name="connsiteY4" fmla="*/ 170190 h 1364893"/>
              <a:gd name="connsiteX5" fmla="*/ 840342 w 840424"/>
              <a:gd name="connsiteY5" fmla="*/ 865377 h 1364893"/>
              <a:gd name="connsiteX6" fmla="*/ 705354 w 840424"/>
              <a:gd name="connsiteY6" fmla="*/ 1277256 h 1364893"/>
              <a:gd name="connsiteX7" fmla="*/ 380221 w 840424"/>
              <a:gd name="connsiteY7" fmla="*/ 1356127 h 1364893"/>
              <a:gd name="connsiteX8" fmla="*/ 177395 w 840424"/>
              <a:gd name="connsiteY8" fmla="*/ 1140900 h 1364893"/>
              <a:gd name="connsiteX9" fmla="*/ 94438 w 840424"/>
              <a:gd name="connsiteY9" fmla="*/ 563024 h 1364893"/>
              <a:gd name="connsiteX10" fmla="*/ 9475 w 840424"/>
              <a:gd name="connsiteY10" fmla="*/ 579628 h 1364893"/>
              <a:gd name="connsiteX0" fmla="*/ 9475 w 840424"/>
              <a:gd name="connsiteY0" fmla="*/ 579628 h 1364893"/>
              <a:gd name="connsiteX1" fmla="*/ 68141 w 840424"/>
              <a:gd name="connsiteY1" fmla="*/ 448646 h 1364893"/>
              <a:gd name="connsiteX2" fmla="*/ 160918 w 840424"/>
              <a:gd name="connsiteY2" fmla="*/ 150520 h 1364893"/>
              <a:gd name="connsiteX3" fmla="*/ 424856 w 840424"/>
              <a:gd name="connsiteY3" fmla="*/ 98 h 1364893"/>
              <a:gd name="connsiteX4" fmla="*/ 720201 w 840424"/>
              <a:gd name="connsiteY4" fmla="*/ 170190 h 1364893"/>
              <a:gd name="connsiteX5" fmla="*/ 840342 w 840424"/>
              <a:gd name="connsiteY5" fmla="*/ 865377 h 1364893"/>
              <a:gd name="connsiteX6" fmla="*/ 705354 w 840424"/>
              <a:gd name="connsiteY6" fmla="*/ 1277256 h 1364893"/>
              <a:gd name="connsiteX7" fmla="*/ 380221 w 840424"/>
              <a:gd name="connsiteY7" fmla="*/ 1356127 h 1364893"/>
              <a:gd name="connsiteX8" fmla="*/ 177395 w 840424"/>
              <a:gd name="connsiteY8" fmla="*/ 1140900 h 1364893"/>
              <a:gd name="connsiteX9" fmla="*/ 94438 w 840424"/>
              <a:gd name="connsiteY9" fmla="*/ 563024 h 1364893"/>
              <a:gd name="connsiteX10" fmla="*/ 9475 w 840424"/>
              <a:gd name="connsiteY10" fmla="*/ 579628 h 1364893"/>
              <a:gd name="connsiteX0" fmla="*/ 9475 w 840424"/>
              <a:gd name="connsiteY0" fmla="*/ 579628 h 1364893"/>
              <a:gd name="connsiteX1" fmla="*/ 68141 w 840424"/>
              <a:gd name="connsiteY1" fmla="*/ 448646 h 1364893"/>
              <a:gd name="connsiteX2" fmla="*/ 160918 w 840424"/>
              <a:gd name="connsiteY2" fmla="*/ 150520 h 1364893"/>
              <a:gd name="connsiteX3" fmla="*/ 424856 w 840424"/>
              <a:gd name="connsiteY3" fmla="*/ 98 h 1364893"/>
              <a:gd name="connsiteX4" fmla="*/ 720201 w 840424"/>
              <a:gd name="connsiteY4" fmla="*/ 170190 h 1364893"/>
              <a:gd name="connsiteX5" fmla="*/ 840342 w 840424"/>
              <a:gd name="connsiteY5" fmla="*/ 865377 h 1364893"/>
              <a:gd name="connsiteX6" fmla="*/ 705354 w 840424"/>
              <a:gd name="connsiteY6" fmla="*/ 1277256 h 1364893"/>
              <a:gd name="connsiteX7" fmla="*/ 380221 w 840424"/>
              <a:gd name="connsiteY7" fmla="*/ 1356127 h 1364893"/>
              <a:gd name="connsiteX8" fmla="*/ 177395 w 840424"/>
              <a:gd name="connsiteY8" fmla="*/ 1140900 h 1364893"/>
              <a:gd name="connsiteX9" fmla="*/ 94438 w 840424"/>
              <a:gd name="connsiteY9" fmla="*/ 563024 h 1364893"/>
              <a:gd name="connsiteX10" fmla="*/ 9475 w 840424"/>
              <a:gd name="connsiteY10" fmla="*/ 579628 h 1364893"/>
              <a:gd name="connsiteX0" fmla="*/ 9475 w 840424"/>
              <a:gd name="connsiteY0" fmla="*/ 579628 h 1364893"/>
              <a:gd name="connsiteX1" fmla="*/ 68141 w 840424"/>
              <a:gd name="connsiteY1" fmla="*/ 448646 h 1364893"/>
              <a:gd name="connsiteX2" fmla="*/ 160918 w 840424"/>
              <a:gd name="connsiteY2" fmla="*/ 150520 h 1364893"/>
              <a:gd name="connsiteX3" fmla="*/ 424856 w 840424"/>
              <a:gd name="connsiteY3" fmla="*/ 98 h 1364893"/>
              <a:gd name="connsiteX4" fmla="*/ 720201 w 840424"/>
              <a:gd name="connsiteY4" fmla="*/ 170190 h 1364893"/>
              <a:gd name="connsiteX5" fmla="*/ 840342 w 840424"/>
              <a:gd name="connsiteY5" fmla="*/ 865377 h 1364893"/>
              <a:gd name="connsiteX6" fmla="*/ 705354 w 840424"/>
              <a:gd name="connsiteY6" fmla="*/ 1277256 h 1364893"/>
              <a:gd name="connsiteX7" fmla="*/ 380221 w 840424"/>
              <a:gd name="connsiteY7" fmla="*/ 1356127 h 1364893"/>
              <a:gd name="connsiteX8" fmla="*/ 177395 w 840424"/>
              <a:gd name="connsiteY8" fmla="*/ 1140900 h 1364893"/>
              <a:gd name="connsiteX9" fmla="*/ 94438 w 840424"/>
              <a:gd name="connsiteY9" fmla="*/ 563024 h 1364893"/>
              <a:gd name="connsiteX10" fmla="*/ 9475 w 840424"/>
              <a:gd name="connsiteY10" fmla="*/ 579628 h 1364893"/>
              <a:gd name="connsiteX0" fmla="*/ 9475 w 840376"/>
              <a:gd name="connsiteY0" fmla="*/ 579628 h 1357062"/>
              <a:gd name="connsiteX1" fmla="*/ 68141 w 840376"/>
              <a:gd name="connsiteY1" fmla="*/ 448646 h 1357062"/>
              <a:gd name="connsiteX2" fmla="*/ 160918 w 840376"/>
              <a:gd name="connsiteY2" fmla="*/ 150520 h 1357062"/>
              <a:gd name="connsiteX3" fmla="*/ 424856 w 840376"/>
              <a:gd name="connsiteY3" fmla="*/ 98 h 1357062"/>
              <a:gd name="connsiteX4" fmla="*/ 720201 w 840376"/>
              <a:gd name="connsiteY4" fmla="*/ 170190 h 1357062"/>
              <a:gd name="connsiteX5" fmla="*/ 840342 w 840376"/>
              <a:gd name="connsiteY5" fmla="*/ 865377 h 1357062"/>
              <a:gd name="connsiteX6" fmla="*/ 710765 w 840376"/>
              <a:gd name="connsiteY6" fmla="*/ 1204262 h 1357062"/>
              <a:gd name="connsiteX7" fmla="*/ 380221 w 840376"/>
              <a:gd name="connsiteY7" fmla="*/ 1356127 h 1357062"/>
              <a:gd name="connsiteX8" fmla="*/ 177395 w 840376"/>
              <a:gd name="connsiteY8" fmla="*/ 1140900 h 1357062"/>
              <a:gd name="connsiteX9" fmla="*/ 94438 w 840376"/>
              <a:gd name="connsiteY9" fmla="*/ 563024 h 1357062"/>
              <a:gd name="connsiteX10" fmla="*/ 9475 w 840376"/>
              <a:gd name="connsiteY10" fmla="*/ 579628 h 1357062"/>
              <a:gd name="connsiteX0" fmla="*/ 9475 w 840376"/>
              <a:gd name="connsiteY0" fmla="*/ 579628 h 1357017"/>
              <a:gd name="connsiteX1" fmla="*/ 68141 w 840376"/>
              <a:gd name="connsiteY1" fmla="*/ 448646 h 1357017"/>
              <a:gd name="connsiteX2" fmla="*/ 160918 w 840376"/>
              <a:gd name="connsiteY2" fmla="*/ 150520 h 1357017"/>
              <a:gd name="connsiteX3" fmla="*/ 424856 w 840376"/>
              <a:gd name="connsiteY3" fmla="*/ 98 h 1357017"/>
              <a:gd name="connsiteX4" fmla="*/ 720201 w 840376"/>
              <a:gd name="connsiteY4" fmla="*/ 170190 h 1357017"/>
              <a:gd name="connsiteX5" fmla="*/ 840342 w 840376"/>
              <a:gd name="connsiteY5" fmla="*/ 865377 h 1357017"/>
              <a:gd name="connsiteX6" fmla="*/ 710765 w 840376"/>
              <a:gd name="connsiteY6" fmla="*/ 1204262 h 1357017"/>
              <a:gd name="connsiteX7" fmla="*/ 380221 w 840376"/>
              <a:gd name="connsiteY7" fmla="*/ 1356127 h 1357017"/>
              <a:gd name="connsiteX8" fmla="*/ 177395 w 840376"/>
              <a:gd name="connsiteY8" fmla="*/ 1140900 h 1357017"/>
              <a:gd name="connsiteX9" fmla="*/ 94438 w 840376"/>
              <a:gd name="connsiteY9" fmla="*/ 563024 h 1357017"/>
              <a:gd name="connsiteX10" fmla="*/ 9475 w 840376"/>
              <a:gd name="connsiteY10" fmla="*/ 579628 h 1357017"/>
              <a:gd name="connsiteX0" fmla="*/ 9475 w 840376"/>
              <a:gd name="connsiteY0" fmla="*/ 579625 h 1357014"/>
              <a:gd name="connsiteX1" fmla="*/ 68141 w 840376"/>
              <a:gd name="connsiteY1" fmla="*/ 448643 h 1357014"/>
              <a:gd name="connsiteX2" fmla="*/ 160918 w 840376"/>
              <a:gd name="connsiteY2" fmla="*/ 150517 h 1357014"/>
              <a:gd name="connsiteX3" fmla="*/ 424856 w 840376"/>
              <a:gd name="connsiteY3" fmla="*/ 95 h 1357014"/>
              <a:gd name="connsiteX4" fmla="*/ 720201 w 840376"/>
              <a:gd name="connsiteY4" fmla="*/ 170187 h 1357014"/>
              <a:gd name="connsiteX5" fmla="*/ 840342 w 840376"/>
              <a:gd name="connsiteY5" fmla="*/ 865374 h 1357014"/>
              <a:gd name="connsiteX6" fmla="*/ 710765 w 840376"/>
              <a:gd name="connsiteY6" fmla="*/ 1204259 h 1357014"/>
              <a:gd name="connsiteX7" fmla="*/ 380221 w 840376"/>
              <a:gd name="connsiteY7" fmla="*/ 1356124 h 1357014"/>
              <a:gd name="connsiteX8" fmla="*/ 177395 w 840376"/>
              <a:gd name="connsiteY8" fmla="*/ 1140897 h 1357014"/>
              <a:gd name="connsiteX9" fmla="*/ 94438 w 840376"/>
              <a:gd name="connsiteY9" fmla="*/ 563021 h 1357014"/>
              <a:gd name="connsiteX10" fmla="*/ 9475 w 840376"/>
              <a:gd name="connsiteY10" fmla="*/ 579625 h 1357014"/>
              <a:gd name="connsiteX0" fmla="*/ 9665 w 840566"/>
              <a:gd name="connsiteY0" fmla="*/ 579625 h 1357014"/>
              <a:gd name="connsiteX1" fmla="*/ 66604 w 840566"/>
              <a:gd name="connsiteY1" fmla="*/ 430137 h 1357014"/>
              <a:gd name="connsiteX2" fmla="*/ 161108 w 840566"/>
              <a:gd name="connsiteY2" fmla="*/ 150517 h 1357014"/>
              <a:gd name="connsiteX3" fmla="*/ 425046 w 840566"/>
              <a:gd name="connsiteY3" fmla="*/ 95 h 1357014"/>
              <a:gd name="connsiteX4" fmla="*/ 720391 w 840566"/>
              <a:gd name="connsiteY4" fmla="*/ 170187 h 1357014"/>
              <a:gd name="connsiteX5" fmla="*/ 840532 w 840566"/>
              <a:gd name="connsiteY5" fmla="*/ 865374 h 1357014"/>
              <a:gd name="connsiteX6" fmla="*/ 710955 w 840566"/>
              <a:gd name="connsiteY6" fmla="*/ 1204259 h 1357014"/>
              <a:gd name="connsiteX7" fmla="*/ 380411 w 840566"/>
              <a:gd name="connsiteY7" fmla="*/ 1356124 h 1357014"/>
              <a:gd name="connsiteX8" fmla="*/ 177585 w 840566"/>
              <a:gd name="connsiteY8" fmla="*/ 1140897 h 1357014"/>
              <a:gd name="connsiteX9" fmla="*/ 94628 w 840566"/>
              <a:gd name="connsiteY9" fmla="*/ 563021 h 1357014"/>
              <a:gd name="connsiteX10" fmla="*/ 9665 w 840566"/>
              <a:gd name="connsiteY10" fmla="*/ 579625 h 1357014"/>
              <a:gd name="connsiteX0" fmla="*/ 9665 w 840611"/>
              <a:gd name="connsiteY0" fmla="*/ 579798 h 1357187"/>
              <a:gd name="connsiteX1" fmla="*/ 66604 w 840611"/>
              <a:gd name="connsiteY1" fmla="*/ 430310 h 1357187"/>
              <a:gd name="connsiteX2" fmla="*/ 161108 w 840611"/>
              <a:gd name="connsiteY2" fmla="*/ 150690 h 1357187"/>
              <a:gd name="connsiteX3" fmla="*/ 425046 w 840611"/>
              <a:gd name="connsiteY3" fmla="*/ 268 h 1357187"/>
              <a:gd name="connsiteX4" fmla="*/ 697895 w 840611"/>
              <a:gd name="connsiteY4" fmla="*/ 142131 h 1357187"/>
              <a:gd name="connsiteX5" fmla="*/ 840532 w 840611"/>
              <a:gd name="connsiteY5" fmla="*/ 865547 h 1357187"/>
              <a:gd name="connsiteX6" fmla="*/ 710955 w 840611"/>
              <a:gd name="connsiteY6" fmla="*/ 1204432 h 1357187"/>
              <a:gd name="connsiteX7" fmla="*/ 380411 w 840611"/>
              <a:gd name="connsiteY7" fmla="*/ 1356297 h 1357187"/>
              <a:gd name="connsiteX8" fmla="*/ 177585 w 840611"/>
              <a:gd name="connsiteY8" fmla="*/ 1141070 h 1357187"/>
              <a:gd name="connsiteX9" fmla="*/ 94628 w 840611"/>
              <a:gd name="connsiteY9" fmla="*/ 563194 h 1357187"/>
              <a:gd name="connsiteX10" fmla="*/ 9665 w 840611"/>
              <a:gd name="connsiteY10" fmla="*/ 579798 h 1357187"/>
              <a:gd name="connsiteX0" fmla="*/ 9665 w 808266"/>
              <a:gd name="connsiteY0" fmla="*/ 579838 h 1357257"/>
              <a:gd name="connsiteX1" fmla="*/ 66604 w 808266"/>
              <a:gd name="connsiteY1" fmla="*/ 430350 h 1357257"/>
              <a:gd name="connsiteX2" fmla="*/ 161108 w 808266"/>
              <a:gd name="connsiteY2" fmla="*/ 150730 h 1357257"/>
              <a:gd name="connsiteX3" fmla="*/ 425046 w 808266"/>
              <a:gd name="connsiteY3" fmla="*/ 308 h 1357257"/>
              <a:gd name="connsiteX4" fmla="*/ 697895 w 808266"/>
              <a:gd name="connsiteY4" fmla="*/ 142171 h 1357257"/>
              <a:gd name="connsiteX5" fmla="*/ 808150 w 808266"/>
              <a:gd name="connsiteY5" fmla="*/ 874405 h 1357257"/>
              <a:gd name="connsiteX6" fmla="*/ 710955 w 808266"/>
              <a:gd name="connsiteY6" fmla="*/ 1204472 h 1357257"/>
              <a:gd name="connsiteX7" fmla="*/ 380411 w 808266"/>
              <a:gd name="connsiteY7" fmla="*/ 1356337 h 1357257"/>
              <a:gd name="connsiteX8" fmla="*/ 177585 w 808266"/>
              <a:gd name="connsiteY8" fmla="*/ 1141110 h 1357257"/>
              <a:gd name="connsiteX9" fmla="*/ 94628 w 808266"/>
              <a:gd name="connsiteY9" fmla="*/ 563234 h 1357257"/>
              <a:gd name="connsiteX10" fmla="*/ 9665 w 808266"/>
              <a:gd name="connsiteY10" fmla="*/ 579838 h 1357257"/>
              <a:gd name="connsiteX0" fmla="*/ 9665 w 808159"/>
              <a:gd name="connsiteY0" fmla="*/ 579838 h 1357293"/>
              <a:gd name="connsiteX1" fmla="*/ 66604 w 808159"/>
              <a:gd name="connsiteY1" fmla="*/ 430350 h 1357293"/>
              <a:gd name="connsiteX2" fmla="*/ 161108 w 808159"/>
              <a:gd name="connsiteY2" fmla="*/ 150730 h 1357293"/>
              <a:gd name="connsiteX3" fmla="*/ 425046 w 808159"/>
              <a:gd name="connsiteY3" fmla="*/ 308 h 1357293"/>
              <a:gd name="connsiteX4" fmla="*/ 697895 w 808159"/>
              <a:gd name="connsiteY4" fmla="*/ 142171 h 1357293"/>
              <a:gd name="connsiteX5" fmla="*/ 808150 w 808159"/>
              <a:gd name="connsiteY5" fmla="*/ 874405 h 1357293"/>
              <a:gd name="connsiteX6" fmla="*/ 693344 w 808159"/>
              <a:gd name="connsiteY6" fmla="*/ 1205450 h 1357293"/>
              <a:gd name="connsiteX7" fmla="*/ 380411 w 808159"/>
              <a:gd name="connsiteY7" fmla="*/ 1356337 h 1357293"/>
              <a:gd name="connsiteX8" fmla="*/ 177585 w 808159"/>
              <a:gd name="connsiteY8" fmla="*/ 1141110 h 1357293"/>
              <a:gd name="connsiteX9" fmla="*/ 94628 w 808159"/>
              <a:gd name="connsiteY9" fmla="*/ 563234 h 1357293"/>
              <a:gd name="connsiteX10" fmla="*/ 9665 w 808159"/>
              <a:gd name="connsiteY10" fmla="*/ 579838 h 1357293"/>
              <a:gd name="connsiteX0" fmla="*/ 9665 w 808159"/>
              <a:gd name="connsiteY0" fmla="*/ 579838 h 1330744"/>
              <a:gd name="connsiteX1" fmla="*/ 66604 w 808159"/>
              <a:gd name="connsiteY1" fmla="*/ 430350 h 1330744"/>
              <a:gd name="connsiteX2" fmla="*/ 161108 w 808159"/>
              <a:gd name="connsiteY2" fmla="*/ 150730 h 1330744"/>
              <a:gd name="connsiteX3" fmla="*/ 425046 w 808159"/>
              <a:gd name="connsiteY3" fmla="*/ 308 h 1330744"/>
              <a:gd name="connsiteX4" fmla="*/ 697895 w 808159"/>
              <a:gd name="connsiteY4" fmla="*/ 142171 h 1330744"/>
              <a:gd name="connsiteX5" fmla="*/ 808150 w 808159"/>
              <a:gd name="connsiteY5" fmla="*/ 874405 h 1330744"/>
              <a:gd name="connsiteX6" fmla="*/ 693344 w 808159"/>
              <a:gd name="connsiteY6" fmla="*/ 1205450 h 1330744"/>
              <a:gd name="connsiteX7" fmla="*/ 366891 w 808159"/>
              <a:gd name="connsiteY7" fmla="*/ 1329481 h 1330744"/>
              <a:gd name="connsiteX8" fmla="*/ 177585 w 808159"/>
              <a:gd name="connsiteY8" fmla="*/ 1141110 h 1330744"/>
              <a:gd name="connsiteX9" fmla="*/ 94628 w 808159"/>
              <a:gd name="connsiteY9" fmla="*/ 563234 h 1330744"/>
              <a:gd name="connsiteX10" fmla="*/ 9665 w 808159"/>
              <a:gd name="connsiteY10" fmla="*/ 579838 h 1330744"/>
              <a:gd name="connsiteX0" fmla="*/ 9665 w 808228"/>
              <a:gd name="connsiteY0" fmla="*/ 579772 h 1330678"/>
              <a:gd name="connsiteX1" fmla="*/ 66604 w 808228"/>
              <a:gd name="connsiteY1" fmla="*/ 430284 h 1330678"/>
              <a:gd name="connsiteX2" fmla="*/ 161108 w 808228"/>
              <a:gd name="connsiteY2" fmla="*/ 150664 h 1330678"/>
              <a:gd name="connsiteX3" fmla="*/ 425046 w 808228"/>
              <a:gd name="connsiteY3" fmla="*/ 242 h 1330678"/>
              <a:gd name="connsiteX4" fmla="*/ 680284 w 808228"/>
              <a:gd name="connsiteY4" fmla="*/ 143084 h 1330678"/>
              <a:gd name="connsiteX5" fmla="*/ 808150 w 808228"/>
              <a:gd name="connsiteY5" fmla="*/ 874339 h 1330678"/>
              <a:gd name="connsiteX6" fmla="*/ 693344 w 808228"/>
              <a:gd name="connsiteY6" fmla="*/ 1205384 h 1330678"/>
              <a:gd name="connsiteX7" fmla="*/ 366891 w 808228"/>
              <a:gd name="connsiteY7" fmla="*/ 1329415 h 1330678"/>
              <a:gd name="connsiteX8" fmla="*/ 177585 w 808228"/>
              <a:gd name="connsiteY8" fmla="*/ 1141044 h 1330678"/>
              <a:gd name="connsiteX9" fmla="*/ 94628 w 808228"/>
              <a:gd name="connsiteY9" fmla="*/ 563168 h 1330678"/>
              <a:gd name="connsiteX10" fmla="*/ 9665 w 808228"/>
              <a:gd name="connsiteY10" fmla="*/ 579772 h 1330678"/>
              <a:gd name="connsiteX0" fmla="*/ 11494 w 796231"/>
              <a:gd name="connsiteY0" fmla="*/ 593372 h 1330678"/>
              <a:gd name="connsiteX1" fmla="*/ 54607 w 796231"/>
              <a:gd name="connsiteY1" fmla="*/ 430284 h 1330678"/>
              <a:gd name="connsiteX2" fmla="*/ 149111 w 796231"/>
              <a:gd name="connsiteY2" fmla="*/ 150664 h 1330678"/>
              <a:gd name="connsiteX3" fmla="*/ 413049 w 796231"/>
              <a:gd name="connsiteY3" fmla="*/ 242 h 1330678"/>
              <a:gd name="connsiteX4" fmla="*/ 668287 w 796231"/>
              <a:gd name="connsiteY4" fmla="*/ 143084 h 1330678"/>
              <a:gd name="connsiteX5" fmla="*/ 796153 w 796231"/>
              <a:gd name="connsiteY5" fmla="*/ 874339 h 1330678"/>
              <a:gd name="connsiteX6" fmla="*/ 681347 w 796231"/>
              <a:gd name="connsiteY6" fmla="*/ 1205384 h 1330678"/>
              <a:gd name="connsiteX7" fmla="*/ 354894 w 796231"/>
              <a:gd name="connsiteY7" fmla="*/ 1329415 h 1330678"/>
              <a:gd name="connsiteX8" fmla="*/ 165588 w 796231"/>
              <a:gd name="connsiteY8" fmla="*/ 1141044 h 1330678"/>
              <a:gd name="connsiteX9" fmla="*/ 82631 w 796231"/>
              <a:gd name="connsiteY9" fmla="*/ 563168 h 1330678"/>
              <a:gd name="connsiteX10" fmla="*/ 11494 w 796231"/>
              <a:gd name="connsiteY10" fmla="*/ 593372 h 1330678"/>
              <a:gd name="connsiteX0" fmla="*/ 3439 w 788176"/>
              <a:gd name="connsiteY0" fmla="*/ 593372 h 1330678"/>
              <a:gd name="connsiteX1" fmla="*/ 46552 w 788176"/>
              <a:gd name="connsiteY1" fmla="*/ 430284 h 1330678"/>
              <a:gd name="connsiteX2" fmla="*/ 141056 w 788176"/>
              <a:gd name="connsiteY2" fmla="*/ 150664 h 1330678"/>
              <a:gd name="connsiteX3" fmla="*/ 404994 w 788176"/>
              <a:gd name="connsiteY3" fmla="*/ 242 h 1330678"/>
              <a:gd name="connsiteX4" fmla="*/ 660232 w 788176"/>
              <a:gd name="connsiteY4" fmla="*/ 143084 h 1330678"/>
              <a:gd name="connsiteX5" fmla="*/ 788098 w 788176"/>
              <a:gd name="connsiteY5" fmla="*/ 874339 h 1330678"/>
              <a:gd name="connsiteX6" fmla="*/ 673292 w 788176"/>
              <a:gd name="connsiteY6" fmla="*/ 1205384 h 1330678"/>
              <a:gd name="connsiteX7" fmla="*/ 346839 w 788176"/>
              <a:gd name="connsiteY7" fmla="*/ 1329415 h 1330678"/>
              <a:gd name="connsiteX8" fmla="*/ 157533 w 788176"/>
              <a:gd name="connsiteY8" fmla="*/ 1141044 h 1330678"/>
              <a:gd name="connsiteX9" fmla="*/ 74576 w 788176"/>
              <a:gd name="connsiteY9" fmla="*/ 563168 h 1330678"/>
              <a:gd name="connsiteX10" fmla="*/ 3439 w 788176"/>
              <a:gd name="connsiteY10" fmla="*/ 593372 h 1330678"/>
              <a:gd name="connsiteX0" fmla="*/ 3398 w 788135"/>
              <a:gd name="connsiteY0" fmla="*/ 593372 h 1330678"/>
              <a:gd name="connsiteX1" fmla="*/ 46963 w 788135"/>
              <a:gd name="connsiteY1" fmla="*/ 421479 h 1330678"/>
              <a:gd name="connsiteX2" fmla="*/ 141015 w 788135"/>
              <a:gd name="connsiteY2" fmla="*/ 150664 h 1330678"/>
              <a:gd name="connsiteX3" fmla="*/ 404953 w 788135"/>
              <a:gd name="connsiteY3" fmla="*/ 242 h 1330678"/>
              <a:gd name="connsiteX4" fmla="*/ 660191 w 788135"/>
              <a:gd name="connsiteY4" fmla="*/ 143084 h 1330678"/>
              <a:gd name="connsiteX5" fmla="*/ 788057 w 788135"/>
              <a:gd name="connsiteY5" fmla="*/ 874339 h 1330678"/>
              <a:gd name="connsiteX6" fmla="*/ 673251 w 788135"/>
              <a:gd name="connsiteY6" fmla="*/ 1205384 h 1330678"/>
              <a:gd name="connsiteX7" fmla="*/ 346798 w 788135"/>
              <a:gd name="connsiteY7" fmla="*/ 1329415 h 1330678"/>
              <a:gd name="connsiteX8" fmla="*/ 157492 w 788135"/>
              <a:gd name="connsiteY8" fmla="*/ 1141044 h 1330678"/>
              <a:gd name="connsiteX9" fmla="*/ 74535 w 788135"/>
              <a:gd name="connsiteY9" fmla="*/ 563168 h 1330678"/>
              <a:gd name="connsiteX10" fmla="*/ 3398 w 788135"/>
              <a:gd name="connsiteY10" fmla="*/ 593372 h 1330678"/>
              <a:gd name="connsiteX0" fmla="*/ 3398 w 788135"/>
              <a:gd name="connsiteY0" fmla="*/ 593372 h 1330678"/>
              <a:gd name="connsiteX1" fmla="*/ 46963 w 788135"/>
              <a:gd name="connsiteY1" fmla="*/ 421479 h 1330678"/>
              <a:gd name="connsiteX2" fmla="*/ 141015 w 788135"/>
              <a:gd name="connsiteY2" fmla="*/ 150664 h 1330678"/>
              <a:gd name="connsiteX3" fmla="*/ 404953 w 788135"/>
              <a:gd name="connsiteY3" fmla="*/ 242 h 1330678"/>
              <a:gd name="connsiteX4" fmla="*/ 660191 w 788135"/>
              <a:gd name="connsiteY4" fmla="*/ 143084 h 1330678"/>
              <a:gd name="connsiteX5" fmla="*/ 788057 w 788135"/>
              <a:gd name="connsiteY5" fmla="*/ 874339 h 1330678"/>
              <a:gd name="connsiteX6" fmla="*/ 673251 w 788135"/>
              <a:gd name="connsiteY6" fmla="*/ 1205384 h 1330678"/>
              <a:gd name="connsiteX7" fmla="*/ 346798 w 788135"/>
              <a:gd name="connsiteY7" fmla="*/ 1329415 h 1330678"/>
              <a:gd name="connsiteX8" fmla="*/ 157492 w 788135"/>
              <a:gd name="connsiteY8" fmla="*/ 1141044 h 1330678"/>
              <a:gd name="connsiteX9" fmla="*/ 68591 w 788135"/>
              <a:gd name="connsiteY9" fmla="*/ 566957 h 1330678"/>
              <a:gd name="connsiteX10" fmla="*/ 3398 w 788135"/>
              <a:gd name="connsiteY10" fmla="*/ 593372 h 1330678"/>
              <a:gd name="connsiteX0" fmla="*/ 3398 w 788135"/>
              <a:gd name="connsiteY0" fmla="*/ 593372 h 1330678"/>
              <a:gd name="connsiteX1" fmla="*/ 46963 w 788135"/>
              <a:gd name="connsiteY1" fmla="*/ 421479 h 1330678"/>
              <a:gd name="connsiteX2" fmla="*/ 141015 w 788135"/>
              <a:gd name="connsiteY2" fmla="*/ 150664 h 1330678"/>
              <a:gd name="connsiteX3" fmla="*/ 404953 w 788135"/>
              <a:gd name="connsiteY3" fmla="*/ 242 h 1330678"/>
              <a:gd name="connsiteX4" fmla="*/ 660191 w 788135"/>
              <a:gd name="connsiteY4" fmla="*/ 143084 h 1330678"/>
              <a:gd name="connsiteX5" fmla="*/ 788057 w 788135"/>
              <a:gd name="connsiteY5" fmla="*/ 874339 h 1330678"/>
              <a:gd name="connsiteX6" fmla="*/ 673251 w 788135"/>
              <a:gd name="connsiteY6" fmla="*/ 1205384 h 1330678"/>
              <a:gd name="connsiteX7" fmla="*/ 346798 w 788135"/>
              <a:gd name="connsiteY7" fmla="*/ 1329415 h 1330678"/>
              <a:gd name="connsiteX8" fmla="*/ 157492 w 788135"/>
              <a:gd name="connsiteY8" fmla="*/ 1141044 h 1330678"/>
              <a:gd name="connsiteX9" fmla="*/ 68591 w 788135"/>
              <a:gd name="connsiteY9" fmla="*/ 566957 h 1330678"/>
              <a:gd name="connsiteX10" fmla="*/ 3398 w 788135"/>
              <a:gd name="connsiteY10" fmla="*/ 593372 h 1330678"/>
              <a:gd name="connsiteX0" fmla="*/ 3691 w 785392"/>
              <a:gd name="connsiteY0" fmla="*/ 599057 h 1330678"/>
              <a:gd name="connsiteX1" fmla="*/ 44220 w 785392"/>
              <a:gd name="connsiteY1" fmla="*/ 421479 h 1330678"/>
              <a:gd name="connsiteX2" fmla="*/ 138272 w 785392"/>
              <a:gd name="connsiteY2" fmla="*/ 150664 h 1330678"/>
              <a:gd name="connsiteX3" fmla="*/ 402210 w 785392"/>
              <a:gd name="connsiteY3" fmla="*/ 242 h 1330678"/>
              <a:gd name="connsiteX4" fmla="*/ 657448 w 785392"/>
              <a:gd name="connsiteY4" fmla="*/ 143084 h 1330678"/>
              <a:gd name="connsiteX5" fmla="*/ 785314 w 785392"/>
              <a:gd name="connsiteY5" fmla="*/ 874339 h 1330678"/>
              <a:gd name="connsiteX6" fmla="*/ 670508 w 785392"/>
              <a:gd name="connsiteY6" fmla="*/ 1205384 h 1330678"/>
              <a:gd name="connsiteX7" fmla="*/ 344055 w 785392"/>
              <a:gd name="connsiteY7" fmla="*/ 1329415 h 1330678"/>
              <a:gd name="connsiteX8" fmla="*/ 154749 w 785392"/>
              <a:gd name="connsiteY8" fmla="*/ 1141044 h 1330678"/>
              <a:gd name="connsiteX9" fmla="*/ 65848 w 785392"/>
              <a:gd name="connsiteY9" fmla="*/ 566957 h 1330678"/>
              <a:gd name="connsiteX10" fmla="*/ 3691 w 785392"/>
              <a:gd name="connsiteY10" fmla="*/ 599057 h 1330678"/>
              <a:gd name="connsiteX0" fmla="*/ 5429 w 787130"/>
              <a:gd name="connsiteY0" fmla="*/ 599057 h 1330678"/>
              <a:gd name="connsiteX1" fmla="*/ 45958 w 787130"/>
              <a:gd name="connsiteY1" fmla="*/ 421479 h 1330678"/>
              <a:gd name="connsiteX2" fmla="*/ 140010 w 787130"/>
              <a:gd name="connsiteY2" fmla="*/ 150664 h 1330678"/>
              <a:gd name="connsiteX3" fmla="*/ 403948 w 787130"/>
              <a:gd name="connsiteY3" fmla="*/ 242 h 1330678"/>
              <a:gd name="connsiteX4" fmla="*/ 659186 w 787130"/>
              <a:gd name="connsiteY4" fmla="*/ 143084 h 1330678"/>
              <a:gd name="connsiteX5" fmla="*/ 787052 w 787130"/>
              <a:gd name="connsiteY5" fmla="*/ 874339 h 1330678"/>
              <a:gd name="connsiteX6" fmla="*/ 672246 w 787130"/>
              <a:gd name="connsiteY6" fmla="*/ 1205384 h 1330678"/>
              <a:gd name="connsiteX7" fmla="*/ 345793 w 787130"/>
              <a:gd name="connsiteY7" fmla="*/ 1329415 h 1330678"/>
              <a:gd name="connsiteX8" fmla="*/ 156487 w 787130"/>
              <a:gd name="connsiteY8" fmla="*/ 1141044 h 1330678"/>
              <a:gd name="connsiteX9" fmla="*/ 67586 w 787130"/>
              <a:gd name="connsiteY9" fmla="*/ 566957 h 1330678"/>
              <a:gd name="connsiteX10" fmla="*/ 5429 w 787130"/>
              <a:gd name="connsiteY10" fmla="*/ 599057 h 1330678"/>
              <a:gd name="connsiteX0" fmla="*/ 5429 w 787130"/>
              <a:gd name="connsiteY0" fmla="*/ 599057 h 1330678"/>
              <a:gd name="connsiteX1" fmla="*/ 45958 w 787130"/>
              <a:gd name="connsiteY1" fmla="*/ 421479 h 1330678"/>
              <a:gd name="connsiteX2" fmla="*/ 140010 w 787130"/>
              <a:gd name="connsiteY2" fmla="*/ 150664 h 1330678"/>
              <a:gd name="connsiteX3" fmla="*/ 403948 w 787130"/>
              <a:gd name="connsiteY3" fmla="*/ 242 h 1330678"/>
              <a:gd name="connsiteX4" fmla="*/ 659186 w 787130"/>
              <a:gd name="connsiteY4" fmla="*/ 143084 h 1330678"/>
              <a:gd name="connsiteX5" fmla="*/ 787052 w 787130"/>
              <a:gd name="connsiteY5" fmla="*/ 874339 h 1330678"/>
              <a:gd name="connsiteX6" fmla="*/ 672246 w 787130"/>
              <a:gd name="connsiteY6" fmla="*/ 1205384 h 1330678"/>
              <a:gd name="connsiteX7" fmla="*/ 345793 w 787130"/>
              <a:gd name="connsiteY7" fmla="*/ 1329415 h 1330678"/>
              <a:gd name="connsiteX8" fmla="*/ 156487 w 787130"/>
              <a:gd name="connsiteY8" fmla="*/ 1141044 h 1330678"/>
              <a:gd name="connsiteX9" fmla="*/ 58183 w 787130"/>
              <a:gd name="connsiteY9" fmla="*/ 568228 h 1330678"/>
              <a:gd name="connsiteX10" fmla="*/ 5429 w 787130"/>
              <a:gd name="connsiteY10" fmla="*/ 599057 h 1330678"/>
              <a:gd name="connsiteX0" fmla="*/ 5429 w 787130"/>
              <a:gd name="connsiteY0" fmla="*/ 751347 h 1482968"/>
              <a:gd name="connsiteX1" fmla="*/ 45958 w 787130"/>
              <a:gd name="connsiteY1" fmla="*/ 573769 h 1482968"/>
              <a:gd name="connsiteX2" fmla="*/ 140010 w 787130"/>
              <a:gd name="connsiteY2" fmla="*/ 302954 h 1482968"/>
              <a:gd name="connsiteX3" fmla="*/ 403948 w 787130"/>
              <a:gd name="connsiteY3" fmla="*/ 9 h 1482968"/>
              <a:gd name="connsiteX4" fmla="*/ 659186 w 787130"/>
              <a:gd name="connsiteY4" fmla="*/ 295374 h 1482968"/>
              <a:gd name="connsiteX5" fmla="*/ 787052 w 787130"/>
              <a:gd name="connsiteY5" fmla="*/ 1026629 h 1482968"/>
              <a:gd name="connsiteX6" fmla="*/ 672246 w 787130"/>
              <a:gd name="connsiteY6" fmla="*/ 1357674 h 1482968"/>
              <a:gd name="connsiteX7" fmla="*/ 345793 w 787130"/>
              <a:gd name="connsiteY7" fmla="*/ 1481705 h 1482968"/>
              <a:gd name="connsiteX8" fmla="*/ 156487 w 787130"/>
              <a:gd name="connsiteY8" fmla="*/ 1293334 h 1482968"/>
              <a:gd name="connsiteX9" fmla="*/ 58183 w 787130"/>
              <a:gd name="connsiteY9" fmla="*/ 720518 h 1482968"/>
              <a:gd name="connsiteX10" fmla="*/ 5429 w 787130"/>
              <a:gd name="connsiteY10" fmla="*/ 751347 h 1482968"/>
              <a:gd name="connsiteX0" fmla="*/ 5429 w 787052"/>
              <a:gd name="connsiteY0" fmla="*/ 754100 h 1485721"/>
              <a:gd name="connsiteX1" fmla="*/ 45958 w 787052"/>
              <a:gd name="connsiteY1" fmla="*/ 576522 h 1485721"/>
              <a:gd name="connsiteX2" fmla="*/ 140010 w 787052"/>
              <a:gd name="connsiteY2" fmla="*/ 305707 h 1485721"/>
              <a:gd name="connsiteX3" fmla="*/ 403948 w 787052"/>
              <a:gd name="connsiteY3" fmla="*/ 2762 h 1485721"/>
              <a:gd name="connsiteX4" fmla="*/ 672102 w 787052"/>
              <a:gd name="connsiteY4" fmla="*/ 209565 h 1485721"/>
              <a:gd name="connsiteX5" fmla="*/ 787052 w 787052"/>
              <a:gd name="connsiteY5" fmla="*/ 1029382 h 1485721"/>
              <a:gd name="connsiteX6" fmla="*/ 672246 w 787052"/>
              <a:gd name="connsiteY6" fmla="*/ 1360427 h 1485721"/>
              <a:gd name="connsiteX7" fmla="*/ 345793 w 787052"/>
              <a:gd name="connsiteY7" fmla="*/ 1484458 h 1485721"/>
              <a:gd name="connsiteX8" fmla="*/ 156487 w 787052"/>
              <a:gd name="connsiteY8" fmla="*/ 1296087 h 1485721"/>
              <a:gd name="connsiteX9" fmla="*/ 58183 w 787052"/>
              <a:gd name="connsiteY9" fmla="*/ 723271 h 1485721"/>
              <a:gd name="connsiteX10" fmla="*/ 5429 w 787052"/>
              <a:gd name="connsiteY10" fmla="*/ 754100 h 1485721"/>
              <a:gd name="connsiteX0" fmla="*/ 5429 w 787052"/>
              <a:gd name="connsiteY0" fmla="*/ 751399 h 1483020"/>
              <a:gd name="connsiteX1" fmla="*/ 45958 w 787052"/>
              <a:gd name="connsiteY1" fmla="*/ 573821 h 1483020"/>
              <a:gd name="connsiteX2" fmla="*/ 140010 w 787052"/>
              <a:gd name="connsiteY2" fmla="*/ 189844 h 1483020"/>
              <a:gd name="connsiteX3" fmla="*/ 403948 w 787052"/>
              <a:gd name="connsiteY3" fmla="*/ 61 h 1483020"/>
              <a:gd name="connsiteX4" fmla="*/ 672102 w 787052"/>
              <a:gd name="connsiteY4" fmla="*/ 206864 h 1483020"/>
              <a:gd name="connsiteX5" fmla="*/ 787052 w 787052"/>
              <a:gd name="connsiteY5" fmla="*/ 1026681 h 1483020"/>
              <a:gd name="connsiteX6" fmla="*/ 672246 w 787052"/>
              <a:gd name="connsiteY6" fmla="*/ 1357726 h 1483020"/>
              <a:gd name="connsiteX7" fmla="*/ 345793 w 787052"/>
              <a:gd name="connsiteY7" fmla="*/ 1481757 h 1483020"/>
              <a:gd name="connsiteX8" fmla="*/ 156487 w 787052"/>
              <a:gd name="connsiteY8" fmla="*/ 1293386 h 1483020"/>
              <a:gd name="connsiteX9" fmla="*/ 58183 w 787052"/>
              <a:gd name="connsiteY9" fmla="*/ 720570 h 1483020"/>
              <a:gd name="connsiteX10" fmla="*/ 5429 w 787052"/>
              <a:gd name="connsiteY10" fmla="*/ 751399 h 1483020"/>
              <a:gd name="connsiteX0" fmla="*/ 5429 w 787052"/>
              <a:gd name="connsiteY0" fmla="*/ 751399 h 1483020"/>
              <a:gd name="connsiteX1" fmla="*/ 45958 w 787052"/>
              <a:gd name="connsiteY1" fmla="*/ 573821 h 1483020"/>
              <a:gd name="connsiteX2" fmla="*/ 140010 w 787052"/>
              <a:gd name="connsiteY2" fmla="*/ 189844 h 1483020"/>
              <a:gd name="connsiteX3" fmla="*/ 403948 w 787052"/>
              <a:gd name="connsiteY3" fmla="*/ 61 h 1483020"/>
              <a:gd name="connsiteX4" fmla="*/ 672102 w 787052"/>
              <a:gd name="connsiteY4" fmla="*/ 206864 h 1483020"/>
              <a:gd name="connsiteX5" fmla="*/ 787052 w 787052"/>
              <a:gd name="connsiteY5" fmla="*/ 1026681 h 1483020"/>
              <a:gd name="connsiteX6" fmla="*/ 672246 w 787052"/>
              <a:gd name="connsiteY6" fmla="*/ 1357726 h 1483020"/>
              <a:gd name="connsiteX7" fmla="*/ 345793 w 787052"/>
              <a:gd name="connsiteY7" fmla="*/ 1481757 h 1483020"/>
              <a:gd name="connsiteX8" fmla="*/ 156487 w 787052"/>
              <a:gd name="connsiteY8" fmla="*/ 1293386 h 1483020"/>
              <a:gd name="connsiteX9" fmla="*/ 71099 w 787052"/>
              <a:gd name="connsiteY9" fmla="*/ 755010 h 1483020"/>
              <a:gd name="connsiteX10" fmla="*/ 5429 w 787052"/>
              <a:gd name="connsiteY10" fmla="*/ 751399 h 1483020"/>
              <a:gd name="connsiteX0" fmla="*/ 5429 w 787052"/>
              <a:gd name="connsiteY0" fmla="*/ 751399 h 1483020"/>
              <a:gd name="connsiteX1" fmla="*/ 45958 w 787052"/>
              <a:gd name="connsiteY1" fmla="*/ 573821 h 1483020"/>
              <a:gd name="connsiteX2" fmla="*/ 140010 w 787052"/>
              <a:gd name="connsiteY2" fmla="*/ 189844 h 1483020"/>
              <a:gd name="connsiteX3" fmla="*/ 403948 w 787052"/>
              <a:gd name="connsiteY3" fmla="*/ 61 h 1483020"/>
              <a:gd name="connsiteX4" fmla="*/ 672102 w 787052"/>
              <a:gd name="connsiteY4" fmla="*/ 206864 h 1483020"/>
              <a:gd name="connsiteX5" fmla="*/ 787052 w 787052"/>
              <a:gd name="connsiteY5" fmla="*/ 1026681 h 1483020"/>
              <a:gd name="connsiteX6" fmla="*/ 672246 w 787052"/>
              <a:gd name="connsiteY6" fmla="*/ 1357726 h 1483020"/>
              <a:gd name="connsiteX7" fmla="*/ 345793 w 787052"/>
              <a:gd name="connsiteY7" fmla="*/ 1481757 h 1483020"/>
              <a:gd name="connsiteX8" fmla="*/ 156487 w 787052"/>
              <a:gd name="connsiteY8" fmla="*/ 1293386 h 1483020"/>
              <a:gd name="connsiteX9" fmla="*/ 71099 w 787052"/>
              <a:gd name="connsiteY9" fmla="*/ 755010 h 1483020"/>
              <a:gd name="connsiteX10" fmla="*/ 5429 w 787052"/>
              <a:gd name="connsiteY10" fmla="*/ 751399 h 1483020"/>
              <a:gd name="connsiteX0" fmla="*/ 5782 w 785613"/>
              <a:gd name="connsiteY0" fmla="*/ 784164 h 1483020"/>
              <a:gd name="connsiteX1" fmla="*/ 44519 w 785613"/>
              <a:gd name="connsiteY1" fmla="*/ 573821 h 1483020"/>
              <a:gd name="connsiteX2" fmla="*/ 138571 w 785613"/>
              <a:gd name="connsiteY2" fmla="*/ 189844 h 1483020"/>
              <a:gd name="connsiteX3" fmla="*/ 402509 w 785613"/>
              <a:gd name="connsiteY3" fmla="*/ 61 h 1483020"/>
              <a:gd name="connsiteX4" fmla="*/ 670663 w 785613"/>
              <a:gd name="connsiteY4" fmla="*/ 206864 h 1483020"/>
              <a:gd name="connsiteX5" fmla="*/ 785613 w 785613"/>
              <a:gd name="connsiteY5" fmla="*/ 1026681 h 1483020"/>
              <a:gd name="connsiteX6" fmla="*/ 670807 w 785613"/>
              <a:gd name="connsiteY6" fmla="*/ 1357726 h 1483020"/>
              <a:gd name="connsiteX7" fmla="*/ 344354 w 785613"/>
              <a:gd name="connsiteY7" fmla="*/ 1481757 h 1483020"/>
              <a:gd name="connsiteX8" fmla="*/ 155048 w 785613"/>
              <a:gd name="connsiteY8" fmla="*/ 1293386 h 1483020"/>
              <a:gd name="connsiteX9" fmla="*/ 69660 w 785613"/>
              <a:gd name="connsiteY9" fmla="*/ 755010 h 1483020"/>
              <a:gd name="connsiteX10" fmla="*/ 5782 w 785613"/>
              <a:gd name="connsiteY10" fmla="*/ 784164 h 1483020"/>
              <a:gd name="connsiteX0" fmla="*/ 5430 w 785261"/>
              <a:gd name="connsiteY0" fmla="*/ 784162 h 1483018"/>
              <a:gd name="connsiteX1" fmla="*/ 45959 w 785261"/>
              <a:gd name="connsiteY1" fmla="*/ 546516 h 1483018"/>
              <a:gd name="connsiteX2" fmla="*/ 138219 w 785261"/>
              <a:gd name="connsiteY2" fmla="*/ 189842 h 1483018"/>
              <a:gd name="connsiteX3" fmla="*/ 402157 w 785261"/>
              <a:gd name="connsiteY3" fmla="*/ 59 h 1483018"/>
              <a:gd name="connsiteX4" fmla="*/ 670311 w 785261"/>
              <a:gd name="connsiteY4" fmla="*/ 206862 h 1483018"/>
              <a:gd name="connsiteX5" fmla="*/ 785261 w 785261"/>
              <a:gd name="connsiteY5" fmla="*/ 1026679 h 1483018"/>
              <a:gd name="connsiteX6" fmla="*/ 670455 w 785261"/>
              <a:gd name="connsiteY6" fmla="*/ 1357724 h 1483018"/>
              <a:gd name="connsiteX7" fmla="*/ 344002 w 785261"/>
              <a:gd name="connsiteY7" fmla="*/ 1481755 h 1483018"/>
              <a:gd name="connsiteX8" fmla="*/ 154696 w 785261"/>
              <a:gd name="connsiteY8" fmla="*/ 1293384 h 1483018"/>
              <a:gd name="connsiteX9" fmla="*/ 69308 w 785261"/>
              <a:gd name="connsiteY9" fmla="*/ 755008 h 1483018"/>
              <a:gd name="connsiteX10" fmla="*/ 5430 w 785261"/>
              <a:gd name="connsiteY10" fmla="*/ 784162 h 1483018"/>
              <a:gd name="connsiteX0" fmla="*/ 7552 w 778423"/>
              <a:gd name="connsiteY0" fmla="*/ 822387 h 1483018"/>
              <a:gd name="connsiteX1" fmla="*/ 39121 w 778423"/>
              <a:gd name="connsiteY1" fmla="*/ 546516 h 1483018"/>
              <a:gd name="connsiteX2" fmla="*/ 131381 w 778423"/>
              <a:gd name="connsiteY2" fmla="*/ 189842 h 1483018"/>
              <a:gd name="connsiteX3" fmla="*/ 395319 w 778423"/>
              <a:gd name="connsiteY3" fmla="*/ 59 h 1483018"/>
              <a:gd name="connsiteX4" fmla="*/ 663473 w 778423"/>
              <a:gd name="connsiteY4" fmla="*/ 206862 h 1483018"/>
              <a:gd name="connsiteX5" fmla="*/ 778423 w 778423"/>
              <a:gd name="connsiteY5" fmla="*/ 1026679 h 1483018"/>
              <a:gd name="connsiteX6" fmla="*/ 663617 w 778423"/>
              <a:gd name="connsiteY6" fmla="*/ 1357724 h 1483018"/>
              <a:gd name="connsiteX7" fmla="*/ 337164 w 778423"/>
              <a:gd name="connsiteY7" fmla="*/ 1481755 h 1483018"/>
              <a:gd name="connsiteX8" fmla="*/ 147858 w 778423"/>
              <a:gd name="connsiteY8" fmla="*/ 1293384 h 1483018"/>
              <a:gd name="connsiteX9" fmla="*/ 62470 w 778423"/>
              <a:gd name="connsiteY9" fmla="*/ 755008 h 1483018"/>
              <a:gd name="connsiteX10" fmla="*/ 7552 w 778423"/>
              <a:gd name="connsiteY10" fmla="*/ 822387 h 1483018"/>
              <a:gd name="connsiteX0" fmla="*/ 5173 w 776044"/>
              <a:gd name="connsiteY0" fmla="*/ 822387 h 1483018"/>
              <a:gd name="connsiteX1" fmla="*/ 36742 w 776044"/>
              <a:gd name="connsiteY1" fmla="*/ 546516 h 1483018"/>
              <a:gd name="connsiteX2" fmla="*/ 129002 w 776044"/>
              <a:gd name="connsiteY2" fmla="*/ 189842 h 1483018"/>
              <a:gd name="connsiteX3" fmla="*/ 392940 w 776044"/>
              <a:gd name="connsiteY3" fmla="*/ 59 h 1483018"/>
              <a:gd name="connsiteX4" fmla="*/ 661094 w 776044"/>
              <a:gd name="connsiteY4" fmla="*/ 206862 h 1483018"/>
              <a:gd name="connsiteX5" fmla="*/ 776044 w 776044"/>
              <a:gd name="connsiteY5" fmla="*/ 1026679 h 1483018"/>
              <a:gd name="connsiteX6" fmla="*/ 661238 w 776044"/>
              <a:gd name="connsiteY6" fmla="*/ 1357724 h 1483018"/>
              <a:gd name="connsiteX7" fmla="*/ 334785 w 776044"/>
              <a:gd name="connsiteY7" fmla="*/ 1481755 h 1483018"/>
              <a:gd name="connsiteX8" fmla="*/ 145479 w 776044"/>
              <a:gd name="connsiteY8" fmla="*/ 1293384 h 1483018"/>
              <a:gd name="connsiteX9" fmla="*/ 60091 w 776044"/>
              <a:gd name="connsiteY9" fmla="*/ 755008 h 1483018"/>
              <a:gd name="connsiteX10" fmla="*/ 5173 w 776044"/>
              <a:gd name="connsiteY10" fmla="*/ 822387 h 1483018"/>
              <a:gd name="connsiteX0" fmla="*/ 3111 w 773982"/>
              <a:gd name="connsiteY0" fmla="*/ 822384 h 1483015"/>
              <a:gd name="connsiteX1" fmla="*/ 43640 w 773982"/>
              <a:gd name="connsiteY1" fmla="*/ 516479 h 1483015"/>
              <a:gd name="connsiteX2" fmla="*/ 126940 w 773982"/>
              <a:gd name="connsiteY2" fmla="*/ 189839 h 1483015"/>
              <a:gd name="connsiteX3" fmla="*/ 390878 w 773982"/>
              <a:gd name="connsiteY3" fmla="*/ 56 h 1483015"/>
              <a:gd name="connsiteX4" fmla="*/ 659032 w 773982"/>
              <a:gd name="connsiteY4" fmla="*/ 206859 h 1483015"/>
              <a:gd name="connsiteX5" fmla="*/ 773982 w 773982"/>
              <a:gd name="connsiteY5" fmla="*/ 1026676 h 1483015"/>
              <a:gd name="connsiteX6" fmla="*/ 659176 w 773982"/>
              <a:gd name="connsiteY6" fmla="*/ 1357721 h 1483015"/>
              <a:gd name="connsiteX7" fmla="*/ 332723 w 773982"/>
              <a:gd name="connsiteY7" fmla="*/ 1481752 h 1483015"/>
              <a:gd name="connsiteX8" fmla="*/ 143417 w 773982"/>
              <a:gd name="connsiteY8" fmla="*/ 1293381 h 1483015"/>
              <a:gd name="connsiteX9" fmla="*/ 58029 w 773982"/>
              <a:gd name="connsiteY9" fmla="*/ 755005 h 1483015"/>
              <a:gd name="connsiteX10" fmla="*/ 3111 w 773982"/>
              <a:gd name="connsiteY10" fmla="*/ 822384 h 1483015"/>
              <a:gd name="connsiteX0" fmla="*/ 3111 w 773982"/>
              <a:gd name="connsiteY0" fmla="*/ 822399 h 1483030"/>
              <a:gd name="connsiteX1" fmla="*/ 43640 w 773982"/>
              <a:gd name="connsiteY1" fmla="*/ 516494 h 1483030"/>
              <a:gd name="connsiteX2" fmla="*/ 126940 w 773982"/>
              <a:gd name="connsiteY2" fmla="*/ 189854 h 1483030"/>
              <a:gd name="connsiteX3" fmla="*/ 390878 w 773982"/>
              <a:gd name="connsiteY3" fmla="*/ 71 h 1483030"/>
              <a:gd name="connsiteX4" fmla="*/ 659032 w 773982"/>
              <a:gd name="connsiteY4" fmla="*/ 206874 h 1483030"/>
              <a:gd name="connsiteX5" fmla="*/ 773982 w 773982"/>
              <a:gd name="connsiteY5" fmla="*/ 1026691 h 1483030"/>
              <a:gd name="connsiteX6" fmla="*/ 659176 w 773982"/>
              <a:gd name="connsiteY6" fmla="*/ 1357736 h 1483030"/>
              <a:gd name="connsiteX7" fmla="*/ 332723 w 773982"/>
              <a:gd name="connsiteY7" fmla="*/ 1481767 h 1483030"/>
              <a:gd name="connsiteX8" fmla="*/ 143417 w 773982"/>
              <a:gd name="connsiteY8" fmla="*/ 1293396 h 1483030"/>
              <a:gd name="connsiteX9" fmla="*/ 58029 w 773982"/>
              <a:gd name="connsiteY9" fmla="*/ 755020 h 1483030"/>
              <a:gd name="connsiteX10" fmla="*/ 3111 w 773982"/>
              <a:gd name="connsiteY10" fmla="*/ 822399 h 1483030"/>
              <a:gd name="connsiteX0" fmla="*/ 1158 w 772029"/>
              <a:gd name="connsiteY0" fmla="*/ 822384 h 1483015"/>
              <a:gd name="connsiteX1" fmla="*/ 66600 w 772029"/>
              <a:gd name="connsiteY1" fmla="*/ 513029 h 1483015"/>
              <a:gd name="connsiteX2" fmla="*/ 124987 w 772029"/>
              <a:gd name="connsiteY2" fmla="*/ 189839 h 1483015"/>
              <a:gd name="connsiteX3" fmla="*/ 388925 w 772029"/>
              <a:gd name="connsiteY3" fmla="*/ 56 h 1483015"/>
              <a:gd name="connsiteX4" fmla="*/ 657079 w 772029"/>
              <a:gd name="connsiteY4" fmla="*/ 206859 h 1483015"/>
              <a:gd name="connsiteX5" fmla="*/ 772029 w 772029"/>
              <a:gd name="connsiteY5" fmla="*/ 1026676 h 1483015"/>
              <a:gd name="connsiteX6" fmla="*/ 657223 w 772029"/>
              <a:gd name="connsiteY6" fmla="*/ 1357721 h 1483015"/>
              <a:gd name="connsiteX7" fmla="*/ 330770 w 772029"/>
              <a:gd name="connsiteY7" fmla="*/ 1481752 h 1483015"/>
              <a:gd name="connsiteX8" fmla="*/ 141464 w 772029"/>
              <a:gd name="connsiteY8" fmla="*/ 1293381 h 1483015"/>
              <a:gd name="connsiteX9" fmla="*/ 56076 w 772029"/>
              <a:gd name="connsiteY9" fmla="*/ 755005 h 1483015"/>
              <a:gd name="connsiteX10" fmla="*/ 1158 w 772029"/>
              <a:gd name="connsiteY10" fmla="*/ 822384 h 1483015"/>
              <a:gd name="connsiteX0" fmla="*/ 923 w 771794"/>
              <a:gd name="connsiteY0" fmla="*/ 822384 h 1483015"/>
              <a:gd name="connsiteX1" fmla="*/ 75424 w 771794"/>
              <a:gd name="connsiteY1" fmla="*/ 513030 h 1483015"/>
              <a:gd name="connsiteX2" fmla="*/ 124752 w 771794"/>
              <a:gd name="connsiteY2" fmla="*/ 189839 h 1483015"/>
              <a:gd name="connsiteX3" fmla="*/ 388690 w 771794"/>
              <a:gd name="connsiteY3" fmla="*/ 56 h 1483015"/>
              <a:gd name="connsiteX4" fmla="*/ 656844 w 771794"/>
              <a:gd name="connsiteY4" fmla="*/ 206859 h 1483015"/>
              <a:gd name="connsiteX5" fmla="*/ 771794 w 771794"/>
              <a:gd name="connsiteY5" fmla="*/ 1026676 h 1483015"/>
              <a:gd name="connsiteX6" fmla="*/ 656988 w 771794"/>
              <a:gd name="connsiteY6" fmla="*/ 1357721 h 1483015"/>
              <a:gd name="connsiteX7" fmla="*/ 330535 w 771794"/>
              <a:gd name="connsiteY7" fmla="*/ 1481752 h 1483015"/>
              <a:gd name="connsiteX8" fmla="*/ 141229 w 771794"/>
              <a:gd name="connsiteY8" fmla="*/ 1293381 h 1483015"/>
              <a:gd name="connsiteX9" fmla="*/ 55841 w 771794"/>
              <a:gd name="connsiteY9" fmla="*/ 755005 h 1483015"/>
              <a:gd name="connsiteX10" fmla="*/ 923 w 771794"/>
              <a:gd name="connsiteY10" fmla="*/ 822384 h 1483015"/>
              <a:gd name="connsiteX0" fmla="*/ 923 w 771794"/>
              <a:gd name="connsiteY0" fmla="*/ 822427 h 1483058"/>
              <a:gd name="connsiteX1" fmla="*/ 75424 w 771794"/>
              <a:gd name="connsiteY1" fmla="*/ 513073 h 1483058"/>
              <a:gd name="connsiteX2" fmla="*/ 124752 w 771794"/>
              <a:gd name="connsiteY2" fmla="*/ 220941 h 1483058"/>
              <a:gd name="connsiteX3" fmla="*/ 388690 w 771794"/>
              <a:gd name="connsiteY3" fmla="*/ 99 h 1483058"/>
              <a:gd name="connsiteX4" fmla="*/ 656844 w 771794"/>
              <a:gd name="connsiteY4" fmla="*/ 206902 h 1483058"/>
              <a:gd name="connsiteX5" fmla="*/ 771794 w 771794"/>
              <a:gd name="connsiteY5" fmla="*/ 1026719 h 1483058"/>
              <a:gd name="connsiteX6" fmla="*/ 656988 w 771794"/>
              <a:gd name="connsiteY6" fmla="*/ 1357764 h 1483058"/>
              <a:gd name="connsiteX7" fmla="*/ 330535 w 771794"/>
              <a:gd name="connsiteY7" fmla="*/ 1481795 h 1483058"/>
              <a:gd name="connsiteX8" fmla="*/ 141229 w 771794"/>
              <a:gd name="connsiteY8" fmla="*/ 1293424 h 1483058"/>
              <a:gd name="connsiteX9" fmla="*/ 55841 w 771794"/>
              <a:gd name="connsiteY9" fmla="*/ 755048 h 1483058"/>
              <a:gd name="connsiteX10" fmla="*/ 923 w 771794"/>
              <a:gd name="connsiteY10" fmla="*/ 822427 h 1483058"/>
              <a:gd name="connsiteX0" fmla="*/ 2041 w 772912"/>
              <a:gd name="connsiteY0" fmla="*/ 822427 h 1483058"/>
              <a:gd name="connsiteX1" fmla="*/ 76542 w 772912"/>
              <a:gd name="connsiteY1" fmla="*/ 513073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56959 w 772912"/>
              <a:gd name="connsiteY9" fmla="*/ 755048 h 1483058"/>
              <a:gd name="connsiteX10" fmla="*/ 2041 w 772912"/>
              <a:gd name="connsiteY10" fmla="*/ 822427 h 1483058"/>
              <a:gd name="connsiteX0" fmla="*/ 2041 w 772912"/>
              <a:gd name="connsiteY0" fmla="*/ 822427 h 1483058"/>
              <a:gd name="connsiteX1" fmla="*/ 76542 w 772912"/>
              <a:gd name="connsiteY1" fmla="*/ 513073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56959 w 772912"/>
              <a:gd name="connsiteY9" fmla="*/ 755048 h 1483058"/>
              <a:gd name="connsiteX10" fmla="*/ 2041 w 772912"/>
              <a:gd name="connsiteY10" fmla="*/ 822427 h 1483058"/>
              <a:gd name="connsiteX0" fmla="*/ 2041 w 772912"/>
              <a:gd name="connsiteY0" fmla="*/ 822427 h 1483058"/>
              <a:gd name="connsiteX1" fmla="*/ 76542 w 772912"/>
              <a:gd name="connsiteY1" fmla="*/ 513073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66018 w 772912"/>
              <a:gd name="connsiteY9" fmla="*/ 744695 h 1483058"/>
              <a:gd name="connsiteX10" fmla="*/ 2041 w 772912"/>
              <a:gd name="connsiteY10" fmla="*/ 822427 h 1483058"/>
              <a:gd name="connsiteX0" fmla="*/ 2041 w 772912"/>
              <a:gd name="connsiteY0" fmla="*/ 822427 h 1483058"/>
              <a:gd name="connsiteX1" fmla="*/ 76542 w 772912"/>
              <a:gd name="connsiteY1" fmla="*/ 513073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68283 w 772912"/>
              <a:gd name="connsiteY9" fmla="*/ 758499 h 1483058"/>
              <a:gd name="connsiteX10" fmla="*/ 2041 w 772912"/>
              <a:gd name="connsiteY10" fmla="*/ 822427 h 1483058"/>
              <a:gd name="connsiteX0" fmla="*/ 2041 w 772912"/>
              <a:gd name="connsiteY0" fmla="*/ 822427 h 1483058"/>
              <a:gd name="connsiteX1" fmla="*/ 76542 w 772912"/>
              <a:gd name="connsiteY1" fmla="*/ 513073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72813 w 772912"/>
              <a:gd name="connsiteY9" fmla="*/ 751597 h 1483058"/>
              <a:gd name="connsiteX10" fmla="*/ 2041 w 772912"/>
              <a:gd name="connsiteY10" fmla="*/ 822427 h 1483058"/>
              <a:gd name="connsiteX0" fmla="*/ 2041 w 772912"/>
              <a:gd name="connsiteY0" fmla="*/ 822427 h 1483058"/>
              <a:gd name="connsiteX1" fmla="*/ 76542 w 772912"/>
              <a:gd name="connsiteY1" fmla="*/ 561386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72813 w 772912"/>
              <a:gd name="connsiteY9" fmla="*/ 751597 h 1483058"/>
              <a:gd name="connsiteX10" fmla="*/ 2041 w 772912"/>
              <a:gd name="connsiteY10" fmla="*/ 822427 h 1483058"/>
              <a:gd name="connsiteX0" fmla="*/ 2737 w 773608"/>
              <a:gd name="connsiteY0" fmla="*/ 822427 h 1483058"/>
              <a:gd name="connsiteX1" fmla="*/ 70444 w 773608"/>
              <a:gd name="connsiteY1" fmla="*/ 575190 h 1483058"/>
              <a:gd name="connsiteX2" fmla="*/ 126566 w 773608"/>
              <a:gd name="connsiteY2" fmla="*/ 220941 h 1483058"/>
              <a:gd name="connsiteX3" fmla="*/ 390504 w 773608"/>
              <a:gd name="connsiteY3" fmla="*/ 99 h 1483058"/>
              <a:gd name="connsiteX4" fmla="*/ 658658 w 773608"/>
              <a:gd name="connsiteY4" fmla="*/ 206902 h 1483058"/>
              <a:gd name="connsiteX5" fmla="*/ 773608 w 773608"/>
              <a:gd name="connsiteY5" fmla="*/ 1026719 h 1483058"/>
              <a:gd name="connsiteX6" fmla="*/ 658802 w 773608"/>
              <a:gd name="connsiteY6" fmla="*/ 1357764 h 1483058"/>
              <a:gd name="connsiteX7" fmla="*/ 332349 w 773608"/>
              <a:gd name="connsiteY7" fmla="*/ 1481795 h 1483058"/>
              <a:gd name="connsiteX8" fmla="*/ 143043 w 773608"/>
              <a:gd name="connsiteY8" fmla="*/ 1293424 h 1483058"/>
              <a:gd name="connsiteX9" fmla="*/ 73509 w 773608"/>
              <a:gd name="connsiteY9" fmla="*/ 751597 h 1483058"/>
              <a:gd name="connsiteX10" fmla="*/ 2737 w 773608"/>
              <a:gd name="connsiteY10" fmla="*/ 822427 h 1483058"/>
              <a:gd name="connsiteX0" fmla="*/ 2737 w 773608"/>
              <a:gd name="connsiteY0" fmla="*/ 822427 h 1483058"/>
              <a:gd name="connsiteX1" fmla="*/ 70444 w 773608"/>
              <a:gd name="connsiteY1" fmla="*/ 575190 h 1483058"/>
              <a:gd name="connsiteX2" fmla="*/ 126566 w 773608"/>
              <a:gd name="connsiteY2" fmla="*/ 220941 h 1483058"/>
              <a:gd name="connsiteX3" fmla="*/ 390504 w 773608"/>
              <a:gd name="connsiteY3" fmla="*/ 99 h 1483058"/>
              <a:gd name="connsiteX4" fmla="*/ 658658 w 773608"/>
              <a:gd name="connsiteY4" fmla="*/ 206902 h 1483058"/>
              <a:gd name="connsiteX5" fmla="*/ 773608 w 773608"/>
              <a:gd name="connsiteY5" fmla="*/ 1026719 h 1483058"/>
              <a:gd name="connsiteX6" fmla="*/ 658802 w 773608"/>
              <a:gd name="connsiteY6" fmla="*/ 1357764 h 1483058"/>
              <a:gd name="connsiteX7" fmla="*/ 332349 w 773608"/>
              <a:gd name="connsiteY7" fmla="*/ 1481795 h 1483058"/>
              <a:gd name="connsiteX8" fmla="*/ 143043 w 773608"/>
              <a:gd name="connsiteY8" fmla="*/ 1293425 h 1483058"/>
              <a:gd name="connsiteX9" fmla="*/ 73509 w 773608"/>
              <a:gd name="connsiteY9" fmla="*/ 751597 h 1483058"/>
              <a:gd name="connsiteX10" fmla="*/ 2737 w 773608"/>
              <a:gd name="connsiteY10" fmla="*/ 822427 h 1483058"/>
              <a:gd name="connsiteX0" fmla="*/ 2737 w 773608"/>
              <a:gd name="connsiteY0" fmla="*/ 784686 h 1445317"/>
              <a:gd name="connsiteX1" fmla="*/ 70444 w 773608"/>
              <a:gd name="connsiteY1" fmla="*/ 537449 h 1445317"/>
              <a:gd name="connsiteX2" fmla="*/ 126566 w 773608"/>
              <a:gd name="connsiteY2" fmla="*/ 183200 h 1445317"/>
              <a:gd name="connsiteX3" fmla="*/ 388239 w 773608"/>
              <a:gd name="connsiteY3" fmla="*/ 318 h 1445317"/>
              <a:gd name="connsiteX4" fmla="*/ 658658 w 773608"/>
              <a:gd name="connsiteY4" fmla="*/ 169161 h 1445317"/>
              <a:gd name="connsiteX5" fmla="*/ 773608 w 773608"/>
              <a:gd name="connsiteY5" fmla="*/ 988978 h 1445317"/>
              <a:gd name="connsiteX6" fmla="*/ 658802 w 773608"/>
              <a:gd name="connsiteY6" fmla="*/ 1320023 h 1445317"/>
              <a:gd name="connsiteX7" fmla="*/ 332349 w 773608"/>
              <a:gd name="connsiteY7" fmla="*/ 1444054 h 1445317"/>
              <a:gd name="connsiteX8" fmla="*/ 143043 w 773608"/>
              <a:gd name="connsiteY8" fmla="*/ 1255684 h 1445317"/>
              <a:gd name="connsiteX9" fmla="*/ 73509 w 773608"/>
              <a:gd name="connsiteY9" fmla="*/ 713856 h 1445317"/>
              <a:gd name="connsiteX10" fmla="*/ 2737 w 773608"/>
              <a:gd name="connsiteY10" fmla="*/ 784686 h 1445317"/>
              <a:gd name="connsiteX0" fmla="*/ 2737 w 773608"/>
              <a:gd name="connsiteY0" fmla="*/ 786943 h 1447574"/>
              <a:gd name="connsiteX1" fmla="*/ 70444 w 773608"/>
              <a:gd name="connsiteY1" fmla="*/ 539706 h 1447574"/>
              <a:gd name="connsiteX2" fmla="*/ 137890 w 773608"/>
              <a:gd name="connsiteY2" fmla="*/ 233770 h 1447574"/>
              <a:gd name="connsiteX3" fmla="*/ 388239 w 773608"/>
              <a:gd name="connsiteY3" fmla="*/ 2575 h 1447574"/>
              <a:gd name="connsiteX4" fmla="*/ 658658 w 773608"/>
              <a:gd name="connsiteY4" fmla="*/ 171418 h 1447574"/>
              <a:gd name="connsiteX5" fmla="*/ 773608 w 773608"/>
              <a:gd name="connsiteY5" fmla="*/ 991235 h 1447574"/>
              <a:gd name="connsiteX6" fmla="*/ 658802 w 773608"/>
              <a:gd name="connsiteY6" fmla="*/ 1322280 h 1447574"/>
              <a:gd name="connsiteX7" fmla="*/ 332349 w 773608"/>
              <a:gd name="connsiteY7" fmla="*/ 1446311 h 1447574"/>
              <a:gd name="connsiteX8" fmla="*/ 143043 w 773608"/>
              <a:gd name="connsiteY8" fmla="*/ 1257941 h 1447574"/>
              <a:gd name="connsiteX9" fmla="*/ 73509 w 773608"/>
              <a:gd name="connsiteY9" fmla="*/ 716113 h 1447574"/>
              <a:gd name="connsiteX10" fmla="*/ 2737 w 773608"/>
              <a:gd name="connsiteY10" fmla="*/ 786943 h 1447574"/>
              <a:gd name="connsiteX0" fmla="*/ 4243 w 775114"/>
              <a:gd name="connsiteY0" fmla="*/ 786943 h 1447574"/>
              <a:gd name="connsiteX1" fmla="*/ 62891 w 775114"/>
              <a:gd name="connsiteY1" fmla="*/ 522452 h 1447574"/>
              <a:gd name="connsiteX2" fmla="*/ 139396 w 775114"/>
              <a:gd name="connsiteY2" fmla="*/ 233770 h 1447574"/>
              <a:gd name="connsiteX3" fmla="*/ 389745 w 775114"/>
              <a:gd name="connsiteY3" fmla="*/ 2575 h 1447574"/>
              <a:gd name="connsiteX4" fmla="*/ 660164 w 775114"/>
              <a:gd name="connsiteY4" fmla="*/ 171418 h 1447574"/>
              <a:gd name="connsiteX5" fmla="*/ 775114 w 775114"/>
              <a:gd name="connsiteY5" fmla="*/ 991235 h 1447574"/>
              <a:gd name="connsiteX6" fmla="*/ 660308 w 775114"/>
              <a:gd name="connsiteY6" fmla="*/ 1322280 h 1447574"/>
              <a:gd name="connsiteX7" fmla="*/ 333855 w 775114"/>
              <a:gd name="connsiteY7" fmla="*/ 1446311 h 1447574"/>
              <a:gd name="connsiteX8" fmla="*/ 144549 w 775114"/>
              <a:gd name="connsiteY8" fmla="*/ 1257941 h 1447574"/>
              <a:gd name="connsiteX9" fmla="*/ 75015 w 775114"/>
              <a:gd name="connsiteY9" fmla="*/ 716113 h 1447574"/>
              <a:gd name="connsiteX10" fmla="*/ 4243 w 775114"/>
              <a:gd name="connsiteY10" fmla="*/ 786943 h 1447574"/>
              <a:gd name="connsiteX0" fmla="*/ 9050 w 779921"/>
              <a:gd name="connsiteY0" fmla="*/ 786943 h 1447574"/>
              <a:gd name="connsiteX1" fmla="*/ 51844 w 779921"/>
              <a:gd name="connsiteY1" fmla="*/ 522452 h 1447574"/>
              <a:gd name="connsiteX2" fmla="*/ 144203 w 779921"/>
              <a:gd name="connsiteY2" fmla="*/ 233770 h 1447574"/>
              <a:gd name="connsiteX3" fmla="*/ 394552 w 779921"/>
              <a:gd name="connsiteY3" fmla="*/ 2575 h 1447574"/>
              <a:gd name="connsiteX4" fmla="*/ 664971 w 779921"/>
              <a:gd name="connsiteY4" fmla="*/ 171418 h 1447574"/>
              <a:gd name="connsiteX5" fmla="*/ 779921 w 779921"/>
              <a:gd name="connsiteY5" fmla="*/ 991235 h 1447574"/>
              <a:gd name="connsiteX6" fmla="*/ 665115 w 779921"/>
              <a:gd name="connsiteY6" fmla="*/ 1322280 h 1447574"/>
              <a:gd name="connsiteX7" fmla="*/ 338662 w 779921"/>
              <a:gd name="connsiteY7" fmla="*/ 1446311 h 1447574"/>
              <a:gd name="connsiteX8" fmla="*/ 149356 w 779921"/>
              <a:gd name="connsiteY8" fmla="*/ 1257941 h 1447574"/>
              <a:gd name="connsiteX9" fmla="*/ 79822 w 779921"/>
              <a:gd name="connsiteY9" fmla="*/ 716113 h 1447574"/>
              <a:gd name="connsiteX10" fmla="*/ 9050 w 779921"/>
              <a:gd name="connsiteY10" fmla="*/ 786943 h 1447574"/>
              <a:gd name="connsiteX0" fmla="*/ 2472 w 773343"/>
              <a:gd name="connsiteY0" fmla="*/ 786943 h 1447574"/>
              <a:gd name="connsiteX1" fmla="*/ 72444 w 773343"/>
              <a:gd name="connsiteY1" fmla="*/ 525904 h 1447574"/>
              <a:gd name="connsiteX2" fmla="*/ 137625 w 773343"/>
              <a:gd name="connsiteY2" fmla="*/ 233770 h 1447574"/>
              <a:gd name="connsiteX3" fmla="*/ 387974 w 773343"/>
              <a:gd name="connsiteY3" fmla="*/ 2575 h 1447574"/>
              <a:gd name="connsiteX4" fmla="*/ 658393 w 773343"/>
              <a:gd name="connsiteY4" fmla="*/ 171418 h 1447574"/>
              <a:gd name="connsiteX5" fmla="*/ 773343 w 773343"/>
              <a:gd name="connsiteY5" fmla="*/ 991235 h 1447574"/>
              <a:gd name="connsiteX6" fmla="*/ 658537 w 773343"/>
              <a:gd name="connsiteY6" fmla="*/ 1322280 h 1447574"/>
              <a:gd name="connsiteX7" fmla="*/ 332084 w 773343"/>
              <a:gd name="connsiteY7" fmla="*/ 1446311 h 1447574"/>
              <a:gd name="connsiteX8" fmla="*/ 142778 w 773343"/>
              <a:gd name="connsiteY8" fmla="*/ 1257941 h 1447574"/>
              <a:gd name="connsiteX9" fmla="*/ 73244 w 773343"/>
              <a:gd name="connsiteY9" fmla="*/ 716113 h 1447574"/>
              <a:gd name="connsiteX10" fmla="*/ 2472 w 773343"/>
              <a:gd name="connsiteY10" fmla="*/ 786943 h 1447574"/>
              <a:gd name="connsiteX0" fmla="*/ 1502 w 772373"/>
              <a:gd name="connsiteY0" fmla="*/ 786943 h 1447574"/>
              <a:gd name="connsiteX1" fmla="*/ 71474 w 772373"/>
              <a:gd name="connsiteY1" fmla="*/ 525904 h 1447574"/>
              <a:gd name="connsiteX2" fmla="*/ 136655 w 772373"/>
              <a:gd name="connsiteY2" fmla="*/ 233770 h 1447574"/>
              <a:gd name="connsiteX3" fmla="*/ 387004 w 772373"/>
              <a:gd name="connsiteY3" fmla="*/ 2575 h 1447574"/>
              <a:gd name="connsiteX4" fmla="*/ 657423 w 772373"/>
              <a:gd name="connsiteY4" fmla="*/ 171418 h 1447574"/>
              <a:gd name="connsiteX5" fmla="*/ 772373 w 772373"/>
              <a:gd name="connsiteY5" fmla="*/ 991235 h 1447574"/>
              <a:gd name="connsiteX6" fmla="*/ 657567 w 772373"/>
              <a:gd name="connsiteY6" fmla="*/ 1322280 h 1447574"/>
              <a:gd name="connsiteX7" fmla="*/ 331114 w 772373"/>
              <a:gd name="connsiteY7" fmla="*/ 1446311 h 1447574"/>
              <a:gd name="connsiteX8" fmla="*/ 141808 w 772373"/>
              <a:gd name="connsiteY8" fmla="*/ 1257941 h 1447574"/>
              <a:gd name="connsiteX9" fmla="*/ 72274 w 772373"/>
              <a:gd name="connsiteY9" fmla="*/ 716113 h 1447574"/>
              <a:gd name="connsiteX10" fmla="*/ 1502 w 772373"/>
              <a:gd name="connsiteY10" fmla="*/ 786943 h 1447574"/>
              <a:gd name="connsiteX0" fmla="*/ 1931 w 772802"/>
              <a:gd name="connsiteY0" fmla="*/ 786943 h 1447574"/>
              <a:gd name="connsiteX1" fmla="*/ 65109 w 772802"/>
              <a:gd name="connsiteY1" fmla="*/ 532806 h 1447574"/>
              <a:gd name="connsiteX2" fmla="*/ 137084 w 772802"/>
              <a:gd name="connsiteY2" fmla="*/ 233770 h 1447574"/>
              <a:gd name="connsiteX3" fmla="*/ 387433 w 772802"/>
              <a:gd name="connsiteY3" fmla="*/ 2575 h 1447574"/>
              <a:gd name="connsiteX4" fmla="*/ 657852 w 772802"/>
              <a:gd name="connsiteY4" fmla="*/ 171418 h 1447574"/>
              <a:gd name="connsiteX5" fmla="*/ 772802 w 772802"/>
              <a:gd name="connsiteY5" fmla="*/ 991235 h 1447574"/>
              <a:gd name="connsiteX6" fmla="*/ 657996 w 772802"/>
              <a:gd name="connsiteY6" fmla="*/ 1322280 h 1447574"/>
              <a:gd name="connsiteX7" fmla="*/ 331543 w 772802"/>
              <a:gd name="connsiteY7" fmla="*/ 1446311 h 1447574"/>
              <a:gd name="connsiteX8" fmla="*/ 142237 w 772802"/>
              <a:gd name="connsiteY8" fmla="*/ 1257941 h 1447574"/>
              <a:gd name="connsiteX9" fmla="*/ 72703 w 772802"/>
              <a:gd name="connsiteY9" fmla="*/ 716113 h 1447574"/>
              <a:gd name="connsiteX10" fmla="*/ 1931 w 772802"/>
              <a:gd name="connsiteY10" fmla="*/ 786943 h 144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2802" h="1447574">
                <a:moveTo>
                  <a:pt x="1931" y="786943"/>
                </a:moveTo>
                <a:cubicBezTo>
                  <a:pt x="-5304" y="793031"/>
                  <a:pt x="6108" y="637170"/>
                  <a:pt x="65109" y="532806"/>
                </a:cubicBezTo>
                <a:cubicBezTo>
                  <a:pt x="95020" y="452841"/>
                  <a:pt x="83363" y="322142"/>
                  <a:pt x="137084" y="233770"/>
                </a:cubicBezTo>
                <a:cubicBezTo>
                  <a:pt x="190805" y="145398"/>
                  <a:pt x="300638" y="12967"/>
                  <a:pt x="387433" y="2575"/>
                </a:cubicBezTo>
                <a:cubicBezTo>
                  <a:pt x="474228" y="-7817"/>
                  <a:pt x="593624" y="6641"/>
                  <a:pt x="657852" y="171418"/>
                </a:cubicBezTo>
                <a:cubicBezTo>
                  <a:pt x="722080" y="336195"/>
                  <a:pt x="772778" y="799425"/>
                  <a:pt x="772802" y="991235"/>
                </a:cubicBezTo>
                <a:cubicBezTo>
                  <a:pt x="772826" y="1183045"/>
                  <a:pt x="731539" y="1246434"/>
                  <a:pt x="657996" y="1322280"/>
                </a:cubicBezTo>
                <a:cubicBezTo>
                  <a:pt x="584453" y="1398126"/>
                  <a:pt x="417503" y="1457034"/>
                  <a:pt x="331543" y="1446311"/>
                </a:cubicBezTo>
                <a:cubicBezTo>
                  <a:pt x="245583" y="1435588"/>
                  <a:pt x="162488" y="1364071"/>
                  <a:pt x="142237" y="1257941"/>
                </a:cubicBezTo>
                <a:cubicBezTo>
                  <a:pt x="70105" y="1028184"/>
                  <a:pt x="105499" y="806115"/>
                  <a:pt x="72703" y="716113"/>
                </a:cubicBezTo>
                <a:cubicBezTo>
                  <a:pt x="35569" y="690454"/>
                  <a:pt x="12746" y="754000"/>
                  <a:pt x="1931" y="786943"/>
                </a:cubicBezTo>
                <a:close/>
              </a:path>
            </a:pathLst>
          </a:custGeom>
          <a:solidFill>
            <a:schemeClr val="bg1"/>
          </a:solidFill>
          <a:ln w="19050" cap="flat">
            <a:noFill/>
            <a:prstDash val="solid"/>
            <a:miter/>
          </a:ln>
        </p:spPr>
        <p:txBody>
          <a:bodyPr rtlCol="0" anchor="ctr"/>
          <a:lstStyle/>
          <a:p>
            <a:endParaRPr lang="en-US">
              <a:ln>
                <a:solidFill>
                  <a:srgbClr val="000000"/>
                </a:solidFill>
              </a:ln>
              <a:solidFill>
                <a:srgbClr val="000000"/>
              </a:solidFill>
            </a:endParaRPr>
          </a:p>
        </p:txBody>
      </p:sp>
      <p:sp>
        <p:nvSpPr>
          <p:cNvPr id="2" name="Title 1">
            <a:extLst>
              <a:ext uri="{FF2B5EF4-FFF2-40B4-BE49-F238E27FC236}">
                <a16:creationId xmlns:a16="http://schemas.microsoft.com/office/drawing/2014/main" id="{8FEBE5DF-1A4C-B6EB-F3DB-3F70D3914999}"/>
              </a:ext>
            </a:extLst>
          </p:cNvPr>
          <p:cNvSpPr>
            <a:spLocks noGrp="1"/>
          </p:cNvSpPr>
          <p:nvPr>
            <p:ph type="title"/>
          </p:nvPr>
        </p:nvSpPr>
        <p:spPr>
          <a:xfrm>
            <a:off x="1460488" y="1784211"/>
            <a:ext cx="4035135" cy="2590413"/>
          </a:xfrm>
        </p:spPr>
        <p:txBody>
          <a:bodyPr vert="horz" lIns="91440" tIns="45720" rIns="91440" bIns="45720" rtlCol="0" anchor="ctr">
            <a:normAutofit/>
          </a:bodyPr>
          <a:lstStyle/>
          <a:p>
            <a:pPr algn="ctr">
              <a:lnSpc>
                <a:spcPct val="90000"/>
              </a:lnSpc>
            </a:pPr>
            <a:r>
              <a:rPr lang="en-US" sz="3000" b="0" dirty="0" err="1">
                <a:latin typeface="Cavolini" panose="03000502040302020204" pitchFamily="66" charset="0"/>
                <a:cs typeface="Cavolini" panose="03000502040302020204" pitchFamily="66" charset="0"/>
              </a:rPr>
              <a:t>Προγρ</a:t>
            </a:r>
            <a:r>
              <a:rPr lang="en-US" sz="3000" b="0" dirty="0">
                <a:latin typeface="Cavolini" panose="03000502040302020204" pitchFamily="66" charset="0"/>
                <a:cs typeface="Cavolini" panose="03000502040302020204" pitchFamily="66" charset="0"/>
              </a:rPr>
              <a:t>αμματισμός διερεύνησης θέματος μέσω της μεθολογίας του Project</a:t>
            </a:r>
          </a:p>
        </p:txBody>
      </p:sp>
      <p:sp>
        <p:nvSpPr>
          <p:cNvPr id="20" name="Freeform: Shape 19">
            <a:extLst>
              <a:ext uri="{FF2B5EF4-FFF2-40B4-BE49-F238E27FC236}">
                <a16:creationId xmlns:a16="http://schemas.microsoft.com/office/drawing/2014/main" id="{444C5789-1895-49EE-863C-2BAB9693E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263107" y="401221"/>
            <a:ext cx="4333507" cy="5327363"/>
          </a:xfrm>
          <a:custGeom>
            <a:avLst/>
            <a:gdLst>
              <a:gd name="connsiteX0" fmla="*/ 6058 w 823258"/>
              <a:gd name="connsiteY0" fmla="*/ 673615 h 1272110"/>
              <a:gd name="connsiteX1" fmla="*/ 112452 w 823258"/>
              <a:gd name="connsiteY1" fmla="*/ 471685 h 1272110"/>
              <a:gd name="connsiteX2" fmla="*/ 94736 w 823258"/>
              <a:gd name="connsiteY2" fmla="*/ 159741 h 1272110"/>
              <a:gd name="connsiteX3" fmla="*/ 229419 w 823258"/>
              <a:gd name="connsiteY3" fmla="*/ 14485 h 1272110"/>
              <a:gd name="connsiteX4" fmla="*/ 580225 w 823258"/>
              <a:gd name="connsiteY4" fmla="*/ 3817 h 1272110"/>
              <a:gd name="connsiteX5" fmla="*/ 736149 w 823258"/>
              <a:gd name="connsiteY5" fmla="*/ 195174 h 1272110"/>
              <a:gd name="connsiteX6" fmla="*/ 823017 w 823258"/>
              <a:gd name="connsiteY6" fmla="*/ 912026 h 1272110"/>
              <a:gd name="connsiteX7" fmla="*/ 743293 w 823258"/>
              <a:gd name="connsiteY7" fmla="*/ 1196443 h 1272110"/>
              <a:gd name="connsiteX8" fmla="*/ 310858 w 823258"/>
              <a:gd name="connsiteY8" fmla="*/ 1251402 h 1272110"/>
              <a:gd name="connsiteX9" fmla="*/ 133693 w 823258"/>
              <a:gd name="connsiteY9" fmla="*/ 1020992 h 1272110"/>
              <a:gd name="connsiteX10" fmla="*/ 126549 w 823258"/>
              <a:gd name="connsiteY10" fmla="*/ 606369 h 1272110"/>
              <a:gd name="connsiteX11" fmla="*/ 6058 w 823258"/>
              <a:gd name="connsiteY11" fmla="*/ 673615 h 1272110"/>
              <a:gd name="connsiteX0" fmla="*/ 6097 w 846673"/>
              <a:gd name="connsiteY0" fmla="*/ 673624 h 1266490"/>
              <a:gd name="connsiteX1" fmla="*/ 112491 w 846673"/>
              <a:gd name="connsiteY1" fmla="*/ 471694 h 1266490"/>
              <a:gd name="connsiteX2" fmla="*/ 94775 w 846673"/>
              <a:gd name="connsiteY2" fmla="*/ 159750 h 1266490"/>
              <a:gd name="connsiteX3" fmla="*/ 229458 w 846673"/>
              <a:gd name="connsiteY3" fmla="*/ 14494 h 1266490"/>
              <a:gd name="connsiteX4" fmla="*/ 580264 w 846673"/>
              <a:gd name="connsiteY4" fmla="*/ 3826 h 1266490"/>
              <a:gd name="connsiteX5" fmla="*/ 736188 w 846673"/>
              <a:gd name="connsiteY5" fmla="*/ 195183 h 1266490"/>
              <a:gd name="connsiteX6" fmla="*/ 823056 w 846673"/>
              <a:gd name="connsiteY6" fmla="*/ 912035 h 1266490"/>
              <a:gd name="connsiteX7" fmla="*/ 795891 w 846673"/>
              <a:gd name="connsiteY7" fmla="*/ 1213658 h 1266490"/>
              <a:gd name="connsiteX8" fmla="*/ 310897 w 846673"/>
              <a:gd name="connsiteY8" fmla="*/ 1251411 h 1266490"/>
              <a:gd name="connsiteX9" fmla="*/ 133732 w 846673"/>
              <a:gd name="connsiteY9" fmla="*/ 1021001 h 1266490"/>
              <a:gd name="connsiteX10" fmla="*/ 126588 w 846673"/>
              <a:gd name="connsiteY10" fmla="*/ 606378 h 1266490"/>
              <a:gd name="connsiteX11" fmla="*/ 6097 w 846673"/>
              <a:gd name="connsiteY11" fmla="*/ 673624 h 1266490"/>
              <a:gd name="connsiteX0" fmla="*/ 6097 w 849914"/>
              <a:gd name="connsiteY0" fmla="*/ 673624 h 1273207"/>
              <a:gd name="connsiteX1" fmla="*/ 112491 w 849914"/>
              <a:gd name="connsiteY1" fmla="*/ 471694 h 1273207"/>
              <a:gd name="connsiteX2" fmla="*/ 94775 w 849914"/>
              <a:gd name="connsiteY2" fmla="*/ 159750 h 1273207"/>
              <a:gd name="connsiteX3" fmla="*/ 229458 w 849914"/>
              <a:gd name="connsiteY3" fmla="*/ 14494 h 1273207"/>
              <a:gd name="connsiteX4" fmla="*/ 580264 w 849914"/>
              <a:gd name="connsiteY4" fmla="*/ 3826 h 1273207"/>
              <a:gd name="connsiteX5" fmla="*/ 736188 w 849914"/>
              <a:gd name="connsiteY5" fmla="*/ 195183 h 1273207"/>
              <a:gd name="connsiteX6" fmla="*/ 823056 w 849914"/>
              <a:gd name="connsiteY6" fmla="*/ 912035 h 1273207"/>
              <a:gd name="connsiteX7" fmla="*/ 795891 w 849914"/>
              <a:gd name="connsiteY7" fmla="*/ 1213658 h 1273207"/>
              <a:gd name="connsiteX8" fmla="*/ 248636 w 849914"/>
              <a:gd name="connsiteY8" fmla="*/ 1257509 h 1273207"/>
              <a:gd name="connsiteX9" fmla="*/ 133732 w 849914"/>
              <a:gd name="connsiteY9" fmla="*/ 1021001 h 1273207"/>
              <a:gd name="connsiteX10" fmla="*/ 126588 w 849914"/>
              <a:gd name="connsiteY10" fmla="*/ 606378 h 1273207"/>
              <a:gd name="connsiteX11" fmla="*/ 6097 w 849914"/>
              <a:gd name="connsiteY11" fmla="*/ 673624 h 1273207"/>
              <a:gd name="connsiteX0" fmla="*/ 6097 w 857388"/>
              <a:gd name="connsiteY0" fmla="*/ 673624 h 1273231"/>
              <a:gd name="connsiteX1" fmla="*/ 112491 w 857388"/>
              <a:gd name="connsiteY1" fmla="*/ 471694 h 1273231"/>
              <a:gd name="connsiteX2" fmla="*/ 94775 w 857388"/>
              <a:gd name="connsiteY2" fmla="*/ 159750 h 1273231"/>
              <a:gd name="connsiteX3" fmla="*/ 229458 w 857388"/>
              <a:gd name="connsiteY3" fmla="*/ 14494 h 1273231"/>
              <a:gd name="connsiteX4" fmla="*/ 580264 w 857388"/>
              <a:gd name="connsiteY4" fmla="*/ 3826 h 1273231"/>
              <a:gd name="connsiteX5" fmla="*/ 736188 w 857388"/>
              <a:gd name="connsiteY5" fmla="*/ 195183 h 1273231"/>
              <a:gd name="connsiteX6" fmla="*/ 837750 w 857388"/>
              <a:gd name="connsiteY6" fmla="*/ 911367 h 1273231"/>
              <a:gd name="connsiteX7" fmla="*/ 795891 w 857388"/>
              <a:gd name="connsiteY7" fmla="*/ 1213658 h 1273231"/>
              <a:gd name="connsiteX8" fmla="*/ 248636 w 857388"/>
              <a:gd name="connsiteY8" fmla="*/ 1257509 h 1273231"/>
              <a:gd name="connsiteX9" fmla="*/ 133732 w 857388"/>
              <a:gd name="connsiteY9" fmla="*/ 1021001 h 1273231"/>
              <a:gd name="connsiteX10" fmla="*/ 126588 w 857388"/>
              <a:gd name="connsiteY10" fmla="*/ 606378 h 1273231"/>
              <a:gd name="connsiteX11" fmla="*/ 6097 w 857388"/>
              <a:gd name="connsiteY11" fmla="*/ 673624 h 1273231"/>
              <a:gd name="connsiteX0" fmla="*/ 6097 w 859776"/>
              <a:gd name="connsiteY0" fmla="*/ 673624 h 1273231"/>
              <a:gd name="connsiteX1" fmla="*/ 112491 w 859776"/>
              <a:gd name="connsiteY1" fmla="*/ 471694 h 1273231"/>
              <a:gd name="connsiteX2" fmla="*/ 94775 w 859776"/>
              <a:gd name="connsiteY2" fmla="*/ 159750 h 1273231"/>
              <a:gd name="connsiteX3" fmla="*/ 229458 w 859776"/>
              <a:gd name="connsiteY3" fmla="*/ 14494 h 1273231"/>
              <a:gd name="connsiteX4" fmla="*/ 580264 w 859776"/>
              <a:gd name="connsiteY4" fmla="*/ 3826 h 1273231"/>
              <a:gd name="connsiteX5" fmla="*/ 736188 w 859776"/>
              <a:gd name="connsiteY5" fmla="*/ 195183 h 1273231"/>
              <a:gd name="connsiteX6" fmla="*/ 837750 w 859776"/>
              <a:gd name="connsiteY6" fmla="*/ 911367 h 1273231"/>
              <a:gd name="connsiteX7" fmla="*/ 795891 w 859776"/>
              <a:gd name="connsiteY7" fmla="*/ 1213658 h 1273231"/>
              <a:gd name="connsiteX8" fmla="*/ 248636 w 859776"/>
              <a:gd name="connsiteY8" fmla="*/ 1257509 h 1273231"/>
              <a:gd name="connsiteX9" fmla="*/ 133732 w 859776"/>
              <a:gd name="connsiteY9" fmla="*/ 1021001 h 1273231"/>
              <a:gd name="connsiteX10" fmla="*/ 126588 w 859776"/>
              <a:gd name="connsiteY10" fmla="*/ 606378 h 1273231"/>
              <a:gd name="connsiteX11" fmla="*/ 6097 w 859776"/>
              <a:gd name="connsiteY11" fmla="*/ 673624 h 1273231"/>
              <a:gd name="connsiteX0" fmla="*/ 6097 w 863219"/>
              <a:gd name="connsiteY0" fmla="*/ 673624 h 1273231"/>
              <a:gd name="connsiteX1" fmla="*/ 112491 w 863219"/>
              <a:gd name="connsiteY1" fmla="*/ 471694 h 1273231"/>
              <a:gd name="connsiteX2" fmla="*/ 94775 w 863219"/>
              <a:gd name="connsiteY2" fmla="*/ 159750 h 1273231"/>
              <a:gd name="connsiteX3" fmla="*/ 229458 w 863219"/>
              <a:gd name="connsiteY3" fmla="*/ 14494 h 1273231"/>
              <a:gd name="connsiteX4" fmla="*/ 580264 w 863219"/>
              <a:gd name="connsiteY4" fmla="*/ 3826 h 1273231"/>
              <a:gd name="connsiteX5" fmla="*/ 736188 w 863219"/>
              <a:gd name="connsiteY5" fmla="*/ 195183 h 1273231"/>
              <a:gd name="connsiteX6" fmla="*/ 837750 w 863219"/>
              <a:gd name="connsiteY6" fmla="*/ 911367 h 1273231"/>
              <a:gd name="connsiteX7" fmla="*/ 795891 w 863219"/>
              <a:gd name="connsiteY7" fmla="*/ 1213658 h 1273231"/>
              <a:gd name="connsiteX8" fmla="*/ 248636 w 863219"/>
              <a:gd name="connsiteY8" fmla="*/ 1257509 h 1273231"/>
              <a:gd name="connsiteX9" fmla="*/ 133732 w 863219"/>
              <a:gd name="connsiteY9" fmla="*/ 1021001 h 1273231"/>
              <a:gd name="connsiteX10" fmla="*/ 126588 w 863219"/>
              <a:gd name="connsiteY10" fmla="*/ 606378 h 1273231"/>
              <a:gd name="connsiteX11" fmla="*/ 6097 w 863219"/>
              <a:gd name="connsiteY11" fmla="*/ 673624 h 1273231"/>
              <a:gd name="connsiteX0" fmla="*/ 6097 w 865261"/>
              <a:gd name="connsiteY0" fmla="*/ 673624 h 1271255"/>
              <a:gd name="connsiteX1" fmla="*/ 112491 w 865261"/>
              <a:gd name="connsiteY1" fmla="*/ 471694 h 1271255"/>
              <a:gd name="connsiteX2" fmla="*/ 94775 w 865261"/>
              <a:gd name="connsiteY2" fmla="*/ 159750 h 1271255"/>
              <a:gd name="connsiteX3" fmla="*/ 229458 w 865261"/>
              <a:gd name="connsiteY3" fmla="*/ 14494 h 1271255"/>
              <a:gd name="connsiteX4" fmla="*/ 580264 w 865261"/>
              <a:gd name="connsiteY4" fmla="*/ 3826 h 1271255"/>
              <a:gd name="connsiteX5" fmla="*/ 736188 w 865261"/>
              <a:gd name="connsiteY5" fmla="*/ 195183 h 1271255"/>
              <a:gd name="connsiteX6" fmla="*/ 841141 w 865261"/>
              <a:gd name="connsiteY6" fmla="*/ 970003 h 1271255"/>
              <a:gd name="connsiteX7" fmla="*/ 795891 w 865261"/>
              <a:gd name="connsiteY7" fmla="*/ 1213658 h 1271255"/>
              <a:gd name="connsiteX8" fmla="*/ 248636 w 865261"/>
              <a:gd name="connsiteY8" fmla="*/ 1257509 h 1271255"/>
              <a:gd name="connsiteX9" fmla="*/ 133732 w 865261"/>
              <a:gd name="connsiteY9" fmla="*/ 1021001 h 1271255"/>
              <a:gd name="connsiteX10" fmla="*/ 126588 w 865261"/>
              <a:gd name="connsiteY10" fmla="*/ 606378 h 1271255"/>
              <a:gd name="connsiteX11" fmla="*/ 6097 w 865261"/>
              <a:gd name="connsiteY11" fmla="*/ 673624 h 1271255"/>
              <a:gd name="connsiteX0" fmla="*/ 6097 w 860021"/>
              <a:gd name="connsiteY0" fmla="*/ 673624 h 1279428"/>
              <a:gd name="connsiteX1" fmla="*/ 112491 w 860021"/>
              <a:gd name="connsiteY1" fmla="*/ 471694 h 1279428"/>
              <a:gd name="connsiteX2" fmla="*/ 94775 w 860021"/>
              <a:gd name="connsiteY2" fmla="*/ 159750 h 1279428"/>
              <a:gd name="connsiteX3" fmla="*/ 229458 w 860021"/>
              <a:gd name="connsiteY3" fmla="*/ 14494 h 1279428"/>
              <a:gd name="connsiteX4" fmla="*/ 580264 w 860021"/>
              <a:gd name="connsiteY4" fmla="*/ 3826 h 1279428"/>
              <a:gd name="connsiteX5" fmla="*/ 736188 w 860021"/>
              <a:gd name="connsiteY5" fmla="*/ 195183 h 1279428"/>
              <a:gd name="connsiteX6" fmla="*/ 841141 w 860021"/>
              <a:gd name="connsiteY6" fmla="*/ 970003 h 1279428"/>
              <a:gd name="connsiteX7" fmla="*/ 797210 w 860021"/>
              <a:gd name="connsiteY7" fmla="*/ 1236461 h 1279428"/>
              <a:gd name="connsiteX8" fmla="*/ 248636 w 860021"/>
              <a:gd name="connsiteY8" fmla="*/ 1257509 h 1279428"/>
              <a:gd name="connsiteX9" fmla="*/ 133732 w 860021"/>
              <a:gd name="connsiteY9" fmla="*/ 1021001 h 1279428"/>
              <a:gd name="connsiteX10" fmla="*/ 126588 w 860021"/>
              <a:gd name="connsiteY10" fmla="*/ 606378 h 1279428"/>
              <a:gd name="connsiteX11" fmla="*/ 6097 w 860021"/>
              <a:gd name="connsiteY11" fmla="*/ 673624 h 1279428"/>
              <a:gd name="connsiteX0" fmla="*/ 6097 w 860380"/>
              <a:gd name="connsiteY0" fmla="*/ 679490 h 1285294"/>
              <a:gd name="connsiteX1" fmla="*/ 112491 w 860380"/>
              <a:gd name="connsiteY1" fmla="*/ 477560 h 1285294"/>
              <a:gd name="connsiteX2" fmla="*/ 94775 w 860380"/>
              <a:gd name="connsiteY2" fmla="*/ 165616 h 1285294"/>
              <a:gd name="connsiteX3" fmla="*/ 229458 w 860380"/>
              <a:gd name="connsiteY3" fmla="*/ 20360 h 1285294"/>
              <a:gd name="connsiteX4" fmla="*/ 580264 w 860380"/>
              <a:gd name="connsiteY4" fmla="*/ 9692 h 1285294"/>
              <a:gd name="connsiteX5" fmla="*/ 730442 w 860380"/>
              <a:gd name="connsiteY5" fmla="*/ 165383 h 1285294"/>
              <a:gd name="connsiteX6" fmla="*/ 841141 w 860380"/>
              <a:gd name="connsiteY6" fmla="*/ 975869 h 1285294"/>
              <a:gd name="connsiteX7" fmla="*/ 797210 w 860380"/>
              <a:gd name="connsiteY7" fmla="*/ 1242327 h 1285294"/>
              <a:gd name="connsiteX8" fmla="*/ 248636 w 860380"/>
              <a:gd name="connsiteY8" fmla="*/ 1263375 h 1285294"/>
              <a:gd name="connsiteX9" fmla="*/ 133732 w 860380"/>
              <a:gd name="connsiteY9" fmla="*/ 1026867 h 1285294"/>
              <a:gd name="connsiteX10" fmla="*/ 126588 w 860380"/>
              <a:gd name="connsiteY10" fmla="*/ 612244 h 1285294"/>
              <a:gd name="connsiteX11" fmla="*/ 6097 w 860380"/>
              <a:gd name="connsiteY11" fmla="*/ 679490 h 1285294"/>
              <a:gd name="connsiteX0" fmla="*/ 6097 w 881639"/>
              <a:gd name="connsiteY0" fmla="*/ 679490 h 1286194"/>
              <a:gd name="connsiteX1" fmla="*/ 112491 w 881639"/>
              <a:gd name="connsiteY1" fmla="*/ 477560 h 1286194"/>
              <a:gd name="connsiteX2" fmla="*/ 94775 w 881639"/>
              <a:gd name="connsiteY2" fmla="*/ 165616 h 1286194"/>
              <a:gd name="connsiteX3" fmla="*/ 229458 w 881639"/>
              <a:gd name="connsiteY3" fmla="*/ 20360 h 1286194"/>
              <a:gd name="connsiteX4" fmla="*/ 580264 w 881639"/>
              <a:gd name="connsiteY4" fmla="*/ 9692 h 1286194"/>
              <a:gd name="connsiteX5" fmla="*/ 730442 w 881639"/>
              <a:gd name="connsiteY5" fmla="*/ 165383 h 1286194"/>
              <a:gd name="connsiteX6" fmla="*/ 873260 w 881639"/>
              <a:gd name="connsiteY6" fmla="*/ 958078 h 1286194"/>
              <a:gd name="connsiteX7" fmla="*/ 797210 w 881639"/>
              <a:gd name="connsiteY7" fmla="*/ 1242327 h 1286194"/>
              <a:gd name="connsiteX8" fmla="*/ 248636 w 881639"/>
              <a:gd name="connsiteY8" fmla="*/ 1263375 h 1286194"/>
              <a:gd name="connsiteX9" fmla="*/ 133732 w 881639"/>
              <a:gd name="connsiteY9" fmla="*/ 1026867 h 1286194"/>
              <a:gd name="connsiteX10" fmla="*/ 126588 w 881639"/>
              <a:gd name="connsiteY10" fmla="*/ 612244 h 1286194"/>
              <a:gd name="connsiteX11" fmla="*/ 6097 w 881639"/>
              <a:gd name="connsiteY11" fmla="*/ 679490 h 1286194"/>
              <a:gd name="connsiteX0" fmla="*/ 6216 w 881758"/>
              <a:gd name="connsiteY0" fmla="*/ 679490 h 1286194"/>
              <a:gd name="connsiteX1" fmla="*/ 110067 w 881758"/>
              <a:gd name="connsiteY1" fmla="*/ 369894 h 1286194"/>
              <a:gd name="connsiteX2" fmla="*/ 94894 w 881758"/>
              <a:gd name="connsiteY2" fmla="*/ 165616 h 1286194"/>
              <a:gd name="connsiteX3" fmla="*/ 229577 w 881758"/>
              <a:gd name="connsiteY3" fmla="*/ 20360 h 1286194"/>
              <a:gd name="connsiteX4" fmla="*/ 580383 w 881758"/>
              <a:gd name="connsiteY4" fmla="*/ 9692 h 1286194"/>
              <a:gd name="connsiteX5" fmla="*/ 730561 w 881758"/>
              <a:gd name="connsiteY5" fmla="*/ 165383 h 1286194"/>
              <a:gd name="connsiteX6" fmla="*/ 873379 w 881758"/>
              <a:gd name="connsiteY6" fmla="*/ 958078 h 1286194"/>
              <a:gd name="connsiteX7" fmla="*/ 797329 w 881758"/>
              <a:gd name="connsiteY7" fmla="*/ 1242327 h 1286194"/>
              <a:gd name="connsiteX8" fmla="*/ 248755 w 881758"/>
              <a:gd name="connsiteY8" fmla="*/ 1263375 h 1286194"/>
              <a:gd name="connsiteX9" fmla="*/ 133851 w 881758"/>
              <a:gd name="connsiteY9" fmla="*/ 1026867 h 1286194"/>
              <a:gd name="connsiteX10" fmla="*/ 126707 w 881758"/>
              <a:gd name="connsiteY10" fmla="*/ 612244 h 1286194"/>
              <a:gd name="connsiteX11" fmla="*/ 6216 w 881758"/>
              <a:gd name="connsiteY11" fmla="*/ 679490 h 1286194"/>
              <a:gd name="connsiteX0" fmla="*/ 6216 w 881758"/>
              <a:gd name="connsiteY0" fmla="*/ 679490 h 1286194"/>
              <a:gd name="connsiteX1" fmla="*/ 110067 w 881758"/>
              <a:gd name="connsiteY1" fmla="*/ 369894 h 1286194"/>
              <a:gd name="connsiteX2" fmla="*/ 94894 w 881758"/>
              <a:gd name="connsiteY2" fmla="*/ 165616 h 1286194"/>
              <a:gd name="connsiteX3" fmla="*/ 229577 w 881758"/>
              <a:gd name="connsiteY3" fmla="*/ 20360 h 1286194"/>
              <a:gd name="connsiteX4" fmla="*/ 580383 w 881758"/>
              <a:gd name="connsiteY4" fmla="*/ 9692 h 1286194"/>
              <a:gd name="connsiteX5" fmla="*/ 730561 w 881758"/>
              <a:gd name="connsiteY5" fmla="*/ 165383 h 1286194"/>
              <a:gd name="connsiteX6" fmla="*/ 873379 w 881758"/>
              <a:gd name="connsiteY6" fmla="*/ 958078 h 1286194"/>
              <a:gd name="connsiteX7" fmla="*/ 797329 w 881758"/>
              <a:gd name="connsiteY7" fmla="*/ 1242327 h 1286194"/>
              <a:gd name="connsiteX8" fmla="*/ 248755 w 881758"/>
              <a:gd name="connsiteY8" fmla="*/ 1263375 h 1286194"/>
              <a:gd name="connsiteX9" fmla="*/ 133851 w 881758"/>
              <a:gd name="connsiteY9" fmla="*/ 1026867 h 1286194"/>
              <a:gd name="connsiteX10" fmla="*/ 138858 w 881758"/>
              <a:gd name="connsiteY10" fmla="*/ 503910 h 1286194"/>
              <a:gd name="connsiteX11" fmla="*/ 6216 w 881758"/>
              <a:gd name="connsiteY11" fmla="*/ 679490 h 1286194"/>
              <a:gd name="connsiteX0" fmla="*/ 6961 w 868563"/>
              <a:gd name="connsiteY0" fmla="*/ 538413 h 1286194"/>
              <a:gd name="connsiteX1" fmla="*/ 96872 w 868563"/>
              <a:gd name="connsiteY1" fmla="*/ 369894 h 1286194"/>
              <a:gd name="connsiteX2" fmla="*/ 81699 w 868563"/>
              <a:gd name="connsiteY2" fmla="*/ 165616 h 1286194"/>
              <a:gd name="connsiteX3" fmla="*/ 216382 w 868563"/>
              <a:gd name="connsiteY3" fmla="*/ 20360 h 1286194"/>
              <a:gd name="connsiteX4" fmla="*/ 567188 w 868563"/>
              <a:gd name="connsiteY4" fmla="*/ 9692 h 1286194"/>
              <a:gd name="connsiteX5" fmla="*/ 717366 w 868563"/>
              <a:gd name="connsiteY5" fmla="*/ 165383 h 1286194"/>
              <a:gd name="connsiteX6" fmla="*/ 860184 w 868563"/>
              <a:gd name="connsiteY6" fmla="*/ 958078 h 1286194"/>
              <a:gd name="connsiteX7" fmla="*/ 784134 w 868563"/>
              <a:gd name="connsiteY7" fmla="*/ 1242327 h 1286194"/>
              <a:gd name="connsiteX8" fmla="*/ 235560 w 868563"/>
              <a:gd name="connsiteY8" fmla="*/ 1263375 h 1286194"/>
              <a:gd name="connsiteX9" fmla="*/ 120656 w 868563"/>
              <a:gd name="connsiteY9" fmla="*/ 1026867 h 1286194"/>
              <a:gd name="connsiteX10" fmla="*/ 125663 w 868563"/>
              <a:gd name="connsiteY10" fmla="*/ 503910 h 1286194"/>
              <a:gd name="connsiteX11" fmla="*/ 6961 w 868563"/>
              <a:gd name="connsiteY11" fmla="*/ 538413 h 1286194"/>
              <a:gd name="connsiteX0" fmla="*/ 6961 w 867791"/>
              <a:gd name="connsiteY0" fmla="*/ 538413 h 1312892"/>
              <a:gd name="connsiteX1" fmla="*/ 96872 w 867791"/>
              <a:gd name="connsiteY1" fmla="*/ 369894 h 1312892"/>
              <a:gd name="connsiteX2" fmla="*/ 81699 w 867791"/>
              <a:gd name="connsiteY2" fmla="*/ 165616 h 1312892"/>
              <a:gd name="connsiteX3" fmla="*/ 216382 w 867791"/>
              <a:gd name="connsiteY3" fmla="*/ 20360 h 1312892"/>
              <a:gd name="connsiteX4" fmla="*/ 567188 w 867791"/>
              <a:gd name="connsiteY4" fmla="*/ 9692 h 1312892"/>
              <a:gd name="connsiteX5" fmla="*/ 717366 w 867791"/>
              <a:gd name="connsiteY5" fmla="*/ 165383 h 1312892"/>
              <a:gd name="connsiteX6" fmla="*/ 860184 w 867791"/>
              <a:gd name="connsiteY6" fmla="*/ 958078 h 1312892"/>
              <a:gd name="connsiteX7" fmla="*/ 784134 w 867791"/>
              <a:gd name="connsiteY7" fmla="*/ 1242327 h 1312892"/>
              <a:gd name="connsiteX8" fmla="*/ 256000 w 867791"/>
              <a:gd name="connsiteY8" fmla="*/ 1298372 h 1312892"/>
              <a:gd name="connsiteX9" fmla="*/ 120656 w 867791"/>
              <a:gd name="connsiteY9" fmla="*/ 1026867 h 1312892"/>
              <a:gd name="connsiteX10" fmla="*/ 125663 w 867791"/>
              <a:gd name="connsiteY10" fmla="*/ 503910 h 1312892"/>
              <a:gd name="connsiteX11" fmla="*/ 6961 w 867791"/>
              <a:gd name="connsiteY11" fmla="*/ 538413 h 1312892"/>
              <a:gd name="connsiteX0" fmla="*/ 6961 w 867791"/>
              <a:gd name="connsiteY0" fmla="*/ 538413 h 1313923"/>
              <a:gd name="connsiteX1" fmla="*/ 96872 w 867791"/>
              <a:gd name="connsiteY1" fmla="*/ 369894 h 1313923"/>
              <a:gd name="connsiteX2" fmla="*/ 81699 w 867791"/>
              <a:gd name="connsiteY2" fmla="*/ 165616 h 1313923"/>
              <a:gd name="connsiteX3" fmla="*/ 216382 w 867791"/>
              <a:gd name="connsiteY3" fmla="*/ 20360 h 1313923"/>
              <a:gd name="connsiteX4" fmla="*/ 567188 w 867791"/>
              <a:gd name="connsiteY4" fmla="*/ 9692 h 1313923"/>
              <a:gd name="connsiteX5" fmla="*/ 717366 w 867791"/>
              <a:gd name="connsiteY5" fmla="*/ 165383 h 1313923"/>
              <a:gd name="connsiteX6" fmla="*/ 860184 w 867791"/>
              <a:gd name="connsiteY6" fmla="*/ 958078 h 1313923"/>
              <a:gd name="connsiteX7" fmla="*/ 784134 w 867791"/>
              <a:gd name="connsiteY7" fmla="*/ 1242327 h 1313923"/>
              <a:gd name="connsiteX8" fmla="*/ 256000 w 867791"/>
              <a:gd name="connsiteY8" fmla="*/ 1298372 h 1313923"/>
              <a:gd name="connsiteX9" fmla="*/ 145617 w 867791"/>
              <a:gd name="connsiteY9" fmla="*/ 1012668 h 1313923"/>
              <a:gd name="connsiteX10" fmla="*/ 125663 w 867791"/>
              <a:gd name="connsiteY10" fmla="*/ 503910 h 1313923"/>
              <a:gd name="connsiteX11" fmla="*/ 6961 w 867791"/>
              <a:gd name="connsiteY11" fmla="*/ 538413 h 1313923"/>
              <a:gd name="connsiteX0" fmla="*/ 6961 w 867791"/>
              <a:gd name="connsiteY0" fmla="*/ 538413 h 1310173"/>
              <a:gd name="connsiteX1" fmla="*/ 96872 w 867791"/>
              <a:gd name="connsiteY1" fmla="*/ 369894 h 1310173"/>
              <a:gd name="connsiteX2" fmla="*/ 81699 w 867791"/>
              <a:gd name="connsiteY2" fmla="*/ 165616 h 1310173"/>
              <a:gd name="connsiteX3" fmla="*/ 216382 w 867791"/>
              <a:gd name="connsiteY3" fmla="*/ 20360 h 1310173"/>
              <a:gd name="connsiteX4" fmla="*/ 567188 w 867791"/>
              <a:gd name="connsiteY4" fmla="*/ 9692 h 1310173"/>
              <a:gd name="connsiteX5" fmla="*/ 717366 w 867791"/>
              <a:gd name="connsiteY5" fmla="*/ 165383 h 1310173"/>
              <a:gd name="connsiteX6" fmla="*/ 860184 w 867791"/>
              <a:gd name="connsiteY6" fmla="*/ 958078 h 1310173"/>
              <a:gd name="connsiteX7" fmla="*/ 784134 w 867791"/>
              <a:gd name="connsiteY7" fmla="*/ 1242327 h 1310173"/>
              <a:gd name="connsiteX8" fmla="*/ 256000 w 867791"/>
              <a:gd name="connsiteY8" fmla="*/ 1298372 h 1310173"/>
              <a:gd name="connsiteX9" fmla="*/ 155978 w 867791"/>
              <a:gd name="connsiteY9" fmla="*/ 1064454 h 1310173"/>
              <a:gd name="connsiteX10" fmla="*/ 125663 w 867791"/>
              <a:gd name="connsiteY10" fmla="*/ 503910 h 1310173"/>
              <a:gd name="connsiteX11" fmla="*/ 6961 w 867791"/>
              <a:gd name="connsiteY11" fmla="*/ 538413 h 1310173"/>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6197"/>
              <a:gd name="connsiteX1" fmla="*/ 96872 w 867791"/>
              <a:gd name="connsiteY1" fmla="*/ 369894 h 1306197"/>
              <a:gd name="connsiteX2" fmla="*/ 81699 w 867791"/>
              <a:gd name="connsiteY2" fmla="*/ 165616 h 1306197"/>
              <a:gd name="connsiteX3" fmla="*/ 216382 w 867791"/>
              <a:gd name="connsiteY3" fmla="*/ 20360 h 1306197"/>
              <a:gd name="connsiteX4" fmla="*/ 567188 w 867791"/>
              <a:gd name="connsiteY4" fmla="*/ 9692 h 1306197"/>
              <a:gd name="connsiteX5" fmla="*/ 717366 w 867791"/>
              <a:gd name="connsiteY5" fmla="*/ 165383 h 1306197"/>
              <a:gd name="connsiteX6" fmla="*/ 860184 w 867791"/>
              <a:gd name="connsiteY6" fmla="*/ 958078 h 1306197"/>
              <a:gd name="connsiteX7" fmla="*/ 784134 w 867791"/>
              <a:gd name="connsiteY7" fmla="*/ 1242327 h 1306197"/>
              <a:gd name="connsiteX8" fmla="*/ 256000 w 867791"/>
              <a:gd name="connsiteY8" fmla="*/ 1298372 h 1306197"/>
              <a:gd name="connsiteX9" fmla="*/ 155507 w 867791"/>
              <a:gd name="connsiteY9" fmla="*/ 1120000 h 1306197"/>
              <a:gd name="connsiteX10" fmla="*/ 125663 w 867791"/>
              <a:gd name="connsiteY10" fmla="*/ 503910 h 1306197"/>
              <a:gd name="connsiteX11" fmla="*/ 6961 w 867791"/>
              <a:gd name="connsiteY11" fmla="*/ 538413 h 1306197"/>
              <a:gd name="connsiteX0" fmla="*/ 6961 w 867791"/>
              <a:gd name="connsiteY0" fmla="*/ 541531 h 1309315"/>
              <a:gd name="connsiteX1" fmla="*/ 96872 w 867791"/>
              <a:gd name="connsiteY1" fmla="*/ 373012 h 1309315"/>
              <a:gd name="connsiteX2" fmla="*/ 80003 w 867791"/>
              <a:gd name="connsiteY2" fmla="*/ 139416 h 1309315"/>
              <a:gd name="connsiteX3" fmla="*/ 216382 w 867791"/>
              <a:gd name="connsiteY3" fmla="*/ 23478 h 1309315"/>
              <a:gd name="connsiteX4" fmla="*/ 567188 w 867791"/>
              <a:gd name="connsiteY4" fmla="*/ 12810 h 1309315"/>
              <a:gd name="connsiteX5" fmla="*/ 717366 w 867791"/>
              <a:gd name="connsiteY5" fmla="*/ 168501 h 1309315"/>
              <a:gd name="connsiteX6" fmla="*/ 860184 w 867791"/>
              <a:gd name="connsiteY6" fmla="*/ 961196 h 1309315"/>
              <a:gd name="connsiteX7" fmla="*/ 784134 w 867791"/>
              <a:gd name="connsiteY7" fmla="*/ 1245445 h 1309315"/>
              <a:gd name="connsiteX8" fmla="*/ 256000 w 867791"/>
              <a:gd name="connsiteY8" fmla="*/ 1301490 h 1309315"/>
              <a:gd name="connsiteX9" fmla="*/ 155507 w 867791"/>
              <a:gd name="connsiteY9" fmla="*/ 1123118 h 1309315"/>
              <a:gd name="connsiteX10" fmla="*/ 125663 w 867791"/>
              <a:gd name="connsiteY10" fmla="*/ 507028 h 1309315"/>
              <a:gd name="connsiteX11" fmla="*/ 6961 w 867791"/>
              <a:gd name="connsiteY11" fmla="*/ 541531 h 1309315"/>
              <a:gd name="connsiteX0" fmla="*/ 6961 w 867791"/>
              <a:gd name="connsiteY0" fmla="*/ 541531 h 1309315"/>
              <a:gd name="connsiteX1" fmla="*/ 96872 w 867791"/>
              <a:gd name="connsiteY1" fmla="*/ 373012 h 1309315"/>
              <a:gd name="connsiteX2" fmla="*/ 80003 w 867791"/>
              <a:gd name="connsiteY2" fmla="*/ 139416 h 1309315"/>
              <a:gd name="connsiteX3" fmla="*/ 216382 w 867791"/>
              <a:gd name="connsiteY3" fmla="*/ 23478 h 1309315"/>
              <a:gd name="connsiteX4" fmla="*/ 567188 w 867791"/>
              <a:gd name="connsiteY4" fmla="*/ 12810 h 1309315"/>
              <a:gd name="connsiteX5" fmla="*/ 717366 w 867791"/>
              <a:gd name="connsiteY5" fmla="*/ 168501 h 1309315"/>
              <a:gd name="connsiteX6" fmla="*/ 860184 w 867791"/>
              <a:gd name="connsiteY6" fmla="*/ 961196 h 1309315"/>
              <a:gd name="connsiteX7" fmla="*/ 784134 w 867791"/>
              <a:gd name="connsiteY7" fmla="*/ 1245445 h 1309315"/>
              <a:gd name="connsiteX8" fmla="*/ 256000 w 867791"/>
              <a:gd name="connsiteY8" fmla="*/ 1301490 h 1309315"/>
              <a:gd name="connsiteX9" fmla="*/ 155507 w 867791"/>
              <a:gd name="connsiteY9" fmla="*/ 1123118 h 1309315"/>
              <a:gd name="connsiteX10" fmla="*/ 125663 w 867791"/>
              <a:gd name="connsiteY10" fmla="*/ 507028 h 1309315"/>
              <a:gd name="connsiteX11" fmla="*/ 6961 w 867791"/>
              <a:gd name="connsiteY11" fmla="*/ 541531 h 1309315"/>
              <a:gd name="connsiteX0" fmla="*/ 6961 w 867791"/>
              <a:gd name="connsiteY0" fmla="*/ 539700 h 1307484"/>
              <a:gd name="connsiteX1" fmla="*/ 96872 w 867791"/>
              <a:gd name="connsiteY1" fmla="*/ 371181 h 1307484"/>
              <a:gd name="connsiteX2" fmla="*/ 77366 w 867791"/>
              <a:gd name="connsiteY2" fmla="*/ 91980 h 1307484"/>
              <a:gd name="connsiteX3" fmla="*/ 216382 w 867791"/>
              <a:gd name="connsiteY3" fmla="*/ 21647 h 1307484"/>
              <a:gd name="connsiteX4" fmla="*/ 567188 w 867791"/>
              <a:gd name="connsiteY4" fmla="*/ 10979 h 1307484"/>
              <a:gd name="connsiteX5" fmla="*/ 717366 w 867791"/>
              <a:gd name="connsiteY5" fmla="*/ 166670 h 1307484"/>
              <a:gd name="connsiteX6" fmla="*/ 860184 w 867791"/>
              <a:gd name="connsiteY6" fmla="*/ 959365 h 1307484"/>
              <a:gd name="connsiteX7" fmla="*/ 784134 w 867791"/>
              <a:gd name="connsiteY7" fmla="*/ 1243614 h 1307484"/>
              <a:gd name="connsiteX8" fmla="*/ 256000 w 867791"/>
              <a:gd name="connsiteY8" fmla="*/ 1299659 h 1307484"/>
              <a:gd name="connsiteX9" fmla="*/ 155507 w 867791"/>
              <a:gd name="connsiteY9" fmla="*/ 1121287 h 1307484"/>
              <a:gd name="connsiteX10" fmla="*/ 125663 w 867791"/>
              <a:gd name="connsiteY10" fmla="*/ 505197 h 1307484"/>
              <a:gd name="connsiteX11" fmla="*/ 6961 w 867791"/>
              <a:gd name="connsiteY11" fmla="*/ 539700 h 1307484"/>
              <a:gd name="connsiteX0" fmla="*/ 6961 w 867791"/>
              <a:gd name="connsiteY0" fmla="*/ 550995 h 1318779"/>
              <a:gd name="connsiteX1" fmla="*/ 96872 w 867791"/>
              <a:gd name="connsiteY1" fmla="*/ 382476 h 1318779"/>
              <a:gd name="connsiteX2" fmla="*/ 77366 w 867791"/>
              <a:gd name="connsiteY2" fmla="*/ 103275 h 1318779"/>
              <a:gd name="connsiteX3" fmla="*/ 229757 w 867791"/>
              <a:gd name="connsiteY3" fmla="*/ 9471 h 1318779"/>
              <a:gd name="connsiteX4" fmla="*/ 567188 w 867791"/>
              <a:gd name="connsiteY4" fmla="*/ 22274 h 1318779"/>
              <a:gd name="connsiteX5" fmla="*/ 717366 w 867791"/>
              <a:gd name="connsiteY5" fmla="*/ 177965 h 1318779"/>
              <a:gd name="connsiteX6" fmla="*/ 860184 w 867791"/>
              <a:gd name="connsiteY6" fmla="*/ 970660 h 1318779"/>
              <a:gd name="connsiteX7" fmla="*/ 784134 w 867791"/>
              <a:gd name="connsiteY7" fmla="*/ 1254909 h 1318779"/>
              <a:gd name="connsiteX8" fmla="*/ 256000 w 867791"/>
              <a:gd name="connsiteY8" fmla="*/ 1310954 h 1318779"/>
              <a:gd name="connsiteX9" fmla="*/ 155507 w 867791"/>
              <a:gd name="connsiteY9" fmla="*/ 1132582 h 1318779"/>
              <a:gd name="connsiteX10" fmla="*/ 125663 w 867791"/>
              <a:gd name="connsiteY10" fmla="*/ 516492 h 1318779"/>
              <a:gd name="connsiteX11" fmla="*/ 6961 w 867791"/>
              <a:gd name="connsiteY11" fmla="*/ 550995 h 1318779"/>
              <a:gd name="connsiteX0" fmla="*/ 6961 w 867791"/>
              <a:gd name="connsiteY0" fmla="*/ 560584 h 1328368"/>
              <a:gd name="connsiteX1" fmla="*/ 96872 w 867791"/>
              <a:gd name="connsiteY1" fmla="*/ 392065 h 1328368"/>
              <a:gd name="connsiteX2" fmla="*/ 77366 w 867791"/>
              <a:gd name="connsiteY2" fmla="*/ 112864 h 1328368"/>
              <a:gd name="connsiteX3" fmla="*/ 229757 w 867791"/>
              <a:gd name="connsiteY3" fmla="*/ 19060 h 1328368"/>
              <a:gd name="connsiteX4" fmla="*/ 566246 w 867791"/>
              <a:gd name="connsiteY4" fmla="*/ 15575 h 1328368"/>
              <a:gd name="connsiteX5" fmla="*/ 717366 w 867791"/>
              <a:gd name="connsiteY5" fmla="*/ 187554 h 1328368"/>
              <a:gd name="connsiteX6" fmla="*/ 860184 w 867791"/>
              <a:gd name="connsiteY6" fmla="*/ 980249 h 1328368"/>
              <a:gd name="connsiteX7" fmla="*/ 784134 w 867791"/>
              <a:gd name="connsiteY7" fmla="*/ 1264498 h 1328368"/>
              <a:gd name="connsiteX8" fmla="*/ 256000 w 867791"/>
              <a:gd name="connsiteY8" fmla="*/ 1320543 h 1328368"/>
              <a:gd name="connsiteX9" fmla="*/ 155507 w 867791"/>
              <a:gd name="connsiteY9" fmla="*/ 1142171 h 1328368"/>
              <a:gd name="connsiteX10" fmla="*/ 125663 w 867791"/>
              <a:gd name="connsiteY10" fmla="*/ 526081 h 1328368"/>
              <a:gd name="connsiteX11" fmla="*/ 6961 w 867791"/>
              <a:gd name="connsiteY11" fmla="*/ 560584 h 1328368"/>
              <a:gd name="connsiteX0" fmla="*/ 6961 w 865870"/>
              <a:gd name="connsiteY0" fmla="*/ 560584 h 1328871"/>
              <a:gd name="connsiteX1" fmla="*/ 96872 w 865870"/>
              <a:gd name="connsiteY1" fmla="*/ 392065 h 1328871"/>
              <a:gd name="connsiteX2" fmla="*/ 77366 w 865870"/>
              <a:gd name="connsiteY2" fmla="*/ 112864 h 1328871"/>
              <a:gd name="connsiteX3" fmla="*/ 229757 w 865870"/>
              <a:gd name="connsiteY3" fmla="*/ 19060 h 1328871"/>
              <a:gd name="connsiteX4" fmla="*/ 566246 w 865870"/>
              <a:gd name="connsiteY4" fmla="*/ 15575 h 1328871"/>
              <a:gd name="connsiteX5" fmla="*/ 717366 w 865870"/>
              <a:gd name="connsiteY5" fmla="*/ 187554 h 1328871"/>
              <a:gd name="connsiteX6" fmla="*/ 860184 w 865870"/>
              <a:gd name="connsiteY6" fmla="*/ 980249 h 1328871"/>
              <a:gd name="connsiteX7" fmla="*/ 784134 w 865870"/>
              <a:gd name="connsiteY7" fmla="*/ 1264498 h 1328871"/>
              <a:gd name="connsiteX8" fmla="*/ 314963 w 865870"/>
              <a:gd name="connsiteY8" fmla="*/ 1321127 h 1328871"/>
              <a:gd name="connsiteX9" fmla="*/ 155507 w 865870"/>
              <a:gd name="connsiteY9" fmla="*/ 1142171 h 1328871"/>
              <a:gd name="connsiteX10" fmla="*/ 125663 w 865870"/>
              <a:gd name="connsiteY10" fmla="*/ 526081 h 1328871"/>
              <a:gd name="connsiteX11" fmla="*/ 6961 w 865870"/>
              <a:gd name="connsiteY11" fmla="*/ 560584 h 1328871"/>
              <a:gd name="connsiteX0" fmla="*/ 6961 w 865870"/>
              <a:gd name="connsiteY0" fmla="*/ 560584 h 1328712"/>
              <a:gd name="connsiteX1" fmla="*/ 96872 w 865870"/>
              <a:gd name="connsiteY1" fmla="*/ 392065 h 1328712"/>
              <a:gd name="connsiteX2" fmla="*/ 77366 w 865870"/>
              <a:gd name="connsiteY2" fmla="*/ 112864 h 1328712"/>
              <a:gd name="connsiteX3" fmla="*/ 229757 w 865870"/>
              <a:gd name="connsiteY3" fmla="*/ 19060 h 1328712"/>
              <a:gd name="connsiteX4" fmla="*/ 566246 w 865870"/>
              <a:gd name="connsiteY4" fmla="*/ 15575 h 1328712"/>
              <a:gd name="connsiteX5" fmla="*/ 717366 w 865870"/>
              <a:gd name="connsiteY5" fmla="*/ 187554 h 1328712"/>
              <a:gd name="connsiteX6" fmla="*/ 860184 w 865870"/>
              <a:gd name="connsiteY6" fmla="*/ 980249 h 1328712"/>
              <a:gd name="connsiteX7" fmla="*/ 784134 w 865870"/>
              <a:gd name="connsiteY7" fmla="*/ 1264498 h 1328712"/>
              <a:gd name="connsiteX8" fmla="*/ 314963 w 865870"/>
              <a:gd name="connsiteY8" fmla="*/ 1321127 h 1328712"/>
              <a:gd name="connsiteX9" fmla="*/ 177736 w 865870"/>
              <a:gd name="connsiteY9" fmla="*/ 1144426 h 1328712"/>
              <a:gd name="connsiteX10" fmla="*/ 125663 w 865870"/>
              <a:gd name="connsiteY10" fmla="*/ 526081 h 1328712"/>
              <a:gd name="connsiteX11" fmla="*/ 6961 w 865870"/>
              <a:gd name="connsiteY11" fmla="*/ 560584 h 1328712"/>
              <a:gd name="connsiteX0" fmla="*/ 6961 w 864913"/>
              <a:gd name="connsiteY0" fmla="*/ 560584 h 1327274"/>
              <a:gd name="connsiteX1" fmla="*/ 96872 w 864913"/>
              <a:gd name="connsiteY1" fmla="*/ 392065 h 1327274"/>
              <a:gd name="connsiteX2" fmla="*/ 77366 w 864913"/>
              <a:gd name="connsiteY2" fmla="*/ 112864 h 1327274"/>
              <a:gd name="connsiteX3" fmla="*/ 229757 w 864913"/>
              <a:gd name="connsiteY3" fmla="*/ 19060 h 1327274"/>
              <a:gd name="connsiteX4" fmla="*/ 566246 w 864913"/>
              <a:gd name="connsiteY4" fmla="*/ 15575 h 1327274"/>
              <a:gd name="connsiteX5" fmla="*/ 717366 w 864913"/>
              <a:gd name="connsiteY5" fmla="*/ 187554 h 1327274"/>
              <a:gd name="connsiteX6" fmla="*/ 860184 w 864913"/>
              <a:gd name="connsiteY6" fmla="*/ 980249 h 1327274"/>
              <a:gd name="connsiteX7" fmla="*/ 784134 w 864913"/>
              <a:gd name="connsiteY7" fmla="*/ 1264498 h 1327274"/>
              <a:gd name="connsiteX8" fmla="*/ 351698 w 864913"/>
              <a:gd name="connsiteY8" fmla="*/ 1319456 h 1327274"/>
              <a:gd name="connsiteX9" fmla="*/ 177736 w 864913"/>
              <a:gd name="connsiteY9" fmla="*/ 1144426 h 1327274"/>
              <a:gd name="connsiteX10" fmla="*/ 125663 w 864913"/>
              <a:gd name="connsiteY10" fmla="*/ 526081 h 1327274"/>
              <a:gd name="connsiteX11" fmla="*/ 6961 w 864913"/>
              <a:gd name="connsiteY11" fmla="*/ 560584 h 1327274"/>
              <a:gd name="connsiteX0" fmla="*/ 6961 w 878410"/>
              <a:gd name="connsiteY0" fmla="*/ 560584 h 1325203"/>
              <a:gd name="connsiteX1" fmla="*/ 96872 w 878410"/>
              <a:gd name="connsiteY1" fmla="*/ 392065 h 1325203"/>
              <a:gd name="connsiteX2" fmla="*/ 77366 w 878410"/>
              <a:gd name="connsiteY2" fmla="*/ 112864 h 1325203"/>
              <a:gd name="connsiteX3" fmla="*/ 229757 w 878410"/>
              <a:gd name="connsiteY3" fmla="*/ 19060 h 1325203"/>
              <a:gd name="connsiteX4" fmla="*/ 566246 w 878410"/>
              <a:gd name="connsiteY4" fmla="*/ 15575 h 1325203"/>
              <a:gd name="connsiteX5" fmla="*/ 717366 w 878410"/>
              <a:gd name="connsiteY5" fmla="*/ 187554 h 1325203"/>
              <a:gd name="connsiteX6" fmla="*/ 860184 w 878410"/>
              <a:gd name="connsiteY6" fmla="*/ 980249 h 1325203"/>
              <a:gd name="connsiteX7" fmla="*/ 819942 w 878410"/>
              <a:gd name="connsiteY7" fmla="*/ 1254587 h 1325203"/>
              <a:gd name="connsiteX8" fmla="*/ 351698 w 878410"/>
              <a:gd name="connsiteY8" fmla="*/ 1319456 h 1325203"/>
              <a:gd name="connsiteX9" fmla="*/ 177736 w 878410"/>
              <a:gd name="connsiteY9" fmla="*/ 1144426 h 1325203"/>
              <a:gd name="connsiteX10" fmla="*/ 125663 w 878410"/>
              <a:gd name="connsiteY10" fmla="*/ 526081 h 1325203"/>
              <a:gd name="connsiteX11" fmla="*/ 6961 w 878410"/>
              <a:gd name="connsiteY11" fmla="*/ 560584 h 1325203"/>
              <a:gd name="connsiteX0" fmla="*/ 6961 w 879480"/>
              <a:gd name="connsiteY0" fmla="*/ 560584 h 1324478"/>
              <a:gd name="connsiteX1" fmla="*/ 96872 w 879480"/>
              <a:gd name="connsiteY1" fmla="*/ 392065 h 1324478"/>
              <a:gd name="connsiteX2" fmla="*/ 77366 w 879480"/>
              <a:gd name="connsiteY2" fmla="*/ 112864 h 1324478"/>
              <a:gd name="connsiteX3" fmla="*/ 229757 w 879480"/>
              <a:gd name="connsiteY3" fmla="*/ 19060 h 1324478"/>
              <a:gd name="connsiteX4" fmla="*/ 566246 w 879480"/>
              <a:gd name="connsiteY4" fmla="*/ 15575 h 1324478"/>
              <a:gd name="connsiteX5" fmla="*/ 717366 w 879480"/>
              <a:gd name="connsiteY5" fmla="*/ 187554 h 1324478"/>
              <a:gd name="connsiteX6" fmla="*/ 861931 w 879480"/>
              <a:gd name="connsiteY6" fmla="*/ 1026005 h 1324478"/>
              <a:gd name="connsiteX7" fmla="*/ 819942 w 879480"/>
              <a:gd name="connsiteY7" fmla="*/ 1254587 h 1324478"/>
              <a:gd name="connsiteX8" fmla="*/ 351698 w 879480"/>
              <a:gd name="connsiteY8" fmla="*/ 1319456 h 1324478"/>
              <a:gd name="connsiteX9" fmla="*/ 177736 w 879480"/>
              <a:gd name="connsiteY9" fmla="*/ 1144426 h 1324478"/>
              <a:gd name="connsiteX10" fmla="*/ 125663 w 879480"/>
              <a:gd name="connsiteY10" fmla="*/ 526081 h 1324478"/>
              <a:gd name="connsiteX11" fmla="*/ 6961 w 879480"/>
              <a:gd name="connsiteY11" fmla="*/ 560584 h 1324478"/>
              <a:gd name="connsiteX0" fmla="*/ 6961 w 864502"/>
              <a:gd name="connsiteY0" fmla="*/ 560584 h 1326578"/>
              <a:gd name="connsiteX1" fmla="*/ 96872 w 864502"/>
              <a:gd name="connsiteY1" fmla="*/ 392065 h 1326578"/>
              <a:gd name="connsiteX2" fmla="*/ 77366 w 864502"/>
              <a:gd name="connsiteY2" fmla="*/ 112864 h 1326578"/>
              <a:gd name="connsiteX3" fmla="*/ 229757 w 864502"/>
              <a:gd name="connsiteY3" fmla="*/ 19060 h 1326578"/>
              <a:gd name="connsiteX4" fmla="*/ 566246 w 864502"/>
              <a:gd name="connsiteY4" fmla="*/ 15575 h 1326578"/>
              <a:gd name="connsiteX5" fmla="*/ 717366 w 864502"/>
              <a:gd name="connsiteY5" fmla="*/ 187554 h 1326578"/>
              <a:gd name="connsiteX6" fmla="*/ 861931 w 864502"/>
              <a:gd name="connsiteY6" fmla="*/ 1026005 h 1326578"/>
              <a:gd name="connsiteX7" fmla="*/ 773212 w 864502"/>
              <a:gd name="connsiteY7" fmla="*/ 1266151 h 1326578"/>
              <a:gd name="connsiteX8" fmla="*/ 351698 w 864502"/>
              <a:gd name="connsiteY8" fmla="*/ 1319456 h 1326578"/>
              <a:gd name="connsiteX9" fmla="*/ 177736 w 864502"/>
              <a:gd name="connsiteY9" fmla="*/ 1144426 h 1326578"/>
              <a:gd name="connsiteX10" fmla="*/ 125663 w 864502"/>
              <a:gd name="connsiteY10" fmla="*/ 526081 h 1326578"/>
              <a:gd name="connsiteX11" fmla="*/ 6961 w 864502"/>
              <a:gd name="connsiteY11" fmla="*/ 560584 h 1326578"/>
              <a:gd name="connsiteX0" fmla="*/ 6961 w 864110"/>
              <a:gd name="connsiteY0" fmla="*/ 560584 h 1331877"/>
              <a:gd name="connsiteX1" fmla="*/ 96872 w 864110"/>
              <a:gd name="connsiteY1" fmla="*/ 392065 h 1331877"/>
              <a:gd name="connsiteX2" fmla="*/ 77366 w 864110"/>
              <a:gd name="connsiteY2" fmla="*/ 112864 h 1331877"/>
              <a:gd name="connsiteX3" fmla="*/ 229757 w 864110"/>
              <a:gd name="connsiteY3" fmla="*/ 19060 h 1331877"/>
              <a:gd name="connsiteX4" fmla="*/ 566246 w 864110"/>
              <a:gd name="connsiteY4" fmla="*/ 15575 h 1331877"/>
              <a:gd name="connsiteX5" fmla="*/ 717366 w 864110"/>
              <a:gd name="connsiteY5" fmla="*/ 187554 h 1331877"/>
              <a:gd name="connsiteX6" fmla="*/ 861931 w 864110"/>
              <a:gd name="connsiteY6" fmla="*/ 1026005 h 1331877"/>
              <a:gd name="connsiteX7" fmla="*/ 773212 w 864110"/>
              <a:gd name="connsiteY7" fmla="*/ 1266151 h 1331877"/>
              <a:gd name="connsiteX8" fmla="*/ 386884 w 864110"/>
              <a:gd name="connsiteY8" fmla="*/ 1325422 h 1331877"/>
              <a:gd name="connsiteX9" fmla="*/ 177736 w 864110"/>
              <a:gd name="connsiteY9" fmla="*/ 1144426 h 1331877"/>
              <a:gd name="connsiteX10" fmla="*/ 125663 w 864110"/>
              <a:gd name="connsiteY10" fmla="*/ 526081 h 1331877"/>
              <a:gd name="connsiteX11" fmla="*/ 6961 w 864110"/>
              <a:gd name="connsiteY11" fmla="*/ 560584 h 1331877"/>
              <a:gd name="connsiteX0" fmla="*/ 6961 w 864110"/>
              <a:gd name="connsiteY0" fmla="*/ 560584 h 1332354"/>
              <a:gd name="connsiteX1" fmla="*/ 96872 w 864110"/>
              <a:gd name="connsiteY1" fmla="*/ 392065 h 1332354"/>
              <a:gd name="connsiteX2" fmla="*/ 77366 w 864110"/>
              <a:gd name="connsiteY2" fmla="*/ 112864 h 1332354"/>
              <a:gd name="connsiteX3" fmla="*/ 229757 w 864110"/>
              <a:gd name="connsiteY3" fmla="*/ 19060 h 1332354"/>
              <a:gd name="connsiteX4" fmla="*/ 566246 w 864110"/>
              <a:gd name="connsiteY4" fmla="*/ 15575 h 1332354"/>
              <a:gd name="connsiteX5" fmla="*/ 717366 w 864110"/>
              <a:gd name="connsiteY5" fmla="*/ 187554 h 1332354"/>
              <a:gd name="connsiteX6" fmla="*/ 861931 w 864110"/>
              <a:gd name="connsiteY6" fmla="*/ 1026005 h 1332354"/>
              <a:gd name="connsiteX7" fmla="*/ 773212 w 864110"/>
              <a:gd name="connsiteY7" fmla="*/ 1266151 h 1332354"/>
              <a:gd name="connsiteX8" fmla="*/ 386884 w 864110"/>
              <a:gd name="connsiteY8" fmla="*/ 1325422 h 1332354"/>
              <a:gd name="connsiteX9" fmla="*/ 197485 w 864110"/>
              <a:gd name="connsiteY9" fmla="*/ 1137282 h 1332354"/>
              <a:gd name="connsiteX10" fmla="*/ 125663 w 864110"/>
              <a:gd name="connsiteY10" fmla="*/ 526081 h 1332354"/>
              <a:gd name="connsiteX11" fmla="*/ 6961 w 864110"/>
              <a:gd name="connsiteY11" fmla="*/ 560584 h 1332354"/>
              <a:gd name="connsiteX0" fmla="*/ 6961 w 864110"/>
              <a:gd name="connsiteY0" fmla="*/ 560674 h 1332444"/>
              <a:gd name="connsiteX1" fmla="*/ 96872 w 864110"/>
              <a:gd name="connsiteY1" fmla="*/ 392155 h 1332444"/>
              <a:gd name="connsiteX2" fmla="*/ 79552 w 864110"/>
              <a:gd name="connsiteY2" fmla="*/ 114810 h 1332444"/>
              <a:gd name="connsiteX3" fmla="*/ 229757 w 864110"/>
              <a:gd name="connsiteY3" fmla="*/ 19150 h 1332444"/>
              <a:gd name="connsiteX4" fmla="*/ 566246 w 864110"/>
              <a:gd name="connsiteY4" fmla="*/ 15665 h 1332444"/>
              <a:gd name="connsiteX5" fmla="*/ 717366 w 864110"/>
              <a:gd name="connsiteY5" fmla="*/ 187644 h 1332444"/>
              <a:gd name="connsiteX6" fmla="*/ 861931 w 864110"/>
              <a:gd name="connsiteY6" fmla="*/ 1026095 h 1332444"/>
              <a:gd name="connsiteX7" fmla="*/ 773212 w 864110"/>
              <a:gd name="connsiteY7" fmla="*/ 1266241 h 1332444"/>
              <a:gd name="connsiteX8" fmla="*/ 386884 w 864110"/>
              <a:gd name="connsiteY8" fmla="*/ 1325512 h 1332444"/>
              <a:gd name="connsiteX9" fmla="*/ 197485 w 864110"/>
              <a:gd name="connsiteY9" fmla="*/ 1137372 h 1332444"/>
              <a:gd name="connsiteX10" fmla="*/ 125663 w 864110"/>
              <a:gd name="connsiteY10" fmla="*/ 526171 h 1332444"/>
              <a:gd name="connsiteX11" fmla="*/ 6961 w 864110"/>
              <a:gd name="connsiteY11" fmla="*/ 560674 h 1332444"/>
              <a:gd name="connsiteX0" fmla="*/ 8576 w 843625"/>
              <a:gd name="connsiteY0" fmla="*/ 550409 h 1332444"/>
              <a:gd name="connsiteX1" fmla="*/ 76387 w 843625"/>
              <a:gd name="connsiteY1" fmla="*/ 392155 h 1332444"/>
              <a:gd name="connsiteX2" fmla="*/ 59067 w 843625"/>
              <a:gd name="connsiteY2" fmla="*/ 114810 h 1332444"/>
              <a:gd name="connsiteX3" fmla="*/ 209272 w 843625"/>
              <a:gd name="connsiteY3" fmla="*/ 19150 h 1332444"/>
              <a:gd name="connsiteX4" fmla="*/ 545761 w 843625"/>
              <a:gd name="connsiteY4" fmla="*/ 15665 h 1332444"/>
              <a:gd name="connsiteX5" fmla="*/ 696881 w 843625"/>
              <a:gd name="connsiteY5" fmla="*/ 187644 h 1332444"/>
              <a:gd name="connsiteX6" fmla="*/ 841446 w 843625"/>
              <a:gd name="connsiteY6" fmla="*/ 1026095 h 1332444"/>
              <a:gd name="connsiteX7" fmla="*/ 752727 w 843625"/>
              <a:gd name="connsiteY7" fmla="*/ 1266241 h 1332444"/>
              <a:gd name="connsiteX8" fmla="*/ 366399 w 843625"/>
              <a:gd name="connsiteY8" fmla="*/ 1325512 h 1332444"/>
              <a:gd name="connsiteX9" fmla="*/ 177000 w 843625"/>
              <a:gd name="connsiteY9" fmla="*/ 1137372 h 1332444"/>
              <a:gd name="connsiteX10" fmla="*/ 105178 w 843625"/>
              <a:gd name="connsiteY10" fmla="*/ 526171 h 1332444"/>
              <a:gd name="connsiteX11" fmla="*/ 8576 w 843625"/>
              <a:gd name="connsiteY11" fmla="*/ 550409 h 1332444"/>
              <a:gd name="connsiteX0" fmla="*/ 8576 w 843625"/>
              <a:gd name="connsiteY0" fmla="*/ 550409 h 1332444"/>
              <a:gd name="connsiteX1" fmla="*/ 76387 w 843625"/>
              <a:gd name="connsiteY1" fmla="*/ 392155 h 1332444"/>
              <a:gd name="connsiteX2" fmla="*/ 59067 w 843625"/>
              <a:gd name="connsiteY2" fmla="*/ 114810 h 1332444"/>
              <a:gd name="connsiteX3" fmla="*/ 209272 w 843625"/>
              <a:gd name="connsiteY3" fmla="*/ 19150 h 1332444"/>
              <a:gd name="connsiteX4" fmla="*/ 545761 w 843625"/>
              <a:gd name="connsiteY4" fmla="*/ 15665 h 1332444"/>
              <a:gd name="connsiteX5" fmla="*/ 696881 w 843625"/>
              <a:gd name="connsiteY5" fmla="*/ 187644 h 1332444"/>
              <a:gd name="connsiteX6" fmla="*/ 841446 w 843625"/>
              <a:gd name="connsiteY6" fmla="*/ 1026095 h 1332444"/>
              <a:gd name="connsiteX7" fmla="*/ 752727 w 843625"/>
              <a:gd name="connsiteY7" fmla="*/ 1266241 h 1332444"/>
              <a:gd name="connsiteX8" fmla="*/ 366399 w 843625"/>
              <a:gd name="connsiteY8" fmla="*/ 1325512 h 1332444"/>
              <a:gd name="connsiteX9" fmla="*/ 177000 w 843625"/>
              <a:gd name="connsiteY9" fmla="*/ 1137372 h 1332444"/>
              <a:gd name="connsiteX10" fmla="*/ 105178 w 843625"/>
              <a:gd name="connsiteY10" fmla="*/ 526171 h 1332444"/>
              <a:gd name="connsiteX11" fmla="*/ 8576 w 843625"/>
              <a:gd name="connsiteY11" fmla="*/ 550409 h 1332444"/>
              <a:gd name="connsiteX0" fmla="*/ 8576 w 843625"/>
              <a:gd name="connsiteY0" fmla="*/ 550409 h 1332528"/>
              <a:gd name="connsiteX1" fmla="*/ 76387 w 843625"/>
              <a:gd name="connsiteY1" fmla="*/ 392155 h 1332528"/>
              <a:gd name="connsiteX2" fmla="*/ 59067 w 843625"/>
              <a:gd name="connsiteY2" fmla="*/ 114810 h 1332528"/>
              <a:gd name="connsiteX3" fmla="*/ 209272 w 843625"/>
              <a:gd name="connsiteY3" fmla="*/ 19150 h 1332528"/>
              <a:gd name="connsiteX4" fmla="*/ 545761 w 843625"/>
              <a:gd name="connsiteY4" fmla="*/ 15665 h 1332528"/>
              <a:gd name="connsiteX5" fmla="*/ 696881 w 843625"/>
              <a:gd name="connsiteY5" fmla="*/ 187644 h 1332528"/>
              <a:gd name="connsiteX6" fmla="*/ 841446 w 843625"/>
              <a:gd name="connsiteY6" fmla="*/ 1026095 h 1332528"/>
              <a:gd name="connsiteX7" fmla="*/ 752727 w 843625"/>
              <a:gd name="connsiteY7" fmla="*/ 1266241 h 1332528"/>
              <a:gd name="connsiteX8" fmla="*/ 366399 w 843625"/>
              <a:gd name="connsiteY8" fmla="*/ 1325512 h 1332528"/>
              <a:gd name="connsiteX9" fmla="*/ 184643 w 843625"/>
              <a:gd name="connsiteY9" fmla="*/ 1136120 h 1332528"/>
              <a:gd name="connsiteX10" fmla="*/ 105178 w 843625"/>
              <a:gd name="connsiteY10" fmla="*/ 526171 h 1332528"/>
              <a:gd name="connsiteX11" fmla="*/ 8576 w 843625"/>
              <a:gd name="connsiteY11" fmla="*/ 550409 h 1332528"/>
              <a:gd name="connsiteX0" fmla="*/ 8576 w 843404"/>
              <a:gd name="connsiteY0" fmla="*/ 550409 h 1327013"/>
              <a:gd name="connsiteX1" fmla="*/ 76387 w 843404"/>
              <a:gd name="connsiteY1" fmla="*/ 392155 h 1327013"/>
              <a:gd name="connsiteX2" fmla="*/ 59067 w 843404"/>
              <a:gd name="connsiteY2" fmla="*/ 114810 h 1327013"/>
              <a:gd name="connsiteX3" fmla="*/ 209272 w 843404"/>
              <a:gd name="connsiteY3" fmla="*/ 19150 h 1327013"/>
              <a:gd name="connsiteX4" fmla="*/ 545761 w 843404"/>
              <a:gd name="connsiteY4" fmla="*/ 15665 h 1327013"/>
              <a:gd name="connsiteX5" fmla="*/ 696881 w 843404"/>
              <a:gd name="connsiteY5" fmla="*/ 187644 h 1327013"/>
              <a:gd name="connsiteX6" fmla="*/ 841446 w 843404"/>
              <a:gd name="connsiteY6" fmla="*/ 1026095 h 1327013"/>
              <a:gd name="connsiteX7" fmla="*/ 752727 w 843404"/>
              <a:gd name="connsiteY7" fmla="*/ 1266241 h 1327013"/>
              <a:gd name="connsiteX8" fmla="*/ 390961 w 843404"/>
              <a:gd name="connsiteY8" fmla="*/ 1319274 h 1327013"/>
              <a:gd name="connsiteX9" fmla="*/ 184643 w 843404"/>
              <a:gd name="connsiteY9" fmla="*/ 1136120 h 1327013"/>
              <a:gd name="connsiteX10" fmla="*/ 105178 w 843404"/>
              <a:gd name="connsiteY10" fmla="*/ 526171 h 1327013"/>
              <a:gd name="connsiteX11" fmla="*/ 8576 w 843404"/>
              <a:gd name="connsiteY11" fmla="*/ 550409 h 1327013"/>
              <a:gd name="connsiteX0" fmla="*/ 8576 w 843404"/>
              <a:gd name="connsiteY0" fmla="*/ 567995 h 1344599"/>
              <a:gd name="connsiteX1" fmla="*/ 76387 w 843404"/>
              <a:gd name="connsiteY1" fmla="*/ 409741 h 1344599"/>
              <a:gd name="connsiteX2" fmla="*/ 59067 w 843404"/>
              <a:gd name="connsiteY2" fmla="*/ 132396 h 1344599"/>
              <a:gd name="connsiteX3" fmla="*/ 262200 w 843404"/>
              <a:gd name="connsiteY3" fmla="*/ 8133 h 1344599"/>
              <a:gd name="connsiteX4" fmla="*/ 545761 w 843404"/>
              <a:gd name="connsiteY4" fmla="*/ 33251 h 1344599"/>
              <a:gd name="connsiteX5" fmla="*/ 696881 w 843404"/>
              <a:gd name="connsiteY5" fmla="*/ 205230 h 1344599"/>
              <a:gd name="connsiteX6" fmla="*/ 841446 w 843404"/>
              <a:gd name="connsiteY6" fmla="*/ 1043681 h 1344599"/>
              <a:gd name="connsiteX7" fmla="*/ 752727 w 843404"/>
              <a:gd name="connsiteY7" fmla="*/ 1283827 h 1344599"/>
              <a:gd name="connsiteX8" fmla="*/ 390961 w 843404"/>
              <a:gd name="connsiteY8" fmla="*/ 1336860 h 1344599"/>
              <a:gd name="connsiteX9" fmla="*/ 184643 w 843404"/>
              <a:gd name="connsiteY9" fmla="*/ 1153706 h 1344599"/>
              <a:gd name="connsiteX10" fmla="*/ 105178 w 843404"/>
              <a:gd name="connsiteY10" fmla="*/ 543757 h 1344599"/>
              <a:gd name="connsiteX11" fmla="*/ 8576 w 843404"/>
              <a:gd name="connsiteY11" fmla="*/ 567995 h 1344599"/>
              <a:gd name="connsiteX0" fmla="*/ 8576 w 843404"/>
              <a:gd name="connsiteY0" fmla="*/ 567509 h 1344113"/>
              <a:gd name="connsiteX1" fmla="*/ 76387 w 843404"/>
              <a:gd name="connsiteY1" fmla="*/ 409255 h 1344113"/>
              <a:gd name="connsiteX2" fmla="*/ 99190 w 843404"/>
              <a:gd name="connsiteY2" fmla="*/ 125338 h 1344113"/>
              <a:gd name="connsiteX3" fmla="*/ 262200 w 843404"/>
              <a:gd name="connsiteY3" fmla="*/ 7647 h 1344113"/>
              <a:gd name="connsiteX4" fmla="*/ 545761 w 843404"/>
              <a:gd name="connsiteY4" fmla="*/ 32765 h 1344113"/>
              <a:gd name="connsiteX5" fmla="*/ 696881 w 843404"/>
              <a:gd name="connsiteY5" fmla="*/ 204744 h 1344113"/>
              <a:gd name="connsiteX6" fmla="*/ 841446 w 843404"/>
              <a:gd name="connsiteY6" fmla="*/ 1043195 h 1344113"/>
              <a:gd name="connsiteX7" fmla="*/ 752727 w 843404"/>
              <a:gd name="connsiteY7" fmla="*/ 1283341 h 1344113"/>
              <a:gd name="connsiteX8" fmla="*/ 390961 w 843404"/>
              <a:gd name="connsiteY8" fmla="*/ 1336374 h 1344113"/>
              <a:gd name="connsiteX9" fmla="*/ 184643 w 843404"/>
              <a:gd name="connsiteY9" fmla="*/ 1153220 h 1344113"/>
              <a:gd name="connsiteX10" fmla="*/ 105178 w 843404"/>
              <a:gd name="connsiteY10" fmla="*/ 543271 h 1344113"/>
              <a:gd name="connsiteX11" fmla="*/ 8576 w 843404"/>
              <a:gd name="connsiteY11" fmla="*/ 567509 h 1344113"/>
              <a:gd name="connsiteX0" fmla="*/ 8576 w 843404"/>
              <a:gd name="connsiteY0" fmla="*/ 566478 h 1343082"/>
              <a:gd name="connsiteX1" fmla="*/ 76387 w 843404"/>
              <a:gd name="connsiteY1" fmla="*/ 408224 h 1343082"/>
              <a:gd name="connsiteX2" fmla="*/ 99190 w 843404"/>
              <a:gd name="connsiteY2" fmla="*/ 124307 h 1343082"/>
              <a:gd name="connsiteX3" fmla="*/ 262200 w 843404"/>
              <a:gd name="connsiteY3" fmla="*/ 6616 h 1343082"/>
              <a:gd name="connsiteX4" fmla="*/ 579343 w 843404"/>
              <a:gd name="connsiteY4" fmla="*/ 35092 h 1343082"/>
              <a:gd name="connsiteX5" fmla="*/ 696881 w 843404"/>
              <a:gd name="connsiteY5" fmla="*/ 203713 h 1343082"/>
              <a:gd name="connsiteX6" fmla="*/ 841446 w 843404"/>
              <a:gd name="connsiteY6" fmla="*/ 1042164 h 1343082"/>
              <a:gd name="connsiteX7" fmla="*/ 752727 w 843404"/>
              <a:gd name="connsiteY7" fmla="*/ 1282310 h 1343082"/>
              <a:gd name="connsiteX8" fmla="*/ 390961 w 843404"/>
              <a:gd name="connsiteY8" fmla="*/ 1335343 h 1343082"/>
              <a:gd name="connsiteX9" fmla="*/ 184643 w 843404"/>
              <a:gd name="connsiteY9" fmla="*/ 1152189 h 1343082"/>
              <a:gd name="connsiteX10" fmla="*/ 105178 w 843404"/>
              <a:gd name="connsiteY10" fmla="*/ 542240 h 1343082"/>
              <a:gd name="connsiteX11" fmla="*/ 8576 w 843404"/>
              <a:gd name="connsiteY11" fmla="*/ 566478 h 1343082"/>
              <a:gd name="connsiteX0" fmla="*/ 8576 w 843404"/>
              <a:gd name="connsiteY0" fmla="*/ 580816 h 1357420"/>
              <a:gd name="connsiteX1" fmla="*/ 76387 w 843404"/>
              <a:gd name="connsiteY1" fmla="*/ 422562 h 1357420"/>
              <a:gd name="connsiteX2" fmla="*/ 99190 w 843404"/>
              <a:gd name="connsiteY2" fmla="*/ 138645 h 1357420"/>
              <a:gd name="connsiteX3" fmla="*/ 308863 w 843404"/>
              <a:gd name="connsiteY3" fmla="*/ 4451 h 1357420"/>
              <a:gd name="connsiteX4" fmla="*/ 579343 w 843404"/>
              <a:gd name="connsiteY4" fmla="*/ 49430 h 1357420"/>
              <a:gd name="connsiteX5" fmla="*/ 696881 w 843404"/>
              <a:gd name="connsiteY5" fmla="*/ 218051 h 1357420"/>
              <a:gd name="connsiteX6" fmla="*/ 841446 w 843404"/>
              <a:gd name="connsiteY6" fmla="*/ 1056502 h 1357420"/>
              <a:gd name="connsiteX7" fmla="*/ 752727 w 843404"/>
              <a:gd name="connsiteY7" fmla="*/ 1296648 h 1357420"/>
              <a:gd name="connsiteX8" fmla="*/ 390961 w 843404"/>
              <a:gd name="connsiteY8" fmla="*/ 1349681 h 1357420"/>
              <a:gd name="connsiteX9" fmla="*/ 184643 w 843404"/>
              <a:gd name="connsiteY9" fmla="*/ 1166527 h 1357420"/>
              <a:gd name="connsiteX10" fmla="*/ 105178 w 843404"/>
              <a:gd name="connsiteY10" fmla="*/ 556578 h 1357420"/>
              <a:gd name="connsiteX11" fmla="*/ 8576 w 843404"/>
              <a:gd name="connsiteY11" fmla="*/ 580816 h 1357420"/>
              <a:gd name="connsiteX0" fmla="*/ 8576 w 842535"/>
              <a:gd name="connsiteY0" fmla="*/ 580879 h 1357483"/>
              <a:gd name="connsiteX1" fmla="*/ 76387 w 842535"/>
              <a:gd name="connsiteY1" fmla="*/ 422625 h 1357483"/>
              <a:gd name="connsiteX2" fmla="*/ 99190 w 842535"/>
              <a:gd name="connsiteY2" fmla="*/ 138708 h 1357483"/>
              <a:gd name="connsiteX3" fmla="*/ 308863 w 842535"/>
              <a:gd name="connsiteY3" fmla="*/ 4514 h 1357483"/>
              <a:gd name="connsiteX4" fmla="*/ 579343 w 842535"/>
              <a:gd name="connsiteY4" fmla="*/ 49493 h 1357483"/>
              <a:gd name="connsiteX5" fmla="*/ 714903 w 842535"/>
              <a:gd name="connsiteY5" fmla="*/ 221806 h 1357483"/>
              <a:gd name="connsiteX6" fmla="*/ 841446 w 842535"/>
              <a:gd name="connsiteY6" fmla="*/ 1056565 h 1357483"/>
              <a:gd name="connsiteX7" fmla="*/ 752727 w 842535"/>
              <a:gd name="connsiteY7" fmla="*/ 1296711 h 1357483"/>
              <a:gd name="connsiteX8" fmla="*/ 390961 w 842535"/>
              <a:gd name="connsiteY8" fmla="*/ 1349744 h 1357483"/>
              <a:gd name="connsiteX9" fmla="*/ 184643 w 842535"/>
              <a:gd name="connsiteY9" fmla="*/ 1166590 h 1357483"/>
              <a:gd name="connsiteX10" fmla="*/ 105178 w 842535"/>
              <a:gd name="connsiteY10" fmla="*/ 556641 h 1357483"/>
              <a:gd name="connsiteX11" fmla="*/ 8576 w 842535"/>
              <a:gd name="connsiteY11" fmla="*/ 580879 h 1357483"/>
              <a:gd name="connsiteX0" fmla="*/ 8576 w 842535"/>
              <a:gd name="connsiteY0" fmla="*/ 577971 h 1354575"/>
              <a:gd name="connsiteX1" fmla="*/ 76387 w 842535"/>
              <a:gd name="connsiteY1" fmla="*/ 419717 h 1354575"/>
              <a:gd name="connsiteX2" fmla="*/ 99190 w 842535"/>
              <a:gd name="connsiteY2" fmla="*/ 135800 h 1354575"/>
              <a:gd name="connsiteX3" fmla="*/ 308863 w 842535"/>
              <a:gd name="connsiteY3" fmla="*/ 1606 h 1354575"/>
              <a:gd name="connsiteX4" fmla="*/ 714903 w 842535"/>
              <a:gd name="connsiteY4" fmla="*/ 218898 h 1354575"/>
              <a:gd name="connsiteX5" fmla="*/ 841446 w 842535"/>
              <a:gd name="connsiteY5" fmla="*/ 1053657 h 1354575"/>
              <a:gd name="connsiteX6" fmla="*/ 752727 w 842535"/>
              <a:gd name="connsiteY6" fmla="*/ 1293803 h 1354575"/>
              <a:gd name="connsiteX7" fmla="*/ 390961 w 842535"/>
              <a:gd name="connsiteY7" fmla="*/ 1346836 h 1354575"/>
              <a:gd name="connsiteX8" fmla="*/ 184643 w 842535"/>
              <a:gd name="connsiteY8" fmla="*/ 1163682 h 1354575"/>
              <a:gd name="connsiteX9" fmla="*/ 105178 w 842535"/>
              <a:gd name="connsiteY9" fmla="*/ 553733 h 1354575"/>
              <a:gd name="connsiteX10" fmla="*/ 8576 w 842535"/>
              <a:gd name="connsiteY10" fmla="*/ 577971 h 1354575"/>
              <a:gd name="connsiteX0" fmla="*/ 8576 w 841897"/>
              <a:gd name="connsiteY0" fmla="*/ 576547 h 1353151"/>
              <a:gd name="connsiteX1" fmla="*/ 76387 w 841897"/>
              <a:gd name="connsiteY1" fmla="*/ 418293 h 1353151"/>
              <a:gd name="connsiteX2" fmla="*/ 99190 w 841897"/>
              <a:gd name="connsiteY2" fmla="*/ 134376 h 1353151"/>
              <a:gd name="connsiteX3" fmla="*/ 308863 w 841897"/>
              <a:gd name="connsiteY3" fmla="*/ 182 h 1353151"/>
              <a:gd name="connsiteX4" fmla="*/ 730941 w 841897"/>
              <a:gd name="connsiteY4" fmla="*/ 159475 h 1353151"/>
              <a:gd name="connsiteX5" fmla="*/ 841446 w 841897"/>
              <a:gd name="connsiteY5" fmla="*/ 1052233 h 1353151"/>
              <a:gd name="connsiteX6" fmla="*/ 752727 w 841897"/>
              <a:gd name="connsiteY6" fmla="*/ 1292379 h 1353151"/>
              <a:gd name="connsiteX7" fmla="*/ 390961 w 841897"/>
              <a:gd name="connsiteY7" fmla="*/ 1345412 h 1353151"/>
              <a:gd name="connsiteX8" fmla="*/ 184643 w 841897"/>
              <a:gd name="connsiteY8" fmla="*/ 1162258 h 1353151"/>
              <a:gd name="connsiteX9" fmla="*/ 105178 w 841897"/>
              <a:gd name="connsiteY9" fmla="*/ 552309 h 1353151"/>
              <a:gd name="connsiteX10" fmla="*/ 8576 w 841897"/>
              <a:gd name="connsiteY10" fmla="*/ 576547 h 1353151"/>
              <a:gd name="connsiteX0" fmla="*/ 8576 w 852902"/>
              <a:gd name="connsiteY0" fmla="*/ 576547 h 1354413"/>
              <a:gd name="connsiteX1" fmla="*/ 76387 w 852902"/>
              <a:gd name="connsiteY1" fmla="*/ 418293 h 1354413"/>
              <a:gd name="connsiteX2" fmla="*/ 99190 w 852902"/>
              <a:gd name="connsiteY2" fmla="*/ 134376 h 1354413"/>
              <a:gd name="connsiteX3" fmla="*/ 308863 w 852902"/>
              <a:gd name="connsiteY3" fmla="*/ 182 h 1354413"/>
              <a:gd name="connsiteX4" fmla="*/ 730941 w 852902"/>
              <a:gd name="connsiteY4" fmla="*/ 159475 h 1354413"/>
              <a:gd name="connsiteX5" fmla="*/ 852579 w 852902"/>
              <a:gd name="connsiteY5" fmla="*/ 1001682 h 1354413"/>
              <a:gd name="connsiteX6" fmla="*/ 752727 w 852902"/>
              <a:gd name="connsiteY6" fmla="*/ 1292379 h 1354413"/>
              <a:gd name="connsiteX7" fmla="*/ 390961 w 852902"/>
              <a:gd name="connsiteY7" fmla="*/ 1345412 h 1354413"/>
              <a:gd name="connsiteX8" fmla="*/ 184643 w 852902"/>
              <a:gd name="connsiteY8" fmla="*/ 1162258 h 1354413"/>
              <a:gd name="connsiteX9" fmla="*/ 105178 w 852902"/>
              <a:gd name="connsiteY9" fmla="*/ 552309 h 1354413"/>
              <a:gd name="connsiteX10" fmla="*/ 8576 w 852902"/>
              <a:gd name="connsiteY10" fmla="*/ 576547 h 1354413"/>
              <a:gd name="connsiteX0" fmla="*/ 9753 w 842440"/>
              <a:gd name="connsiteY0" fmla="*/ 568913 h 1354413"/>
              <a:gd name="connsiteX1" fmla="*/ 65925 w 842440"/>
              <a:gd name="connsiteY1" fmla="*/ 418293 h 1354413"/>
              <a:gd name="connsiteX2" fmla="*/ 88728 w 842440"/>
              <a:gd name="connsiteY2" fmla="*/ 134376 h 1354413"/>
              <a:gd name="connsiteX3" fmla="*/ 298401 w 842440"/>
              <a:gd name="connsiteY3" fmla="*/ 182 h 1354413"/>
              <a:gd name="connsiteX4" fmla="*/ 720479 w 842440"/>
              <a:gd name="connsiteY4" fmla="*/ 159475 h 1354413"/>
              <a:gd name="connsiteX5" fmla="*/ 842117 w 842440"/>
              <a:gd name="connsiteY5" fmla="*/ 1001682 h 1354413"/>
              <a:gd name="connsiteX6" fmla="*/ 742265 w 842440"/>
              <a:gd name="connsiteY6" fmla="*/ 1292379 h 1354413"/>
              <a:gd name="connsiteX7" fmla="*/ 380499 w 842440"/>
              <a:gd name="connsiteY7" fmla="*/ 1345412 h 1354413"/>
              <a:gd name="connsiteX8" fmla="*/ 174181 w 842440"/>
              <a:gd name="connsiteY8" fmla="*/ 1162258 h 1354413"/>
              <a:gd name="connsiteX9" fmla="*/ 94716 w 842440"/>
              <a:gd name="connsiteY9" fmla="*/ 552309 h 1354413"/>
              <a:gd name="connsiteX10" fmla="*/ 9753 w 842440"/>
              <a:gd name="connsiteY10" fmla="*/ 568913 h 1354413"/>
              <a:gd name="connsiteX0" fmla="*/ 9475 w 842162"/>
              <a:gd name="connsiteY0" fmla="*/ 568921 h 1354421"/>
              <a:gd name="connsiteX1" fmla="*/ 68141 w 842162"/>
              <a:gd name="connsiteY1" fmla="*/ 437939 h 1354421"/>
              <a:gd name="connsiteX2" fmla="*/ 88450 w 842162"/>
              <a:gd name="connsiteY2" fmla="*/ 134384 h 1354421"/>
              <a:gd name="connsiteX3" fmla="*/ 298123 w 842162"/>
              <a:gd name="connsiteY3" fmla="*/ 190 h 1354421"/>
              <a:gd name="connsiteX4" fmla="*/ 720201 w 842162"/>
              <a:gd name="connsiteY4" fmla="*/ 159483 h 1354421"/>
              <a:gd name="connsiteX5" fmla="*/ 841839 w 842162"/>
              <a:gd name="connsiteY5" fmla="*/ 1001690 h 1354421"/>
              <a:gd name="connsiteX6" fmla="*/ 741987 w 842162"/>
              <a:gd name="connsiteY6" fmla="*/ 1292387 h 1354421"/>
              <a:gd name="connsiteX7" fmla="*/ 380221 w 842162"/>
              <a:gd name="connsiteY7" fmla="*/ 1345420 h 1354421"/>
              <a:gd name="connsiteX8" fmla="*/ 173903 w 842162"/>
              <a:gd name="connsiteY8" fmla="*/ 1162266 h 1354421"/>
              <a:gd name="connsiteX9" fmla="*/ 94438 w 842162"/>
              <a:gd name="connsiteY9" fmla="*/ 552317 h 1354421"/>
              <a:gd name="connsiteX10" fmla="*/ 9475 w 842162"/>
              <a:gd name="connsiteY10" fmla="*/ 568921 h 1354421"/>
              <a:gd name="connsiteX0" fmla="*/ 9475 w 842162"/>
              <a:gd name="connsiteY0" fmla="*/ 568732 h 1354232"/>
              <a:gd name="connsiteX1" fmla="*/ 68141 w 842162"/>
              <a:gd name="connsiteY1" fmla="*/ 437750 h 1354232"/>
              <a:gd name="connsiteX2" fmla="*/ 86360 w 842162"/>
              <a:gd name="connsiteY2" fmla="*/ 157448 h 1354232"/>
              <a:gd name="connsiteX3" fmla="*/ 298123 w 842162"/>
              <a:gd name="connsiteY3" fmla="*/ 1 h 1354232"/>
              <a:gd name="connsiteX4" fmla="*/ 720201 w 842162"/>
              <a:gd name="connsiteY4" fmla="*/ 159294 h 1354232"/>
              <a:gd name="connsiteX5" fmla="*/ 841839 w 842162"/>
              <a:gd name="connsiteY5" fmla="*/ 1001501 h 1354232"/>
              <a:gd name="connsiteX6" fmla="*/ 741987 w 842162"/>
              <a:gd name="connsiteY6" fmla="*/ 1292198 h 1354232"/>
              <a:gd name="connsiteX7" fmla="*/ 380221 w 842162"/>
              <a:gd name="connsiteY7" fmla="*/ 1345231 h 1354232"/>
              <a:gd name="connsiteX8" fmla="*/ 173903 w 842162"/>
              <a:gd name="connsiteY8" fmla="*/ 1162077 h 1354232"/>
              <a:gd name="connsiteX9" fmla="*/ 94438 w 842162"/>
              <a:gd name="connsiteY9" fmla="*/ 552128 h 1354232"/>
              <a:gd name="connsiteX10" fmla="*/ 9475 w 842162"/>
              <a:gd name="connsiteY10" fmla="*/ 568732 h 1354232"/>
              <a:gd name="connsiteX0" fmla="*/ 9475 w 842162"/>
              <a:gd name="connsiteY0" fmla="*/ 553089 h 1338589"/>
              <a:gd name="connsiteX1" fmla="*/ 68141 w 842162"/>
              <a:gd name="connsiteY1" fmla="*/ 422107 h 1338589"/>
              <a:gd name="connsiteX2" fmla="*/ 86360 w 842162"/>
              <a:gd name="connsiteY2" fmla="*/ 141805 h 1338589"/>
              <a:gd name="connsiteX3" fmla="*/ 302731 w 842162"/>
              <a:gd name="connsiteY3" fmla="*/ 786 h 1338589"/>
              <a:gd name="connsiteX4" fmla="*/ 720201 w 842162"/>
              <a:gd name="connsiteY4" fmla="*/ 143651 h 1338589"/>
              <a:gd name="connsiteX5" fmla="*/ 841839 w 842162"/>
              <a:gd name="connsiteY5" fmla="*/ 985858 h 1338589"/>
              <a:gd name="connsiteX6" fmla="*/ 741987 w 842162"/>
              <a:gd name="connsiteY6" fmla="*/ 1276555 h 1338589"/>
              <a:gd name="connsiteX7" fmla="*/ 380221 w 842162"/>
              <a:gd name="connsiteY7" fmla="*/ 1329588 h 1338589"/>
              <a:gd name="connsiteX8" fmla="*/ 173903 w 842162"/>
              <a:gd name="connsiteY8" fmla="*/ 1146434 h 1338589"/>
              <a:gd name="connsiteX9" fmla="*/ 94438 w 842162"/>
              <a:gd name="connsiteY9" fmla="*/ 536485 h 1338589"/>
              <a:gd name="connsiteX10" fmla="*/ 9475 w 842162"/>
              <a:gd name="connsiteY10" fmla="*/ 553089 h 1338589"/>
              <a:gd name="connsiteX0" fmla="*/ 9475 w 842162"/>
              <a:gd name="connsiteY0" fmla="*/ 556656 h 1342156"/>
              <a:gd name="connsiteX1" fmla="*/ 68141 w 842162"/>
              <a:gd name="connsiteY1" fmla="*/ 425674 h 1342156"/>
              <a:gd name="connsiteX2" fmla="*/ 86360 w 842162"/>
              <a:gd name="connsiteY2" fmla="*/ 145372 h 1342156"/>
              <a:gd name="connsiteX3" fmla="*/ 302731 w 842162"/>
              <a:gd name="connsiteY3" fmla="*/ 4353 h 1342156"/>
              <a:gd name="connsiteX4" fmla="*/ 720201 w 842162"/>
              <a:gd name="connsiteY4" fmla="*/ 147218 h 1342156"/>
              <a:gd name="connsiteX5" fmla="*/ 841839 w 842162"/>
              <a:gd name="connsiteY5" fmla="*/ 989425 h 1342156"/>
              <a:gd name="connsiteX6" fmla="*/ 741987 w 842162"/>
              <a:gd name="connsiteY6" fmla="*/ 1280122 h 1342156"/>
              <a:gd name="connsiteX7" fmla="*/ 380221 w 842162"/>
              <a:gd name="connsiteY7" fmla="*/ 1333155 h 1342156"/>
              <a:gd name="connsiteX8" fmla="*/ 173903 w 842162"/>
              <a:gd name="connsiteY8" fmla="*/ 1150001 h 1342156"/>
              <a:gd name="connsiteX9" fmla="*/ 94438 w 842162"/>
              <a:gd name="connsiteY9" fmla="*/ 540052 h 1342156"/>
              <a:gd name="connsiteX10" fmla="*/ 9475 w 842162"/>
              <a:gd name="connsiteY10" fmla="*/ 556656 h 1342156"/>
              <a:gd name="connsiteX0" fmla="*/ 9475 w 842162"/>
              <a:gd name="connsiteY0" fmla="*/ 553349 h 1338849"/>
              <a:gd name="connsiteX1" fmla="*/ 68141 w 842162"/>
              <a:gd name="connsiteY1" fmla="*/ 422367 h 1338849"/>
              <a:gd name="connsiteX2" fmla="*/ 96954 w 842162"/>
              <a:gd name="connsiteY2" fmla="*/ 146058 h 1338849"/>
              <a:gd name="connsiteX3" fmla="*/ 302731 w 842162"/>
              <a:gd name="connsiteY3" fmla="*/ 1046 h 1338849"/>
              <a:gd name="connsiteX4" fmla="*/ 720201 w 842162"/>
              <a:gd name="connsiteY4" fmla="*/ 143911 h 1338849"/>
              <a:gd name="connsiteX5" fmla="*/ 841839 w 842162"/>
              <a:gd name="connsiteY5" fmla="*/ 986118 h 1338849"/>
              <a:gd name="connsiteX6" fmla="*/ 741987 w 842162"/>
              <a:gd name="connsiteY6" fmla="*/ 1276815 h 1338849"/>
              <a:gd name="connsiteX7" fmla="*/ 380221 w 842162"/>
              <a:gd name="connsiteY7" fmla="*/ 1329848 h 1338849"/>
              <a:gd name="connsiteX8" fmla="*/ 173903 w 842162"/>
              <a:gd name="connsiteY8" fmla="*/ 1146694 h 1338849"/>
              <a:gd name="connsiteX9" fmla="*/ 94438 w 842162"/>
              <a:gd name="connsiteY9" fmla="*/ 536745 h 1338849"/>
              <a:gd name="connsiteX10" fmla="*/ 9475 w 842162"/>
              <a:gd name="connsiteY10" fmla="*/ 553349 h 1338849"/>
              <a:gd name="connsiteX0" fmla="*/ 9475 w 842162"/>
              <a:gd name="connsiteY0" fmla="*/ 553349 h 1338908"/>
              <a:gd name="connsiteX1" fmla="*/ 68141 w 842162"/>
              <a:gd name="connsiteY1" fmla="*/ 422367 h 1338908"/>
              <a:gd name="connsiteX2" fmla="*/ 96954 w 842162"/>
              <a:gd name="connsiteY2" fmla="*/ 146058 h 1338908"/>
              <a:gd name="connsiteX3" fmla="*/ 302731 w 842162"/>
              <a:gd name="connsiteY3" fmla="*/ 1046 h 1338908"/>
              <a:gd name="connsiteX4" fmla="*/ 720201 w 842162"/>
              <a:gd name="connsiteY4" fmla="*/ 143911 h 1338908"/>
              <a:gd name="connsiteX5" fmla="*/ 841839 w 842162"/>
              <a:gd name="connsiteY5" fmla="*/ 986118 h 1338908"/>
              <a:gd name="connsiteX6" fmla="*/ 741987 w 842162"/>
              <a:gd name="connsiteY6" fmla="*/ 1276815 h 1338908"/>
              <a:gd name="connsiteX7" fmla="*/ 380221 w 842162"/>
              <a:gd name="connsiteY7" fmla="*/ 1329848 h 1338908"/>
              <a:gd name="connsiteX8" fmla="*/ 178844 w 842162"/>
              <a:gd name="connsiteY8" fmla="*/ 1145885 h 1338908"/>
              <a:gd name="connsiteX9" fmla="*/ 94438 w 842162"/>
              <a:gd name="connsiteY9" fmla="*/ 536745 h 1338908"/>
              <a:gd name="connsiteX10" fmla="*/ 9475 w 842162"/>
              <a:gd name="connsiteY10" fmla="*/ 553349 h 1338908"/>
              <a:gd name="connsiteX0" fmla="*/ 9475 w 842162"/>
              <a:gd name="connsiteY0" fmla="*/ 553349 h 1338908"/>
              <a:gd name="connsiteX1" fmla="*/ 68141 w 842162"/>
              <a:gd name="connsiteY1" fmla="*/ 422367 h 1338908"/>
              <a:gd name="connsiteX2" fmla="*/ 96954 w 842162"/>
              <a:gd name="connsiteY2" fmla="*/ 146058 h 1338908"/>
              <a:gd name="connsiteX3" fmla="*/ 302731 w 842162"/>
              <a:gd name="connsiteY3" fmla="*/ 1046 h 1338908"/>
              <a:gd name="connsiteX4" fmla="*/ 720201 w 842162"/>
              <a:gd name="connsiteY4" fmla="*/ 143911 h 1338908"/>
              <a:gd name="connsiteX5" fmla="*/ 841839 w 842162"/>
              <a:gd name="connsiteY5" fmla="*/ 986118 h 1338908"/>
              <a:gd name="connsiteX6" fmla="*/ 741987 w 842162"/>
              <a:gd name="connsiteY6" fmla="*/ 1276815 h 1338908"/>
              <a:gd name="connsiteX7" fmla="*/ 380221 w 842162"/>
              <a:gd name="connsiteY7" fmla="*/ 1329848 h 1338908"/>
              <a:gd name="connsiteX8" fmla="*/ 178844 w 842162"/>
              <a:gd name="connsiteY8" fmla="*/ 1145885 h 1338908"/>
              <a:gd name="connsiteX9" fmla="*/ 94438 w 842162"/>
              <a:gd name="connsiteY9" fmla="*/ 536745 h 1338908"/>
              <a:gd name="connsiteX10" fmla="*/ 9475 w 842162"/>
              <a:gd name="connsiteY10" fmla="*/ 553349 h 1338908"/>
              <a:gd name="connsiteX0" fmla="*/ 9475 w 842162"/>
              <a:gd name="connsiteY0" fmla="*/ 553349 h 1342900"/>
              <a:gd name="connsiteX1" fmla="*/ 68141 w 842162"/>
              <a:gd name="connsiteY1" fmla="*/ 422367 h 1342900"/>
              <a:gd name="connsiteX2" fmla="*/ 96954 w 842162"/>
              <a:gd name="connsiteY2" fmla="*/ 146058 h 1342900"/>
              <a:gd name="connsiteX3" fmla="*/ 302731 w 842162"/>
              <a:gd name="connsiteY3" fmla="*/ 1046 h 1342900"/>
              <a:gd name="connsiteX4" fmla="*/ 720201 w 842162"/>
              <a:gd name="connsiteY4" fmla="*/ 143911 h 1342900"/>
              <a:gd name="connsiteX5" fmla="*/ 841839 w 842162"/>
              <a:gd name="connsiteY5" fmla="*/ 986118 h 1342900"/>
              <a:gd name="connsiteX6" fmla="*/ 741987 w 842162"/>
              <a:gd name="connsiteY6" fmla="*/ 1276815 h 1342900"/>
              <a:gd name="connsiteX7" fmla="*/ 380221 w 842162"/>
              <a:gd name="connsiteY7" fmla="*/ 1329848 h 1342900"/>
              <a:gd name="connsiteX8" fmla="*/ 164306 w 842162"/>
              <a:gd name="connsiteY8" fmla="*/ 1090990 h 1342900"/>
              <a:gd name="connsiteX9" fmla="*/ 94438 w 842162"/>
              <a:gd name="connsiteY9" fmla="*/ 536745 h 1342900"/>
              <a:gd name="connsiteX10" fmla="*/ 9475 w 842162"/>
              <a:gd name="connsiteY10" fmla="*/ 553349 h 1342900"/>
              <a:gd name="connsiteX0" fmla="*/ 9475 w 842162"/>
              <a:gd name="connsiteY0" fmla="*/ 553349 h 1341177"/>
              <a:gd name="connsiteX1" fmla="*/ 68141 w 842162"/>
              <a:gd name="connsiteY1" fmla="*/ 422367 h 1341177"/>
              <a:gd name="connsiteX2" fmla="*/ 96954 w 842162"/>
              <a:gd name="connsiteY2" fmla="*/ 146058 h 1341177"/>
              <a:gd name="connsiteX3" fmla="*/ 302731 w 842162"/>
              <a:gd name="connsiteY3" fmla="*/ 1046 h 1341177"/>
              <a:gd name="connsiteX4" fmla="*/ 720201 w 842162"/>
              <a:gd name="connsiteY4" fmla="*/ 143911 h 1341177"/>
              <a:gd name="connsiteX5" fmla="*/ 841839 w 842162"/>
              <a:gd name="connsiteY5" fmla="*/ 986118 h 1341177"/>
              <a:gd name="connsiteX6" fmla="*/ 741987 w 842162"/>
              <a:gd name="connsiteY6" fmla="*/ 1276815 h 1341177"/>
              <a:gd name="connsiteX7" fmla="*/ 380221 w 842162"/>
              <a:gd name="connsiteY7" fmla="*/ 1329848 h 1341177"/>
              <a:gd name="connsiteX8" fmla="*/ 177395 w 842162"/>
              <a:gd name="connsiteY8" fmla="*/ 1114621 h 1341177"/>
              <a:gd name="connsiteX9" fmla="*/ 94438 w 842162"/>
              <a:gd name="connsiteY9" fmla="*/ 536745 h 1341177"/>
              <a:gd name="connsiteX10" fmla="*/ 9475 w 842162"/>
              <a:gd name="connsiteY10" fmla="*/ 553349 h 1341177"/>
              <a:gd name="connsiteX0" fmla="*/ 9475 w 842162"/>
              <a:gd name="connsiteY0" fmla="*/ 553349 h 1341177"/>
              <a:gd name="connsiteX1" fmla="*/ 68141 w 842162"/>
              <a:gd name="connsiteY1" fmla="*/ 422367 h 1341177"/>
              <a:gd name="connsiteX2" fmla="*/ 96954 w 842162"/>
              <a:gd name="connsiteY2" fmla="*/ 146058 h 1341177"/>
              <a:gd name="connsiteX3" fmla="*/ 302731 w 842162"/>
              <a:gd name="connsiteY3" fmla="*/ 1046 h 1341177"/>
              <a:gd name="connsiteX4" fmla="*/ 720201 w 842162"/>
              <a:gd name="connsiteY4" fmla="*/ 143911 h 1341177"/>
              <a:gd name="connsiteX5" fmla="*/ 841839 w 842162"/>
              <a:gd name="connsiteY5" fmla="*/ 986118 h 1341177"/>
              <a:gd name="connsiteX6" fmla="*/ 741987 w 842162"/>
              <a:gd name="connsiteY6" fmla="*/ 1276815 h 1341177"/>
              <a:gd name="connsiteX7" fmla="*/ 380221 w 842162"/>
              <a:gd name="connsiteY7" fmla="*/ 1329848 h 1341177"/>
              <a:gd name="connsiteX8" fmla="*/ 177395 w 842162"/>
              <a:gd name="connsiteY8" fmla="*/ 1114621 h 1341177"/>
              <a:gd name="connsiteX9" fmla="*/ 94438 w 842162"/>
              <a:gd name="connsiteY9" fmla="*/ 536745 h 1341177"/>
              <a:gd name="connsiteX10" fmla="*/ 9475 w 842162"/>
              <a:gd name="connsiteY10" fmla="*/ 553349 h 1341177"/>
              <a:gd name="connsiteX0" fmla="*/ 9475 w 842162"/>
              <a:gd name="connsiteY0" fmla="*/ 579552 h 1367380"/>
              <a:gd name="connsiteX1" fmla="*/ 68141 w 842162"/>
              <a:gd name="connsiteY1" fmla="*/ 448570 h 1367380"/>
              <a:gd name="connsiteX2" fmla="*/ 96954 w 842162"/>
              <a:gd name="connsiteY2" fmla="*/ 172261 h 1367380"/>
              <a:gd name="connsiteX3" fmla="*/ 424856 w 842162"/>
              <a:gd name="connsiteY3" fmla="*/ 22 h 1367380"/>
              <a:gd name="connsiteX4" fmla="*/ 720201 w 842162"/>
              <a:gd name="connsiteY4" fmla="*/ 170114 h 1367380"/>
              <a:gd name="connsiteX5" fmla="*/ 841839 w 842162"/>
              <a:gd name="connsiteY5" fmla="*/ 1012321 h 1367380"/>
              <a:gd name="connsiteX6" fmla="*/ 741987 w 842162"/>
              <a:gd name="connsiteY6" fmla="*/ 1303018 h 1367380"/>
              <a:gd name="connsiteX7" fmla="*/ 380221 w 842162"/>
              <a:gd name="connsiteY7" fmla="*/ 1356051 h 1367380"/>
              <a:gd name="connsiteX8" fmla="*/ 177395 w 842162"/>
              <a:gd name="connsiteY8" fmla="*/ 1140824 h 1367380"/>
              <a:gd name="connsiteX9" fmla="*/ 94438 w 842162"/>
              <a:gd name="connsiteY9" fmla="*/ 562948 h 1367380"/>
              <a:gd name="connsiteX10" fmla="*/ 9475 w 842162"/>
              <a:gd name="connsiteY10" fmla="*/ 579552 h 1367380"/>
              <a:gd name="connsiteX0" fmla="*/ 9475 w 842162"/>
              <a:gd name="connsiteY0" fmla="*/ 579628 h 1367456"/>
              <a:gd name="connsiteX1" fmla="*/ 68141 w 842162"/>
              <a:gd name="connsiteY1" fmla="*/ 448646 h 1367456"/>
              <a:gd name="connsiteX2" fmla="*/ 160918 w 842162"/>
              <a:gd name="connsiteY2" fmla="*/ 150520 h 1367456"/>
              <a:gd name="connsiteX3" fmla="*/ 424856 w 842162"/>
              <a:gd name="connsiteY3" fmla="*/ 98 h 1367456"/>
              <a:gd name="connsiteX4" fmla="*/ 720201 w 842162"/>
              <a:gd name="connsiteY4" fmla="*/ 170190 h 1367456"/>
              <a:gd name="connsiteX5" fmla="*/ 841839 w 842162"/>
              <a:gd name="connsiteY5" fmla="*/ 1012397 h 1367456"/>
              <a:gd name="connsiteX6" fmla="*/ 741987 w 842162"/>
              <a:gd name="connsiteY6" fmla="*/ 1303094 h 1367456"/>
              <a:gd name="connsiteX7" fmla="*/ 380221 w 842162"/>
              <a:gd name="connsiteY7" fmla="*/ 1356127 h 1367456"/>
              <a:gd name="connsiteX8" fmla="*/ 177395 w 842162"/>
              <a:gd name="connsiteY8" fmla="*/ 1140900 h 1367456"/>
              <a:gd name="connsiteX9" fmla="*/ 94438 w 842162"/>
              <a:gd name="connsiteY9" fmla="*/ 563024 h 1367456"/>
              <a:gd name="connsiteX10" fmla="*/ 9475 w 842162"/>
              <a:gd name="connsiteY10" fmla="*/ 579628 h 1367456"/>
              <a:gd name="connsiteX0" fmla="*/ 9475 w 840678"/>
              <a:gd name="connsiteY0" fmla="*/ 579628 h 1372792"/>
              <a:gd name="connsiteX1" fmla="*/ 68141 w 840678"/>
              <a:gd name="connsiteY1" fmla="*/ 448646 h 1372792"/>
              <a:gd name="connsiteX2" fmla="*/ 160918 w 840678"/>
              <a:gd name="connsiteY2" fmla="*/ 150520 h 1372792"/>
              <a:gd name="connsiteX3" fmla="*/ 424856 w 840678"/>
              <a:gd name="connsiteY3" fmla="*/ 98 h 1372792"/>
              <a:gd name="connsiteX4" fmla="*/ 720201 w 840678"/>
              <a:gd name="connsiteY4" fmla="*/ 170190 h 1372792"/>
              <a:gd name="connsiteX5" fmla="*/ 840342 w 840678"/>
              <a:gd name="connsiteY5" fmla="*/ 865377 h 1372792"/>
              <a:gd name="connsiteX6" fmla="*/ 741987 w 840678"/>
              <a:gd name="connsiteY6" fmla="*/ 1303094 h 1372792"/>
              <a:gd name="connsiteX7" fmla="*/ 380221 w 840678"/>
              <a:gd name="connsiteY7" fmla="*/ 1356127 h 1372792"/>
              <a:gd name="connsiteX8" fmla="*/ 177395 w 840678"/>
              <a:gd name="connsiteY8" fmla="*/ 1140900 h 1372792"/>
              <a:gd name="connsiteX9" fmla="*/ 94438 w 840678"/>
              <a:gd name="connsiteY9" fmla="*/ 563024 h 1372792"/>
              <a:gd name="connsiteX10" fmla="*/ 9475 w 840678"/>
              <a:gd name="connsiteY10" fmla="*/ 579628 h 1372792"/>
              <a:gd name="connsiteX0" fmla="*/ 9475 w 840424"/>
              <a:gd name="connsiteY0" fmla="*/ 579628 h 1364893"/>
              <a:gd name="connsiteX1" fmla="*/ 68141 w 840424"/>
              <a:gd name="connsiteY1" fmla="*/ 448646 h 1364893"/>
              <a:gd name="connsiteX2" fmla="*/ 160918 w 840424"/>
              <a:gd name="connsiteY2" fmla="*/ 150520 h 1364893"/>
              <a:gd name="connsiteX3" fmla="*/ 424856 w 840424"/>
              <a:gd name="connsiteY3" fmla="*/ 98 h 1364893"/>
              <a:gd name="connsiteX4" fmla="*/ 720201 w 840424"/>
              <a:gd name="connsiteY4" fmla="*/ 170190 h 1364893"/>
              <a:gd name="connsiteX5" fmla="*/ 840342 w 840424"/>
              <a:gd name="connsiteY5" fmla="*/ 865377 h 1364893"/>
              <a:gd name="connsiteX6" fmla="*/ 705354 w 840424"/>
              <a:gd name="connsiteY6" fmla="*/ 1277256 h 1364893"/>
              <a:gd name="connsiteX7" fmla="*/ 380221 w 840424"/>
              <a:gd name="connsiteY7" fmla="*/ 1356127 h 1364893"/>
              <a:gd name="connsiteX8" fmla="*/ 177395 w 840424"/>
              <a:gd name="connsiteY8" fmla="*/ 1140900 h 1364893"/>
              <a:gd name="connsiteX9" fmla="*/ 94438 w 840424"/>
              <a:gd name="connsiteY9" fmla="*/ 563024 h 1364893"/>
              <a:gd name="connsiteX10" fmla="*/ 9475 w 840424"/>
              <a:gd name="connsiteY10" fmla="*/ 579628 h 1364893"/>
              <a:gd name="connsiteX0" fmla="*/ 9475 w 840424"/>
              <a:gd name="connsiteY0" fmla="*/ 579628 h 1364893"/>
              <a:gd name="connsiteX1" fmla="*/ 68141 w 840424"/>
              <a:gd name="connsiteY1" fmla="*/ 448646 h 1364893"/>
              <a:gd name="connsiteX2" fmla="*/ 160918 w 840424"/>
              <a:gd name="connsiteY2" fmla="*/ 150520 h 1364893"/>
              <a:gd name="connsiteX3" fmla="*/ 424856 w 840424"/>
              <a:gd name="connsiteY3" fmla="*/ 98 h 1364893"/>
              <a:gd name="connsiteX4" fmla="*/ 720201 w 840424"/>
              <a:gd name="connsiteY4" fmla="*/ 170190 h 1364893"/>
              <a:gd name="connsiteX5" fmla="*/ 840342 w 840424"/>
              <a:gd name="connsiteY5" fmla="*/ 865377 h 1364893"/>
              <a:gd name="connsiteX6" fmla="*/ 705354 w 840424"/>
              <a:gd name="connsiteY6" fmla="*/ 1277256 h 1364893"/>
              <a:gd name="connsiteX7" fmla="*/ 380221 w 840424"/>
              <a:gd name="connsiteY7" fmla="*/ 1356127 h 1364893"/>
              <a:gd name="connsiteX8" fmla="*/ 177395 w 840424"/>
              <a:gd name="connsiteY8" fmla="*/ 1140900 h 1364893"/>
              <a:gd name="connsiteX9" fmla="*/ 94438 w 840424"/>
              <a:gd name="connsiteY9" fmla="*/ 563024 h 1364893"/>
              <a:gd name="connsiteX10" fmla="*/ 9475 w 840424"/>
              <a:gd name="connsiteY10" fmla="*/ 579628 h 1364893"/>
              <a:gd name="connsiteX0" fmla="*/ 9475 w 840424"/>
              <a:gd name="connsiteY0" fmla="*/ 579628 h 1364893"/>
              <a:gd name="connsiteX1" fmla="*/ 68141 w 840424"/>
              <a:gd name="connsiteY1" fmla="*/ 448646 h 1364893"/>
              <a:gd name="connsiteX2" fmla="*/ 160918 w 840424"/>
              <a:gd name="connsiteY2" fmla="*/ 150520 h 1364893"/>
              <a:gd name="connsiteX3" fmla="*/ 424856 w 840424"/>
              <a:gd name="connsiteY3" fmla="*/ 98 h 1364893"/>
              <a:gd name="connsiteX4" fmla="*/ 720201 w 840424"/>
              <a:gd name="connsiteY4" fmla="*/ 170190 h 1364893"/>
              <a:gd name="connsiteX5" fmla="*/ 840342 w 840424"/>
              <a:gd name="connsiteY5" fmla="*/ 865377 h 1364893"/>
              <a:gd name="connsiteX6" fmla="*/ 705354 w 840424"/>
              <a:gd name="connsiteY6" fmla="*/ 1277256 h 1364893"/>
              <a:gd name="connsiteX7" fmla="*/ 380221 w 840424"/>
              <a:gd name="connsiteY7" fmla="*/ 1356127 h 1364893"/>
              <a:gd name="connsiteX8" fmla="*/ 177395 w 840424"/>
              <a:gd name="connsiteY8" fmla="*/ 1140900 h 1364893"/>
              <a:gd name="connsiteX9" fmla="*/ 94438 w 840424"/>
              <a:gd name="connsiteY9" fmla="*/ 563024 h 1364893"/>
              <a:gd name="connsiteX10" fmla="*/ 9475 w 840424"/>
              <a:gd name="connsiteY10" fmla="*/ 579628 h 1364893"/>
              <a:gd name="connsiteX0" fmla="*/ 9475 w 840424"/>
              <a:gd name="connsiteY0" fmla="*/ 579628 h 1364893"/>
              <a:gd name="connsiteX1" fmla="*/ 68141 w 840424"/>
              <a:gd name="connsiteY1" fmla="*/ 448646 h 1364893"/>
              <a:gd name="connsiteX2" fmla="*/ 160918 w 840424"/>
              <a:gd name="connsiteY2" fmla="*/ 150520 h 1364893"/>
              <a:gd name="connsiteX3" fmla="*/ 424856 w 840424"/>
              <a:gd name="connsiteY3" fmla="*/ 98 h 1364893"/>
              <a:gd name="connsiteX4" fmla="*/ 720201 w 840424"/>
              <a:gd name="connsiteY4" fmla="*/ 170190 h 1364893"/>
              <a:gd name="connsiteX5" fmla="*/ 840342 w 840424"/>
              <a:gd name="connsiteY5" fmla="*/ 865377 h 1364893"/>
              <a:gd name="connsiteX6" fmla="*/ 705354 w 840424"/>
              <a:gd name="connsiteY6" fmla="*/ 1277256 h 1364893"/>
              <a:gd name="connsiteX7" fmla="*/ 380221 w 840424"/>
              <a:gd name="connsiteY7" fmla="*/ 1356127 h 1364893"/>
              <a:gd name="connsiteX8" fmla="*/ 177395 w 840424"/>
              <a:gd name="connsiteY8" fmla="*/ 1140900 h 1364893"/>
              <a:gd name="connsiteX9" fmla="*/ 94438 w 840424"/>
              <a:gd name="connsiteY9" fmla="*/ 563024 h 1364893"/>
              <a:gd name="connsiteX10" fmla="*/ 9475 w 840424"/>
              <a:gd name="connsiteY10" fmla="*/ 579628 h 1364893"/>
              <a:gd name="connsiteX0" fmla="*/ 9475 w 840376"/>
              <a:gd name="connsiteY0" fmla="*/ 579628 h 1357062"/>
              <a:gd name="connsiteX1" fmla="*/ 68141 w 840376"/>
              <a:gd name="connsiteY1" fmla="*/ 448646 h 1357062"/>
              <a:gd name="connsiteX2" fmla="*/ 160918 w 840376"/>
              <a:gd name="connsiteY2" fmla="*/ 150520 h 1357062"/>
              <a:gd name="connsiteX3" fmla="*/ 424856 w 840376"/>
              <a:gd name="connsiteY3" fmla="*/ 98 h 1357062"/>
              <a:gd name="connsiteX4" fmla="*/ 720201 w 840376"/>
              <a:gd name="connsiteY4" fmla="*/ 170190 h 1357062"/>
              <a:gd name="connsiteX5" fmla="*/ 840342 w 840376"/>
              <a:gd name="connsiteY5" fmla="*/ 865377 h 1357062"/>
              <a:gd name="connsiteX6" fmla="*/ 710765 w 840376"/>
              <a:gd name="connsiteY6" fmla="*/ 1204262 h 1357062"/>
              <a:gd name="connsiteX7" fmla="*/ 380221 w 840376"/>
              <a:gd name="connsiteY7" fmla="*/ 1356127 h 1357062"/>
              <a:gd name="connsiteX8" fmla="*/ 177395 w 840376"/>
              <a:gd name="connsiteY8" fmla="*/ 1140900 h 1357062"/>
              <a:gd name="connsiteX9" fmla="*/ 94438 w 840376"/>
              <a:gd name="connsiteY9" fmla="*/ 563024 h 1357062"/>
              <a:gd name="connsiteX10" fmla="*/ 9475 w 840376"/>
              <a:gd name="connsiteY10" fmla="*/ 579628 h 1357062"/>
              <a:gd name="connsiteX0" fmla="*/ 9475 w 840376"/>
              <a:gd name="connsiteY0" fmla="*/ 579628 h 1357017"/>
              <a:gd name="connsiteX1" fmla="*/ 68141 w 840376"/>
              <a:gd name="connsiteY1" fmla="*/ 448646 h 1357017"/>
              <a:gd name="connsiteX2" fmla="*/ 160918 w 840376"/>
              <a:gd name="connsiteY2" fmla="*/ 150520 h 1357017"/>
              <a:gd name="connsiteX3" fmla="*/ 424856 w 840376"/>
              <a:gd name="connsiteY3" fmla="*/ 98 h 1357017"/>
              <a:gd name="connsiteX4" fmla="*/ 720201 w 840376"/>
              <a:gd name="connsiteY4" fmla="*/ 170190 h 1357017"/>
              <a:gd name="connsiteX5" fmla="*/ 840342 w 840376"/>
              <a:gd name="connsiteY5" fmla="*/ 865377 h 1357017"/>
              <a:gd name="connsiteX6" fmla="*/ 710765 w 840376"/>
              <a:gd name="connsiteY6" fmla="*/ 1204262 h 1357017"/>
              <a:gd name="connsiteX7" fmla="*/ 380221 w 840376"/>
              <a:gd name="connsiteY7" fmla="*/ 1356127 h 1357017"/>
              <a:gd name="connsiteX8" fmla="*/ 177395 w 840376"/>
              <a:gd name="connsiteY8" fmla="*/ 1140900 h 1357017"/>
              <a:gd name="connsiteX9" fmla="*/ 94438 w 840376"/>
              <a:gd name="connsiteY9" fmla="*/ 563024 h 1357017"/>
              <a:gd name="connsiteX10" fmla="*/ 9475 w 840376"/>
              <a:gd name="connsiteY10" fmla="*/ 579628 h 1357017"/>
              <a:gd name="connsiteX0" fmla="*/ 9475 w 840376"/>
              <a:gd name="connsiteY0" fmla="*/ 579625 h 1357014"/>
              <a:gd name="connsiteX1" fmla="*/ 68141 w 840376"/>
              <a:gd name="connsiteY1" fmla="*/ 448643 h 1357014"/>
              <a:gd name="connsiteX2" fmla="*/ 160918 w 840376"/>
              <a:gd name="connsiteY2" fmla="*/ 150517 h 1357014"/>
              <a:gd name="connsiteX3" fmla="*/ 424856 w 840376"/>
              <a:gd name="connsiteY3" fmla="*/ 95 h 1357014"/>
              <a:gd name="connsiteX4" fmla="*/ 720201 w 840376"/>
              <a:gd name="connsiteY4" fmla="*/ 170187 h 1357014"/>
              <a:gd name="connsiteX5" fmla="*/ 840342 w 840376"/>
              <a:gd name="connsiteY5" fmla="*/ 865374 h 1357014"/>
              <a:gd name="connsiteX6" fmla="*/ 710765 w 840376"/>
              <a:gd name="connsiteY6" fmla="*/ 1204259 h 1357014"/>
              <a:gd name="connsiteX7" fmla="*/ 380221 w 840376"/>
              <a:gd name="connsiteY7" fmla="*/ 1356124 h 1357014"/>
              <a:gd name="connsiteX8" fmla="*/ 177395 w 840376"/>
              <a:gd name="connsiteY8" fmla="*/ 1140897 h 1357014"/>
              <a:gd name="connsiteX9" fmla="*/ 94438 w 840376"/>
              <a:gd name="connsiteY9" fmla="*/ 563021 h 1357014"/>
              <a:gd name="connsiteX10" fmla="*/ 9475 w 840376"/>
              <a:gd name="connsiteY10" fmla="*/ 579625 h 1357014"/>
              <a:gd name="connsiteX0" fmla="*/ 9665 w 840566"/>
              <a:gd name="connsiteY0" fmla="*/ 579625 h 1357014"/>
              <a:gd name="connsiteX1" fmla="*/ 66604 w 840566"/>
              <a:gd name="connsiteY1" fmla="*/ 430137 h 1357014"/>
              <a:gd name="connsiteX2" fmla="*/ 161108 w 840566"/>
              <a:gd name="connsiteY2" fmla="*/ 150517 h 1357014"/>
              <a:gd name="connsiteX3" fmla="*/ 425046 w 840566"/>
              <a:gd name="connsiteY3" fmla="*/ 95 h 1357014"/>
              <a:gd name="connsiteX4" fmla="*/ 720391 w 840566"/>
              <a:gd name="connsiteY4" fmla="*/ 170187 h 1357014"/>
              <a:gd name="connsiteX5" fmla="*/ 840532 w 840566"/>
              <a:gd name="connsiteY5" fmla="*/ 865374 h 1357014"/>
              <a:gd name="connsiteX6" fmla="*/ 710955 w 840566"/>
              <a:gd name="connsiteY6" fmla="*/ 1204259 h 1357014"/>
              <a:gd name="connsiteX7" fmla="*/ 380411 w 840566"/>
              <a:gd name="connsiteY7" fmla="*/ 1356124 h 1357014"/>
              <a:gd name="connsiteX8" fmla="*/ 177585 w 840566"/>
              <a:gd name="connsiteY8" fmla="*/ 1140897 h 1357014"/>
              <a:gd name="connsiteX9" fmla="*/ 94628 w 840566"/>
              <a:gd name="connsiteY9" fmla="*/ 563021 h 1357014"/>
              <a:gd name="connsiteX10" fmla="*/ 9665 w 840566"/>
              <a:gd name="connsiteY10" fmla="*/ 579625 h 1357014"/>
              <a:gd name="connsiteX0" fmla="*/ 9665 w 840611"/>
              <a:gd name="connsiteY0" fmla="*/ 579798 h 1357187"/>
              <a:gd name="connsiteX1" fmla="*/ 66604 w 840611"/>
              <a:gd name="connsiteY1" fmla="*/ 430310 h 1357187"/>
              <a:gd name="connsiteX2" fmla="*/ 161108 w 840611"/>
              <a:gd name="connsiteY2" fmla="*/ 150690 h 1357187"/>
              <a:gd name="connsiteX3" fmla="*/ 425046 w 840611"/>
              <a:gd name="connsiteY3" fmla="*/ 268 h 1357187"/>
              <a:gd name="connsiteX4" fmla="*/ 697895 w 840611"/>
              <a:gd name="connsiteY4" fmla="*/ 142131 h 1357187"/>
              <a:gd name="connsiteX5" fmla="*/ 840532 w 840611"/>
              <a:gd name="connsiteY5" fmla="*/ 865547 h 1357187"/>
              <a:gd name="connsiteX6" fmla="*/ 710955 w 840611"/>
              <a:gd name="connsiteY6" fmla="*/ 1204432 h 1357187"/>
              <a:gd name="connsiteX7" fmla="*/ 380411 w 840611"/>
              <a:gd name="connsiteY7" fmla="*/ 1356297 h 1357187"/>
              <a:gd name="connsiteX8" fmla="*/ 177585 w 840611"/>
              <a:gd name="connsiteY8" fmla="*/ 1141070 h 1357187"/>
              <a:gd name="connsiteX9" fmla="*/ 94628 w 840611"/>
              <a:gd name="connsiteY9" fmla="*/ 563194 h 1357187"/>
              <a:gd name="connsiteX10" fmla="*/ 9665 w 840611"/>
              <a:gd name="connsiteY10" fmla="*/ 579798 h 1357187"/>
              <a:gd name="connsiteX0" fmla="*/ 9665 w 808266"/>
              <a:gd name="connsiteY0" fmla="*/ 579838 h 1357257"/>
              <a:gd name="connsiteX1" fmla="*/ 66604 w 808266"/>
              <a:gd name="connsiteY1" fmla="*/ 430350 h 1357257"/>
              <a:gd name="connsiteX2" fmla="*/ 161108 w 808266"/>
              <a:gd name="connsiteY2" fmla="*/ 150730 h 1357257"/>
              <a:gd name="connsiteX3" fmla="*/ 425046 w 808266"/>
              <a:gd name="connsiteY3" fmla="*/ 308 h 1357257"/>
              <a:gd name="connsiteX4" fmla="*/ 697895 w 808266"/>
              <a:gd name="connsiteY4" fmla="*/ 142171 h 1357257"/>
              <a:gd name="connsiteX5" fmla="*/ 808150 w 808266"/>
              <a:gd name="connsiteY5" fmla="*/ 874405 h 1357257"/>
              <a:gd name="connsiteX6" fmla="*/ 710955 w 808266"/>
              <a:gd name="connsiteY6" fmla="*/ 1204472 h 1357257"/>
              <a:gd name="connsiteX7" fmla="*/ 380411 w 808266"/>
              <a:gd name="connsiteY7" fmla="*/ 1356337 h 1357257"/>
              <a:gd name="connsiteX8" fmla="*/ 177585 w 808266"/>
              <a:gd name="connsiteY8" fmla="*/ 1141110 h 1357257"/>
              <a:gd name="connsiteX9" fmla="*/ 94628 w 808266"/>
              <a:gd name="connsiteY9" fmla="*/ 563234 h 1357257"/>
              <a:gd name="connsiteX10" fmla="*/ 9665 w 808266"/>
              <a:gd name="connsiteY10" fmla="*/ 579838 h 1357257"/>
              <a:gd name="connsiteX0" fmla="*/ 9665 w 808159"/>
              <a:gd name="connsiteY0" fmla="*/ 579838 h 1357293"/>
              <a:gd name="connsiteX1" fmla="*/ 66604 w 808159"/>
              <a:gd name="connsiteY1" fmla="*/ 430350 h 1357293"/>
              <a:gd name="connsiteX2" fmla="*/ 161108 w 808159"/>
              <a:gd name="connsiteY2" fmla="*/ 150730 h 1357293"/>
              <a:gd name="connsiteX3" fmla="*/ 425046 w 808159"/>
              <a:gd name="connsiteY3" fmla="*/ 308 h 1357293"/>
              <a:gd name="connsiteX4" fmla="*/ 697895 w 808159"/>
              <a:gd name="connsiteY4" fmla="*/ 142171 h 1357293"/>
              <a:gd name="connsiteX5" fmla="*/ 808150 w 808159"/>
              <a:gd name="connsiteY5" fmla="*/ 874405 h 1357293"/>
              <a:gd name="connsiteX6" fmla="*/ 693344 w 808159"/>
              <a:gd name="connsiteY6" fmla="*/ 1205450 h 1357293"/>
              <a:gd name="connsiteX7" fmla="*/ 380411 w 808159"/>
              <a:gd name="connsiteY7" fmla="*/ 1356337 h 1357293"/>
              <a:gd name="connsiteX8" fmla="*/ 177585 w 808159"/>
              <a:gd name="connsiteY8" fmla="*/ 1141110 h 1357293"/>
              <a:gd name="connsiteX9" fmla="*/ 94628 w 808159"/>
              <a:gd name="connsiteY9" fmla="*/ 563234 h 1357293"/>
              <a:gd name="connsiteX10" fmla="*/ 9665 w 808159"/>
              <a:gd name="connsiteY10" fmla="*/ 579838 h 1357293"/>
              <a:gd name="connsiteX0" fmla="*/ 9665 w 808159"/>
              <a:gd name="connsiteY0" fmla="*/ 579838 h 1330744"/>
              <a:gd name="connsiteX1" fmla="*/ 66604 w 808159"/>
              <a:gd name="connsiteY1" fmla="*/ 430350 h 1330744"/>
              <a:gd name="connsiteX2" fmla="*/ 161108 w 808159"/>
              <a:gd name="connsiteY2" fmla="*/ 150730 h 1330744"/>
              <a:gd name="connsiteX3" fmla="*/ 425046 w 808159"/>
              <a:gd name="connsiteY3" fmla="*/ 308 h 1330744"/>
              <a:gd name="connsiteX4" fmla="*/ 697895 w 808159"/>
              <a:gd name="connsiteY4" fmla="*/ 142171 h 1330744"/>
              <a:gd name="connsiteX5" fmla="*/ 808150 w 808159"/>
              <a:gd name="connsiteY5" fmla="*/ 874405 h 1330744"/>
              <a:gd name="connsiteX6" fmla="*/ 693344 w 808159"/>
              <a:gd name="connsiteY6" fmla="*/ 1205450 h 1330744"/>
              <a:gd name="connsiteX7" fmla="*/ 366891 w 808159"/>
              <a:gd name="connsiteY7" fmla="*/ 1329481 h 1330744"/>
              <a:gd name="connsiteX8" fmla="*/ 177585 w 808159"/>
              <a:gd name="connsiteY8" fmla="*/ 1141110 h 1330744"/>
              <a:gd name="connsiteX9" fmla="*/ 94628 w 808159"/>
              <a:gd name="connsiteY9" fmla="*/ 563234 h 1330744"/>
              <a:gd name="connsiteX10" fmla="*/ 9665 w 808159"/>
              <a:gd name="connsiteY10" fmla="*/ 579838 h 1330744"/>
              <a:gd name="connsiteX0" fmla="*/ 9665 w 808228"/>
              <a:gd name="connsiteY0" fmla="*/ 579772 h 1330678"/>
              <a:gd name="connsiteX1" fmla="*/ 66604 w 808228"/>
              <a:gd name="connsiteY1" fmla="*/ 430284 h 1330678"/>
              <a:gd name="connsiteX2" fmla="*/ 161108 w 808228"/>
              <a:gd name="connsiteY2" fmla="*/ 150664 h 1330678"/>
              <a:gd name="connsiteX3" fmla="*/ 425046 w 808228"/>
              <a:gd name="connsiteY3" fmla="*/ 242 h 1330678"/>
              <a:gd name="connsiteX4" fmla="*/ 680284 w 808228"/>
              <a:gd name="connsiteY4" fmla="*/ 143084 h 1330678"/>
              <a:gd name="connsiteX5" fmla="*/ 808150 w 808228"/>
              <a:gd name="connsiteY5" fmla="*/ 874339 h 1330678"/>
              <a:gd name="connsiteX6" fmla="*/ 693344 w 808228"/>
              <a:gd name="connsiteY6" fmla="*/ 1205384 h 1330678"/>
              <a:gd name="connsiteX7" fmla="*/ 366891 w 808228"/>
              <a:gd name="connsiteY7" fmla="*/ 1329415 h 1330678"/>
              <a:gd name="connsiteX8" fmla="*/ 177585 w 808228"/>
              <a:gd name="connsiteY8" fmla="*/ 1141044 h 1330678"/>
              <a:gd name="connsiteX9" fmla="*/ 94628 w 808228"/>
              <a:gd name="connsiteY9" fmla="*/ 563168 h 1330678"/>
              <a:gd name="connsiteX10" fmla="*/ 9665 w 808228"/>
              <a:gd name="connsiteY10" fmla="*/ 579772 h 1330678"/>
              <a:gd name="connsiteX0" fmla="*/ 11494 w 796231"/>
              <a:gd name="connsiteY0" fmla="*/ 593372 h 1330678"/>
              <a:gd name="connsiteX1" fmla="*/ 54607 w 796231"/>
              <a:gd name="connsiteY1" fmla="*/ 430284 h 1330678"/>
              <a:gd name="connsiteX2" fmla="*/ 149111 w 796231"/>
              <a:gd name="connsiteY2" fmla="*/ 150664 h 1330678"/>
              <a:gd name="connsiteX3" fmla="*/ 413049 w 796231"/>
              <a:gd name="connsiteY3" fmla="*/ 242 h 1330678"/>
              <a:gd name="connsiteX4" fmla="*/ 668287 w 796231"/>
              <a:gd name="connsiteY4" fmla="*/ 143084 h 1330678"/>
              <a:gd name="connsiteX5" fmla="*/ 796153 w 796231"/>
              <a:gd name="connsiteY5" fmla="*/ 874339 h 1330678"/>
              <a:gd name="connsiteX6" fmla="*/ 681347 w 796231"/>
              <a:gd name="connsiteY6" fmla="*/ 1205384 h 1330678"/>
              <a:gd name="connsiteX7" fmla="*/ 354894 w 796231"/>
              <a:gd name="connsiteY7" fmla="*/ 1329415 h 1330678"/>
              <a:gd name="connsiteX8" fmla="*/ 165588 w 796231"/>
              <a:gd name="connsiteY8" fmla="*/ 1141044 h 1330678"/>
              <a:gd name="connsiteX9" fmla="*/ 82631 w 796231"/>
              <a:gd name="connsiteY9" fmla="*/ 563168 h 1330678"/>
              <a:gd name="connsiteX10" fmla="*/ 11494 w 796231"/>
              <a:gd name="connsiteY10" fmla="*/ 593372 h 1330678"/>
              <a:gd name="connsiteX0" fmla="*/ 3439 w 788176"/>
              <a:gd name="connsiteY0" fmla="*/ 593372 h 1330678"/>
              <a:gd name="connsiteX1" fmla="*/ 46552 w 788176"/>
              <a:gd name="connsiteY1" fmla="*/ 430284 h 1330678"/>
              <a:gd name="connsiteX2" fmla="*/ 141056 w 788176"/>
              <a:gd name="connsiteY2" fmla="*/ 150664 h 1330678"/>
              <a:gd name="connsiteX3" fmla="*/ 404994 w 788176"/>
              <a:gd name="connsiteY3" fmla="*/ 242 h 1330678"/>
              <a:gd name="connsiteX4" fmla="*/ 660232 w 788176"/>
              <a:gd name="connsiteY4" fmla="*/ 143084 h 1330678"/>
              <a:gd name="connsiteX5" fmla="*/ 788098 w 788176"/>
              <a:gd name="connsiteY5" fmla="*/ 874339 h 1330678"/>
              <a:gd name="connsiteX6" fmla="*/ 673292 w 788176"/>
              <a:gd name="connsiteY6" fmla="*/ 1205384 h 1330678"/>
              <a:gd name="connsiteX7" fmla="*/ 346839 w 788176"/>
              <a:gd name="connsiteY7" fmla="*/ 1329415 h 1330678"/>
              <a:gd name="connsiteX8" fmla="*/ 157533 w 788176"/>
              <a:gd name="connsiteY8" fmla="*/ 1141044 h 1330678"/>
              <a:gd name="connsiteX9" fmla="*/ 74576 w 788176"/>
              <a:gd name="connsiteY9" fmla="*/ 563168 h 1330678"/>
              <a:gd name="connsiteX10" fmla="*/ 3439 w 788176"/>
              <a:gd name="connsiteY10" fmla="*/ 593372 h 1330678"/>
              <a:gd name="connsiteX0" fmla="*/ 3398 w 788135"/>
              <a:gd name="connsiteY0" fmla="*/ 593372 h 1330678"/>
              <a:gd name="connsiteX1" fmla="*/ 46963 w 788135"/>
              <a:gd name="connsiteY1" fmla="*/ 421479 h 1330678"/>
              <a:gd name="connsiteX2" fmla="*/ 141015 w 788135"/>
              <a:gd name="connsiteY2" fmla="*/ 150664 h 1330678"/>
              <a:gd name="connsiteX3" fmla="*/ 404953 w 788135"/>
              <a:gd name="connsiteY3" fmla="*/ 242 h 1330678"/>
              <a:gd name="connsiteX4" fmla="*/ 660191 w 788135"/>
              <a:gd name="connsiteY4" fmla="*/ 143084 h 1330678"/>
              <a:gd name="connsiteX5" fmla="*/ 788057 w 788135"/>
              <a:gd name="connsiteY5" fmla="*/ 874339 h 1330678"/>
              <a:gd name="connsiteX6" fmla="*/ 673251 w 788135"/>
              <a:gd name="connsiteY6" fmla="*/ 1205384 h 1330678"/>
              <a:gd name="connsiteX7" fmla="*/ 346798 w 788135"/>
              <a:gd name="connsiteY7" fmla="*/ 1329415 h 1330678"/>
              <a:gd name="connsiteX8" fmla="*/ 157492 w 788135"/>
              <a:gd name="connsiteY8" fmla="*/ 1141044 h 1330678"/>
              <a:gd name="connsiteX9" fmla="*/ 74535 w 788135"/>
              <a:gd name="connsiteY9" fmla="*/ 563168 h 1330678"/>
              <a:gd name="connsiteX10" fmla="*/ 3398 w 788135"/>
              <a:gd name="connsiteY10" fmla="*/ 593372 h 1330678"/>
              <a:gd name="connsiteX0" fmla="*/ 3398 w 788135"/>
              <a:gd name="connsiteY0" fmla="*/ 593372 h 1330678"/>
              <a:gd name="connsiteX1" fmla="*/ 46963 w 788135"/>
              <a:gd name="connsiteY1" fmla="*/ 421479 h 1330678"/>
              <a:gd name="connsiteX2" fmla="*/ 141015 w 788135"/>
              <a:gd name="connsiteY2" fmla="*/ 150664 h 1330678"/>
              <a:gd name="connsiteX3" fmla="*/ 404953 w 788135"/>
              <a:gd name="connsiteY3" fmla="*/ 242 h 1330678"/>
              <a:gd name="connsiteX4" fmla="*/ 660191 w 788135"/>
              <a:gd name="connsiteY4" fmla="*/ 143084 h 1330678"/>
              <a:gd name="connsiteX5" fmla="*/ 788057 w 788135"/>
              <a:gd name="connsiteY5" fmla="*/ 874339 h 1330678"/>
              <a:gd name="connsiteX6" fmla="*/ 673251 w 788135"/>
              <a:gd name="connsiteY6" fmla="*/ 1205384 h 1330678"/>
              <a:gd name="connsiteX7" fmla="*/ 346798 w 788135"/>
              <a:gd name="connsiteY7" fmla="*/ 1329415 h 1330678"/>
              <a:gd name="connsiteX8" fmla="*/ 157492 w 788135"/>
              <a:gd name="connsiteY8" fmla="*/ 1141044 h 1330678"/>
              <a:gd name="connsiteX9" fmla="*/ 68591 w 788135"/>
              <a:gd name="connsiteY9" fmla="*/ 566957 h 1330678"/>
              <a:gd name="connsiteX10" fmla="*/ 3398 w 788135"/>
              <a:gd name="connsiteY10" fmla="*/ 593372 h 1330678"/>
              <a:gd name="connsiteX0" fmla="*/ 3398 w 788135"/>
              <a:gd name="connsiteY0" fmla="*/ 593372 h 1330678"/>
              <a:gd name="connsiteX1" fmla="*/ 46963 w 788135"/>
              <a:gd name="connsiteY1" fmla="*/ 421479 h 1330678"/>
              <a:gd name="connsiteX2" fmla="*/ 141015 w 788135"/>
              <a:gd name="connsiteY2" fmla="*/ 150664 h 1330678"/>
              <a:gd name="connsiteX3" fmla="*/ 404953 w 788135"/>
              <a:gd name="connsiteY3" fmla="*/ 242 h 1330678"/>
              <a:gd name="connsiteX4" fmla="*/ 660191 w 788135"/>
              <a:gd name="connsiteY4" fmla="*/ 143084 h 1330678"/>
              <a:gd name="connsiteX5" fmla="*/ 788057 w 788135"/>
              <a:gd name="connsiteY5" fmla="*/ 874339 h 1330678"/>
              <a:gd name="connsiteX6" fmla="*/ 673251 w 788135"/>
              <a:gd name="connsiteY6" fmla="*/ 1205384 h 1330678"/>
              <a:gd name="connsiteX7" fmla="*/ 346798 w 788135"/>
              <a:gd name="connsiteY7" fmla="*/ 1329415 h 1330678"/>
              <a:gd name="connsiteX8" fmla="*/ 157492 w 788135"/>
              <a:gd name="connsiteY8" fmla="*/ 1141044 h 1330678"/>
              <a:gd name="connsiteX9" fmla="*/ 68591 w 788135"/>
              <a:gd name="connsiteY9" fmla="*/ 566957 h 1330678"/>
              <a:gd name="connsiteX10" fmla="*/ 3398 w 788135"/>
              <a:gd name="connsiteY10" fmla="*/ 593372 h 1330678"/>
              <a:gd name="connsiteX0" fmla="*/ 3691 w 785392"/>
              <a:gd name="connsiteY0" fmla="*/ 599057 h 1330678"/>
              <a:gd name="connsiteX1" fmla="*/ 44220 w 785392"/>
              <a:gd name="connsiteY1" fmla="*/ 421479 h 1330678"/>
              <a:gd name="connsiteX2" fmla="*/ 138272 w 785392"/>
              <a:gd name="connsiteY2" fmla="*/ 150664 h 1330678"/>
              <a:gd name="connsiteX3" fmla="*/ 402210 w 785392"/>
              <a:gd name="connsiteY3" fmla="*/ 242 h 1330678"/>
              <a:gd name="connsiteX4" fmla="*/ 657448 w 785392"/>
              <a:gd name="connsiteY4" fmla="*/ 143084 h 1330678"/>
              <a:gd name="connsiteX5" fmla="*/ 785314 w 785392"/>
              <a:gd name="connsiteY5" fmla="*/ 874339 h 1330678"/>
              <a:gd name="connsiteX6" fmla="*/ 670508 w 785392"/>
              <a:gd name="connsiteY6" fmla="*/ 1205384 h 1330678"/>
              <a:gd name="connsiteX7" fmla="*/ 344055 w 785392"/>
              <a:gd name="connsiteY7" fmla="*/ 1329415 h 1330678"/>
              <a:gd name="connsiteX8" fmla="*/ 154749 w 785392"/>
              <a:gd name="connsiteY8" fmla="*/ 1141044 h 1330678"/>
              <a:gd name="connsiteX9" fmla="*/ 65848 w 785392"/>
              <a:gd name="connsiteY9" fmla="*/ 566957 h 1330678"/>
              <a:gd name="connsiteX10" fmla="*/ 3691 w 785392"/>
              <a:gd name="connsiteY10" fmla="*/ 599057 h 1330678"/>
              <a:gd name="connsiteX0" fmla="*/ 5429 w 787130"/>
              <a:gd name="connsiteY0" fmla="*/ 599057 h 1330678"/>
              <a:gd name="connsiteX1" fmla="*/ 45958 w 787130"/>
              <a:gd name="connsiteY1" fmla="*/ 421479 h 1330678"/>
              <a:gd name="connsiteX2" fmla="*/ 140010 w 787130"/>
              <a:gd name="connsiteY2" fmla="*/ 150664 h 1330678"/>
              <a:gd name="connsiteX3" fmla="*/ 403948 w 787130"/>
              <a:gd name="connsiteY3" fmla="*/ 242 h 1330678"/>
              <a:gd name="connsiteX4" fmla="*/ 659186 w 787130"/>
              <a:gd name="connsiteY4" fmla="*/ 143084 h 1330678"/>
              <a:gd name="connsiteX5" fmla="*/ 787052 w 787130"/>
              <a:gd name="connsiteY5" fmla="*/ 874339 h 1330678"/>
              <a:gd name="connsiteX6" fmla="*/ 672246 w 787130"/>
              <a:gd name="connsiteY6" fmla="*/ 1205384 h 1330678"/>
              <a:gd name="connsiteX7" fmla="*/ 345793 w 787130"/>
              <a:gd name="connsiteY7" fmla="*/ 1329415 h 1330678"/>
              <a:gd name="connsiteX8" fmla="*/ 156487 w 787130"/>
              <a:gd name="connsiteY8" fmla="*/ 1141044 h 1330678"/>
              <a:gd name="connsiteX9" fmla="*/ 67586 w 787130"/>
              <a:gd name="connsiteY9" fmla="*/ 566957 h 1330678"/>
              <a:gd name="connsiteX10" fmla="*/ 5429 w 787130"/>
              <a:gd name="connsiteY10" fmla="*/ 599057 h 1330678"/>
              <a:gd name="connsiteX0" fmla="*/ 5429 w 787130"/>
              <a:gd name="connsiteY0" fmla="*/ 599057 h 1330678"/>
              <a:gd name="connsiteX1" fmla="*/ 45958 w 787130"/>
              <a:gd name="connsiteY1" fmla="*/ 421479 h 1330678"/>
              <a:gd name="connsiteX2" fmla="*/ 140010 w 787130"/>
              <a:gd name="connsiteY2" fmla="*/ 150664 h 1330678"/>
              <a:gd name="connsiteX3" fmla="*/ 403948 w 787130"/>
              <a:gd name="connsiteY3" fmla="*/ 242 h 1330678"/>
              <a:gd name="connsiteX4" fmla="*/ 659186 w 787130"/>
              <a:gd name="connsiteY4" fmla="*/ 143084 h 1330678"/>
              <a:gd name="connsiteX5" fmla="*/ 787052 w 787130"/>
              <a:gd name="connsiteY5" fmla="*/ 874339 h 1330678"/>
              <a:gd name="connsiteX6" fmla="*/ 672246 w 787130"/>
              <a:gd name="connsiteY6" fmla="*/ 1205384 h 1330678"/>
              <a:gd name="connsiteX7" fmla="*/ 345793 w 787130"/>
              <a:gd name="connsiteY7" fmla="*/ 1329415 h 1330678"/>
              <a:gd name="connsiteX8" fmla="*/ 156487 w 787130"/>
              <a:gd name="connsiteY8" fmla="*/ 1141044 h 1330678"/>
              <a:gd name="connsiteX9" fmla="*/ 58183 w 787130"/>
              <a:gd name="connsiteY9" fmla="*/ 568228 h 1330678"/>
              <a:gd name="connsiteX10" fmla="*/ 5429 w 787130"/>
              <a:gd name="connsiteY10" fmla="*/ 599057 h 1330678"/>
              <a:gd name="connsiteX0" fmla="*/ 5429 w 787130"/>
              <a:gd name="connsiteY0" fmla="*/ 751347 h 1482968"/>
              <a:gd name="connsiteX1" fmla="*/ 45958 w 787130"/>
              <a:gd name="connsiteY1" fmla="*/ 573769 h 1482968"/>
              <a:gd name="connsiteX2" fmla="*/ 140010 w 787130"/>
              <a:gd name="connsiteY2" fmla="*/ 302954 h 1482968"/>
              <a:gd name="connsiteX3" fmla="*/ 403948 w 787130"/>
              <a:gd name="connsiteY3" fmla="*/ 9 h 1482968"/>
              <a:gd name="connsiteX4" fmla="*/ 659186 w 787130"/>
              <a:gd name="connsiteY4" fmla="*/ 295374 h 1482968"/>
              <a:gd name="connsiteX5" fmla="*/ 787052 w 787130"/>
              <a:gd name="connsiteY5" fmla="*/ 1026629 h 1482968"/>
              <a:gd name="connsiteX6" fmla="*/ 672246 w 787130"/>
              <a:gd name="connsiteY6" fmla="*/ 1357674 h 1482968"/>
              <a:gd name="connsiteX7" fmla="*/ 345793 w 787130"/>
              <a:gd name="connsiteY7" fmla="*/ 1481705 h 1482968"/>
              <a:gd name="connsiteX8" fmla="*/ 156487 w 787130"/>
              <a:gd name="connsiteY8" fmla="*/ 1293334 h 1482968"/>
              <a:gd name="connsiteX9" fmla="*/ 58183 w 787130"/>
              <a:gd name="connsiteY9" fmla="*/ 720518 h 1482968"/>
              <a:gd name="connsiteX10" fmla="*/ 5429 w 787130"/>
              <a:gd name="connsiteY10" fmla="*/ 751347 h 1482968"/>
              <a:gd name="connsiteX0" fmla="*/ 5429 w 787052"/>
              <a:gd name="connsiteY0" fmla="*/ 754100 h 1485721"/>
              <a:gd name="connsiteX1" fmla="*/ 45958 w 787052"/>
              <a:gd name="connsiteY1" fmla="*/ 576522 h 1485721"/>
              <a:gd name="connsiteX2" fmla="*/ 140010 w 787052"/>
              <a:gd name="connsiteY2" fmla="*/ 305707 h 1485721"/>
              <a:gd name="connsiteX3" fmla="*/ 403948 w 787052"/>
              <a:gd name="connsiteY3" fmla="*/ 2762 h 1485721"/>
              <a:gd name="connsiteX4" fmla="*/ 672102 w 787052"/>
              <a:gd name="connsiteY4" fmla="*/ 209565 h 1485721"/>
              <a:gd name="connsiteX5" fmla="*/ 787052 w 787052"/>
              <a:gd name="connsiteY5" fmla="*/ 1029382 h 1485721"/>
              <a:gd name="connsiteX6" fmla="*/ 672246 w 787052"/>
              <a:gd name="connsiteY6" fmla="*/ 1360427 h 1485721"/>
              <a:gd name="connsiteX7" fmla="*/ 345793 w 787052"/>
              <a:gd name="connsiteY7" fmla="*/ 1484458 h 1485721"/>
              <a:gd name="connsiteX8" fmla="*/ 156487 w 787052"/>
              <a:gd name="connsiteY8" fmla="*/ 1296087 h 1485721"/>
              <a:gd name="connsiteX9" fmla="*/ 58183 w 787052"/>
              <a:gd name="connsiteY9" fmla="*/ 723271 h 1485721"/>
              <a:gd name="connsiteX10" fmla="*/ 5429 w 787052"/>
              <a:gd name="connsiteY10" fmla="*/ 754100 h 1485721"/>
              <a:gd name="connsiteX0" fmla="*/ 5429 w 787052"/>
              <a:gd name="connsiteY0" fmla="*/ 751399 h 1483020"/>
              <a:gd name="connsiteX1" fmla="*/ 45958 w 787052"/>
              <a:gd name="connsiteY1" fmla="*/ 573821 h 1483020"/>
              <a:gd name="connsiteX2" fmla="*/ 140010 w 787052"/>
              <a:gd name="connsiteY2" fmla="*/ 189844 h 1483020"/>
              <a:gd name="connsiteX3" fmla="*/ 403948 w 787052"/>
              <a:gd name="connsiteY3" fmla="*/ 61 h 1483020"/>
              <a:gd name="connsiteX4" fmla="*/ 672102 w 787052"/>
              <a:gd name="connsiteY4" fmla="*/ 206864 h 1483020"/>
              <a:gd name="connsiteX5" fmla="*/ 787052 w 787052"/>
              <a:gd name="connsiteY5" fmla="*/ 1026681 h 1483020"/>
              <a:gd name="connsiteX6" fmla="*/ 672246 w 787052"/>
              <a:gd name="connsiteY6" fmla="*/ 1357726 h 1483020"/>
              <a:gd name="connsiteX7" fmla="*/ 345793 w 787052"/>
              <a:gd name="connsiteY7" fmla="*/ 1481757 h 1483020"/>
              <a:gd name="connsiteX8" fmla="*/ 156487 w 787052"/>
              <a:gd name="connsiteY8" fmla="*/ 1293386 h 1483020"/>
              <a:gd name="connsiteX9" fmla="*/ 58183 w 787052"/>
              <a:gd name="connsiteY9" fmla="*/ 720570 h 1483020"/>
              <a:gd name="connsiteX10" fmla="*/ 5429 w 787052"/>
              <a:gd name="connsiteY10" fmla="*/ 751399 h 1483020"/>
              <a:gd name="connsiteX0" fmla="*/ 5429 w 787052"/>
              <a:gd name="connsiteY0" fmla="*/ 751399 h 1483020"/>
              <a:gd name="connsiteX1" fmla="*/ 45958 w 787052"/>
              <a:gd name="connsiteY1" fmla="*/ 573821 h 1483020"/>
              <a:gd name="connsiteX2" fmla="*/ 140010 w 787052"/>
              <a:gd name="connsiteY2" fmla="*/ 189844 h 1483020"/>
              <a:gd name="connsiteX3" fmla="*/ 403948 w 787052"/>
              <a:gd name="connsiteY3" fmla="*/ 61 h 1483020"/>
              <a:gd name="connsiteX4" fmla="*/ 672102 w 787052"/>
              <a:gd name="connsiteY4" fmla="*/ 206864 h 1483020"/>
              <a:gd name="connsiteX5" fmla="*/ 787052 w 787052"/>
              <a:gd name="connsiteY5" fmla="*/ 1026681 h 1483020"/>
              <a:gd name="connsiteX6" fmla="*/ 672246 w 787052"/>
              <a:gd name="connsiteY6" fmla="*/ 1357726 h 1483020"/>
              <a:gd name="connsiteX7" fmla="*/ 345793 w 787052"/>
              <a:gd name="connsiteY7" fmla="*/ 1481757 h 1483020"/>
              <a:gd name="connsiteX8" fmla="*/ 156487 w 787052"/>
              <a:gd name="connsiteY8" fmla="*/ 1293386 h 1483020"/>
              <a:gd name="connsiteX9" fmla="*/ 71099 w 787052"/>
              <a:gd name="connsiteY9" fmla="*/ 755010 h 1483020"/>
              <a:gd name="connsiteX10" fmla="*/ 5429 w 787052"/>
              <a:gd name="connsiteY10" fmla="*/ 751399 h 1483020"/>
              <a:gd name="connsiteX0" fmla="*/ 5429 w 787052"/>
              <a:gd name="connsiteY0" fmla="*/ 751399 h 1483020"/>
              <a:gd name="connsiteX1" fmla="*/ 45958 w 787052"/>
              <a:gd name="connsiteY1" fmla="*/ 573821 h 1483020"/>
              <a:gd name="connsiteX2" fmla="*/ 140010 w 787052"/>
              <a:gd name="connsiteY2" fmla="*/ 189844 h 1483020"/>
              <a:gd name="connsiteX3" fmla="*/ 403948 w 787052"/>
              <a:gd name="connsiteY3" fmla="*/ 61 h 1483020"/>
              <a:gd name="connsiteX4" fmla="*/ 672102 w 787052"/>
              <a:gd name="connsiteY4" fmla="*/ 206864 h 1483020"/>
              <a:gd name="connsiteX5" fmla="*/ 787052 w 787052"/>
              <a:gd name="connsiteY5" fmla="*/ 1026681 h 1483020"/>
              <a:gd name="connsiteX6" fmla="*/ 672246 w 787052"/>
              <a:gd name="connsiteY6" fmla="*/ 1357726 h 1483020"/>
              <a:gd name="connsiteX7" fmla="*/ 345793 w 787052"/>
              <a:gd name="connsiteY7" fmla="*/ 1481757 h 1483020"/>
              <a:gd name="connsiteX8" fmla="*/ 156487 w 787052"/>
              <a:gd name="connsiteY8" fmla="*/ 1293386 h 1483020"/>
              <a:gd name="connsiteX9" fmla="*/ 71099 w 787052"/>
              <a:gd name="connsiteY9" fmla="*/ 755010 h 1483020"/>
              <a:gd name="connsiteX10" fmla="*/ 5429 w 787052"/>
              <a:gd name="connsiteY10" fmla="*/ 751399 h 1483020"/>
              <a:gd name="connsiteX0" fmla="*/ 5782 w 785613"/>
              <a:gd name="connsiteY0" fmla="*/ 784164 h 1483020"/>
              <a:gd name="connsiteX1" fmla="*/ 44519 w 785613"/>
              <a:gd name="connsiteY1" fmla="*/ 573821 h 1483020"/>
              <a:gd name="connsiteX2" fmla="*/ 138571 w 785613"/>
              <a:gd name="connsiteY2" fmla="*/ 189844 h 1483020"/>
              <a:gd name="connsiteX3" fmla="*/ 402509 w 785613"/>
              <a:gd name="connsiteY3" fmla="*/ 61 h 1483020"/>
              <a:gd name="connsiteX4" fmla="*/ 670663 w 785613"/>
              <a:gd name="connsiteY4" fmla="*/ 206864 h 1483020"/>
              <a:gd name="connsiteX5" fmla="*/ 785613 w 785613"/>
              <a:gd name="connsiteY5" fmla="*/ 1026681 h 1483020"/>
              <a:gd name="connsiteX6" fmla="*/ 670807 w 785613"/>
              <a:gd name="connsiteY6" fmla="*/ 1357726 h 1483020"/>
              <a:gd name="connsiteX7" fmla="*/ 344354 w 785613"/>
              <a:gd name="connsiteY7" fmla="*/ 1481757 h 1483020"/>
              <a:gd name="connsiteX8" fmla="*/ 155048 w 785613"/>
              <a:gd name="connsiteY8" fmla="*/ 1293386 h 1483020"/>
              <a:gd name="connsiteX9" fmla="*/ 69660 w 785613"/>
              <a:gd name="connsiteY9" fmla="*/ 755010 h 1483020"/>
              <a:gd name="connsiteX10" fmla="*/ 5782 w 785613"/>
              <a:gd name="connsiteY10" fmla="*/ 784164 h 1483020"/>
              <a:gd name="connsiteX0" fmla="*/ 5430 w 785261"/>
              <a:gd name="connsiteY0" fmla="*/ 784162 h 1483018"/>
              <a:gd name="connsiteX1" fmla="*/ 45959 w 785261"/>
              <a:gd name="connsiteY1" fmla="*/ 546516 h 1483018"/>
              <a:gd name="connsiteX2" fmla="*/ 138219 w 785261"/>
              <a:gd name="connsiteY2" fmla="*/ 189842 h 1483018"/>
              <a:gd name="connsiteX3" fmla="*/ 402157 w 785261"/>
              <a:gd name="connsiteY3" fmla="*/ 59 h 1483018"/>
              <a:gd name="connsiteX4" fmla="*/ 670311 w 785261"/>
              <a:gd name="connsiteY4" fmla="*/ 206862 h 1483018"/>
              <a:gd name="connsiteX5" fmla="*/ 785261 w 785261"/>
              <a:gd name="connsiteY5" fmla="*/ 1026679 h 1483018"/>
              <a:gd name="connsiteX6" fmla="*/ 670455 w 785261"/>
              <a:gd name="connsiteY6" fmla="*/ 1357724 h 1483018"/>
              <a:gd name="connsiteX7" fmla="*/ 344002 w 785261"/>
              <a:gd name="connsiteY7" fmla="*/ 1481755 h 1483018"/>
              <a:gd name="connsiteX8" fmla="*/ 154696 w 785261"/>
              <a:gd name="connsiteY8" fmla="*/ 1293384 h 1483018"/>
              <a:gd name="connsiteX9" fmla="*/ 69308 w 785261"/>
              <a:gd name="connsiteY9" fmla="*/ 755008 h 1483018"/>
              <a:gd name="connsiteX10" fmla="*/ 5430 w 785261"/>
              <a:gd name="connsiteY10" fmla="*/ 784162 h 1483018"/>
              <a:gd name="connsiteX0" fmla="*/ 7552 w 778423"/>
              <a:gd name="connsiteY0" fmla="*/ 822387 h 1483018"/>
              <a:gd name="connsiteX1" fmla="*/ 39121 w 778423"/>
              <a:gd name="connsiteY1" fmla="*/ 546516 h 1483018"/>
              <a:gd name="connsiteX2" fmla="*/ 131381 w 778423"/>
              <a:gd name="connsiteY2" fmla="*/ 189842 h 1483018"/>
              <a:gd name="connsiteX3" fmla="*/ 395319 w 778423"/>
              <a:gd name="connsiteY3" fmla="*/ 59 h 1483018"/>
              <a:gd name="connsiteX4" fmla="*/ 663473 w 778423"/>
              <a:gd name="connsiteY4" fmla="*/ 206862 h 1483018"/>
              <a:gd name="connsiteX5" fmla="*/ 778423 w 778423"/>
              <a:gd name="connsiteY5" fmla="*/ 1026679 h 1483018"/>
              <a:gd name="connsiteX6" fmla="*/ 663617 w 778423"/>
              <a:gd name="connsiteY6" fmla="*/ 1357724 h 1483018"/>
              <a:gd name="connsiteX7" fmla="*/ 337164 w 778423"/>
              <a:gd name="connsiteY7" fmla="*/ 1481755 h 1483018"/>
              <a:gd name="connsiteX8" fmla="*/ 147858 w 778423"/>
              <a:gd name="connsiteY8" fmla="*/ 1293384 h 1483018"/>
              <a:gd name="connsiteX9" fmla="*/ 62470 w 778423"/>
              <a:gd name="connsiteY9" fmla="*/ 755008 h 1483018"/>
              <a:gd name="connsiteX10" fmla="*/ 7552 w 778423"/>
              <a:gd name="connsiteY10" fmla="*/ 822387 h 1483018"/>
              <a:gd name="connsiteX0" fmla="*/ 5173 w 776044"/>
              <a:gd name="connsiteY0" fmla="*/ 822387 h 1483018"/>
              <a:gd name="connsiteX1" fmla="*/ 36742 w 776044"/>
              <a:gd name="connsiteY1" fmla="*/ 546516 h 1483018"/>
              <a:gd name="connsiteX2" fmla="*/ 129002 w 776044"/>
              <a:gd name="connsiteY2" fmla="*/ 189842 h 1483018"/>
              <a:gd name="connsiteX3" fmla="*/ 392940 w 776044"/>
              <a:gd name="connsiteY3" fmla="*/ 59 h 1483018"/>
              <a:gd name="connsiteX4" fmla="*/ 661094 w 776044"/>
              <a:gd name="connsiteY4" fmla="*/ 206862 h 1483018"/>
              <a:gd name="connsiteX5" fmla="*/ 776044 w 776044"/>
              <a:gd name="connsiteY5" fmla="*/ 1026679 h 1483018"/>
              <a:gd name="connsiteX6" fmla="*/ 661238 w 776044"/>
              <a:gd name="connsiteY6" fmla="*/ 1357724 h 1483018"/>
              <a:gd name="connsiteX7" fmla="*/ 334785 w 776044"/>
              <a:gd name="connsiteY7" fmla="*/ 1481755 h 1483018"/>
              <a:gd name="connsiteX8" fmla="*/ 145479 w 776044"/>
              <a:gd name="connsiteY8" fmla="*/ 1293384 h 1483018"/>
              <a:gd name="connsiteX9" fmla="*/ 60091 w 776044"/>
              <a:gd name="connsiteY9" fmla="*/ 755008 h 1483018"/>
              <a:gd name="connsiteX10" fmla="*/ 5173 w 776044"/>
              <a:gd name="connsiteY10" fmla="*/ 822387 h 1483018"/>
              <a:gd name="connsiteX0" fmla="*/ 3111 w 773982"/>
              <a:gd name="connsiteY0" fmla="*/ 822384 h 1483015"/>
              <a:gd name="connsiteX1" fmla="*/ 43640 w 773982"/>
              <a:gd name="connsiteY1" fmla="*/ 516479 h 1483015"/>
              <a:gd name="connsiteX2" fmla="*/ 126940 w 773982"/>
              <a:gd name="connsiteY2" fmla="*/ 189839 h 1483015"/>
              <a:gd name="connsiteX3" fmla="*/ 390878 w 773982"/>
              <a:gd name="connsiteY3" fmla="*/ 56 h 1483015"/>
              <a:gd name="connsiteX4" fmla="*/ 659032 w 773982"/>
              <a:gd name="connsiteY4" fmla="*/ 206859 h 1483015"/>
              <a:gd name="connsiteX5" fmla="*/ 773982 w 773982"/>
              <a:gd name="connsiteY5" fmla="*/ 1026676 h 1483015"/>
              <a:gd name="connsiteX6" fmla="*/ 659176 w 773982"/>
              <a:gd name="connsiteY6" fmla="*/ 1357721 h 1483015"/>
              <a:gd name="connsiteX7" fmla="*/ 332723 w 773982"/>
              <a:gd name="connsiteY7" fmla="*/ 1481752 h 1483015"/>
              <a:gd name="connsiteX8" fmla="*/ 143417 w 773982"/>
              <a:gd name="connsiteY8" fmla="*/ 1293381 h 1483015"/>
              <a:gd name="connsiteX9" fmla="*/ 58029 w 773982"/>
              <a:gd name="connsiteY9" fmla="*/ 755005 h 1483015"/>
              <a:gd name="connsiteX10" fmla="*/ 3111 w 773982"/>
              <a:gd name="connsiteY10" fmla="*/ 822384 h 1483015"/>
              <a:gd name="connsiteX0" fmla="*/ 3111 w 773982"/>
              <a:gd name="connsiteY0" fmla="*/ 822399 h 1483030"/>
              <a:gd name="connsiteX1" fmla="*/ 43640 w 773982"/>
              <a:gd name="connsiteY1" fmla="*/ 516494 h 1483030"/>
              <a:gd name="connsiteX2" fmla="*/ 126940 w 773982"/>
              <a:gd name="connsiteY2" fmla="*/ 189854 h 1483030"/>
              <a:gd name="connsiteX3" fmla="*/ 390878 w 773982"/>
              <a:gd name="connsiteY3" fmla="*/ 71 h 1483030"/>
              <a:gd name="connsiteX4" fmla="*/ 659032 w 773982"/>
              <a:gd name="connsiteY4" fmla="*/ 206874 h 1483030"/>
              <a:gd name="connsiteX5" fmla="*/ 773982 w 773982"/>
              <a:gd name="connsiteY5" fmla="*/ 1026691 h 1483030"/>
              <a:gd name="connsiteX6" fmla="*/ 659176 w 773982"/>
              <a:gd name="connsiteY6" fmla="*/ 1357736 h 1483030"/>
              <a:gd name="connsiteX7" fmla="*/ 332723 w 773982"/>
              <a:gd name="connsiteY7" fmla="*/ 1481767 h 1483030"/>
              <a:gd name="connsiteX8" fmla="*/ 143417 w 773982"/>
              <a:gd name="connsiteY8" fmla="*/ 1293396 h 1483030"/>
              <a:gd name="connsiteX9" fmla="*/ 58029 w 773982"/>
              <a:gd name="connsiteY9" fmla="*/ 755020 h 1483030"/>
              <a:gd name="connsiteX10" fmla="*/ 3111 w 773982"/>
              <a:gd name="connsiteY10" fmla="*/ 822399 h 1483030"/>
              <a:gd name="connsiteX0" fmla="*/ 1158 w 772029"/>
              <a:gd name="connsiteY0" fmla="*/ 822384 h 1483015"/>
              <a:gd name="connsiteX1" fmla="*/ 66600 w 772029"/>
              <a:gd name="connsiteY1" fmla="*/ 513029 h 1483015"/>
              <a:gd name="connsiteX2" fmla="*/ 124987 w 772029"/>
              <a:gd name="connsiteY2" fmla="*/ 189839 h 1483015"/>
              <a:gd name="connsiteX3" fmla="*/ 388925 w 772029"/>
              <a:gd name="connsiteY3" fmla="*/ 56 h 1483015"/>
              <a:gd name="connsiteX4" fmla="*/ 657079 w 772029"/>
              <a:gd name="connsiteY4" fmla="*/ 206859 h 1483015"/>
              <a:gd name="connsiteX5" fmla="*/ 772029 w 772029"/>
              <a:gd name="connsiteY5" fmla="*/ 1026676 h 1483015"/>
              <a:gd name="connsiteX6" fmla="*/ 657223 w 772029"/>
              <a:gd name="connsiteY6" fmla="*/ 1357721 h 1483015"/>
              <a:gd name="connsiteX7" fmla="*/ 330770 w 772029"/>
              <a:gd name="connsiteY7" fmla="*/ 1481752 h 1483015"/>
              <a:gd name="connsiteX8" fmla="*/ 141464 w 772029"/>
              <a:gd name="connsiteY8" fmla="*/ 1293381 h 1483015"/>
              <a:gd name="connsiteX9" fmla="*/ 56076 w 772029"/>
              <a:gd name="connsiteY9" fmla="*/ 755005 h 1483015"/>
              <a:gd name="connsiteX10" fmla="*/ 1158 w 772029"/>
              <a:gd name="connsiteY10" fmla="*/ 822384 h 1483015"/>
              <a:gd name="connsiteX0" fmla="*/ 923 w 771794"/>
              <a:gd name="connsiteY0" fmla="*/ 822384 h 1483015"/>
              <a:gd name="connsiteX1" fmla="*/ 75424 w 771794"/>
              <a:gd name="connsiteY1" fmla="*/ 513030 h 1483015"/>
              <a:gd name="connsiteX2" fmla="*/ 124752 w 771794"/>
              <a:gd name="connsiteY2" fmla="*/ 189839 h 1483015"/>
              <a:gd name="connsiteX3" fmla="*/ 388690 w 771794"/>
              <a:gd name="connsiteY3" fmla="*/ 56 h 1483015"/>
              <a:gd name="connsiteX4" fmla="*/ 656844 w 771794"/>
              <a:gd name="connsiteY4" fmla="*/ 206859 h 1483015"/>
              <a:gd name="connsiteX5" fmla="*/ 771794 w 771794"/>
              <a:gd name="connsiteY5" fmla="*/ 1026676 h 1483015"/>
              <a:gd name="connsiteX6" fmla="*/ 656988 w 771794"/>
              <a:gd name="connsiteY6" fmla="*/ 1357721 h 1483015"/>
              <a:gd name="connsiteX7" fmla="*/ 330535 w 771794"/>
              <a:gd name="connsiteY7" fmla="*/ 1481752 h 1483015"/>
              <a:gd name="connsiteX8" fmla="*/ 141229 w 771794"/>
              <a:gd name="connsiteY8" fmla="*/ 1293381 h 1483015"/>
              <a:gd name="connsiteX9" fmla="*/ 55841 w 771794"/>
              <a:gd name="connsiteY9" fmla="*/ 755005 h 1483015"/>
              <a:gd name="connsiteX10" fmla="*/ 923 w 771794"/>
              <a:gd name="connsiteY10" fmla="*/ 822384 h 1483015"/>
              <a:gd name="connsiteX0" fmla="*/ 923 w 771794"/>
              <a:gd name="connsiteY0" fmla="*/ 822427 h 1483058"/>
              <a:gd name="connsiteX1" fmla="*/ 75424 w 771794"/>
              <a:gd name="connsiteY1" fmla="*/ 513073 h 1483058"/>
              <a:gd name="connsiteX2" fmla="*/ 124752 w 771794"/>
              <a:gd name="connsiteY2" fmla="*/ 220941 h 1483058"/>
              <a:gd name="connsiteX3" fmla="*/ 388690 w 771794"/>
              <a:gd name="connsiteY3" fmla="*/ 99 h 1483058"/>
              <a:gd name="connsiteX4" fmla="*/ 656844 w 771794"/>
              <a:gd name="connsiteY4" fmla="*/ 206902 h 1483058"/>
              <a:gd name="connsiteX5" fmla="*/ 771794 w 771794"/>
              <a:gd name="connsiteY5" fmla="*/ 1026719 h 1483058"/>
              <a:gd name="connsiteX6" fmla="*/ 656988 w 771794"/>
              <a:gd name="connsiteY6" fmla="*/ 1357764 h 1483058"/>
              <a:gd name="connsiteX7" fmla="*/ 330535 w 771794"/>
              <a:gd name="connsiteY7" fmla="*/ 1481795 h 1483058"/>
              <a:gd name="connsiteX8" fmla="*/ 141229 w 771794"/>
              <a:gd name="connsiteY8" fmla="*/ 1293424 h 1483058"/>
              <a:gd name="connsiteX9" fmla="*/ 55841 w 771794"/>
              <a:gd name="connsiteY9" fmla="*/ 755048 h 1483058"/>
              <a:gd name="connsiteX10" fmla="*/ 923 w 771794"/>
              <a:gd name="connsiteY10" fmla="*/ 822427 h 1483058"/>
              <a:gd name="connsiteX0" fmla="*/ 2041 w 772912"/>
              <a:gd name="connsiteY0" fmla="*/ 822427 h 1483058"/>
              <a:gd name="connsiteX1" fmla="*/ 76542 w 772912"/>
              <a:gd name="connsiteY1" fmla="*/ 513073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56959 w 772912"/>
              <a:gd name="connsiteY9" fmla="*/ 755048 h 1483058"/>
              <a:gd name="connsiteX10" fmla="*/ 2041 w 772912"/>
              <a:gd name="connsiteY10" fmla="*/ 822427 h 1483058"/>
              <a:gd name="connsiteX0" fmla="*/ 2041 w 772912"/>
              <a:gd name="connsiteY0" fmla="*/ 822427 h 1483058"/>
              <a:gd name="connsiteX1" fmla="*/ 76542 w 772912"/>
              <a:gd name="connsiteY1" fmla="*/ 513073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56959 w 772912"/>
              <a:gd name="connsiteY9" fmla="*/ 755048 h 1483058"/>
              <a:gd name="connsiteX10" fmla="*/ 2041 w 772912"/>
              <a:gd name="connsiteY10" fmla="*/ 822427 h 1483058"/>
              <a:gd name="connsiteX0" fmla="*/ 2041 w 772912"/>
              <a:gd name="connsiteY0" fmla="*/ 822427 h 1483058"/>
              <a:gd name="connsiteX1" fmla="*/ 76542 w 772912"/>
              <a:gd name="connsiteY1" fmla="*/ 513073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66018 w 772912"/>
              <a:gd name="connsiteY9" fmla="*/ 744695 h 1483058"/>
              <a:gd name="connsiteX10" fmla="*/ 2041 w 772912"/>
              <a:gd name="connsiteY10" fmla="*/ 822427 h 1483058"/>
              <a:gd name="connsiteX0" fmla="*/ 2041 w 772912"/>
              <a:gd name="connsiteY0" fmla="*/ 822427 h 1483058"/>
              <a:gd name="connsiteX1" fmla="*/ 76542 w 772912"/>
              <a:gd name="connsiteY1" fmla="*/ 513073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68283 w 772912"/>
              <a:gd name="connsiteY9" fmla="*/ 758499 h 1483058"/>
              <a:gd name="connsiteX10" fmla="*/ 2041 w 772912"/>
              <a:gd name="connsiteY10" fmla="*/ 822427 h 1483058"/>
              <a:gd name="connsiteX0" fmla="*/ 2041 w 772912"/>
              <a:gd name="connsiteY0" fmla="*/ 822427 h 1483058"/>
              <a:gd name="connsiteX1" fmla="*/ 76542 w 772912"/>
              <a:gd name="connsiteY1" fmla="*/ 513073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72813 w 772912"/>
              <a:gd name="connsiteY9" fmla="*/ 751597 h 1483058"/>
              <a:gd name="connsiteX10" fmla="*/ 2041 w 772912"/>
              <a:gd name="connsiteY10" fmla="*/ 822427 h 1483058"/>
              <a:gd name="connsiteX0" fmla="*/ 2041 w 772912"/>
              <a:gd name="connsiteY0" fmla="*/ 822427 h 1483058"/>
              <a:gd name="connsiteX1" fmla="*/ 76542 w 772912"/>
              <a:gd name="connsiteY1" fmla="*/ 561386 h 1483058"/>
              <a:gd name="connsiteX2" fmla="*/ 125870 w 772912"/>
              <a:gd name="connsiteY2" fmla="*/ 220941 h 1483058"/>
              <a:gd name="connsiteX3" fmla="*/ 389808 w 772912"/>
              <a:gd name="connsiteY3" fmla="*/ 99 h 1483058"/>
              <a:gd name="connsiteX4" fmla="*/ 657962 w 772912"/>
              <a:gd name="connsiteY4" fmla="*/ 206902 h 1483058"/>
              <a:gd name="connsiteX5" fmla="*/ 772912 w 772912"/>
              <a:gd name="connsiteY5" fmla="*/ 1026719 h 1483058"/>
              <a:gd name="connsiteX6" fmla="*/ 658106 w 772912"/>
              <a:gd name="connsiteY6" fmla="*/ 1357764 h 1483058"/>
              <a:gd name="connsiteX7" fmla="*/ 331653 w 772912"/>
              <a:gd name="connsiteY7" fmla="*/ 1481795 h 1483058"/>
              <a:gd name="connsiteX8" fmla="*/ 142347 w 772912"/>
              <a:gd name="connsiteY8" fmla="*/ 1293424 h 1483058"/>
              <a:gd name="connsiteX9" fmla="*/ 72813 w 772912"/>
              <a:gd name="connsiteY9" fmla="*/ 751597 h 1483058"/>
              <a:gd name="connsiteX10" fmla="*/ 2041 w 772912"/>
              <a:gd name="connsiteY10" fmla="*/ 822427 h 1483058"/>
              <a:gd name="connsiteX0" fmla="*/ 2737 w 773608"/>
              <a:gd name="connsiteY0" fmla="*/ 822427 h 1483058"/>
              <a:gd name="connsiteX1" fmla="*/ 70444 w 773608"/>
              <a:gd name="connsiteY1" fmla="*/ 575190 h 1483058"/>
              <a:gd name="connsiteX2" fmla="*/ 126566 w 773608"/>
              <a:gd name="connsiteY2" fmla="*/ 220941 h 1483058"/>
              <a:gd name="connsiteX3" fmla="*/ 390504 w 773608"/>
              <a:gd name="connsiteY3" fmla="*/ 99 h 1483058"/>
              <a:gd name="connsiteX4" fmla="*/ 658658 w 773608"/>
              <a:gd name="connsiteY4" fmla="*/ 206902 h 1483058"/>
              <a:gd name="connsiteX5" fmla="*/ 773608 w 773608"/>
              <a:gd name="connsiteY5" fmla="*/ 1026719 h 1483058"/>
              <a:gd name="connsiteX6" fmla="*/ 658802 w 773608"/>
              <a:gd name="connsiteY6" fmla="*/ 1357764 h 1483058"/>
              <a:gd name="connsiteX7" fmla="*/ 332349 w 773608"/>
              <a:gd name="connsiteY7" fmla="*/ 1481795 h 1483058"/>
              <a:gd name="connsiteX8" fmla="*/ 143043 w 773608"/>
              <a:gd name="connsiteY8" fmla="*/ 1293424 h 1483058"/>
              <a:gd name="connsiteX9" fmla="*/ 73509 w 773608"/>
              <a:gd name="connsiteY9" fmla="*/ 751597 h 1483058"/>
              <a:gd name="connsiteX10" fmla="*/ 2737 w 773608"/>
              <a:gd name="connsiteY10" fmla="*/ 822427 h 1483058"/>
              <a:gd name="connsiteX0" fmla="*/ 2737 w 773608"/>
              <a:gd name="connsiteY0" fmla="*/ 822427 h 1483058"/>
              <a:gd name="connsiteX1" fmla="*/ 70444 w 773608"/>
              <a:gd name="connsiteY1" fmla="*/ 575190 h 1483058"/>
              <a:gd name="connsiteX2" fmla="*/ 126566 w 773608"/>
              <a:gd name="connsiteY2" fmla="*/ 220941 h 1483058"/>
              <a:gd name="connsiteX3" fmla="*/ 390504 w 773608"/>
              <a:gd name="connsiteY3" fmla="*/ 99 h 1483058"/>
              <a:gd name="connsiteX4" fmla="*/ 658658 w 773608"/>
              <a:gd name="connsiteY4" fmla="*/ 206902 h 1483058"/>
              <a:gd name="connsiteX5" fmla="*/ 773608 w 773608"/>
              <a:gd name="connsiteY5" fmla="*/ 1026719 h 1483058"/>
              <a:gd name="connsiteX6" fmla="*/ 658802 w 773608"/>
              <a:gd name="connsiteY6" fmla="*/ 1357764 h 1483058"/>
              <a:gd name="connsiteX7" fmla="*/ 332349 w 773608"/>
              <a:gd name="connsiteY7" fmla="*/ 1481795 h 1483058"/>
              <a:gd name="connsiteX8" fmla="*/ 143043 w 773608"/>
              <a:gd name="connsiteY8" fmla="*/ 1293425 h 1483058"/>
              <a:gd name="connsiteX9" fmla="*/ 73509 w 773608"/>
              <a:gd name="connsiteY9" fmla="*/ 751597 h 1483058"/>
              <a:gd name="connsiteX10" fmla="*/ 2737 w 773608"/>
              <a:gd name="connsiteY10" fmla="*/ 822427 h 1483058"/>
              <a:gd name="connsiteX0" fmla="*/ 2737 w 773608"/>
              <a:gd name="connsiteY0" fmla="*/ 784686 h 1445317"/>
              <a:gd name="connsiteX1" fmla="*/ 70444 w 773608"/>
              <a:gd name="connsiteY1" fmla="*/ 537449 h 1445317"/>
              <a:gd name="connsiteX2" fmla="*/ 126566 w 773608"/>
              <a:gd name="connsiteY2" fmla="*/ 183200 h 1445317"/>
              <a:gd name="connsiteX3" fmla="*/ 388239 w 773608"/>
              <a:gd name="connsiteY3" fmla="*/ 318 h 1445317"/>
              <a:gd name="connsiteX4" fmla="*/ 658658 w 773608"/>
              <a:gd name="connsiteY4" fmla="*/ 169161 h 1445317"/>
              <a:gd name="connsiteX5" fmla="*/ 773608 w 773608"/>
              <a:gd name="connsiteY5" fmla="*/ 988978 h 1445317"/>
              <a:gd name="connsiteX6" fmla="*/ 658802 w 773608"/>
              <a:gd name="connsiteY6" fmla="*/ 1320023 h 1445317"/>
              <a:gd name="connsiteX7" fmla="*/ 332349 w 773608"/>
              <a:gd name="connsiteY7" fmla="*/ 1444054 h 1445317"/>
              <a:gd name="connsiteX8" fmla="*/ 143043 w 773608"/>
              <a:gd name="connsiteY8" fmla="*/ 1255684 h 1445317"/>
              <a:gd name="connsiteX9" fmla="*/ 73509 w 773608"/>
              <a:gd name="connsiteY9" fmla="*/ 713856 h 1445317"/>
              <a:gd name="connsiteX10" fmla="*/ 2737 w 773608"/>
              <a:gd name="connsiteY10" fmla="*/ 784686 h 1445317"/>
              <a:gd name="connsiteX0" fmla="*/ 2737 w 773608"/>
              <a:gd name="connsiteY0" fmla="*/ 786943 h 1447574"/>
              <a:gd name="connsiteX1" fmla="*/ 70444 w 773608"/>
              <a:gd name="connsiteY1" fmla="*/ 539706 h 1447574"/>
              <a:gd name="connsiteX2" fmla="*/ 137890 w 773608"/>
              <a:gd name="connsiteY2" fmla="*/ 233770 h 1447574"/>
              <a:gd name="connsiteX3" fmla="*/ 388239 w 773608"/>
              <a:gd name="connsiteY3" fmla="*/ 2575 h 1447574"/>
              <a:gd name="connsiteX4" fmla="*/ 658658 w 773608"/>
              <a:gd name="connsiteY4" fmla="*/ 171418 h 1447574"/>
              <a:gd name="connsiteX5" fmla="*/ 773608 w 773608"/>
              <a:gd name="connsiteY5" fmla="*/ 991235 h 1447574"/>
              <a:gd name="connsiteX6" fmla="*/ 658802 w 773608"/>
              <a:gd name="connsiteY6" fmla="*/ 1322280 h 1447574"/>
              <a:gd name="connsiteX7" fmla="*/ 332349 w 773608"/>
              <a:gd name="connsiteY7" fmla="*/ 1446311 h 1447574"/>
              <a:gd name="connsiteX8" fmla="*/ 143043 w 773608"/>
              <a:gd name="connsiteY8" fmla="*/ 1257941 h 1447574"/>
              <a:gd name="connsiteX9" fmla="*/ 73509 w 773608"/>
              <a:gd name="connsiteY9" fmla="*/ 716113 h 1447574"/>
              <a:gd name="connsiteX10" fmla="*/ 2737 w 773608"/>
              <a:gd name="connsiteY10" fmla="*/ 786943 h 1447574"/>
              <a:gd name="connsiteX0" fmla="*/ 4243 w 775114"/>
              <a:gd name="connsiteY0" fmla="*/ 786943 h 1447574"/>
              <a:gd name="connsiteX1" fmla="*/ 62891 w 775114"/>
              <a:gd name="connsiteY1" fmla="*/ 522452 h 1447574"/>
              <a:gd name="connsiteX2" fmla="*/ 139396 w 775114"/>
              <a:gd name="connsiteY2" fmla="*/ 233770 h 1447574"/>
              <a:gd name="connsiteX3" fmla="*/ 389745 w 775114"/>
              <a:gd name="connsiteY3" fmla="*/ 2575 h 1447574"/>
              <a:gd name="connsiteX4" fmla="*/ 660164 w 775114"/>
              <a:gd name="connsiteY4" fmla="*/ 171418 h 1447574"/>
              <a:gd name="connsiteX5" fmla="*/ 775114 w 775114"/>
              <a:gd name="connsiteY5" fmla="*/ 991235 h 1447574"/>
              <a:gd name="connsiteX6" fmla="*/ 660308 w 775114"/>
              <a:gd name="connsiteY6" fmla="*/ 1322280 h 1447574"/>
              <a:gd name="connsiteX7" fmla="*/ 333855 w 775114"/>
              <a:gd name="connsiteY7" fmla="*/ 1446311 h 1447574"/>
              <a:gd name="connsiteX8" fmla="*/ 144549 w 775114"/>
              <a:gd name="connsiteY8" fmla="*/ 1257941 h 1447574"/>
              <a:gd name="connsiteX9" fmla="*/ 75015 w 775114"/>
              <a:gd name="connsiteY9" fmla="*/ 716113 h 1447574"/>
              <a:gd name="connsiteX10" fmla="*/ 4243 w 775114"/>
              <a:gd name="connsiteY10" fmla="*/ 786943 h 1447574"/>
              <a:gd name="connsiteX0" fmla="*/ 9050 w 779921"/>
              <a:gd name="connsiteY0" fmla="*/ 786943 h 1447574"/>
              <a:gd name="connsiteX1" fmla="*/ 51844 w 779921"/>
              <a:gd name="connsiteY1" fmla="*/ 522452 h 1447574"/>
              <a:gd name="connsiteX2" fmla="*/ 144203 w 779921"/>
              <a:gd name="connsiteY2" fmla="*/ 233770 h 1447574"/>
              <a:gd name="connsiteX3" fmla="*/ 394552 w 779921"/>
              <a:gd name="connsiteY3" fmla="*/ 2575 h 1447574"/>
              <a:gd name="connsiteX4" fmla="*/ 664971 w 779921"/>
              <a:gd name="connsiteY4" fmla="*/ 171418 h 1447574"/>
              <a:gd name="connsiteX5" fmla="*/ 779921 w 779921"/>
              <a:gd name="connsiteY5" fmla="*/ 991235 h 1447574"/>
              <a:gd name="connsiteX6" fmla="*/ 665115 w 779921"/>
              <a:gd name="connsiteY6" fmla="*/ 1322280 h 1447574"/>
              <a:gd name="connsiteX7" fmla="*/ 338662 w 779921"/>
              <a:gd name="connsiteY7" fmla="*/ 1446311 h 1447574"/>
              <a:gd name="connsiteX8" fmla="*/ 149356 w 779921"/>
              <a:gd name="connsiteY8" fmla="*/ 1257941 h 1447574"/>
              <a:gd name="connsiteX9" fmla="*/ 79822 w 779921"/>
              <a:gd name="connsiteY9" fmla="*/ 716113 h 1447574"/>
              <a:gd name="connsiteX10" fmla="*/ 9050 w 779921"/>
              <a:gd name="connsiteY10" fmla="*/ 786943 h 1447574"/>
              <a:gd name="connsiteX0" fmla="*/ 2472 w 773343"/>
              <a:gd name="connsiteY0" fmla="*/ 786943 h 1447574"/>
              <a:gd name="connsiteX1" fmla="*/ 72444 w 773343"/>
              <a:gd name="connsiteY1" fmla="*/ 525904 h 1447574"/>
              <a:gd name="connsiteX2" fmla="*/ 137625 w 773343"/>
              <a:gd name="connsiteY2" fmla="*/ 233770 h 1447574"/>
              <a:gd name="connsiteX3" fmla="*/ 387974 w 773343"/>
              <a:gd name="connsiteY3" fmla="*/ 2575 h 1447574"/>
              <a:gd name="connsiteX4" fmla="*/ 658393 w 773343"/>
              <a:gd name="connsiteY4" fmla="*/ 171418 h 1447574"/>
              <a:gd name="connsiteX5" fmla="*/ 773343 w 773343"/>
              <a:gd name="connsiteY5" fmla="*/ 991235 h 1447574"/>
              <a:gd name="connsiteX6" fmla="*/ 658537 w 773343"/>
              <a:gd name="connsiteY6" fmla="*/ 1322280 h 1447574"/>
              <a:gd name="connsiteX7" fmla="*/ 332084 w 773343"/>
              <a:gd name="connsiteY7" fmla="*/ 1446311 h 1447574"/>
              <a:gd name="connsiteX8" fmla="*/ 142778 w 773343"/>
              <a:gd name="connsiteY8" fmla="*/ 1257941 h 1447574"/>
              <a:gd name="connsiteX9" fmla="*/ 73244 w 773343"/>
              <a:gd name="connsiteY9" fmla="*/ 716113 h 1447574"/>
              <a:gd name="connsiteX10" fmla="*/ 2472 w 773343"/>
              <a:gd name="connsiteY10" fmla="*/ 786943 h 1447574"/>
              <a:gd name="connsiteX0" fmla="*/ 1502 w 772373"/>
              <a:gd name="connsiteY0" fmla="*/ 786943 h 1447574"/>
              <a:gd name="connsiteX1" fmla="*/ 71474 w 772373"/>
              <a:gd name="connsiteY1" fmla="*/ 525904 h 1447574"/>
              <a:gd name="connsiteX2" fmla="*/ 136655 w 772373"/>
              <a:gd name="connsiteY2" fmla="*/ 233770 h 1447574"/>
              <a:gd name="connsiteX3" fmla="*/ 387004 w 772373"/>
              <a:gd name="connsiteY3" fmla="*/ 2575 h 1447574"/>
              <a:gd name="connsiteX4" fmla="*/ 657423 w 772373"/>
              <a:gd name="connsiteY4" fmla="*/ 171418 h 1447574"/>
              <a:gd name="connsiteX5" fmla="*/ 772373 w 772373"/>
              <a:gd name="connsiteY5" fmla="*/ 991235 h 1447574"/>
              <a:gd name="connsiteX6" fmla="*/ 657567 w 772373"/>
              <a:gd name="connsiteY6" fmla="*/ 1322280 h 1447574"/>
              <a:gd name="connsiteX7" fmla="*/ 331114 w 772373"/>
              <a:gd name="connsiteY7" fmla="*/ 1446311 h 1447574"/>
              <a:gd name="connsiteX8" fmla="*/ 141808 w 772373"/>
              <a:gd name="connsiteY8" fmla="*/ 1257941 h 1447574"/>
              <a:gd name="connsiteX9" fmla="*/ 72274 w 772373"/>
              <a:gd name="connsiteY9" fmla="*/ 716113 h 1447574"/>
              <a:gd name="connsiteX10" fmla="*/ 1502 w 772373"/>
              <a:gd name="connsiteY10" fmla="*/ 786943 h 1447574"/>
              <a:gd name="connsiteX0" fmla="*/ 1931 w 772802"/>
              <a:gd name="connsiteY0" fmla="*/ 786943 h 1447574"/>
              <a:gd name="connsiteX1" fmla="*/ 65109 w 772802"/>
              <a:gd name="connsiteY1" fmla="*/ 532806 h 1447574"/>
              <a:gd name="connsiteX2" fmla="*/ 137084 w 772802"/>
              <a:gd name="connsiteY2" fmla="*/ 233770 h 1447574"/>
              <a:gd name="connsiteX3" fmla="*/ 387433 w 772802"/>
              <a:gd name="connsiteY3" fmla="*/ 2575 h 1447574"/>
              <a:gd name="connsiteX4" fmla="*/ 657852 w 772802"/>
              <a:gd name="connsiteY4" fmla="*/ 171418 h 1447574"/>
              <a:gd name="connsiteX5" fmla="*/ 772802 w 772802"/>
              <a:gd name="connsiteY5" fmla="*/ 991235 h 1447574"/>
              <a:gd name="connsiteX6" fmla="*/ 657996 w 772802"/>
              <a:gd name="connsiteY6" fmla="*/ 1322280 h 1447574"/>
              <a:gd name="connsiteX7" fmla="*/ 331543 w 772802"/>
              <a:gd name="connsiteY7" fmla="*/ 1446311 h 1447574"/>
              <a:gd name="connsiteX8" fmla="*/ 142237 w 772802"/>
              <a:gd name="connsiteY8" fmla="*/ 1257941 h 1447574"/>
              <a:gd name="connsiteX9" fmla="*/ 72703 w 772802"/>
              <a:gd name="connsiteY9" fmla="*/ 716113 h 1447574"/>
              <a:gd name="connsiteX10" fmla="*/ 1931 w 772802"/>
              <a:gd name="connsiteY10" fmla="*/ 786943 h 144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2802" h="1447574">
                <a:moveTo>
                  <a:pt x="1931" y="786943"/>
                </a:moveTo>
                <a:cubicBezTo>
                  <a:pt x="-5304" y="793031"/>
                  <a:pt x="6108" y="637170"/>
                  <a:pt x="65109" y="532806"/>
                </a:cubicBezTo>
                <a:cubicBezTo>
                  <a:pt x="95020" y="452841"/>
                  <a:pt x="83363" y="322142"/>
                  <a:pt x="137084" y="233770"/>
                </a:cubicBezTo>
                <a:cubicBezTo>
                  <a:pt x="190805" y="145398"/>
                  <a:pt x="300638" y="12967"/>
                  <a:pt x="387433" y="2575"/>
                </a:cubicBezTo>
                <a:cubicBezTo>
                  <a:pt x="474228" y="-7817"/>
                  <a:pt x="593624" y="6641"/>
                  <a:pt x="657852" y="171418"/>
                </a:cubicBezTo>
                <a:cubicBezTo>
                  <a:pt x="722080" y="336195"/>
                  <a:pt x="772778" y="799425"/>
                  <a:pt x="772802" y="991235"/>
                </a:cubicBezTo>
                <a:cubicBezTo>
                  <a:pt x="772826" y="1183045"/>
                  <a:pt x="731539" y="1246434"/>
                  <a:pt x="657996" y="1322280"/>
                </a:cubicBezTo>
                <a:cubicBezTo>
                  <a:pt x="584453" y="1398126"/>
                  <a:pt x="417503" y="1457034"/>
                  <a:pt x="331543" y="1446311"/>
                </a:cubicBezTo>
                <a:cubicBezTo>
                  <a:pt x="245583" y="1435588"/>
                  <a:pt x="162488" y="1364071"/>
                  <a:pt x="142237" y="1257941"/>
                </a:cubicBezTo>
                <a:cubicBezTo>
                  <a:pt x="70105" y="1028184"/>
                  <a:pt x="105499" y="806115"/>
                  <a:pt x="72703" y="716113"/>
                </a:cubicBezTo>
                <a:cubicBezTo>
                  <a:pt x="35569" y="690454"/>
                  <a:pt x="12746" y="754000"/>
                  <a:pt x="1931" y="786943"/>
                </a:cubicBezTo>
                <a:close/>
              </a:path>
            </a:pathLst>
          </a:custGeom>
          <a:noFill/>
          <a:ln w="19050" cap="flat">
            <a:solidFill>
              <a:schemeClr val="tx1"/>
            </a:solidFill>
            <a:prstDash val="solid"/>
            <a:miter/>
          </a:ln>
        </p:spPr>
        <p:txBody>
          <a:bodyPr rtlCol="0" anchor="ctr"/>
          <a:lstStyle/>
          <a:p>
            <a:endParaRPr lang="en-US">
              <a:ln>
                <a:solidFill>
                  <a:srgbClr val="000000"/>
                </a:solidFill>
              </a:ln>
              <a:solidFill>
                <a:srgbClr val="000000"/>
              </a:solidFill>
            </a:endParaRPr>
          </a:p>
        </p:txBody>
      </p:sp>
      <p:pic>
        <p:nvPicPr>
          <p:cNvPr id="7" name="Graphic 6" descr="Pencil">
            <a:hlinkClick r:id="rId2" action="ppaction://hlinkfile"/>
            <a:extLst>
              <a:ext uri="{FF2B5EF4-FFF2-40B4-BE49-F238E27FC236}">
                <a16:creationId xmlns:a16="http://schemas.microsoft.com/office/drawing/2014/main" id="{3D9A0297-F1D6-8704-65BB-366FA02548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96399" y="941377"/>
            <a:ext cx="4903863" cy="4903863"/>
          </a:xfrm>
          <a:prstGeom prst="rect">
            <a:avLst/>
          </a:prstGeom>
        </p:spPr>
      </p:pic>
    </p:spTree>
    <p:extLst>
      <p:ext uri="{BB962C8B-B14F-4D97-AF65-F5344CB8AC3E}">
        <p14:creationId xmlns:p14="http://schemas.microsoft.com/office/powerpoint/2010/main" val="20334319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B20DF01A-DAD0-4D16-BEDE-ED085CCC3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Ο Φοίβος και η φάλαινα, της Άννας Κουππάνου (εικ.: Κέλλυ Ματαθία-Κόβο) -  Elniplex">
            <a:extLst>
              <a:ext uri="{FF2B5EF4-FFF2-40B4-BE49-F238E27FC236}">
                <a16:creationId xmlns:a16="http://schemas.microsoft.com/office/drawing/2014/main" id="{EC70ACE1-0AA3-E933-11F0-396BBDE328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18" r="-2" b="-2"/>
          <a:stretch/>
        </p:blipFill>
        <p:spPr bwMode="auto">
          <a:xfrm>
            <a:off x="5025" y="10"/>
            <a:ext cx="533149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7" name="Freeform: Shape 4106">
            <a:extLst>
              <a:ext uri="{FF2B5EF4-FFF2-40B4-BE49-F238E27FC236}">
                <a16:creationId xmlns:a16="http://schemas.microsoft.com/office/drawing/2014/main" id="{B2B5C7F1-27D2-4548-B87E-85A33E366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2486" flipH="1" flipV="1">
            <a:off x="4918630" y="546443"/>
            <a:ext cx="6373447" cy="2518858"/>
          </a:xfrm>
          <a:custGeom>
            <a:avLst/>
            <a:gdLst>
              <a:gd name="connsiteX0" fmla="*/ 3702321 w 7745301"/>
              <a:gd name="connsiteY0" fmla="*/ 1 h 5116750"/>
              <a:gd name="connsiteX1" fmla="*/ 6217926 w 7745301"/>
              <a:gd name="connsiteY1" fmla="*/ 504118 h 5116750"/>
              <a:gd name="connsiteX2" fmla="*/ 7691963 w 7745301"/>
              <a:gd name="connsiteY2" fmla="*/ 1956116 h 5116750"/>
              <a:gd name="connsiteX3" fmla="*/ 7018768 w 7745301"/>
              <a:gd name="connsiteY3" fmla="*/ 4594118 h 5116750"/>
              <a:gd name="connsiteX4" fmla="*/ 3330769 w 7745301"/>
              <a:gd name="connsiteY4" fmla="*/ 5060764 h 5116750"/>
              <a:gd name="connsiteX5" fmla="*/ 448565 w 7745301"/>
              <a:gd name="connsiteY5" fmla="*/ 4100663 h 5116750"/>
              <a:gd name="connsiteX6" fmla="*/ 444295 w 7745301"/>
              <a:gd name="connsiteY6" fmla="*/ 4094686 h 5116750"/>
              <a:gd name="connsiteX7" fmla="*/ 428551 w 7745301"/>
              <a:gd name="connsiteY7" fmla="*/ 4079438 h 5116750"/>
              <a:gd name="connsiteX8" fmla="*/ 0 w 7745301"/>
              <a:gd name="connsiteY8" fmla="*/ 2902523 h 5116750"/>
              <a:gd name="connsiteX9" fmla="*/ 23926 w 7745301"/>
              <a:gd name="connsiteY9" fmla="*/ 2595143 h 5116750"/>
              <a:gd name="connsiteX10" fmla="*/ 78299 w 7745301"/>
              <a:gd name="connsiteY10" fmla="*/ 2368287 h 5116750"/>
              <a:gd name="connsiteX11" fmla="*/ 96408 w 7745301"/>
              <a:gd name="connsiteY11" fmla="*/ 2246138 h 5116750"/>
              <a:gd name="connsiteX12" fmla="*/ 858938 w 7745301"/>
              <a:gd name="connsiteY12" fmla="*/ 998674 h 5116750"/>
              <a:gd name="connsiteX13" fmla="*/ 784483 w 7745301"/>
              <a:gd name="connsiteY13" fmla="*/ 373158 h 5116750"/>
              <a:gd name="connsiteX14" fmla="*/ 1744942 w 7745301"/>
              <a:gd name="connsiteY14" fmla="*/ 499346 h 5116750"/>
              <a:gd name="connsiteX15" fmla="*/ 3702321 w 7745301"/>
              <a:gd name="connsiteY15" fmla="*/ 1 h 5116750"/>
              <a:gd name="connsiteX0" fmla="*/ 3718157 w 7761137"/>
              <a:gd name="connsiteY0" fmla="*/ 1 h 5116750"/>
              <a:gd name="connsiteX1" fmla="*/ 6233762 w 7761137"/>
              <a:gd name="connsiteY1" fmla="*/ 504118 h 5116750"/>
              <a:gd name="connsiteX2" fmla="*/ 7707799 w 7761137"/>
              <a:gd name="connsiteY2" fmla="*/ 1956116 h 5116750"/>
              <a:gd name="connsiteX3" fmla="*/ 7034604 w 7761137"/>
              <a:gd name="connsiteY3" fmla="*/ 4594118 h 5116750"/>
              <a:gd name="connsiteX4" fmla="*/ 3346605 w 7761137"/>
              <a:gd name="connsiteY4" fmla="*/ 5060764 h 5116750"/>
              <a:gd name="connsiteX5" fmla="*/ 464401 w 7761137"/>
              <a:gd name="connsiteY5" fmla="*/ 4100663 h 5116750"/>
              <a:gd name="connsiteX6" fmla="*/ 460131 w 7761137"/>
              <a:gd name="connsiteY6" fmla="*/ 4094686 h 5116750"/>
              <a:gd name="connsiteX7" fmla="*/ 444387 w 7761137"/>
              <a:gd name="connsiteY7" fmla="*/ 4079438 h 5116750"/>
              <a:gd name="connsiteX8" fmla="*/ 15836 w 7761137"/>
              <a:gd name="connsiteY8" fmla="*/ 2902523 h 5116750"/>
              <a:gd name="connsiteX9" fmla="*/ 94135 w 7761137"/>
              <a:gd name="connsiteY9" fmla="*/ 2368287 h 5116750"/>
              <a:gd name="connsiteX10" fmla="*/ 112244 w 7761137"/>
              <a:gd name="connsiteY10" fmla="*/ 2246138 h 5116750"/>
              <a:gd name="connsiteX11" fmla="*/ 874774 w 7761137"/>
              <a:gd name="connsiteY11" fmla="*/ 998674 h 5116750"/>
              <a:gd name="connsiteX12" fmla="*/ 800319 w 7761137"/>
              <a:gd name="connsiteY12" fmla="*/ 373158 h 5116750"/>
              <a:gd name="connsiteX13" fmla="*/ 1760778 w 7761137"/>
              <a:gd name="connsiteY13" fmla="*/ 499346 h 5116750"/>
              <a:gd name="connsiteX14" fmla="*/ 3718157 w 7761137"/>
              <a:gd name="connsiteY14" fmla="*/ 1 h 5116750"/>
              <a:gd name="connsiteX0" fmla="*/ 3733943 w 7776923"/>
              <a:gd name="connsiteY0" fmla="*/ 1 h 5116750"/>
              <a:gd name="connsiteX1" fmla="*/ 6249548 w 7776923"/>
              <a:gd name="connsiteY1" fmla="*/ 504118 h 5116750"/>
              <a:gd name="connsiteX2" fmla="*/ 7723585 w 7776923"/>
              <a:gd name="connsiteY2" fmla="*/ 1956116 h 5116750"/>
              <a:gd name="connsiteX3" fmla="*/ 7050390 w 7776923"/>
              <a:gd name="connsiteY3" fmla="*/ 4594118 h 5116750"/>
              <a:gd name="connsiteX4" fmla="*/ 3362391 w 7776923"/>
              <a:gd name="connsiteY4" fmla="*/ 5060764 h 5116750"/>
              <a:gd name="connsiteX5" fmla="*/ 480187 w 7776923"/>
              <a:gd name="connsiteY5" fmla="*/ 4100663 h 5116750"/>
              <a:gd name="connsiteX6" fmla="*/ 475917 w 7776923"/>
              <a:gd name="connsiteY6" fmla="*/ 4094686 h 5116750"/>
              <a:gd name="connsiteX7" fmla="*/ 460173 w 7776923"/>
              <a:gd name="connsiteY7" fmla="*/ 4079438 h 5116750"/>
              <a:gd name="connsiteX8" fmla="*/ 31622 w 7776923"/>
              <a:gd name="connsiteY8" fmla="*/ 2902523 h 5116750"/>
              <a:gd name="connsiteX9" fmla="*/ 128030 w 7776923"/>
              <a:gd name="connsiteY9" fmla="*/ 2246138 h 5116750"/>
              <a:gd name="connsiteX10" fmla="*/ 890560 w 7776923"/>
              <a:gd name="connsiteY10" fmla="*/ 998674 h 5116750"/>
              <a:gd name="connsiteX11" fmla="*/ 816105 w 7776923"/>
              <a:gd name="connsiteY11" fmla="*/ 373158 h 5116750"/>
              <a:gd name="connsiteX12" fmla="*/ 1776564 w 7776923"/>
              <a:gd name="connsiteY12" fmla="*/ 499346 h 5116750"/>
              <a:gd name="connsiteX13" fmla="*/ 3733943 w 7776923"/>
              <a:gd name="connsiteY13" fmla="*/ 1 h 5116750"/>
              <a:gd name="connsiteX0" fmla="*/ 3729138 w 7772118"/>
              <a:gd name="connsiteY0" fmla="*/ 1 h 5116750"/>
              <a:gd name="connsiteX1" fmla="*/ 6244743 w 7772118"/>
              <a:gd name="connsiteY1" fmla="*/ 504118 h 5116750"/>
              <a:gd name="connsiteX2" fmla="*/ 7718780 w 7772118"/>
              <a:gd name="connsiteY2" fmla="*/ 1956116 h 5116750"/>
              <a:gd name="connsiteX3" fmla="*/ 7045585 w 7772118"/>
              <a:gd name="connsiteY3" fmla="*/ 4594118 h 5116750"/>
              <a:gd name="connsiteX4" fmla="*/ 3357586 w 7772118"/>
              <a:gd name="connsiteY4" fmla="*/ 5060764 h 5116750"/>
              <a:gd name="connsiteX5" fmla="*/ 475382 w 7772118"/>
              <a:gd name="connsiteY5" fmla="*/ 4100663 h 5116750"/>
              <a:gd name="connsiteX6" fmla="*/ 471112 w 7772118"/>
              <a:gd name="connsiteY6" fmla="*/ 4094686 h 5116750"/>
              <a:gd name="connsiteX7" fmla="*/ 455368 w 7772118"/>
              <a:gd name="connsiteY7" fmla="*/ 4079438 h 5116750"/>
              <a:gd name="connsiteX8" fmla="*/ 26817 w 7772118"/>
              <a:gd name="connsiteY8" fmla="*/ 2902523 h 5116750"/>
              <a:gd name="connsiteX9" fmla="*/ 137080 w 7772118"/>
              <a:gd name="connsiteY9" fmla="*/ 2116479 h 5116750"/>
              <a:gd name="connsiteX10" fmla="*/ 885755 w 7772118"/>
              <a:gd name="connsiteY10" fmla="*/ 998674 h 5116750"/>
              <a:gd name="connsiteX11" fmla="*/ 811300 w 7772118"/>
              <a:gd name="connsiteY11" fmla="*/ 373158 h 5116750"/>
              <a:gd name="connsiteX12" fmla="*/ 1771759 w 7772118"/>
              <a:gd name="connsiteY12" fmla="*/ 499346 h 5116750"/>
              <a:gd name="connsiteX13" fmla="*/ 3729138 w 7772118"/>
              <a:gd name="connsiteY13" fmla="*/ 1 h 5116750"/>
              <a:gd name="connsiteX0" fmla="*/ 3729138 w 7772118"/>
              <a:gd name="connsiteY0" fmla="*/ 1 h 5096139"/>
              <a:gd name="connsiteX1" fmla="*/ 6244743 w 7772118"/>
              <a:gd name="connsiteY1" fmla="*/ 504118 h 5096139"/>
              <a:gd name="connsiteX2" fmla="*/ 7718780 w 7772118"/>
              <a:gd name="connsiteY2" fmla="*/ 1956116 h 5096139"/>
              <a:gd name="connsiteX3" fmla="*/ 7045585 w 7772118"/>
              <a:gd name="connsiteY3" fmla="*/ 4594118 h 5096139"/>
              <a:gd name="connsiteX4" fmla="*/ 3357586 w 7772118"/>
              <a:gd name="connsiteY4" fmla="*/ 5060764 h 5096139"/>
              <a:gd name="connsiteX5" fmla="*/ 475382 w 7772118"/>
              <a:gd name="connsiteY5" fmla="*/ 4100663 h 5096139"/>
              <a:gd name="connsiteX6" fmla="*/ 471112 w 7772118"/>
              <a:gd name="connsiteY6" fmla="*/ 4094686 h 5096139"/>
              <a:gd name="connsiteX7" fmla="*/ 455368 w 7772118"/>
              <a:gd name="connsiteY7" fmla="*/ 4079438 h 5096139"/>
              <a:gd name="connsiteX8" fmla="*/ 26817 w 7772118"/>
              <a:gd name="connsiteY8" fmla="*/ 2902523 h 5096139"/>
              <a:gd name="connsiteX9" fmla="*/ 137080 w 7772118"/>
              <a:gd name="connsiteY9" fmla="*/ 2116479 h 5096139"/>
              <a:gd name="connsiteX10" fmla="*/ 885755 w 7772118"/>
              <a:gd name="connsiteY10" fmla="*/ 998674 h 5096139"/>
              <a:gd name="connsiteX11" fmla="*/ 811300 w 7772118"/>
              <a:gd name="connsiteY11" fmla="*/ 373158 h 5096139"/>
              <a:gd name="connsiteX12" fmla="*/ 1771759 w 7772118"/>
              <a:gd name="connsiteY12" fmla="*/ 499346 h 5096139"/>
              <a:gd name="connsiteX13" fmla="*/ 3729138 w 7772118"/>
              <a:gd name="connsiteY13" fmla="*/ 1 h 5096139"/>
              <a:gd name="connsiteX0" fmla="*/ 3729138 w 7764503"/>
              <a:gd name="connsiteY0" fmla="*/ 1 h 5061926"/>
              <a:gd name="connsiteX1" fmla="*/ 6244743 w 7764503"/>
              <a:gd name="connsiteY1" fmla="*/ 504118 h 5061926"/>
              <a:gd name="connsiteX2" fmla="*/ 7718780 w 7764503"/>
              <a:gd name="connsiteY2" fmla="*/ 1956116 h 5061926"/>
              <a:gd name="connsiteX3" fmla="*/ 7009765 w 7764503"/>
              <a:gd name="connsiteY3" fmla="*/ 4240028 h 5061926"/>
              <a:gd name="connsiteX4" fmla="*/ 3357586 w 7764503"/>
              <a:gd name="connsiteY4" fmla="*/ 5060764 h 5061926"/>
              <a:gd name="connsiteX5" fmla="*/ 475382 w 7764503"/>
              <a:gd name="connsiteY5" fmla="*/ 4100663 h 5061926"/>
              <a:gd name="connsiteX6" fmla="*/ 471112 w 7764503"/>
              <a:gd name="connsiteY6" fmla="*/ 4094686 h 5061926"/>
              <a:gd name="connsiteX7" fmla="*/ 455368 w 7764503"/>
              <a:gd name="connsiteY7" fmla="*/ 4079438 h 5061926"/>
              <a:gd name="connsiteX8" fmla="*/ 26817 w 7764503"/>
              <a:gd name="connsiteY8" fmla="*/ 2902523 h 5061926"/>
              <a:gd name="connsiteX9" fmla="*/ 137080 w 7764503"/>
              <a:gd name="connsiteY9" fmla="*/ 2116479 h 5061926"/>
              <a:gd name="connsiteX10" fmla="*/ 885755 w 7764503"/>
              <a:gd name="connsiteY10" fmla="*/ 998674 h 5061926"/>
              <a:gd name="connsiteX11" fmla="*/ 811300 w 7764503"/>
              <a:gd name="connsiteY11" fmla="*/ 373158 h 5061926"/>
              <a:gd name="connsiteX12" fmla="*/ 1771759 w 7764503"/>
              <a:gd name="connsiteY12" fmla="*/ 499346 h 5061926"/>
              <a:gd name="connsiteX13" fmla="*/ 3729138 w 7764503"/>
              <a:gd name="connsiteY13" fmla="*/ 1 h 5061926"/>
              <a:gd name="connsiteX0" fmla="*/ 3729138 w 7746582"/>
              <a:gd name="connsiteY0" fmla="*/ 1 h 5061961"/>
              <a:gd name="connsiteX1" fmla="*/ 6244743 w 7746582"/>
              <a:gd name="connsiteY1" fmla="*/ 504118 h 5061961"/>
              <a:gd name="connsiteX2" fmla="*/ 7698507 w 7746582"/>
              <a:gd name="connsiteY2" fmla="*/ 1893640 h 5061961"/>
              <a:gd name="connsiteX3" fmla="*/ 7009765 w 7746582"/>
              <a:gd name="connsiteY3" fmla="*/ 4240028 h 5061961"/>
              <a:gd name="connsiteX4" fmla="*/ 3357586 w 7746582"/>
              <a:gd name="connsiteY4" fmla="*/ 5060764 h 5061961"/>
              <a:gd name="connsiteX5" fmla="*/ 475382 w 7746582"/>
              <a:gd name="connsiteY5" fmla="*/ 4100663 h 5061961"/>
              <a:gd name="connsiteX6" fmla="*/ 471112 w 7746582"/>
              <a:gd name="connsiteY6" fmla="*/ 4094686 h 5061961"/>
              <a:gd name="connsiteX7" fmla="*/ 455368 w 7746582"/>
              <a:gd name="connsiteY7" fmla="*/ 4079438 h 5061961"/>
              <a:gd name="connsiteX8" fmla="*/ 26817 w 7746582"/>
              <a:gd name="connsiteY8" fmla="*/ 2902523 h 5061961"/>
              <a:gd name="connsiteX9" fmla="*/ 137080 w 7746582"/>
              <a:gd name="connsiteY9" fmla="*/ 2116479 h 5061961"/>
              <a:gd name="connsiteX10" fmla="*/ 885755 w 7746582"/>
              <a:gd name="connsiteY10" fmla="*/ 998674 h 5061961"/>
              <a:gd name="connsiteX11" fmla="*/ 811300 w 7746582"/>
              <a:gd name="connsiteY11" fmla="*/ 373158 h 5061961"/>
              <a:gd name="connsiteX12" fmla="*/ 1771759 w 7746582"/>
              <a:gd name="connsiteY12" fmla="*/ 499346 h 5061961"/>
              <a:gd name="connsiteX13" fmla="*/ 3729138 w 7746582"/>
              <a:gd name="connsiteY13" fmla="*/ 1 h 5061961"/>
              <a:gd name="connsiteX0" fmla="*/ 3729138 w 7748607"/>
              <a:gd name="connsiteY0" fmla="*/ 1 h 5061961"/>
              <a:gd name="connsiteX1" fmla="*/ 6244743 w 7748607"/>
              <a:gd name="connsiteY1" fmla="*/ 504118 h 5061961"/>
              <a:gd name="connsiteX2" fmla="*/ 7698507 w 7748607"/>
              <a:gd name="connsiteY2" fmla="*/ 1893640 h 5061961"/>
              <a:gd name="connsiteX3" fmla="*/ 7009765 w 7748607"/>
              <a:gd name="connsiteY3" fmla="*/ 4240028 h 5061961"/>
              <a:gd name="connsiteX4" fmla="*/ 3357586 w 7748607"/>
              <a:gd name="connsiteY4" fmla="*/ 5060764 h 5061961"/>
              <a:gd name="connsiteX5" fmla="*/ 475382 w 7748607"/>
              <a:gd name="connsiteY5" fmla="*/ 4100663 h 5061961"/>
              <a:gd name="connsiteX6" fmla="*/ 471112 w 7748607"/>
              <a:gd name="connsiteY6" fmla="*/ 4094686 h 5061961"/>
              <a:gd name="connsiteX7" fmla="*/ 455368 w 7748607"/>
              <a:gd name="connsiteY7" fmla="*/ 4079438 h 5061961"/>
              <a:gd name="connsiteX8" fmla="*/ 26817 w 7748607"/>
              <a:gd name="connsiteY8" fmla="*/ 2902523 h 5061961"/>
              <a:gd name="connsiteX9" fmla="*/ 137080 w 7748607"/>
              <a:gd name="connsiteY9" fmla="*/ 2116479 h 5061961"/>
              <a:gd name="connsiteX10" fmla="*/ 885755 w 7748607"/>
              <a:gd name="connsiteY10" fmla="*/ 998674 h 5061961"/>
              <a:gd name="connsiteX11" fmla="*/ 811300 w 7748607"/>
              <a:gd name="connsiteY11" fmla="*/ 373158 h 5061961"/>
              <a:gd name="connsiteX12" fmla="*/ 1771759 w 7748607"/>
              <a:gd name="connsiteY12" fmla="*/ 499346 h 5061961"/>
              <a:gd name="connsiteX13" fmla="*/ 3729138 w 7748607"/>
              <a:gd name="connsiteY13" fmla="*/ 1 h 5061961"/>
              <a:gd name="connsiteX0" fmla="*/ 3729138 w 7741343"/>
              <a:gd name="connsiteY0" fmla="*/ 1 h 5061961"/>
              <a:gd name="connsiteX1" fmla="*/ 6244743 w 7741343"/>
              <a:gd name="connsiteY1" fmla="*/ 504118 h 5061961"/>
              <a:gd name="connsiteX2" fmla="*/ 7698507 w 7741343"/>
              <a:gd name="connsiteY2" fmla="*/ 1893640 h 5061961"/>
              <a:gd name="connsiteX3" fmla="*/ 7009765 w 7741343"/>
              <a:gd name="connsiteY3" fmla="*/ 4240028 h 5061961"/>
              <a:gd name="connsiteX4" fmla="*/ 3357586 w 7741343"/>
              <a:gd name="connsiteY4" fmla="*/ 5060764 h 5061961"/>
              <a:gd name="connsiteX5" fmla="*/ 475382 w 7741343"/>
              <a:gd name="connsiteY5" fmla="*/ 4100663 h 5061961"/>
              <a:gd name="connsiteX6" fmla="*/ 471112 w 7741343"/>
              <a:gd name="connsiteY6" fmla="*/ 4094686 h 5061961"/>
              <a:gd name="connsiteX7" fmla="*/ 455368 w 7741343"/>
              <a:gd name="connsiteY7" fmla="*/ 4079438 h 5061961"/>
              <a:gd name="connsiteX8" fmla="*/ 26817 w 7741343"/>
              <a:gd name="connsiteY8" fmla="*/ 2902523 h 5061961"/>
              <a:gd name="connsiteX9" fmla="*/ 137080 w 7741343"/>
              <a:gd name="connsiteY9" fmla="*/ 2116479 h 5061961"/>
              <a:gd name="connsiteX10" fmla="*/ 885755 w 7741343"/>
              <a:gd name="connsiteY10" fmla="*/ 998674 h 5061961"/>
              <a:gd name="connsiteX11" fmla="*/ 811300 w 7741343"/>
              <a:gd name="connsiteY11" fmla="*/ 373158 h 5061961"/>
              <a:gd name="connsiteX12" fmla="*/ 1771759 w 7741343"/>
              <a:gd name="connsiteY12" fmla="*/ 499346 h 5061961"/>
              <a:gd name="connsiteX13" fmla="*/ 3729138 w 7741343"/>
              <a:gd name="connsiteY13" fmla="*/ 1 h 5061961"/>
              <a:gd name="connsiteX0" fmla="*/ 3729138 w 7741193"/>
              <a:gd name="connsiteY0" fmla="*/ 1 h 5061961"/>
              <a:gd name="connsiteX1" fmla="*/ 6323144 w 7741193"/>
              <a:gd name="connsiteY1" fmla="*/ 313740 h 5061961"/>
              <a:gd name="connsiteX2" fmla="*/ 7698507 w 7741193"/>
              <a:gd name="connsiteY2" fmla="*/ 1893640 h 5061961"/>
              <a:gd name="connsiteX3" fmla="*/ 7009765 w 7741193"/>
              <a:gd name="connsiteY3" fmla="*/ 4240028 h 5061961"/>
              <a:gd name="connsiteX4" fmla="*/ 3357586 w 7741193"/>
              <a:gd name="connsiteY4" fmla="*/ 5060764 h 5061961"/>
              <a:gd name="connsiteX5" fmla="*/ 475382 w 7741193"/>
              <a:gd name="connsiteY5" fmla="*/ 4100663 h 5061961"/>
              <a:gd name="connsiteX6" fmla="*/ 471112 w 7741193"/>
              <a:gd name="connsiteY6" fmla="*/ 4094686 h 5061961"/>
              <a:gd name="connsiteX7" fmla="*/ 455368 w 7741193"/>
              <a:gd name="connsiteY7" fmla="*/ 4079438 h 5061961"/>
              <a:gd name="connsiteX8" fmla="*/ 26817 w 7741193"/>
              <a:gd name="connsiteY8" fmla="*/ 2902523 h 5061961"/>
              <a:gd name="connsiteX9" fmla="*/ 137080 w 7741193"/>
              <a:gd name="connsiteY9" fmla="*/ 2116479 h 5061961"/>
              <a:gd name="connsiteX10" fmla="*/ 885755 w 7741193"/>
              <a:gd name="connsiteY10" fmla="*/ 998674 h 5061961"/>
              <a:gd name="connsiteX11" fmla="*/ 811300 w 7741193"/>
              <a:gd name="connsiteY11" fmla="*/ 373158 h 5061961"/>
              <a:gd name="connsiteX12" fmla="*/ 1771759 w 7741193"/>
              <a:gd name="connsiteY12" fmla="*/ 499346 h 5061961"/>
              <a:gd name="connsiteX13" fmla="*/ 3729138 w 7741193"/>
              <a:gd name="connsiteY13" fmla="*/ 1 h 5061961"/>
              <a:gd name="connsiteX0" fmla="*/ 3730409 w 7742464"/>
              <a:gd name="connsiteY0" fmla="*/ 1 h 5061961"/>
              <a:gd name="connsiteX1" fmla="*/ 6324415 w 7742464"/>
              <a:gd name="connsiteY1" fmla="*/ 313740 h 5061961"/>
              <a:gd name="connsiteX2" fmla="*/ 7699778 w 7742464"/>
              <a:gd name="connsiteY2" fmla="*/ 1893640 h 5061961"/>
              <a:gd name="connsiteX3" fmla="*/ 7011036 w 7742464"/>
              <a:gd name="connsiteY3" fmla="*/ 4240028 h 5061961"/>
              <a:gd name="connsiteX4" fmla="*/ 3358857 w 7742464"/>
              <a:gd name="connsiteY4" fmla="*/ 5060764 h 5061961"/>
              <a:gd name="connsiteX5" fmla="*/ 476653 w 7742464"/>
              <a:gd name="connsiteY5" fmla="*/ 4100663 h 5061961"/>
              <a:gd name="connsiteX6" fmla="*/ 472383 w 7742464"/>
              <a:gd name="connsiteY6" fmla="*/ 4094686 h 5061961"/>
              <a:gd name="connsiteX7" fmla="*/ 473817 w 7742464"/>
              <a:gd name="connsiteY7" fmla="*/ 4387149 h 5061961"/>
              <a:gd name="connsiteX8" fmla="*/ 28088 w 7742464"/>
              <a:gd name="connsiteY8" fmla="*/ 2902523 h 5061961"/>
              <a:gd name="connsiteX9" fmla="*/ 138351 w 7742464"/>
              <a:gd name="connsiteY9" fmla="*/ 2116479 h 5061961"/>
              <a:gd name="connsiteX10" fmla="*/ 887026 w 7742464"/>
              <a:gd name="connsiteY10" fmla="*/ 998674 h 5061961"/>
              <a:gd name="connsiteX11" fmla="*/ 812571 w 7742464"/>
              <a:gd name="connsiteY11" fmla="*/ 373158 h 5061961"/>
              <a:gd name="connsiteX12" fmla="*/ 1773030 w 7742464"/>
              <a:gd name="connsiteY12" fmla="*/ 499346 h 5061961"/>
              <a:gd name="connsiteX13" fmla="*/ 3730409 w 7742464"/>
              <a:gd name="connsiteY13" fmla="*/ 1 h 5061961"/>
              <a:gd name="connsiteX0" fmla="*/ 3730409 w 7742464"/>
              <a:gd name="connsiteY0" fmla="*/ 1 h 5061961"/>
              <a:gd name="connsiteX1" fmla="*/ 6324415 w 7742464"/>
              <a:gd name="connsiteY1" fmla="*/ 313740 h 5061961"/>
              <a:gd name="connsiteX2" fmla="*/ 7699778 w 7742464"/>
              <a:gd name="connsiteY2" fmla="*/ 1893640 h 5061961"/>
              <a:gd name="connsiteX3" fmla="*/ 7011036 w 7742464"/>
              <a:gd name="connsiteY3" fmla="*/ 4240028 h 5061961"/>
              <a:gd name="connsiteX4" fmla="*/ 3358857 w 7742464"/>
              <a:gd name="connsiteY4" fmla="*/ 5060764 h 5061961"/>
              <a:gd name="connsiteX5" fmla="*/ 476653 w 7742464"/>
              <a:gd name="connsiteY5" fmla="*/ 4100663 h 5061961"/>
              <a:gd name="connsiteX6" fmla="*/ 473817 w 7742464"/>
              <a:gd name="connsiteY6" fmla="*/ 4387149 h 5061961"/>
              <a:gd name="connsiteX7" fmla="*/ 28088 w 7742464"/>
              <a:gd name="connsiteY7" fmla="*/ 2902523 h 5061961"/>
              <a:gd name="connsiteX8" fmla="*/ 138351 w 7742464"/>
              <a:gd name="connsiteY8" fmla="*/ 2116479 h 5061961"/>
              <a:gd name="connsiteX9" fmla="*/ 887026 w 7742464"/>
              <a:gd name="connsiteY9" fmla="*/ 998674 h 5061961"/>
              <a:gd name="connsiteX10" fmla="*/ 812571 w 7742464"/>
              <a:gd name="connsiteY10" fmla="*/ 373158 h 5061961"/>
              <a:gd name="connsiteX11" fmla="*/ 1773030 w 7742464"/>
              <a:gd name="connsiteY11" fmla="*/ 499346 h 5061961"/>
              <a:gd name="connsiteX12" fmla="*/ 3730409 w 7742464"/>
              <a:gd name="connsiteY12" fmla="*/ 1 h 5061961"/>
              <a:gd name="connsiteX0" fmla="*/ 3730409 w 7742464"/>
              <a:gd name="connsiteY0" fmla="*/ 1 h 5062019"/>
              <a:gd name="connsiteX1" fmla="*/ 6324415 w 7742464"/>
              <a:gd name="connsiteY1" fmla="*/ 313740 h 5062019"/>
              <a:gd name="connsiteX2" fmla="*/ 7699778 w 7742464"/>
              <a:gd name="connsiteY2" fmla="*/ 1893640 h 5062019"/>
              <a:gd name="connsiteX3" fmla="*/ 7011036 w 7742464"/>
              <a:gd name="connsiteY3" fmla="*/ 4240028 h 5062019"/>
              <a:gd name="connsiteX4" fmla="*/ 3358857 w 7742464"/>
              <a:gd name="connsiteY4" fmla="*/ 5060764 h 5062019"/>
              <a:gd name="connsiteX5" fmla="*/ 473817 w 7742464"/>
              <a:gd name="connsiteY5" fmla="*/ 4387149 h 5062019"/>
              <a:gd name="connsiteX6" fmla="*/ 28088 w 7742464"/>
              <a:gd name="connsiteY6" fmla="*/ 2902523 h 5062019"/>
              <a:gd name="connsiteX7" fmla="*/ 138351 w 7742464"/>
              <a:gd name="connsiteY7" fmla="*/ 2116479 h 5062019"/>
              <a:gd name="connsiteX8" fmla="*/ 887026 w 7742464"/>
              <a:gd name="connsiteY8" fmla="*/ 998674 h 5062019"/>
              <a:gd name="connsiteX9" fmla="*/ 812571 w 7742464"/>
              <a:gd name="connsiteY9" fmla="*/ 373158 h 5062019"/>
              <a:gd name="connsiteX10" fmla="*/ 1773030 w 7742464"/>
              <a:gd name="connsiteY10" fmla="*/ 499346 h 5062019"/>
              <a:gd name="connsiteX11" fmla="*/ 3730409 w 7742464"/>
              <a:gd name="connsiteY11" fmla="*/ 1 h 5062019"/>
              <a:gd name="connsiteX0" fmla="*/ 3736775 w 7748830"/>
              <a:gd name="connsiteY0" fmla="*/ 1 h 5084826"/>
              <a:gd name="connsiteX1" fmla="*/ 6330781 w 7748830"/>
              <a:gd name="connsiteY1" fmla="*/ 313740 h 5084826"/>
              <a:gd name="connsiteX2" fmla="*/ 7706144 w 7748830"/>
              <a:gd name="connsiteY2" fmla="*/ 1893640 h 5084826"/>
              <a:gd name="connsiteX3" fmla="*/ 7017402 w 7748830"/>
              <a:gd name="connsiteY3" fmla="*/ 4240028 h 5084826"/>
              <a:gd name="connsiteX4" fmla="*/ 3365223 w 7748830"/>
              <a:gd name="connsiteY4" fmla="*/ 5060764 h 5084826"/>
              <a:gd name="connsiteX5" fmla="*/ 566153 w 7748830"/>
              <a:gd name="connsiteY5" fmla="*/ 4685337 h 5084826"/>
              <a:gd name="connsiteX6" fmla="*/ 34454 w 7748830"/>
              <a:gd name="connsiteY6" fmla="*/ 2902523 h 5084826"/>
              <a:gd name="connsiteX7" fmla="*/ 144717 w 7748830"/>
              <a:gd name="connsiteY7" fmla="*/ 2116479 h 5084826"/>
              <a:gd name="connsiteX8" fmla="*/ 893392 w 7748830"/>
              <a:gd name="connsiteY8" fmla="*/ 998674 h 5084826"/>
              <a:gd name="connsiteX9" fmla="*/ 818937 w 7748830"/>
              <a:gd name="connsiteY9" fmla="*/ 373158 h 5084826"/>
              <a:gd name="connsiteX10" fmla="*/ 1779396 w 7748830"/>
              <a:gd name="connsiteY10" fmla="*/ 499346 h 5084826"/>
              <a:gd name="connsiteX11" fmla="*/ 3736775 w 7748830"/>
              <a:gd name="connsiteY11" fmla="*/ 1 h 5084826"/>
              <a:gd name="connsiteX0" fmla="*/ 3626592 w 7638647"/>
              <a:gd name="connsiteY0" fmla="*/ 1 h 5105505"/>
              <a:gd name="connsiteX1" fmla="*/ 6220598 w 7638647"/>
              <a:gd name="connsiteY1" fmla="*/ 313740 h 5105505"/>
              <a:gd name="connsiteX2" fmla="*/ 7595961 w 7638647"/>
              <a:gd name="connsiteY2" fmla="*/ 1893640 h 5105505"/>
              <a:gd name="connsiteX3" fmla="*/ 6907219 w 7638647"/>
              <a:gd name="connsiteY3" fmla="*/ 4240028 h 5105505"/>
              <a:gd name="connsiteX4" fmla="*/ 3255040 w 7638647"/>
              <a:gd name="connsiteY4" fmla="*/ 5060764 h 5105505"/>
              <a:gd name="connsiteX5" fmla="*/ 455970 w 7638647"/>
              <a:gd name="connsiteY5" fmla="*/ 4685337 h 5105505"/>
              <a:gd name="connsiteX6" fmla="*/ 34534 w 7638647"/>
              <a:gd name="connsiteY6" fmla="*/ 2116479 h 5105505"/>
              <a:gd name="connsiteX7" fmla="*/ 783209 w 7638647"/>
              <a:gd name="connsiteY7" fmla="*/ 998674 h 5105505"/>
              <a:gd name="connsiteX8" fmla="*/ 708754 w 7638647"/>
              <a:gd name="connsiteY8" fmla="*/ 373158 h 5105505"/>
              <a:gd name="connsiteX9" fmla="*/ 1669213 w 7638647"/>
              <a:gd name="connsiteY9" fmla="*/ 499346 h 5105505"/>
              <a:gd name="connsiteX10" fmla="*/ 3626592 w 7638647"/>
              <a:gd name="connsiteY10" fmla="*/ 1 h 5105505"/>
              <a:gd name="connsiteX0" fmla="*/ 3603023 w 7615078"/>
              <a:gd name="connsiteY0" fmla="*/ 1 h 5124997"/>
              <a:gd name="connsiteX1" fmla="*/ 6197029 w 7615078"/>
              <a:gd name="connsiteY1" fmla="*/ 313740 h 5124997"/>
              <a:gd name="connsiteX2" fmla="*/ 7572392 w 7615078"/>
              <a:gd name="connsiteY2" fmla="*/ 1893640 h 5124997"/>
              <a:gd name="connsiteX3" fmla="*/ 6883650 w 7615078"/>
              <a:gd name="connsiteY3" fmla="*/ 4240028 h 5124997"/>
              <a:gd name="connsiteX4" fmla="*/ 3231471 w 7615078"/>
              <a:gd name="connsiteY4" fmla="*/ 5060764 h 5124997"/>
              <a:gd name="connsiteX5" fmla="*/ 633161 w 7615078"/>
              <a:gd name="connsiteY5" fmla="*/ 4739149 h 5124997"/>
              <a:gd name="connsiteX6" fmla="*/ 10965 w 7615078"/>
              <a:gd name="connsiteY6" fmla="*/ 2116479 h 5124997"/>
              <a:gd name="connsiteX7" fmla="*/ 759640 w 7615078"/>
              <a:gd name="connsiteY7" fmla="*/ 998674 h 5124997"/>
              <a:gd name="connsiteX8" fmla="*/ 685185 w 7615078"/>
              <a:gd name="connsiteY8" fmla="*/ 373158 h 5124997"/>
              <a:gd name="connsiteX9" fmla="*/ 1645644 w 7615078"/>
              <a:gd name="connsiteY9" fmla="*/ 499346 h 5124997"/>
              <a:gd name="connsiteX10" fmla="*/ 3603023 w 7615078"/>
              <a:gd name="connsiteY10" fmla="*/ 1 h 5124997"/>
              <a:gd name="connsiteX0" fmla="*/ 3604900 w 7616955"/>
              <a:gd name="connsiteY0" fmla="*/ 1 h 5156507"/>
              <a:gd name="connsiteX1" fmla="*/ 6198906 w 7616955"/>
              <a:gd name="connsiteY1" fmla="*/ 313740 h 5156507"/>
              <a:gd name="connsiteX2" fmla="*/ 7574269 w 7616955"/>
              <a:gd name="connsiteY2" fmla="*/ 1893640 h 5156507"/>
              <a:gd name="connsiteX3" fmla="*/ 6885527 w 7616955"/>
              <a:gd name="connsiteY3" fmla="*/ 4240028 h 5156507"/>
              <a:gd name="connsiteX4" fmla="*/ 3233348 w 7616955"/>
              <a:gd name="connsiteY4" fmla="*/ 5060764 h 5156507"/>
              <a:gd name="connsiteX5" fmla="*/ 600275 w 7616955"/>
              <a:gd name="connsiteY5" fmla="*/ 4809242 h 5156507"/>
              <a:gd name="connsiteX6" fmla="*/ 12842 w 7616955"/>
              <a:gd name="connsiteY6" fmla="*/ 2116479 h 5156507"/>
              <a:gd name="connsiteX7" fmla="*/ 761517 w 7616955"/>
              <a:gd name="connsiteY7" fmla="*/ 998674 h 5156507"/>
              <a:gd name="connsiteX8" fmla="*/ 687062 w 7616955"/>
              <a:gd name="connsiteY8" fmla="*/ 373158 h 5156507"/>
              <a:gd name="connsiteX9" fmla="*/ 1647521 w 7616955"/>
              <a:gd name="connsiteY9" fmla="*/ 499346 h 5156507"/>
              <a:gd name="connsiteX10" fmla="*/ 3604900 w 7616955"/>
              <a:gd name="connsiteY10" fmla="*/ 1 h 5156507"/>
              <a:gd name="connsiteX0" fmla="*/ 3605747 w 7617802"/>
              <a:gd name="connsiteY0" fmla="*/ 1 h 5103957"/>
              <a:gd name="connsiteX1" fmla="*/ 6199753 w 7617802"/>
              <a:gd name="connsiteY1" fmla="*/ 313740 h 5103957"/>
              <a:gd name="connsiteX2" fmla="*/ 7575116 w 7617802"/>
              <a:gd name="connsiteY2" fmla="*/ 1893640 h 5103957"/>
              <a:gd name="connsiteX3" fmla="*/ 6886374 w 7617802"/>
              <a:gd name="connsiteY3" fmla="*/ 4240028 h 5103957"/>
              <a:gd name="connsiteX4" fmla="*/ 3234195 w 7617802"/>
              <a:gd name="connsiteY4" fmla="*/ 5060764 h 5103957"/>
              <a:gd name="connsiteX5" fmla="*/ 588097 w 7617802"/>
              <a:gd name="connsiteY5" fmla="*/ 4680481 h 5103957"/>
              <a:gd name="connsiteX6" fmla="*/ 13689 w 7617802"/>
              <a:gd name="connsiteY6" fmla="*/ 2116479 h 5103957"/>
              <a:gd name="connsiteX7" fmla="*/ 762364 w 7617802"/>
              <a:gd name="connsiteY7" fmla="*/ 998674 h 5103957"/>
              <a:gd name="connsiteX8" fmla="*/ 687909 w 7617802"/>
              <a:gd name="connsiteY8" fmla="*/ 373158 h 5103957"/>
              <a:gd name="connsiteX9" fmla="*/ 1648368 w 7617802"/>
              <a:gd name="connsiteY9" fmla="*/ 499346 h 5103957"/>
              <a:gd name="connsiteX10" fmla="*/ 3605747 w 7617802"/>
              <a:gd name="connsiteY10" fmla="*/ 1 h 5103957"/>
              <a:gd name="connsiteX0" fmla="*/ 3603400 w 7615455"/>
              <a:gd name="connsiteY0" fmla="*/ 1 h 5103958"/>
              <a:gd name="connsiteX1" fmla="*/ 6197406 w 7615455"/>
              <a:gd name="connsiteY1" fmla="*/ 313740 h 5103958"/>
              <a:gd name="connsiteX2" fmla="*/ 7572769 w 7615455"/>
              <a:gd name="connsiteY2" fmla="*/ 1893640 h 5103958"/>
              <a:gd name="connsiteX3" fmla="*/ 6884027 w 7615455"/>
              <a:gd name="connsiteY3" fmla="*/ 4240028 h 5103958"/>
              <a:gd name="connsiteX4" fmla="*/ 3231848 w 7615455"/>
              <a:gd name="connsiteY4" fmla="*/ 5060764 h 5103958"/>
              <a:gd name="connsiteX5" fmla="*/ 585750 w 7615455"/>
              <a:gd name="connsiteY5" fmla="*/ 4680481 h 5103958"/>
              <a:gd name="connsiteX6" fmla="*/ 13865 w 7615455"/>
              <a:gd name="connsiteY6" fmla="*/ 2279334 h 5103958"/>
              <a:gd name="connsiteX7" fmla="*/ 760017 w 7615455"/>
              <a:gd name="connsiteY7" fmla="*/ 998674 h 5103958"/>
              <a:gd name="connsiteX8" fmla="*/ 685562 w 7615455"/>
              <a:gd name="connsiteY8" fmla="*/ 373158 h 5103958"/>
              <a:gd name="connsiteX9" fmla="*/ 1646021 w 7615455"/>
              <a:gd name="connsiteY9" fmla="*/ 499346 h 5103958"/>
              <a:gd name="connsiteX10" fmla="*/ 3603400 w 7615455"/>
              <a:gd name="connsiteY10" fmla="*/ 1 h 5103958"/>
              <a:gd name="connsiteX0" fmla="*/ 3603400 w 7554491"/>
              <a:gd name="connsiteY0" fmla="*/ 1 h 5103958"/>
              <a:gd name="connsiteX1" fmla="*/ 6197406 w 7554491"/>
              <a:gd name="connsiteY1" fmla="*/ 313740 h 5103958"/>
              <a:gd name="connsiteX2" fmla="*/ 7502348 w 7554491"/>
              <a:gd name="connsiteY2" fmla="*/ 1887069 h 5103958"/>
              <a:gd name="connsiteX3" fmla="*/ 6884027 w 7554491"/>
              <a:gd name="connsiteY3" fmla="*/ 4240028 h 5103958"/>
              <a:gd name="connsiteX4" fmla="*/ 3231848 w 7554491"/>
              <a:gd name="connsiteY4" fmla="*/ 5060764 h 5103958"/>
              <a:gd name="connsiteX5" fmla="*/ 585750 w 7554491"/>
              <a:gd name="connsiteY5" fmla="*/ 4680481 h 5103958"/>
              <a:gd name="connsiteX6" fmla="*/ 13865 w 7554491"/>
              <a:gd name="connsiteY6" fmla="*/ 2279334 h 5103958"/>
              <a:gd name="connsiteX7" fmla="*/ 760017 w 7554491"/>
              <a:gd name="connsiteY7" fmla="*/ 998674 h 5103958"/>
              <a:gd name="connsiteX8" fmla="*/ 685562 w 7554491"/>
              <a:gd name="connsiteY8" fmla="*/ 373158 h 5103958"/>
              <a:gd name="connsiteX9" fmla="*/ 1646021 w 7554491"/>
              <a:gd name="connsiteY9" fmla="*/ 499346 h 5103958"/>
              <a:gd name="connsiteX10" fmla="*/ 3603400 w 7554491"/>
              <a:gd name="connsiteY10" fmla="*/ 1 h 5103958"/>
              <a:gd name="connsiteX0" fmla="*/ 3603400 w 7546134"/>
              <a:gd name="connsiteY0" fmla="*/ 1 h 5103958"/>
              <a:gd name="connsiteX1" fmla="*/ 6197406 w 7546134"/>
              <a:gd name="connsiteY1" fmla="*/ 313740 h 5103958"/>
              <a:gd name="connsiteX2" fmla="*/ 7502348 w 7546134"/>
              <a:gd name="connsiteY2" fmla="*/ 1887069 h 5103958"/>
              <a:gd name="connsiteX3" fmla="*/ 6884027 w 7546134"/>
              <a:gd name="connsiteY3" fmla="*/ 4240028 h 5103958"/>
              <a:gd name="connsiteX4" fmla="*/ 3231848 w 7546134"/>
              <a:gd name="connsiteY4" fmla="*/ 5060764 h 5103958"/>
              <a:gd name="connsiteX5" fmla="*/ 585750 w 7546134"/>
              <a:gd name="connsiteY5" fmla="*/ 4680481 h 5103958"/>
              <a:gd name="connsiteX6" fmla="*/ 13865 w 7546134"/>
              <a:gd name="connsiteY6" fmla="*/ 2279334 h 5103958"/>
              <a:gd name="connsiteX7" fmla="*/ 760017 w 7546134"/>
              <a:gd name="connsiteY7" fmla="*/ 998674 h 5103958"/>
              <a:gd name="connsiteX8" fmla="*/ 685562 w 7546134"/>
              <a:gd name="connsiteY8" fmla="*/ 373158 h 5103958"/>
              <a:gd name="connsiteX9" fmla="*/ 1646021 w 7546134"/>
              <a:gd name="connsiteY9" fmla="*/ 499346 h 5103958"/>
              <a:gd name="connsiteX10" fmla="*/ 3603400 w 7546134"/>
              <a:gd name="connsiteY10" fmla="*/ 1 h 5103958"/>
              <a:gd name="connsiteX0" fmla="*/ 3603400 w 7546134"/>
              <a:gd name="connsiteY0" fmla="*/ 33665 h 5137622"/>
              <a:gd name="connsiteX1" fmla="*/ 6197406 w 7546134"/>
              <a:gd name="connsiteY1" fmla="*/ 347404 h 5137622"/>
              <a:gd name="connsiteX2" fmla="*/ 7502348 w 7546134"/>
              <a:gd name="connsiteY2" fmla="*/ 1920733 h 5137622"/>
              <a:gd name="connsiteX3" fmla="*/ 6884027 w 7546134"/>
              <a:gd name="connsiteY3" fmla="*/ 4273692 h 5137622"/>
              <a:gd name="connsiteX4" fmla="*/ 3231848 w 7546134"/>
              <a:gd name="connsiteY4" fmla="*/ 5094428 h 5137622"/>
              <a:gd name="connsiteX5" fmla="*/ 585750 w 7546134"/>
              <a:gd name="connsiteY5" fmla="*/ 4714145 h 5137622"/>
              <a:gd name="connsiteX6" fmla="*/ 13865 w 7546134"/>
              <a:gd name="connsiteY6" fmla="*/ 2312998 h 5137622"/>
              <a:gd name="connsiteX7" fmla="*/ 760017 w 7546134"/>
              <a:gd name="connsiteY7" fmla="*/ 1032338 h 5137622"/>
              <a:gd name="connsiteX8" fmla="*/ 685562 w 7546134"/>
              <a:gd name="connsiteY8" fmla="*/ 406822 h 5137622"/>
              <a:gd name="connsiteX9" fmla="*/ 1646021 w 7546134"/>
              <a:gd name="connsiteY9" fmla="*/ 533010 h 5137622"/>
              <a:gd name="connsiteX10" fmla="*/ 3603400 w 7546134"/>
              <a:gd name="connsiteY10" fmla="*/ 33665 h 5137622"/>
              <a:gd name="connsiteX0" fmla="*/ 3603400 w 7546134"/>
              <a:gd name="connsiteY0" fmla="*/ 33665 h 5137622"/>
              <a:gd name="connsiteX1" fmla="*/ 6197406 w 7546134"/>
              <a:gd name="connsiteY1" fmla="*/ 347404 h 5137622"/>
              <a:gd name="connsiteX2" fmla="*/ 7502348 w 7546134"/>
              <a:gd name="connsiteY2" fmla="*/ 1920733 h 5137622"/>
              <a:gd name="connsiteX3" fmla="*/ 6884027 w 7546134"/>
              <a:gd name="connsiteY3" fmla="*/ 4273692 h 5137622"/>
              <a:gd name="connsiteX4" fmla="*/ 3231848 w 7546134"/>
              <a:gd name="connsiteY4" fmla="*/ 5094428 h 5137622"/>
              <a:gd name="connsiteX5" fmla="*/ 585750 w 7546134"/>
              <a:gd name="connsiteY5" fmla="*/ 4714145 h 5137622"/>
              <a:gd name="connsiteX6" fmla="*/ 13865 w 7546134"/>
              <a:gd name="connsiteY6" fmla="*/ 2312998 h 5137622"/>
              <a:gd name="connsiteX7" fmla="*/ 760017 w 7546134"/>
              <a:gd name="connsiteY7" fmla="*/ 1032338 h 5137622"/>
              <a:gd name="connsiteX8" fmla="*/ 685562 w 7546134"/>
              <a:gd name="connsiteY8" fmla="*/ 406822 h 5137622"/>
              <a:gd name="connsiteX9" fmla="*/ 1646021 w 7546134"/>
              <a:gd name="connsiteY9" fmla="*/ 533010 h 5137622"/>
              <a:gd name="connsiteX10" fmla="*/ 3603400 w 7546134"/>
              <a:gd name="connsiteY10" fmla="*/ 33665 h 5137622"/>
              <a:gd name="connsiteX0" fmla="*/ 3603400 w 7417783"/>
              <a:gd name="connsiteY0" fmla="*/ 31687 h 5135644"/>
              <a:gd name="connsiteX1" fmla="*/ 6197406 w 7417783"/>
              <a:gd name="connsiteY1" fmla="*/ 345426 h 5135644"/>
              <a:gd name="connsiteX2" fmla="*/ 7339607 w 7417783"/>
              <a:gd name="connsiteY2" fmla="*/ 1827041 h 5135644"/>
              <a:gd name="connsiteX3" fmla="*/ 6884027 w 7417783"/>
              <a:gd name="connsiteY3" fmla="*/ 4271714 h 5135644"/>
              <a:gd name="connsiteX4" fmla="*/ 3231848 w 7417783"/>
              <a:gd name="connsiteY4" fmla="*/ 5092450 h 5135644"/>
              <a:gd name="connsiteX5" fmla="*/ 585750 w 7417783"/>
              <a:gd name="connsiteY5" fmla="*/ 4712167 h 5135644"/>
              <a:gd name="connsiteX6" fmla="*/ 13865 w 7417783"/>
              <a:gd name="connsiteY6" fmla="*/ 2311020 h 5135644"/>
              <a:gd name="connsiteX7" fmla="*/ 760017 w 7417783"/>
              <a:gd name="connsiteY7" fmla="*/ 1030360 h 5135644"/>
              <a:gd name="connsiteX8" fmla="*/ 685562 w 7417783"/>
              <a:gd name="connsiteY8" fmla="*/ 404844 h 5135644"/>
              <a:gd name="connsiteX9" fmla="*/ 1646021 w 7417783"/>
              <a:gd name="connsiteY9" fmla="*/ 531032 h 5135644"/>
              <a:gd name="connsiteX10" fmla="*/ 3603400 w 7417783"/>
              <a:gd name="connsiteY10" fmla="*/ 31687 h 5135644"/>
              <a:gd name="connsiteX0" fmla="*/ 3603400 w 7374876"/>
              <a:gd name="connsiteY0" fmla="*/ 31687 h 5136334"/>
              <a:gd name="connsiteX1" fmla="*/ 6197406 w 7374876"/>
              <a:gd name="connsiteY1" fmla="*/ 345426 h 5136334"/>
              <a:gd name="connsiteX2" fmla="*/ 7339607 w 7374876"/>
              <a:gd name="connsiteY2" fmla="*/ 1827041 h 5136334"/>
              <a:gd name="connsiteX3" fmla="*/ 6715667 w 7374876"/>
              <a:gd name="connsiteY3" fmla="*/ 4262378 h 5136334"/>
              <a:gd name="connsiteX4" fmla="*/ 3231848 w 7374876"/>
              <a:gd name="connsiteY4" fmla="*/ 5092450 h 5136334"/>
              <a:gd name="connsiteX5" fmla="*/ 585750 w 7374876"/>
              <a:gd name="connsiteY5" fmla="*/ 4712167 h 5136334"/>
              <a:gd name="connsiteX6" fmla="*/ 13865 w 7374876"/>
              <a:gd name="connsiteY6" fmla="*/ 2311020 h 5136334"/>
              <a:gd name="connsiteX7" fmla="*/ 760017 w 7374876"/>
              <a:gd name="connsiteY7" fmla="*/ 1030360 h 5136334"/>
              <a:gd name="connsiteX8" fmla="*/ 685562 w 7374876"/>
              <a:gd name="connsiteY8" fmla="*/ 404844 h 5136334"/>
              <a:gd name="connsiteX9" fmla="*/ 1646021 w 7374876"/>
              <a:gd name="connsiteY9" fmla="*/ 531032 h 5136334"/>
              <a:gd name="connsiteX10" fmla="*/ 3603400 w 7374876"/>
              <a:gd name="connsiteY10" fmla="*/ 31687 h 5136334"/>
              <a:gd name="connsiteX0" fmla="*/ 3603400 w 7366286"/>
              <a:gd name="connsiteY0" fmla="*/ 31687 h 5147961"/>
              <a:gd name="connsiteX1" fmla="*/ 6197406 w 7366286"/>
              <a:gd name="connsiteY1" fmla="*/ 345426 h 5147961"/>
              <a:gd name="connsiteX2" fmla="*/ 7339607 w 7366286"/>
              <a:gd name="connsiteY2" fmla="*/ 1827041 h 5147961"/>
              <a:gd name="connsiteX3" fmla="*/ 6671868 w 7366286"/>
              <a:gd name="connsiteY3" fmla="*/ 4105237 h 5147961"/>
              <a:gd name="connsiteX4" fmla="*/ 3231848 w 7366286"/>
              <a:gd name="connsiteY4" fmla="*/ 5092450 h 5147961"/>
              <a:gd name="connsiteX5" fmla="*/ 585750 w 7366286"/>
              <a:gd name="connsiteY5" fmla="*/ 4712167 h 5147961"/>
              <a:gd name="connsiteX6" fmla="*/ 13865 w 7366286"/>
              <a:gd name="connsiteY6" fmla="*/ 2311020 h 5147961"/>
              <a:gd name="connsiteX7" fmla="*/ 760017 w 7366286"/>
              <a:gd name="connsiteY7" fmla="*/ 1030360 h 5147961"/>
              <a:gd name="connsiteX8" fmla="*/ 685562 w 7366286"/>
              <a:gd name="connsiteY8" fmla="*/ 404844 h 5147961"/>
              <a:gd name="connsiteX9" fmla="*/ 1646021 w 7366286"/>
              <a:gd name="connsiteY9" fmla="*/ 531032 h 5147961"/>
              <a:gd name="connsiteX10" fmla="*/ 3603400 w 7366286"/>
              <a:gd name="connsiteY10" fmla="*/ 31687 h 5147961"/>
              <a:gd name="connsiteX0" fmla="*/ 3603400 w 7359988"/>
              <a:gd name="connsiteY0" fmla="*/ 31687 h 5146347"/>
              <a:gd name="connsiteX1" fmla="*/ 6197406 w 7359988"/>
              <a:gd name="connsiteY1" fmla="*/ 345426 h 5146347"/>
              <a:gd name="connsiteX2" fmla="*/ 7339607 w 7359988"/>
              <a:gd name="connsiteY2" fmla="*/ 1827041 h 5146347"/>
              <a:gd name="connsiteX3" fmla="*/ 6632220 w 7359988"/>
              <a:gd name="connsiteY3" fmla="*/ 4127047 h 5146347"/>
              <a:gd name="connsiteX4" fmla="*/ 3231848 w 7359988"/>
              <a:gd name="connsiteY4" fmla="*/ 5092450 h 5146347"/>
              <a:gd name="connsiteX5" fmla="*/ 585750 w 7359988"/>
              <a:gd name="connsiteY5" fmla="*/ 4712167 h 5146347"/>
              <a:gd name="connsiteX6" fmla="*/ 13865 w 7359988"/>
              <a:gd name="connsiteY6" fmla="*/ 2311020 h 5146347"/>
              <a:gd name="connsiteX7" fmla="*/ 760017 w 7359988"/>
              <a:gd name="connsiteY7" fmla="*/ 1030360 h 5146347"/>
              <a:gd name="connsiteX8" fmla="*/ 685562 w 7359988"/>
              <a:gd name="connsiteY8" fmla="*/ 404844 h 5146347"/>
              <a:gd name="connsiteX9" fmla="*/ 1646021 w 7359988"/>
              <a:gd name="connsiteY9" fmla="*/ 531032 h 5146347"/>
              <a:gd name="connsiteX10" fmla="*/ 3603400 w 7359988"/>
              <a:gd name="connsiteY10" fmla="*/ 31687 h 5146347"/>
              <a:gd name="connsiteX0" fmla="*/ 3603400 w 7283289"/>
              <a:gd name="connsiteY0" fmla="*/ 31590 h 5146250"/>
              <a:gd name="connsiteX1" fmla="*/ 6197406 w 7283289"/>
              <a:gd name="connsiteY1" fmla="*/ 345329 h 5146250"/>
              <a:gd name="connsiteX2" fmla="*/ 7255428 w 7283289"/>
              <a:gd name="connsiteY2" fmla="*/ 1822276 h 5146250"/>
              <a:gd name="connsiteX3" fmla="*/ 6632220 w 7283289"/>
              <a:gd name="connsiteY3" fmla="*/ 4126950 h 5146250"/>
              <a:gd name="connsiteX4" fmla="*/ 3231848 w 7283289"/>
              <a:gd name="connsiteY4" fmla="*/ 5092353 h 5146250"/>
              <a:gd name="connsiteX5" fmla="*/ 585750 w 7283289"/>
              <a:gd name="connsiteY5" fmla="*/ 4712070 h 5146250"/>
              <a:gd name="connsiteX6" fmla="*/ 13865 w 7283289"/>
              <a:gd name="connsiteY6" fmla="*/ 2310923 h 5146250"/>
              <a:gd name="connsiteX7" fmla="*/ 760017 w 7283289"/>
              <a:gd name="connsiteY7" fmla="*/ 1030263 h 5146250"/>
              <a:gd name="connsiteX8" fmla="*/ 685562 w 7283289"/>
              <a:gd name="connsiteY8" fmla="*/ 404747 h 5146250"/>
              <a:gd name="connsiteX9" fmla="*/ 1646021 w 7283289"/>
              <a:gd name="connsiteY9" fmla="*/ 530935 h 5146250"/>
              <a:gd name="connsiteX10" fmla="*/ 3603400 w 7283289"/>
              <a:gd name="connsiteY10" fmla="*/ 31590 h 5146250"/>
              <a:gd name="connsiteX0" fmla="*/ 3603400 w 7283289"/>
              <a:gd name="connsiteY0" fmla="*/ 31590 h 5146250"/>
              <a:gd name="connsiteX1" fmla="*/ 6197406 w 7283289"/>
              <a:gd name="connsiteY1" fmla="*/ 345329 h 5146250"/>
              <a:gd name="connsiteX2" fmla="*/ 7255428 w 7283289"/>
              <a:gd name="connsiteY2" fmla="*/ 1822276 h 5146250"/>
              <a:gd name="connsiteX3" fmla="*/ 6632220 w 7283289"/>
              <a:gd name="connsiteY3" fmla="*/ 4126950 h 5146250"/>
              <a:gd name="connsiteX4" fmla="*/ 3231848 w 7283289"/>
              <a:gd name="connsiteY4" fmla="*/ 5092353 h 5146250"/>
              <a:gd name="connsiteX5" fmla="*/ 585750 w 7283289"/>
              <a:gd name="connsiteY5" fmla="*/ 4712070 h 5146250"/>
              <a:gd name="connsiteX6" fmla="*/ 13865 w 7283289"/>
              <a:gd name="connsiteY6" fmla="*/ 2310923 h 5146250"/>
              <a:gd name="connsiteX7" fmla="*/ 760017 w 7283289"/>
              <a:gd name="connsiteY7" fmla="*/ 1030263 h 5146250"/>
              <a:gd name="connsiteX8" fmla="*/ 680359 w 7283289"/>
              <a:gd name="connsiteY8" fmla="*/ 292641 h 5146250"/>
              <a:gd name="connsiteX9" fmla="*/ 1646021 w 7283289"/>
              <a:gd name="connsiteY9" fmla="*/ 530935 h 5146250"/>
              <a:gd name="connsiteX10" fmla="*/ 3603400 w 7283289"/>
              <a:gd name="connsiteY10" fmla="*/ 31590 h 5146250"/>
              <a:gd name="connsiteX0" fmla="*/ 3603400 w 7283289"/>
              <a:gd name="connsiteY0" fmla="*/ 31590 h 5146250"/>
              <a:gd name="connsiteX1" fmla="*/ 6197406 w 7283289"/>
              <a:gd name="connsiteY1" fmla="*/ 345329 h 5146250"/>
              <a:gd name="connsiteX2" fmla="*/ 7255428 w 7283289"/>
              <a:gd name="connsiteY2" fmla="*/ 1822276 h 5146250"/>
              <a:gd name="connsiteX3" fmla="*/ 6632220 w 7283289"/>
              <a:gd name="connsiteY3" fmla="*/ 4126950 h 5146250"/>
              <a:gd name="connsiteX4" fmla="*/ 3231848 w 7283289"/>
              <a:gd name="connsiteY4" fmla="*/ 5092353 h 5146250"/>
              <a:gd name="connsiteX5" fmla="*/ 585750 w 7283289"/>
              <a:gd name="connsiteY5" fmla="*/ 4712070 h 5146250"/>
              <a:gd name="connsiteX6" fmla="*/ 13865 w 7283289"/>
              <a:gd name="connsiteY6" fmla="*/ 2310923 h 5146250"/>
              <a:gd name="connsiteX7" fmla="*/ 729414 w 7283289"/>
              <a:gd name="connsiteY7" fmla="*/ 1097923 h 5146250"/>
              <a:gd name="connsiteX8" fmla="*/ 680359 w 7283289"/>
              <a:gd name="connsiteY8" fmla="*/ 292641 h 5146250"/>
              <a:gd name="connsiteX9" fmla="*/ 1646021 w 7283289"/>
              <a:gd name="connsiteY9" fmla="*/ 530935 h 5146250"/>
              <a:gd name="connsiteX10" fmla="*/ 3603400 w 7283289"/>
              <a:gd name="connsiteY10" fmla="*/ 31590 h 5146250"/>
              <a:gd name="connsiteX0" fmla="*/ 3603400 w 7194149"/>
              <a:gd name="connsiteY0" fmla="*/ 31938 h 5146598"/>
              <a:gd name="connsiteX1" fmla="*/ 6197406 w 7194149"/>
              <a:gd name="connsiteY1" fmla="*/ 345677 h 5146598"/>
              <a:gd name="connsiteX2" fmla="*/ 7150714 w 7194149"/>
              <a:gd name="connsiteY2" fmla="*/ 1839431 h 5146598"/>
              <a:gd name="connsiteX3" fmla="*/ 6632220 w 7194149"/>
              <a:gd name="connsiteY3" fmla="*/ 4127298 h 5146598"/>
              <a:gd name="connsiteX4" fmla="*/ 3231848 w 7194149"/>
              <a:gd name="connsiteY4" fmla="*/ 5092701 h 5146598"/>
              <a:gd name="connsiteX5" fmla="*/ 585750 w 7194149"/>
              <a:gd name="connsiteY5" fmla="*/ 4712418 h 5146598"/>
              <a:gd name="connsiteX6" fmla="*/ 13865 w 7194149"/>
              <a:gd name="connsiteY6" fmla="*/ 2311271 h 5146598"/>
              <a:gd name="connsiteX7" fmla="*/ 729414 w 7194149"/>
              <a:gd name="connsiteY7" fmla="*/ 1098271 h 5146598"/>
              <a:gd name="connsiteX8" fmla="*/ 680359 w 7194149"/>
              <a:gd name="connsiteY8" fmla="*/ 292989 h 5146598"/>
              <a:gd name="connsiteX9" fmla="*/ 1646021 w 7194149"/>
              <a:gd name="connsiteY9" fmla="*/ 531283 h 5146598"/>
              <a:gd name="connsiteX10" fmla="*/ 3603400 w 7194149"/>
              <a:gd name="connsiteY10" fmla="*/ 31938 h 5146598"/>
              <a:gd name="connsiteX0" fmla="*/ 3603400 w 7107447"/>
              <a:gd name="connsiteY0" fmla="*/ 32329 h 5146989"/>
              <a:gd name="connsiteX1" fmla="*/ 6197406 w 7107447"/>
              <a:gd name="connsiteY1" fmla="*/ 346068 h 5146989"/>
              <a:gd name="connsiteX2" fmla="*/ 7035528 w 7107447"/>
              <a:gd name="connsiteY2" fmla="*/ 1858310 h 5146989"/>
              <a:gd name="connsiteX3" fmla="*/ 6632220 w 7107447"/>
              <a:gd name="connsiteY3" fmla="*/ 4127689 h 5146989"/>
              <a:gd name="connsiteX4" fmla="*/ 3231848 w 7107447"/>
              <a:gd name="connsiteY4" fmla="*/ 5093092 h 5146989"/>
              <a:gd name="connsiteX5" fmla="*/ 585750 w 7107447"/>
              <a:gd name="connsiteY5" fmla="*/ 4712809 h 5146989"/>
              <a:gd name="connsiteX6" fmla="*/ 13865 w 7107447"/>
              <a:gd name="connsiteY6" fmla="*/ 2311662 h 5146989"/>
              <a:gd name="connsiteX7" fmla="*/ 729414 w 7107447"/>
              <a:gd name="connsiteY7" fmla="*/ 1098662 h 5146989"/>
              <a:gd name="connsiteX8" fmla="*/ 680359 w 7107447"/>
              <a:gd name="connsiteY8" fmla="*/ 293380 h 5146989"/>
              <a:gd name="connsiteX9" fmla="*/ 1646021 w 7107447"/>
              <a:gd name="connsiteY9" fmla="*/ 531674 h 5146989"/>
              <a:gd name="connsiteX10" fmla="*/ 3603400 w 7107447"/>
              <a:gd name="connsiteY10" fmla="*/ 32329 h 5146989"/>
              <a:gd name="connsiteX0" fmla="*/ 3603400 w 7107447"/>
              <a:gd name="connsiteY0" fmla="*/ 31042 h 5145702"/>
              <a:gd name="connsiteX1" fmla="*/ 6197406 w 7107447"/>
              <a:gd name="connsiteY1" fmla="*/ 344781 h 5145702"/>
              <a:gd name="connsiteX2" fmla="*/ 7035528 w 7107447"/>
              <a:gd name="connsiteY2" fmla="*/ 1857023 h 5145702"/>
              <a:gd name="connsiteX3" fmla="*/ 6632220 w 7107447"/>
              <a:gd name="connsiteY3" fmla="*/ 4126402 h 5145702"/>
              <a:gd name="connsiteX4" fmla="*/ 3231848 w 7107447"/>
              <a:gd name="connsiteY4" fmla="*/ 5091805 h 5145702"/>
              <a:gd name="connsiteX5" fmla="*/ 585750 w 7107447"/>
              <a:gd name="connsiteY5" fmla="*/ 4711522 h 5145702"/>
              <a:gd name="connsiteX6" fmla="*/ 13865 w 7107447"/>
              <a:gd name="connsiteY6" fmla="*/ 2310375 h 5145702"/>
              <a:gd name="connsiteX7" fmla="*/ 729414 w 7107447"/>
              <a:gd name="connsiteY7" fmla="*/ 1097375 h 5145702"/>
              <a:gd name="connsiteX8" fmla="*/ 680359 w 7107447"/>
              <a:gd name="connsiteY8" fmla="*/ 292093 h 5145702"/>
              <a:gd name="connsiteX9" fmla="*/ 1646021 w 7107447"/>
              <a:gd name="connsiteY9" fmla="*/ 530387 h 5145702"/>
              <a:gd name="connsiteX10" fmla="*/ 3603400 w 7107447"/>
              <a:gd name="connsiteY10" fmla="*/ 31042 h 5145702"/>
              <a:gd name="connsiteX0" fmla="*/ 3603400 w 7125591"/>
              <a:gd name="connsiteY0" fmla="*/ 31042 h 5145702"/>
              <a:gd name="connsiteX1" fmla="*/ 6197406 w 7125591"/>
              <a:gd name="connsiteY1" fmla="*/ 344781 h 5145702"/>
              <a:gd name="connsiteX2" fmla="*/ 7035528 w 7125591"/>
              <a:gd name="connsiteY2" fmla="*/ 1857023 h 5145702"/>
              <a:gd name="connsiteX3" fmla="*/ 6632220 w 7125591"/>
              <a:gd name="connsiteY3" fmla="*/ 4126402 h 5145702"/>
              <a:gd name="connsiteX4" fmla="*/ 3231848 w 7125591"/>
              <a:gd name="connsiteY4" fmla="*/ 5091805 h 5145702"/>
              <a:gd name="connsiteX5" fmla="*/ 585750 w 7125591"/>
              <a:gd name="connsiteY5" fmla="*/ 4711522 h 5145702"/>
              <a:gd name="connsiteX6" fmla="*/ 13865 w 7125591"/>
              <a:gd name="connsiteY6" fmla="*/ 2310375 h 5145702"/>
              <a:gd name="connsiteX7" fmla="*/ 729414 w 7125591"/>
              <a:gd name="connsiteY7" fmla="*/ 1097375 h 5145702"/>
              <a:gd name="connsiteX8" fmla="*/ 680359 w 7125591"/>
              <a:gd name="connsiteY8" fmla="*/ 292093 h 5145702"/>
              <a:gd name="connsiteX9" fmla="*/ 1646021 w 7125591"/>
              <a:gd name="connsiteY9" fmla="*/ 530387 h 5145702"/>
              <a:gd name="connsiteX10" fmla="*/ 3603400 w 7125591"/>
              <a:gd name="connsiteY10" fmla="*/ 31042 h 5145702"/>
              <a:gd name="connsiteX0" fmla="*/ 3603400 w 7073245"/>
              <a:gd name="connsiteY0" fmla="*/ 31042 h 5143141"/>
              <a:gd name="connsiteX1" fmla="*/ 6197406 w 7073245"/>
              <a:gd name="connsiteY1" fmla="*/ 344781 h 5143141"/>
              <a:gd name="connsiteX2" fmla="*/ 7035528 w 7073245"/>
              <a:gd name="connsiteY2" fmla="*/ 1857023 h 5143141"/>
              <a:gd name="connsiteX3" fmla="*/ 6538881 w 7073245"/>
              <a:gd name="connsiteY3" fmla="*/ 4160999 h 5143141"/>
              <a:gd name="connsiteX4" fmla="*/ 3231848 w 7073245"/>
              <a:gd name="connsiteY4" fmla="*/ 5091805 h 5143141"/>
              <a:gd name="connsiteX5" fmla="*/ 585750 w 7073245"/>
              <a:gd name="connsiteY5" fmla="*/ 4711522 h 5143141"/>
              <a:gd name="connsiteX6" fmla="*/ 13865 w 7073245"/>
              <a:gd name="connsiteY6" fmla="*/ 2310375 h 5143141"/>
              <a:gd name="connsiteX7" fmla="*/ 729414 w 7073245"/>
              <a:gd name="connsiteY7" fmla="*/ 1097375 h 5143141"/>
              <a:gd name="connsiteX8" fmla="*/ 680359 w 7073245"/>
              <a:gd name="connsiteY8" fmla="*/ 292093 h 5143141"/>
              <a:gd name="connsiteX9" fmla="*/ 1646021 w 7073245"/>
              <a:gd name="connsiteY9" fmla="*/ 530387 h 5143141"/>
              <a:gd name="connsiteX10" fmla="*/ 3603400 w 7073245"/>
              <a:gd name="connsiteY10" fmla="*/ 31042 h 5143141"/>
              <a:gd name="connsiteX0" fmla="*/ 3603400 w 7074446"/>
              <a:gd name="connsiteY0" fmla="*/ 31042 h 5143143"/>
              <a:gd name="connsiteX1" fmla="*/ 6197406 w 7074446"/>
              <a:gd name="connsiteY1" fmla="*/ 344781 h 5143143"/>
              <a:gd name="connsiteX2" fmla="*/ 7035528 w 7074446"/>
              <a:gd name="connsiteY2" fmla="*/ 1857023 h 5143143"/>
              <a:gd name="connsiteX3" fmla="*/ 6538881 w 7074446"/>
              <a:gd name="connsiteY3" fmla="*/ 4160999 h 5143143"/>
              <a:gd name="connsiteX4" fmla="*/ 3231848 w 7074446"/>
              <a:gd name="connsiteY4" fmla="*/ 5091805 h 5143143"/>
              <a:gd name="connsiteX5" fmla="*/ 585750 w 7074446"/>
              <a:gd name="connsiteY5" fmla="*/ 4711522 h 5143143"/>
              <a:gd name="connsiteX6" fmla="*/ 13865 w 7074446"/>
              <a:gd name="connsiteY6" fmla="*/ 2310375 h 5143143"/>
              <a:gd name="connsiteX7" fmla="*/ 729414 w 7074446"/>
              <a:gd name="connsiteY7" fmla="*/ 1097375 h 5143143"/>
              <a:gd name="connsiteX8" fmla="*/ 680359 w 7074446"/>
              <a:gd name="connsiteY8" fmla="*/ 292093 h 5143143"/>
              <a:gd name="connsiteX9" fmla="*/ 1646021 w 7074446"/>
              <a:gd name="connsiteY9" fmla="*/ 530387 h 5143143"/>
              <a:gd name="connsiteX10" fmla="*/ 3603400 w 7074446"/>
              <a:gd name="connsiteY10" fmla="*/ 31042 h 514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4446" h="5143143">
                <a:moveTo>
                  <a:pt x="3603400" y="31042"/>
                </a:moveTo>
                <a:cubicBezTo>
                  <a:pt x="4423310" y="-60071"/>
                  <a:pt x="5805207" y="50824"/>
                  <a:pt x="6197406" y="344781"/>
                </a:cubicBezTo>
                <a:cubicBezTo>
                  <a:pt x="6589605" y="638738"/>
                  <a:pt x="6975905" y="1162571"/>
                  <a:pt x="7035528" y="1857023"/>
                </a:cubicBezTo>
                <a:cubicBezTo>
                  <a:pt x="7095151" y="2551475"/>
                  <a:pt x="7172828" y="3621869"/>
                  <a:pt x="6538881" y="4160999"/>
                </a:cubicBezTo>
                <a:cubicBezTo>
                  <a:pt x="5904934" y="4700129"/>
                  <a:pt x="4224036" y="5000051"/>
                  <a:pt x="3231848" y="5091805"/>
                </a:cubicBezTo>
                <a:cubicBezTo>
                  <a:pt x="2239660" y="5183559"/>
                  <a:pt x="1122501" y="5202236"/>
                  <a:pt x="585750" y="4711522"/>
                </a:cubicBezTo>
                <a:cubicBezTo>
                  <a:pt x="48999" y="4220808"/>
                  <a:pt x="-40675" y="2924819"/>
                  <a:pt x="13865" y="2310375"/>
                </a:cubicBezTo>
                <a:cubicBezTo>
                  <a:pt x="89808" y="1928283"/>
                  <a:pt x="260371" y="1568831"/>
                  <a:pt x="729414" y="1097375"/>
                </a:cubicBezTo>
                <a:cubicBezTo>
                  <a:pt x="886296" y="876105"/>
                  <a:pt x="680359" y="292093"/>
                  <a:pt x="680359" y="292093"/>
                </a:cubicBezTo>
                <a:cubicBezTo>
                  <a:pt x="749285" y="267826"/>
                  <a:pt x="1158848" y="573895"/>
                  <a:pt x="1646021" y="530387"/>
                </a:cubicBezTo>
                <a:cubicBezTo>
                  <a:pt x="2133194" y="486879"/>
                  <a:pt x="2879806" y="108819"/>
                  <a:pt x="3603400" y="31042"/>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4E985B4-C58E-5B32-40FC-11A2311545D7}"/>
              </a:ext>
            </a:extLst>
          </p:cNvPr>
          <p:cNvSpPr>
            <a:spLocks noGrp="1"/>
          </p:cNvSpPr>
          <p:nvPr>
            <p:ph type="title"/>
          </p:nvPr>
        </p:nvSpPr>
        <p:spPr>
          <a:xfrm>
            <a:off x="5542875" y="1046018"/>
            <a:ext cx="5331490" cy="1683147"/>
          </a:xfrm>
        </p:spPr>
        <p:txBody>
          <a:bodyPr>
            <a:normAutofit/>
          </a:bodyPr>
          <a:lstStyle/>
          <a:p>
            <a:pPr algn="ctr"/>
            <a:r>
              <a:rPr lang="el-GR" b="0" dirty="0">
                <a:latin typeface="Cavolini" panose="03000502040302020204" pitchFamily="66" charset="0"/>
                <a:cs typeface="Cavolini" panose="03000502040302020204" pitchFamily="66" charset="0"/>
              </a:rPr>
              <a:t>Σχέδιο Μαθήματος</a:t>
            </a:r>
            <a:endParaRPr lang="en-US" b="0" dirty="0">
              <a:latin typeface="Cavolini" panose="03000502040302020204" pitchFamily="66" charset="0"/>
              <a:cs typeface="Cavolini" panose="03000502040302020204" pitchFamily="66" charset="0"/>
            </a:endParaRPr>
          </a:p>
        </p:txBody>
      </p:sp>
      <p:pic>
        <p:nvPicPr>
          <p:cNvPr id="5" name="Content Placeholder 4" descr="A picture containing diagram&#10;&#10;Description automatically generated">
            <a:hlinkClick r:id="rId3" action="ppaction://hlinkfile"/>
            <a:extLst>
              <a:ext uri="{FF2B5EF4-FFF2-40B4-BE49-F238E27FC236}">
                <a16:creationId xmlns:a16="http://schemas.microsoft.com/office/drawing/2014/main" id="{4B5051B0-218C-4A4F-D4AA-35A1616F6B57}"/>
              </a:ext>
            </a:extLst>
          </p:cNvPr>
          <p:cNvPicPr>
            <a:picLocks noChangeAspect="1"/>
          </p:cNvPicPr>
          <p:nvPr/>
        </p:nvPicPr>
        <p:blipFill rotWithShape="1">
          <a:blip r:embed="rId4">
            <a:extLst>
              <a:ext uri="{28A0092B-C50C-407E-A947-70E740481C1C}">
                <a14:useLocalDpi xmlns:a14="http://schemas.microsoft.com/office/drawing/2010/main" val="0"/>
              </a:ext>
            </a:extLst>
          </a:blip>
          <a:srcRect r="-3" b="25093"/>
          <a:stretch/>
        </p:blipFill>
        <p:spPr>
          <a:xfrm>
            <a:off x="9960145" y="3391275"/>
            <a:ext cx="1871792" cy="1881956"/>
          </a:xfrm>
          <a:custGeom>
            <a:avLst/>
            <a:gdLst/>
            <a:ahLst/>
            <a:cxnLst/>
            <a:rect l="l" t="t" r="r" b="b"/>
            <a:pathLst>
              <a:path w="1871792" h="1881956">
                <a:moveTo>
                  <a:pt x="877135" y="164"/>
                </a:moveTo>
                <a:cubicBezTo>
                  <a:pt x="1558745" y="-9620"/>
                  <a:pt x="1871792" y="421365"/>
                  <a:pt x="1871792" y="940942"/>
                </a:cubicBezTo>
                <a:cubicBezTo>
                  <a:pt x="1871792" y="1773602"/>
                  <a:pt x="1262661" y="1871937"/>
                  <a:pt x="951156" y="1881721"/>
                </a:cubicBezTo>
                <a:cubicBezTo>
                  <a:pt x="639650" y="1891505"/>
                  <a:pt x="33603" y="1596969"/>
                  <a:pt x="2761" y="999645"/>
                </a:cubicBezTo>
                <a:cubicBezTo>
                  <a:pt x="-28081" y="402322"/>
                  <a:pt x="195525" y="9948"/>
                  <a:pt x="877135" y="164"/>
                </a:cubicBezTo>
                <a:close/>
              </a:path>
            </a:pathLst>
          </a:custGeom>
        </p:spPr>
      </p:pic>
      <p:sp>
        <p:nvSpPr>
          <p:cNvPr id="4109" name="Freeform: Shape 4108">
            <a:extLst>
              <a:ext uri="{FF2B5EF4-FFF2-40B4-BE49-F238E27FC236}">
                <a16:creationId xmlns:a16="http://schemas.microsoft.com/office/drawing/2014/main" id="{3ADE783A-5990-4FBC-B78E-709A9A070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2486" flipH="1" flipV="1">
            <a:off x="4962007" y="600598"/>
            <a:ext cx="6373447" cy="2518858"/>
          </a:xfrm>
          <a:custGeom>
            <a:avLst/>
            <a:gdLst>
              <a:gd name="connsiteX0" fmla="*/ 3702321 w 7745301"/>
              <a:gd name="connsiteY0" fmla="*/ 1 h 5116750"/>
              <a:gd name="connsiteX1" fmla="*/ 6217926 w 7745301"/>
              <a:gd name="connsiteY1" fmla="*/ 504118 h 5116750"/>
              <a:gd name="connsiteX2" fmla="*/ 7691963 w 7745301"/>
              <a:gd name="connsiteY2" fmla="*/ 1956116 h 5116750"/>
              <a:gd name="connsiteX3" fmla="*/ 7018768 w 7745301"/>
              <a:gd name="connsiteY3" fmla="*/ 4594118 h 5116750"/>
              <a:gd name="connsiteX4" fmla="*/ 3330769 w 7745301"/>
              <a:gd name="connsiteY4" fmla="*/ 5060764 h 5116750"/>
              <a:gd name="connsiteX5" fmla="*/ 448565 w 7745301"/>
              <a:gd name="connsiteY5" fmla="*/ 4100663 h 5116750"/>
              <a:gd name="connsiteX6" fmla="*/ 444295 w 7745301"/>
              <a:gd name="connsiteY6" fmla="*/ 4094686 h 5116750"/>
              <a:gd name="connsiteX7" fmla="*/ 428551 w 7745301"/>
              <a:gd name="connsiteY7" fmla="*/ 4079438 h 5116750"/>
              <a:gd name="connsiteX8" fmla="*/ 0 w 7745301"/>
              <a:gd name="connsiteY8" fmla="*/ 2902523 h 5116750"/>
              <a:gd name="connsiteX9" fmla="*/ 23926 w 7745301"/>
              <a:gd name="connsiteY9" fmla="*/ 2595143 h 5116750"/>
              <a:gd name="connsiteX10" fmla="*/ 78299 w 7745301"/>
              <a:gd name="connsiteY10" fmla="*/ 2368287 h 5116750"/>
              <a:gd name="connsiteX11" fmla="*/ 96408 w 7745301"/>
              <a:gd name="connsiteY11" fmla="*/ 2246138 h 5116750"/>
              <a:gd name="connsiteX12" fmla="*/ 858938 w 7745301"/>
              <a:gd name="connsiteY12" fmla="*/ 998674 h 5116750"/>
              <a:gd name="connsiteX13" fmla="*/ 784483 w 7745301"/>
              <a:gd name="connsiteY13" fmla="*/ 373158 h 5116750"/>
              <a:gd name="connsiteX14" fmla="*/ 1744942 w 7745301"/>
              <a:gd name="connsiteY14" fmla="*/ 499346 h 5116750"/>
              <a:gd name="connsiteX15" fmla="*/ 3702321 w 7745301"/>
              <a:gd name="connsiteY15" fmla="*/ 1 h 5116750"/>
              <a:gd name="connsiteX0" fmla="*/ 3718157 w 7761137"/>
              <a:gd name="connsiteY0" fmla="*/ 1 h 5116750"/>
              <a:gd name="connsiteX1" fmla="*/ 6233762 w 7761137"/>
              <a:gd name="connsiteY1" fmla="*/ 504118 h 5116750"/>
              <a:gd name="connsiteX2" fmla="*/ 7707799 w 7761137"/>
              <a:gd name="connsiteY2" fmla="*/ 1956116 h 5116750"/>
              <a:gd name="connsiteX3" fmla="*/ 7034604 w 7761137"/>
              <a:gd name="connsiteY3" fmla="*/ 4594118 h 5116750"/>
              <a:gd name="connsiteX4" fmla="*/ 3346605 w 7761137"/>
              <a:gd name="connsiteY4" fmla="*/ 5060764 h 5116750"/>
              <a:gd name="connsiteX5" fmla="*/ 464401 w 7761137"/>
              <a:gd name="connsiteY5" fmla="*/ 4100663 h 5116750"/>
              <a:gd name="connsiteX6" fmla="*/ 460131 w 7761137"/>
              <a:gd name="connsiteY6" fmla="*/ 4094686 h 5116750"/>
              <a:gd name="connsiteX7" fmla="*/ 444387 w 7761137"/>
              <a:gd name="connsiteY7" fmla="*/ 4079438 h 5116750"/>
              <a:gd name="connsiteX8" fmla="*/ 15836 w 7761137"/>
              <a:gd name="connsiteY8" fmla="*/ 2902523 h 5116750"/>
              <a:gd name="connsiteX9" fmla="*/ 94135 w 7761137"/>
              <a:gd name="connsiteY9" fmla="*/ 2368287 h 5116750"/>
              <a:gd name="connsiteX10" fmla="*/ 112244 w 7761137"/>
              <a:gd name="connsiteY10" fmla="*/ 2246138 h 5116750"/>
              <a:gd name="connsiteX11" fmla="*/ 874774 w 7761137"/>
              <a:gd name="connsiteY11" fmla="*/ 998674 h 5116750"/>
              <a:gd name="connsiteX12" fmla="*/ 800319 w 7761137"/>
              <a:gd name="connsiteY12" fmla="*/ 373158 h 5116750"/>
              <a:gd name="connsiteX13" fmla="*/ 1760778 w 7761137"/>
              <a:gd name="connsiteY13" fmla="*/ 499346 h 5116750"/>
              <a:gd name="connsiteX14" fmla="*/ 3718157 w 7761137"/>
              <a:gd name="connsiteY14" fmla="*/ 1 h 5116750"/>
              <a:gd name="connsiteX0" fmla="*/ 3733943 w 7776923"/>
              <a:gd name="connsiteY0" fmla="*/ 1 h 5116750"/>
              <a:gd name="connsiteX1" fmla="*/ 6249548 w 7776923"/>
              <a:gd name="connsiteY1" fmla="*/ 504118 h 5116750"/>
              <a:gd name="connsiteX2" fmla="*/ 7723585 w 7776923"/>
              <a:gd name="connsiteY2" fmla="*/ 1956116 h 5116750"/>
              <a:gd name="connsiteX3" fmla="*/ 7050390 w 7776923"/>
              <a:gd name="connsiteY3" fmla="*/ 4594118 h 5116750"/>
              <a:gd name="connsiteX4" fmla="*/ 3362391 w 7776923"/>
              <a:gd name="connsiteY4" fmla="*/ 5060764 h 5116750"/>
              <a:gd name="connsiteX5" fmla="*/ 480187 w 7776923"/>
              <a:gd name="connsiteY5" fmla="*/ 4100663 h 5116750"/>
              <a:gd name="connsiteX6" fmla="*/ 475917 w 7776923"/>
              <a:gd name="connsiteY6" fmla="*/ 4094686 h 5116750"/>
              <a:gd name="connsiteX7" fmla="*/ 460173 w 7776923"/>
              <a:gd name="connsiteY7" fmla="*/ 4079438 h 5116750"/>
              <a:gd name="connsiteX8" fmla="*/ 31622 w 7776923"/>
              <a:gd name="connsiteY8" fmla="*/ 2902523 h 5116750"/>
              <a:gd name="connsiteX9" fmla="*/ 128030 w 7776923"/>
              <a:gd name="connsiteY9" fmla="*/ 2246138 h 5116750"/>
              <a:gd name="connsiteX10" fmla="*/ 890560 w 7776923"/>
              <a:gd name="connsiteY10" fmla="*/ 998674 h 5116750"/>
              <a:gd name="connsiteX11" fmla="*/ 816105 w 7776923"/>
              <a:gd name="connsiteY11" fmla="*/ 373158 h 5116750"/>
              <a:gd name="connsiteX12" fmla="*/ 1776564 w 7776923"/>
              <a:gd name="connsiteY12" fmla="*/ 499346 h 5116750"/>
              <a:gd name="connsiteX13" fmla="*/ 3733943 w 7776923"/>
              <a:gd name="connsiteY13" fmla="*/ 1 h 5116750"/>
              <a:gd name="connsiteX0" fmla="*/ 3729138 w 7772118"/>
              <a:gd name="connsiteY0" fmla="*/ 1 h 5116750"/>
              <a:gd name="connsiteX1" fmla="*/ 6244743 w 7772118"/>
              <a:gd name="connsiteY1" fmla="*/ 504118 h 5116750"/>
              <a:gd name="connsiteX2" fmla="*/ 7718780 w 7772118"/>
              <a:gd name="connsiteY2" fmla="*/ 1956116 h 5116750"/>
              <a:gd name="connsiteX3" fmla="*/ 7045585 w 7772118"/>
              <a:gd name="connsiteY3" fmla="*/ 4594118 h 5116750"/>
              <a:gd name="connsiteX4" fmla="*/ 3357586 w 7772118"/>
              <a:gd name="connsiteY4" fmla="*/ 5060764 h 5116750"/>
              <a:gd name="connsiteX5" fmla="*/ 475382 w 7772118"/>
              <a:gd name="connsiteY5" fmla="*/ 4100663 h 5116750"/>
              <a:gd name="connsiteX6" fmla="*/ 471112 w 7772118"/>
              <a:gd name="connsiteY6" fmla="*/ 4094686 h 5116750"/>
              <a:gd name="connsiteX7" fmla="*/ 455368 w 7772118"/>
              <a:gd name="connsiteY7" fmla="*/ 4079438 h 5116750"/>
              <a:gd name="connsiteX8" fmla="*/ 26817 w 7772118"/>
              <a:gd name="connsiteY8" fmla="*/ 2902523 h 5116750"/>
              <a:gd name="connsiteX9" fmla="*/ 137080 w 7772118"/>
              <a:gd name="connsiteY9" fmla="*/ 2116479 h 5116750"/>
              <a:gd name="connsiteX10" fmla="*/ 885755 w 7772118"/>
              <a:gd name="connsiteY10" fmla="*/ 998674 h 5116750"/>
              <a:gd name="connsiteX11" fmla="*/ 811300 w 7772118"/>
              <a:gd name="connsiteY11" fmla="*/ 373158 h 5116750"/>
              <a:gd name="connsiteX12" fmla="*/ 1771759 w 7772118"/>
              <a:gd name="connsiteY12" fmla="*/ 499346 h 5116750"/>
              <a:gd name="connsiteX13" fmla="*/ 3729138 w 7772118"/>
              <a:gd name="connsiteY13" fmla="*/ 1 h 5116750"/>
              <a:gd name="connsiteX0" fmla="*/ 3729138 w 7772118"/>
              <a:gd name="connsiteY0" fmla="*/ 1 h 5096139"/>
              <a:gd name="connsiteX1" fmla="*/ 6244743 w 7772118"/>
              <a:gd name="connsiteY1" fmla="*/ 504118 h 5096139"/>
              <a:gd name="connsiteX2" fmla="*/ 7718780 w 7772118"/>
              <a:gd name="connsiteY2" fmla="*/ 1956116 h 5096139"/>
              <a:gd name="connsiteX3" fmla="*/ 7045585 w 7772118"/>
              <a:gd name="connsiteY3" fmla="*/ 4594118 h 5096139"/>
              <a:gd name="connsiteX4" fmla="*/ 3357586 w 7772118"/>
              <a:gd name="connsiteY4" fmla="*/ 5060764 h 5096139"/>
              <a:gd name="connsiteX5" fmla="*/ 475382 w 7772118"/>
              <a:gd name="connsiteY5" fmla="*/ 4100663 h 5096139"/>
              <a:gd name="connsiteX6" fmla="*/ 471112 w 7772118"/>
              <a:gd name="connsiteY6" fmla="*/ 4094686 h 5096139"/>
              <a:gd name="connsiteX7" fmla="*/ 455368 w 7772118"/>
              <a:gd name="connsiteY7" fmla="*/ 4079438 h 5096139"/>
              <a:gd name="connsiteX8" fmla="*/ 26817 w 7772118"/>
              <a:gd name="connsiteY8" fmla="*/ 2902523 h 5096139"/>
              <a:gd name="connsiteX9" fmla="*/ 137080 w 7772118"/>
              <a:gd name="connsiteY9" fmla="*/ 2116479 h 5096139"/>
              <a:gd name="connsiteX10" fmla="*/ 885755 w 7772118"/>
              <a:gd name="connsiteY10" fmla="*/ 998674 h 5096139"/>
              <a:gd name="connsiteX11" fmla="*/ 811300 w 7772118"/>
              <a:gd name="connsiteY11" fmla="*/ 373158 h 5096139"/>
              <a:gd name="connsiteX12" fmla="*/ 1771759 w 7772118"/>
              <a:gd name="connsiteY12" fmla="*/ 499346 h 5096139"/>
              <a:gd name="connsiteX13" fmla="*/ 3729138 w 7772118"/>
              <a:gd name="connsiteY13" fmla="*/ 1 h 5096139"/>
              <a:gd name="connsiteX0" fmla="*/ 3729138 w 7764503"/>
              <a:gd name="connsiteY0" fmla="*/ 1 h 5061926"/>
              <a:gd name="connsiteX1" fmla="*/ 6244743 w 7764503"/>
              <a:gd name="connsiteY1" fmla="*/ 504118 h 5061926"/>
              <a:gd name="connsiteX2" fmla="*/ 7718780 w 7764503"/>
              <a:gd name="connsiteY2" fmla="*/ 1956116 h 5061926"/>
              <a:gd name="connsiteX3" fmla="*/ 7009765 w 7764503"/>
              <a:gd name="connsiteY3" fmla="*/ 4240028 h 5061926"/>
              <a:gd name="connsiteX4" fmla="*/ 3357586 w 7764503"/>
              <a:gd name="connsiteY4" fmla="*/ 5060764 h 5061926"/>
              <a:gd name="connsiteX5" fmla="*/ 475382 w 7764503"/>
              <a:gd name="connsiteY5" fmla="*/ 4100663 h 5061926"/>
              <a:gd name="connsiteX6" fmla="*/ 471112 w 7764503"/>
              <a:gd name="connsiteY6" fmla="*/ 4094686 h 5061926"/>
              <a:gd name="connsiteX7" fmla="*/ 455368 w 7764503"/>
              <a:gd name="connsiteY7" fmla="*/ 4079438 h 5061926"/>
              <a:gd name="connsiteX8" fmla="*/ 26817 w 7764503"/>
              <a:gd name="connsiteY8" fmla="*/ 2902523 h 5061926"/>
              <a:gd name="connsiteX9" fmla="*/ 137080 w 7764503"/>
              <a:gd name="connsiteY9" fmla="*/ 2116479 h 5061926"/>
              <a:gd name="connsiteX10" fmla="*/ 885755 w 7764503"/>
              <a:gd name="connsiteY10" fmla="*/ 998674 h 5061926"/>
              <a:gd name="connsiteX11" fmla="*/ 811300 w 7764503"/>
              <a:gd name="connsiteY11" fmla="*/ 373158 h 5061926"/>
              <a:gd name="connsiteX12" fmla="*/ 1771759 w 7764503"/>
              <a:gd name="connsiteY12" fmla="*/ 499346 h 5061926"/>
              <a:gd name="connsiteX13" fmla="*/ 3729138 w 7764503"/>
              <a:gd name="connsiteY13" fmla="*/ 1 h 5061926"/>
              <a:gd name="connsiteX0" fmla="*/ 3729138 w 7746582"/>
              <a:gd name="connsiteY0" fmla="*/ 1 h 5061961"/>
              <a:gd name="connsiteX1" fmla="*/ 6244743 w 7746582"/>
              <a:gd name="connsiteY1" fmla="*/ 504118 h 5061961"/>
              <a:gd name="connsiteX2" fmla="*/ 7698507 w 7746582"/>
              <a:gd name="connsiteY2" fmla="*/ 1893640 h 5061961"/>
              <a:gd name="connsiteX3" fmla="*/ 7009765 w 7746582"/>
              <a:gd name="connsiteY3" fmla="*/ 4240028 h 5061961"/>
              <a:gd name="connsiteX4" fmla="*/ 3357586 w 7746582"/>
              <a:gd name="connsiteY4" fmla="*/ 5060764 h 5061961"/>
              <a:gd name="connsiteX5" fmla="*/ 475382 w 7746582"/>
              <a:gd name="connsiteY5" fmla="*/ 4100663 h 5061961"/>
              <a:gd name="connsiteX6" fmla="*/ 471112 w 7746582"/>
              <a:gd name="connsiteY6" fmla="*/ 4094686 h 5061961"/>
              <a:gd name="connsiteX7" fmla="*/ 455368 w 7746582"/>
              <a:gd name="connsiteY7" fmla="*/ 4079438 h 5061961"/>
              <a:gd name="connsiteX8" fmla="*/ 26817 w 7746582"/>
              <a:gd name="connsiteY8" fmla="*/ 2902523 h 5061961"/>
              <a:gd name="connsiteX9" fmla="*/ 137080 w 7746582"/>
              <a:gd name="connsiteY9" fmla="*/ 2116479 h 5061961"/>
              <a:gd name="connsiteX10" fmla="*/ 885755 w 7746582"/>
              <a:gd name="connsiteY10" fmla="*/ 998674 h 5061961"/>
              <a:gd name="connsiteX11" fmla="*/ 811300 w 7746582"/>
              <a:gd name="connsiteY11" fmla="*/ 373158 h 5061961"/>
              <a:gd name="connsiteX12" fmla="*/ 1771759 w 7746582"/>
              <a:gd name="connsiteY12" fmla="*/ 499346 h 5061961"/>
              <a:gd name="connsiteX13" fmla="*/ 3729138 w 7746582"/>
              <a:gd name="connsiteY13" fmla="*/ 1 h 5061961"/>
              <a:gd name="connsiteX0" fmla="*/ 3729138 w 7748607"/>
              <a:gd name="connsiteY0" fmla="*/ 1 h 5061961"/>
              <a:gd name="connsiteX1" fmla="*/ 6244743 w 7748607"/>
              <a:gd name="connsiteY1" fmla="*/ 504118 h 5061961"/>
              <a:gd name="connsiteX2" fmla="*/ 7698507 w 7748607"/>
              <a:gd name="connsiteY2" fmla="*/ 1893640 h 5061961"/>
              <a:gd name="connsiteX3" fmla="*/ 7009765 w 7748607"/>
              <a:gd name="connsiteY3" fmla="*/ 4240028 h 5061961"/>
              <a:gd name="connsiteX4" fmla="*/ 3357586 w 7748607"/>
              <a:gd name="connsiteY4" fmla="*/ 5060764 h 5061961"/>
              <a:gd name="connsiteX5" fmla="*/ 475382 w 7748607"/>
              <a:gd name="connsiteY5" fmla="*/ 4100663 h 5061961"/>
              <a:gd name="connsiteX6" fmla="*/ 471112 w 7748607"/>
              <a:gd name="connsiteY6" fmla="*/ 4094686 h 5061961"/>
              <a:gd name="connsiteX7" fmla="*/ 455368 w 7748607"/>
              <a:gd name="connsiteY7" fmla="*/ 4079438 h 5061961"/>
              <a:gd name="connsiteX8" fmla="*/ 26817 w 7748607"/>
              <a:gd name="connsiteY8" fmla="*/ 2902523 h 5061961"/>
              <a:gd name="connsiteX9" fmla="*/ 137080 w 7748607"/>
              <a:gd name="connsiteY9" fmla="*/ 2116479 h 5061961"/>
              <a:gd name="connsiteX10" fmla="*/ 885755 w 7748607"/>
              <a:gd name="connsiteY10" fmla="*/ 998674 h 5061961"/>
              <a:gd name="connsiteX11" fmla="*/ 811300 w 7748607"/>
              <a:gd name="connsiteY11" fmla="*/ 373158 h 5061961"/>
              <a:gd name="connsiteX12" fmla="*/ 1771759 w 7748607"/>
              <a:gd name="connsiteY12" fmla="*/ 499346 h 5061961"/>
              <a:gd name="connsiteX13" fmla="*/ 3729138 w 7748607"/>
              <a:gd name="connsiteY13" fmla="*/ 1 h 5061961"/>
              <a:gd name="connsiteX0" fmla="*/ 3729138 w 7741343"/>
              <a:gd name="connsiteY0" fmla="*/ 1 h 5061961"/>
              <a:gd name="connsiteX1" fmla="*/ 6244743 w 7741343"/>
              <a:gd name="connsiteY1" fmla="*/ 504118 h 5061961"/>
              <a:gd name="connsiteX2" fmla="*/ 7698507 w 7741343"/>
              <a:gd name="connsiteY2" fmla="*/ 1893640 h 5061961"/>
              <a:gd name="connsiteX3" fmla="*/ 7009765 w 7741343"/>
              <a:gd name="connsiteY3" fmla="*/ 4240028 h 5061961"/>
              <a:gd name="connsiteX4" fmla="*/ 3357586 w 7741343"/>
              <a:gd name="connsiteY4" fmla="*/ 5060764 h 5061961"/>
              <a:gd name="connsiteX5" fmla="*/ 475382 w 7741343"/>
              <a:gd name="connsiteY5" fmla="*/ 4100663 h 5061961"/>
              <a:gd name="connsiteX6" fmla="*/ 471112 w 7741343"/>
              <a:gd name="connsiteY6" fmla="*/ 4094686 h 5061961"/>
              <a:gd name="connsiteX7" fmla="*/ 455368 w 7741343"/>
              <a:gd name="connsiteY7" fmla="*/ 4079438 h 5061961"/>
              <a:gd name="connsiteX8" fmla="*/ 26817 w 7741343"/>
              <a:gd name="connsiteY8" fmla="*/ 2902523 h 5061961"/>
              <a:gd name="connsiteX9" fmla="*/ 137080 w 7741343"/>
              <a:gd name="connsiteY9" fmla="*/ 2116479 h 5061961"/>
              <a:gd name="connsiteX10" fmla="*/ 885755 w 7741343"/>
              <a:gd name="connsiteY10" fmla="*/ 998674 h 5061961"/>
              <a:gd name="connsiteX11" fmla="*/ 811300 w 7741343"/>
              <a:gd name="connsiteY11" fmla="*/ 373158 h 5061961"/>
              <a:gd name="connsiteX12" fmla="*/ 1771759 w 7741343"/>
              <a:gd name="connsiteY12" fmla="*/ 499346 h 5061961"/>
              <a:gd name="connsiteX13" fmla="*/ 3729138 w 7741343"/>
              <a:gd name="connsiteY13" fmla="*/ 1 h 5061961"/>
              <a:gd name="connsiteX0" fmla="*/ 3729138 w 7741193"/>
              <a:gd name="connsiteY0" fmla="*/ 1 h 5061961"/>
              <a:gd name="connsiteX1" fmla="*/ 6323144 w 7741193"/>
              <a:gd name="connsiteY1" fmla="*/ 313740 h 5061961"/>
              <a:gd name="connsiteX2" fmla="*/ 7698507 w 7741193"/>
              <a:gd name="connsiteY2" fmla="*/ 1893640 h 5061961"/>
              <a:gd name="connsiteX3" fmla="*/ 7009765 w 7741193"/>
              <a:gd name="connsiteY3" fmla="*/ 4240028 h 5061961"/>
              <a:gd name="connsiteX4" fmla="*/ 3357586 w 7741193"/>
              <a:gd name="connsiteY4" fmla="*/ 5060764 h 5061961"/>
              <a:gd name="connsiteX5" fmla="*/ 475382 w 7741193"/>
              <a:gd name="connsiteY5" fmla="*/ 4100663 h 5061961"/>
              <a:gd name="connsiteX6" fmla="*/ 471112 w 7741193"/>
              <a:gd name="connsiteY6" fmla="*/ 4094686 h 5061961"/>
              <a:gd name="connsiteX7" fmla="*/ 455368 w 7741193"/>
              <a:gd name="connsiteY7" fmla="*/ 4079438 h 5061961"/>
              <a:gd name="connsiteX8" fmla="*/ 26817 w 7741193"/>
              <a:gd name="connsiteY8" fmla="*/ 2902523 h 5061961"/>
              <a:gd name="connsiteX9" fmla="*/ 137080 w 7741193"/>
              <a:gd name="connsiteY9" fmla="*/ 2116479 h 5061961"/>
              <a:gd name="connsiteX10" fmla="*/ 885755 w 7741193"/>
              <a:gd name="connsiteY10" fmla="*/ 998674 h 5061961"/>
              <a:gd name="connsiteX11" fmla="*/ 811300 w 7741193"/>
              <a:gd name="connsiteY11" fmla="*/ 373158 h 5061961"/>
              <a:gd name="connsiteX12" fmla="*/ 1771759 w 7741193"/>
              <a:gd name="connsiteY12" fmla="*/ 499346 h 5061961"/>
              <a:gd name="connsiteX13" fmla="*/ 3729138 w 7741193"/>
              <a:gd name="connsiteY13" fmla="*/ 1 h 5061961"/>
              <a:gd name="connsiteX0" fmla="*/ 3730409 w 7742464"/>
              <a:gd name="connsiteY0" fmla="*/ 1 h 5061961"/>
              <a:gd name="connsiteX1" fmla="*/ 6324415 w 7742464"/>
              <a:gd name="connsiteY1" fmla="*/ 313740 h 5061961"/>
              <a:gd name="connsiteX2" fmla="*/ 7699778 w 7742464"/>
              <a:gd name="connsiteY2" fmla="*/ 1893640 h 5061961"/>
              <a:gd name="connsiteX3" fmla="*/ 7011036 w 7742464"/>
              <a:gd name="connsiteY3" fmla="*/ 4240028 h 5061961"/>
              <a:gd name="connsiteX4" fmla="*/ 3358857 w 7742464"/>
              <a:gd name="connsiteY4" fmla="*/ 5060764 h 5061961"/>
              <a:gd name="connsiteX5" fmla="*/ 476653 w 7742464"/>
              <a:gd name="connsiteY5" fmla="*/ 4100663 h 5061961"/>
              <a:gd name="connsiteX6" fmla="*/ 472383 w 7742464"/>
              <a:gd name="connsiteY6" fmla="*/ 4094686 h 5061961"/>
              <a:gd name="connsiteX7" fmla="*/ 473817 w 7742464"/>
              <a:gd name="connsiteY7" fmla="*/ 4387149 h 5061961"/>
              <a:gd name="connsiteX8" fmla="*/ 28088 w 7742464"/>
              <a:gd name="connsiteY8" fmla="*/ 2902523 h 5061961"/>
              <a:gd name="connsiteX9" fmla="*/ 138351 w 7742464"/>
              <a:gd name="connsiteY9" fmla="*/ 2116479 h 5061961"/>
              <a:gd name="connsiteX10" fmla="*/ 887026 w 7742464"/>
              <a:gd name="connsiteY10" fmla="*/ 998674 h 5061961"/>
              <a:gd name="connsiteX11" fmla="*/ 812571 w 7742464"/>
              <a:gd name="connsiteY11" fmla="*/ 373158 h 5061961"/>
              <a:gd name="connsiteX12" fmla="*/ 1773030 w 7742464"/>
              <a:gd name="connsiteY12" fmla="*/ 499346 h 5061961"/>
              <a:gd name="connsiteX13" fmla="*/ 3730409 w 7742464"/>
              <a:gd name="connsiteY13" fmla="*/ 1 h 5061961"/>
              <a:gd name="connsiteX0" fmla="*/ 3730409 w 7742464"/>
              <a:gd name="connsiteY0" fmla="*/ 1 h 5061961"/>
              <a:gd name="connsiteX1" fmla="*/ 6324415 w 7742464"/>
              <a:gd name="connsiteY1" fmla="*/ 313740 h 5061961"/>
              <a:gd name="connsiteX2" fmla="*/ 7699778 w 7742464"/>
              <a:gd name="connsiteY2" fmla="*/ 1893640 h 5061961"/>
              <a:gd name="connsiteX3" fmla="*/ 7011036 w 7742464"/>
              <a:gd name="connsiteY3" fmla="*/ 4240028 h 5061961"/>
              <a:gd name="connsiteX4" fmla="*/ 3358857 w 7742464"/>
              <a:gd name="connsiteY4" fmla="*/ 5060764 h 5061961"/>
              <a:gd name="connsiteX5" fmla="*/ 476653 w 7742464"/>
              <a:gd name="connsiteY5" fmla="*/ 4100663 h 5061961"/>
              <a:gd name="connsiteX6" fmla="*/ 473817 w 7742464"/>
              <a:gd name="connsiteY6" fmla="*/ 4387149 h 5061961"/>
              <a:gd name="connsiteX7" fmla="*/ 28088 w 7742464"/>
              <a:gd name="connsiteY7" fmla="*/ 2902523 h 5061961"/>
              <a:gd name="connsiteX8" fmla="*/ 138351 w 7742464"/>
              <a:gd name="connsiteY8" fmla="*/ 2116479 h 5061961"/>
              <a:gd name="connsiteX9" fmla="*/ 887026 w 7742464"/>
              <a:gd name="connsiteY9" fmla="*/ 998674 h 5061961"/>
              <a:gd name="connsiteX10" fmla="*/ 812571 w 7742464"/>
              <a:gd name="connsiteY10" fmla="*/ 373158 h 5061961"/>
              <a:gd name="connsiteX11" fmla="*/ 1773030 w 7742464"/>
              <a:gd name="connsiteY11" fmla="*/ 499346 h 5061961"/>
              <a:gd name="connsiteX12" fmla="*/ 3730409 w 7742464"/>
              <a:gd name="connsiteY12" fmla="*/ 1 h 5061961"/>
              <a:gd name="connsiteX0" fmla="*/ 3730409 w 7742464"/>
              <a:gd name="connsiteY0" fmla="*/ 1 h 5062019"/>
              <a:gd name="connsiteX1" fmla="*/ 6324415 w 7742464"/>
              <a:gd name="connsiteY1" fmla="*/ 313740 h 5062019"/>
              <a:gd name="connsiteX2" fmla="*/ 7699778 w 7742464"/>
              <a:gd name="connsiteY2" fmla="*/ 1893640 h 5062019"/>
              <a:gd name="connsiteX3" fmla="*/ 7011036 w 7742464"/>
              <a:gd name="connsiteY3" fmla="*/ 4240028 h 5062019"/>
              <a:gd name="connsiteX4" fmla="*/ 3358857 w 7742464"/>
              <a:gd name="connsiteY4" fmla="*/ 5060764 h 5062019"/>
              <a:gd name="connsiteX5" fmla="*/ 473817 w 7742464"/>
              <a:gd name="connsiteY5" fmla="*/ 4387149 h 5062019"/>
              <a:gd name="connsiteX6" fmla="*/ 28088 w 7742464"/>
              <a:gd name="connsiteY6" fmla="*/ 2902523 h 5062019"/>
              <a:gd name="connsiteX7" fmla="*/ 138351 w 7742464"/>
              <a:gd name="connsiteY7" fmla="*/ 2116479 h 5062019"/>
              <a:gd name="connsiteX8" fmla="*/ 887026 w 7742464"/>
              <a:gd name="connsiteY8" fmla="*/ 998674 h 5062019"/>
              <a:gd name="connsiteX9" fmla="*/ 812571 w 7742464"/>
              <a:gd name="connsiteY9" fmla="*/ 373158 h 5062019"/>
              <a:gd name="connsiteX10" fmla="*/ 1773030 w 7742464"/>
              <a:gd name="connsiteY10" fmla="*/ 499346 h 5062019"/>
              <a:gd name="connsiteX11" fmla="*/ 3730409 w 7742464"/>
              <a:gd name="connsiteY11" fmla="*/ 1 h 5062019"/>
              <a:gd name="connsiteX0" fmla="*/ 3736775 w 7748830"/>
              <a:gd name="connsiteY0" fmla="*/ 1 h 5084826"/>
              <a:gd name="connsiteX1" fmla="*/ 6330781 w 7748830"/>
              <a:gd name="connsiteY1" fmla="*/ 313740 h 5084826"/>
              <a:gd name="connsiteX2" fmla="*/ 7706144 w 7748830"/>
              <a:gd name="connsiteY2" fmla="*/ 1893640 h 5084826"/>
              <a:gd name="connsiteX3" fmla="*/ 7017402 w 7748830"/>
              <a:gd name="connsiteY3" fmla="*/ 4240028 h 5084826"/>
              <a:gd name="connsiteX4" fmla="*/ 3365223 w 7748830"/>
              <a:gd name="connsiteY4" fmla="*/ 5060764 h 5084826"/>
              <a:gd name="connsiteX5" fmla="*/ 566153 w 7748830"/>
              <a:gd name="connsiteY5" fmla="*/ 4685337 h 5084826"/>
              <a:gd name="connsiteX6" fmla="*/ 34454 w 7748830"/>
              <a:gd name="connsiteY6" fmla="*/ 2902523 h 5084826"/>
              <a:gd name="connsiteX7" fmla="*/ 144717 w 7748830"/>
              <a:gd name="connsiteY7" fmla="*/ 2116479 h 5084826"/>
              <a:gd name="connsiteX8" fmla="*/ 893392 w 7748830"/>
              <a:gd name="connsiteY8" fmla="*/ 998674 h 5084826"/>
              <a:gd name="connsiteX9" fmla="*/ 818937 w 7748830"/>
              <a:gd name="connsiteY9" fmla="*/ 373158 h 5084826"/>
              <a:gd name="connsiteX10" fmla="*/ 1779396 w 7748830"/>
              <a:gd name="connsiteY10" fmla="*/ 499346 h 5084826"/>
              <a:gd name="connsiteX11" fmla="*/ 3736775 w 7748830"/>
              <a:gd name="connsiteY11" fmla="*/ 1 h 5084826"/>
              <a:gd name="connsiteX0" fmla="*/ 3626592 w 7638647"/>
              <a:gd name="connsiteY0" fmla="*/ 1 h 5105505"/>
              <a:gd name="connsiteX1" fmla="*/ 6220598 w 7638647"/>
              <a:gd name="connsiteY1" fmla="*/ 313740 h 5105505"/>
              <a:gd name="connsiteX2" fmla="*/ 7595961 w 7638647"/>
              <a:gd name="connsiteY2" fmla="*/ 1893640 h 5105505"/>
              <a:gd name="connsiteX3" fmla="*/ 6907219 w 7638647"/>
              <a:gd name="connsiteY3" fmla="*/ 4240028 h 5105505"/>
              <a:gd name="connsiteX4" fmla="*/ 3255040 w 7638647"/>
              <a:gd name="connsiteY4" fmla="*/ 5060764 h 5105505"/>
              <a:gd name="connsiteX5" fmla="*/ 455970 w 7638647"/>
              <a:gd name="connsiteY5" fmla="*/ 4685337 h 5105505"/>
              <a:gd name="connsiteX6" fmla="*/ 34534 w 7638647"/>
              <a:gd name="connsiteY6" fmla="*/ 2116479 h 5105505"/>
              <a:gd name="connsiteX7" fmla="*/ 783209 w 7638647"/>
              <a:gd name="connsiteY7" fmla="*/ 998674 h 5105505"/>
              <a:gd name="connsiteX8" fmla="*/ 708754 w 7638647"/>
              <a:gd name="connsiteY8" fmla="*/ 373158 h 5105505"/>
              <a:gd name="connsiteX9" fmla="*/ 1669213 w 7638647"/>
              <a:gd name="connsiteY9" fmla="*/ 499346 h 5105505"/>
              <a:gd name="connsiteX10" fmla="*/ 3626592 w 7638647"/>
              <a:gd name="connsiteY10" fmla="*/ 1 h 5105505"/>
              <a:gd name="connsiteX0" fmla="*/ 3603023 w 7615078"/>
              <a:gd name="connsiteY0" fmla="*/ 1 h 5124997"/>
              <a:gd name="connsiteX1" fmla="*/ 6197029 w 7615078"/>
              <a:gd name="connsiteY1" fmla="*/ 313740 h 5124997"/>
              <a:gd name="connsiteX2" fmla="*/ 7572392 w 7615078"/>
              <a:gd name="connsiteY2" fmla="*/ 1893640 h 5124997"/>
              <a:gd name="connsiteX3" fmla="*/ 6883650 w 7615078"/>
              <a:gd name="connsiteY3" fmla="*/ 4240028 h 5124997"/>
              <a:gd name="connsiteX4" fmla="*/ 3231471 w 7615078"/>
              <a:gd name="connsiteY4" fmla="*/ 5060764 h 5124997"/>
              <a:gd name="connsiteX5" fmla="*/ 633161 w 7615078"/>
              <a:gd name="connsiteY5" fmla="*/ 4739149 h 5124997"/>
              <a:gd name="connsiteX6" fmla="*/ 10965 w 7615078"/>
              <a:gd name="connsiteY6" fmla="*/ 2116479 h 5124997"/>
              <a:gd name="connsiteX7" fmla="*/ 759640 w 7615078"/>
              <a:gd name="connsiteY7" fmla="*/ 998674 h 5124997"/>
              <a:gd name="connsiteX8" fmla="*/ 685185 w 7615078"/>
              <a:gd name="connsiteY8" fmla="*/ 373158 h 5124997"/>
              <a:gd name="connsiteX9" fmla="*/ 1645644 w 7615078"/>
              <a:gd name="connsiteY9" fmla="*/ 499346 h 5124997"/>
              <a:gd name="connsiteX10" fmla="*/ 3603023 w 7615078"/>
              <a:gd name="connsiteY10" fmla="*/ 1 h 5124997"/>
              <a:gd name="connsiteX0" fmla="*/ 3604900 w 7616955"/>
              <a:gd name="connsiteY0" fmla="*/ 1 h 5156507"/>
              <a:gd name="connsiteX1" fmla="*/ 6198906 w 7616955"/>
              <a:gd name="connsiteY1" fmla="*/ 313740 h 5156507"/>
              <a:gd name="connsiteX2" fmla="*/ 7574269 w 7616955"/>
              <a:gd name="connsiteY2" fmla="*/ 1893640 h 5156507"/>
              <a:gd name="connsiteX3" fmla="*/ 6885527 w 7616955"/>
              <a:gd name="connsiteY3" fmla="*/ 4240028 h 5156507"/>
              <a:gd name="connsiteX4" fmla="*/ 3233348 w 7616955"/>
              <a:gd name="connsiteY4" fmla="*/ 5060764 h 5156507"/>
              <a:gd name="connsiteX5" fmla="*/ 600275 w 7616955"/>
              <a:gd name="connsiteY5" fmla="*/ 4809242 h 5156507"/>
              <a:gd name="connsiteX6" fmla="*/ 12842 w 7616955"/>
              <a:gd name="connsiteY6" fmla="*/ 2116479 h 5156507"/>
              <a:gd name="connsiteX7" fmla="*/ 761517 w 7616955"/>
              <a:gd name="connsiteY7" fmla="*/ 998674 h 5156507"/>
              <a:gd name="connsiteX8" fmla="*/ 687062 w 7616955"/>
              <a:gd name="connsiteY8" fmla="*/ 373158 h 5156507"/>
              <a:gd name="connsiteX9" fmla="*/ 1647521 w 7616955"/>
              <a:gd name="connsiteY9" fmla="*/ 499346 h 5156507"/>
              <a:gd name="connsiteX10" fmla="*/ 3604900 w 7616955"/>
              <a:gd name="connsiteY10" fmla="*/ 1 h 5156507"/>
              <a:gd name="connsiteX0" fmla="*/ 3605747 w 7617802"/>
              <a:gd name="connsiteY0" fmla="*/ 1 h 5103957"/>
              <a:gd name="connsiteX1" fmla="*/ 6199753 w 7617802"/>
              <a:gd name="connsiteY1" fmla="*/ 313740 h 5103957"/>
              <a:gd name="connsiteX2" fmla="*/ 7575116 w 7617802"/>
              <a:gd name="connsiteY2" fmla="*/ 1893640 h 5103957"/>
              <a:gd name="connsiteX3" fmla="*/ 6886374 w 7617802"/>
              <a:gd name="connsiteY3" fmla="*/ 4240028 h 5103957"/>
              <a:gd name="connsiteX4" fmla="*/ 3234195 w 7617802"/>
              <a:gd name="connsiteY4" fmla="*/ 5060764 h 5103957"/>
              <a:gd name="connsiteX5" fmla="*/ 588097 w 7617802"/>
              <a:gd name="connsiteY5" fmla="*/ 4680481 h 5103957"/>
              <a:gd name="connsiteX6" fmla="*/ 13689 w 7617802"/>
              <a:gd name="connsiteY6" fmla="*/ 2116479 h 5103957"/>
              <a:gd name="connsiteX7" fmla="*/ 762364 w 7617802"/>
              <a:gd name="connsiteY7" fmla="*/ 998674 h 5103957"/>
              <a:gd name="connsiteX8" fmla="*/ 687909 w 7617802"/>
              <a:gd name="connsiteY8" fmla="*/ 373158 h 5103957"/>
              <a:gd name="connsiteX9" fmla="*/ 1648368 w 7617802"/>
              <a:gd name="connsiteY9" fmla="*/ 499346 h 5103957"/>
              <a:gd name="connsiteX10" fmla="*/ 3605747 w 7617802"/>
              <a:gd name="connsiteY10" fmla="*/ 1 h 5103957"/>
              <a:gd name="connsiteX0" fmla="*/ 3603400 w 7615455"/>
              <a:gd name="connsiteY0" fmla="*/ 1 h 5103958"/>
              <a:gd name="connsiteX1" fmla="*/ 6197406 w 7615455"/>
              <a:gd name="connsiteY1" fmla="*/ 313740 h 5103958"/>
              <a:gd name="connsiteX2" fmla="*/ 7572769 w 7615455"/>
              <a:gd name="connsiteY2" fmla="*/ 1893640 h 5103958"/>
              <a:gd name="connsiteX3" fmla="*/ 6884027 w 7615455"/>
              <a:gd name="connsiteY3" fmla="*/ 4240028 h 5103958"/>
              <a:gd name="connsiteX4" fmla="*/ 3231848 w 7615455"/>
              <a:gd name="connsiteY4" fmla="*/ 5060764 h 5103958"/>
              <a:gd name="connsiteX5" fmla="*/ 585750 w 7615455"/>
              <a:gd name="connsiteY5" fmla="*/ 4680481 h 5103958"/>
              <a:gd name="connsiteX6" fmla="*/ 13865 w 7615455"/>
              <a:gd name="connsiteY6" fmla="*/ 2279334 h 5103958"/>
              <a:gd name="connsiteX7" fmla="*/ 760017 w 7615455"/>
              <a:gd name="connsiteY7" fmla="*/ 998674 h 5103958"/>
              <a:gd name="connsiteX8" fmla="*/ 685562 w 7615455"/>
              <a:gd name="connsiteY8" fmla="*/ 373158 h 5103958"/>
              <a:gd name="connsiteX9" fmla="*/ 1646021 w 7615455"/>
              <a:gd name="connsiteY9" fmla="*/ 499346 h 5103958"/>
              <a:gd name="connsiteX10" fmla="*/ 3603400 w 7615455"/>
              <a:gd name="connsiteY10" fmla="*/ 1 h 5103958"/>
              <a:gd name="connsiteX0" fmla="*/ 3603400 w 7554491"/>
              <a:gd name="connsiteY0" fmla="*/ 1 h 5103958"/>
              <a:gd name="connsiteX1" fmla="*/ 6197406 w 7554491"/>
              <a:gd name="connsiteY1" fmla="*/ 313740 h 5103958"/>
              <a:gd name="connsiteX2" fmla="*/ 7502348 w 7554491"/>
              <a:gd name="connsiteY2" fmla="*/ 1887069 h 5103958"/>
              <a:gd name="connsiteX3" fmla="*/ 6884027 w 7554491"/>
              <a:gd name="connsiteY3" fmla="*/ 4240028 h 5103958"/>
              <a:gd name="connsiteX4" fmla="*/ 3231848 w 7554491"/>
              <a:gd name="connsiteY4" fmla="*/ 5060764 h 5103958"/>
              <a:gd name="connsiteX5" fmla="*/ 585750 w 7554491"/>
              <a:gd name="connsiteY5" fmla="*/ 4680481 h 5103958"/>
              <a:gd name="connsiteX6" fmla="*/ 13865 w 7554491"/>
              <a:gd name="connsiteY6" fmla="*/ 2279334 h 5103958"/>
              <a:gd name="connsiteX7" fmla="*/ 760017 w 7554491"/>
              <a:gd name="connsiteY7" fmla="*/ 998674 h 5103958"/>
              <a:gd name="connsiteX8" fmla="*/ 685562 w 7554491"/>
              <a:gd name="connsiteY8" fmla="*/ 373158 h 5103958"/>
              <a:gd name="connsiteX9" fmla="*/ 1646021 w 7554491"/>
              <a:gd name="connsiteY9" fmla="*/ 499346 h 5103958"/>
              <a:gd name="connsiteX10" fmla="*/ 3603400 w 7554491"/>
              <a:gd name="connsiteY10" fmla="*/ 1 h 5103958"/>
              <a:gd name="connsiteX0" fmla="*/ 3603400 w 7546134"/>
              <a:gd name="connsiteY0" fmla="*/ 1 h 5103958"/>
              <a:gd name="connsiteX1" fmla="*/ 6197406 w 7546134"/>
              <a:gd name="connsiteY1" fmla="*/ 313740 h 5103958"/>
              <a:gd name="connsiteX2" fmla="*/ 7502348 w 7546134"/>
              <a:gd name="connsiteY2" fmla="*/ 1887069 h 5103958"/>
              <a:gd name="connsiteX3" fmla="*/ 6884027 w 7546134"/>
              <a:gd name="connsiteY3" fmla="*/ 4240028 h 5103958"/>
              <a:gd name="connsiteX4" fmla="*/ 3231848 w 7546134"/>
              <a:gd name="connsiteY4" fmla="*/ 5060764 h 5103958"/>
              <a:gd name="connsiteX5" fmla="*/ 585750 w 7546134"/>
              <a:gd name="connsiteY5" fmla="*/ 4680481 h 5103958"/>
              <a:gd name="connsiteX6" fmla="*/ 13865 w 7546134"/>
              <a:gd name="connsiteY6" fmla="*/ 2279334 h 5103958"/>
              <a:gd name="connsiteX7" fmla="*/ 760017 w 7546134"/>
              <a:gd name="connsiteY7" fmla="*/ 998674 h 5103958"/>
              <a:gd name="connsiteX8" fmla="*/ 685562 w 7546134"/>
              <a:gd name="connsiteY8" fmla="*/ 373158 h 5103958"/>
              <a:gd name="connsiteX9" fmla="*/ 1646021 w 7546134"/>
              <a:gd name="connsiteY9" fmla="*/ 499346 h 5103958"/>
              <a:gd name="connsiteX10" fmla="*/ 3603400 w 7546134"/>
              <a:gd name="connsiteY10" fmla="*/ 1 h 5103958"/>
              <a:gd name="connsiteX0" fmla="*/ 3603400 w 7546134"/>
              <a:gd name="connsiteY0" fmla="*/ 33665 h 5137622"/>
              <a:gd name="connsiteX1" fmla="*/ 6197406 w 7546134"/>
              <a:gd name="connsiteY1" fmla="*/ 347404 h 5137622"/>
              <a:gd name="connsiteX2" fmla="*/ 7502348 w 7546134"/>
              <a:gd name="connsiteY2" fmla="*/ 1920733 h 5137622"/>
              <a:gd name="connsiteX3" fmla="*/ 6884027 w 7546134"/>
              <a:gd name="connsiteY3" fmla="*/ 4273692 h 5137622"/>
              <a:gd name="connsiteX4" fmla="*/ 3231848 w 7546134"/>
              <a:gd name="connsiteY4" fmla="*/ 5094428 h 5137622"/>
              <a:gd name="connsiteX5" fmla="*/ 585750 w 7546134"/>
              <a:gd name="connsiteY5" fmla="*/ 4714145 h 5137622"/>
              <a:gd name="connsiteX6" fmla="*/ 13865 w 7546134"/>
              <a:gd name="connsiteY6" fmla="*/ 2312998 h 5137622"/>
              <a:gd name="connsiteX7" fmla="*/ 760017 w 7546134"/>
              <a:gd name="connsiteY7" fmla="*/ 1032338 h 5137622"/>
              <a:gd name="connsiteX8" fmla="*/ 685562 w 7546134"/>
              <a:gd name="connsiteY8" fmla="*/ 406822 h 5137622"/>
              <a:gd name="connsiteX9" fmla="*/ 1646021 w 7546134"/>
              <a:gd name="connsiteY9" fmla="*/ 533010 h 5137622"/>
              <a:gd name="connsiteX10" fmla="*/ 3603400 w 7546134"/>
              <a:gd name="connsiteY10" fmla="*/ 33665 h 5137622"/>
              <a:gd name="connsiteX0" fmla="*/ 3603400 w 7546134"/>
              <a:gd name="connsiteY0" fmla="*/ 33665 h 5137622"/>
              <a:gd name="connsiteX1" fmla="*/ 6197406 w 7546134"/>
              <a:gd name="connsiteY1" fmla="*/ 347404 h 5137622"/>
              <a:gd name="connsiteX2" fmla="*/ 7502348 w 7546134"/>
              <a:gd name="connsiteY2" fmla="*/ 1920733 h 5137622"/>
              <a:gd name="connsiteX3" fmla="*/ 6884027 w 7546134"/>
              <a:gd name="connsiteY3" fmla="*/ 4273692 h 5137622"/>
              <a:gd name="connsiteX4" fmla="*/ 3231848 w 7546134"/>
              <a:gd name="connsiteY4" fmla="*/ 5094428 h 5137622"/>
              <a:gd name="connsiteX5" fmla="*/ 585750 w 7546134"/>
              <a:gd name="connsiteY5" fmla="*/ 4714145 h 5137622"/>
              <a:gd name="connsiteX6" fmla="*/ 13865 w 7546134"/>
              <a:gd name="connsiteY6" fmla="*/ 2312998 h 5137622"/>
              <a:gd name="connsiteX7" fmla="*/ 760017 w 7546134"/>
              <a:gd name="connsiteY7" fmla="*/ 1032338 h 5137622"/>
              <a:gd name="connsiteX8" fmla="*/ 685562 w 7546134"/>
              <a:gd name="connsiteY8" fmla="*/ 406822 h 5137622"/>
              <a:gd name="connsiteX9" fmla="*/ 1646021 w 7546134"/>
              <a:gd name="connsiteY9" fmla="*/ 533010 h 5137622"/>
              <a:gd name="connsiteX10" fmla="*/ 3603400 w 7546134"/>
              <a:gd name="connsiteY10" fmla="*/ 33665 h 5137622"/>
              <a:gd name="connsiteX0" fmla="*/ 3603400 w 7417783"/>
              <a:gd name="connsiteY0" fmla="*/ 31687 h 5135644"/>
              <a:gd name="connsiteX1" fmla="*/ 6197406 w 7417783"/>
              <a:gd name="connsiteY1" fmla="*/ 345426 h 5135644"/>
              <a:gd name="connsiteX2" fmla="*/ 7339607 w 7417783"/>
              <a:gd name="connsiteY2" fmla="*/ 1827041 h 5135644"/>
              <a:gd name="connsiteX3" fmla="*/ 6884027 w 7417783"/>
              <a:gd name="connsiteY3" fmla="*/ 4271714 h 5135644"/>
              <a:gd name="connsiteX4" fmla="*/ 3231848 w 7417783"/>
              <a:gd name="connsiteY4" fmla="*/ 5092450 h 5135644"/>
              <a:gd name="connsiteX5" fmla="*/ 585750 w 7417783"/>
              <a:gd name="connsiteY5" fmla="*/ 4712167 h 5135644"/>
              <a:gd name="connsiteX6" fmla="*/ 13865 w 7417783"/>
              <a:gd name="connsiteY6" fmla="*/ 2311020 h 5135644"/>
              <a:gd name="connsiteX7" fmla="*/ 760017 w 7417783"/>
              <a:gd name="connsiteY7" fmla="*/ 1030360 h 5135644"/>
              <a:gd name="connsiteX8" fmla="*/ 685562 w 7417783"/>
              <a:gd name="connsiteY8" fmla="*/ 404844 h 5135644"/>
              <a:gd name="connsiteX9" fmla="*/ 1646021 w 7417783"/>
              <a:gd name="connsiteY9" fmla="*/ 531032 h 5135644"/>
              <a:gd name="connsiteX10" fmla="*/ 3603400 w 7417783"/>
              <a:gd name="connsiteY10" fmla="*/ 31687 h 5135644"/>
              <a:gd name="connsiteX0" fmla="*/ 3603400 w 7374876"/>
              <a:gd name="connsiteY0" fmla="*/ 31687 h 5136334"/>
              <a:gd name="connsiteX1" fmla="*/ 6197406 w 7374876"/>
              <a:gd name="connsiteY1" fmla="*/ 345426 h 5136334"/>
              <a:gd name="connsiteX2" fmla="*/ 7339607 w 7374876"/>
              <a:gd name="connsiteY2" fmla="*/ 1827041 h 5136334"/>
              <a:gd name="connsiteX3" fmla="*/ 6715667 w 7374876"/>
              <a:gd name="connsiteY3" fmla="*/ 4262378 h 5136334"/>
              <a:gd name="connsiteX4" fmla="*/ 3231848 w 7374876"/>
              <a:gd name="connsiteY4" fmla="*/ 5092450 h 5136334"/>
              <a:gd name="connsiteX5" fmla="*/ 585750 w 7374876"/>
              <a:gd name="connsiteY5" fmla="*/ 4712167 h 5136334"/>
              <a:gd name="connsiteX6" fmla="*/ 13865 w 7374876"/>
              <a:gd name="connsiteY6" fmla="*/ 2311020 h 5136334"/>
              <a:gd name="connsiteX7" fmla="*/ 760017 w 7374876"/>
              <a:gd name="connsiteY7" fmla="*/ 1030360 h 5136334"/>
              <a:gd name="connsiteX8" fmla="*/ 685562 w 7374876"/>
              <a:gd name="connsiteY8" fmla="*/ 404844 h 5136334"/>
              <a:gd name="connsiteX9" fmla="*/ 1646021 w 7374876"/>
              <a:gd name="connsiteY9" fmla="*/ 531032 h 5136334"/>
              <a:gd name="connsiteX10" fmla="*/ 3603400 w 7374876"/>
              <a:gd name="connsiteY10" fmla="*/ 31687 h 5136334"/>
              <a:gd name="connsiteX0" fmla="*/ 3603400 w 7366286"/>
              <a:gd name="connsiteY0" fmla="*/ 31687 h 5147961"/>
              <a:gd name="connsiteX1" fmla="*/ 6197406 w 7366286"/>
              <a:gd name="connsiteY1" fmla="*/ 345426 h 5147961"/>
              <a:gd name="connsiteX2" fmla="*/ 7339607 w 7366286"/>
              <a:gd name="connsiteY2" fmla="*/ 1827041 h 5147961"/>
              <a:gd name="connsiteX3" fmla="*/ 6671868 w 7366286"/>
              <a:gd name="connsiteY3" fmla="*/ 4105237 h 5147961"/>
              <a:gd name="connsiteX4" fmla="*/ 3231848 w 7366286"/>
              <a:gd name="connsiteY4" fmla="*/ 5092450 h 5147961"/>
              <a:gd name="connsiteX5" fmla="*/ 585750 w 7366286"/>
              <a:gd name="connsiteY5" fmla="*/ 4712167 h 5147961"/>
              <a:gd name="connsiteX6" fmla="*/ 13865 w 7366286"/>
              <a:gd name="connsiteY6" fmla="*/ 2311020 h 5147961"/>
              <a:gd name="connsiteX7" fmla="*/ 760017 w 7366286"/>
              <a:gd name="connsiteY7" fmla="*/ 1030360 h 5147961"/>
              <a:gd name="connsiteX8" fmla="*/ 685562 w 7366286"/>
              <a:gd name="connsiteY8" fmla="*/ 404844 h 5147961"/>
              <a:gd name="connsiteX9" fmla="*/ 1646021 w 7366286"/>
              <a:gd name="connsiteY9" fmla="*/ 531032 h 5147961"/>
              <a:gd name="connsiteX10" fmla="*/ 3603400 w 7366286"/>
              <a:gd name="connsiteY10" fmla="*/ 31687 h 5147961"/>
              <a:gd name="connsiteX0" fmla="*/ 3603400 w 7359988"/>
              <a:gd name="connsiteY0" fmla="*/ 31687 h 5146347"/>
              <a:gd name="connsiteX1" fmla="*/ 6197406 w 7359988"/>
              <a:gd name="connsiteY1" fmla="*/ 345426 h 5146347"/>
              <a:gd name="connsiteX2" fmla="*/ 7339607 w 7359988"/>
              <a:gd name="connsiteY2" fmla="*/ 1827041 h 5146347"/>
              <a:gd name="connsiteX3" fmla="*/ 6632220 w 7359988"/>
              <a:gd name="connsiteY3" fmla="*/ 4127047 h 5146347"/>
              <a:gd name="connsiteX4" fmla="*/ 3231848 w 7359988"/>
              <a:gd name="connsiteY4" fmla="*/ 5092450 h 5146347"/>
              <a:gd name="connsiteX5" fmla="*/ 585750 w 7359988"/>
              <a:gd name="connsiteY5" fmla="*/ 4712167 h 5146347"/>
              <a:gd name="connsiteX6" fmla="*/ 13865 w 7359988"/>
              <a:gd name="connsiteY6" fmla="*/ 2311020 h 5146347"/>
              <a:gd name="connsiteX7" fmla="*/ 760017 w 7359988"/>
              <a:gd name="connsiteY7" fmla="*/ 1030360 h 5146347"/>
              <a:gd name="connsiteX8" fmla="*/ 685562 w 7359988"/>
              <a:gd name="connsiteY8" fmla="*/ 404844 h 5146347"/>
              <a:gd name="connsiteX9" fmla="*/ 1646021 w 7359988"/>
              <a:gd name="connsiteY9" fmla="*/ 531032 h 5146347"/>
              <a:gd name="connsiteX10" fmla="*/ 3603400 w 7359988"/>
              <a:gd name="connsiteY10" fmla="*/ 31687 h 5146347"/>
              <a:gd name="connsiteX0" fmla="*/ 3603400 w 7283289"/>
              <a:gd name="connsiteY0" fmla="*/ 31590 h 5146250"/>
              <a:gd name="connsiteX1" fmla="*/ 6197406 w 7283289"/>
              <a:gd name="connsiteY1" fmla="*/ 345329 h 5146250"/>
              <a:gd name="connsiteX2" fmla="*/ 7255428 w 7283289"/>
              <a:gd name="connsiteY2" fmla="*/ 1822276 h 5146250"/>
              <a:gd name="connsiteX3" fmla="*/ 6632220 w 7283289"/>
              <a:gd name="connsiteY3" fmla="*/ 4126950 h 5146250"/>
              <a:gd name="connsiteX4" fmla="*/ 3231848 w 7283289"/>
              <a:gd name="connsiteY4" fmla="*/ 5092353 h 5146250"/>
              <a:gd name="connsiteX5" fmla="*/ 585750 w 7283289"/>
              <a:gd name="connsiteY5" fmla="*/ 4712070 h 5146250"/>
              <a:gd name="connsiteX6" fmla="*/ 13865 w 7283289"/>
              <a:gd name="connsiteY6" fmla="*/ 2310923 h 5146250"/>
              <a:gd name="connsiteX7" fmla="*/ 760017 w 7283289"/>
              <a:gd name="connsiteY7" fmla="*/ 1030263 h 5146250"/>
              <a:gd name="connsiteX8" fmla="*/ 685562 w 7283289"/>
              <a:gd name="connsiteY8" fmla="*/ 404747 h 5146250"/>
              <a:gd name="connsiteX9" fmla="*/ 1646021 w 7283289"/>
              <a:gd name="connsiteY9" fmla="*/ 530935 h 5146250"/>
              <a:gd name="connsiteX10" fmla="*/ 3603400 w 7283289"/>
              <a:gd name="connsiteY10" fmla="*/ 31590 h 5146250"/>
              <a:gd name="connsiteX0" fmla="*/ 3603400 w 7283289"/>
              <a:gd name="connsiteY0" fmla="*/ 31590 h 5146250"/>
              <a:gd name="connsiteX1" fmla="*/ 6197406 w 7283289"/>
              <a:gd name="connsiteY1" fmla="*/ 345329 h 5146250"/>
              <a:gd name="connsiteX2" fmla="*/ 7255428 w 7283289"/>
              <a:gd name="connsiteY2" fmla="*/ 1822276 h 5146250"/>
              <a:gd name="connsiteX3" fmla="*/ 6632220 w 7283289"/>
              <a:gd name="connsiteY3" fmla="*/ 4126950 h 5146250"/>
              <a:gd name="connsiteX4" fmla="*/ 3231848 w 7283289"/>
              <a:gd name="connsiteY4" fmla="*/ 5092353 h 5146250"/>
              <a:gd name="connsiteX5" fmla="*/ 585750 w 7283289"/>
              <a:gd name="connsiteY5" fmla="*/ 4712070 h 5146250"/>
              <a:gd name="connsiteX6" fmla="*/ 13865 w 7283289"/>
              <a:gd name="connsiteY6" fmla="*/ 2310923 h 5146250"/>
              <a:gd name="connsiteX7" fmla="*/ 760017 w 7283289"/>
              <a:gd name="connsiteY7" fmla="*/ 1030263 h 5146250"/>
              <a:gd name="connsiteX8" fmla="*/ 680359 w 7283289"/>
              <a:gd name="connsiteY8" fmla="*/ 292641 h 5146250"/>
              <a:gd name="connsiteX9" fmla="*/ 1646021 w 7283289"/>
              <a:gd name="connsiteY9" fmla="*/ 530935 h 5146250"/>
              <a:gd name="connsiteX10" fmla="*/ 3603400 w 7283289"/>
              <a:gd name="connsiteY10" fmla="*/ 31590 h 5146250"/>
              <a:gd name="connsiteX0" fmla="*/ 3603400 w 7283289"/>
              <a:gd name="connsiteY0" fmla="*/ 31590 h 5146250"/>
              <a:gd name="connsiteX1" fmla="*/ 6197406 w 7283289"/>
              <a:gd name="connsiteY1" fmla="*/ 345329 h 5146250"/>
              <a:gd name="connsiteX2" fmla="*/ 7255428 w 7283289"/>
              <a:gd name="connsiteY2" fmla="*/ 1822276 h 5146250"/>
              <a:gd name="connsiteX3" fmla="*/ 6632220 w 7283289"/>
              <a:gd name="connsiteY3" fmla="*/ 4126950 h 5146250"/>
              <a:gd name="connsiteX4" fmla="*/ 3231848 w 7283289"/>
              <a:gd name="connsiteY4" fmla="*/ 5092353 h 5146250"/>
              <a:gd name="connsiteX5" fmla="*/ 585750 w 7283289"/>
              <a:gd name="connsiteY5" fmla="*/ 4712070 h 5146250"/>
              <a:gd name="connsiteX6" fmla="*/ 13865 w 7283289"/>
              <a:gd name="connsiteY6" fmla="*/ 2310923 h 5146250"/>
              <a:gd name="connsiteX7" fmla="*/ 729414 w 7283289"/>
              <a:gd name="connsiteY7" fmla="*/ 1097923 h 5146250"/>
              <a:gd name="connsiteX8" fmla="*/ 680359 w 7283289"/>
              <a:gd name="connsiteY8" fmla="*/ 292641 h 5146250"/>
              <a:gd name="connsiteX9" fmla="*/ 1646021 w 7283289"/>
              <a:gd name="connsiteY9" fmla="*/ 530935 h 5146250"/>
              <a:gd name="connsiteX10" fmla="*/ 3603400 w 7283289"/>
              <a:gd name="connsiteY10" fmla="*/ 31590 h 5146250"/>
              <a:gd name="connsiteX0" fmla="*/ 3603400 w 7194149"/>
              <a:gd name="connsiteY0" fmla="*/ 31938 h 5146598"/>
              <a:gd name="connsiteX1" fmla="*/ 6197406 w 7194149"/>
              <a:gd name="connsiteY1" fmla="*/ 345677 h 5146598"/>
              <a:gd name="connsiteX2" fmla="*/ 7150714 w 7194149"/>
              <a:gd name="connsiteY2" fmla="*/ 1839431 h 5146598"/>
              <a:gd name="connsiteX3" fmla="*/ 6632220 w 7194149"/>
              <a:gd name="connsiteY3" fmla="*/ 4127298 h 5146598"/>
              <a:gd name="connsiteX4" fmla="*/ 3231848 w 7194149"/>
              <a:gd name="connsiteY4" fmla="*/ 5092701 h 5146598"/>
              <a:gd name="connsiteX5" fmla="*/ 585750 w 7194149"/>
              <a:gd name="connsiteY5" fmla="*/ 4712418 h 5146598"/>
              <a:gd name="connsiteX6" fmla="*/ 13865 w 7194149"/>
              <a:gd name="connsiteY6" fmla="*/ 2311271 h 5146598"/>
              <a:gd name="connsiteX7" fmla="*/ 729414 w 7194149"/>
              <a:gd name="connsiteY7" fmla="*/ 1098271 h 5146598"/>
              <a:gd name="connsiteX8" fmla="*/ 680359 w 7194149"/>
              <a:gd name="connsiteY8" fmla="*/ 292989 h 5146598"/>
              <a:gd name="connsiteX9" fmla="*/ 1646021 w 7194149"/>
              <a:gd name="connsiteY9" fmla="*/ 531283 h 5146598"/>
              <a:gd name="connsiteX10" fmla="*/ 3603400 w 7194149"/>
              <a:gd name="connsiteY10" fmla="*/ 31938 h 5146598"/>
              <a:gd name="connsiteX0" fmla="*/ 3603400 w 7107447"/>
              <a:gd name="connsiteY0" fmla="*/ 32329 h 5146989"/>
              <a:gd name="connsiteX1" fmla="*/ 6197406 w 7107447"/>
              <a:gd name="connsiteY1" fmla="*/ 346068 h 5146989"/>
              <a:gd name="connsiteX2" fmla="*/ 7035528 w 7107447"/>
              <a:gd name="connsiteY2" fmla="*/ 1858310 h 5146989"/>
              <a:gd name="connsiteX3" fmla="*/ 6632220 w 7107447"/>
              <a:gd name="connsiteY3" fmla="*/ 4127689 h 5146989"/>
              <a:gd name="connsiteX4" fmla="*/ 3231848 w 7107447"/>
              <a:gd name="connsiteY4" fmla="*/ 5093092 h 5146989"/>
              <a:gd name="connsiteX5" fmla="*/ 585750 w 7107447"/>
              <a:gd name="connsiteY5" fmla="*/ 4712809 h 5146989"/>
              <a:gd name="connsiteX6" fmla="*/ 13865 w 7107447"/>
              <a:gd name="connsiteY6" fmla="*/ 2311662 h 5146989"/>
              <a:gd name="connsiteX7" fmla="*/ 729414 w 7107447"/>
              <a:gd name="connsiteY7" fmla="*/ 1098662 h 5146989"/>
              <a:gd name="connsiteX8" fmla="*/ 680359 w 7107447"/>
              <a:gd name="connsiteY8" fmla="*/ 293380 h 5146989"/>
              <a:gd name="connsiteX9" fmla="*/ 1646021 w 7107447"/>
              <a:gd name="connsiteY9" fmla="*/ 531674 h 5146989"/>
              <a:gd name="connsiteX10" fmla="*/ 3603400 w 7107447"/>
              <a:gd name="connsiteY10" fmla="*/ 32329 h 5146989"/>
              <a:gd name="connsiteX0" fmla="*/ 3603400 w 7107447"/>
              <a:gd name="connsiteY0" fmla="*/ 31042 h 5145702"/>
              <a:gd name="connsiteX1" fmla="*/ 6197406 w 7107447"/>
              <a:gd name="connsiteY1" fmla="*/ 344781 h 5145702"/>
              <a:gd name="connsiteX2" fmla="*/ 7035528 w 7107447"/>
              <a:gd name="connsiteY2" fmla="*/ 1857023 h 5145702"/>
              <a:gd name="connsiteX3" fmla="*/ 6632220 w 7107447"/>
              <a:gd name="connsiteY3" fmla="*/ 4126402 h 5145702"/>
              <a:gd name="connsiteX4" fmla="*/ 3231848 w 7107447"/>
              <a:gd name="connsiteY4" fmla="*/ 5091805 h 5145702"/>
              <a:gd name="connsiteX5" fmla="*/ 585750 w 7107447"/>
              <a:gd name="connsiteY5" fmla="*/ 4711522 h 5145702"/>
              <a:gd name="connsiteX6" fmla="*/ 13865 w 7107447"/>
              <a:gd name="connsiteY6" fmla="*/ 2310375 h 5145702"/>
              <a:gd name="connsiteX7" fmla="*/ 729414 w 7107447"/>
              <a:gd name="connsiteY7" fmla="*/ 1097375 h 5145702"/>
              <a:gd name="connsiteX8" fmla="*/ 680359 w 7107447"/>
              <a:gd name="connsiteY8" fmla="*/ 292093 h 5145702"/>
              <a:gd name="connsiteX9" fmla="*/ 1646021 w 7107447"/>
              <a:gd name="connsiteY9" fmla="*/ 530387 h 5145702"/>
              <a:gd name="connsiteX10" fmla="*/ 3603400 w 7107447"/>
              <a:gd name="connsiteY10" fmla="*/ 31042 h 5145702"/>
              <a:gd name="connsiteX0" fmla="*/ 3603400 w 7125591"/>
              <a:gd name="connsiteY0" fmla="*/ 31042 h 5145702"/>
              <a:gd name="connsiteX1" fmla="*/ 6197406 w 7125591"/>
              <a:gd name="connsiteY1" fmla="*/ 344781 h 5145702"/>
              <a:gd name="connsiteX2" fmla="*/ 7035528 w 7125591"/>
              <a:gd name="connsiteY2" fmla="*/ 1857023 h 5145702"/>
              <a:gd name="connsiteX3" fmla="*/ 6632220 w 7125591"/>
              <a:gd name="connsiteY3" fmla="*/ 4126402 h 5145702"/>
              <a:gd name="connsiteX4" fmla="*/ 3231848 w 7125591"/>
              <a:gd name="connsiteY4" fmla="*/ 5091805 h 5145702"/>
              <a:gd name="connsiteX5" fmla="*/ 585750 w 7125591"/>
              <a:gd name="connsiteY5" fmla="*/ 4711522 h 5145702"/>
              <a:gd name="connsiteX6" fmla="*/ 13865 w 7125591"/>
              <a:gd name="connsiteY6" fmla="*/ 2310375 h 5145702"/>
              <a:gd name="connsiteX7" fmla="*/ 729414 w 7125591"/>
              <a:gd name="connsiteY7" fmla="*/ 1097375 h 5145702"/>
              <a:gd name="connsiteX8" fmla="*/ 680359 w 7125591"/>
              <a:gd name="connsiteY8" fmla="*/ 292093 h 5145702"/>
              <a:gd name="connsiteX9" fmla="*/ 1646021 w 7125591"/>
              <a:gd name="connsiteY9" fmla="*/ 530387 h 5145702"/>
              <a:gd name="connsiteX10" fmla="*/ 3603400 w 7125591"/>
              <a:gd name="connsiteY10" fmla="*/ 31042 h 5145702"/>
              <a:gd name="connsiteX0" fmla="*/ 3603400 w 7073245"/>
              <a:gd name="connsiteY0" fmla="*/ 31042 h 5143141"/>
              <a:gd name="connsiteX1" fmla="*/ 6197406 w 7073245"/>
              <a:gd name="connsiteY1" fmla="*/ 344781 h 5143141"/>
              <a:gd name="connsiteX2" fmla="*/ 7035528 w 7073245"/>
              <a:gd name="connsiteY2" fmla="*/ 1857023 h 5143141"/>
              <a:gd name="connsiteX3" fmla="*/ 6538881 w 7073245"/>
              <a:gd name="connsiteY3" fmla="*/ 4160999 h 5143141"/>
              <a:gd name="connsiteX4" fmla="*/ 3231848 w 7073245"/>
              <a:gd name="connsiteY4" fmla="*/ 5091805 h 5143141"/>
              <a:gd name="connsiteX5" fmla="*/ 585750 w 7073245"/>
              <a:gd name="connsiteY5" fmla="*/ 4711522 h 5143141"/>
              <a:gd name="connsiteX6" fmla="*/ 13865 w 7073245"/>
              <a:gd name="connsiteY6" fmla="*/ 2310375 h 5143141"/>
              <a:gd name="connsiteX7" fmla="*/ 729414 w 7073245"/>
              <a:gd name="connsiteY7" fmla="*/ 1097375 h 5143141"/>
              <a:gd name="connsiteX8" fmla="*/ 680359 w 7073245"/>
              <a:gd name="connsiteY8" fmla="*/ 292093 h 5143141"/>
              <a:gd name="connsiteX9" fmla="*/ 1646021 w 7073245"/>
              <a:gd name="connsiteY9" fmla="*/ 530387 h 5143141"/>
              <a:gd name="connsiteX10" fmla="*/ 3603400 w 7073245"/>
              <a:gd name="connsiteY10" fmla="*/ 31042 h 5143141"/>
              <a:gd name="connsiteX0" fmla="*/ 3603400 w 7074446"/>
              <a:gd name="connsiteY0" fmla="*/ 31042 h 5143143"/>
              <a:gd name="connsiteX1" fmla="*/ 6197406 w 7074446"/>
              <a:gd name="connsiteY1" fmla="*/ 344781 h 5143143"/>
              <a:gd name="connsiteX2" fmla="*/ 7035528 w 7074446"/>
              <a:gd name="connsiteY2" fmla="*/ 1857023 h 5143143"/>
              <a:gd name="connsiteX3" fmla="*/ 6538881 w 7074446"/>
              <a:gd name="connsiteY3" fmla="*/ 4160999 h 5143143"/>
              <a:gd name="connsiteX4" fmla="*/ 3231848 w 7074446"/>
              <a:gd name="connsiteY4" fmla="*/ 5091805 h 5143143"/>
              <a:gd name="connsiteX5" fmla="*/ 585750 w 7074446"/>
              <a:gd name="connsiteY5" fmla="*/ 4711522 h 5143143"/>
              <a:gd name="connsiteX6" fmla="*/ 13865 w 7074446"/>
              <a:gd name="connsiteY6" fmla="*/ 2310375 h 5143143"/>
              <a:gd name="connsiteX7" fmla="*/ 729414 w 7074446"/>
              <a:gd name="connsiteY7" fmla="*/ 1097375 h 5143143"/>
              <a:gd name="connsiteX8" fmla="*/ 680359 w 7074446"/>
              <a:gd name="connsiteY8" fmla="*/ 292093 h 5143143"/>
              <a:gd name="connsiteX9" fmla="*/ 1646021 w 7074446"/>
              <a:gd name="connsiteY9" fmla="*/ 530387 h 5143143"/>
              <a:gd name="connsiteX10" fmla="*/ 3603400 w 7074446"/>
              <a:gd name="connsiteY10" fmla="*/ 31042 h 514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4446" h="5143143">
                <a:moveTo>
                  <a:pt x="3603400" y="31042"/>
                </a:moveTo>
                <a:cubicBezTo>
                  <a:pt x="4423310" y="-60071"/>
                  <a:pt x="5805207" y="50824"/>
                  <a:pt x="6197406" y="344781"/>
                </a:cubicBezTo>
                <a:cubicBezTo>
                  <a:pt x="6589605" y="638738"/>
                  <a:pt x="6975905" y="1162571"/>
                  <a:pt x="7035528" y="1857023"/>
                </a:cubicBezTo>
                <a:cubicBezTo>
                  <a:pt x="7095151" y="2551475"/>
                  <a:pt x="7172828" y="3621869"/>
                  <a:pt x="6538881" y="4160999"/>
                </a:cubicBezTo>
                <a:cubicBezTo>
                  <a:pt x="5904934" y="4700129"/>
                  <a:pt x="4224036" y="5000051"/>
                  <a:pt x="3231848" y="5091805"/>
                </a:cubicBezTo>
                <a:cubicBezTo>
                  <a:pt x="2239660" y="5183559"/>
                  <a:pt x="1122501" y="5202236"/>
                  <a:pt x="585750" y="4711522"/>
                </a:cubicBezTo>
                <a:cubicBezTo>
                  <a:pt x="48999" y="4220808"/>
                  <a:pt x="-40675" y="2924819"/>
                  <a:pt x="13865" y="2310375"/>
                </a:cubicBezTo>
                <a:cubicBezTo>
                  <a:pt x="89808" y="1928283"/>
                  <a:pt x="260371" y="1568831"/>
                  <a:pt x="729414" y="1097375"/>
                </a:cubicBezTo>
                <a:cubicBezTo>
                  <a:pt x="886296" y="876105"/>
                  <a:pt x="680359" y="292093"/>
                  <a:pt x="680359" y="292093"/>
                </a:cubicBezTo>
                <a:cubicBezTo>
                  <a:pt x="749285" y="267826"/>
                  <a:pt x="1158848" y="573895"/>
                  <a:pt x="1646021" y="530387"/>
                </a:cubicBezTo>
                <a:cubicBezTo>
                  <a:pt x="2133194" y="486879"/>
                  <a:pt x="2879806" y="108819"/>
                  <a:pt x="3603400" y="3104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11" name="Oval 5">
            <a:extLst>
              <a:ext uri="{FF2B5EF4-FFF2-40B4-BE49-F238E27FC236}">
                <a16:creationId xmlns:a16="http://schemas.microsoft.com/office/drawing/2014/main" id="{6D6E0911-AEEA-4ADF-84EB-1115E0FE3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60310" y="3383769"/>
            <a:ext cx="1871791" cy="1881955"/>
          </a:xfrm>
          <a:custGeom>
            <a:avLst/>
            <a:gdLst>
              <a:gd name="connsiteX0" fmla="*/ 0 w 3164619"/>
              <a:gd name="connsiteY0" fmla="*/ 1529142 h 3058283"/>
              <a:gd name="connsiteX1" fmla="*/ 1582310 w 3164619"/>
              <a:gd name="connsiteY1" fmla="*/ 0 h 3058283"/>
              <a:gd name="connsiteX2" fmla="*/ 3164620 w 3164619"/>
              <a:gd name="connsiteY2" fmla="*/ 1529142 h 3058283"/>
              <a:gd name="connsiteX3" fmla="*/ 1582310 w 3164619"/>
              <a:gd name="connsiteY3" fmla="*/ 3058284 h 3058283"/>
              <a:gd name="connsiteX4" fmla="*/ 0 w 3164619"/>
              <a:gd name="connsiteY4" fmla="*/ 1529142 h 3058283"/>
              <a:gd name="connsiteX0" fmla="*/ 294 w 3164914"/>
              <a:gd name="connsiteY0" fmla="*/ 1529142 h 3058284"/>
              <a:gd name="connsiteX1" fmla="*/ 1487189 w 3164914"/>
              <a:gd name="connsiteY1" fmla="*/ 0 h 3058284"/>
              <a:gd name="connsiteX2" fmla="*/ 3164914 w 3164914"/>
              <a:gd name="connsiteY2" fmla="*/ 1529142 h 3058284"/>
              <a:gd name="connsiteX3" fmla="*/ 1582604 w 3164914"/>
              <a:gd name="connsiteY3" fmla="*/ 3058284 h 3058284"/>
              <a:gd name="connsiteX4" fmla="*/ 294 w 3164914"/>
              <a:gd name="connsiteY4" fmla="*/ 1529142 h 3058284"/>
              <a:gd name="connsiteX0" fmla="*/ 193 w 3164813"/>
              <a:gd name="connsiteY0" fmla="*/ 1529142 h 3058284"/>
              <a:gd name="connsiteX1" fmla="*/ 1487088 w 3164813"/>
              <a:gd name="connsiteY1" fmla="*/ 0 h 3058284"/>
              <a:gd name="connsiteX2" fmla="*/ 3164813 w 3164813"/>
              <a:gd name="connsiteY2" fmla="*/ 1529142 h 3058284"/>
              <a:gd name="connsiteX3" fmla="*/ 1582503 w 3164813"/>
              <a:gd name="connsiteY3" fmla="*/ 3058284 h 3058284"/>
              <a:gd name="connsiteX4" fmla="*/ 193 w 3164813"/>
              <a:gd name="connsiteY4" fmla="*/ 1529142 h 3058284"/>
              <a:gd name="connsiteX0" fmla="*/ 193 w 3164813"/>
              <a:gd name="connsiteY0" fmla="*/ 1529142 h 3058284"/>
              <a:gd name="connsiteX1" fmla="*/ 1487088 w 3164813"/>
              <a:gd name="connsiteY1" fmla="*/ 0 h 3058284"/>
              <a:gd name="connsiteX2" fmla="*/ 3164813 w 3164813"/>
              <a:gd name="connsiteY2" fmla="*/ 1529142 h 3058284"/>
              <a:gd name="connsiteX3" fmla="*/ 1582503 w 3164813"/>
              <a:gd name="connsiteY3" fmla="*/ 3058284 h 3058284"/>
              <a:gd name="connsiteX4" fmla="*/ 193 w 3164813"/>
              <a:gd name="connsiteY4" fmla="*/ 1529142 h 3058284"/>
              <a:gd name="connsiteX0" fmla="*/ 193 w 3164813"/>
              <a:gd name="connsiteY0" fmla="*/ 1529142 h 3058284"/>
              <a:gd name="connsiteX1" fmla="*/ 1487088 w 3164813"/>
              <a:gd name="connsiteY1" fmla="*/ 0 h 3058284"/>
              <a:gd name="connsiteX2" fmla="*/ 3164813 w 3164813"/>
              <a:gd name="connsiteY2" fmla="*/ 1529142 h 3058284"/>
              <a:gd name="connsiteX3" fmla="*/ 1582503 w 3164813"/>
              <a:gd name="connsiteY3" fmla="*/ 3058284 h 3058284"/>
              <a:gd name="connsiteX4" fmla="*/ 193 w 3164813"/>
              <a:gd name="connsiteY4" fmla="*/ 1529142 h 3058284"/>
              <a:gd name="connsiteX0" fmla="*/ 193 w 3164813"/>
              <a:gd name="connsiteY0" fmla="*/ 1529142 h 3058284"/>
              <a:gd name="connsiteX1" fmla="*/ 1487088 w 3164813"/>
              <a:gd name="connsiteY1" fmla="*/ 0 h 3058284"/>
              <a:gd name="connsiteX2" fmla="*/ 3164813 w 3164813"/>
              <a:gd name="connsiteY2" fmla="*/ 1529142 h 3058284"/>
              <a:gd name="connsiteX3" fmla="*/ 1582503 w 3164813"/>
              <a:gd name="connsiteY3" fmla="*/ 3058284 h 3058284"/>
              <a:gd name="connsiteX4" fmla="*/ 193 w 3164813"/>
              <a:gd name="connsiteY4" fmla="*/ 1529142 h 3058284"/>
              <a:gd name="connsiteX0" fmla="*/ 184 w 3212512"/>
              <a:gd name="connsiteY0" fmla="*/ 1624823 h 3061381"/>
              <a:gd name="connsiteX1" fmla="*/ 1534787 w 3212512"/>
              <a:gd name="connsiteY1" fmla="*/ 265 h 3061381"/>
              <a:gd name="connsiteX2" fmla="*/ 3212512 w 3212512"/>
              <a:gd name="connsiteY2" fmla="*/ 1529407 h 3061381"/>
              <a:gd name="connsiteX3" fmla="*/ 1630202 w 3212512"/>
              <a:gd name="connsiteY3" fmla="*/ 3058549 h 3061381"/>
              <a:gd name="connsiteX4" fmla="*/ 184 w 3212512"/>
              <a:gd name="connsiteY4" fmla="*/ 1624823 h 3061381"/>
              <a:gd name="connsiteX0" fmla="*/ 335 w 3212663"/>
              <a:gd name="connsiteY0" fmla="*/ 1624823 h 3058748"/>
              <a:gd name="connsiteX1" fmla="*/ 1503133 w 3212663"/>
              <a:gd name="connsiteY1" fmla="*/ 265 h 3058748"/>
              <a:gd name="connsiteX2" fmla="*/ 3212663 w 3212663"/>
              <a:gd name="connsiteY2" fmla="*/ 1529407 h 3058748"/>
              <a:gd name="connsiteX3" fmla="*/ 1630353 w 3212663"/>
              <a:gd name="connsiteY3" fmla="*/ 3058549 h 3058748"/>
              <a:gd name="connsiteX4" fmla="*/ 335 w 3212663"/>
              <a:gd name="connsiteY4" fmla="*/ 1624823 h 3058748"/>
              <a:gd name="connsiteX0" fmla="*/ 892 w 3213220"/>
              <a:gd name="connsiteY0" fmla="*/ 1624823 h 3058748"/>
              <a:gd name="connsiteX1" fmla="*/ 1503690 w 3213220"/>
              <a:gd name="connsiteY1" fmla="*/ 265 h 3058748"/>
              <a:gd name="connsiteX2" fmla="*/ 3213220 w 3213220"/>
              <a:gd name="connsiteY2" fmla="*/ 1529407 h 3058748"/>
              <a:gd name="connsiteX3" fmla="*/ 1630910 w 3213220"/>
              <a:gd name="connsiteY3" fmla="*/ 3058549 h 3058748"/>
              <a:gd name="connsiteX4" fmla="*/ 892 w 3213220"/>
              <a:gd name="connsiteY4" fmla="*/ 1624823 h 3058748"/>
              <a:gd name="connsiteX0" fmla="*/ 4743 w 3217071"/>
              <a:gd name="connsiteY0" fmla="*/ 1624823 h 3058932"/>
              <a:gd name="connsiteX1" fmla="*/ 1507541 w 3217071"/>
              <a:gd name="connsiteY1" fmla="*/ 265 h 3058932"/>
              <a:gd name="connsiteX2" fmla="*/ 3217071 w 3217071"/>
              <a:gd name="connsiteY2" fmla="*/ 1529407 h 3058932"/>
              <a:gd name="connsiteX3" fmla="*/ 1634761 w 3217071"/>
              <a:gd name="connsiteY3" fmla="*/ 3058549 h 3058932"/>
              <a:gd name="connsiteX4" fmla="*/ 4743 w 3217071"/>
              <a:gd name="connsiteY4" fmla="*/ 1624823 h 3058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7071" h="3058932">
                <a:moveTo>
                  <a:pt x="4743" y="1624823"/>
                </a:moveTo>
                <a:cubicBezTo>
                  <a:pt x="-48265" y="653933"/>
                  <a:pt x="336049" y="16168"/>
                  <a:pt x="1507541" y="265"/>
                </a:cubicBezTo>
                <a:cubicBezTo>
                  <a:pt x="2679033" y="-15638"/>
                  <a:pt x="3217071" y="684885"/>
                  <a:pt x="3217071" y="1529407"/>
                </a:cubicBezTo>
                <a:cubicBezTo>
                  <a:pt x="3217071" y="2882813"/>
                  <a:pt x="2170149" y="3042646"/>
                  <a:pt x="1634761" y="3058549"/>
                </a:cubicBezTo>
                <a:cubicBezTo>
                  <a:pt x="1099373" y="3074452"/>
                  <a:pt x="57751" y="2595713"/>
                  <a:pt x="4743" y="1624823"/>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2996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30" name="Rectangle 29">
            <a:extLst>
              <a:ext uri="{FF2B5EF4-FFF2-40B4-BE49-F238E27FC236}">
                <a16:creationId xmlns:a16="http://schemas.microsoft.com/office/drawing/2014/main" id="{421117CB-D197-45F3-B441-4AC4D215E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2DEF07-6AAC-98AC-B141-D1DFB2C72CEA}"/>
              </a:ext>
            </a:extLst>
          </p:cNvPr>
          <p:cNvSpPr>
            <a:spLocks noGrp="1"/>
          </p:cNvSpPr>
          <p:nvPr>
            <p:ph type="title"/>
          </p:nvPr>
        </p:nvSpPr>
        <p:spPr>
          <a:xfrm>
            <a:off x="940904" y="1017768"/>
            <a:ext cx="3791199" cy="3069202"/>
          </a:xfrm>
        </p:spPr>
        <p:txBody>
          <a:bodyPr vert="horz" lIns="91440" tIns="45720" rIns="91440" bIns="45720" rtlCol="0" anchor="b">
            <a:normAutofit/>
          </a:bodyPr>
          <a:lstStyle/>
          <a:p>
            <a:pPr algn="ctr"/>
            <a:r>
              <a:rPr lang="en-US" sz="4400" b="0" dirty="0" err="1">
                <a:latin typeface="Cavolini" panose="03000502040302020204" pitchFamily="66" charset="0"/>
                <a:cs typeface="Cavolini" panose="03000502040302020204" pitchFamily="66" charset="0"/>
              </a:rPr>
              <a:t>Εικόνες</a:t>
            </a:r>
            <a:r>
              <a:rPr lang="en-US" sz="4400" b="0" dirty="0">
                <a:latin typeface="Cavolini" panose="03000502040302020204" pitchFamily="66" charset="0"/>
                <a:cs typeface="Cavolini" panose="03000502040302020204" pitchFamily="66" charset="0"/>
              </a:rPr>
              <a:t> α</a:t>
            </a:r>
            <a:r>
              <a:rPr lang="en-US" sz="4400" b="0" dirty="0" err="1">
                <a:latin typeface="Cavolini" panose="03000502040302020204" pitchFamily="66" charset="0"/>
                <a:cs typeface="Cavolini" panose="03000502040302020204" pitchFamily="66" charset="0"/>
              </a:rPr>
              <a:t>φόρμησης</a:t>
            </a:r>
            <a:endParaRPr lang="en-US" sz="4400" b="0" dirty="0">
              <a:latin typeface="Cavolini" panose="03000502040302020204" pitchFamily="66" charset="0"/>
              <a:cs typeface="Cavolini" panose="03000502040302020204" pitchFamily="66" charset="0"/>
            </a:endParaRPr>
          </a:p>
        </p:txBody>
      </p:sp>
      <p:sp>
        <p:nvSpPr>
          <p:cNvPr id="32" name="Freeform: Shape 31">
            <a:extLst>
              <a:ext uri="{FF2B5EF4-FFF2-40B4-BE49-F238E27FC236}">
                <a16:creationId xmlns:a16="http://schemas.microsoft.com/office/drawing/2014/main" id="{1ED55459-2CBB-4DB7-B9D3-F43A3444AD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5394881" y="-55063"/>
            <a:ext cx="5563819" cy="675861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292848 w 12322347"/>
              <a:gd name="connsiteY8" fmla="*/ 5860021 h 6178324"/>
              <a:gd name="connsiteX9" fmla="*/ 5393880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292848 w 12322347"/>
              <a:gd name="connsiteY8" fmla="*/ 5860021 h 6178324"/>
              <a:gd name="connsiteX9" fmla="*/ 5252353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292848 w 12322347"/>
              <a:gd name="connsiteY8" fmla="*/ 5860021 h 6178324"/>
              <a:gd name="connsiteX9" fmla="*/ 5252353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281054 w 12322347"/>
              <a:gd name="connsiteY8" fmla="*/ 5869057 h 6178324"/>
              <a:gd name="connsiteX9" fmla="*/ 5252353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9277333 w 12322347"/>
              <a:gd name="connsiteY11" fmla="*/ 5858811 h 6178324"/>
              <a:gd name="connsiteX12" fmla="*/ 10186235 w 12322347"/>
              <a:gd name="connsiteY12" fmla="*/ 5861686 h 6178324"/>
              <a:gd name="connsiteX13" fmla="*/ 11106174 w 12322347"/>
              <a:gd name="connsiteY13" fmla="*/ 5869553 h 6178324"/>
              <a:gd name="connsiteX14" fmla="*/ 12264257 w 12322347"/>
              <a:gd name="connsiteY14" fmla="*/ 5868507 h 6178324"/>
              <a:gd name="connsiteX15" fmla="*/ 12289901 w 12322347"/>
              <a:gd name="connsiteY15" fmla="*/ 2579572 h 6178324"/>
              <a:gd name="connsiteX16" fmla="*/ 12280552 w 12322347"/>
              <a:gd name="connsiteY16" fmla="*/ 123500 h 6178324"/>
              <a:gd name="connsiteX17" fmla="*/ 11824723 w 12322347"/>
              <a:gd name="connsiteY17" fmla="*/ 76222 h 6178324"/>
              <a:gd name="connsiteX18" fmla="*/ 10295765 w 12322347"/>
              <a:gd name="connsiteY18" fmla="*/ 69666 h 6178324"/>
              <a:gd name="connsiteX19" fmla="*/ 7778825 w 12322347"/>
              <a:gd name="connsiteY19" fmla="*/ 23097 h 6178324"/>
              <a:gd name="connsiteX20" fmla="*/ 2261685 w 12322347"/>
              <a:gd name="connsiteY20"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9206571 w 12322347"/>
              <a:gd name="connsiteY11" fmla="*/ 5885921 h 6178324"/>
              <a:gd name="connsiteX12" fmla="*/ 10186235 w 12322347"/>
              <a:gd name="connsiteY12" fmla="*/ 5861686 h 6178324"/>
              <a:gd name="connsiteX13" fmla="*/ 11106174 w 12322347"/>
              <a:gd name="connsiteY13" fmla="*/ 5869553 h 6178324"/>
              <a:gd name="connsiteX14" fmla="*/ 12264257 w 12322347"/>
              <a:gd name="connsiteY14" fmla="*/ 5868507 h 6178324"/>
              <a:gd name="connsiteX15" fmla="*/ 12289901 w 12322347"/>
              <a:gd name="connsiteY15" fmla="*/ 2579572 h 6178324"/>
              <a:gd name="connsiteX16" fmla="*/ 12280552 w 12322347"/>
              <a:gd name="connsiteY16" fmla="*/ 123500 h 6178324"/>
              <a:gd name="connsiteX17" fmla="*/ 11824723 w 12322347"/>
              <a:gd name="connsiteY17" fmla="*/ 76222 h 6178324"/>
              <a:gd name="connsiteX18" fmla="*/ 10295765 w 12322347"/>
              <a:gd name="connsiteY18" fmla="*/ 69666 h 6178324"/>
              <a:gd name="connsiteX19" fmla="*/ 7778825 w 12322347"/>
              <a:gd name="connsiteY19" fmla="*/ 23097 h 6178324"/>
              <a:gd name="connsiteX20" fmla="*/ 2261685 w 12322347"/>
              <a:gd name="connsiteY20"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10186235 w 12322347"/>
              <a:gd name="connsiteY11" fmla="*/ 5861686 h 6178324"/>
              <a:gd name="connsiteX12" fmla="*/ 11106174 w 12322347"/>
              <a:gd name="connsiteY12" fmla="*/ 5869553 h 6178324"/>
              <a:gd name="connsiteX13" fmla="*/ 12264257 w 12322347"/>
              <a:gd name="connsiteY13" fmla="*/ 5868507 h 6178324"/>
              <a:gd name="connsiteX14" fmla="*/ 12289901 w 12322347"/>
              <a:gd name="connsiteY14" fmla="*/ 2579572 h 6178324"/>
              <a:gd name="connsiteX15" fmla="*/ 12280552 w 12322347"/>
              <a:gd name="connsiteY15" fmla="*/ 123500 h 6178324"/>
              <a:gd name="connsiteX16" fmla="*/ 11824723 w 12322347"/>
              <a:gd name="connsiteY16" fmla="*/ 76222 h 6178324"/>
              <a:gd name="connsiteX17" fmla="*/ 10295765 w 12322347"/>
              <a:gd name="connsiteY17" fmla="*/ 69666 h 6178324"/>
              <a:gd name="connsiteX18" fmla="*/ 7778825 w 12322347"/>
              <a:gd name="connsiteY18" fmla="*/ 23097 h 6178324"/>
              <a:gd name="connsiteX19" fmla="*/ 2261685 w 12322347"/>
              <a:gd name="connsiteY19"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10186235 w 12322347"/>
              <a:gd name="connsiteY11" fmla="*/ 5861686 h 6178324"/>
              <a:gd name="connsiteX12" fmla="*/ 11106174 w 12322347"/>
              <a:gd name="connsiteY12" fmla="*/ 5869553 h 6178324"/>
              <a:gd name="connsiteX13" fmla="*/ 12264257 w 12322347"/>
              <a:gd name="connsiteY13" fmla="*/ 5868507 h 6178324"/>
              <a:gd name="connsiteX14" fmla="*/ 12289901 w 12322347"/>
              <a:gd name="connsiteY14" fmla="*/ 2579572 h 6178324"/>
              <a:gd name="connsiteX15" fmla="*/ 12280552 w 12322347"/>
              <a:gd name="connsiteY15" fmla="*/ 123500 h 6178324"/>
              <a:gd name="connsiteX16" fmla="*/ 11824723 w 12322347"/>
              <a:gd name="connsiteY16" fmla="*/ 76222 h 6178324"/>
              <a:gd name="connsiteX17" fmla="*/ 10295765 w 12322347"/>
              <a:gd name="connsiteY17" fmla="*/ 69666 h 6178324"/>
              <a:gd name="connsiteX18" fmla="*/ 7778825 w 12322347"/>
              <a:gd name="connsiteY18" fmla="*/ 23097 h 6178324"/>
              <a:gd name="connsiteX19" fmla="*/ 2261685 w 12322347"/>
              <a:gd name="connsiteY19"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10186235 w 12322347"/>
              <a:gd name="connsiteY11" fmla="*/ 5861686 h 6178324"/>
              <a:gd name="connsiteX12" fmla="*/ 11106174 w 12322347"/>
              <a:gd name="connsiteY12" fmla="*/ 5869553 h 6178324"/>
              <a:gd name="connsiteX13" fmla="*/ 12264257 w 12322347"/>
              <a:gd name="connsiteY13" fmla="*/ 5868507 h 6178324"/>
              <a:gd name="connsiteX14" fmla="*/ 12289901 w 12322347"/>
              <a:gd name="connsiteY14" fmla="*/ 2579572 h 6178324"/>
              <a:gd name="connsiteX15" fmla="*/ 12280552 w 12322347"/>
              <a:gd name="connsiteY15" fmla="*/ 123500 h 6178324"/>
              <a:gd name="connsiteX16" fmla="*/ 11824723 w 12322347"/>
              <a:gd name="connsiteY16" fmla="*/ 76222 h 6178324"/>
              <a:gd name="connsiteX17" fmla="*/ 10295765 w 12322347"/>
              <a:gd name="connsiteY17" fmla="*/ 69666 h 6178324"/>
              <a:gd name="connsiteX18" fmla="*/ 7778825 w 12322347"/>
              <a:gd name="connsiteY18" fmla="*/ 23097 h 6178324"/>
              <a:gd name="connsiteX19" fmla="*/ 2261685 w 12322347"/>
              <a:gd name="connsiteY19"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10186235 w 12322347"/>
              <a:gd name="connsiteY11" fmla="*/ 5861686 h 6178324"/>
              <a:gd name="connsiteX12" fmla="*/ 11106174 w 12322347"/>
              <a:gd name="connsiteY12" fmla="*/ 5869553 h 6178324"/>
              <a:gd name="connsiteX13" fmla="*/ 12264257 w 12322347"/>
              <a:gd name="connsiteY13" fmla="*/ 5868507 h 6178324"/>
              <a:gd name="connsiteX14" fmla="*/ 12289901 w 12322347"/>
              <a:gd name="connsiteY14" fmla="*/ 2579572 h 6178324"/>
              <a:gd name="connsiteX15" fmla="*/ 12280552 w 12322347"/>
              <a:gd name="connsiteY15" fmla="*/ 123500 h 6178324"/>
              <a:gd name="connsiteX16" fmla="*/ 11824723 w 12322347"/>
              <a:gd name="connsiteY16" fmla="*/ 76222 h 6178324"/>
              <a:gd name="connsiteX17" fmla="*/ 10295765 w 12322347"/>
              <a:gd name="connsiteY17" fmla="*/ 69666 h 6178324"/>
              <a:gd name="connsiteX18" fmla="*/ 7778825 w 12322347"/>
              <a:gd name="connsiteY18" fmla="*/ 23097 h 6178324"/>
              <a:gd name="connsiteX19" fmla="*/ 2261685 w 12322347"/>
              <a:gd name="connsiteY19"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10186235 w 12322347"/>
              <a:gd name="connsiteY11" fmla="*/ 5861686 h 6178324"/>
              <a:gd name="connsiteX12" fmla="*/ 11106174 w 12322347"/>
              <a:gd name="connsiteY12" fmla="*/ 5869553 h 6178324"/>
              <a:gd name="connsiteX13" fmla="*/ 12264257 w 12322347"/>
              <a:gd name="connsiteY13" fmla="*/ 5868507 h 6178324"/>
              <a:gd name="connsiteX14" fmla="*/ 12289901 w 12322347"/>
              <a:gd name="connsiteY14" fmla="*/ 2579572 h 6178324"/>
              <a:gd name="connsiteX15" fmla="*/ 12280552 w 12322347"/>
              <a:gd name="connsiteY15" fmla="*/ 123500 h 6178324"/>
              <a:gd name="connsiteX16" fmla="*/ 11824723 w 12322347"/>
              <a:gd name="connsiteY16" fmla="*/ 76222 h 6178324"/>
              <a:gd name="connsiteX17" fmla="*/ 10295765 w 12322347"/>
              <a:gd name="connsiteY17" fmla="*/ 69666 h 6178324"/>
              <a:gd name="connsiteX18" fmla="*/ 7778825 w 12322347"/>
              <a:gd name="connsiteY18" fmla="*/ 23097 h 6178324"/>
              <a:gd name="connsiteX19" fmla="*/ 2261685 w 12322347"/>
              <a:gd name="connsiteY19"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5252353" y="5871365"/>
                </a:lnTo>
                <a:cubicBezTo>
                  <a:pt x="5546148" y="5993720"/>
                  <a:pt x="5704025" y="6096983"/>
                  <a:pt x="5877638" y="6178324"/>
                </a:cubicBezTo>
                <a:cubicBezTo>
                  <a:pt x="5954187" y="6102215"/>
                  <a:pt x="6155271" y="5978155"/>
                  <a:pt x="6291668" y="5855597"/>
                </a:cubicBezTo>
                <a:cubicBezTo>
                  <a:pt x="6997972" y="5816379"/>
                  <a:pt x="9383817" y="5859360"/>
                  <a:pt x="10186235" y="5861686"/>
                </a:cubicBez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solidFill>
            <a:schemeClr val="bg1"/>
          </a:solidFill>
          <a:ln w="19050" cap="flat">
            <a:noFill/>
            <a:prstDash val="solid"/>
            <a:miter/>
          </a:ln>
        </p:spPr>
        <p:txBody>
          <a:bodyPr wrap="square" rtlCol="0" anchor="ctr">
            <a:noAutofit/>
          </a:bodyPr>
          <a:lstStyle/>
          <a:p>
            <a:endParaRPr lang="en-US"/>
          </a:p>
        </p:txBody>
      </p:sp>
      <p:pic>
        <p:nvPicPr>
          <p:cNvPr id="4" name="Content Placeholder 3" descr="Cartoon Elephant Images | Free Vectors, Stock Photos &amp; PSD">
            <a:extLst>
              <a:ext uri="{FF2B5EF4-FFF2-40B4-BE49-F238E27FC236}">
                <a16:creationId xmlns:a16="http://schemas.microsoft.com/office/drawing/2014/main" id="{40DBFCE1-48C3-7595-6C1D-FBFDD48A009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588475" y="1084592"/>
            <a:ext cx="2636205" cy="2016696"/>
          </a:xfrm>
          <a:prstGeom prst="rect">
            <a:avLst/>
          </a:prstGeom>
          <a:noFill/>
        </p:spPr>
      </p:pic>
      <p:pic>
        <p:nvPicPr>
          <p:cNvPr id="6" name="Content Placeholder 3" descr="Cartoon shopping trolley 3D model - TurboSquid 1194301">
            <a:extLst>
              <a:ext uri="{FF2B5EF4-FFF2-40B4-BE49-F238E27FC236}">
                <a16:creationId xmlns:a16="http://schemas.microsoft.com/office/drawing/2014/main" id="{97C8AE70-7127-8CF2-9999-2D10C31C109C}"/>
              </a:ext>
            </a:extLst>
          </p:cNvPr>
          <p:cNvPicPr>
            <a:picLocks noChangeAspect="1"/>
          </p:cNvPicPr>
          <p:nvPr/>
        </p:nvPicPr>
        <p:blipFill rotWithShape="1">
          <a:blip r:embed="rId3">
            <a:extLst>
              <a:ext uri="{28A0092B-C50C-407E-A947-70E740481C1C}">
                <a14:useLocalDpi xmlns:a14="http://schemas.microsoft.com/office/drawing/2010/main" val="0"/>
              </a:ext>
            </a:extLst>
          </a:blip>
          <a:srcRect l="14230" t="13205" r="11411" b="6539"/>
          <a:stretch/>
        </p:blipFill>
        <p:spPr bwMode="auto">
          <a:xfrm>
            <a:off x="8889629" y="1009597"/>
            <a:ext cx="1985061" cy="2142485"/>
          </a:xfrm>
          <a:prstGeom prst="rect">
            <a:avLst/>
          </a:prstGeom>
          <a:noFill/>
          <a:extLst>
            <a:ext uri="{53640926-AAD7-44D8-BBD7-CCE9431645EC}">
              <a14:shadowObscured xmlns:a14="http://schemas.microsoft.com/office/drawing/2010/main"/>
            </a:ext>
          </a:extLst>
        </p:spPr>
      </p:pic>
      <p:pic>
        <p:nvPicPr>
          <p:cNvPr id="7" name="Content Placeholder 3" descr="492,603 Cherries Stock Photos, Pictures &amp; Royalty-Free Images - iStock">
            <a:extLst>
              <a:ext uri="{FF2B5EF4-FFF2-40B4-BE49-F238E27FC236}">
                <a16:creationId xmlns:a16="http://schemas.microsoft.com/office/drawing/2014/main" id="{3DAF12DC-E12F-8398-20EB-C0F18F3B2A3D}"/>
              </a:ext>
            </a:extLst>
          </p:cNvPr>
          <p:cNvPicPr>
            <a:picLocks noChangeAspect="1"/>
          </p:cNvPicPr>
          <p:nvPr/>
        </p:nvPicPr>
        <p:blipFill rotWithShape="1">
          <a:blip r:embed="rId4">
            <a:extLst>
              <a:ext uri="{28A0092B-C50C-407E-A947-70E740481C1C}">
                <a14:useLocalDpi xmlns:a14="http://schemas.microsoft.com/office/drawing/2010/main" val="0"/>
              </a:ext>
            </a:extLst>
          </a:blip>
          <a:srcRect l="6737" t="2745" r="6737" b="5751"/>
          <a:stretch/>
        </p:blipFill>
        <p:spPr bwMode="auto">
          <a:xfrm>
            <a:off x="5874928" y="3499910"/>
            <a:ext cx="2095776" cy="2238738"/>
          </a:xfrm>
          <a:prstGeom prst="rect">
            <a:avLst/>
          </a:prstGeom>
          <a:noFill/>
          <a:extLst>
            <a:ext uri="{53640926-AAD7-44D8-BBD7-CCE9431645EC}">
              <a14:shadowObscured xmlns:a14="http://schemas.microsoft.com/office/drawing/2010/main"/>
            </a:ext>
          </a:extLst>
        </p:spPr>
      </p:pic>
      <p:pic>
        <p:nvPicPr>
          <p:cNvPr id="5" name="Content Placeholder 3" descr="Cute giraffe cartoon on white background 5112963 Vector Art at Vecteezy">
            <a:extLst>
              <a:ext uri="{FF2B5EF4-FFF2-40B4-BE49-F238E27FC236}">
                <a16:creationId xmlns:a16="http://schemas.microsoft.com/office/drawing/2014/main" id="{7AE774D3-EAE5-E6E8-8097-9373CD989C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9204942" y="3499910"/>
            <a:ext cx="1354436" cy="2238738"/>
          </a:xfrm>
          <a:prstGeom prst="rect">
            <a:avLst/>
          </a:prstGeom>
          <a:noFill/>
        </p:spPr>
      </p:pic>
      <p:sp>
        <p:nvSpPr>
          <p:cNvPr id="34" name="Freeform: Shape 33">
            <a:extLst>
              <a:ext uri="{FF2B5EF4-FFF2-40B4-BE49-F238E27FC236}">
                <a16:creationId xmlns:a16="http://schemas.microsoft.com/office/drawing/2014/main" id="{84C9F70B-092F-4EF1-9586-87429B97F1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5460263" y="-6357"/>
            <a:ext cx="5563819" cy="675861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292848 w 12322347"/>
              <a:gd name="connsiteY8" fmla="*/ 5860021 h 6178324"/>
              <a:gd name="connsiteX9" fmla="*/ 5393880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292848 w 12322347"/>
              <a:gd name="connsiteY8" fmla="*/ 5860021 h 6178324"/>
              <a:gd name="connsiteX9" fmla="*/ 5252353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292848 w 12322347"/>
              <a:gd name="connsiteY8" fmla="*/ 5860021 h 6178324"/>
              <a:gd name="connsiteX9" fmla="*/ 5252353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281054 w 12322347"/>
              <a:gd name="connsiteY8" fmla="*/ 5869057 h 6178324"/>
              <a:gd name="connsiteX9" fmla="*/ 5252353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9277333 w 12322347"/>
              <a:gd name="connsiteY11" fmla="*/ 5858811 h 6178324"/>
              <a:gd name="connsiteX12" fmla="*/ 10186235 w 12322347"/>
              <a:gd name="connsiteY12" fmla="*/ 5861686 h 6178324"/>
              <a:gd name="connsiteX13" fmla="*/ 11106174 w 12322347"/>
              <a:gd name="connsiteY13" fmla="*/ 5869553 h 6178324"/>
              <a:gd name="connsiteX14" fmla="*/ 12264257 w 12322347"/>
              <a:gd name="connsiteY14" fmla="*/ 5868507 h 6178324"/>
              <a:gd name="connsiteX15" fmla="*/ 12289901 w 12322347"/>
              <a:gd name="connsiteY15" fmla="*/ 2579572 h 6178324"/>
              <a:gd name="connsiteX16" fmla="*/ 12280552 w 12322347"/>
              <a:gd name="connsiteY16" fmla="*/ 123500 h 6178324"/>
              <a:gd name="connsiteX17" fmla="*/ 11824723 w 12322347"/>
              <a:gd name="connsiteY17" fmla="*/ 76222 h 6178324"/>
              <a:gd name="connsiteX18" fmla="*/ 10295765 w 12322347"/>
              <a:gd name="connsiteY18" fmla="*/ 69666 h 6178324"/>
              <a:gd name="connsiteX19" fmla="*/ 7778825 w 12322347"/>
              <a:gd name="connsiteY19" fmla="*/ 23097 h 6178324"/>
              <a:gd name="connsiteX20" fmla="*/ 2261685 w 12322347"/>
              <a:gd name="connsiteY20"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9206571 w 12322347"/>
              <a:gd name="connsiteY11" fmla="*/ 5885921 h 6178324"/>
              <a:gd name="connsiteX12" fmla="*/ 10186235 w 12322347"/>
              <a:gd name="connsiteY12" fmla="*/ 5861686 h 6178324"/>
              <a:gd name="connsiteX13" fmla="*/ 11106174 w 12322347"/>
              <a:gd name="connsiteY13" fmla="*/ 5869553 h 6178324"/>
              <a:gd name="connsiteX14" fmla="*/ 12264257 w 12322347"/>
              <a:gd name="connsiteY14" fmla="*/ 5868507 h 6178324"/>
              <a:gd name="connsiteX15" fmla="*/ 12289901 w 12322347"/>
              <a:gd name="connsiteY15" fmla="*/ 2579572 h 6178324"/>
              <a:gd name="connsiteX16" fmla="*/ 12280552 w 12322347"/>
              <a:gd name="connsiteY16" fmla="*/ 123500 h 6178324"/>
              <a:gd name="connsiteX17" fmla="*/ 11824723 w 12322347"/>
              <a:gd name="connsiteY17" fmla="*/ 76222 h 6178324"/>
              <a:gd name="connsiteX18" fmla="*/ 10295765 w 12322347"/>
              <a:gd name="connsiteY18" fmla="*/ 69666 h 6178324"/>
              <a:gd name="connsiteX19" fmla="*/ 7778825 w 12322347"/>
              <a:gd name="connsiteY19" fmla="*/ 23097 h 6178324"/>
              <a:gd name="connsiteX20" fmla="*/ 2261685 w 12322347"/>
              <a:gd name="connsiteY20"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10186235 w 12322347"/>
              <a:gd name="connsiteY11" fmla="*/ 5861686 h 6178324"/>
              <a:gd name="connsiteX12" fmla="*/ 11106174 w 12322347"/>
              <a:gd name="connsiteY12" fmla="*/ 5869553 h 6178324"/>
              <a:gd name="connsiteX13" fmla="*/ 12264257 w 12322347"/>
              <a:gd name="connsiteY13" fmla="*/ 5868507 h 6178324"/>
              <a:gd name="connsiteX14" fmla="*/ 12289901 w 12322347"/>
              <a:gd name="connsiteY14" fmla="*/ 2579572 h 6178324"/>
              <a:gd name="connsiteX15" fmla="*/ 12280552 w 12322347"/>
              <a:gd name="connsiteY15" fmla="*/ 123500 h 6178324"/>
              <a:gd name="connsiteX16" fmla="*/ 11824723 w 12322347"/>
              <a:gd name="connsiteY16" fmla="*/ 76222 h 6178324"/>
              <a:gd name="connsiteX17" fmla="*/ 10295765 w 12322347"/>
              <a:gd name="connsiteY17" fmla="*/ 69666 h 6178324"/>
              <a:gd name="connsiteX18" fmla="*/ 7778825 w 12322347"/>
              <a:gd name="connsiteY18" fmla="*/ 23097 h 6178324"/>
              <a:gd name="connsiteX19" fmla="*/ 2261685 w 12322347"/>
              <a:gd name="connsiteY19"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10186235 w 12322347"/>
              <a:gd name="connsiteY11" fmla="*/ 5861686 h 6178324"/>
              <a:gd name="connsiteX12" fmla="*/ 11106174 w 12322347"/>
              <a:gd name="connsiteY12" fmla="*/ 5869553 h 6178324"/>
              <a:gd name="connsiteX13" fmla="*/ 12264257 w 12322347"/>
              <a:gd name="connsiteY13" fmla="*/ 5868507 h 6178324"/>
              <a:gd name="connsiteX14" fmla="*/ 12289901 w 12322347"/>
              <a:gd name="connsiteY14" fmla="*/ 2579572 h 6178324"/>
              <a:gd name="connsiteX15" fmla="*/ 12280552 w 12322347"/>
              <a:gd name="connsiteY15" fmla="*/ 123500 h 6178324"/>
              <a:gd name="connsiteX16" fmla="*/ 11824723 w 12322347"/>
              <a:gd name="connsiteY16" fmla="*/ 76222 h 6178324"/>
              <a:gd name="connsiteX17" fmla="*/ 10295765 w 12322347"/>
              <a:gd name="connsiteY17" fmla="*/ 69666 h 6178324"/>
              <a:gd name="connsiteX18" fmla="*/ 7778825 w 12322347"/>
              <a:gd name="connsiteY18" fmla="*/ 23097 h 6178324"/>
              <a:gd name="connsiteX19" fmla="*/ 2261685 w 12322347"/>
              <a:gd name="connsiteY19"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10186235 w 12322347"/>
              <a:gd name="connsiteY11" fmla="*/ 5861686 h 6178324"/>
              <a:gd name="connsiteX12" fmla="*/ 11106174 w 12322347"/>
              <a:gd name="connsiteY12" fmla="*/ 5869553 h 6178324"/>
              <a:gd name="connsiteX13" fmla="*/ 12264257 w 12322347"/>
              <a:gd name="connsiteY13" fmla="*/ 5868507 h 6178324"/>
              <a:gd name="connsiteX14" fmla="*/ 12289901 w 12322347"/>
              <a:gd name="connsiteY14" fmla="*/ 2579572 h 6178324"/>
              <a:gd name="connsiteX15" fmla="*/ 12280552 w 12322347"/>
              <a:gd name="connsiteY15" fmla="*/ 123500 h 6178324"/>
              <a:gd name="connsiteX16" fmla="*/ 11824723 w 12322347"/>
              <a:gd name="connsiteY16" fmla="*/ 76222 h 6178324"/>
              <a:gd name="connsiteX17" fmla="*/ 10295765 w 12322347"/>
              <a:gd name="connsiteY17" fmla="*/ 69666 h 6178324"/>
              <a:gd name="connsiteX18" fmla="*/ 7778825 w 12322347"/>
              <a:gd name="connsiteY18" fmla="*/ 23097 h 6178324"/>
              <a:gd name="connsiteX19" fmla="*/ 2261685 w 12322347"/>
              <a:gd name="connsiteY19"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10186235 w 12322347"/>
              <a:gd name="connsiteY11" fmla="*/ 5861686 h 6178324"/>
              <a:gd name="connsiteX12" fmla="*/ 11106174 w 12322347"/>
              <a:gd name="connsiteY12" fmla="*/ 5869553 h 6178324"/>
              <a:gd name="connsiteX13" fmla="*/ 12264257 w 12322347"/>
              <a:gd name="connsiteY13" fmla="*/ 5868507 h 6178324"/>
              <a:gd name="connsiteX14" fmla="*/ 12289901 w 12322347"/>
              <a:gd name="connsiteY14" fmla="*/ 2579572 h 6178324"/>
              <a:gd name="connsiteX15" fmla="*/ 12280552 w 12322347"/>
              <a:gd name="connsiteY15" fmla="*/ 123500 h 6178324"/>
              <a:gd name="connsiteX16" fmla="*/ 11824723 w 12322347"/>
              <a:gd name="connsiteY16" fmla="*/ 76222 h 6178324"/>
              <a:gd name="connsiteX17" fmla="*/ 10295765 w 12322347"/>
              <a:gd name="connsiteY17" fmla="*/ 69666 h 6178324"/>
              <a:gd name="connsiteX18" fmla="*/ 7778825 w 12322347"/>
              <a:gd name="connsiteY18" fmla="*/ 23097 h 6178324"/>
              <a:gd name="connsiteX19" fmla="*/ 2261685 w 12322347"/>
              <a:gd name="connsiteY19"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10186235 w 12322347"/>
              <a:gd name="connsiteY11" fmla="*/ 5861686 h 6178324"/>
              <a:gd name="connsiteX12" fmla="*/ 11106174 w 12322347"/>
              <a:gd name="connsiteY12" fmla="*/ 5869553 h 6178324"/>
              <a:gd name="connsiteX13" fmla="*/ 12264257 w 12322347"/>
              <a:gd name="connsiteY13" fmla="*/ 5868507 h 6178324"/>
              <a:gd name="connsiteX14" fmla="*/ 12289901 w 12322347"/>
              <a:gd name="connsiteY14" fmla="*/ 2579572 h 6178324"/>
              <a:gd name="connsiteX15" fmla="*/ 12280552 w 12322347"/>
              <a:gd name="connsiteY15" fmla="*/ 123500 h 6178324"/>
              <a:gd name="connsiteX16" fmla="*/ 11824723 w 12322347"/>
              <a:gd name="connsiteY16" fmla="*/ 76222 h 6178324"/>
              <a:gd name="connsiteX17" fmla="*/ 10295765 w 12322347"/>
              <a:gd name="connsiteY17" fmla="*/ 69666 h 6178324"/>
              <a:gd name="connsiteX18" fmla="*/ 7778825 w 12322347"/>
              <a:gd name="connsiteY18" fmla="*/ 23097 h 6178324"/>
              <a:gd name="connsiteX19" fmla="*/ 2261685 w 12322347"/>
              <a:gd name="connsiteY19"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5252353" y="5871365"/>
                </a:lnTo>
                <a:cubicBezTo>
                  <a:pt x="5546148" y="5993720"/>
                  <a:pt x="5704025" y="6096983"/>
                  <a:pt x="5877638" y="6178324"/>
                </a:cubicBezTo>
                <a:cubicBezTo>
                  <a:pt x="5954187" y="6102215"/>
                  <a:pt x="6155271" y="5978155"/>
                  <a:pt x="6291668" y="5855597"/>
                </a:cubicBezTo>
                <a:cubicBezTo>
                  <a:pt x="6997972" y="5816379"/>
                  <a:pt x="9383817" y="5859360"/>
                  <a:pt x="10186235" y="5861686"/>
                </a:cubicBez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noFill/>
          <a:ln w="19050" cap="flat">
            <a:solidFill>
              <a:schemeClr val="tx1"/>
            </a:solid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3733537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D9769A-E1A8-4890-A4B7-FF5D5C1DC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5030541-939E-4D9D-82AB-34D32FD16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79057" y="2200234"/>
            <a:ext cx="7166759" cy="4187342"/>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779" h="3793511">
                <a:moveTo>
                  <a:pt x="3798149" y="3417073"/>
                </a:moveTo>
                <a:cubicBezTo>
                  <a:pt x="4257694" y="3448903"/>
                  <a:pt x="4652464" y="3376665"/>
                  <a:pt x="4927311" y="3061336"/>
                </a:cubicBezTo>
                <a:cubicBezTo>
                  <a:pt x="5202158" y="2746007"/>
                  <a:pt x="5426837" y="1957540"/>
                  <a:pt x="5447234" y="1525101"/>
                </a:cubicBezTo>
                <a:cubicBezTo>
                  <a:pt x="5467631" y="1092662"/>
                  <a:pt x="5433316" y="716660"/>
                  <a:pt x="5049696" y="466701"/>
                </a:cubicBezTo>
                <a:cubicBezTo>
                  <a:pt x="4607927" y="262351"/>
                  <a:pt x="2070438" y="-86269"/>
                  <a:pt x="1020994" y="19557"/>
                </a:cubicBezTo>
                <a:cubicBezTo>
                  <a:pt x="535543" y="83769"/>
                  <a:pt x="235013" y="410480"/>
                  <a:pt x="151509" y="783491"/>
                </a:cubicBezTo>
                <a:cubicBezTo>
                  <a:pt x="36175" y="1298843"/>
                  <a:pt x="-191714" y="2499745"/>
                  <a:pt x="319343" y="2939564"/>
                </a:cubicBezTo>
                <a:cubicBezTo>
                  <a:pt x="830400" y="3379383"/>
                  <a:pt x="1915828" y="3438255"/>
                  <a:pt x="3217850" y="3422408"/>
                </a:cubicBezTo>
                <a:cubicBezTo>
                  <a:pt x="3251514" y="3541738"/>
                  <a:pt x="3263298" y="3609004"/>
                  <a:pt x="3232570" y="3793511"/>
                </a:cubicBezTo>
                <a:cubicBezTo>
                  <a:pt x="3517123" y="3635902"/>
                  <a:pt x="3798149" y="3417073"/>
                  <a:pt x="3798149" y="3417073"/>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2C72092-2B09-4FBA-B639-9D8632545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7520" y="2255022"/>
            <a:ext cx="7166759" cy="4187342"/>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779" h="3793511">
                <a:moveTo>
                  <a:pt x="3798149" y="3417073"/>
                </a:moveTo>
                <a:cubicBezTo>
                  <a:pt x="4257694" y="3448903"/>
                  <a:pt x="4652464" y="3376665"/>
                  <a:pt x="4927311" y="3061336"/>
                </a:cubicBezTo>
                <a:cubicBezTo>
                  <a:pt x="5202158" y="2746007"/>
                  <a:pt x="5426837" y="1957540"/>
                  <a:pt x="5447234" y="1525101"/>
                </a:cubicBezTo>
                <a:cubicBezTo>
                  <a:pt x="5467631" y="1092662"/>
                  <a:pt x="5433316" y="716660"/>
                  <a:pt x="5049696" y="466701"/>
                </a:cubicBezTo>
                <a:cubicBezTo>
                  <a:pt x="4607927" y="262351"/>
                  <a:pt x="2070438" y="-86269"/>
                  <a:pt x="1020994" y="19557"/>
                </a:cubicBezTo>
                <a:cubicBezTo>
                  <a:pt x="535543" y="83769"/>
                  <a:pt x="235013" y="410480"/>
                  <a:pt x="151509" y="783491"/>
                </a:cubicBezTo>
                <a:cubicBezTo>
                  <a:pt x="36175" y="1298843"/>
                  <a:pt x="-191714" y="2499745"/>
                  <a:pt x="319343" y="2939564"/>
                </a:cubicBezTo>
                <a:cubicBezTo>
                  <a:pt x="830400" y="3379383"/>
                  <a:pt x="1915828" y="3438255"/>
                  <a:pt x="3217850" y="3422408"/>
                </a:cubicBezTo>
                <a:cubicBezTo>
                  <a:pt x="3251514" y="3541738"/>
                  <a:pt x="3263298" y="3609004"/>
                  <a:pt x="3232570" y="3793511"/>
                </a:cubicBezTo>
                <a:cubicBezTo>
                  <a:pt x="3517123" y="3635902"/>
                  <a:pt x="3798149" y="3417073"/>
                  <a:pt x="3798149" y="3417073"/>
                </a:cubicBezTo>
                <a:close/>
              </a:path>
            </a:pathLst>
          </a:custGeom>
          <a:noFill/>
          <a:ln w="19050" cap="flat">
            <a:solidFill>
              <a:schemeClr val="tx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5DB81DD-8F8C-4933-94B4-0E5595C5A7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41748" y="618134"/>
            <a:ext cx="6247268" cy="2432162"/>
          </a:xfrm>
          <a:custGeom>
            <a:avLst/>
            <a:gdLst>
              <a:gd name="connsiteX0" fmla="*/ 702544 w 1731866"/>
              <a:gd name="connsiteY0" fmla="*/ 704513 h 898547"/>
              <a:gd name="connsiteX1" fmla="*/ 1151838 w 1731866"/>
              <a:gd name="connsiteY1" fmla="*/ 709752 h 898547"/>
              <a:gd name="connsiteX2" fmla="*/ 1632946 w 1731866"/>
              <a:gd name="connsiteY2" fmla="*/ 622027 h 898547"/>
              <a:gd name="connsiteX3" fmla="*/ 1678094 w 1731866"/>
              <a:gd name="connsiteY3" fmla="*/ 138252 h 898547"/>
              <a:gd name="connsiteX4" fmla="*/ 721213 w 1731866"/>
              <a:gd name="connsiteY4" fmla="*/ 2711 h 898547"/>
              <a:gd name="connsiteX5" fmla="*/ 29222 w 1731866"/>
              <a:gd name="connsiteY5" fmla="*/ 208261 h 898547"/>
              <a:gd name="connsiteX6" fmla="*/ 142569 w 1731866"/>
              <a:gd name="connsiteY6" fmla="*/ 668985 h 898547"/>
              <a:gd name="connsiteX7" fmla="*/ 426128 w 1731866"/>
              <a:gd name="connsiteY7" fmla="*/ 701846 h 898547"/>
              <a:gd name="connsiteX8" fmla="*/ 729119 w 1731866"/>
              <a:gd name="connsiteY8" fmla="*/ 898538 h 898547"/>
              <a:gd name="connsiteX9" fmla="*/ 670635 w 1731866"/>
              <a:gd name="connsiteY9" fmla="*/ 773570 h 898547"/>
              <a:gd name="connsiteX10" fmla="*/ 702544 w 1731866"/>
              <a:gd name="connsiteY10" fmla="*/ 704513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70673 w 1731865"/>
              <a:gd name="connsiteY9" fmla="*/ 773579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5472"/>
              <a:gd name="connsiteY0" fmla="*/ 718060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29450 w 1735472"/>
              <a:gd name="connsiteY10" fmla="*/ 718060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18115 w 1721742"/>
              <a:gd name="connsiteY0" fmla="*/ 725582 h 891586"/>
              <a:gd name="connsiteX1" fmla="*/ 1151317 w 1721742"/>
              <a:gd name="connsiteY1" fmla="*/ 724804 h 891586"/>
              <a:gd name="connsiteX2" fmla="*/ 1619254 w 1721742"/>
              <a:gd name="connsiteY2" fmla="*/ 622036 h 891586"/>
              <a:gd name="connsiteX3" fmla="*/ 1664402 w 1721742"/>
              <a:gd name="connsiteY3" fmla="*/ 138261 h 891586"/>
              <a:gd name="connsiteX4" fmla="*/ 707521 w 1721742"/>
              <a:gd name="connsiteY4" fmla="*/ 2720 h 891586"/>
              <a:gd name="connsiteX5" fmla="*/ 15530 w 1721742"/>
              <a:gd name="connsiteY5" fmla="*/ 208270 h 891586"/>
              <a:gd name="connsiteX6" fmla="*/ 128877 w 1721742"/>
              <a:gd name="connsiteY6" fmla="*/ 668994 h 891586"/>
              <a:gd name="connsiteX7" fmla="*/ 446999 w 1721742"/>
              <a:gd name="connsiteY7" fmla="*/ 710126 h 891586"/>
              <a:gd name="connsiteX8" fmla="*/ 709887 w 1721742"/>
              <a:gd name="connsiteY8" fmla="*/ 891586 h 891586"/>
              <a:gd name="connsiteX9" fmla="*/ 630529 w 1721742"/>
              <a:gd name="connsiteY9" fmla="*/ 796638 h 891586"/>
              <a:gd name="connsiteX10" fmla="*/ 618115 w 1721742"/>
              <a:gd name="connsiteY10" fmla="*/ 725582 h 891586"/>
              <a:gd name="connsiteX0" fmla="*/ 647607 w 1751234"/>
              <a:gd name="connsiteY0" fmla="*/ 725582 h 891586"/>
              <a:gd name="connsiteX1" fmla="*/ 1180809 w 1751234"/>
              <a:gd name="connsiteY1" fmla="*/ 724804 h 891586"/>
              <a:gd name="connsiteX2" fmla="*/ 1648746 w 1751234"/>
              <a:gd name="connsiteY2" fmla="*/ 622036 h 891586"/>
              <a:gd name="connsiteX3" fmla="*/ 1693894 w 1751234"/>
              <a:gd name="connsiteY3" fmla="*/ 138261 h 891586"/>
              <a:gd name="connsiteX4" fmla="*/ 737013 w 1751234"/>
              <a:gd name="connsiteY4" fmla="*/ 2720 h 891586"/>
              <a:gd name="connsiteX5" fmla="*/ 45022 w 1751234"/>
              <a:gd name="connsiteY5" fmla="*/ 208270 h 891586"/>
              <a:gd name="connsiteX6" fmla="*/ 112285 w 1751234"/>
              <a:gd name="connsiteY6" fmla="*/ 648316 h 891586"/>
              <a:gd name="connsiteX7" fmla="*/ 476491 w 1751234"/>
              <a:gd name="connsiteY7" fmla="*/ 710126 h 891586"/>
              <a:gd name="connsiteX8" fmla="*/ 739379 w 1751234"/>
              <a:gd name="connsiteY8" fmla="*/ 891586 h 891586"/>
              <a:gd name="connsiteX9" fmla="*/ 660021 w 1751234"/>
              <a:gd name="connsiteY9" fmla="*/ 796638 h 891586"/>
              <a:gd name="connsiteX10" fmla="*/ 647607 w 1751234"/>
              <a:gd name="connsiteY10" fmla="*/ 725582 h 891586"/>
              <a:gd name="connsiteX0" fmla="*/ 643800 w 1747427"/>
              <a:gd name="connsiteY0" fmla="*/ 725582 h 891586"/>
              <a:gd name="connsiteX1" fmla="*/ 1177002 w 1747427"/>
              <a:gd name="connsiteY1" fmla="*/ 724804 h 891586"/>
              <a:gd name="connsiteX2" fmla="*/ 1644939 w 1747427"/>
              <a:gd name="connsiteY2" fmla="*/ 622036 h 891586"/>
              <a:gd name="connsiteX3" fmla="*/ 1690087 w 1747427"/>
              <a:gd name="connsiteY3" fmla="*/ 138261 h 891586"/>
              <a:gd name="connsiteX4" fmla="*/ 733206 w 1747427"/>
              <a:gd name="connsiteY4" fmla="*/ 2720 h 891586"/>
              <a:gd name="connsiteX5" fmla="*/ 41215 w 1747427"/>
              <a:gd name="connsiteY5" fmla="*/ 208270 h 891586"/>
              <a:gd name="connsiteX6" fmla="*/ 121645 w 1747427"/>
              <a:gd name="connsiteY6" fmla="*/ 629706 h 891586"/>
              <a:gd name="connsiteX7" fmla="*/ 472684 w 1747427"/>
              <a:gd name="connsiteY7" fmla="*/ 710126 h 891586"/>
              <a:gd name="connsiteX8" fmla="*/ 735572 w 1747427"/>
              <a:gd name="connsiteY8" fmla="*/ 891586 h 891586"/>
              <a:gd name="connsiteX9" fmla="*/ 656214 w 1747427"/>
              <a:gd name="connsiteY9" fmla="*/ 796638 h 891586"/>
              <a:gd name="connsiteX10" fmla="*/ 643800 w 1747427"/>
              <a:gd name="connsiteY10" fmla="*/ 725582 h 891586"/>
              <a:gd name="connsiteX0" fmla="*/ 622547 w 1726174"/>
              <a:gd name="connsiteY0" fmla="*/ 723164 h 889168"/>
              <a:gd name="connsiteX1" fmla="*/ 1155749 w 1726174"/>
              <a:gd name="connsiteY1" fmla="*/ 722386 h 889168"/>
              <a:gd name="connsiteX2" fmla="*/ 1623686 w 1726174"/>
              <a:gd name="connsiteY2" fmla="*/ 619618 h 889168"/>
              <a:gd name="connsiteX3" fmla="*/ 1668834 w 1726174"/>
              <a:gd name="connsiteY3" fmla="*/ 135843 h 889168"/>
              <a:gd name="connsiteX4" fmla="*/ 711953 w 1726174"/>
              <a:gd name="connsiteY4" fmla="*/ 302 h 889168"/>
              <a:gd name="connsiteX5" fmla="*/ 46296 w 1726174"/>
              <a:gd name="connsiteY5" fmla="*/ 158293 h 889168"/>
              <a:gd name="connsiteX6" fmla="*/ 100392 w 1726174"/>
              <a:gd name="connsiteY6" fmla="*/ 627288 h 889168"/>
              <a:gd name="connsiteX7" fmla="*/ 451431 w 1726174"/>
              <a:gd name="connsiteY7" fmla="*/ 707708 h 889168"/>
              <a:gd name="connsiteX8" fmla="*/ 714319 w 1726174"/>
              <a:gd name="connsiteY8" fmla="*/ 889168 h 889168"/>
              <a:gd name="connsiteX9" fmla="*/ 634961 w 1726174"/>
              <a:gd name="connsiteY9" fmla="*/ 794220 h 889168"/>
              <a:gd name="connsiteX10" fmla="*/ 622547 w 1726174"/>
              <a:gd name="connsiteY10" fmla="*/ 723164 h 889168"/>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34961 w 1726174"/>
              <a:gd name="connsiteY9" fmla="*/ 794220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596213 w 1726174"/>
              <a:gd name="connsiteY10" fmla="*/ 719029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597107 w 1726174"/>
              <a:gd name="connsiteY9" fmla="*/ 790084 h 876761"/>
              <a:gd name="connsiteX10" fmla="*/ 596213 w 1726174"/>
              <a:gd name="connsiteY10" fmla="*/ 719029 h 876761"/>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7107 w 1726174"/>
              <a:gd name="connsiteY9" fmla="*/ 790084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603967 w 1726174"/>
              <a:gd name="connsiteY9" fmla="*/ 795371 h 843785"/>
              <a:gd name="connsiteX10" fmla="*/ 596213 w 1726174"/>
              <a:gd name="connsiteY10" fmla="*/ 719029 h 843785"/>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3967 w 1726174"/>
              <a:gd name="connsiteY9" fmla="*/ 795371 h 833928"/>
              <a:gd name="connsiteX10" fmla="*/ 596213 w 1726174"/>
              <a:gd name="connsiteY10" fmla="*/ 719029 h 833928"/>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2001 w 1726174"/>
              <a:gd name="connsiteY9" fmla="*/ 787961 h 833928"/>
              <a:gd name="connsiteX10" fmla="*/ 596213 w 1726174"/>
              <a:gd name="connsiteY10" fmla="*/ 719029 h 833928"/>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095 w 1726056"/>
              <a:gd name="connsiteY0" fmla="*/ 728944 h 843711"/>
              <a:gd name="connsiteX1" fmla="*/ 1155631 w 1726056"/>
              <a:gd name="connsiteY1" fmla="*/ 732301 h 843711"/>
              <a:gd name="connsiteX2" fmla="*/ 1623568 w 1726056"/>
              <a:gd name="connsiteY2" fmla="*/ 629533 h 843711"/>
              <a:gd name="connsiteX3" fmla="*/ 1668716 w 1726056"/>
              <a:gd name="connsiteY3" fmla="*/ 145758 h 843711"/>
              <a:gd name="connsiteX4" fmla="*/ 710246 w 1726056"/>
              <a:gd name="connsiteY4" fmla="*/ 236 h 843711"/>
              <a:gd name="connsiteX5" fmla="*/ 46178 w 1726056"/>
              <a:gd name="connsiteY5" fmla="*/ 168208 h 843711"/>
              <a:gd name="connsiteX6" fmla="*/ 100274 w 1726056"/>
              <a:gd name="connsiteY6" fmla="*/ 637203 h 843711"/>
              <a:gd name="connsiteX7" fmla="*/ 451313 w 1726056"/>
              <a:gd name="connsiteY7" fmla="*/ 717623 h 843711"/>
              <a:gd name="connsiteX8" fmla="*/ 629622 w 1726056"/>
              <a:gd name="connsiteY8" fmla="*/ 843711 h 843711"/>
              <a:gd name="connsiteX9" fmla="*/ 601883 w 1726056"/>
              <a:gd name="connsiteY9" fmla="*/ 797876 h 843711"/>
              <a:gd name="connsiteX10" fmla="*/ 596095 w 1726056"/>
              <a:gd name="connsiteY10" fmla="*/ 728944 h 843711"/>
              <a:gd name="connsiteX0" fmla="*/ 596095 w 1726056"/>
              <a:gd name="connsiteY0" fmla="*/ 728944 h 843711"/>
              <a:gd name="connsiteX1" fmla="*/ 1155631 w 1726056"/>
              <a:gd name="connsiteY1" fmla="*/ 732301 h 843711"/>
              <a:gd name="connsiteX2" fmla="*/ 1623568 w 1726056"/>
              <a:gd name="connsiteY2" fmla="*/ 629533 h 843711"/>
              <a:gd name="connsiteX3" fmla="*/ 1668716 w 1726056"/>
              <a:gd name="connsiteY3" fmla="*/ 145758 h 843711"/>
              <a:gd name="connsiteX4" fmla="*/ 710246 w 1726056"/>
              <a:gd name="connsiteY4" fmla="*/ 236 h 843711"/>
              <a:gd name="connsiteX5" fmla="*/ 46178 w 1726056"/>
              <a:gd name="connsiteY5" fmla="*/ 168208 h 843711"/>
              <a:gd name="connsiteX6" fmla="*/ 100274 w 1726056"/>
              <a:gd name="connsiteY6" fmla="*/ 637203 h 843711"/>
              <a:gd name="connsiteX7" fmla="*/ 451313 w 1726056"/>
              <a:gd name="connsiteY7" fmla="*/ 717623 h 843711"/>
              <a:gd name="connsiteX8" fmla="*/ 629622 w 1726056"/>
              <a:gd name="connsiteY8" fmla="*/ 843711 h 843711"/>
              <a:gd name="connsiteX9" fmla="*/ 601883 w 1726056"/>
              <a:gd name="connsiteY9" fmla="*/ 797876 h 843711"/>
              <a:gd name="connsiteX10" fmla="*/ 596095 w 1726056"/>
              <a:gd name="connsiteY10" fmla="*/ 728944 h 843711"/>
              <a:gd name="connsiteX0" fmla="*/ 596095 w 1726056"/>
              <a:gd name="connsiteY0" fmla="*/ 729476 h 844243"/>
              <a:gd name="connsiteX1" fmla="*/ 1155631 w 1726056"/>
              <a:gd name="connsiteY1" fmla="*/ 732833 h 844243"/>
              <a:gd name="connsiteX2" fmla="*/ 1623568 w 1726056"/>
              <a:gd name="connsiteY2" fmla="*/ 630065 h 844243"/>
              <a:gd name="connsiteX3" fmla="*/ 1668716 w 1726056"/>
              <a:gd name="connsiteY3" fmla="*/ 146290 h 844243"/>
              <a:gd name="connsiteX4" fmla="*/ 710246 w 1726056"/>
              <a:gd name="connsiteY4" fmla="*/ 768 h 844243"/>
              <a:gd name="connsiteX5" fmla="*/ 46178 w 1726056"/>
              <a:gd name="connsiteY5" fmla="*/ 168740 h 844243"/>
              <a:gd name="connsiteX6" fmla="*/ 100274 w 1726056"/>
              <a:gd name="connsiteY6" fmla="*/ 637735 h 844243"/>
              <a:gd name="connsiteX7" fmla="*/ 451313 w 1726056"/>
              <a:gd name="connsiteY7" fmla="*/ 718155 h 844243"/>
              <a:gd name="connsiteX8" fmla="*/ 629622 w 1726056"/>
              <a:gd name="connsiteY8" fmla="*/ 844243 h 844243"/>
              <a:gd name="connsiteX9" fmla="*/ 601883 w 1726056"/>
              <a:gd name="connsiteY9" fmla="*/ 798408 h 844243"/>
              <a:gd name="connsiteX10" fmla="*/ 596095 w 1726056"/>
              <a:gd name="connsiteY10" fmla="*/ 729476 h 844243"/>
              <a:gd name="connsiteX0" fmla="*/ 596095 w 1726056"/>
              <a:gd name="connsiteY0" fmla="*/ 729476 h 844243"/>
              <a:gd name="connsiteX1" fmla="*/ 1155631 w 1726056"/>
              <a:gd name="connsiteY1" fmla="*/ 732833 h 844243"/>
              <a:gd name="connsiteX2" fmla="*/ 1623568 w 1726056"/>
              <a:gd name="connsiteY2" fmla="*/ 630065 h 844243"/>
              <a:gd name="connsiteX3" fmla="*/ 1668716 w 1726056"/>
              <a:gd name="connsiteY3" fmla="*/ 146290 h 844243"/>
              <a:gd name="connsiteX4" fmla="*/ 710246 w 1726056"/>
              <a:gd name="connsiteY4" fmla="*/ 768 h 844243"/>
              <a:gd name="connsiteX5" fmla="*/ 46178 w 1726056"/>
              <a:gd name="connsiteY5" fmla="*/ 168740 h 844243"/>
              <a:gd name="connsiteX6" fmla="*/ 100274 w 1726056"/>
              <a:gd name="connsiteY6" fmla="*/ 637735 h 844243"/>
              <a:gd name="connsiteX7" fmla="*/ 451313 w 1726056"/>
              <a:gd name="connsiteY7" fmla="*/ 718155 h 844243"/>
              <a:gd name="connsiteX8" fmla="*/ 629622 w 1726056"/>
              <a:gd name="connsiteY8" fmla="*/ 844243 h 844243"/>
              <a:gd name="connsiteX9" fmla="*/ 601883 w 1726056"/>
              <a:gd name="connsiteY9" fmla="*/ 798408 h 844243"/>
              <a:gd name="connsiteX10" fmla="*/ 596095 w 1726056"/>
              <a:gd name="connsiteY10" fmla="*/ 729476 h 84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6056" h="844243">
                <a:moveTo>
                  <a:pt x="596095" y="729476"/>
                </a:moveTo>
                <a:cubicBezTo>
                  <a:pt x="661109" y="739868"/>
                  <a:pt x="981208" y="743412"/>
                  <a:pt x="1155631" y="732833"/>
                </a:cubicBezTo>
                <a:cubicBezTo>
                  <a:pt x="1330054" y="722254"/>
                  <a:pt x="1538054" y="727822"/>
                  <a:pt x="1623568" y="630065"/>
                </a:cubicBezTo>
                <a:cubicBezTo>
                  <a:pt x="1709082" y="532308"/>
                  <a:pt x="1780349" y="377557"/>
                  <a:pt x="1668716" y="146290"/>
                </a:cubicBezTo>
                <a:cubicBezTo>
                  <a:pt x="1577926" y="1391"/>
                  <a:pt x="980669" y="-2974"/>
                  <a:pt x="710246" y="768"/>
                </a:cubicBezTo>
                <a:cubicBezTo>
                  <a:pt x="439823" y="4510"/>
                  <a:pt x="147840" y="62579"/>
                  <a:pt x="46178" y="168740"/>
                </a:cubicBezTo>
                <a:cubicBezTo>
                  <a:pt x="-55484" y="274901"/>
                  <a:pt x="32752" y="546166"/>
                  <a:pt x="100274" y="637735"/>
                </a:cubicBezTo>
                <a:cubicBezTo>
                  <a:pt x="167796" y="729304"/>
                  <a:pt x="405212" y="718155"/>
                  <a:pt x="451313" y="718155"/>
                </a:cubicBezTo>
                <a:cubicBezTo>
                  <a:pt x="526895" y="793049"/>
                  <a:pt x="550644" y="827154"/>
                  <a:pt x="629622" y="844243"/>
                </a:cubicBezTo>
                <a:cubicBezTo>
                  <a:pt x="615010" y="820248"/>
                  <a:pt x="617853" y="832539"/>
                  <a:pt x="601883" y="798408"/>
                </a:cubicBezTo>
                <a:cubicBezTo>
                  <a:pt x="585219" y="769261"/>
                  <a:pt x="596095" y="729476"/>
                  <a:pt x="596095" y="729476"/>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10B73D1-A4C3-4A71-836A-5FD28F326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77662" y="659873"/>
            <a:ext cx="6247268" cy="2432162"/>
          </a:xfrm>
          <a:custGeom>
            <a:avLst/>
            <a:gdLst>
              <a:gd name="connsiteX0" fmla="*/ 702544 w 1731866"/>
              <a:gd name="connsiteY0" fmla="*/ 704513 h 898547"/>
              <a:gd name="connsiteX1" fmla="*/ 1151838 w 1731866"/>
              <a:gd name="connsiteY1" fmla="*/ 709752 h 898547"/>
              <a:gd name="connsiteX2" fmla="*/ 1632946 w 1731866"/>
              <a:gd name="connsiteY2" fmla="*/ 622027 h 898547"/>
              <a:gd name="connsiteX3" fmla="*/ 1678094 w 1731866"/>
              <a:gd name="connsiteY3" fmla="*/ 138252 h 898547"/>
              <a:gd name="connsiteX4" fmla="*/ 721213 w 1731866"/>
              <a:gd name="connsiteY4" fmla="*/ 2711 h 898547"/>
              <a:gd name="connsiteX5" fmla="*/ 29222 w 1731866"/>
              <a:gd name="connsiteY5" fmla="*/ 208261 h 898547"/>
              <a:gd name="connsiteX6" fmla="*/ 142569 w 1731866"/>
              <a:gd name="connsiteY6" fmla="*/ 668985 h 898547"/>
              <a:gd name="connsiteX7" fmla="*/ 426128 w 1731866"/>
              <a:gd name="connsiteY7" fmla="*/ 701846 h 898547"/>
              <a:gd name="connsiteX8" fmla="*/ 729119 w 1731866"/>
              <a:gd name="connsiteY8" fmla="*/ 898538 h 898547"/>
              <a:gd name="connsiteX9" fmla="*/ 670635 w 1731866"/>
              <a:gd name="connsiteY9" fmla="*/ 773570 h 898547"/>
              <a:gd name="connsiteX10" fmla="*/ 702544 w 1731866"/>
              <a:gd name="connsiteY10" fmla="*/ 704513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70673 w 1731865"/>
              <a:gd name="connsiteY9" fmla="*/ 773579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5472"/>
              <a:gd name="connsiteY0" fmla="*/ 718060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29450 w 1735472"/>
              <a:gd name="connsiteY10" fmla="*/ 718060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18115 w 1721742"/>
              <a:gd name="connsiteY0" fmla="*/ 725582 h 891586"/>
              <a:gd name="connsiteX1" fmla="*/ 1151317 w 1721742"/>
              <a:gd name="connsiteY1" fmla="*/ 724804 h 891586"/>
              <a:gd name="connsiteX2" fmla="*/ 1619254 w 1721742"/>
              <a:gd name="connsiteY2" fmla="*/ 622036 h 891586"/>
              <a:gd name="connsiteX3" fmla="*/ 1664402 w 1721742"/>
              <a:gd name="connsiteY3" fmla="*/ 138261 h 891586"/>
              <a:gd name="connsiteX4" fmla="*/ 707521 w 1721742"/>
              <a:gd name="connsiteY4" fmla="*/ 2720 h 891586"/>
              <a:gd name="connsiteX5" fmla="*/ 15530 w 1721742"/>
              <a:gd name="connsiteY5" fmla="*/ 208270 h 891586"/>
              <a:gd name="connsiteX6" fmla="*/ 128877 w 1721742"/>
              <a:gd name="connsiteY6" fmla="*/ 668994 h 891586"/>
              <a:gd name="connsiteX7" fmla="*/ 446999 w 1721742"/>
              <a:gd name="connsiteY7" fmla="*/ 710126 h 891586"/>
              <a:gd name="connsiteX8" fmla="*/ 709887 w 1721742"/>
              <a:gd name="connsiteY8" fmla="*/ 891586 h 891586"/>
              <a:gd name="connsiteX9" fmla="*/ 630529 w 1721742"/>
              <a:gd name="connsiteY9" fmla="*/ 796638 h 891586"/>
              <a:gd name="connsiteX10" fmla="*/ 618115 w 1721742"/>
              <a:gd name="connsiteY10" fmla="*/ 725582 h 891586"/>
              <a:gd name="connsiteX0" fmla="*/ 647607 w 1751234"/>
              <a:gd name="connsiteY0" fmla="*/ 725582 h 891586"/>
              <a:gd name="connsiteX1" fmla="*/ 1180809 w 1751234"/>
              <a:gd name="connsiteY1" fmla="*/ 724804 h 891586"/>
              <a:gd name="connsiteX2" fmla="*/ 1648746 w 1751234"/>
              <a:gd name="connsiteY2" fmla="*/ 622036 h 891586"/>
              <a:gd name="connsiteX3" fmla="*/ 1693894 w 1751234"/>
              <a:gd name="connsiteY3" fmla="*/ 138261 h 891586"/>
              <a:gd name="connsiteX4" fmla="*/ 737013 w 1751234"/>
              <a:gd name="connsiteY4" fmla="*/ 2720 h 891586"/>
              <a:gd name="connsiteX5" fmla="*/ 45022 w 1751234"/>
              <a:gd name="connsiteY5" fmla="*/ 208270 h 891586"/>
              <a:gd name="connsiteX6" fmla="*/ 112285 w 1751234"/>
              <a:gd name="connsiteY6" fmla="*/ 648316 h 891586"/>
              <a:gd name="connsiteX7" fmla="*/ 476491 w 1751234"/>
              <a:gd name="connsiteY7" fmla="*/ 710126 h 891586"/>
              <a:gd name="connsiteX8" fmla="*/ 739379 w 1751234"/>
              <a:gd name="connsiteY8" fmla="*/ 891586 h 891586"/>
              <a:gd name="connsiteX9" fmla="*/ 660021 w 1751234"/>
              <a:gd name="connsiteY9" fmla="*/ 796638 h 891586"/>
              <a:gd name="connsiteX10" fmla="*/ 647607 w 1751234"/>
              <a:gd name="connsiteY10" fmla="*/ 725582 h 891586"/>
              <a:gd name="connsiteX0" fmla="*/ 643800 w 1747427"/>
              <a:gd name="connsiteY0" fmla="*/ 725582 h 891586"/>
              <a:gd name="connsiteX1" fmla="*/ 1177002 w 1747427"/>
              <a:gd name="connsiteY1" fmla="*/ 724804 h 891586"/>
              <a:gd name="connsiteX2" fmla="*/ 1644939 w 1747427"/>
              <a:gd name="connsiteY2" fmla="*/ 622036 h 891586"/>
              <a:gd name="connsiteX3" fmla="*/ 1690087 w 1747427"/>
              <a:gd name="connsiteY3" fmla="*/ 138261 h 891586"/>
              <a:gd name="connsiteX4" fmla="*/ 733206 w 1747427"/>
              <a:gd name="connsiteY4" fmla="*/ 2720 h 891586"/>
              <a:gd name="connsiteX5" fmla="*/ 41215 w 1747427"/>
              <a:gd name="connsiteY5" fmla="*/ 208270 h 891586"/>
              <a:gd name="connsiteX6" fmla="*/ 121645 w 1747427"/>
              <a:gd name="connsiteY6" fmla="*/ 629706 h 891586"/>
              <a:gd name="connsiteX7" fmla="*/ 472684 w 1747427"/>
              <a:gd name="connsiteY7" fmla="*/ 710126 h 891586"/>
              <a:gd name="connsiteX8" fmla="*/ 735572 w 1747427"/>
              <a:gd name="connsiteY8" fmla="*/ 891586 h 891586"/>
              <a:gd name="connsiteX9" fmla="*/ 656214 w 1747427"/>
              <a:gd name="connsiteY9" fmla="*/ 796638 h 891586"/>
              <a:gd name="connsiteX10" fmla="*/ 643800 w 1747427"/>
              <a:gd name="connsiteY10" fmla="*/ 725582 h 891586"/>
              <a:gd name="connsiteX0" fmla="*/ 622547 w 1726174"/>
              <a:gd name="connsiteY0" fmla="*/ 723164 h 889168"/>
              <a:gd name="connsiteX1" fmla="*/ 1155749 w 1726174"/>
              <a:gd name="connsiteY1" fmla="*/ 722386 h 889168"/>
              <a:gd name="connsiteX2" fmla="*/ 1623686 w 1726174"/>
              <a:gd name="connsiteY2" fmla="*/ 619618 h 889168"/>
              <a:gd name="connsiteX3" fmla="*/ 1668834 w 1726174"/>
              <a:gd name="connsiteY3" fmla="*/ 135843 h 889168"/>
              <a:gd name="connsiteX4" fmla="*/ 711953 w 1726174"/>
              <a:gd name="connsiteY4" fmla="*/ 302 h 889168"/>
              <a:gd name="connsiteX5" fmla="*/ 46296 w 1726174"/>
              <a:gd name="connsiteY5" fmla="*/ 158293 h 889168"/>
              <a:gd name="connsiteX6" fmla="*/ 100392 w 1726174"/>
              <a:gd name="connsiteY6" fmla="*/ 627288 h 889168"/>
              <a:gd name="connsiteX7" fmla="*/ 451431 w 1726174"/>
              <a:gd name="connsiteY7" fmla="*/ 707708 h 889168"/>
              <a:gd name="connsiteX8" fmla="*/ 714319 w 1726174"/>
              <a:gd name="connsiteY8" fmla="*/ 889168 h 889168"/>
              <a:gd name="connsiteX9" fmla="*/ 634961 w 1726174"/>
              <a:gd name="connsiteY9" fmla="*/ 794220 h 889168"/>
              <a:gd name="connsiteX10" fmla="*/ 622547 w 1726174"/>
              <a:gd name="connsiteY10" fmla="*/ 723164 h 889168"/>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34961 w 1726174"/>
              <a:gd name="connsiteY9" fmla="*/ 794220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596213 w 1726174"/>
              <a:gd name="connsiteY10" fmla="*/ 719029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597107 w 1726174"/>
              <a:gd name="connsiteY9" fmla="*/ 790084 h 876761"/>
              <a:gd name="connsiteX10" fmla="*/ 596213 w 1726174"/>
              <a:gd name="connsiteY10" fmla="*/ 719029 h 876761"/>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7107 w 1726174"/>
              <a:gd name="connsiteY9" fmla="*/ 790084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603967 w 1726174"/>
              <a:gd name="connsiteY9" fmla="*/ 795371 h 843785"/>
              <a:gd name="connsiteX10" fmla="*/ 596213 w 1726174"/>
              <a:gd name="connsiteY10" fmla="*/ 719029 h 843785"/>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3967 w 1726174"/>
              <a:gd name="connsiteY9" fmla="*/ 795371 h 833928"/>
              <a:gd name="connsiteX10" fmla="*/ 596213 w 1726174"/>
              <a:gd name="connsiteY10" fmla="*/ 719029 h 833928"/>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2001 w 1726174"/>
              <a:gd name="connsiteY9" fmla="*/ 787961 h 833928"/>
              <a:gd name="connsiteX10" fmla="*/ 596213 w 1726174"/>
              <a:gd name="connsiteY10" fmla="*/ 719029 h 833928"/>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213 w 1726174"/>
              <a:gd name="connsiteY0" fmla="*/ 719029 h 833796"/>
              <a:gd name="connsiteX1" fmla="*/ 1155749 w 1726174"/>
              <a:gd name="connsiteY1" fmla="*/ 722386 h 833796"/>
              <a:gd name="connsiteX2" fmla="*/ 1623686 w 1726174"/>
              <a:gd name="connsiteY2" fmla="*/ 619618 h 833796"/>
              <a:gd name="connsiteX3" fmla="*/ 1668834 w 1726174"/>
              <a:gd name="connsiteY3" fmla="*/ 135843 h 833796"/>
              <a:gd name="connsiteX4" fmla="*/ 711953 w 1726174"/>
              <a:gd name="connsiteY4" fmla="*/ 302 h 833796"/>
              <a:gd name="connsiteX5" fmla="*/ 46296 w 1726174"/>
              <a:gd name="connsiteY5" fmla="*/ 158293 h 833796"/>
              <a:gd name="connsiteX6" fmla="*/ 100392 w 1726174"/>
              <a:gd name="connsiteY6" fmla="*/ 627288 h 833796"/>
              <a:gd name="connsiteX7" fmla="*/ 451431 w 1726174"/>
              <a:gd name="connsiteY7" fmla="*/ 707708 h 833796"/>
              <a:gd name="connsiteX8" fmla="*/ 629740 w 1726174"/>
              <a:gd name="connsiteY8" fmla="*/ 833796 h 833796"/>
              <a:gd name="connsiteX9" fmla="*/ 602001 w 1726174"/>
              <a:gd name="connsiteY9" fmla="*/ 787961 h 833796"/>
              <a:gd name="connsiteX10" fmla="*/ 596213 w 1726174"/>
              <a:gd name="connsiteY10" fmla="*/ 719029 h 833796"/>
              <a:gd name="connsiteX0" fmla="*/ 596095 w 1726056"/>
              <a:gd name="connsiteY0" fmla="*/ 728944 h 843711"/>
              <a:gd name="connsiteX1" fmla="*/ 1155631 w 1726056"/>
              <a:gd name="connsiteY1" fmla="*/ 732301 h 843711"/>
              <a:gd name="connsiteX2" fmla="*/ 1623568 w 1726056"/>
              <a:gd name="connsiteY2" fmla="*/ 629533 h 843711"/>
              <a:gd name="connsiteX3" fmla="*/ 1668716 w 1726056"/>
              <a:gd name="connsiteY3" fmla="*/ 145758 h 843711"/>
              <a:gd name="connsiteX4" fmla="*/ 710246 w 1726056"/>
              <a:gd name="connsiteY4" fmla="*/ 236 h 843711"/>
              <a:gd name="connsiteX5" fmla="*/ 46178 w 1726056"/>
              <a:gd name="connsiteY5" fmla="*/ 168208 h 843711"/>
              <a:gd name="connsiteX6" fmla="*/ 100274 w 1726056"/>
              <a:gd name="connsiteY6" fmla="*/ 637203 h 843711"/>
              <a:gd name="connsiteX7" fmla="*/ 451313 w 1726056"/>
              <a:gd name="connsiteY7" fmla="*/ 717623 h 843711"/>
              <a:gd name="connsiteX8" fmla="*/ 629622 w 1726056"/>
              <a:gd name="connsiteY8" fmla="*/ 843711 h 843711"/>
              <a:gd name="connsiteX9" fmla="*/ 601883 w 1726056"/>
              <a:gd name="connsiteY9" fmla="*/ 797876 h 843711"/>
              <a:gd name="connsiteX10" fmla="*/ 596095 w 1726056"/>
              <a:gd name="connsiteY10" fmla="*/ 728944 h 843711"/>
              <a:gd name="connsiteX0" fmla="*/ 596095 w 1726056"/>
              <a:gd name="connsiteY0" fmla="*/ 728944 h 843711"/>
              <a:gd name="connsiteX1" fmla="*/ 1155631 w 1726056"/>
              <a:gd name="connsiteY1" fmla="*/ 732301 h 843711"/>
              <a:gd name="connsiteX2" fmla="*/ 1623568 w 1726056"/>
              <a:gd name="connsiteY2" fmla="*/ 629533 h 843711"/>
              <a:gd name="connsiteX3" fmla="*/ 1668716 w 1726056"/>
              <a:gd name="connsiteY3" fmla="*/ 145758 h 843711"/>
              <a:gd name="connsiteX4" fmla="*/ 710246 w 1726056"/>
              <a:gd name="connsiteY4" fmla="*/ 236 h 843711"/>
              <a:gd name="connsiteX5" fmla="*/ 46178 w 1726056"/>
              <a:gd name="connsiteY5" fmla="*/ 168208 h 843711"/>
              <a:gd name="connsiteX6" fmla="*/ 100274 w 1726056"/>
              <a:gd name="connsiteY6" fmla="*/ 637203 h 843711"/>
              <a:gd name="connsiteX7" fmla="*/ 451313 w 1726056"/>
              <a:gd name="connsiteY7" fmla="*/ 717623 h 843711"/>
              <a:gd name="connsiteX8" fmla="*/ 629622 w 1726056"/>
              <a:gd name="connsiteY8" fmla="*/ 843711 h 843711"/>
              <a:gd name="connsiteX9" fmla="*/ 601883 w 1726056"/>
              <a:gd name="connsiteY9" fmla="*/ 797876 h 843711"/>
              <a:gd name="connsiteX10" fmla="*/ 596095 w 1726056"/>
              <a:gd name="connsiteY10" fmla="*/ 728944 h 843711"/>
              <a:gd name="connsiteX0" fmla="*/ 596095 w 1726056"/>
              <a:gd name="connsiteY0" fmla="*/ 729476 h 844243"/>
              <a:gd name="connsiteX1" fmla="*/ 1155631 w 1726056"/>
              <a:gd name="connsiteY1" fmla="*/ 732833 h 844243"/>
              <a:gd name="connsiteX2" fmla="*/ 1623568 w 1726056"/>
              <a:gd name="connsiteY2" fmla="*/ 630065 h 844243"/>
              <a:gd name="connsiteX3" fmla="*/ 1668716 w 1726056"/>
              <a:gd name="connsiteY3" fmla="*/ 146290 h 844243"/>
              <a:gd name="connsiteX4" fmla="*/ 710246 w 1726056"/>
              <a:gd name="connsiteY4" fmla="*/ 768 h 844243"/>
              <a:gd name="connsiteX5" fmla="*/ 46178 w 1726056"/>
              <a:gd name="connsiteY5" fmla="*/ 168740 h 844243"/>
              <a:gd name="connsiteX6" fmla="*/ 100274 w 1726056"/>
              <a:gd name="connsiteY6" fmla="*/ 637735 h 844243"/>
              <a:gd name="connsiteX7" fmla="*/ 451313 w 1726056"/>
              <a:gd name="connsiteY7" fmla="*/ 718155 h 844243"/>
              <a:gd name="connsiteX8" fmla="*/ 629622 w 1726056"/>
              <a:gd name="connsiteY8" fmla="*/ 844243 h 844243"/>
              <a:gd name="connsiteX9" fmla="*/ 601883 w 1726056"/>
              <a:gd name="connsiteY9" fmla="*/ 798408 h 844243"/>
              <a:gd name="connsiteX10" fmla="*/ 596095 w 1726056"/>
              <a:gd name="connsiteY10" fmla="*/ 729476 h 844243"/>
              <a:gd name="connsiteX0" fmla="*/ 596095 w 1726056"/>
              <a:gd name="connsiteY0" fmla="*/ 729476 h 844243"/>
              <a:gd name="connsiteX1" fmla="*/ 1155631 w 1726056"/>
              <a:gd name="connsiteY1" fmla="*/ 732833 h 844243"/>
              <a:gd name="connsiteX2" fmla="*/ 1623568 w 1726056"/>
              <a:gd name="connsiteY2" fmla="*/ 630065 h 844243"/>
              <a:gd name="connsiteX3" fmla="*/ 1668716 w 1726056"/>
              <a:gd name="connsiteY3" fmla="*/ 146290 h 844243"/>
              <a:gd name="connsiteX4" fmla="*/ 710246 w 1726056"/>
              <a:gd name="connsiteY4" fmla="*/ 768 h 844243"/>
              <a:gd name="connsiteX5" fmla="*/ 46178 w 1726056"/>
              <a:gd name="connsiteY5" fmla="*/ 168740 h 844243"/>
              <a:gd name="connsiteX6" fmla="*/ 100274 w 1726056"/>
              <a:gd name="connsiteY6" fmla="*/ 637735 h 844243"/>
              <a:gd name="connsiteX7" fmla="*/ 451313 w 1726056"/>
              <a:gd name="connsiteY7" fmla="*/ 718155 h 844243"/>
              <a:gd name="connsiteX8" fmla="*/ 629622 w 1726056"/>
              <a:gd name="connsiteY8" fmla="*/ 844243 h 844243"/>
              <a:gd name="connsiteX9" fmla="*/ 601883 w 1726056"/>
              <a:gd name="connsiteY9" fmla="*/ 798408 h 844243"/>
              <a:gd name="connsiteX10" fmla="*/ 596095 w 1726056"/>
              <a:gd name="connsiteY10" fmla="*/ 729476 h 84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6056" h="844243">
                <a:moveTo>
                  <a:pt x="596095" y="729476"/>
                </a:moveTo>
                <a:cubicBezTo>
                  <a:pt x="661109" y="739868"/>
                  <a:pt x="981208" y="743412"/>
                  <a:pt x="1155631" y="732833"/>
                </a:cubicBezTo>
                <a:cubicBezTo>
                  <a:pt x="1330054" y="722254"/>
                  <a:pt x="1538054" y="727822"/>
                  <a:pt x="1623568" y="630065"/>
                </a:cubicBezTo>
                <a:cubicBezTo>
                  <a:pt x="1709082" y="532308"/>
                  <a:pt x="1780349" y="377557"/>
                  <a:pt x="1668716" y="146290"/>
                </a:cubicBezTo>
                <a:cubicBezTo>
                  <a:pt x="1577926" y="1391"/>
                  <a:pt x="980669" y="-2974"/>
                  <a:pt x="710246" y="768"/>
                </a:cubicBezTo>
                <a:cubicBezTo>
                  <a:pt x="439823" y="4510"/>
                  <a:pt x="147840" y="62579"/>
                  <a:pt x="46178" y="168740"/>
                </a:cubicBezTo>
                <a:cubicBezTo>
                  <a:pt x="-55484" y="274901"/>
                  <a:pt x="32752" y="546166"/>
                  <a:pt x="100274" y="637735"/>
                </a:cubicBezTo>
                <a:cubicBezTo>
                  <a:pt x="167796" y="729304"/>
                  <a:pt x="405212" y="718155"/>
                  <a:pt x="451313" y="718155"/>
                </a:cubicBezTo>
                <a:cubicBezTo>
                  <a:pt x="526895" y="793049"/>
                  <a:pt x="550644" y="827154"/>
                  <a:pt x="629622" y="844243"/>
                </a:cubicBezTo>
                <a:cubicBezTo>
                  <a:pt x="615010" y="820248"/>
                  <a:pt x="617853" y="832539"/>
                  <a:pt x="601883" y="798408"/>
                </a:cubicBezTo>
                <a:cubicBezTo>
                  <a:pt x="585219" y="769261"/>
                  <a:pt x="596095" y="729476"/>
                  <a:pt x="596095" y="729476"/>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5F3B17C1-F61A-5F52-ED80-FACB8AB457CC}"/>
              </a:ext>
            </a:extLst>
          </p:cNvPr>
          <p:cNvSpPr>
            <a:spLocks noGrp="1"/>
          </p:cNvSpPr>
          <p:nvPr>
            <p:ph type="title"/>
          </p:nvPr>
        </p:nvSpPr>
        <p:spPr>
          <a:xfrm>
            <a:off x="5876598" y="1083379"/>
            <a:ext cx="4947424" cy="1364106"/>
          </a:xfrm>
        </p:spPr>
        <p:txBody>
          <a:bodyPr>
            <a:normAutofit/>
          </a:bodyPr>
          <a:lstStyle/>
          <a:p>
            <a:pPr algn="ctr"/>
            <a:r>
              <a:rPr kumimoji="0" lang="el-GR" sz="40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Τι είναι Παιδική Λογοτεχνία (2)</a:t>
            </a:r>
            <a:r>
              <a:rPr kumimoji="0" lang="en-US" sz="4000" b="1"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a:t>
            </a:r>
            <a:endParaRPr lang="en-US" dirty="0"/>
          </a:p>
        </p:txBody>
      </p:sp>
      <p:sp>
        <p:nvSpPr>
          <p:cNvPr id="3" name="Content Placeholder 2">
            <a:extLst>
              <a:ext uri="{FF2B5EF4-FFF2-40B4-BE49-F238E27FC236}">
                <a16:creationId xmlns:a16="http://schemas.microsoft.com/office/drawing/2014/main" id="{B031A5DF-E063-5DE9-6F0D-B09E50E0222E}"/>
              </a:ext>
            </a:extLst>
          </p:cNvPr>
          <p:cNvSpPr>
            <a:spLocks noGrp="1"/>
          </p:cNvSpPr>
          <p:nvPr>
            <p:ph idx="1"/>
          </p:nvPr>
        </p:nvSpPr>
        <p:spPr>
          <a:xfrm>
            <a:off x="2022053" y="2870991"/>
            <a:ext cx="5864379" cy="2643119"/>
          </a:xfrm>
        </p:spPr>
        <p:txBody>
          <a:bodyPr anchor="ctr">
            <a:normAutofit fontScale="25000" lnSpcReduction="20000"/>
          </a:bodyPr>
          <a:lstStyle/>
          <a:p>
            <a:r>
              <a:rPr lang="el-GR" sz="6400" b="0" i="0" dirty="0">
                <a:solidFill>
                  <a:srgbClr val="000000"/>
                </a:solidFill>
                <a:effectLst/>
                <a:latin typeface="Cavolini" panose="03000502040302020204" pitchFamily="66" charset="0"/>
                <a:cs typeface="Cavolini" panose="03000502040302020204" pitchFamily="66" charset="0"/>
              </a:rPr>
              <a:t>Η παιδική λογοτεχνία επεκτείνει τη γνώση, προάγοντας την </a:t>
            </a:r>
            <a:r>
              <a:rPr lang="el-GR" sz="6400" i="0" dirty="0">
                <a:solidFill>
                  <a:srgbClr val="000000"/>
                </a:solidFill>
                <a:effectLst/>
                <a:latin typeface="Cavolini" panose="03000502040302020204" pitchFamily="66" charset="0"/>
                <a:cs typeface="Cavolini" panose="03000502040302020204" pitchFamily="66" charset="0"/>
              </a:rPr>
              <a:t>πνευματική και συναισθηματική αντίληψη των παιδιών</a:t>
            </a:r>
            <a:r>
              <a:rPr lang="el-GR" sz="6400" b="0" i="0" dirty="0">
                <a:solidFill>
                  <a:srgbClr val="000000"/>
                </a:solidFill>
                <a:effectLst/>
                <a:latin typeface="Cavolini" panose="03000502040302020204" pitchFamily="66" charset="0"/>
                <a:cs typeface="Cavolini" panose="03000502040302020204" pitchFamily="66" charset="0"/>
              </a:rPr>
              <a:t> και αποτελώντας ένα εξαιρετικό σημείο εκκίνησης για την εκτέλεση πλήθους δραστηριοτήτων με την ενεργή και δημιουργική εμπλοκή των παιδιών και τη σύνδεση της ιστορίας με τη δική τους ζωή και την καθημερινότητά τους.</a:t>
            </a:r>
            <a:br>
              <a:rPr lang="el-GR" sz="6400" b="0" i="0" dirty="0">
                <a:solidFill>
                  <a:srgbClr val="000000"/>
                </a:solidFill>
                <a:effectLst/>
                <a:latin typeface="Cavolini" panose="03000502040302020204" pitchFamily="66" charset="0"/>
                <a:cs typeface="Cavolini" panose="03000502040302020204" pitchFamily="66" charset="0"/>
              </a:rPr>
            </a:br>
            <a:r>
              <a:rPr lang="el-GR" sz="6400" b="0" i="0" dirty="0">
                <a:solidFill>
                  <a:srgbClr val="000000"/>
                </a:solidFill>
                <a:effectLst/>
                <a:latin typeface="Cavolini" panose="03000502040302020204" pitchFamily="66" charset="0"/>
                <a:cs typeface="Cavolini" panose="03000502040302020204" pitchFamily="66" charset="0"/>
              </a:rPr>
              <a:t>Η εκπαιδευτική αξία της λογοτεχνίας είναι αδιαμφισβήτητη, μιας και προσφέρονται</a:t>
            </a:r>
            <a:br>
              <a:rPr lang="el-GR" sz="6400" b="0" i="0" dirty="0">
                <a:solidFill>
                  <a:srgbClr val="000000"/>
                </a:solidFill>
                <a:effectLst/>
                <a:latin typeface="Cavolini" panose="03000502040302020204" pitchFamily="66" charset="0"/>
                <a:cs typeface="Cavolini" panose="03000502040302020204" pitchFamily="66" charset="0"/>
              </a:rPr>
            </a:br>
            <a:r>
              <a:rPr lang="el-GR" sz="6400" b="0" i="0" dirty="0">
                <a:solidFill>
                  <a:srgbClr val="000000"/>
                </a:solidFill>
                <a:effectLst/>
                <a:latin typeface="Cavolini" panose="03000502040302020204" pitchFamily="66" charset="0"/>
                <a:cs typeface="Cavolini" panose="03000502040302020204" pitchFamily="66" charset="0"/>
              </a:rPr>
              <a:t>γνωστικές, κοινωνικές, πολιτισμικές και ψυχοσυναισθηματικές έννοιες για τη διδασκαλία</a:t>
            </a:r>
            <a:br>
              <a:rPr lang="el-GR" sz="6400" b="0" i="0" dirty="0">
                <a:solidFill>
                  <a:srgbClr val="000000"/>
                </a:solidFill>
                <a:effectLst/>
                <a:latin typeface="Cavolini" panose="03000502040302020204" pitchFamily="66" charset="0"/>
                <a:cs typeface="Cavolini" panose="03000502040302020204" pitchFamily="66" charset="0"/>
              </a:rPr>
            </a:br>
            <a:r>
              <a:rPr lang="el-GR" sz="6400" b="0" i="0" dirty="0">
                <a:solidFill>
                  <a:srgbClr val="000000"/>
                </a:solidFill>
                <a:effectLst/>
                <a:latin typeface="Cavolini" panose="03000502040302020204" pitchFamily="66" charset="0"/>
                <a:cs typeface="Cavolini" panose="03000502040302020204" pitchFamily="66" charset="0"/>
              </a:rPr>
              <a:t>και τη μάθηση των παιδιών. </a:t>
            </a:r>
          </a:p>
          <a:p>
            <a:pPr algn="ctr"/>
            <a:r>
              <a:rPr lang="el-GR" sz="6400" i="0" dirty="0">
                <a:solidFill>
                  <a:srgbClr val="000000"/>
                </a:solidFill>
                <a:effectLst/>
                <a:latin typeface="Cavolini" panose="03000502040302020204" pitchFamily="66" charset="0"/>
                <a:cs typeface="Cavolini" panose="03000502040302020204" pitchFamily="66" charset="0"/>
              </a:rPr>
              <a:t>(Mohamed, 2007)</a:t>
            </a:r>
            <a:br>
              <a:rPr lang="el-GR" dirty="0">
                <a:latin typeface="Cavolini" panose="03000502040302020204" pitchFamily="66" charset="0"/>
                <a:cs typeface="Cavolini" panose="03000502040302020204" pitchFamily="66" charset="0"/>
              </a:rPr>
            </a:b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388738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12">
            <a:extLst>
              <a:ext uri="{FF2B5EF4-FFF2-40B4-BE49-F238E27FC236}">
                <a16:creationId xmlns:a16="http://schemas.microsoft.com/office/drawing/2014/main" id="{BD2A7128-270D-45DD-B0C7-24FF4622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14">
            <a:extLst>
              <a:ext uri="{FF2B5EF4-FFF2-40B4-BE49-F238E27FC236}">
                <a16:creationId xmlns:a16="http://schemas.microsoft.com/office/drawing/2014/main" id="{B8FF6271-3265-454B-8C05-E3A079E34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74"/>
            <a:ext cx="6973108" cy="6858000"/>
          </a:xfrm>
          <a:custGeom>
            <a:avLst/>
            <a:gdLst>
              <a:gd name="connsiteX0" fmla="*/ 7430701 w 7551955"/>
              <a:gd name="connsiteY0" fmla="*/ 6858000 h 6858000"/>
              <a:gd name="connsiteX1" fmla="*/ 0 w 7551955"/>
              <a:gd name="connsiteY1" fmla="*/ 6858000 h 6858000"/>
              <a:gd name="connsiteX2" fmla="*/ 0 w 7551955"/>
              <a:gd name="connsiteY2" fmla="*/ 0 h 6858000"/>
              <a:gd name="connsiteX3" fmla="*/ 7505795 w 7551955"/>
              <a:gd name="connsiteY3" fmla="*/ 0 h 6858000"/>
              <a:gd name="connsiteX4" fmla="*/ 7520785 w 7551955"/>
              <a:gd name="connsiteY4" fmla="*/ 379063 h 6858000"/>
              <a:gd name="connsiteX5" fmla="*/ 7433327 w 7551955"/>
              <a:gd name="connsiteY5" fmla="*/ 6803646 h 6858000"/>
              <a:gd name="connsiteX0" fmla="*/ 7430701 w 7520786"/>
              <a:gd name="connsiteY0" fmla="*/ 6858000 h 6858000"/>
              <a:gd name="connsiteX1" fmla="*/ 0 w 7520786"/>
              <a:gd name="connsiteY1" fmla="*/ 6858000 h 6858000"/>
              <a:gd name="connsiteX2" fmla="*/ 0 w 7520786"/>
              <a:gd name="connsiteY2" fmla="*/ 0 h 6858000"/>
              <a:gd name="connsiteX3" fmla="*/ 7505795 w 7520786"/>
              <a:gd name="connsiteY3" fmla="*/ 0 h 6858000"/>
              <a:gd name="connsiteX4" fmla="*/ 7520785 w 7520786"/>
              <a:gd name="connsiteY4" fmla="*/ 379063 h 6858000"/>
              <a:gd name="connsiteX5" fmla="*/ 7433327 w 7520786"/>
              <a:gd name="connsiteY5" fmla="*/ 6803646 h 6858000"/>
              <a:gd name="connsiteX6" fmla="*/ 7430701 w 752078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0786" h="6858000">
                <a:moveTo>
                  <a:pt x="7430701" y="6858000"/>
                </a:moveTo>
                <a:lnTo>
                  <a:pt x="0" y="6858000"/>
                </a:lnTo>
                <a:lnTo>
                  <a:pt x="0" y="0"/>
                </a:lnTo>
                <a:lnTo>
                  <a:pt x="7505795" y="0"/>
                </a:lnTo>
                <a:lnTo>
                  <a:pt x="7520785" y="379063"/>
                </a:lnTo>
                <a:cubicBezTo>
                  <a:pt x="7384101" y="2164699"/>
                  <a:pt x="7521128" y="5461844"/>
                  <a:pt x="7433327" y="6803646"/>
                </a:cubicBezTo>
                <a:lnTo>
                  <a:pt x="7430701" y="6858000"/>
                </a:lnTo>
                <a:close/>
              </a:path>
            </a:pathLst>
          </a:cu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16">
            <a:extLst>
              <a:ext uri="{FF2B5EF4-FFF2-40B4-BE49-F238E27FC236}">
                <a16:creationId xmlns:a16="http://schemas.microsoft.com/office/drawing/2014/main" id="{F8BBF676-DD2A-4CF7-A89A-C20DF1324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33803">
            <a:off x="7217425" y="790100"/>
            <a:ext cx="4334602" cy="2337444"/>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3222 w 1217951"/>
              <a:gd name="connsiteY0" fmla="*/ 893096 h 893096"/>
              <a:gd name="connsiteX1" fmla="*/ 815627 w 1217951"/>
              <a:gd name="connsiteY1" fmla="*/ 823182 h 893096"/>
              <a:gd name="connsiteX2" fmla="*/ 1174433 w 1217951"/>
              <a:gd name="connsiteY2" fmla="*/ 650399 h 893096"/>
              <a:gd name="connsiteX3" fmla="*/ 1173386 w 1217951"/>
              <a:gd name="connsiteY3" fmla="*/ 212820 h 893096"/>
              <a:gd name="connsiteX4" fmla="*/ 952921 w 1217951"/>
              <a:gd name="connsiteY4" fmla="*/ 42449 h 893096"/>
              <a:gd name="connsiteX5" fmla="*/ 454058 w 1217951"/>
              <a:gd name="connsiteY5" fmla="*/ 52514 h 893096"/>
              <a:gd name="connsiteX6" fmla="*/ 1906 w 1217951"/>
              <a:gd name="connsiteY6" fmla="*/ 615251 h 893096"/>
              <a:gd name="connsiteX7" fmla="*/ 540259 w 1217951"/>
              <a:gd name="connsiteY7" fmla="*/ 757269 h 893096"/>
              <a:gd name="connsiteX8" fmla="*/ 623222 w 1217951"/>
              <a:gd name="connsiteY8" fmla="*/ 893096 h 893096"/>
              <a:gd name="connsiteX0" fmla="*/ 623222 w 1220978"/>
              <a:gd name="connsiteY0" fmla="*/ 893096 h 893096"/>
              <a:gd name="connsiteX1" fmla="*/ 815627 w 1220978"/>
              <a:gd name="connsiteY1" fmla="*/ 823182 h 893096"/>
              <a:gd name="connsiteX2" fmla="*/ 1174433 w 1220978"/>
              <a:gd name="connsiteY2" fmla="*/ 650399 h 893096"/>
              <a:gd name="connsiteX3" fmla="*/ 1173386 w 1220978"/>
              <a:gd name="connsiteY3" fmla="*/ 212820 h 893096"/>
              <a:gd name="connsiteX4" fmla="*/ 952921 w 1220978"/>
              <a:gd name="connsiteY4" fmla="*/ 42449 h 893096"/>
              <a:gd name="connsiteX5" fmla="*/ 454058 w 1220978"/>
              <a:gd name="connsiteY5" fmla="*/ 52514 h 893096"/>
              <a:gd name="connsiteX6" fmla="*/ 1906 w 1220978"/>
              <a:gd name="connsiteY6" fmla="*/ 615251 h 893096"/>
              <a:gd name="connsiteX7" fmla="*/ 540259 w 1220978"/>
              <a:gd name="connsiteY7" fmla="*/ 757269 h 893096"/>
              <a:gd name="connsiteX8" fmla="*/ 623222 w 1220978"/>
              <a:gd name="connsiteY8" fmla="*/ 893096 h 893096"/>
              <a:gd name="connsiteX0" fmla="*/ 624315 w 1222071"/>
              <a:gd name="connsiteY0" fmla="*/ 871608 h 871608"/>
              <a:gd name="connsiteX1" fmla="*/ 816720 w 1222071"/>
              <a:gd name="connsiteY1" fmla="*/ 801694 h 871608"/>
              <a:gd name="connsiteX2" fmla="*/ 1175526 w 1222071"/>
              <a:gd name="connsiteY2" fmla="*/ 628911 h 871608"/>
              <a:gd name="connsiteX3" fmla="*/ 1174479 w 1222071"/>
              <a:gd name="connsiteY3" fmla="*/ 191332 h 871608"/>
              <a:gd name="connsiteX4" fmla="*/ 954014 w 1222071"/>
              <a:gd name="connsiteY4" fmla="*/ 20961 h 871608"/>
              <a:gd name="connsiteX5" fmla="*/ 455151 w 1222071"/>
              <a:gd name="connsiteY5" fmla="*/ 31026 h 871608"/>
              <a:gd name="connsiteX6" fmla="*/ 2999 w 1222071"/>
              <a:gd name="connsiteY6" fmla="*/ 593763 h 871608"/>
              <a:gd name="connsiteX7" fmla="*/ 541352 w 1222071"/>
              <a:gd name="connsiteY7" fmla="*/ 735781 h 871608"/>
              <a:gd name="connsiteX8" fmla="*/ 624315 w 1222071"/>
              <a:gd name="connsiteY8" fmla="*/ 871608 h 871608"/>
              <a:gd name="connsiteX0" fmla="*/ 624980 w 1222736"/>
              <a:gd name="connsiteY0" fmla="*/ 870777 h 870777"/>
              <a:gd name="connsiteX1" fmla="*/ 817385 w 1222736"/>
              <a:gd name="connsiteY1" fmla="*/ 800863 h 870777"/>
              <a:gd name="connsiteX2" fmla="*/ 1176191 w 1222736"/>
              <a:gd name="connsiteY2" fmla="*/ 628080 h 870777"/>
              <a:gd name="connsiteX3" fmla="*/ 1175144 w 1222736"/>
              <a:gd name="connsiteY3" fmla="*/ 190501 h 870777"/>
              <a:gd name="connsiteX4" fmla="*/ 954679 w 1222736"/>
              <a:gd name="connsiteY4" fmla="*/ 20130 h 870777"/>
              <a:gd name="connsiteX5" fmla="*/ 414382 w 1222736"/>
              <a:gd name="connsiteY5" fmla="*/ 31976 h 870777"/>
              <a:gd name="connsiteX6" fmla="*/ 3664 w 1222736"/>
              <a:gd name="connsiteY6" fmla="*/ 592932 h 870777"/>
              <a:gd name="connsiteX7" fmla="*/ 542017 w 1222736"/>
              <a:gd name="connsiteY7" fmla="*/ 734950 h 870777"/>
              <a:gd name="connsiteX8" fmla="*/ 624980 w 1222736"/>
              <a:gd name="connsiteY8" fmla="*/ 870777 h 870777"/>
              <a:gd name="connsiteX0" fmla="*/ 624943 w 1222699"/>
              <a:gd name="connsiteY0" fmla="*/ 884146 h 884146"/>
              <a:gd name="connsiteX1" fmla="*/ 817348 w 1222699"/>
              <a:gd name="connsiteY1" fmla="*/ 814232 h 884146"/>
              <a:gd name="connsiteX2" fmla="*/ 1176154 w 1222699"/>
              <a:gd name="connsiteY2" fmla="*/ 641449 h 884146"/>
              <a:gd name="connsiteX3" fmla="*/ 1175107 w 1222699"/>
              <a:gd name="connsiteY3" fmla="*/ 203870 h 884146"/>
              <a:gd name="connsiteX4" fmla="*/ 954642 w 1222699"/>
              <a:gd name="connsiteY4" fmla="*/ 33499 h 884146"/>
              <a:gd name="connsiteX5" fmla="*/ 414345 w 1222699"/>
              <a:gd name="connsiteY5" fmla="*/ 45345 h 884146"/>
              <a:gd name="connsiteX6" fmla="*/ 3627 w 1222699"/>
              <a:gd name="connsiteY6" fmla="*/ 606301 h 884146"/>
              <a:gd name="connsiteX7" fmla="*/ 541980 w 1222699"/>
              <a:gd name="connsiteY7" fmla="*/ 748319 h 884146"/>
              <a:gd name="connsiteX8" fmla="*/ 624943 w 1222699"/>
              <a:gd name="connsiteY8" fmla="*/ 884146 h 884146"/>
              <a:gd name="connsiteX0" fmla="*/ 623477 w 1218278"/>
              <a:gd name="connsiteY0" fmla="*/ 904314 h 904314"/>
              <a:gd name="connsiteX1" fmla="*/ 815882 w 1218278"/>
              <a:gd name="connsiteY1" fmla="*/ 834400 h 904314"/>
              <a:gd name="connsiteX2" fmla="*/ 1174688 w 1218278"/>
              <a:gd name="connsiteY2" fmla="*/ 661617 h 904314"/>
              <a:gd name="connsiteX3" fmla="*/ 1173641 w 1218278"/>
              <a:gd name="connsiteY3" fmla="*/ 224038 h 904314"/>
              <a:gd name="connsiteX4" fmla="*/ 951744 w 1218278"/>
              <a:gd name="connsiteY4" fmla="*/ 29185 h 904314"/>
              <a:gd name="connsiteX5" fmla="*/ 412879 w 1218278"/>
              <a:gd name="connsiteY5" fmla="*/ 65513 h 904314"/>
              <a:gd name="connsiteX6" fmla="*/ 2161 w 1218278"/>
              <a:gd name="connsiteY6" fmla="*/ 626469 h 904314"/>
              <a:gd name="connsiteX7" fmla="*/ 540514 w 1218278"/>
              <a:gd name="connsiteY7" fmla="*/ 768487 h 904314"/>
              <a:gd name="connsiteX8" fmla="*/ 623477 w 1218278"/>
              <a:gd name="connsiteY8" fmla="*/ 904314 h 904314"/>
              <a:gd name="connsiteX0" fmla="*/ 630807 w 1225608"/>
              <a:gd name="connsiteY0" fmla="*/ 904314 h 904314"/>
              <a:gd name="connsiteX1" fmla="*/ 823212 w 1225608"/>
              <a:gd name="connsiteY1" fmla="*/ 834400 h 904314"/>
              <a:gd name="connsiteX2" fmla="*/ 1182018 w 1225608"/>
              <a:gd name="connsiteY2" fmla="*/ 661617 h 904314"/>
              <a:gd name="connsiteX3" fmla="*/ 1180971 w 1225608"/>
              <a:gd name="connsiteY3" fmla="*/ 224038 h 904314"/>
              <a:gd name="connsiteX4" fmla="*/ 959074 w 1225608"/>
              <a:gd name="connsiteY4" fmla="*/ 29185 h 904314"/>
              <a:gd name="connsiteX5" fmla="*/ 420209 w 1225608"/>
              <a:gd name="connsiteY5" fmla="*/ 65513 h 904314"/>
              <a:gd name="connsiteX6" fmla="*/ 9491 w 1225608"/>
              <a:gd name="connsiteY6" fmla="*/ 626469 h 904314"/>
              <a:gd name="connsiteX7" fmla="*/ 547844 w 1225608"/>
              <a:gd name="connsiteY7" fmla="*/ 768487 h 904314"/>
              <a:gd name="connsiteX8" fmla="*/ 630807 w 1225608"/>
              <a:gd name="connsiteY8" fmla="*/ 904314 h 904314"/>
              <a:gd name="connsiteX0" fmla="*/ 631450 w 1226251"/>
              <a:gd name="connsiteY0" fmla="*/ 896948 h 896948"/>
              <a:gd name="connsiteX1" fmla="*/ 823855 w 1226251"/>
              <a:gd name="connsiteY1" fmla="*/ 827034 h 896948"/>
              <a:gd name="connsiteX2" fmla="*/ 1182661 w 1226251"/>
              <a:gd name="connsiteY2" fmla="*/ 654251 h 896948"/>
              <a:gd name="connsiteX3" fmla="*/ 1181614 w 1226251"/>
              <a:gd name="connsiteY3" fmla="*/ 216672 h 896948"/>
              <a:gd name="connsiteX4" fmla="*/ 959717 w 1226251"/>
              <a:gd name="connsiteY4" fmla="*/ 21819 h 896948"/>
              <a:gd name="connsiteX5" fmla="*/ 420852 w 1226251"/>
              <a:gd name="connsiteY5" fmla="*/ 58147 h 896948"/>
              <a:gd name="connsiteX6" fmla="*/ 10134 w 1226251"/>
              <a:gd name="connsiteY6" fmla="*/ 619103 h 896948"/>
              <a:gd name="connsiteX7" fmla="*/ 548487 w 1226251"/>
              <a:gd name="connsiteY7" fmla="*/ 761121 h 896948"/>
              <a:gd name="connsiteX8" fmla="*/ 631450 w 1226251"/>
              <a:gd name="connsiteY8" fmla="*/ 896948 h 896948"/>
              <a:gd name="connsiteX0" fmla="*/ 631450 w 1240153"/>
              <a:gd name="connsiteY0" fmla="*/ 896948 h 896948"/>
              <a:gd name="connsiteX1" fmla="*/ 823855 w 1240153"/>
              <a:gd name="connsiteY1" fmla="*/ 827034 h 896948"/>
              <a:gd name="connsiteX2" fmla="*/ 1182661 w 1240153"/>
              <a:gd name="connsiteY2" fmla="*/ 654251 h 896948"/>
              <a:gd name="connsiteX3" fmla="*/ 1217456 w 1240153"/>
              <a:gd name="connsiteY3" fmla="*/ 220742 h 896948"/>
              <a:gd name="connsiteX4" fmla="*/ 959717 w 1240153"/>
              <a:gd name="connsiteY4" fmla="*/ 21819 h 896948"/>
              <a:gd name="connsiteX5" fmla="*/ 420852 w 1240153"/>
              <a:gd name="connsiteY5" fmla="*/ 58147 h 896948"/>
              <a:gd name="connsiteX6" fmla="*/ 10134 w 1240153"/>
              <a:gd name="connsiteY6" fmla="*/ 619103 h 896948"/>
              <a:gd name="connsiteX7" fmla="*/ 548487 w 1240153"/>
              <a:gd name="connsiteY7" fmla="*/ 761121 h 896948"/>
              <a:gd name="connsiteX8" fmla="*/ 631450 w 1240153"/>
              <a:gd name="connsiteY8" fmla="*/ 896948 h 896948"/>
              <a:gd name="connsiteX0" fmla="*/ 631450 w 1262945"/>
              <a:gd name="connsiteY0" fmla="*/ 896948 h 896948"/>
              <a:gd name="connsiteX1" fmla="*/ 823855 w 1262945"/>
              <a:gd name="connsiteY1" fmla="*/ 827034 h 896948"/>
              <a:gd name="connsiteX2" fmla="*/ 1182661 w 1262945"/>
              <a:gd name="connsiteY2" fmla="*/ 654251 h 896948"/>
              <a:gd name="connsiteX3" fmla="*/ 1247134 w 1262945"/>
              <a:gd name="connsiteY3" fmla="*/ 220869 h 896948"/>
              <a:gd name="connsiteX4" fmla="*/ 959717 w 1262945"/>
              <a:gd name="connsiteY4" fmla="*/ 21819 h 896948"/>
              <a:gd name="connsiteX5" fmla="*/ 420852 w 1262945"/>
              <a:gd name="connsiteY5" fmla="*/ 58147 h 896948"/>
              <a:gd name="connsiteX6" fmla="*/ 10134 w 1262945"/>
              <a:gd name="connsiteY6" fmla="*/ 619103 h 896948"/>
              <a:gd name="connsiteX7" fmla="*/ 548487 w 1262945"/>
              <a:gd name="connsiteY7" fmla="*/ 761121 h 896948"/>
              <a:gd name="connsiteX8" fmla="*/ 631450 w 1262945"/>
              <a:gd name="connsiteY8" fmla="*/ 896948 h 896948"/>
              <a:gd name="connsiteX0" fmla="*/ 631450 w 1268586"/>
              <a:gd name="connsiteY0" fmla="*/ 896948 h 896948"/>
              <a:gd name="connsiteX1" fmla="*/ 823855 w 1268586"/>
              <a:gd name="connsiteY1" fmla="*/ 827034 h 896948"/>
              <a:gd name="connsiteX2" fmla="*/ 1200296 w 1268586"/>
              <a:gd name="connsiteY2" fmla="*/ 651389 h 896948"/>
              <a:gd name="connsiteX3" fmla="*/ 1247134 w 1268586"/>
              <a:gd name="connsiteY3" fmla="*/ 220869 h 896948"/>
              <a:gd name="connsiteX4" fmla="*/ 959717 w 1268586"/>
              <a:gd name="connsiteY4" fmla="*/ 21819 h 896948"/>
              <a:gd name="connsiteX5" fmla="*/ 420852 w 1268586"/>
              <a:gd name="connsiteY5" fmla="*/ 58147 h 896948"/>
              <a:gd name="connsiteX6" fmla="*/ 10134 w 1268586"/>
              <a:gd name="connsiteY6" fmla="*/ 619103 h 896948"/>
              <a:gd name="connsiteX7" fmla="*/ 548487 w 1268586"/>
              <a:gd name="connsiteY7" fmla="*/ 761121 h 896948"/>
              <a:gd name="connsiteX8" fmla="*/ 631450 w 1268586"/>
              <a:gd name="connsiteY8" fmla="*/ 896948 h 896948"/>
              <a:gd name="connsiteX0" fmla="*/ 631450 w 1268586"/>
              <a:gd name="connsiteY0" fmla="*/ 896948 h 896948"/>
              <a:gd name="connsiteX1" fmla="*/ 823855 w 1268586"/>
              <a:gd name="connsiteY1" fmla="*/ 827034 h 896948"/>
              <a:gd name="connsiteX2" fmla="*/ 1200296 w 1268586"/>
              <a:gd name="connsiteY2" fmla="*/ 651389 h 896948"/>
              <a:gd name="connsiteX3" fmla="*/ 1247134 w 1268586"/>
              <a:gd name="connsiteY3" fmla="*/ 220869 h 896948"/>
              <a:gd name="connsiteX4" fmla="*/ 959717 w 1268586"/>
              <a:gd name="connsiteY4" fmla="*/ 21819 h 896948"/>
              <a:gd name="connsiteX5" fmla="*/ 420852 w 1268586"/>
              <a:gd name="connsiteY5" fmla="*/ 58147 h 896948"/>
              <a:gd name="connsiteX6" fmla="*/ 10134 w 1268586"/>
              <a:gd name="connsiteY6" fmla="*/ 619103 h 896948"/>
              <a:gd name="connsiteX7" fmla="*/ 548487 w 1268586"/>
              <a:gd name="connsiteY7" fmla="*/ 761121 h 896948"/>
              <a:gd name="connsiteX8" fmla="*/ 631450 w 1268586"/>
              <a:gd name="connsiteY8" fmla="*/ 896948 h 896948"/>
              <a:gd name="connsiteX0" fmla="*/ 631450 w 1268586"/>
              <a:gd name="connsiteY0" fmla="*/ 896948 h 896948"/>
              <a:gd name="connsiteX1" fmla="*/ 823855 w 1268586"/>
              <a:gd name="connsiteY1" fmla="*/ 827034 h 896948"/>
              <a:gd name="connsiteX2" fmla="*/ 1200296 w 1268586"/>
              <a:gd name="connsiteY2" fmla="*/ 651389 h 896948"/>
              <a:gd name="connsiteX3" fmla="*/ 1247134 w 1268586"/>
              <a:gd name="connsiteY3" fmla="*/ 220869 h 896948"/>
              <a:gd name="connsiteX4" fmla="*/ 959717 w 1268586"/>
              <a:gd name="connsiteY4" fmla="*/ 21819 h 896948"/>
              <a:gd name="connsiteX5" fmla="*/ 420852 w 1268586"/>
              <a:gd name="connsiteY5" fmla="*/ 58147 h 896948"/>
              <a:gd name="connsiteX6" fmla="*/ 10134 w 1268586"/>
              <a:gd name="connsiteY6" fmla="*/ 619103 h 896948"/>
              <a:gd name="connsiteX7" fmla="*/ 543467 w 1268586"/>
              <a:gd name="connsiteY7" fmla="*/ 776764 h 896948"/>
              <a:gd name="connsiteX8" fmla="*/ 631450 w 1268586"/>
              <a:gd name="connsiteY8" fmla="*/ 896948 h 896948"/>
              <a:gd name="connsiteX0" fmla="*/ 613559 w 1250695"/>
              <a:gd name="connsiteY0" fmla="*/ 904135 h 904135"/>
              <a:gd name="connsiteX1" fmla="*/ 805964 w 1250695"/>
              <a:gd name="connsiteY1" fmla="*/ 834221 h 904135"/>
              <a:gd name="connsiteX2" fmla="*/ 1182405 w 1250695"/>
              <a:gd name="connsiteY2" fmla="*/ 658576 h 904135"/>
              <a:gd name="connsiteX3" fmla="*/ 1229243 w 1250695"/>
              <a:gd name="connsiteY3" fmla="*/ 228056 h 904135"/>
              <a:gd name="connsiteX4" fmla="*/ 941826 w 1250695"/>
              <a:gd name="connsiteY4" fmla="*/ 29006 h 904135"/>
              <a:gd name="connsiteX5" fmla="*/ 402961 w 1250695"/>
              <a:gd name="connsiteY5" fmla="*/ 65334 h 904135"/>
              <a:gd name="connsiteX6" fmla="*/ 9878 w 1250695"/>
              <a:gd name="connsiteY6" fmla="*/ 623429 h 904135"/>
              <a:gd name="connsiteX7" fmla="*/ 525576 w 1250695"/>
              <a:gd name="connsiteY7" fmla="*/ 783951 h 904135"/>
              <a:gd name="connsiteX8" fmla="*/ 613559 w 1250695"/>
              <a:gd name="connsiteY8" fmla="*/ 904135 h 904135"/>
              <a:gd name="connsiteX0" fmla="*/ 606265 w 1243401"/>
              <a:gd name="connsiteY0" fmla="*/ 904135 h 904135"/>
              <a:gd name="connsiteX1" fmla="*/ 798670 w 1243401"/>
              <a:gd name="connsiteY1" fmla="*/ 834221 h 904135"/>
              <a:gd name="connsiteX2" fmla="*/ 1175111 w 1243401"/>
              <a:gd name="connsiteY2" fmla="*/ 658576 h 904135"/>
              <a:gd name="connsiteX3" fmla="*/ 1221949 w 1243401"/>
              <a:gd name="connsiteY3" fmla="*/ 228056 h 904135"/>
              <a:gd name="connsiteX4" fmla="*/ 934532 w 1243401"/>
              <a:gd name="connsiteY4" fmla="*/ 29006 h 904135"/>
              <a:gd name="connsiteX5" fmla="*/ 395667 w 1243401"/>
              <a:gd name="connsiteY5" fmla="*/ 65334 h 904135"/>
              <a:gd name="connsiteX6" fmla="*/ 2584 w 1243401"/>
              <a:gd name="connsiteY6" fmla="*/ 623429 h 904135"/>
              <a:gd name="connsiteX7" fmla="*/ 518282 w 1243401"/>
              <a:gd name="connsiteY7" fmla="*/ 783951 h 904135"/>
              <a:gd name="connsiteX8" fmla="*/ 606265 w 1243401"/>
              <a:gd name="connsiteY8" fmla="*/ 904135 h 904135"/>
              <a:gd name="connsiteX0" fmla="*/ 606265 w 1243401"/>
              <a:gd name="connsiteY0" fmla="*/ 904135 h 904135"/>
              <a:gd name="connsiteX1" fmla="*/ 798670 w 1243401"/>
              <a:gd name="connsiteY1" fmla="*/ 834221 h 904135"/>
              <a:gd name="connsiteX2" fmla="*/ 1175111 w 1243401"/>
              <a:gd name="connsiteY2" fmla="*/ 658576 h 904135"/>
              <a:gd name="connsiteX3" fmla="*/ 1221949 w 1243401"/>
              <a:gd name="connsiteY3" fmla="*/ 228056 h 904135"/>
              <a:gd name="connsiteX4" fmla="*/ 934532 w 1243401"/>
              <a:gd name="connsiteY4" fmla="*/ 29006 h 904135"/>
              <a:gd name="connsiteX5" fmla="*/ 395667 w 1243401"/>
              <a:gd name="connsiteY5" fmla="*/ 65334 h 904135"/>
              <a:gd name="connsiteX6" fmla="*/ 2584 w 1243401"/>
              <a:gd name="connsiteY6" fmla="*/ 623429 h 904135"/>
              <a:gd name="connsiteX7" fmla="*/ 518282 w 1243401"/>
              <a:gd name="connsiteY7" fmla="*/ 783951 h 904135"/>
              <a:gd name="connsiteX8" fmla="*/ 606265 w 1243401"/>
              <a:gd name="connsiteY8" fmla="*/ 904135 h 904135"/>
              <a:gd name="connsiteX0" fmla="*/ 606377 w 1243513"/>
              <a:gd name="connsiteY0" fmla="*/ 899488 h 899488"/>
              <a:gd name="connsiteX1" fmla="*/ 798782 w 1243513"/>
              <a:gd name="connsiteY1" fmla="*/ 829574 h 899488"/>
              <a:gd name="connsiteX2" fmla="*/ 1175223 w 1243513"/>
              <a:gd name="connsiteY2" fmla="*/ 653929 h 899488"/>
              <a:gd name="connsiteX3" fmla="*/ 1222061 w 1243513"/>
              <a:gd name="connsiteY3" fmla="*/ 223409 h 899488"/>
              <a:gd name="connsiteX4" fmla="*/ 934644 w 1243513"/>
              <a:gd name="connsiteY4" fmla="*/ 24359 h 899488"/>
              <a:gd name="connsiteX5" fmla="*/ 395779 w 1243513"/>
              <a:gd name="connsiteY5" fmla="*/ 60687 h 899488"/>
              <a:gd name="connsiteX6" fmla="*/ 2696 w 1243513"/>
              <a:gd name="connsiteY6" fmla="*/ 618782 h 899488"/>
              <a:gd name="connsiteX7" fmla="*/ 518394 w 1243513"/>
              <a:gd name="connsiteY7" fmla="*/ 779304 h 899488"/>
              <a:gd name="connsiteX8" fmla="*/ 606377 w 1243513"/>
              <a:gd name="connsiteY8" fmla="*/ 899488 h 899488"/>
              <a:gd name="connsiteX0" fmla="*/ 583723 w 1243513"/>
              <a:gd name="connsiteY0" fmla="*/ 917993 h 917993"/>
              <a:gd name="connsiteX1" fmla="*/ 798782 w 1243513"/>
              <a:gd name="connsiteY1" fmla="*/ 829574 h 917993"/>
              <a:gd name="connsiteX2" fmla="*/ 1175223 w 1243513"/>
              <a:gd name="connsiteY2" fmla="*/ 653929 h 917993"/>
              <a:gd name="connsiteX3" fmla="*/ 1222061 w 1243513"/>
              <a:gd name="connsiteY3" fmla="*/ 223409 h 917993"/>
              <a:gd name="connsiteX4" fmla="*/ 934644 w 1243513"/>
              <a:gd name="connsiteY4" fmla="*/ 24359 h 917993"/>
              <a:gd name="connsiteX5" fmla="*/ 395779 w 1243513"/>
              <a:gd name="connsiteY5" fmla="*/ 60687 h 917993"/>
              <a:gd name="connsiteX6" fmla="*/ 2696 w 1243513"/>
              <a:gd name="connsiteY6" fmla="*/ 618782 h 917993"/>
              <a:gd name="connsiteX7" fmla="*/ 518394 w 1243513"/>
              <a:gd name="connsiteY7" fmla="*/ 779304 h 917993"/>
              <a:gd name="connsiteX8" fmla="*/ 583723 w 1243513"/>
              <a:gd name="connsiteY8" fmla="*/ 917993 h 917993"/>
              <a:gd name="connsiteX0" fmla="*/ 583723 w 1243513"/>
              <a:gd name="connsiteY0" fmla="*/ 917993 h 917993"/>
              <a:gd name="connsiteX1" fmla="*/ 798782 w 1243513"/>
              <a:gd name="connsiteY1" fmla="*/ 829574 h 917993"/>
              <a:gd name="connsiteX2" fmla="*/ 1175223 w 1243513"/>
              <a:gd name="connsiteY2" fmla="*/ 653929 h 917993"/>
              <a:gd name="connsiteX3" fmla="*/ 1222061 w 1243513"/>
              <a:gd name="connsiteY3" fmla="*/ 223409 h 917993"/>
              <a:gd name="connsiteX4" fmla="*/ 934644 w 1243513"/>
              <a:gd name="connsiteY4" fmla="*/ 24359 h 917993"/>
              <a:gd name="connsiteX5" fmla="*/ 395779 w 1243513"/>
              <a:gd name="connsiteY5" fmla="*/ 60687 h 917993"/>
              <a:gd name="connsiteX6" fmla="*/ 2696 w 1243513"/>
              <a:gd name="connsiteY6" fmla="*/ 618782 h 917993"/>
              <a:gd name="connsiteX7" fmla="*/ 519825 w 1243513"/>
              <a:gd name="connsiteY7" fmla="*/ 803786 h 917993"/>
              <a:gd name="connsiteX8" fmla="*/ 583723 w 1243513"/>
              <a:gd name="connsiteY8" fmla="*/ 917993 h 917993"/>
              <a:gd name="connsiteX0" fmla="*/ 583723 w 1243513"/>
              <a:gd name="connsiteY0" fmla="*/ 917993 h 917993"/>
              <a:gd name="connsiteX1" fmla="*/ 798782 w 1243513"/>
              <a:gd name="connsiteY1" fmla="*/ 829574 h 917993"/>
              <a:gd name="connsiteX2" fmla="*/ 1175223 w 1243513"/>
              <a:gd name="connsiteY2" fmla="*/ 653929 h 917993"/>
              <a:gd name="connsiteX3" fmla="*/ 1222061 w 1243513"/>
              <a:gd name="connsiteY3" fmla="*/ 223409 h 917993"/>
              <a:gd name="connsiteX4" fmla="*/ 934644 w 1243513"/>
              <a:gd name="connsiteY4" fmla="*/ 24359 h 917993"/>
              <a:gd name="connsiteX5" fmla="*/ 395779 w 1243513"/>
              <a:gd name="connsiteY5" fmla="*/ 60687 h 917993"/>
              <a:gd name="connsiteX6" fmla="*/ 2696 w 1243513"/>
              <a:gd name="connsiteY6" fmla="*/ 618782 h 917993"/>
              <a:gd name="connsiteX7" fmla="*/ 519825 w 1243513"/>
              <a:gd name="connsiteY7" fmla="*/ 803786 h 917993"/>
              <a:gd name="connsiteX8" fmla="*/ 583723 w 1243513"/>
              <a:gd name="connsiteY8" fmla="*/ 917993 h 917993"/>
              <a:gd name="connsiteX0" fmla="*/ 583723 w 1232641"/>
              <a:gd name="connsiteY0" fmla="*/ 917993 h 917993"/>
              <a:gd name="connsiteX1" fmla="*/ 798782 w 1232641"/>
              <a:gd name="connsiteY1" fmla="*/ 829574 h 917993"/>
              <a:gd name="connsiteX2" fmla="*/ 1134836 w 1232641"/>
              <a:gd name="connsiteY2" fmla="*/ 659403 h 917993"/>
              <a:gd name="connsiteX3" fmla="*/ 1222061 w 1232641"/>
              <a:gd name="connsiteY3" fmla="*/ 223409 h 917993"/>
              <a:gd name="connsiteX4" fmla="*/ 934644 w 1232641"/>
              <a:gd name="connsiteY4" fmla="*/ 24359 h 917993"/>
              <a:gd name="connsiteX5" fmla="*/ 395779 w 1232641"/>
              <a:gd name="connsiteY5" fmla="*/ 60687 h 917993"/>
              <a:gd name="connsiteX6" fmla="*/ 2696 w 1232641"/>
              <a:gd name="connsiteY6" fmla="*/ 618782 h 917993"/>
              <a:gd name="connsiteX7" fmla="*/ 519825 w 1232641"/>
              <a:gd name="connsiteY7" fmla="*/ 803786 h 917993"/>
              <a:gd name="connsiteX8" fmla="*/ 583723 w 1232641"/>
              <a:gd name="connsiteY8" fmla="*/ 917993 h 917993"/>
              <a:gd name="connsiteX0" fmla="*/ 583723 w 1187264"/>
              <a:gd name="connsiteY0" fmla="*/ 917993 h 917993"/>
              <a:gd name="connsiteX1" fmla="*/ 798782 w 1187264"/>
              <a:gd name="connsiteY1" fmla="*/ 829574 h 917993"/>
              <a:gd name="connsiteX2" fmla="*/ 1134836 w 1187264"/>
              <a:gd name="connsiteY2" fmla="*/ 659403 h 917993"/>
              <a:gd name="connsiteX3" fmla="*/ 1166273 w 1187264"/>
              <a:gd name="connsiteY3" fmla="*/ 220655 h 917993"/>
              <a:gd name="connsiteX4" fmla="*/ 934644 w 1187264"/>
              <a:gd name="connsiteY4" fmla="*/ 24359 h 917993"/>
              <a:gd name="connsiteX5" fmla="*/ 395779 w 1187264"/>
              <a:gd name="connsiteY5" fmla="*/ 60687 h 917993"/>
              <a:gd name="connsiteX6" fmla="*/ 2696 w 1187264"/>
              <a:gd name="connsiteY6" fmla="*/ 618782 h 917993"/>
              <a:gd name="connsiteX7" fmla="*/ 519825 w 1187264"/>
              <a:gd name="connsiteY7" fmla="*/ 803786 h 917993"/>
              <a:gd name="connsiteX8" fmla="*/ 583723 w 1187264"/>
              <a:gd name="connsiteY8" fmla="*/ 917993 h 917993"/>
              <a:gd name="connsiteX0" fmla="*/ 583723 w 1177003"/>
              <a:gd name="connsiteY0" fmla="*/ 917993 h 917993"/>
              <a:gd name="connsiteX1" fmla="*/ 798782 w 1177003"/>
              <a:gd name="connsiteY1" fmla="*/ 829574 h 917993"/>
              <a:gd name="connsiteX2" fmla="*/ 1103676 w 1177003"/>
              <a:gd name="connsiteY2" fmla="*/ 637838 h 917993"/>
              <a:gd name="connsiteX3" fmla="*/ 1166273 w 1177003"/>
              <a:gd name="connsiteY3" fmla="*/ 220655 h 917993"/>
              <a:gd name="connsiteX4" fmla="*/ 934644 w 1177003"/>
              <a:gd name="connsiteY4" fmla="*/ 24359 h 917993"/>
              <a:gd name="connsiteX5" fmla="*/ 395779 w 1177003"/>
              <a:gd name="connsiteY5" fmla="*/ 60687 h 917993"/>
              <a:gd name="connsiteX6" fmla="*/ 2696 w 1177003"/>
              <a:gd name="connsiteY6" fmla="*/ 618782 h 917993"/>
              <a:gd name="connsiteX7" fmla="*/ 519825 w 1177003"/>
              <a:gd name="connsiteY7" fmla="*/ 803786 h 917993"/>
              <a:gd name="connsiteX8" fmla="*/ 583723 w 1177003"/>
              <a:gd name="connsiteY8" fmla="*/ 917993 h 917993"/>
              <a:gd name="connsiteX0" fmla="*/ 583613 w 1176817"/>
              <a:gd name="connsiteY0" fmla="*/ 914581 h 914581"/>
              <a:gd name="connsiteX1" fmla="*/ 798672 w 1176817"/>
              <a:gd name="connsiteY1" fmla="*/ 826162 h 914581"/>
              <a:gd name="connsiteX2" fmla="*/ 1103566 w 1176817"/>
              <a:gd name="connsiteY2" fmla="*/ 634426 h 914581"/>
              <a:gd name="connsiteX3" fmla="*/ 1166163 w 1176817"/>
              <a:gd name="connsiteY3" fmla="*/ 217243 h 914581"/>
              <a:gd name="connsiteX4" fmla="*/ 935607 w 1176817"/>
              <a:gd name="connsiteY4" fmla="*/ 36274 h 914581"/>
              <a:gd name="connsiteX5" fmla="*/ 395669 w 1176817"/>
              <a:gd name="connsiteY5" fmla="*/ 57275 h 914581"/>
              <a:gd name="connsiteX6" fmla="*/ 2586 w 1176817"/>
              <a:gd name="connsiteY6" fmla="*/ 615370 h 914581"/>
              <a:gd name="connsiteX7" fmla="*/ 519715 w 1176817"/>
              <a:gd name="connsiteY7" fmla="*/ 800374 h 914581"/>
              <a:gd name="connsiteX8" fmla="*/ 583613 w 1176817"/>
              <a:gd name="connsiteY8" fmla="*/ 914581 h 914581"/>
              <a:gd name="connsiteX0" fmla="*/ 583613 w 1176817"/>
              <a:gd name="connsiteY0" fmla="*/ 914581 h 914581"/>
              <a:gd name="connsiteX1" fmla="*/ 798672 w 1176817"/>
              <a:gd name="connsiteY1" fmla="*/ 826162 h 914581"/>
              <a:gd name="connsiteX2" fmla="*/ 1103566 w 1176817"/>
              <a:gd name="connsiteY2" fmla="*/ 634426 h 914581"/>
              <a:gd name="connsiteX3" fmla="*/ 1166163 w 1176817"/>
              <a:gd name="connsiteY3" fmla="*/ 217243 h 914581"/>
              <a:gd name="connsiteX4" fmla="*/ 935607 w 1176817"/>
              <a:gd name="connsiteY4" fmla="*/ 36274 h 914581"/>
              <a:gd name="connsiteX5" fmla="*/ 395669 w 1176817"/>
              <a:gd name="connsiteY5" fmla="*/ 57275 h 914581"/>
              <a:gd name="connsiteX6" fmla="*/ 2586 w 1176817"/>
              <a:gd name="connsiteY6" fmla="*/ 615370 h 914581"/>
              <a:gd name="connsiteX7" fmla="*/ 519715 w 1176817"/>
              <a:gd name="connsiteY7" fmla="*/ 800374 h 914581"/>
              <a:gd name="connsiteX8" fmla="*/ 583613 w 1176817"/>
              <a:gd name="connsiteY8" fmla="*/ 914581 h 914581"/>
              <a:gd name="connsiteX0" fmla="*/ 583729 w 1176933"/>
              <a:gd name="connsiteY0" fmla="*/ 903086 h 903086"/>
              <a:gd name="connsiteX1" fmla="*/ 798788 w 1176933"/>
              <a:gd name="connsiteY1" fmla="*/ 814667 h 903086"/>
              <a:gd name="connsiteX2" fmla="*/ 1103682 w 1176933"/>
              <a:gd name="connsiteY2" fmla="*/ 622931 h 903086"/>
              <a:gd name="connsiteX3" fmla="*/ 1166279 w 1176933"/>
              <a:gd name="connsiteY3" fmla="*/ 205748 h 903086"/>
              <a:gd name="connsiteX4" fmla="*/ 935723 w 1176933"/>
              <a:gd name="connsiteY4" fmla="*/ 24779 h 903086"/>
              <a:gd name="connsiteX5" fmla="*/ 395785 w 1176933"/>
              <a:gd name="connsiteY5" fmla="*/ 45780 h 903086"/>
              <a:gd name="connsiteX6" fmla="*/ 2702 w 1176933"/>
              <a:gd name="connsiteY6" fmla="*/ 603875 h 903086"/>
              <a:gd name="connsiteX7" fmla="*/ 519831 w 1176933"/>
              <a:gd name="connsiteY7" fmla="*/ 788879 h 903086"/>
              <a:gd name="connsiteX8" fmla="*/ 583729 w 1176933"/>
              <a:gd name="connsiteY8" fmla="*/ 903086 h 903086"/>
              <a:gd name="connsiteX0" fmla="*/ 550834 w 1144038"/>
              <a:gd name="connsiteY0" fmla="*/ 914274 h 914274"/>
              <a:gd name="connsiteX1" fmla="*/ 765893 w 1144038"/>
              <a:gd name="connsiteY1" fmla="*/ 825855 h 914274"/>
              <a:gd name="connsiteX2" fmla="*/ 1070787 w 1144038"/>
              <a:gd name="connsiteY2" fmla="*/ 634119 h 914274"/>
              <a:gd name="connsiteX3" fmla="*/ 1133384 w 1144038"/>
              <a:gd name="connsiteY3" fmla="*/ 216936 h 914274"/>
              <a:gd name="connsiteX4" fmla="*/ 902828 w 1144038"/>
              <a:gd name="connsiteY4" fmla="*/ 35967 h 914274"/>
              <a:gd name="connsiteX5" fmla="*/ 362890 w 1144038"/>
              <a:gd name="connsiteY5" fmla="*/ 56968 h 914274"/>
              <a:gd name="connsiteX6" fmla="*/ 2851 w 1144038"/>
              <a:gd name="connsiteY6" fmla="*/ 610585 h 914274"/>
              <a:gd name="connsiteX7" fmla="*/ 486936 w 1144038"/>
              <a:gd name="connsiteY7" fmla="*/ 800067 h 914274"/>
              <a:gd name="connsiteX8" fmla="*/ 550834 w 1144038"/>
              <a:gd name="connsiteY8" fmla="*/ 914274 h 914274"/>
              <a:gd name="connsiteX0" fmla="*/ 550834 w 1144038"/>
              <a:gd name="connsiteY0" fmla="*/ 914274 h 914274"/>
              <a:gd name="connsiteX1" fmla="*/ 765893 w 1144038"/>
              <a:gd name="connsiteY1" fmla="*/ 825855 h 914274"/>
              <a:gd name="connsiteX2" fmla="*/ 1070787 w 1144038"/>
              <a:gd name="connsiteY2" fmla="*/ 634119 h 914274"/>
              <a:gd name="connsiteX3" fmla="*/ 1133384 w 1144038"/>
              <a:gd name="connsiteY3" fmla="*/ 216936 h 914274"/>
              <a:gd name="connsiteX4" fmla="*/ 902828 w 1144038"/>
              <a:gd name="connsiteY4" fmla="*/ 35967 h 914274"/>
              <a:gd name="connsiteX5" fmla="*/ 362890 w 1144038"/>
              <a:gd name="connsiteY5" fmla="*/ 56968 h 914274"/>
              <a:gd name="connsiteX6" fmla="*/ 2851 w 1144038"/>
              <a:gd name="connsiteY6" fmla="*/ 610585 h 914274"/>
              <a:gd name="connsiteX7" fmla="*/ 486936 w 1144038"/>
              <a:gd name="connsiteY7" fmla="*/ 800067 h 914274"/>
              <a:gd name="connsiteX8" fmla="*/ 550834 w 1144038"/>
              <a:gd name="connsiteY8" fmla="*/ 914274 h 914274"/>
              <a:gd name="connsiteX0" fmla="*/ 550834 w 1144038"/>
              <a:gd name="connsiteY0" fmla="*/ 914274 h 914274"/>
              <a:gd name="connsiteX1" fmla="*/ 765893 w 1144038"/>
              <a:gd name="connsiteY1" fmla="*/ 825855 h 914274"/>
              <a:gd name="connsiteX2" fmla="*/ 1070787 w 1144038"/>
              <a:gd name="connsiteY2" fmla="*/ 634119 h 914274"/>
              <a:gd name="connsiteX3" fmla="*/ 1133384 w 1144038"/>
              <a:gd name="connsiteY3" fmla="*/ 216936 h 914274"/>
              <a:gd name="connsiteX4" fmla="*/ 902828 w 1144038"/>
              <a:gd name="connsiteY4" fmla="*/ 35967 h 914274"/>
              <a:gd name="connsiteX5" fmla="*/ 362890 w 1144038"/>
              <a:gd name="connsiteY5" fmla="*/ 56968 h 914274"/>
              <a:gd name="connsiteX6" fmla="*/ 2851 w 1144038"/>
              <a:gd name="connsiteY6" fmla="*/ 610585 h 914274"/>
              <a:gd name="connsiteX7" fmla="*/ 486936 w 1144038"/>
              <a:gd name="connsiteY7" fmla="*/ 800067 h 914274"/>
              <a:gd name="connsiteX8" fmla="*/ 550834 w 1144038"/>
              <a:gd name="connsiteY8" fmla="*/ 914274 h 914274"/>
              <a:gd name="connsiteX0" fmla="*/ 550837 w 1144041"/>
              <a:gd name="connsiteY0" fmla="*/ 905437 h 905437"/>
              <a:gd name="connsiteX1" fmla="*/ 765896 w 1144041"/>
              <a:gd name="connsiteY1" fmla="*/ 817018 h 905437"/>
              <a:gd name="connsiteX2" fmla="*/ 1070790 w 1144041"/>
              <a:gd name="connsiteY2" fmla="*/ 625282 h 905437"/>
              <a:gd name="connsiteX3" fmla="*/ 1133387 w 1144041"/>
              <a:gd name="connsiteY3" fmla="*/ 208099 h 905437"/>
              <a:gd name="connsiteX4" fmla="*/ 902831 w 1144041"/>
              <a:gd name="connsiteY4" fmla="*/ 27130 h 905437"/>
              <a:gd name="connsiteX5" fmla="*/ 362893 w 1144041"/>
              <a:gd name="connsiteY5" fmla="*/ 48131 h 905437"/>
              <a:gd name="connsiteX6" fmla="*/ 2854 w 1144041"/>
              <a:gd name="connsiteY6" fmla="*/ 601748 h 905437"/>
              <a:gd name="connsiteX7" fmla="*/ 486939 w 1144041"/>
              <a:gd name="connsiteY7" fmla="*/ 791230 h 905437"/>
              <a:gd name="connsiteX8" fmla="*/ 550837 w 1144041"/>
              <a:gd name="connsiteY8" fmla="*/ 905437 h 90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41" h="905437">
                <a:moveTo>
                  <a:pt x="550837" y="905437"/>
                </a:moveTo>
                <a:cubicBezTo>
                  <a:pt x="625126" y="903802"/>
                  <a:pt x="679237" y="863710"/>
                  <a:pt x="765896" y="817018"/>
                </a:cubicBezTo>
                <a:cubicBezTo>
                  <a:pt x="852555" y="770326"/>
                  <a:pt x="1009542" y="726768"/>
                  <a:pt x="1070790" y="625282"/>
                </a:cubicBezTo>
                <a:cubicBezTo>
                  <a:pt x="1132038" y="523796"/>
                  <a:pt x="1161380" y="307791"/>
                  <a:pt x="1133387" y="208099"/>
                </a:cubicBezTo>
                <a:cubicBezTo>
                  <a:pt x="1105394" y="108407"/>
                  <a:pt x="1022719" y="53848"/>
                  <a:pt x="902831" y="27130"/>
                </a:cubicBezTo>
                <a:cubicBezTo>
                  <a:pt x="782943" y="412"/>
                  <a:pt x="513213" y="-25440"/>
                  <a:pt x="362893" y="48131"/>
                </a:cubicBezTo>
                <a:cubicBezTo>
                  <a:pt x="212573" y="121702"/>
                  <a:pt x="-28964" y="168558"/>
                  <a:pt x="2854" y="601748"/>
                </a:cubicBezTo>
                <a:cubicBezTo>
                  <a:pt x="40207" y="875873"/>
                  <a:pt x="350499" y="788031"/>
                  <a:pt x="486939" y="791230"/>
                </a:cubicBezTo>
                <a:cubicBezTo>
                  <a:pt x="640409" y="814584"/>
                  <a:pt x="550837" y="905437"/>
                  <a:pt x="550837" y="905437"/>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CAE06AE-9CF7-F70E-0AF3-00605A7D5D40}"/>
              </a:ext>
            </a:extLst>
          </p:cNvPr>
          <p:cNvSpPr>
            <a:spLocks noGrp="1"/>
          </p:cNvSpPr>
          <p:nvPr>
            <p:ph type="title"/>
          </p:nvPr>
        </p:nvSpPr>
        <p:spPr>
          <a:xfrm>
            <a:off x="7432769" y="1058660"/>
            <a:ext cx="4037127" cy="1590260"/>
          </a:xfrm>
        </p:spPr>
        <p:txBody>
          <a:bodyPr>
            <a:normAutofit/>
          </a:bodyPr>
          <a:lstStyle/>
          <a:p>
            <a:pPr algn="ctr"/>
            <a:r>
              <a:rPr lang="el-GR" b="0" dirty="0">
                <a:latin typeface="Cavolini" panose="03000502040302020204" pitchFamily="66" charset="0"/>
                <a:cs typeface="Cavolini" panose="03000502040302020204" pitchFamily="66" charset="0"/>
              </a:rPr>
              <a:t>Εικόνες αφόρμησης</a:t>
            </a:r>
            <a:endParaRPr lang="en-US" b="0" dirty="0">
              <a:latin typeface="Cavolini" panose="03000502040302020204" pitchFamily="66" charset="0"/>
              <a:cs typeface="Cavolini" panose="03000502040302020204" pitchFamily="66" charset="0"/>
            </a:endParaRPr>
          </a:p>
        </p:txBody>
      </p:sp>
      <p:pic>
        <p:nvPicPr>
          <p:cNvPr id="6" name="Picture 5" descr="10,384 Cartoon Ladder Stock Photos, Pictures &amp; Royalty-Free Images - iStock">
            <a:extLst>
              <a:ext uri="{FF2B5EF4-FFF2-40B4-BE49-F238E27FC236}">
                <a16:creationId xmlns:a16="http://schemas.microsoft.com/office/drawing/2014/main" id="{344ACC1D-4E9E-078A-2AB5-113389256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341117" y="638175"/>
            <a:ext cx="1236474" cy="2589475"/>
          </a:xfrm>
          <a:prstGeom prst="rect">
            <a:avLst/>
          </a:prstGeom>
          <a:noFill/>
        </p:spPr>
      </p:pic>
      <p:pic>
        <p:nvPicPr>
          <p:cNvPr id="4" name="Content Placeholder 3" descr="Monkey Cartoon Images | Free Vectors, Stock Photos &amp; PSD">
            <a:extLst>
              <a:ext uri="{FF2B5EF4-FFF2-40B4-BE49-F238E27FC236}">
                <a16:creationId xmlns:a16="http://schemas.microsoft.com/office/drawing/2014/main" id="{D312036D-0194-4E25-1982-98AF8A9EAC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18" r="8461"/>
          <a:stretch/>
        </p:blipFill>
        <p:spPr bwMode="auto">
          <a:xfrm>
            <a:off x="3849059" y="644870"/>
            <a:ext cx="2144629" cy="2589475"/>
          </a:xfrm>
          <a:prstGeom prst="rect">
            <a:avLst/>
          </a:prstGeom>
          <a:noFill/>
          <a:extLst>
            <a:ext uri="{53640926-AAD7-44D8-BBD7-CCE9431645EC}">
              <a14:shadowObscured xmlns:a14="http://schemas.microsoft.com/office/drawing/2010/main"/>
            </a:ext>
          </a:extLst>
        </p:spPr>
      </p:pic>
      <p:pic>
        <p:nvPicPr>
          <p:cNvPr id="5" name="Picture 4" descr="Cartoon Mouse Vector Art, Icons, and Graphics for Free Download">
            <a:extLst>
              <a:ext uri="{FF2B5EF4-FFF2-40B4-BE49-F238E27FC236}">
                <a16:creationId xmlns:a16="http://schemas.microsoft.com/office/drawing/2014/main" id="{B3002D30-0CE5-192D-1312-242BDB4DC5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89558" y="3554233"/>
            <a:ext cx="5101611" cy="2665592"/>
          </a:xfrm>
          <a:prstGeom prst="rect">
            <a:avLst/>
          </a:prstGeom>
          <a:noFill/>
        </p:spPr>
      </p:pic>
      <p:sp>
        <p:nvSpPr>
          <p:cNvPr id="10" name="Content Placeholder 9">
            <a:extLst>
              <a:ext uri="{FF2B5EF4-FFF2-40B4-BE49-F238E27FC236}">
                <a16:creationId xmlns:a16="http://schemas.microsoft.com/office/drawing/2014/main" id="{D1E52690-3FD4-8BB1-D06B-665250B86185}"/>
              </a:ext>
            </a:extLst>
          </p:cNvPr>
          <p:cNvSpPr>
            <a:spLocks noGrp="1"/>
          </p:cNvSpPr>
          <p:nvPr>
            <p:ph idx="1"/>
          </p:nvPr>
        </p:nvSpPr>
        <p:spPr>
          <a:xfrm>
            <a:off x="7598422" y="3227650"/>
            <a:ext cx="3814788" cy="3030029"/>
          </a:xfrm>
        </p:spPr>
        <p:txBody>
          <a:bodyPr>
            <a:normAutofit/>
          </a:bodyPr>
          <a:lstStyle/>
          <a:p>
            <a:pPr algn="ctr"/>
            <a:endParaRPr lang="en-US"/>
          </a:p>
        </p:txBody>
      </p:sp>
      <p:sp>
        <p:nvSpPr>
          <p:cNvPr id="19" name="Freeform: Shape 18">
            <a:extLst>
              <a:ext uri="{FF2B5EF4-FFF2-40B4-BE49-F238E27FC236}">
                <a16:creationId xmlns:a16="http://schemas.microsoft.com/office/drawing/2014/main" id="{05D9F2FB-1814-467D-A608-A6F63BCB6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33803">
            <a:off x="7286468" y="746841"/>
            <a:ext cx="4334602" cy="2337444"/>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3222 w 1217951"/>
              <a:gd name="connsiteY0" fmla="*/ 893096 h 893096"/>
              <a:gd name="connsiteX1" fmla="*/ 815627 w 1217951"/>
              <a:gd name="connsiteY1" fmla="*/ 823182 h 893096"/>
              <a:gd name="connsiteX2" fmla="*/ 1174433 w 1217951"/>
              <a:gd name="connsiteY2" fmla="*/ 650399 h 893096"/>
              <a:gd name="connsiteX3" fmla="*/ 1173386 w 1217951"/>
              <a:gd name="connsiteY3" fmla="*/ 212820 h 893096"/>
              <a:gd name="connsiteX4" fmla="*/ 952921 w 1217951"/>
              <a:gd name="connsiteY4" fmla="*/ 42449 h 893096"/>
              <a:gd name="connsiteX5" fmla="*/ 454058 w 1217951"/>
              <a:gd name="connsiteY5" fmla="*/ 52514 h 893096"/>
              <a:gd name="connsiteX6" fmla="*/ 1906 w 1217951"/>
              <a:gd name="connsiteY6" fmla="*/ 615251 h 893096"/>
              <a:gd name="connsiteX7" fmla="*/ 540259 w 1217951"/>
              <a:gd name="connsiteY7" fmla="*/ 757269 h 893096"/>
              <a:gd name="connsiteX8" fmla="*/ 623222 w 1217951"/>
              <a:gd name="connsiteY8" fmla="*/ 893096 h 893096"/>
              <a:gd name="connsiteX0" fmla="*/ 623222 w 1220978"/>
              <a:gd name="connsiteY0" fmla="*/ 893096 h 893096"/>
              <a:gd name="connsiteX1" fmla="*/ 815627 w 1220978"/>
              <a:gd name="connsiteY1" fmla="*/ 823182 h 893096"/>
              <a:gd name="connsiteX2" fmla="*/ 1174433 w 1220978"/>
              <a:gd name="connsiteY2" fmla="*/ 650399 h 893096"/>
              <a:gd name="connsiteX3" fmla="*/ 1173386 w 1220978"/>
              <a:gd name="connsiteY3" fmla="*/ 212820 h 893096"/>
              <a:gd name="connsiteX4" fmla="*/ 952921 w 1220978"/>
              <a:gd name="connsiteY4" fmla="*/ 42449 h 893096"/>
              <a:gd name="connsiteX5" fmla="*/ 454058 w 1220978"/>
              <a:gd name="connsiteY5" fmla="*/ 52514 h 893096"/>
              <a:gd name="connsiteX6" fmla="*/ 1906 w 1220978"/>
              <a:gd name="connsiteY6" fmla="*/ 615251 h 893096"/>
              <a:gd name="connsiteX7" fmla="*/ 540259 w 1220978"/>
              <a:gd name="connsiteY7" fmla="*/ 757269 h 893096"/>
              <a:gd name="connsiteX8" fmla="*/ 623222 w 1220978"/>
              <a:gd name="connsiteY8" fmla="*/ 893096 h 893096"/>
              <a:gd name="connsiteX0" fmla="*/ 624315 w 1222071"/>
              <a:gd name="connsiteY0" fmla="*/ 871608 h 871608"/>
              <a:gd name="connsiteX1" fmla="*/ 816720 w 1222071"/>
              <a:gd name="connsiteY1" fmla="*/ 801694 h 871608"/>
              <a:gd name="connsiteX2" fmla="*/ 1175526 w 1222071"/>
              <a:gd name="connsiteY2" fmla="*/ 628911 h 871608"/>
              <a:gd name="connsiteX3" fmla="*/ 1174479 w 1222071"/>
              <a:gd name="connsiteY3" fmla="*/ 191332 h 871608"/>
              <a:gd name="connsiteX4" fmla="*/ 954014 w 1222071"/>
              <a:gd name="connsiteY4" fmla="*/ 20961 h 871608"/>
              <a:gd name="connsiteX5" fmla="*/ 455151 w 1222071"/>
              <a:gd name="connsiteY5" fmla="*/ 31026 h 871608"/>
              <a:gd name="connsiteX6" fmla="*/ 2999 w 1222071"/>
              <a:gd name="connsiteY6" fmla="*/ 593763 h 871608"/>
              <a:gd name="connsiteX7" fmla="*/ 541352 w 1222071"/>
              <a:gd name="connsiteY7" fmla="*/ 735781 h 871608"/>
              <a:gd name="connsiteX8" fmla="*/ 624315 w 1222071"/>
              <a:gd name="connsiteY8" fmla="*/ 871608 h 871608"/>
              <a:gd name="connsiteX0" fmla="*/ 624980 w 1222736"/>
              <a:gd name="connsiteY0" fmla="*/ 870777 h 870777"/>
              <a:gd name="connsiteX1" fmla="*/ 817385 w 1222736"/>
              <a:gd name="connsiteY1" fmla="*/ 800863 h 870777"/>
              <a:gd name="connsiteX2" fmla="*/ 1176191 w 1222736"/>
              <a:gd name="connsiteY2" fmla="*/ 628080 h 870777"/>
              <a:gd name="connsiteX3" fmla="*/ 1175144 w 1222736"/>
              <a:gd name="connsiteY3" fmla="*/ 190501 h 870777"/>
              <a:gd name="connsiteX4" fmla="*/ 954679 w 1222736"/>
              <a:gd name="connsiteY4" fmla="*/ 20130 h 870777"/>
              <a:gd name="connsiteX5" fmla="*/ 414382 w 1222736"/>
              <a:gd name="connsiteY5" fmla="*/ 31976 h 870777"/>
              <a:gd name="connsiteX6" fmla="*/ 3664 w 1222736"/>
              <a:gd name="connsiteY6" fmla="*/ 592932 h 870777"/>
              <a:gd name="connsiteX7" fmla="*/ 542017 w 1222736"/>
              <a:gd name="connsiteY7" fmla="*/ 734950 h 870777"/>
              <a:gd name="connsiteX8" fmla="*/ 624980 w 1222736"/>
              <a:gd name="connsiteY8" fmla="*/ 870777 h 870777"/>
              <a:gd name="connsiteX0" fmla="*/ 624943 w 1222699"/>
              <a:gd name="connsiteY0" fmla="*/ 884146 h 884146"/>
              <a:gd name="connsiteX1" fmla="*/ 817348 w 1222699"/>
              <a:gd name="connsiteY1" fmla="*/ 814232 h 884146"/>
              <a:gd name="connsiteX2" fmla="*/ 1176154 w 1222699"/>
              <a:gd name="connsiteY2" fmla="*/ 641449 h 884146"/>
              <a:gd name="connsiteX3" fmla="*/ 1175107 w 1222699"/>
              <a:gd name="connsiteY3" fmla="*/ 203870 h 884146"/>
              <a:gd name="connsiteX4" fmla="*/ 954642 w 1222699"/>
              <a:gd name="connsiteY4" fmla="*/ 33499 h 884146"/>
              <a:gd name="connsiteX5" fmla="*/ 414345 w 1222699"/>
              <a:gd name="connsiteY5" fmla="*/ 45345 h 884146"/>
              <a:gd name="connsiteX6" fmla="*/ 3627 w 1222699"/>
              <a:gd name="connsiteY6" fmla="*/ 606301 h 884146"/>
              <a:gd name="connsiteX7" fmla="*/ 541980 w 1222699"/>
              <a:gd name="connsiteY7" fmla="*/ 748319 h 884146"/>
              <a:gd name="connsiteX8" fmla="*/ 624943 w 1222699"/>
              <a:gd name="connsiteY8" fmla="*/ 884146 h 884146"/>
              <a:gd name="connsiteX0" fmla="*/ 623477 w 1218278"/>
              <a:gd name="connsiteY0" fmla="*/ 904314 h 904314"/>
              <a:gd name="connsiteX1" fmla="*/ 815882 w 1218278"/>
              <a:gd name="connsiteY1" fmla="*/ 834400 h 904314"/>
              <a:gd name="connsiteX2" fmla="*/ 1174688 w 1218278"/>
              <a:gd name="connsiteY2" fmla="*/ 661617 h 904314"/>
              <a:gd name="connsiteX3" fmla="*/ 1173641 w 1218278"/>
              <a:gd name="connsiteY3" fmla="*/ 224038 h 904314"/>
              <a:gd name="connsiteX4" fmla="*/ 951744 w 1218278"/>
              <a:gd name="connsiteY4" fmla="*/ 29185 h 904314"/>
              <a:gd name="connsiteX5" fmla="*/ 412879 w 1218278"/>
              <a:gd name="connsiteY5" fmla="*/ 65513 h 904314"/>
              <a:gd name="connsiteX6" fmla="*/ 2161 w 1218278"/>
              <a:gd name="connsiteY6" fmla="*/ 626469 h 904314"/>
              <a:gd name="connsiteX7" fmla="*/ 540514 w 1218278"/>
              <a:gd name="connsiteY7" fmla="*/ 768487 h 904314"/>
              <a:gd name="connsiteX8" fmla="*/ 623477 w 1218278"/>
              <a:gd name="connsiteY8" fmla="*/ 904314 h 904314"/>
              <a:gd name="connsiteX0" fmla="*/ 630807 w 1225608"/>
              <a:gd name="connsiteY0" fmla="*/ 904314 h 904314"/>
              <a:gd name="connsiteX1" fmla="*/ 823212 w 1225608"/>
              <a:gd name="connsiteY1" fmla="*/ 834400 h 904314"/>
              <a:gd name="connsiteX2" fmla="*/ 1182018 w 1225608"/>
              <a:gd name="connsiteY2" fmla="*/ 661617 h 904314"/>
              <a:gd name="connsiteX3" fmla="*/ 1180971 w 1225608"/>
              <a:gd name="connsiteY3" fmla="*/ 224038 h 904314"/>
              <a:gd name="connsiteX4" fmla="*/ 959074 w 1225608"/>
              <a:gd name="connsiteY4" fmla="*/ 29185 h 904314"/>
              <a:gd name="connsiteX5" fmla="*/ 420209 w 1225608"/>
              <a:gd name="connsiteY5" fmla="*/ 65513 h 904314"/>
              <a:gd name="connsiteX6" fmla="*/ 9491 w 1225608"/>
              <a:gd name="connsiteY6" fmla="*/ 626469 h 904314"/>
              <a:gd name="connsiteX7" fmla="*/ 547844 w 1225608"/>
              <a:gd name="connsiteY7" fmla="*/ 768487 h 904314"/>
              <a:gd name="connsiteX8" fmla="*/ 630807 w 1225608"/>
              <a:gd name="connsiteY8" fmla="*/ 904314 h 904314"/>
              <a:gd name="connsiteX0" fmla="*/ 631450 w 1226251"/>
              <a:gd name="connsiteY0" fmla="*/ 896948 h 896948"/>
              <a:gd name="connsiteX1" fmla="*/ 823855 w 1226251"/>
              <a:gd name="connsiteY1" fmla="*/ 827034 h 896948"/>
              <a:gd name="connsiteX2" fmla="*/ 1182661 w 1226251"/>
              <a:gd name="connsiteY2" fmla="*/ 654251 h 896948"/>
              <a:gd name="connsiteX3" fmla="*/ 1181614 w 1226251"/>
              <a:gd name="connsiteY3" fmla="*/ 216672 h 896948"/>
              <a:gd name="connsiteX4" fmla="*/ 959717 w 1226251"/>
              <a:gd name="connsiteY4" fmla="*/ 21819 h 896948"/>
              <a:gd name="connsiteX5" fmla="*/ 420852 w 1226251"/>
              <a:gd name="connsiteY5" fmla="*/ 58147 h 896948"/>
              <a:gd name="connsiteX6" fmla="*/ 10134 w 1226251"/>
              <a:gd name="connsiteY6" fmla="*/ 619103 h 896948"/>
              <a:gd name="connsiteX7" fmla="*/ 548487 w 1226251"/>
              <a:gd name="connsiteY7" fmla="*/ 761121 h 896948"/>
              <a:gd name="connsiteX8" fmla="*/ 631450 w 1226251"/>
              <a:gd name="connsiteY8" fmla="*/ 896948 h 896948"/>
              <a:gd name="connsiteX0" fmla="*/ 631450 w 1240153"/>
              <a:gd name="connsiteY0" fmla="*/ 896948 h 896948"/>
              <a:gd name="connsiteX1" fmla="*/ 823855 w 1240153"/>
              <a:gd name="connsiteY1" fmla="*/ 827034 h 896948"/>
              <a:gd name="connsiteX2" fmla="*/ 1182661 w 1240153"/>
              <a:gd name="connsiteY2" fmla="*/ 654251 h 896948"/>
              <a:gd name="connsiteX3" fmla="*/ 1217456 w 1240153"/>
              <a:gd name="connsiteY3" fmla="*/ 220742 h 896948"/>
              <a:gd name="connsiteX4" fmla="*/ 959717 w 1240153"/>
              <a:gd name="connsiteY4" fmla="*/ 21819 h 896948"/>
              <a:gd name="connsiteX5" fmla="*/ 420852 w 1240153"/>
              <a:gd name="connsiteY5" fmla="*/ 58147 h 896948"/>
              <a:gd name="connsiteX6" fmla="*/ 10134 w 1240153"/>
              <a:gd name="connsiteY6" fmla="*/ 619103 h 896948"/>
              <a:gd name="connsiteX7" fmla="*/ 548487 w 1240153"/>
              <a:gd name="connsiteY7" fmla="*/ 761121 h 896948"/>
              <a:gd name="connsiteX8" fmla="*/ 631450 w 1240153"/>
              <a:gd name="connsiteY8" fmla="*/ 896948 h 896948"/>
              <a:gd name="connsiteX0" fmla="*/ 631450 w 1262945"/>
              <a:gd name="connsiteY0" fmla="*/ 896948 h 896948"/>
              <a:gd name="connsiteX1" fmla="*/ 823855 w 1262945"/>
              <a:gd name="connsiteY1" fmla="*/ 827034 h 896948"/>
              <a:gd name="connsiteX2" fmla="*/ 1182661 w 1262945"/>
              <a:gd name="connsiteY2" fmla="*/ 654251 h 896948"/>
              <a:gd name="connsiteX3" fmla="*/ 1247134 w 1262945"/>
              <a:gd name="connsiteY3" fmla="*/ 220869 h 896948"/>
              <a:gd name="connsiteX4" fmla="*/ 959717 w 1262945"/>
              <a:gd name="connsiteY4" fmla="*/ 21819 h 896948"/>
              <a:gd name="connsiteX5" fmla="*/ 420852 w 1262945"/>
              <a:gd name="connsiteY5" fmla="*/ 58147 h 896948"/>
              <a:gd name="connsiteX6" fmla="*/ 10134 w 1262945"/>
              <a:gd name="connsiteY6" fmla="*/ 619103 h 896948"/>
              <a:gd name="connsiteX7" fmla="*/ 548487 w 1262945"/>
              <a:gd name="connsiteY7" fmla="*/ 761121 h 896948"/>
              <a:gd name="connsiteX8" fmla="*/ 631450 w 1262945"/>
              <a:gd name="connsiteY8" fmla="*/ 896948 h 896948"/>
              <a:gd name="connsiteX0" fmla="*/ 631450 w 1268586"/>
              <a:gd name="connsiteY0" fmla="*/ 896948 h 896948"/>
              <a:gd name="connsiteX1" fmla="*/ 823855 w 1268586"/>
              <a:gd name="connsiteY1" fmla="*/ 827034 h 896948"/>
              <a:gd name="connsiteX2" fmla="*/ 1200296 w 1268586"/>
              <a:gd name="connsiteY2" fmla="*/ 651389 h 896948"/>
              <a:gd name="connsiteX3" fmla="*/ 1247134 w 1268586"/>
              <a:gd name="connsiteY3" fmla="*/ 220869 h 896948"/>
              <a:gd name="connsiteX4" fmla="*/ 959717 w 1268586"/>
              <a:gd name="connsiteY4" fmla="*/ 21819 h 896948"/>
              <a:gd name="connsiteX5" fmla="*/ 420852 w 1268586"/>
              <a:gd name="connsiteY5" fmla="*/ 58147 h 896948"/>
              <a:gd name="connsiteX6" fmla="*/ 10134 w 1268586"/>
              <a:gd name="connsiteY6" fmla="*/ 619103 h 896948"/>
              <a:gd name="connsiteX7" fmla="*/ 548487 w 1268586"/>
              <a:gd name="connsiteY7" fmla="*/ 761121 h 896948"/>
              <a:gd name="connsiteX8" fmla="*/ 631450 w 1268586"/>
              <a:gd name="connsiteY8" fmla="*/ 896948 h 896948"/>
              <a:gd name="connsiteX0" fmla="*/ 631450 w 1268586"/>
              <a:gd name="connsiteY0" fmla="*/ 896948 h 896948"/>
              <a:gd name="connsiteX1" fmla="*/ 823855 w 1268586"/>
              <a:gd name="connsiteY1" fmla="*/ 827034 h 896948"/>
              <a:gd name="connsiteX2" fmla="*/ 1200296 w 1268586"/>
              <a:gd name="connsiteY2" fmla="*/ 651389 h 896948"/>
              <a:gd name="connsiteX3" fmla="*/ 1247134 w 1268586"/>
              <a:gd name="connsiteY3" fmla="*/ 220869 h 896948"/>
              <a:gd name="connsiteX4" fmla="*/ 959717 w 1268586"/>
              <a:gd name="connsiteY4" fmla="*/ 21819 h 896948"/>
              <a:gd name="connsiteX5" fmla="*/ 420852 w 1268586"/>
              <a:gd name="connsiteY5" fmla="*/ 58147 h 896948"/>
              <a:gd name="connsiteX6" fmla="*/ 10134 w 1268586"/>
              <a:gd name="connsiteY6" fmla="*/ 619103 h 896948"/>
              <a:gd name="connsiteX7" fmla="*/ 548487 w 1268586"/>
              <a:gd name="connsiteY7" fmla="*/ 761121 h 896948"/>
              <a:gd name="connsiteX8" fmla="*/ 631450 w 1268586"/>
              <a:gd name="connsiteY8" fmla="*/ 896948 h 896948"/>
              <a:gd name="connsiteX0" fmla="*/ 631450 w 1268586"/>
              <a:gd name="connsiteY0" fmla="*/ 896948 h 896948"/>
              <a:gd name="connsiteX1" fmla="*/ 823855 w 1268586"/>
              <a:gd name="connsiteY1" fmla="*/ 827034 h 896948"/>
              <a:gd name="connsiteX2" fmla="*/ 1200296 w 1268586"/>
              <a:gd name="connsiteY2" fmla="*/ 651389 h 896948"/>
              <a:gd name="connsiteX3" fmla="*/ 1247134 w 1268586"/>
              <a:gd name="connsiteY3" fmla="*/ 220869 h 896948"/>
              <a:gd name="connsiteX4" fmla="*/ 959717 w 1268586"/>
              <a:gd name="connsiteY4" fmla="*/ 21819 h 896948"/>
              <a:gd name="connsiteX5" fmla="*/ 420852 w 1268586"/>
              <a:gd name="connsiteY5" fmla="*/ 58147 h 896948"/>
              <a:gd name="connsiteX6" fmla="*/ 10134 w 1268586"/>
              <a:gd name="connsiteY6" fmla="*/ 619103 h 896948"/>
              <a:gd name="connsiteX7" fmla="*/ 543467 w 1268586"/>
              <a:gd name="connsiteY7" fmla="*/ 776764 h 896948"/>
              <a:gd name="connsiteX8" fmla="*/ 631450 w 1268586"/>
              <a:gd name="connsiteY8" fmla="*/ 896948 h 896948"/>
              <a:gd name="connsiteX0" fmla="*/ 613559 w 1250695"/>
              <a:gd name="connsiteY0" fmla="*/ 904135 h 904135"/>
              <a:gd name="connsiteX1" fmla="*/ 805964 w 1250695"/>
              <a:gd name="connsiteY1" fmla="*/ 834221 h 904135"/>
              <a:gd name="connsiteX2" fmla="*/ 1182405 w 1250695"/>
              <a:gd name="connsiteY2" fmla="*/ 658576 h 904135"/>
              <a:gd name="connsiteX3" fmla="*/ 1229243 w 1250695"/>
              <a:gd name="connsiteY3" fmla="*/ 228056 h 904135"/>
              <a:gd name="connsiteX4" fmla="*/ 941826 w 1250695"/>
              <a:gd name="connsiteY4" fmla="*/ 29006 h 904135"/>
              <a:gd name="connsiteX5" fmla="*/ 402961 w 1250695"/>
              <a:gd name="connsiteY5" fmla="*/ 65334 h 904135"/>
              <a:gd name="connsiteX6" fmla="*/ 9878 w 1250695"/>
              <a:gd name="connsiteY6" fmla="*/ 623429 h 904135"/>
              <a:gd name="connsiteX7" fmla="*/ 525576 w 1250695"/>
              <a:gd name="connsiteY7" fmla="*/ 783951 h 904135"/>
              <a:gd name="connsiteX8" fmla="*/ 613559 w 1250695"/>
              <a:gd name="connsiteY8" fmla="*/ 904135 h 904135"/>
              <a:gd name="connsiteX0" fmla="*/ 606265 w 1243401"/>
              <a:gd name="connsiteY0" fmla="*/ 904135 h 904135"/>
              <a:gd name="connsiteX1" fmla="*/ 798670 w 1243401"/>
              <a:gd name="connsiteY1" fmla="*/ 834221 h 904135"/>
              <a:gd name="connsiteX2" fmla="*/ 1175111 w 1243401"/>
              <a:gd name="connsiteY2" fmla="*/ 658576 h 904135"/>
              <a:gd name="connsiteX3" fmla="*/ 1221949 w 1243401"/>
              <a:gd name="connsiteY3" fmla="*/ 228056 h 904135"/>
              <a:gd name="connsiteX4" fmla="*/ 934532 w 1243401"/>
              <a:gd name="connsiteY4" fmla="*/ 29006 h 904135"/>
              <a:gd name="connsiteX5" fmla="*/ 395667 w 1243401"/>
              <a:gd name="connsiteY5" fmla="*/ 65334 h 904135"/>
              <a:gd name="connsiteX6" fmla="*/ 2584 w 1243401"/>
              <a:gd name="connsiteY6" fmla="*/ 623429 h 904135"/>
              <a:gd name="connsiteX7" fmla="*/ 518282 w 1243401"/>
              <a:gd name="connsiteY7" fmla="*/ 783951 h 904135"/>
              <a:gd name="connsiteX8" fmla="*/ 606265 w 1243401"/>
              <a:gd name="connsiteY8" fmla="*/ 904135 h 904135"/>
              <a:gd name="connsiteX0" fmla="*/ 606265 w 1243401"/>
              <a:gd name="connsiteY0" fmla="*/ 904135 h 904135"/>
              <a:gd name="connsiteX1" fmla="*/ 798670 w 1243401"/>
              <a:gd name="connsiteY1" fmla="*/ 834221 h 904135"/>
              <a:gd name="connsiteX2" fmla="*/ 1175111 w 1243401"/>
              <a:gd name="connsiteY2" fmla="*/ 658576 h 904135"/>
              <a:gd name="connsiteX3" fmla="*/ 1221949 w 1243401"/>
              <a:gd name="connsiteY3" fmla="*/ 228056 h 904135"/>
              <a:gd name="connsiteX4" fmla="*/ 934532 w 1243401"/>
              <a:gd name="connsiteY4" fmla="*/ 29006 h 904135"/>
              <a:gd name="connsiteX5" fmla="*/ 395667 w 1243401"/>
              <a:gd name="connsiteY5" fmla="*/ 65334 h 904135"/>
              <a:gd name="connsiteX6" fmla="*/ 2584 w 1243401"/>
              <a:gd name="connsiteY6" fmla="*/ 623429 h 904135"/>
              <a:gd name="connsiteX7" fmla="*/ 518282 w 1243401"/>
              <a:gd name="connsiteY7" fmla="*/ 783951 h 904135"/>
              <a:gd name="connsiteX8" fmla="*/ 606265 w 1243401"/>
              <a:gd name="connsiteY8" fmla="*/ 904135 h 904135"/>
              <a:gd name="connsiteX0" fmla="*/ 606377 w 1243513"/>
              <a:gd name="connsiteY0" fmla="*/ 899488 h 899488"/>
              <a:gd name="connsiteX1" fmla="*/ 798782 w 1243513"/>
              <a:gd name="connsiteY1" fmla="*/ 829574 h 899488"/>
              <a:gd name="connsiteX2" fmla="*/ 1175223 w 1243513"/>
              <a:gd name="connsiteY2" fmla="*/ 653929 h 899488"/>
              <a:gd name="connsiteX3" fmla="*/ 1222061 w 1243513"/>
              <a:gd name="connsiteY3" fmla="*/ 223409 h 899488"/>
              <a:gd name="connsiteX4" fmla="*/ 934644 w 1243513"/>
              <a:gd name="connsiteY4" fmla="*/ 24359 h 899488"/>
              <a:gd name="connsiteX5" fmla="*/ 395779 w 1243513"/>
              <a:gd name="connsiteY5" fmla="*/ 60687 h 899488"/>
              <a:gd name="connsiteX6" fmla="*/ 2696 w 1243513"/>
              <a:gd name="connsiteY6" fmla="*/ 618782 h 899488"/>
              <a:gd name="connsiteX7" fmla="*/ 518394 w 1243513"/>
              <a:gd name="connsiteY7" fmla="*/ 779304 h 899488"/>
              <a:gd name="connsiteX8" fmla="*/ 606377 w 1243513"/>
              <a:gd name="connsiteY8" fmla="*/ 899488 h 899488"/>
              <a:gd name="connsiteX0" fmla="*/ 583723 w 1243513"/>
              <a:gd name="connsiteY0" fmla="*/ 917993 h 917993"/>
              <a:gd name="connsiteX1" fmla="*/ 798782 w 1243513"/>
              <a:gd name="connsiteY1" fmla="*/ 829574 h 917993"/>
              <a:gd name="connsiteX2" fmla="*/ 1175223 w 1243513"/>
              <a:gd name="connsiteY2" fmla="*/ 653929 h 917993"/>
              <a:gd name="connsiteX3" fmla="*/ 1222061 w 1243513"/>
              <a:gd name="connsiteY3" fmla="*/ 223409 h 917993"/>
              <a:gd name="connsiteX4" fmla="*/ 934644 w 1243513"/>
              <a:gd name="connsiteY4" fmla="*/ 24359 h 917993"/>
              <a:gd name="connsiteX5" fmla="*/ 395779 w 1243513"/>
              <a:gd name="connsiteY5" fmla="*/ 60687 h 917993"/>
              <a:gd name="connsiteX6" fmla="*/ 2696 w 1243513"/>
              <a:gd name="connsiteY6" fmla="*/ 618782 h 917993"/>
              <a:gd name="connsiteX7" fmla="*/ 518394 w 1243513"/>
              <a:gd name="connsiteY7" fmla="*/ 779304 h 917993"/>
              <a:gd name="connsiteX8" fmla="*/ 583723 w 1243513"/>
              <a:gd name="connsiteY8" fmla="*/ 917993 h 917993"/>
              <a:gd name="connsiteX0" fmla="*/ 583723 w 1243513"/>
              <a:gd name="connsiteY0" fmla="*/ 917993 h 917993"/>
              <a:gd name="connsiteX1" fmla="*/ 798782 w 1243513"/>
              <a:gd name="connsiteY1" fmla="*/ 829574 h 917993"/>
              <a:gd name="connsiteX2" fmla="*/ 1175223 w 1243513"/>
              <a:gd name="connsiteY2" fmla="*/ 653929 h 917993"/>
              <a:gd name="connsiteX3" fmla="*/ 1222061 w 1243513"/>
              <a:gd name="connsiteY3" fmla="*/ 223409 h 917993"/>
              <a:gd name="connsiteX4" fmla="*/ 934644 w 1243513"/>
              <a:gd name="connsiteY4" fmla="*/ 24359 h 917993"/>
              <a:gd name="connsiteX5" fmla="*/ 395779 w 1243513"/>
              <a:gd name="connsiteY5" fmla="*/ 60687 h 917993"/>
              <a:gd name="connsiteX6" fmla="*/ 2696 w 1243513"/>
              <a:gd name="connsiteY6" fmla="*/ 618782 h 917993"/>
              <a:gd name="connsiteX7" fmla="*/ 519825 w 1243513"/>
              <a:gd name="connsiteY7" fmla="*/ 803786 h 917993"/>
              <a:gd name="connsiteX8" fmla="*/ 583723 w 1243513"/>
              <a:gd name="connsiteY8" fmla="*/ 917993 h 917993"/>
              <a:gd name="connsiteX0" fmla="*/ 583723 w 1243513"/>
              <a:gd name="connsiteY0" fmla="*/ 917993 h 917993"/>
              <a:gd name="connsiteX1" fmla="*/ 798782 w 1243513"/>
              <a:gd name="connsiteY1" fmla="*/ 829574 h 917993"/>
              <a:gd name="connsiteX2" fmla="*/ 1175223 w 1243513"/>
              <a:gd name="connsiteY2" fmla="*/ 653929 h 917993"/>
              <a:gd name="connsiteX3" fmla="*/ 1222061 w 1243513"/>
              <a:gd name="connsiteY3" fmla="*/ 223409 h 917993"/>
              <a:gd name="connsiteX4" fmla="*/ 934644 w 1243513"/>
              <a:gd name="connsiteY4" fmla="*/ 24359 h 917993"/>
              <a:gd name="connsiteX5" fmla="*/ 395779 w 1243513"/>
              <a:gd name="connsiteY5" fmla="*/ 60687 h 917993"/>
              <a:gd name="connsiteX6" fmla="*/ 2696 w 1243513"/>
              <a:gd name="connsiteY6" fmla="*/ 618782 h 917993"/>
              <a:gd name="connsiteX7" fmla="*/ 519825 w 1243513"/>
              <a:gd name="connsiteY7" fmla="*/ 803786 h 917993"/>
              <a:gd name="connsiteX8" fmla="*/ 583723 w 1243513"/>
              <a:gd name="connsiteY8" fmla="*/ 917993 h 917993"/>
              <a:gd name="connsiteX0" fmla="*/ 583723 w 1232641"/>
              <a:gd name="connsiteY0" fmla="*/ 917993 h 917993"/>
              <a:gd name="connsiteX1" fmla="*/ 798782 w 1232641"/>
              <a:gd name="connsiteY1" fmla="*/ 829574 h 917993"/>
              <a:gd name="connsiteX2" fmla="*/ 1134836 w 1232641"/>
              <a:gd name="connsiteY2" fmla="*/ 659403 h 917993"/>
              <a:gd name="connsiteX3" fmla="*/ 1222061 w 1232641"/>
              <a:gd name="connsiteY3" fmla="*/ 223409 h 917993"/>
              <a:gd name="connsiteX4" fmla="*/ 934644 w 1232641"/>
              <a:gd name="connsiteY4" fmla="*/ 24359 h 917993"/>
              <a:gd name="connsiteX5" fmla="*/ 395779 w 1232641"/>
              <a:gd name="connsiteY5" fmla="*/ 60687 h 917993"/>
              <a:gd name="connsiteX6" fmla="*/ 2696 w 1232641"/>
              <a:gd name="connsiteY6" fmla="*/ 618782 h 917993"/>
              <a:gd name="connsiteX7" fmla="*/ 519825 w 1232641"/>
              <a:gd name="connsiteY7" fmla="*/ 803786 h 917993"/>
              <a:gd name="connsiteX8" fmla="*/ 583723 w 1232641"/>
              <a:gd name="connsiteY8" fmla="*/ 917993 h 917993"/>
              <a:gd name="connsiteX0" fmla="*/ 583723 w 1187264"/>
              <a:gd name="connsiteY0" fmla="*/ 917993 h 917993"/>
              <a:gd name="connsiteX1" fmla="*/ 798782 w 1187264"/>
              <a:gd name="connsiteY1" fmla="*/ 829574 h 917993"/>
              <a:gd name="connsiteX2" fmla="*/ 1134836 w 1187264"/>
              <a:gd name="connsiteY2" fmla="*/ 659403 h 917993"/>
              <a:gd name="connsiteX3" fmla="*/ 1166273 w 1187264"/>
              <a:gd name="connsiteY3" fmla="*/ 220655 h 917993"/>
              <a:gd name="connsiteX4" fmla="*/ 934644 w 1187264"/>
              <a:gd name="connsiteY4" fmla="*/ 24359 h 917993"/>
              <a:gd name="connsiteX5" fmla="*/ 395779 w 1187264"/>
              <a:gd name="connsiteY5" fmla="*/ 60687 h 917993"/>
              <a:gd name="connsiteX6" fmla="*/ 2696 w 1187264"/>
              <a:gd name="connsiteY6" fmla="*/ 618782 h 917993"/>
              <a:gd name="connsiteX7" fmla="*/ 519825 w 1187264"/>
              <a:gd name="connsiteY7" fmla="*/ 803786 h 917993"/>
              <a:gd name="connsiteX8" fmla="*/ 583723 w 1187264"/>
              <a:gd name="connsiteY8" fmla="*/ 917993 h 917993"/>
              <a:gd name="connsiteX0" fmla="*/ 583723 w 1177003"/>
              <a:gd name="connsiteY0" fmla="*/ 917993 h 917993"/>
              <a:gd name="connsiteX1" fmla="*/ 798782 w 1177003"/>
              <a:gd name="connsiteY1" fmla="*/ 829574 h 917993"/>
              <a:gd name="connsiteX2" fmla="*/ 1103676 w 1177003"/>
              <a:gd name="connsiteY2" fmla="*/ 637838 h 917993"/>
              <a:gd name="connsiteX3" fmla="*/ 1166273 w 1177003"/>
              <a:gd name="connsiteY3" fmla="*/ 220655 h 917993"/>
              <a:gd name="connsiteX4" fmla="*/ 934644 w 1177003"/>
              <a:gd name="connsiteY4" fmla="*/ 24359 h 917993"/>
              <a:gd name="connsiteX5" fmla="*/ 395779 w 1177003"/>
              <a:gd name="connsiteY5" fmla="*/ 60687 h 917993"/>
              <a:gd name="connsiteX6" fmla="*/ 2696 w 1177003"/>
              <a:gd name="connsiteY6" fmla="*/ 618782 h 917993"/>
              <a:gd name="connsiteX7" fmla="*/ 519825 w 1177003"/>
              <a:gd name="connsiteY7" fmla="*/ 803786 h 917993"/>
              <a:gd name="connsiteX8" fmla="*/ 583723 w 1177003"/>
              <a:gd name="connsiteY8" fmla="*/ 917993 h 917993"/>
              <a:gd name="connsiteX0" fmla="*/ 583613 w 1176817"/>
              <a:gd name="connsiteY0" fmla="*/ 914581 h 914581"/>
              <a:gd name="connsiteX1" fmla="*/ 798672 w 1176817"/>
              <a:gd name="connsiteY1" fmla="*/ 826162 h 914581"/>
              <a:gd name="connsiteX2" fmla="*/ 1103566 w 1176817"/>
              <a:gd name="connsiteY2" fmla="*/ 634426 h 914581"/>
              <a:gd name="connsiteX3" fmla="*/ 1166163 w 1176817"/>
              <a:gd name="connsiteY3" fmla="*/ 217243 h 914581"/>
              <a:gd name="connsiteX4" fmla="*/ 935607 w 1176817"/>
              <a:gd name="connsiteY4" fmla="*/ 36274 h 914581"/>
              <a:gd name="connsiteX5" fmla="*/ 395669 w 1176817"/>
              <a:gd name="connsiteY5" fmla="*/ 57275 h 914581"/>
              <a:gd name="connsiteX6" fmla="*/ 2586 w 1176817"/>
              <a:gd name="connsiteY6" fmla="*/ 615370 h 914581"/>
              <a:gd name="connsiteX7" fmla="*/ 519715 w 1176817"/>
              <a:gd name="connsiteY7" fmla="*/ 800374 h 914581"/>
              <a:gd name="connsiteX8" fmla="*/ 583613 w 1176817"/>
              <a:gd name="connsiteY8" fmla="*/ 914581 h 914581"/>
              <a:gd name="connsiteX0" fmla="*/ 583613 w 1176817"/>
              <a:gd name="connsiteY0" fmla="*/ 914581 h 914581"/>
              <a:gd name="connsiteX1" fmla="*/ 798672 w 1176817"/>
              <a:gd name="connsiteY1" fmla="*/ 826162 h 914581"/>
              <a:gd name="connsiteX2" fmla="*/ 1103566 w 1176817"/>
              <a:gd name="connsiteY2" fmla="*/ 634426 h 914581"/>
              <a:gd name="connsiteX3" fmla="*/ 1166163 w 1176817"/>
              <a:gd name="connsiteY3" fmla="*/ 217243 h 914581"/>
              <a:gd name="connsiteX4" fmla="*/ 935607 w 1176817"/>
              <a:gd name="connsiteY4" fmla="*/ 36274 h 914581"/>
              <a:gd name="connsiteX5" fmla="*/ 395669 w 1176817"/>
              <a:gd name="connsiteY5" fmla="*/ 57275 h 914581"/>
              <a:gd name="connsiteX6" fmla="*/ 2586 w 1176817"/>
              <a:gd name="connsiteY6" fmla="*/ 615370 h 914581"/>
              <a:gd name="connsiteX7" fmla="*/ 519715 w 1176817"/>
              <a:gd name="connsiteY7" fmla="*/ 800374 h 914581"/>
              <a:gd name="connsiteX8" fmla="*/ 583613 w 1176817"/>
              <a:gd name="connsiteY8" fmla="*/ 914581 h 914581"/>
              <a:gd name="connsiteX0" fmla="*/ 583729 w 1176933"/>
              <a:gd name="connsiteY0" fmla="*/ 903086 h 903086"/>
              <a:gd name="connsiteX1" fmla="*/ 798788 w 1176933"/>
              <a:gd name="connsiteY1" fmla="*/ 814667 h 903086"/>
              <a:gd name="connsiteX2" fmla="*/ 1103682 w 1176933"/>
              <a:gd name="connsiteY2" fmla="*/ 622931 h 903086"/>
              <a:gd name="connsiteX3" fmla="*/ 1166279 w 1176933"/>
              <a:gd name="connsiteY3" fmla="*/ 205748 h 903086"/>
              <a:gd name="connsiteX4" fmla="*/ 935723 w 1176933"/>
              <a:gd name="connsiteY4" fmla="*/ 24779 h 903086"/>
              <a:gd name="connsiteX5" fmla="*/ 395785 w 1176933"/>
              <a:gd name="connsiteY5" fmla="*/ 45780 h 903086"/>
              <a:gd name="connsiteX6" fmla="*/ 2702 w 1176933"/>
              <a:gd name="connsiteY6" fmla="*/ 603875 h 903086"/>
              <a:gd name="connsiteX7" fmla="*/ 519831 w 1176933"/>
              <a:gd name="connsiteY7" fmla="*/ 788879 h 903086"/>
              <a:gd name="connsiteX8" fmla="*/ 583729 w 1176933"/>
              <a:gd name="connsiteY8" fmla="*/ 903086 h 903086"/>
              <a:gd name="connsiteX0" fmla="*/ 550834 w 1144038"/>
              <a:gd name="connsiteY0" fmla="*/ 914274 h 914274"/>
              <a:gd name="connsiteX1" fmla="*/ 765893 w 1144038"/>
              <a:gd name="connsiteY1" fmla="*/ 825855 h 914274"/>
              <a:gd name="connsiteX2" fmla="*/ 1070787 w 1144038"/>
              <a:gd name="connsiteY2" fmla="*/ 634119 h 914274"/>
              <a:gd name="connsiteX3" fmla="*/ 1133384 w 1144038"/>
              <a:gd name="connsiteY3" fmla="*/ 216936 h 914274"/>
              <a:gd name="connsiteX4" fmla="*/ 902828 w 1144038"/>
              <a:gd name="connsiteY4" fmla="*/ 35967 h 914274"/>
              <a:gd name="connsiteX5" fmla="*/ 362890 w 1144038"/>
              <a:gd name="connsiteY5" fmla="*/ 56968 h 914274"/>
              <a:gd name="connsiteX6" fmla="*/ 2851 w 1144038"/>
              <a:gd name="connsiteY6" fmla="*/ 610585 h 914274"/>
              <a:gd name="connsiteX7" fmla="*/ 486936 w 1144038"/>
              <a:gd name="connsiteY7" fmla="*/ 800067 h 914274"/>
              <a:gd name="connsiteX8" fmla="*/ 550834 w 1144038"/>
              <a:gd name="connsiteY8" fmla="*/ 914274 h 914274"/>
              <a:gd name="connsiteX0" fmla="*/ 550834 w 1144038"/>
              <a:gd name="connsiteY0" fmla="*/ 914274 h 914274"/>
              <a:gd name="connsiteX1" fmla="*/ 765893 w 1144038"/>
              <a:gd name="connsiteY1" fmla="*/ 825855 h 914274"/>
              <a:gd name="connsiteX2" fmla="*/ 1070787 w 1144038"/>
              <a:gd name="connsiteY2" fmla="*/ 634119 h 914274"/>
              <a:gd name="connsiteX3" fmla="*/ 1133384 w 1144038"/>
              <a:gd name="connsiteY3" fmla="*/ 216936 h 914274"/>
              <a:gd name="connsiteX4" fmla="*/ 902828 w 1144038"/>
              <a:gd name="connsiteY4" fmla="*/ 35967 h 914274"/>
              <a:gd name="connsiteX5" fmla="*/ 362890 w 1144038"/>
              <a:gd name="connsiteY5" fmla="*/ 56968 h 914274"/>
              <a:gd name="connsiteX6" fmla="*/ 2851 w 1144038"/>
              <a:gd name="connsiteY6" fmla="*/ 610585 h 914274"/>
              <a:gd name="connsiteX7" fmla="*/ 486936 w 1144038"/>
              <a:gd name="connsiteY7" fmla="*/ 800067 h 914274"/>
              <a:gd name="connsiteX8" fmla="*/ 550834 w 1144038"/>
              <a:gd name="connsiteY8" fmla="*/ 914274 h 914274"/>
              <a:gd name="connsiteX0" fmla="*/ 550834 w 1144038"/>
              <a:gd name="connsiteY0" fmla="*/ 914274 h 914274"/>
              <a:gd name="connsiteX1" fmla="*/ 765893 w 1144038"/>
              <a:gd name="connsiteY1" fmla="*/ 825855 h 914274"/>
              <a:gd name="connsiteX2" fmla="*/ 1070787 w 1144038"/>
              <a:gd name="connsiteY2" fmla="*/ 634119 h 914274"/>
              <a:gd name="connsiteX3" fmla="*/ 1133384 w 1144038"/>
              <a:gd name="connsiteY3" fmla="*/ 216936 h 914274"/>
              <a:gd name="connsiteX4" fmla="*/ 902828 w 1144038"/>
              <a:gd name="connsiteY4" fmla="*/ 35967 h 914274"/>
              <a:gd name="connsiteX5" fmla="*/ 362890 w 1144038"/>
              <a:gd name="connsiteY5" fmla="*/ 56968 h 914274"/>
              <a:gd name="connsiteX6" fmla="*/ 2851 w 1144038"/>
              <a:gd name="connsiteY6" fmla="*/ 610585 h 914274"/>
              <a:gd name="connsiteX7" fmla="*/ 486936 w 1144038"/>
              <a:gd name="connsiteY7" fmla="*/ 800067 h 914274"/>
              <a:gd name="connsiteX8" fmla="*/ 550834 w 1144038"/>
              <a:gd name="connsiteY8" fmla="*/ 914274 h 914274"/>
              <a:gd name="connsiteX0" fmla="*/ 550837 w 1144041"/>
              <a:gd name="connsiteY0" fmla="*/ 905437 h 905437"/>
              <a:gd name="connsiteX1" fmla="*/ 765896 w 1144041"/>
              <a:gd name="connsiteY1" fmla="*/ 817018 h 905437"/>
              <a:gd name="connsiteX2" fmla="*/ 1070790 w 1144041"/>
              <a:gd name="connsiteY2" fmla="*/ 625282 h 905437"/>
              <a:gd name="connsiteX3" fmla="*/ 1133387 w 1144041"/>
              <a:gd name="connsiteY3" fmla="*/ 208099 h 905437"/>
              <a:gd name="connsiteX4" fmla="*/ 902831 w 1144041"/>
              <a:gd name="connsiteY4" fmla="*/ 27130 h 905437"/>
              <a:gd name="connsiteX5" fmla="*/ 362893 w 1144041"/>
              <a:gd name="connsiteY5" fmla="*/ 48131 h 905437"/>
              <a:gd name="connsiteX6" fmla="*/ 2854 w 1144041"/>
              <a:gd name="connsiteY6" fmla="*/ 601748 h 905437"/>
              <a:gd name="connsiteX7" fmla="*/ 486939 w 1144041"/>
              <a:gd name="connsiteY7" fmla="*/ 791230 h 905437"/>
              <a:gd name="connsiteX8" fmla="*/ 550837 w 1144041"/>
              <a:gd name="connsiteY8" fmla="*/ 905437 h 90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41" h="905437">
                <a:moveTo>
                  <a:pt x="550837" y="905437"/>
                </a:moveTo>
                <a:cubicBezTo>
                  <a:pt x="625126" y="903802"/>
                  <a:pt x="679237" y="863710"/>
                  <a:pt x="765896" y="817018"/>
                </a:cubicBezTo>
                <a:cubicBezTo>
                  <a:pt x="852555" y="770326"/>
                  <a:pt x="1009542" y="726768"/>
                  <a:pt x="1070790" y="625282"/>
                </a:cubicBezTo>
                <a:cubicBezTo>
                  <a:pt x="1132038" y="523796"/>
                  <a:pt x="1161380" y="307791"/>
                  <a:pt x="1133387" y="208099"/>
                </a:cubicBezTo>
                <a:cubicBezTo>
                  <a:pt x="1105394" y="108407"/>
                  <a:pt x="1022719" y="53848"/>
                  <a:pt x="902831" y="27130"/>
                </a:cubicBezTo>
                <a:cubicBezTo>
                  <a:pt x="782943" y="412"/>
                  <a:pt x="513213" y="-25440"/>
                  <a:pt x="362893" y="48131"/>
                </a:cubicBezTo>
                <a:cubicBezTo>
                  <a:pt x="212573" y="121702"/>
                  <a:pt x="-28964" y="168558"/>
                  <a:pt x="2854" y="601748"/>
                </a:cubicBezTo>
                <a:cubicBezTo>
                  <a:pt x="40207" y="875873"/>
                  <a:pt x="350499" y="788031"/>
                  <a:pt x="486939" y="791230"/>
                </a:cubicBezTo>
                <a:cubicBezTo>
                  <a:pt x="640409" y="814584"/>
                  <a:pt x="550837" y="905437"/>
                  <a:pt x="550837" y="905437"/>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32370350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6" name="Rectangle 15">
            <a:extLst>
              <a:ext uri="{FF2B5EF4-FFF2-40B4-BE49-F238E27FC236}">
                <a16:creationId xmlns:a16="http://schemas.microsoft.com/office/drawing/2014/main" id="{4293528E-0CA3-4E56-B7A0-091C0AB0C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tree in a pool&#10;&#10;Description automatically generated with low confidence">
            <a:extLst>
              <a:ext uri="{FF2B5EF4-FFF2-40B4-BE49-F238E27FC236}">
                <a16:creationId xmlns:a16="http://schemas.microsoft.com/office/drawing/2014/main" id="{56FFE8D2-515C-086A-E16D-F784AE90AC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848" b="671"/>
          <a:stretch/>
        </p:blipFill>
        <p:spPr bwMode="auto">
          <a:xfrm>
            <a:off x="3824173" y="1"/>
            <a:ext cx="3839216" cy="3429000"/>
          </a:xfrm>
          <a:prstGeom prst="rect">
            <a:avLst/>
          </a:prstGeom>
          <a:noFill/>
        </p:spPr>
      </p:pic>
      <p:pic>
        <p:nvPicPr>
          <p:cNvPr id="5" name="Picture 4" descr="A person standing in front of a blackboard with writing on it&#10;&#10;Description automatically generated with medium confidence">
            <a:extLst>
              <a:ext uri="{FF2B5EF4-FFF2-40B4-BE49-F238E27FC236}">
                <a16:creationId xmlns:a16="http://schemas.microsoft.com/office/drawing/2014/main" id="{20684DAD-1AC5-B0AB-ECDC-931E756C5F16}"/>
              </a:ext>
            </a:extLst>
          </p:cNvPr>
          <p:cNvPicPr>
            <a:picLocks noChangeAspect="1"/>
          </p:cNvPicPr>
          <p:nvPr/>
        </p:nvPicPr>
        <p:blipFill rotWithShape="1">
          <a:blip r:embed="rId3">
            <a:extLst>
              <a:ext uri="{28A0092B-C50C-407E-A947-70E740481C1C}">
                <a14:useLocalDpi xmlns:a14="http://schemas.microsoft.com/office/drawing/2010/main" val="0"/>
              </a:ext>
            </a:extLst>
          </a:blip>
          <a:srcRect t="1768" r="2" b="14032"/>
          <a:stretch/>
        </p:blipFill>
        <p:spPr bwMode="auto">
          <a:xfrm>
            <a:off x="20" y="1"/>
            <a:ext cx="3827995" cy="3429000"/>
          </a:xfrm>
          <a:prstGeom prst="rect">
            <a:avLst/>
          </a:prstGeom>
          <a:noFill/>
        </p:spPr>
      </p:pic>
      <p:pic>
        <p:nvPicPr>
          <p:cNvPr id="4" name="Content Placeholder 3" descr="Calendar&#10;&#10;Description automatically generated">
            <a:extLst>
              <a:ext uri="{FF2B5EF4-FFF2-40B4-BE49-F238E27FC236}">
                <a16:creationId xmlns:a16="http://schemas.microsoft.com/office/drawing/2014/main" id="{2C430300-5174-1A6B-1A52-FD402864401B}"/>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33040" r="3" b="3"/>
          <a:stretch/>
        </p:blipFill>
        <p:spPr bwMode="auto">
          <a:xfrm>
            <a:off x="20" y="3429001"/>
            <a:ext cx="3827995" cy="3428999"/>
          </a:xfrm>
          <a:prstGeom prst="rect">
            <a:avLst/>
          </a:prstGeom>
          <a:noFill/>
        </p:spPr>
      </p:pic>
      <p:pic>
        <p:nvPicPr>
          <p:cNvPr id="6" name="Picture 5" descr="A picture containing diagram&#10;&#10;Description automatically generated">
            <a:extLst>
              <a:ext uri="{FF2B5EF4-FFF2-40B4-BE49-F238E27FC236}">
                <a16:creationId xmlns:a16="http://schemas.microsoft.com/office/drawing/2014/main" id="{C1163948-1F9E-7D30-729F-1EF9578B0415}"/>
              </a:ext>
            </a:extLst>
          </p:cNvPr>
          <p:cNvPicPr>
            <a:picLocks noChangeAspect="1"/>
          </p:cNvPicPr>
          <p:nvPr/>
        </p:nvPicPr>
        <p:blipFill rotWithShape="1">
          <a:blip r:embed="rId5">
            <a:extLst>
              <a:ext uri="{28A0092B-C50C-407E-A947-70E740481C1C}">
                <a14:useLocalDpi xmlns:a14="http://schemas.microsoft.com/office/drawing/2010/main" val="0"/>
              </a:ext>
            </a:extLst>
          </a:blip>
          <a:srcRect l="6889" r="9661" b="-2"/>
          <a:stretch/>
        </p:blipFill>
        <p:spPr bwMode="auto">
          <a:xfrm>
            <a:off x="3824173" y="3428999"/>
            <a:ext cx="3828015" cy="3429001"/>
          </a:xfrm>
          <a:prstGeom prst="rect">
            <a:avLst/>
          </a:prstGeom>
          <a:noFill/>
        </p:spPr>
      </p:pic>
      <p:sp>
        <p:nvSpPr>
          <p:cNvPr id="18" name="Freeform: Shape 17">
            <a:extLst>
              <a:ext uri="{FF2B5EF4-FFF2-40B4-BE49-F238E27FC236}">
                <a16:creationId xmlns:a16="http://schemas.microsoft.com/office/drawing/2014/main" id="{D59016F0-E1A4-4D1A-BD3A-114A3EB23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22">
            <a:off x="7166572" y="922815"/>
            <a:ext cx="4530314" cy="3480604"/>
          </a:xfrm>
          <a:custGeom>
            <a:avLst/>
            <a:gdLst>
              <a:gd name="connsiteX0" fmla="*/ 1725103 w 4074868"/>
              <a:gd name="connsiteY0" fmla="*/ 738 h 3854233"/>
              <a:gd name="connsiteX1" fmla="*/ 3726404 w 4074868"/>
              <a:gd name="connsiteY1" fmla="*/ 520602 h 3854233"/>
              <a:gd name="connsiteX2" fmla="*/ 4045683 w 4074868"/>
              <a:gd name="connsiteY2" fmla="*/ 2363978 h 3854233"/>
              <a:gd name="connsiteX3" fmla="*/ 3385996 w 4074868"/>
              <a:gd name="connsiteY3" fmla="*/ 3470418 h 3854233"/>
              <a:gd name="connsiteX4" fmla="*/ 1974843 w 4074868"/>
              <a:gd name="connsiteY4" fmla="*/ 3850183 h 3854233"/>
              <a:gd name="connsiteX5" fmla="*/ 873934 w 4074868"/>
              <a:gd name="connsiteY5" fmla="*/ 3672146 h 3854233"/>
              <a:gd name="connsiteX6" fmla="*/ 213568 w 4074868"/>
              <a:gd name="connsiteY6" fmla="*/ 3696051 h 3854233"/>
              <a:gd name="connsiteX7" fmla="*/ 346588 w 4074868"/>
              <a:gd name="connsiteY7" fmla="*/ 3254089 h 3854233"/>
              <a:gd name="connsiteX8" fmla="*/ 662 w 4074868"/>
              <a:gd name="connsiteY8" fmla="*/ 2289082 h 3854233"/>
              <a:gd name="connsiteX9" fmla="*/ 422770 w 4074868"/>
              <a:gd name="connsiteY9" fmla="*/ 459554 h 3854233"/>
              <a:gd name="connsiteX10" fmla="*/ 1725103 w 4074868"/>
              <a:gd name="connsiteY10" fmla="*/ 738 h 3854233"/>
              <a:gd name="connsiteX0" fmla="*/ 1724987 w 4074752"/>
              <a:gd name="connsiteY0" fmla="*/ 221 h 3853716"/>
              <a:gd name="connsiteX1" fmla="*/ 3726288 w 4074752"/>
              <a:gd name="connsiteY1" fmla="*/ 520085 h 3853716"/>
              <a:gd name="connsiteX2" fmla="*/ 4045567 w 4074752"/>
              <a:gd name="connsiteY2" fmla="*/ 2363461 h 3853716"/>
              <a:gd name="connsiteX3" fmla="*/ 3385880 w 4074752"/>
              <a:gd name="connsiteY3" fmla="*/ 3469901 h 3853716"/>
              <a:gd name="connsiteX4" fmla="*/ 1974727 w 4074752"/>
              <a:gd name="connsiteY4" fmla="*/ 3849666 h 3853716"/>
              <a:gd name="connsiteX5" fmla="*/ 873818 w 4074752"/>
              <a:gd name="connsiteY5" fmla="*/ 3671629 h 3853716"/>
              <a:gd name="connsiteX6" fmla="*/ 213452 w 4074752"/>
              <a:gd name="connsiteY6" fmla="*/ 3695534 h 3853716"/>
              <a:gd name="connsiteX7" fmla="*/ 346472 w 4074752"/>
              <a:gd name="connsiteY7" fmla="*/ 3253572 h 3853716"/>
              <a:gd name="connsiteX8" fmla="*/ 546 w 4074752"/>
              <a:gd name="connsiteY8" fmla="*/ 2288565 h 3853716"/>
              <a:gd name="connsiteX9" fmla="*/ 455212 w 4074752"/>
              <a:gd name="connsiteY9" fmla="*/ 558564 h 3853716"/>
              <a:gd name="connsiteX10" fmla="*/ 1724987 w 4074752"/>
              <a:gd name="connsiteY10" fmla="*/ 221 h 3853716"/>
              <a:gd name="connsiteX0" fmla="*/ 1724987 w 4074752"/>
              <a:gd name="connsiteY0" fmla="*/ 221 h 3853716"/>
              <a:gd name="connsiteX1" fmla="*/ 3726288 w 4074752"/>
              <a:gd name="connsiteY1" fmla="*/ 520085 h 3853716"/>
              <a:gd name="connsiteX2" fmla="*/ 4045567 w 4074752"/>
              <a:gd name="connsiteY2" fmla="*/ 2363461 h 3853716"/>
              <a:gd name="connsiteX3" fmla="*/ 3385880 w 4074752"/>
              <a:gd name="connsiteY3" fmla="*/ 3469901 h 3853716"/>
              <a:gd name="connsiteX4" fmla="*/ 1974727 w 4074752"/>
              <a:gd name="connsiteY4" fmla="*/ 3849666 h 3853716"/>
              <a:gd name="connsiteX5" fmla="*/ 873818 w 4074752"/>
              <a:gd name="connsiteY5" fmla="*/ 3671629 h 3853716"/>
              <a:gd name="connsiteX6" fmla="*/ 137482 w 4074752"/>
              <a:gd name="connsiteY6" fmla="*/ 3695534 h 3853716"/>
              <a:gd name="connsiteX7" fmla="*/ 346472 w 4074752"/>
              <a:gd name="connsiteY7" fmla="*/ 3253572 h 3853716"/>
              <a:gd name="connsiteX8" fmla="*/ 546 w 4074752"/>
              <a:gd name="connsiteY8" fmla="*/ 2288565 h 3853716"/>
              <a:gd name="connsiteX9" fmla="*/ 455212 w 4074752"/>
              <a:gd name="connsiteY9" fmla="*/ 558564 h 3853716"/>
              <a:gd name="connsiteX10" fmla="*/ 1724987 w 4074752"/>
              <a:gd name="connsiteY10" fmla="*/ 221 h 3853716"/>
              <a:gd name="connsiteX0" fmla="*/ 1724987 w 4074752"/>
              <a:gd name="connsiteY0" fmla="*/ 221 h 3855784"/>
              <a:gd name="connsiteX1" fmla="*/ 3726288 w 4074752"/>
              <a:gd name="connsiteY1" fmla="*/ 520085 h 3855784"/>
              <a:gd name="connsiteX2" fmla="*/ 4045567 w 4074752"/>
              <a:gd name="connsiteY2" fmla="*/ 2363461 h 3855784"/>
              <a:gd name="connsiteX3" fmla="*/ 3385880 w 4074752"/>
              <a:gd name="connsiteY3" fmla="*/ 3469901 h 3855784"/>
              <a:gd name="connsiteX4" fmla="*/ 1974727 w 4074752"/>
              <a:gd name="connsiteY4" fmla="*/ 3849666 h 3855784"/>
              <a:gd name="connsiteX5" fmla="*/ 873818 w 4074752"/>
              <a:gd name="connsiteY5" fmla="*/ 3671629 h 3855784"/>
              <a:gd name="connsiteX6" fmla="*/ 137482 w 4074752"/>
              <a:gd name="connsiteY6" fmla="*/ 3695534 h 3855784"/>
              <a:gd name="connsiteX7" fmla="*/ 346472 w 4074752"/>
              <a:gd name="connsiteY7" fmla="*/ 3253572 h 3855784"/>
              <a:gd name="connsiteX8" fmla="*/ 546 w 4074752"/>
              <a:gd name="connsiteY8" fmla="*/ 2288565 h 3855784"/>
              <a:gd name="connsiteX9" fmla="*/ 455212 w 4074752"/>
              <a:gd name="connsiteY9" fmla="*/ 558564 h 3855784"/>
              <a:gd name="connsiteX10" fmla="*/ 1724987 w 4074752"/>
              <a:gd name="connsiteY10" fmla="*/ 221 h 3855784"/>
              <a:gd name="connsiteX0" fmla="*/ 1724987 w 4074752"/>
              <a:gd name="connsiteY0" fmla="*/ 221 h 3902810"/>
              <a:gd name="connsiteX1" fmla="*/ 3726288 w 4074752"/>
              <a:gd name="connsiteY1" fmla="*/ 520085 h 3902810"/>
              <a:gd name="connsiteX2" fmla="*/ 4045567 w 4074752"/>
              <a:gd name="connsiteY2" fmla="*/ 2363461 h 3902810"/>
              <a:gd name="connsiteX3" fmla="*/ 3385880 w 4074752"/>
              <a:gd name="connsiteY3" fmla="*/ 3469901 h 3902810"/>
              <a:gd name="connsiteX4" fmla="*/ 2061551 w 4074752"/>
              <a:gd name="connsiteY4" fmla="*/ 3899430 h 3902810"/>
              <a:gd name="connsiteX5" fmla="*/ 873818 w 4074752"/>
              <a:gd name="connsiteY5" fmla="*/ 3671629 h 3902810"/>
              <a:gd name="connsiteX6" fmla="*/ 137482 w 4074752"/>
              <a:gd name="connsiteY6" fmla="*/ 3695534 h 3902810"/>
              <a:gd name="connsiteX7" fmla="*/ 346472 w 4074752"/>
              <a:gd name="connsiteY7" fmla="*/ 3253572 h 3902810"/>
              <a:gd name="connsiteX8" fmla="*/ 546 w 4074752"/>
              <a:gd name="connsiteY8" fmla="*/ 2288565 h 3902810"/>
              <a:gd name="connsiteX9" fmla="*/ 455212 w 4074752"/>
              <a:gd name="connsiteY9" fmla="*/ 558564 h 3902810"/>
              <a:gd name="connsiteX10" fmla="*/ 1724987 w 4074752"/>
              <a:gd name="connsiteY10" fmla="*/ 221 h 3902810"/>
              <a:gd name="connsiteX0" fmla="*/ 1724987 w 4069200"/>
              <a:gd name="connsiteY0" fmla="*/ 221 h 3902448"/>
              <a:gd name="connsiteX1" fmla="*/ 3726288 w 4069200"/>
              <a:gd name="connsiteY1" fmla="*/ 520085 h 3902448"/>
              <a:gd name="connsiteX2" fmla="*/ 4045567 w 4069200"/>
              <a:gd name="connsiteY2" fmla="*/ 2363461 h 3902448"/>
              <a:gd name="connsiteX3" fmla="*/ 3461851 w 4069200"/>
              <a:gd name="connsiteY3" fmla="*/ 3482342 h 3902448"/>
              <a:gd name="connsiteX4" fmla="*/ 2061551 w 4069200"/>
              <a:gd name="connsiteY4" fmla="*/ 3899430 h 3902448"/>
              <a:gd name="connsiteX5" fmla="*/ 873818 w 4069200"/>
              <a:gd name="connsiteY5" fmla="*/ 3671629 h 3902448"/>
              <a:gd name="connsiteX6" fmla="*/ 137482 w 4069200"/>
              <a:gd name="connsiteY6" fmla="*/ 3695534 h 3902448"/>
              <a:gd name="connsiteX7" fmla="*/ 346472 w 4069200"/>
              <a:gd name="connsiteY7" fmla="*/ 3253572 h 3902448"/>
              <a:gd name="connsiteX8" fmla="*/ 546 w 4069200"/>
              <a:gd name="connsiteY8" fmla="*/ 2288565 h 3902448"/>
              <a:gd name="connsiteX9" fmla="*/ 455212 w 4069200"/>
              <a:gd name="connsiteY9" fmla="*/ 558564 h 3902448"/>
              <a:gd name="connsiteX10" fmla="*/ 1724987 w 4069200"/>
              <a:gd name="connsiteY10" fmla="*/ 221 h 3902448"/>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506"/>
              <a:gd name="connsiteX1" fmla="*/ 3726288 w 4069200"/>
              <a:gd name="connsiteY1" fmla="*/ 520085 h 3904506"/>
              <a:gd name="connsiteX2" fmla="*/ 4045567 w 4069200"/>
              <a:gd name="connsiteY2" fmla="*/ 2363461 h 3904506"/>
              <a:gd name="connsiteX3" fmla="*/ 3461851 w 4069200"/>
              <a:gd name="connsiteY3" fmla="*/ 3482342 h 3904506"/>
              <a:gd name="connsiteX4" fmla="*/ 2061551 w 4069200"/>
              <a:gd name="connsiteY4" fmla="*/ 3899430 h 3904506"/>
              <a:gd name="connsiteX5" fmla="*/ 862965 w 4069200"/>
              <a:gd name="connsiteY5" fmla="*/ 3708951 h 3904506"/>
              <a:gd name="connsiteX6" fmla="*/ 137482 w 4069200"/>
              <a:gd name="connsiteY6" fmla="*/ 3695534 h 3904506"/>
              <a:gd name="connsiteX7" fmla="*/ 346472 w 4069200"/>
              <a:gd name="connsiteY7" fmla="*/ 3253572 h 3904506"/>
              <a:gd name="connsiteX8" fmla="*/ 546 w 4069200"/>
              <a:gd name="connsiteY8" fmla="*/ 2288565 h 3904506"/>
              <a:gd name="connsiteX9" fmla="*/ 455212 w 4069200"/>
              <a:gd name="connsiteY9" fmla="*/ 558564 h 3904506"/>
              <a:gd name="connsiteX10" fmla="*/ 1724987 w 4069200"/>
              <a:gd name="connsiteY10" fmla="*/ 221 h 3904506"/>
              <a:gd name="connsiteX0" fmla="*/ 1724987 w 4069200"/>
              <a:gd name="connsiteY0" fmla="*/ 221 h 3904506"/>
              <a:gd name="connsiteX1" fmla="*/ 3726288 w 4069200"/>
              <a:gd name="connsiteY1" fmla="*/ 520085 h 3904506"/>
              <a:gd name="connsiteX2" fmla="*/ 4045567 w 4069200"/>
              <a:gd name="connsiteY2" fmla="*/ 2363461 h 3904506"/>
              <a:gd name="connsiteX3" fmla="*/ 3461851 w 4069200"/>
              <a:gd name="connsiteY3" fmla="*/ 3482342 h 3904506"/>
              <a:gd name="connsiteX4" fmla="*/ 2061551 w 4069200"/>
              <a:gd name="connsiteY4" fmla="*/ 3899430 h 3904506"/>
              <a:gd name="connsiteX5" fmla="*/ 862965 w 4069200"/>
              <a:gd name="connsiteY5" fmla="*/ 3708951 h 3904506"/>
              <a:gd name="connsiteX6" fmla="*/ 137482 w 4069200"/>
              <a:gd name="connsiteY6" fmla="*/ 3695534 h 3904506"/>
              <a:gd name="connsiteX7" fmla="*/ 346472 w 4069200"/>
              <a:gd name="connsiteY7" fmla="*/ 3253572 h 3904506"/>
              <a:gd name="connsiteX8" fmla="*/ 546 w 4069200"/>
              <a:gd name="connsiteY8" fmla="*/ 2288565 h 3904506"/>
              <a:gd name="connsiteX9" fmla="*/ 455212 w 4069200"/>
              <a:gd name="connsiteY9" fmla="*/ 558564 h 3904506"/>
              <a:gd name="connsiteX10" fmla="*/ 1724987 w 4069200"/>
              <a:gd name="connsiteY10" fmla="*/ 221 h 390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9200" h="3904506">
                <a:moveTo>
                  <a:pt x="1724987" y="221"/>
                </a:moveTo>
                <a:cubicBezTo>
                  <a:pt x="2270166" y="-6192"/>
                  <a:pt x="3339523" y="126214"/>
                  <a:pt x="3726288" y="520085"/>
                </a:cubicBezTo>
                <a:cubicBezTo>
                  <a:pt x="4113053" y="913957"/>
                  <a:pt x="4089640" y="1869752"/>
                  <a:pt x="4045567" y="2363461"/>
                </a:cubicBezTo>
                <a:cubicBezTo>
                  <a:pt x="4001494" y="2857170"/>
                  <a:pt x="3792520" y="3226347"/>
                  <a:pt x="3461851" y="3482342"/>
                </a:cubicBezTo>
                <a:cubicBezTo>
                  <a:pt x="3131182" y="3738337"/>
                  <a:pt x="2494699" y="3861662"/>
                  <a:pt x="2061551" y="3899430"/>
                </a:cubicBezTo>
                <a:cubicBezTo>
                  <a:pt x="1628403" y="3937198"/>
                  <a:pt x="1201721" y="3753295"/>
                  <a:pt x="862965" y="3708951"/>
                </a:cubicBezTo>
                <a:cubicBezTo>
                  <a:pt x="524209" y="3664607"/>
                  <a:pt x="275450" y="3831634"/>
                  <a:pt x="137482" y="3695534"/>
                </a:cubicBezTo>
                <a:cubicBezTo>
                  <a:pt x="114072" y="3672441"/>
                  <a:pt x="457431" y="3420413"/>
                  <a:pt x="346472" y="3253572"/>
                </a:cubicBezTo>
                <a:cubicBezTo>
                  <a:pt x="302118" y="3014634"/>
                  <a:pt x="12014" y="2738055"/>
                  <a:pt x="546" y="2288565"/>
                </a:cubicBezTo>
                <a:cubicBezTo>
                  <a:pt x="-10922" y="1839075"/>
                  <a:pt x="158933" y="935515"/>
                  <a:pt x="455212" y="558564"/>
                </a:cubicBezTo>
                <a:cubicBezTo>
                  <a:pt x="751491" y="181613"/>
                  <a:pt x="1179808" y="6634"/>
                  <a:pt x="1724987" y="221"/>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046DFE1C-DB50-451E-A917-804DFC888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22">
            <a:off x="7177968" y="978803"/>
            <a:ext cx="4530314" cy="3480604"/>
          </a:xfrm>
          <a:custGeom>
            <a:avLst/>
            <a:gdLst>
              <a:gd name="connsiteX0" fmla="*/ 1725103 w 4074868"/>
              <a:gd name="connsiteY0" fmla="*/ 738 h 3854233"/>
              <a:gd name="connsiteX1" fmla="*/ 3726404 w 4074868"/>
              <a:gd name="connsiteY1" fmla="*/ 520602 h 3854233"/>
              <a:gd name="connsiteX2" fmla="*/ 4045683 w 4074868"/>
              <a:gd name="connsiteY2" fmla="*/ 2363978 h 3854233"/>
              <a:gd name="connsiteX3" fmla="*/ 3385996 w 4074868"/>
              <a:gd name="connsiteY3" fmla="*/ 3470418 h 3854233"/>
              <a:gd name="connsiteX4" fmla="*/ 1974843 w 4074868"/>
              <a:gd name="connsiteY4" fmla="*/ 3850183 h 3854233"/>
              <a:gd name="connsiteX5" fmla="*/ 873934 w 4074868"/>
              <a:gd name="connsiteY5" fmla="*/ 3672146 h 3854233"/>
              <a:gd name="connsiteX6" fmla="*/ 213568 w 4074868"/>
              <a:gd name="connsiteY6" fmla="*/ 3696051 h 3854233"/>
              <a:gd name="connsiteX7" fmla="*/ 346588 w 4074868"/>
              <a:gd name="connsiteY7" fmla="*/ 3254089 h 3854233"/>
              <a:gd name="connsiteX8" fmla="*/ 662 w 4074868"/>
              <a:gd name="connsiteY8" fmla="*/ 2289082 h 3854233"/>
              <a:gd name="connsiteX9" fmla="*/ 422770 w 4074868"/>
              <a:gd name="connsiteY9" fmla="*/ 459554 h 3854233"/>
              <a:gd name="connsiteX10" fmla="*/ 1725103 w 4074868"/>
              <a:gd name="connsiteY10" fmla="*/ 738 h 3854233"/>
              <a:gd name="connsiteX0" fmla="*/ 1724987 w 4074752"/>
              <a:gd name="connsiteY0" fmla="*/ 221 h 3853716"/>
              <a:gd name="connsiteX1" fmla="*/ 3726288 w 4074752"/>
              <a:gd name="connsiteY1" fmla="*/ 520085 h 3853716"/>
              <a:gd name="connsiteX2" fmla="*/ 4045567 w 4074752"/>
              <a:gd name="connsiteY2" fmla="*/ 2363461 h 3853716"/>
              <a:gd name="connsiteX3" fmla="*/ 3385880 w 4074752"/>
              <a:gd name="connsiteY3" fmla="*/ 3469901 h 3853716"/>
              <a:gd name="connsiteX4" fmla="*/ 1974727 w 4074752"/>
              <a:gd name="connsiteY4" fmla="*/ 3849666 h 3853716"/>
              <a:gd name="connsiteX5" fmla="*/ 873818 w 4074752"/>
              <a:gd name="connsiteY5" fmla="*/ 3671629 h 3853716"/>
              <a:gd name="connsiteX6" fmla="*/ 213452 w 4074752"/>
              <a:gd name="connsiteY6" fmla="*/ 3695534 h 3853716"/>
              <a:gd name="connsiteX7" fmla="*/ 346472 w 4074752"/>
              <a:gd name="connsiteY7" fmla="*/ 3253572 h 3853716"/>
              <a:gd name="connsiteX8" fmla="*/ 546 w 4074752"/>
              <a:gd name="connsiteY8" fmla="*/ 2288565 h 3853716"/>
              <a:gd name="connsiteX9" fmla="*/ 455212 w 4074752"/>
              <a:gd name="connsiteY9" fmla="*/ 558564 h 3853716"/>
              <a:gd name="connsiteX10" fmla="*/ 1724987 w 4074752"/>
              <a:gd name="connsiteY10" fmla="*/ 221 h 3853716"/>
              <a:gd name="connsiteX0" fmla="*/ 1724987 w 4074752"/>
              <a:gd name="connsiteY0" fmla="*/ 221 h 3853716"/>
              <a:gd name="connsiteX1" fmla="*/ 3726288 w 4074752"/>
              <a:gd name="connsiteY1" fmla="*/ 520085 h 3853716"/>
              <a:gd name="connsiteX2" fmla="*/ 4045567 w 4074752"/>
              <a:gd name="connsiteY2" fmla="*/ 2363461 h 3853716"/>
              <a:gd name="connsiteX3" fmla="*/ 3385880 w 4074752"/>
              <a:gd name="connsiteY3" fmla="*/ 3469901 h 3853716"/>
              <a:gd name="connsiteX4" fmla="*/ 1974727 w 4074752"/>
              <a:gd name="connsiteY4" fmla="*/ 3849666 h 3853716"/>
              <a:gd name="connsiteX5" fmla="*/ 873818 w 4074752"/>
              <a:gd name="connsiteY5" fmla="*/ 3671629 h 3853716"/>
              <a:gd name="connsiteX6" fmla="*/ 137482 w 4074752"/>
              <a:gd name="connsiteY6" fmla="*/ 3695534 h 3853716"/>
              <a:gd name="connsiteX7" fmla="*/ 346472 w 4074752"/>
              <a:gd name="connsiteY7" fmla="*/ 3253572 h 3853716"/>
              <a:gd name="connsiteX8" fmla="*/ 546 w 4074752"/>
              <a:gd name="connsiteY8" fmla="*/ 2288565 h 3853716"/>
              <a:gd name="connsiteX9" fmla="*/ 455212 w 4074752"/>
              <a:gd name="connsiteY9" fmla="*/ 558564 h 3853716"/>
              <a:gd name="connsiteX10" fmla="*/ 1724987 w 4074752"/>
              <a:gd name="connsiteY10" fmla="*/ 221 h 3853716"/>
              <a:gd name="connsiteX0" fmla="*/ 1724987 w 4074752"/>
              <a:gd name="connsiteY0" fmla="*/ 221 h 3855784"/>
              <a:gd name="connsiteX1" fmla="*/ 3726288 w 4074752"/>
              <a:gd name="connsiteY1" fmla="*/ 520085 h 3855784"/>
              <a:gd name="connsiteX2" fmla="*/ 4045567 w 4074752"/>
              <a:gd name="connsiteY2" fmla="*/ 2363461 h 3855784"/>
              <a:gd name="connsiteX3" fmla="*/ 3385880 w 4074752"/>
              <a:gd name="connsiteY3" fmla="*/ 3469901 h 3855784"/>
              <a:gd name="connsiteX4" fmla="*/ 1974727 w 4074752"/>
              <a:gd name="connsiteY4" fmla="*/ 3849666 h 3855784"/>
              <a:gd name="connsiteX5" fmla="*/ 873818 w 4074752"/>
              <a:gd name="connsiteY5" fmla="*/ 3671629 h 3855784"/>
              <a:gd name="connsiteX6" fmla="*/ 137482 w 4074752"/>
              <a:gd name="connsiteY6" fmla="*/ 3695534 h 3855784"/>
              <a:gd name="connsiteX7" fmla="*/ 346472 w 4074752"/>
              <a:gd name="connsiteY7" fmla="*/ 3253572 h 3855784"/>
              <a:gd name="connsiteX8" fmla="*/ 546 w 4074752"/>
              <a:gd name="connsiteY8" fmla="*/ 2288565 h 3855784"/>
              <a:gd name="connsiteX9" fmla="*/ 455212 w 4074752"/>
              <a:gd name="connsiteY9" fmla="*/ 558564 h 3855784"/>
              <a:gd name="connsiteX10" fmla="*/ 1724987 w 4074752"/>
              <a:gd name="connsiteY10" fmla="*/ 221 h 3855784"/>
              <a:gd name="connsiteX0" fmla="*/ 1724987 w 4074752"/>
              <a:gd name="connsiteY0" fmla="*/ 221 h 3902810"/>
              <a:gd name="connsiteX1" fmla="*/ 3726288 w 4074752"/>
              <a:gd name="connsiteY1" fmla="*/ 520085 h 3902810"/>
              <a:gd name="connsiteX2" fmla="*/ 4045567 w 4074752"/>
              <a:gd name="connsiteY2" fmla="*/ 2363461 h 3902810"/>
              <a:gd name="connsiteX3" fmla="*/ 3385880 w 4074752"/>
              <a:gd name="connsiteY3" fmla="*/ 3469901 h 3902810"/>
              <a:gd name="connsiteX4" fmla="*/ 2061551 w 4074752"/>
              <a:gd name="connsiteY4" fmla="*/ 3899430 h 3902810"/>
              <a:gd name="connsiteX5" fmla="*/ 873818 w 4074752"/>
              <a:gd name="connsiteY5" fmla="*/ 3671629 h 3902810"/>
              <a:gd name="connsiteX6" fmla="*/ 137482 w 4074752"/>
              <a:gd name="connsiteY6" fmla="*/ 3695534 h 3902810"/>
              <a:gd name="connsiteX7" fmla="*/ 346472 w 4074752"/>
              <a:gd name="connsiteY7" fmla="*/ 3253572 h 3902810"/>
              <a:gd name="connsiteX8" fmla="*/ 546 w 4074752"/>
              <a:gd name="connsiteY8" fmla="*/ 2288565 h 3902810"/>
              <a:gd name="connsiteX9" fmla="*/ 455212 w 4074752"/>
              <a:gd name="connsiteY9" fmla="*/ 558564 h 3902810"/>
              <a:gd name="connsiteX10" fmla="*/ 1724987 w 4074752"/>
              <a:gd name="connsiteY10" fmla="*/ 221 h 3902810"/>
              <a:gd name="connsiteX0" fmla="*/ 1724987 w 4069200"/>
              <a:gd name="connsiteY0" fmla="*/ 221 h 3902448"/>
              <a:gd name="connsiteX1" fmla="*/ 3726288 w 4069200"/>
              <a:gd name="connsiteY1" fmla="*/ 520085 h 3902448"/>
              <a:gd name="connsiteX2" fmla="*/ 4045567 w 4069200"/>
              <a:gd name="connsiteY2" fmla="*/ 2363461 h 3902448"/>
              <a:gd name="connsiteX3" fmla="*/ 3461851 w 4069200"/>
              <a:gd name="connsiteY3" fmla="*/ 3482342 h 3902448"/>
              <a:gd name="connsiteX4" fmla="*/ 2061551 w 4069200"/>
              <a:gd name="connsiteY4" fmla="*/ 3899430 h 3902448"/>
              <a:gd name="connsiteX5" fmla="*/ 873818 w 4069200"/>
              <a:gd name="connsiteY5" fmla="*/ 3671629 h 3902448"/>
              <a:gd name="connsiteX6" fmla="*/ 137482 w 4069200"/>
              <a:gd name="connsiteY6" fmla="*/ 3695534 h 3902448"/>
              <a:gd name="connsiteX7" fmla="*/ 346472 w 4069200"/>
              <a:gd name="connsiteY7" fmla="*/ 3253572 h 3902448"/>
              <a:gd name="connsiteX8" fmla="*/ 546 w 4069200"/>
              <a:gd name="connsiteY8" fmla="*/ 2288565 h 3902448"/>
              <a:gd name="connsiteX9" fmla="*/ 455212 w 4069200"/>
              <a:gd name="connsiteY9" fmla="*/ 558564 h 3902448"/>
              <a:gd name="connsiteX10" fmla="*/ 1724987 w 4069200"/>
              <a:gd name="connsiteY10" fmla="*/ 221 h 3902448"/>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506"/>
              <a:gd name="connsiteX1" fmla="*/ 3726288 w 4069200"/>
              <a:gd name="connsiteY1" fmla="*/ 520085 h 3904506"/>
              <a:gd name="connsiteX2" fmla="*/ 4045567 w 4069200"/>
              <a:gd name="connsiteY2" fmla="*/ 2363461 h 3904506"/>
              <a:gd name="connsiteX3" fmla="*/ 3461851 w 4069200"/>
              <a:gd name="connsiteY3" fmla="*/ 3482342 h 3904506"/>
              <a:gd name="connsiteX4" fmla="*/ 2061551 w 4069200"/>
              <a:gd name="connsiteY4" fmla="*/ 3899430 h 3904506"/>
              <a:gd name="connsiteX5" fmla="*/ 862965 w 4069200"/>
              <a:gd name="connsiteY5" fmla="*/ 3708951 h 3904506"/>
              <a:gd name="connsiteX6" fmla="*/ 137482 w 4069200"/>
              <a:gd name="connsiteY6" fmla="*/ 3695534 h 3904506"/>
              <a:gd name="connsiteX7" fmla="*/ 346472 w 4069200"/>
              <a:gd name="connsiteY7" fmla="*/ 3253572 h 3904506"/>
              <a:gd name="connsiteX8" fmla="*/ 546 w 4069200"/>
              <a:gd name="connsiteY8" fmla="*/ 2288565 h 3904506"/>
              <a:gd name="connsiteX9" fmla="*/ 455212 w 4069200"/>
              <a:gd name="connsiteY9" fmla="*/ 558564 h 3904506"/>
              <a:gd name="connsiteX10" fmla="*/ 1724987 w 4069200"/>
              <a:gd name="connsiteY10" fmla="*/ 221 h 3904506"/>
              <a:gd name="connsiteX0" fmla="*/ 1724987 w 4069200"/>
              <a:gd name="connsiteY0" fmla="*/ 221 h 3904506"/>
              <a:gd name="connsiteX1" fmla="*/ 3726288 w 4069200"/>
              <a:gd name="connsiteY1" fmla="*/ 520085 h 3904506"/>
              <a:gd name="connsiteX2" fmla="*/ 4045567 w 4069200"/>
              <a:gd name="connsiteY2" fmla="*/ 2363461 h 3904506"/>
              <a:gd name="connsiteX3" fmla="*/ 3461851 w 4069200"/>
              <a:gd name="connsiteY3" fmla="*/ 3482342 h 3904506"/>
              <a:gd name="connsiteX4" fmla="*/ 2061551 w 4069200"/>
              <a:gd name="connsiteY4" fmla="*/ 3899430 h 3904506"/>
              <a:gd name="connsiteX5" fmla="*/ 862965 w 4069200"/>
              <a:gd name="connsiteY5" fmla="*/ 3708951 h 3904506"/>
              <a:gd name="connsiteX6" fmla="*/ 137482 w 4069200"/>
              <a:gd name="connsiteY6" fmla="*/ 3695534 h 3904506"/>
              <a:gd name="connsiteX7" fmla="*/ 346472 w 4069200"/>
              <a:gd name="connsiteY7" fmla="*/ 3253572 h 3904506"/>
              <a:gd name="connsiteX8" fmla="*/ 546 w 4069200"/>
              <a:gd name="connsiteY8" fmla="*/ 2288565 h 3904506"/>
              <a:gd name="connsiteX9" fmla="*/ 455212 w 4069200"/>
              <a:gd name="connsiteY9" fmla="*/ 558564 h 3904506"/>
              <a:gd name="connsiteX10" fmla="*/ 1724987 w 4069200"/>
              <a:gd name="connsiteY10" fmla="*/ 221 h 390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9200" h="3904506">
                <a:moveTo>
                  <a:pt x="1724987" y="221"/>
                </a:moveTo>
                <a:cubicBezTo>
                  <a:pt x="2270166" y="-6192"/>
                  <a:pt x="3339523" y="126214"/>
                  <a:pt x="3726288" y="520085"/>
                </a:cubicBezTo>
                <a:cubicBezTo>
                  <a:pt x="4113053" y="913957"/>
                  <a:pt x="4089640" y="1869752"/>
                  <a:pt x="4045567" y="2363461"/>
                </a:cubicBezTo>
                <a:cubicBezTo>
                  <a:pt x="4001494" y="2857170"/>
                  <a:pt x="3792520" y="3226347"/>
                  <a:pt x="3461851" y="3482342"/>
                </a:cubicBezTo>
                <a:cubicBezTo>
                  <a:pt x="3131182" y="3738337"/>
                  <a:pt x="2494699" y="3861662"/>
                  <a:pt x="2061551" y="3899430"/>
                </a:cubicBezTo>
                <a:cubicBezTo>
                  <a:pt x="1628403" y="3937198"/>
                  <a:pt x="1201721" y="3753295"/>
                  <a:pt x="862965" y="3708951"/>
                </a:cubicBezTo>
                <a:cubicBezTo>
                  <a:pt x="524209" y="3664607"/>
                  <a:pt x="275450" y="3831634"/>
                  <a:pt x="137482" y="3695534"/>
                </a:cubicBezTo>
                <a:cubicBezTo>
                  <a:pt x="114072" y="3672441"/>
                  <a:pt x="457431" y="3420413"/>
                  <a:pt x="346472" y="3253572"/>
                </a:cubicBezTo>
                <a:cubicBezTo>
                  <a:pt x="302118" y="3014634"/>
                  <a:pt x="12014" y="2738055"/>
                  <a:pt x="546" y="2288565"/>
                </a:cubicBezTo>
                <a:cubicBezTo>
                  <a:pt x="-10922" y="1839075"/>
                  <a:pt x="158933" y="935515"/>
                  <a:pt x="455212" y="558564"/>
                </a:cubicBezTo>
                <a:cubicBezTo>
                  <a:pt x="751491" y="181613"/>
                  <a:pt x="1179808" y="6634"/>
                  <a:pt x="1724987" y="221"/>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3005D69-5B2A-5BAF-21D7-7DC097EA9222}"/>
              </a:ext>
            </a:extLst>
          </p:cNvPr>
          <p:cNvSpPr>
            <a:spLocks noGrp="1"/>
          </p:cNvSpPr>
          <p:nvPr>
            <p:ph type="title"/>
          </p:nvPr>
        </p:nvSpPr>
        <p:spPr>
          <a:xfrm>
            <a:off x="7748869" y="1601926"/>
            <a:ext cx="3515336" cy="2348330"/>
          </a:xfrm>
        </p:spPr>
        <p:txBody>
          <a:bodyPr vert="horz" lIns="91440" tIns="45720" rIns="91440" bIns="45720" rtlCol="0" anchor="ctr">
            <a:normAutofit fontScale="90000"/>
          </a:bodyPr>
          <a:lstStyle/>
          <a:p>
            <a:pPr algn="ctr"/>
            <a:r>
              <a:rPr lang="en-US" sz="3000" dirty="0" err="1">
                <a:latin typeface="Cavolini" panose="03000502040302020204" pitchFamily="66" charset="0"/>
                <a:cs typeface="Cavolini" panose="03000502040302020204" pitchFamily="66" charset="0"/>
              </a:rPr>
              <a:t>Δρ</a:t>
            </a:r>
            <a:r>
              <a:rPr lang="en-US" sz="3000" dirty="0">
                <a:latin typeface="Cavolini" panose="03000502040302020204" pitchFamily="66" charset="0"/>
                <a:cs typeface="Cavolini" panose="03000502040302020204" pitchFamily="66" charset="0"/>
              </a:rPr>
              <a:t>αστηριότητα στην ολομέλεια</a:t>
            </a:r>
            <a:br>
              <a:rPr lang="el-GR" sz="3000" b="0" dirty="0">
                <a:latin typeface="Cavolini" panose="03000502040302020204" pitchFamily="66" charset="0"/>
                <a:cs typeface="Cavolini" panose="03000502040302020204" pitchFamily="66" charset="0"/>
              </a:rPr>
            </a:br>
            <a:r>
              <a:rPr lang="el-GR" sz="3000" b="0" dirty="0">
                <a:latin typeface="Cavolini" panose="03000502040302020204" pitchFamily="66" charset="0"/>
                <a:cs typeface="Cavolini" panose="03000502040302020204" pitchFamily="66" charset="0"/>
              </a:rPr>
              <a:t> </a:t>
            </a:r>
            <a:br>
              <a:rPr lang="el-GR" sz="3000" b="0" dirty="0">
                <a:latin typeface="Cavolini" panose="03000502040302020204" pitchFamily="66" charset="0"/>
                <a:cs typeface="Cavolini" panose="03000502040302020204" pitchFamily="66" charset="0"/>
              </a:rPr>
            </a:br>
            <a:r>
              <a:rPr lang="el-GR" sz="3000" b="0" dirty="0">
                <a:latin typeface="Cavolini" panose="03000502040302020204" pitchFamily="66" charset="0"/>
                <a:cs typeface="Cavolini" panose="03000502040302020204" pitchFamily="66" charset="0"/>
              </a:rPr>
              <a:t>Οι φόβοι του Φοίβου</a:t>
            </a:r>
            <a:endParaRPr lang="en-US" sz="3000" b="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2643329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3" name="Rectangle 12">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0086" y="335066"/>
            <a:ext cx="7441203" cy="6013686"/>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9246" y="762711"/>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F3DD0E44-F61B-418C-4319-CF5CA02BCBB2}"/>
              </a:ext>
            </a:extLst>
          </p:cNvPr>
          <p:cNvSpPr>
            <a:spLocks noGrp="1"/>
          </p:cNvSpPr>
          <p:nvPr>
            <p:ph type="title"/>
          </p:nvPr>
        </p:nvSpPr>
        <p:spPr>
          <a:xfrm>
            <a:off x="7627595" y="1407381"/>
            <a:ext cx="4349526" cy="2904121"/>
          </a:xfrm>
        </p:spPr>
        <p:txBody>
          <a:bodyPr vert="horz" lIns="91440" tIns="45720" rIns="91440" bIns="45720" rtlCol="0" anchor="ctr">
            <a:normAutofit/>
          </a:bodyPr>
          <a:lstStyle/>
          <a:p>
            <a:pPr algn="ctr"/>
            <a:r>
              <a:rPr lang="el-GR" sz="3600" dirty="0">
                <a:latin typeface="Cavolini" panose="03000502040302020204" pitchFamily="66" charset="0"/>
                <a:cs typeface="Cavolini" panose="03000502040302020204" pitchFamily="66" charset="0"/>
              </a:rPr>
              <a:t>Δραστηριότητα σε ζευγάρια</a:t>
            </a:r>
            <a:br>
              <a:rPr lang="el-GR" sz="3600" b="0" dirty="0">
                <a:latin typeface="Cavolini" panose="03000502040302020204" pitchFamily="66" charset="0"/>
                <a:cs typeface="Cavolini" panose="03000502040302020204" pitchFamily="66" charset="0"/>
              </a:rPr>
            </a:br>
            <a:br>
              <a:rPr lang="el-GR" sz="3600" b="0" dirty="0">
                <a:latin typeface="Cavolini" panose="03000502040302020204" pitchFamily="66" charset="0"/>
                <a:cs typeface="Cavolini" panose="03000502040302020204" pitchFamily="66" charset="0"/>
              </a:rPr>
            </a:br>
            <a:r>
              <a:rPr lang="el-GR" sz="3600" b="0" dirty="0">
                <a:latin typeface="Cavolini" panose="03000502040302020204" pitchFamily="66" charset="0"/>
                <a:cs typeface="Cavolini" panose="03000502040302020204" pitchFamily="66" charset="0"/>
              </a:rPr>
              <a:t>Περίγραμμα φάλαινας</a:t>
            </a:r>
            <a:endParaRPr lang="en-US" sz="3600" b="0" dirty="0">
              <a:latin typeface="Cavolini" panose="03000502040302020204" pitchFamily="66" charset="0"/>
              <a:cs typeface="Cavolini" panose="03000502040302020204" pitchFamily="66" charset="0"/>
            </a:endParaRPr>
          </a:p>
        </p:txBody>
      </p:sp>
      <p:pic>
        <p:nvPicPr>
          <p:cNvPr id="4" name="Content Placeholder 3" descr="900+ δωρεάν εικόνες για Marine Mammals και Θηλαστικό Ζώο">
            <a:extLst>
              <a:ext uri="{FF2B5EF4-FFF2-40B4-BE49-F238E27FC236}">
                <a16:creationId xmlns:a16="http://schemas.microsoft.com/office/drawing/2014/main" id="{E616AAA0-5578-9152-EF24-58070159D5B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4470"/>
          <a:stretch/>
        </p:blipFill>
        <p:spPr bwMode="auto">
          <a:xfrm>
            <a:off x="710344" y="1301418"/>
            <a:ext cx="6917251" cy="4018433"/>
          </a:xfrm>
          <a:prstGeom prst="rect">
            <a:avLst/>
          </a:prstGeom>
          <a:pattFill prst="pct70">
            <a:fgClr>
              <a:schemeClr val="accent1"/>
            </a:fgClr>
            <a:bgClr>
              <a:schemeClr val="bg1"/>
            </a:bgClr>
          </a:pattFill>
          <a:extLst>
            <a:ext uri="{53640926-AAD7-44D8-BBD7-CCE9431645EC}">
              <a14:shadowObscured xmlns:a14="http://schemas.microsoft.com/office/drawing/2010/main"/>
            </a:ext>
          </a:extLst>
        </p:spPr>
      </p:pic>
      <p:sp>
        <p:nvSpPr>
          <p:cNvPr id="19" name="Freeform: Shape 18">
            <a:extLst>
              <a:ext uri="{FF2B5EF4-FFF2-40B4-BE49-F238E27FC236}">
                <a16:creationId xmlns:a16="http://schemas.microsoft.com/office/drawing/2014/main" id="{33366780-B46E-437C-812E-406B7500D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7663" y="782008"/>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29074739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6" name="Rectangle 15">
            <a:extLst>
              <a:ext uri="{FF2B5EF4-FFF2-40B4-BE49-F238E27FC236}">
                <a16:creationId xmlns:a16="http://schemas.microsoft.com/office/drawing/2014/main" id="{4293528E-0CA3-4E56-B7A0-091C0AB0C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ild afraid Vectors &amp; Illustrations for Free Download | Freepik">
            <a:extLst>
              <a:ext uri="{FF2B5EF4-FFF2-40B4-BE49-F238E27FC236}">
                <a16:creationId xmlns:a16="http://schemas.microsoft.com/office/drawing/2014/main" id="{48A45ADE-CB9A-BC42-D3F2-7257E36327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90" r="17575" b="3"/>
          <a:stretch/>
        </p:blipFill>
        <p:spPr bwMode="auto">
          <a:xfrm>
            <a:off x="3824173" y="1"/>
            <a:ext cx="3839216" cy="3429000"/>
          </a:xfrm>
          <a:prstGeom prst="rect">
            <a:avLst/>
          </a:prstGeom>
          <a:noFill/>
        </p:spPr>
      </p:pic>
      <p:pic>
        <p:nvPicPr>
          <p:cNvPr id="5" name="Picture 4" descr="Premium Vector | A boy terrified of a situation with fear afraid of  something">
            <a:extLst>
              <a:ext uri="{FF2B5EF4-FFF2-40B4-BE49-F238E27FC236}">
                <a16:creationId xmlns:a16="http://schemas.microsoft.com/office/drawing/2014/main" id="{0B7CC338-A21C-47B9-79FA-9BB2596C1C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423"/>
          <a:stretch/>
        </p:blipFill>
        <p:spPr bwMode="auto">
          <a:xfrm>
            <a:off x="20" y="1"/>
            <a:ext cx="3827995" cy="3429000"/>
          </a:xfrm>
          <a:prstGeom prst="rect">
            <a:avLst/>
          </a:prstGeom>
          <a:noFill/>
        </p:spPr>
      </p:pic>
      <p:pic>
        <p:nvPicPr>
          <p:cNvPr id="6" name="Picture 5" descr="Nightmare Open Fear of the dark, fear, child, sleep png | PNGEgg">
            <a:extLst>
              <a:ext uri="{FF2B5EF4-FFF2-40B4-BE49-F238E27FC236}">
                <a16:creationId xmlns:a16="http://schemas.microsoft.com/office/drawing/2014/main" id="{397B1EA0-2646-F163-83CE-A1D2163916A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9560" r="81539"/>
                    </a14:imgEffect>
                  </a14:imgLayer>
                </a14:imgProps>
              </a:ext>
              <a:ext uri="{28A0092B-C50C-407E-A947-70E740481C1C}">
                <a14:useLocalDpi xmlns:a14="http://schemas.microsoft.com/office/drawing/2010/main" val="0"/>
              </a:ext>
            </a:extLst>
          </a:blip>
          <a:srcRect l="7063" r="-3" b="-3"/>
          <a:stretch/>
        </p:blipFill>
        <p:spPr bwMode="auto">
          <a:xfrm>
            <a:off x="20" y="3429001"/>
            <a:ext cx="3827995" cy="3428999"/>
          </a:xfrm>
          <a:prstGeom prst="rect">
            <a:avLst/>
          </a:prstGeom>
          <a:noFill/>
          <a:extLst>
            <a:ext uri="{53640926-AAD7-44D8-BBD7-CCE9431645EC}">
              <a14:shadowObscured xmlns:a14="http://schemas.microsoft.com/office/drawing/2010/main"/>
            </a:ext>
          </a:extLst>
        </p:spPr>
      </p:pic>
      <p:pic>
        <p:nvPicPr>
          <p:cNvPr id="4" name="Content Placeholder 3" descr="Scared boy being afraid a spider cartoon Vector Image">
            <a:extLst>
              <a:ext uri="{FF2B5EF4-FFF2-40B4-BE49-F238E27FC236}">
                <a16:creationId xmlns:a16="http://schemas.microsoft.com/office/drawing/2014/main" id="{BF172BB1-A268-06DD-1AC6-694E66CBBAA2}"/>
              </a:ext>
            </a:extLst>
          </p:cNvPr>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11528"/>
          <a:stretch/>
        </p:blipFill>
        <p:spPr bwMode="auto">
          <a:xfrm>
            <a:off x="3824173" y="3428999"/>
            <a:ext cx="3828015" cy="3429001"/>
          </a:xfrm>
          <a:prstGeom prst="rect">
            <a:avLst/>
          </a:prstGeom>
          <a:noFill/>
          <a:extLst>
            <a:ext uri="{53640926-AAD7-44D8-BBD7-CCE9431645EC}">
              <a14:shadowObscured xmlns:a14="http://schemas.microsoft.com/office/drawing/2010/main"/>
            </a:ext>
          </a:extLst>
        </p:spPr>
      </p:pic>
      <p:sp>
        <p:nvSpPr>
          <p:cNvPr id="18" name="Freeform: Shape 17">
            <a:extLst>
              <a:ext uri="{FF2B5EF4-FFF2-40B4-BE49-F238E27FC236}">
                <a16:creationId xmlns:a16="http://schemas.microsoft.com/office/drawing/2014/main" id="{D59016F0-E1A4-4D1A-BD3A-114A3EB23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22">
            <a:off x="7166572" y="922815"/>
            <a:ext cx="4530314" cy="3480604"/>
          </a:xfrm>
          <a:custGeom>
            <a:avLst/>
            <a:gdLst>
              <a:gd name="connsiteX0" fmla="*/ 1725103 w 4074868"/>
              <a:gd name="connsiteY0" fmla="*/ 738 h 3854233"/>
              <a:gd name="connsiteX1" fmla="*/ 3726404 w 4074868"/>
              <a:gd name="connsiteY1" fmla="*/ 520602 h 3854233"/>
              <a:gd name="connsiteX2" fmla="*/ 4045683 w 4074868"/>
              <a:gd name="connsiteY2" fmla="*/ 2363978 h 3854233"/>
              <a:gd name="connsiteX3" fmla="*/ 3385996 w 4074868"/>
              <a:gd name="connsiteY3" fmla="*/ 3470418 h 3854233"/>
              <a:gd name="connsiteX4" fmla="*/ 1974843 w 4074868"/>
              <a:gd name="connsiteY4" fmla="*/ 3850183 h 3854233"/>
              <a:gd name="connsiteX5" fmla="*/ 873934 w 4074868"/>
              <a:gd name="connsiteY5" fmla="*/ 3672146 h 3854233"/>
              <a:gd name="connsiteX6" fmla="*/ 213568 w 4074868"/>
              <a:gd name="connsiteY6" fmla="*/ 3696051 h 3854233"/>
              <a:gd name="connsiteX7" fmla="*/ 346588 w 4074868"/>
              <a:gd name="connsiteY7" fmla="*/ 3254089 h 3854233"/>
              <a:gd name="connsiteX8" fmla="*/ 662 w 4074868"/>
              <a:gd name="connsiteY8" fmla="*/ 2289082 h 3854233"/>
              <a:gd name="connsiteX9" fmla="*/ 422770 w 4074868"/>
              <a:gd name="connsiteY9" fmla="*/ 459554 h 3854233"/>
              <a:gd name="connsiteX10" fmla="*/ 1725103 w 4074868"/>
              <a:gd name="connsiteY10" fmla="*/ 738 h 3854233"/>
              <a:gd name="connsiteX0" fmla="*/ 1724987 w 4074752"/>
              <a:gd name="connsiteY0" fmla="*/ 221 h 3853716"/>
              <a:gd name="connsiteX1" fmla="*/ 3726288 w 4074752"/>
              <a:gd name="connsiteY1" fmla="*/ 520085 h 3853716"/>
              <a:gd name="connsiteX2" fmla="*/ 4045567 w 4074752"/>
              <a:gd name="connsiteY2" fmla="*/ 2363461 h 3853716"/>
              <a:gd name="connsiteX3" fmla="*/ 3385880 w 4074752"/>
              <a:gd name="connsiteY3" fmla="*/ 3469901 h 3853716"/>
              <a:gd name="connsiteX4" fmla="*/ 1974727 w 4074752"/>
              <a:gd name="connsiteY4" fmla="*/ 3849666 h 3853716"/>
              <a:gd name="connsiteX5" fmla="*/ 873818 w 4074752"/>
              <a:gd name="connsiteY5" fmla="*/ 3671629 h 3853716"/>
              <a:gd name="connsiteX6" fmla="*/ 213452 w 4074752"/>
              <a:gd name="connsiteY6" fmla="*/ 3695534 h 3853716"/>
              <a:gd name="connsiteX7" fmla="*/ 346472 w 4074752"/>
              <a:gd name="connsiteY7" fmla="*/ 3253572 h 3853716"/>
              <a:gd name="connsiteX8" fmla="*/ 546 w 4074752"/>
              <a:gd name="connsiteY8" fmla="*/ 2288565 h 3853716"/>
              <a:gd name="connsiteX9" fmla="*/ 455212 w 4074752"/>
              <a:gd name="connsiteY9" fmla="*/ 558564 h 3853716"/>
              <a:gd name="connsiteX10" fmla="*/ 1724987 w 4074752"/>
              <a:gd name="connsiteY10" fmla="*/ 221 h 3853716"/>
              <a:gd name="connsiteX0" fmla="*/ 1724987 w 4074752"/>
              <a:gd name="connsiteY0" fmla="*/ 221 h 3853716"/>
              <a:gd name="connsiteX1" fmla="*/ 3726288 w 4074752"/>
              <a:gd name="connsiteY1" fmla="*/ 520085 h 3853716"/>
              <a:gd name="connsiteX2" fmla="*/ 4045567 w 4074752"/>
              <a:gd name="connsiteY2" fmla="*/ 2363461 h 3853716"/>
              <a:gd name="connsiteX3" fmla="*/ 3385880 w 4074752"/>
              <a:gd name="connsiteY3" fmla="*/ 3469901 h 3853716"/>
              <a:gd name="connsiteX4" fmla="*/ 1974727 w 4074752"/>
              <a:gd name="connsiteY4" fmla="*/ 3849666 h 3853716"/>
              <a:gd name="connsiteX5" fmla="*/ 873818 w 4074752"/>
              <a:gd name="connsiteY5" fmla="*/ 3671629 h 3853716"/>
              <a:gd name="connsiteX6" fmla="*/ 137482 w 4074752"/>
              <a:gd name="connsiteY6" fmla="*/ 3695534 h 3853716"/>
              <a:gd name="connsiteX7" fmla="*/ 346472 w 4074752"/>
              <a:gd name="connsiteY7" fmla="*/ 3253572 h 3853716"/>
              <a:gd name="connsiteX8" fmla="*/ 546 w 4074752"/>
              <a:gd name="connsiteY8" fmla="*/ 2288565 h 3853716"/>
              <a:gd name="connsiteX9" fmla="*/ 455212 w 4074752"/>
              <a:gd name="connsiteY9" fmla="*/ 558564 h 3853716"/>
              <a:gd name="connsiteX10" fmla="*/ 1724987 w 4074752"/>
              <a:gd name="connsiteY10" fmla="*/ 221 h 3853716"/>
              <a:gd name="connsiteX0" fmla="*/ 1724987 w 4074752"/>
              <a:gd name="connsiteY0" fmla="*/ 221 h 3855784"/>
              <a:gd name="connsiteX1" fmla="*/ 3726288 w 4074752"/>
              <a:gd name="connsiteY1" fmla="*/ 520085 h 3855784"/>
              <a:gd name="connsiteX2" fmla="*/ 4045567 w 4074752"/>
              <a:gd name="connsiteY2" fmla="*/ 2363461 h 3855784"/>
              <a:gd name="connsiteX3" fmla="*/ 3385880 w 4074752"/>
              <a:gd name="connsiteY3" fmla="*/ 3469901 h 3855784"/>
              <a:gd name="connsiteX4" fmla="*/ 1974727 w 4074752"/>
              <a:gd name="connsiteY4" fmla="*/ 3849666 h 3855784"/>
              <a:gd name="connsiteX5" fmla="*/ 873818 w 4074752"/>
              <a:gd name="connsiteY5" fmla="*/ 3671629 h 3855784"/>
              <a:gd name="connsiteX6" fmla="*/ 137482 w 4074752"/>
              <a:gd name="connsiteY6" fmla="*/ 3695534 h 3855784"/>
              <a:gd name="connsiteX7" fmla="*/ 346472 w 4074752"/>
              <a:gd name="connsiteY7" fmla="*/ 3253572 h 3855784"/>
              <a:gd name="connsiteX8" fmla="*/ 546 w 4074752"/>
              <a:gd name="connsiteY8" fmla="*/ 2288565 h 3855784"/>
              <a:gd name="connsiteX9" fmla="*/ 455212 w 4074752"/>
              <a:gd name="connsiteY9" fmla="*/ 558564 h 3855784"/>
              <a:gd name="connsiteX10" fmla="*/ 1724987 w 4074752"/>
              <a:gd name="connsiteY10" fmla="*/ 221 h 3855784"/>
              <a:gd name="connsiteX0" fmla="*/ 1724987 w 4074752"/>
              <a:gd name="connsiteY0" fmla="*/ 221 h 3902810"/>
              <a:gd name="connsiteX1" fmla="*/ 3726288 w 4074752"/>
              <a:gd name="connsiteY1" fmla="*/ 520085 h 3902810"/>
              <a:gd name="connsiteX2" fmla="*/ 4045567 w 4074752"/>
              <a:gd name="connsiteY2" fmla="*/ 2363461 h 3902810"/>
              <a:gd name="connsiteX3" fmla="*/ 3385880 w 4074752"/>
              <a:gd name="connsiteY3" fmla="*/ 3469901 h 3902810"/>
              <a:gd name="connsiteX4" fmla="*/ 2061551 w 4074752"/>
              <a:gd name="connsiteY4" fmla="*/ 3899430 h 3902810"/>
              <a:gd name="connsiteX5" fmla="*/ 873818 w 4074752"/>
              <a:gd name="connsiteY5" fmla="*/ 3671629 h 3902810"/>
              <a:gd name="connsiteX6" fmla="*/ 137482 w 4074752"/>
              <a:gd name="connsiteY6" fmla="*/ 3695534 h 3902810"/>
              <a:gd name="connsiteX7" fmla="*/ 346472 w 4074752"/>
              <a:gd name="connsiteY7" fmla="*/ 3253572 h 3902810"/>
              <a:gd name="connsiteX8" fmla="*/ 546 w 4074752"/>
              <a:gd name="connsiteY8" fmla="*/ 2288565 h 3902810"/>
              <a:gd name="connsiteX9" fmla="*/ 455212 w 4074752"/>
              <a:gd name="connsiteY9" fmla="*/ 558564 h 3902810"/>
              <a:gd name="connsiteX10" fmla="*/ 1724987 w 4074752"/>
              <a:gd name="connsiteY10" fmla="*/ 221 h 3902810"/>
              <a:gd name="connsiteX0" fmla="*/ 1724987 w 4069200"/>
              <a:gd name="connsiteY0" fmla="*/ 221 h 3902448"/>
              <a:gd name="connsiteX1" fmla="*/ 3726288 w 4069200"/>
              <a:gd name="connsiteY1" fmla="*/ 520085 h 3902448"/>
              <a:gd name="connsiteX2" fmla="*/ 4045567 w 4069200"/>
              <a:gd name="connsiteY2" fmla="*/ 2363461 h 3902448"/>
              <a:gd name="connsiteX3" fmla="*/ 3461851 w 4069200"/>
              <a:gd name="connsiteY3" fmla="*/ 3482342 h 3902448"/>
              <a:gd name="connsiteX4" fmla="*/ 2061551 w 4069200"/>
              <a:gd name="connsiteY4" fmla="*/ 3899430 h 3902448"/>
              <a:gd name="connsiteX5" fmla="*/ 873818 w 4069200"/>
              <a:gd name="connsiteY5" fmla="*/ 3671629 h 3902448"/>
              <a:gd name="connsiteX6" fmla="*/ 137482 w 4069200"/>
              <a:gd name="connsiteY6" fmla="*/ 3695534 h 3902448"/>
              <a:gd name="connsiteX7" fmla="*/ 346472 w 4069200"/>
              <a:gd name="connsiteY7" fmla="*/ 3253572 h 3902448"/>
              <a:gd name="connsiteX8" fmla="*/ 546 w 4069200"/>
              <a:gd name="connsiteY8" fmla="*/ 2288565 h 3902448"/>
              <a:gd name="connsiteX9" fmla="*/ 455212 w 4069200"/>
              <a:gd name="connsiteY9" fmla="*/ 558564 h 3902448"/>
              <a:gd name="connsiteX10" fmla="*/ 1724987 w 4069200"/>
              <a:gd name="connsiteY10" fmla="*/ 221 h 3902448"/>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506"/>
              <a:gd name="connsiteX1" fmla="*/ 3726288 w 4069200"/>
              <a:gd name="connsiteY1" fmla="*/ 520085 h 3904506"/>
              <a:gd name="connsiteX2" fmla="*/ 4045567 w 4069200"/>
              <a:gd name="connsiteY2" fmla="*/ 2363461 h 3904506"/>
              <a:gd name="connsiteX3" fmla="*/ 3461851 w 4069200"/>
              <a:gd name="connsiteY3" fmla="*/ 3482342 h 3904506"/>
              <a:gd name="connsiteX4" fmla="*/ 2061551 w 4069200"/>
              <a:gd name="connsiteY4" fmla="*/ 3899430 h 3904506"/>
              <a:gd name="connsiteX5" fmla="*/ 862965 w 4069200"/>
              <a:gd name="connsiteY5" fmla="*/ 3708951 h 3904506"/>
              <a:gd name="connsiteX6" fmla="*/ 137482 w 4069200"/>
              <a:gd name="connsiteY6" fmla="*/ 3695534 h 3904506"/>
              <a:gd name="connsiteX7" fmla="*/ 346472 w 4069200"/>
              <a:gd name="connsiteY7" fmla="*/ 3253572 h 3904506"/>
              <a:gd name="connsiteX8" fmla="*/ 546 w 4069200"/>
              <a:gd name="connsiteY8" fmla="*/ 2288565 h 3904506"/>
              <a:gd name="connsiteX9" fmla="*/ 455212 w 4069200"/>
              <a:gd name="connsiteY9" fmla="*/ 558564 h 3904506"/>
              <a:gd name="connsiteX10" fmla="*/ 1724987 w 4069200"/>
              <a:gd name="connsiteY10" fmla="*/ 221 h 3904506"/>
              <a:gd name="connsiteX0" fmla="*/ 1724987 w 4069200"/>
              <a:gd name="connsiteY0" fmla="*/ 221 h 3904506"/>
              <a:gd name="connsiteX1" fmla="*/ 3726288 w 4069200"/>
              <a:gd name="connsiteY1" fmla="*/ 520085 h 3904506"/>
              <a:gd name="connsiteX2" fmla="*/ 4045567 w 4069200"/>
              <a:gd name="connsiteY2" fmla="*/ 2363461 h 3904506"/>
              <a:gd name="connsiteX3" fmla="*/ 3461851 w 4069200"/>
              <a:gd name="connsiteY3" fmla="*/ 3482342 h 3904506"/>
              <a:gd name="connsiteX4" fmla="*/ 2061551 w 4069200"/>
              <a:gd name="connsiteY4" fmla="*/ 3899430 h 3904506"/>
              <a:gd name="connsiteX5" fmla="*/ 862965 w 4069200"/>
              <a:gd name="connsiteY5" fmla="*/ 3708951 h 3904506"/>
              <a:gd name="connsiteX6" fmla="*/ 137482 w 4069200"/>
              <a:gd name="connsiteY6" fmla="*/ 3695534 h 3904506"/>
              <a:gd name="connsiteX7" fmla="*/ 346472 w 4069200"/>
              <a:gd name="connsiteY7" fmla="*/ 3253572 h 3904506"/>
              <a:gd name="connsiteX8" fmla="*/ 546 w 4069200"/>
              <a:gd name="connsiteY8" fmla="*/ 2288565 h 3904506"/>
              <a:gd name="connsiteX9" fmla="*/ 455212 w 4069200"/>
              <a:gd name="connsiteY9" fmla="*/ 558564 h 3904506"/>
              <a:gd name="connsiteX10" fmla="*/ 1724987 w 4069200"/>
              <a:gd name="connsiteY10" fmla="*/ 221 h 390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9200" h="3904506">
                <a:moveTo>
                  <a:pt x="1724987" y="221"/>
                </a:moveTo>
                <a:cubicBezTo>
                  <a:pt x="2270166" y="-6192"/>
                  <a:pt x="3339523" y="126214"/>
                  <a:pt x="3726288" y="520085"/>
                </a:cubicBezTo>
                <a:cubicBezTo>
                  <a:pt x="4113053" y="913957"/>
                  <a:pt x="4089640" y="1869752"/>
                  <a:pt x="4045567" y="2363461"/>
                </a:cubicBezTo>
                <a:cubicBezTo>
                  <a:pt x="4001494" y="2857170"/>
                  <a:pt x="3792520" y="3226347"/>
                  <a:pt x="3461851" y="3482342"/>
                </a:cubicBezTo>
                <a:cubicBezTo>
                  <a:pt x="3131182" y="3738337"/>
                  <a:pt x="2494699" y="3861662"/>
                  <a:pt x="2061551" y="3899430"/>
                </a:cubicBezTo>
                <a:cubicBezTo>
                  <a:pt x="1628403" y="3937198"/>
                  <a:pt x="1201721" y="3753295"/>
                  <a:pt x="862965" y="3708951"/>
                </a:cubicBezTo>
                <a:cubicBezTo>
                  <a:pt x="524209" y="3664607"/>
                  <a:pt x="275450" y="3831634"/>
                  <a:pt x="137482" y="3695534"/>
                </a:cubicBezTo>
                <a:cubicBezTo>
                  <a:pt x="114072" y="3672441"/>
                  <a:pt x="457431" y="3420413"/>
                  <a:pt x="346472" y="3253572"/>
                </a:cubicBezTo>
                <a:cubicBezTo>
                  <a:pt x="302118" y="3014634"/>
                  <a:pt x="12014" y="2738055"/>
                  <a:pt x="546" y="2288565"/>
                </a:cubicBezTo>
                <a:cubicBezTo>
                  <a:pt x="-10922" y="1839075"/>
                  <a:pt x="158933" y="935515"/>
                  <a:pt x="455212" y="558564"/>
                </a:cubicBezTo>
                <a:cubicBezTo>
                  <a:pt x="751491" y="181613"/>
                  <a:pt x="1179808" y="6634"/>
                  <a:pt x="1724987" y="221"/>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046DFE1C-DB50-451E-A917-804DFC888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22">
            <a:off x="7177968" y="978803"/>
            <a:ext cx="4530314" cy="3480604"/>
          </a:xfrm>
          <a:custGeom>
            <a:avLst/>
            <a:gdLst>
              <a:gd name="connsiteX0" fmla="*/ 1725103 w 4074868"/>
              <a:gd name="connsiteY0" fmla="*/ 738 h 3854233"/>
              <a:gd name="connsiteX1" fmla="*/ 3726404 w 4074868"/>
              <a:gd name="connsiteY1" fmla="*/ 520602 h 3854233"/>
              <a:gd name="connsiteX2" fmla="*/ 4045683 w 4074868"/>
              <a:gd name="connsiteY2" fmla="*/ 2363978 h 3854233"/>
              <a:gd name="connsiteX3" fmla="*/ 3385996 w 4074868"/>
              <a:gd name="connsiteY3" fmla="*/ 3470418 h 3854233"/>
              <a:gd name="connsiteX4" fmla="*/ 1974843 w 4074868"/>
              <a:gd name="connsiteY4" fmla="*/ 3850183 h 3854233"/>
              <a:gd name="connsiteX5" fmla="*/ 873934 w 4074868"/>
              <a:gd name="connsiteY5" fmla="*/ 3672146 h 3854233"/>
              <a:gd name="connsiteX6" fmla="*/ 213568 w 4074868"/>
              <a:gd name="connsiteY6" fmla="*/ 3696051 h 3854233"/>
              <a:gd name="connsiteX7" fmla="*/ 346588 w 4074868"/>
              <a:gd name="connsiteY7" fmla="*/ 3254089 h 3854233"/>
              <a:gd name="connsiteX8" fmla="*/ 662 w 4074868"/>
              <a:gd name="connsiteY8" fmla="*/ 2289082 h 3854233"/>
              <a:gd name="connsiteX9" fmla="*/ 422770 w 4074868"/>
              <a:gd name="connsiteY9" fmla="*/ 459554 h 3854233"/>
              <a:gd name="connsiteX10" fmla="*/ 1725103 w 4074868"/>
              <a:gd name="connsiteY10" fmla="*/ 738 h 3854233"/>
              <a:gd name="connsiteX0" fmla="*/ 1724987 w 4074752"/>
              <a:gd name="connsiteY0" fmla="*/ 221 h 3853716"/>
              <a:gd name="connsiteX1" fmla="*/ 3726288 w 4074752"/>
              <a:gd name="connsiteY1" fmla="*/ 520085 h 3853716"/>
              <a:gd name="connsiteX2" fmla="*/ 4045567 w 4074752"/>
              <a:gd name="connsiteY2" fmla="*/ 2363461 h 3853716"/>
              <a:gd name="connsiteX3" fmla="*/ 3385880 w 4074752"/>
              <a:gd name="connsiteY3" fmla="*/ 3469901 h 3853716"/>
              <a:gd name="connsiteX4" fmla="*/ 1974727 w 4074752"/>
              <a:gd name="connsiteY4" fmla="*/ 3849666 h 3853716"/>
              <a:gd name="connsiteX5" fmla="*/ 873818 w 4074752"/>
              <a:gd name="connsiteY5" fmla="*/ 3671629 h 3853716"/>
              <a:gd name="connsiteX6" fmla="*/ 213452 w 4074752"/>
              <a:gd name="connsiteY6" fmla="*/ 3695534 h 3853716"/>
              <a:gd name="connsiteX7" fmla="*/ 346472 w 4074752"/>
              <a:gd name="connsiteY7" fmla="*/ 3253572 h 3853716"/>
              <a:gd name="connsiteX8" fmla="*/ 546 w 4074752"/>
              <a:gd name="connsiteY8" fmla="*/ 2288565 h 3853716"/>
              <a:gd name="connsiteX9" fmla="*/ 455212 w 4074752"/>
              <a:gd name="connsiteY9" fmla="*/ 558564 h 3853716"/>
              <a:gd name="connsiteX10" fmla="*/ 1724987 w 4074752"/>
              <a:gd name="connsiteY10" fmla="*/ 221 h 3853716"/>
              <a:gd name="connsiteX0" fmla="*/ 1724987 w 4074752"/>
              <a:gd name="connsiteY0" fmla="*/ 221 h 3853716"/>
              <a:gd name="connsiteX1" fmla="*/ 3726288 w 4074752"/>
              <a:gd name="connsiteY1" fmla="*/ 520085 h 3853716"/>
              <a:gd name="connsiteX2" fmla="*/ 4045567 w 4074752"/>
              <a:gd name="connsiteY2" fmla="*/ 2363461 h 3853716"/>
              <a:gd name="connsiteX3" fmla="*/ 3385880 w 4074752"/>
              <a:gd name="connsiteY3" fmla="*/ 3469901 h 3853716"/>
              <a:gd name="connsiteX4" fmla="*/ 1974727 w 4074752"/>
              <a:gd name="connsiteY4" fmla="*/ 3849666 h 3853716"/>
              <a:gd name="connsiteX5" fmla="*/ 873818 w 4074752"/>
              <a:gd name="connsiteY5" fmla="*/ 3671629 h 3853716"/>
              <a:gd name="connsiteX6" fmla="*/ 137482 w 4074752"/>
              <a:gd name="connsiteY6" fmla="*/ 3695534 h 3853716"/>
              <a:gd name="connsiteX7" fmla="*/ 346472 w 4074752"/>
              <a:gd name="connsiteY7" fmla="*/ 3253572 h 3853716"/>
              <a:gd name="connsiteX8" fmla="*/ 546 w 4074752"/>
              <a:gd name="connsiteY8" fmla="*/ 2288565 h 3853716"/>
              <a:gd name="connsiteX9" fmla="*/ 455212 w 4074752"/>
              <a:gd name="connsiteY9" fmla="*/ 558564 h 3853716"/>
              <a:gd name="connsiteX10" fmla="*/ 1724987 w 4074752"/>
              <a:gd name="connsiteY10" fmla="*/ 221 h 3853716"/>
              <a:gd name="connsiteX0" fmla="*/ 1724987 w 4074752"/>
              <a:gd name="connsiteY0" fmla="*/ 221 h 3855784"/>
              <a:gd name="connsiteX1" fmla="*/ 3726288 w 4074752"/>
              <a:gd name="connsiteY1" fmla="*/ 520085 h 3855784"/>
              <a:gd name="connsiteX2" fmla="*/ 4045567 w 4074752"/>
              <a:gd name="connsiteY2" fmla="*/ 2363461 h 3855784"/>
              <a:gd name="connsiteX3" fmla="*/ 3385880 w 4074752"/>
              <a:gd name="connsiteY3" fmla="*/ 3469901 h 3855784"/>
              <a:gd name="connsiteX4" fmla="*/ 1974727 w 4074752"/>
              <a:gd name="connsiteY4" fmla="*/ 3849666 h 3855784"/>
              <a:gd name="connsiteX5" fmla="*/ 873818 w 4074752"/>
              <a:gd name="connsiteY5" fmla="*/ 3671629 h 3855784"/>
              <a:gd name="connsiteX6" fmla="*/ 137482 w 4074752"/>
              <a:gd name="connsiteY6" fmla="*/ 3695534 h 3855784"/>
              <a:gd name="connsiteX7" fmla="*/ 346472 w 4074752"/>
              <a:gd name="connsiteY7" fmla="*/ 3253572 h 3855784"/>
              <a:gd name="connsiteX8" fmla="*/ 546 w 4074752"/>
              <a:gd name="connsiteY8" fmla="*/ 2288565 h 3855784"/>
              <a:gd name="connsiteX9" fmla="*/ 455212 w 4074752"/>
              <a:gd name="connsiteY9" fmla="*/ 558564 h 3855784"/>
              <a:gd name="connsiteX10" fmla="*/ 1724987 w 4074752"/>
              <a:gd name="connsiteY10" fmla="*/ 221 h 3855784"/>
              <a:gd name="connsiteX0" fmla="*/ 1724987 w 4074752"/>
              <a:gd name="connsiteY0" fmla="*/ 221 h 3902810"/>
              <a:gd name="connsiteX1" fmla="*/ 3726288 w 4074752"/>
              <a:gd name="connsiteY1" fmla="*/ 520085 h 3902810"/>
              <a:gd name="connsiteX2" fmla="*/ 4045567 w 4074752"/>
              <a:gd name="connsiteY2" fmla="*/ 2363461 h 3902810"/>
              <a:gd name="connsiteX3" fmla="*/ 3385880 w 4074752"/>
              <a:gd name="connsiteY3" fmla="*/ 3469901 h 3902810"/>
              <a:gd name="connsiteX4" fmla="*/ 2061551 w 4074752"/>
              <a:gd name="connsiteY4" fmla="*/ 3899430 h 3902810"/>
              <a:gd name="connsiteX5" fmla="*/ 873818 w 4074752"/>
              <a:gd name="connsiteY5" fmla="*/ 3671629 h 3902810"/>
              <a:gd name="connsiteX6" fmla="*/ 137482 w 4074752"/>
              <a:gd name="connsiteY6" fmla="*/ 3695534 h 3902810"/>
              <a:gd name="connsiteX7" fmla="*/ 346472 w 4074752"/>
              <a:gd name="connsiteY7" fmla="*/ 3253572 h 3902810"/>
              <a:gd name="connsiteX8" fmla="*/ 546 w 4074752"/>
              <a:gd name="connsiteY8" fmla="*/ 2288565 h 3902810"/>
              <a:gd name="connsiteX9" fmla="*/ 455212 w 4074752"/>
              <a:gd name="connsiteY9" fmla="*/ 558564 h 3902810"/>
              <a:gd name="connsiteX10" fmla="*/ 1724987 w 4074752"/>
              <a:gd name="connsiteY10" fmla="*/ 221 h 3902810"/>
              <a:gd name="connsiteX0" fmla="*/ 1724987 w 4069200"/>
              <a:gd name="connsiteY0" fmla="*/ 221 h 3902448"/>
              <a:gd name="connsiteX1" fmla="*/ 3726288 w 4069200"/>
              <a:gd name="connsiteY1" fmla="*/ 520085 h 3902448"/>
              <a:gd name="connsiteX2" fmla="*/ 4045567 w 4069200"/>
              <a:gd name="connsiteY2" fmla="*/ 2363461 h 3902448"/>
              <a:gd name="connsiteX3" fmla="*/ 3461851 w 4069200"/>
              <a:gd name="connsiteY3" fmla="*/ 3482342 h 3902448"/>
              <a:gd name="connsiteX4" fmla="*/ 2061551 w 4069200"/>
              <a:gd name="connsiteY4" fmla="*/ 3899430 h 3902448"/>
              <a:gd name="connsiteX5" fmla="*/ 873818 w 4069200"/>
              <a:gd name="connsiteY5" fmla="*/ 3671629 h 3902448"/>
              <a:gd name="connsiteX6" fmla="*/ 137482 w 4069200"/>
              <a:gd name="connsiteY6" fmla="*/ 3695534 h 3902448"/>
              <a:gd name="connsiteX7" fmla="*/ 346472 w 4069200"/>
              <a:gd name="connsiteY7" fmla="*/ 3253572 h 3902448"/>
              <a:gd name="connsiteX8" fmla="*/ 546 w 4069200"/>
              <a:gd name="connsiteY8" fmla="*/ 2288565 h 3902448"/>
              <a:gd name="connsiteX9" fmla="*/ 455212 w 4069200"/>
              <a:gd name="connsiteY9" fmla="*/ 558564 h 3902448"/>
              <a:gd name="connsiteX10" fmla="*/ 1724987 w 4069200"/>
              <a:gd name="connsiteY10" fmla="*/ 221 h 3902448"/>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506"/>
              <a:gd name="connsiteX1" fmla="*/ 3726288 w 4069200"/>
              <a:gd name="connsiteY1" fmla="*/ 520085 h 3904506"/>
              <a:gd name="connsiteX2" fmla="*/ 4045567 w 4069200"/>
              <a:gd name="connsiteY2" fmla="*/ 2363461 h 3904506"/>
              <a:gd name="connsiteX3" fmla="*/ 3461851 w 4069200"/>
              <a:gd name="connsiteY3" fmla="*/ 3482342 h 3904506"/>
              <a:gd name="connsiteX4" fmla="*/ 2061551 w 4069200"/>
              <a:gd name="connsiteY4" fmla="*/ 3899430 h 3904506"/>
              <a:gd name="connsiteX5" fmla="*/ 862965 w 4069200"/>
              <a:gd name="connsiteY5" fmla="*/ 3708951 h 3904506"/>
              <a:gd name="connsiteX6" fmla="*/ 137482 w 4069200"/>
              <a:gd name="connsiteY6" fmla="*/ 3695534 h 3904506"/>
              <a:gd name="connsiteX7" fmla="*/ 346472 w 4069200"/>
              <a:gd name="connsiteY7" fmla="*/ 3253572 h 3904506"/>
              <a:gd name="connsiteX8" fmla="*/ 546 w 4069200"/>
              <a:gd name="connsiteY8" fmla="*/ 2288565 h 3904506"/>
              <a:gd name="connsiteX9" fmla="*/ 455212 w 4069200"/>
              <a:gd name="connsiteY9" fmla="*/ 558564 h 3904506"/>
              <a:gd name="connsiteX10" fmla="*/ 1724987 w 4069200"/>
              <a:gd name="connsiteY10" fmla="*/ 221 h 3904506"/>
              <a:gd name="connsiteX0" fmla="*/ 1724987 w 4069200"/>
              <a:gd name="connsiteY0" fmla="*/ 221 h 3904506"/>
              <a:gd name="connsiteX1" fmla="*/ 3726288 w 4069200"/>
              <a:gd name="connsiteY1" fmla="*/ 520085 h 3904506"/>
              <a:gd name="connsiteX2" fmla="*/ 4045567 w 4069200"/>
              <a:gd name="connsiteY2" fmla="*/ 2363461 h 3904506"/>
              <a:gd name="connsiteX3" fmla="*/ 3461851 w 4069200"/>
              <a:gd name="connsiteY3" fmla="*/ 3482342 h 3904506"/>
              <a:gd name="connsiteX4" fmla="*/ 2061551 w 4069200"/>
              <a:gd name="connsiteY4" fmla="*/ 3899430 h 3904506"/>
              <a:gd name="connsiteX5" fmla="*/ 862965 w 4069200"/>
              <a:gd name="connsiteY5" fmla="*/ 3708951 h 3904506"/>
              <a:gd name="connsiteX6" fmla="*/ 137482 w 4069200"/>
              <a:gd name="connsiteY6" fmla="*/ 3695534 h 3904506"/>
              <a:gd name="connsiteX7" fmla="*/ 346472 w 4069200"/>
              <a:gd name="connsiteY7" fmla="*/ 3253572 h 3904506"/>
              <a:gd name="connsiteX8" fmla="*/ 546 w 4069200"/>
              <a:gd name="connsiteY8" fmla="*/ 2288565 h 3904506"/>
              <a:gd name="connsiteX9" fmla="*/ 455212 w 4069200"/>
              <a:gd name="connsiteY9" fmla="*/ 558564 h 3904506"/>
              <a:gd name="connsiteX10" fmla="*/ 1724987 w 4069200"/>
              <a:gd name="connsiteY10" fmla="*/ 221 h 390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9200" h="3904506">
                <a:moveTo>
                  <a:pt x="1724987" y="221"/>
                </a:moveTo>
                <a:cubicBezTo>
                  <a:pt x="2270166" y="-6192"/>
                  <a:pt x="3339523" y="126214"/>
                  <a:pt x="3726288" y="520085"/>
                </a:cubicBezTo>
                <a:cubicBezTo>
                  <a:pt x="4113053" y="913957"/>
                  <a:pt x="4089640" y="1869752"/>
                  <a:pt x="4045567" y="2363461"/>
                </a:cubicBezTo>
                <a:cubicBezTo>
                  <a:pt x="4001494" y="2857170"/>
                  <a:pt x="3792520" y="3226347"/>
                  <a:pt x="3461851" y="3482342"/>
                </a:cubicBezTo>
                <a:cubicBezTo>
                  <a:pt x="3131182" y="3738337"/>
                  <a:pt x="2494699" y="3861662"/>
                  <a:pt x="2061551" y="3899430"/>
                </a:cubicBezTo>
                <a:cubicBezTo>
                  <a:pt x="1628403" y="3937198"/>
                  <a:pt x="1201721" y="3753295"/>
                  <a:pt x="862965" y="3708951"/>
                </a:cubicBezTo>
                <a:cubicBezTo>
                  <a:pt x="524209" y="3664607"/>
                  <a:pt x="275450" y="3831634"/>
                  <a:pt x="137482" y="3695534"/>
                </a:cubicBezTo>
                <a:cubicBezTo>
                  <a:pt x="114072" y="3672441"/>
                  <a:pt x="457431" y="3420413"/>
                  <a:pt x="346472" y="3253572"/>
                </a:cubicBezTo>
                <a:cubicBezTo>
                  <a:pt x="302118" y="3014634"/>
                  <a:pt x="12014" y="2738055"/>
                  <a:pt x="546" y="2288565"/>
                </a:cubicBezTo>
                <a:cubicBezTo>
                  <a:pt x="-10922" y="1839075"/>
                  <a:pt x="158933" y="935515"/>
                  <a:pt x="455212" y="558564"/>
                </a:cubicBezTo>
                <a:cubicBezTo>
                  <a:pt x="751491" y="181613"/>
                  <a:pt x="1179808" y="6634"/>
                  <a:pt x="1724987" y="221"/>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BAB719C-8614-F825-D43B-D684DDC1B2AD}"/>
              </a:ext>
            </a:extLst>
          </p:cNvPr>
          <p:cNvSpPr>
            <a:spLocks noGrp="1"/>
          </p:cNvSpPr>
          <p:nvPr>
            <p:ph type="title"/>
          </p:nvPr>
        </p:nvSpPr>
        <p:spPr>
          <a:xfrm>
            <a:off x="7229476" y="1601926"/>
            <a:ext cx="4381500" cy="2348330"/>
          </a:xfrm>
        </p:spPr>
        <p:txBody>
          <a:bodyPr vert="horz" lIns="91440" tIns="45720" rIns="91440" bIns="45720" rtlCol="0" anchor="ctr">
            <a:noAutofit/>
          </a:bodyPr>
          <a:lstStyle/>
          <a:p>
            <a:pPr algn="ctr"/>
            <a:r>
              <a:rPr lang="el-GR" sz="4000" b="0" dirty="0">
                <a:latin typeface="Cavolini" panose="03000502040302020204" pitchFamily="66" charset="0"/>
                <a:cs typeface="Cavolini" panose="03000502040302020204" pitchFamily="66" charset="0"/>
              </a:rPr>
              <a:t>Εικόνες που παρουσιάζουν φόβο</a:t>
            </a:r>
            <a:endParaRPr lang="en-US" sz="4000" b="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4363323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30" name="Freeform: Shape 15">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31" name="Rectangle 17">
            <a:extLst>
              <a:ext uri="{FF2B5EF4-FFF2-40B4-BE49-F238E27FC236}">
                <a16:creationId xmlns:a16="http://schemas.microsoft.com/office/drawing/2014/main" id="{4293528E-0CA3-4E56-B7A0-091C0AB0C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artoon kids playing on seesaw in park Royalty Free Vector">
            <a:extLst>
              <a:ext uri="{FF2B5EF4-FFF2-40B4-BE49-F238E27FC236}">
                <a16:creationId xmlns:a16="http://schemas.microsoft.com/office/drawing/2014/main" id="{F2CE5F56-F163-65CE-C29F-28882DA377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02" r="-1" b="2951"/>
          <a:stretch/>
        </p:blipFill>
        <p:spPr bwMode="auto">
          <a:xfrm>
            <a:off x="3824173" y="1"/>
            <a:ext cx="3839216" cy="3429000"/>
          </a:xfrm>
          <a:prstGeom prst="rect">
            <a:avLst/>
          </a:prstGeom>
          <a:noFill/>
          <a:extLst>
            <a:ext uri="{53640926-AAD7-44D8-BBD7-CCE9431645EC}">
              <a14:shadowObscured xmlns:a14="http://schemas.microsoft.com/office/drawing/2010/main"/>
            </a:ext>
          </a:extLst>
        </p:spPr>
      </p:pic>
      <p:pic>
        <p:nvPicPr>
          <p:cNvPr id="9" name="Picture 8" descr="Download Boy Sad Png Black And White - Sad Little Girl Cartoon, Transparent  Png - kindpng">
            <a:extLst>
              <a:ext uri="{FF2B5EF4-FFF2-40B4-BE49-F238E27FC236}">
                <a16:creationId xmlns:a16="http://schemas.microsoft.com/office/drawing/2014/main" id="{BA512736-9F6A-6CF5-F6DD-D2A0BF4898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387" r="3" b="6656"/>
          <a:stretch/>
        </p:blipFill>
        <p:spPr bwMode="auto">
          <a:xfrm>
            <a:off x="20" y="1"/>
            <a:ext cx="3827995" cy="3429000"/>
          </a:xfrm>
          <a:prstGeom prst="rect">
            <a:avLst/>
          </a:prstGeom>
          <a:noFill/>
        </p:spPr>
      </p:pic>
      <p:pic>
        <p:nvPicPr>
          <p:cNvPr id="4" name="Content Placeholder 3" descr="Premium Vector | Cartoon girl bring birthday cake">
            <a:extLst>
              <a:ext uri="{FF2B5EF4-FFF2-40B4-BE49-F238E27FC236}">
                <a16:creationId xmlns:a16="http://schemas.microsoft.com/office/drawing/2014/main" id="{9A9700DC-4E8E-436E-4200-5D328EF0AC57}"/>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12219" b="20599"/>
          <a:stretch/>
        </p:blipFill>
        <p:spPr bwMode="auto">
          <a:xfrm>
            <a:off x="20" y="3429001"/>
            <a:ext cx="3827995" cy="3428999"/>
          </a:xfrm>
          <a:prstGeom prst="rect">
            <a:avLst/>
          </a:prstGeom>
          <a:noFill/>
        </p:spPr>
      </p:pic>
      <p:pic>
        <p:nvPicPr>
          <p:cNvPr id="7" name="Picture 6" descr="Coping With Sad Feelings (for Kids) - Nemours KidsHealth">
            <a:extLst>
              <a:ext uri="{FF2B5EF4-FFF2-40B4-BE49-F238E27FC236}">
                <a16:creationId xmlns:a16="http://schemas.microsoft.com/office/drawing/2014/main" id="{03DDF15A-B30E-020B-FEBD-AA3991D400E6}"/>
              </a:ext>
            </a:extLst>
          </p:cNvPr>
          <p:cNvPicPr>
            <a:picLocks noChangeAspect="1"/>
          </p:cNvPicPr>
          <p:nvPr/>
        </p:nvPicPr>
        <p:blipFill rotWithShape="1">
          <a:blip r:embed="rId5">
            <a:extLst>
              <a:ext uri="{28A0092B-C50C-407E-A947-70E740481C1C}">
                <a14:useLocalDpi xmlns:a14="http://schemas.microsoft.com/office/drawing/2010/main" val="0"/>
              </a:ext>
            </a:extLst>
          </a:blip>
          <a:srcRect l="14188" r="2085"/>
          <a:stretch/>
        </p:blipFill>
        <p:spPr bwMode="auto">
          <a:xfrm>
            <a:off x="3824173" y="3428999"/>
            <a:ext cx="3828015" cy="3429001"/>
          </a:xfrm>
          <a:prstGeom prst="rect">
            <a:avLst/>
          </a:prstGeom>
          <a:noFill/>
          <a:extLst>
            <a:ext uri="{53640926-AAD7-44D8-BBD7-CCE9431645EC}">
              <a14:shadowObscured xmlns:a14="http://schemas.microsoft.com/office/drawing/2010/main"/>
            </a:ext>
          </a:extLst>
        </p:spPr>
      </p:pic>
      <p:sp>
        <p:nvSpPr>
          <p:cNvPr id="32" name="Freeform: Shape 19">
            <a:extLst>
              <a:ext uri="{FF2B5EF4-FFF2-40B4-BE49-F238E27FC236}">
                <a16:creationId xmlns:a16="http://schemas.microsoft.com/office/drawing/2014/main" id="{D59016F0-E1A4-4D1A-BD3A-114A3EB23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22">
            <a:off x="7166572" y="922815"/>
            <a:ext cx="4530314" cy="3480604"/>
          </a:xfrm>
          <a:custGeom>
            <a:avLst/>
            <a:gdLst>
              <a:gd name="connsiteX0" fmla="*/ 1725103 w 4074868"/>
              <a:gd name="connsiteY0" fmla="*/ 738 h 3854233"/>
              <a:gd name="connsiteX1" fmla="*/ 3726404 w 4074868"/>
              <a:gd name="connsiteY1" fmla="*/ 520602 h 3854233"/>
              <a:gd name="connsiteX2" fmla="*/ 4045683 w 4074868"/>
              <a:gd name="connsiteY2" fmla="*/ 2363978 h 3854233"/>
              <a:gd name="connsiteX3" fmla="*/ 3385996 w 4074868"/>
              <a:gd name="connsiteY3" fmla="*/ 3470418 h 3854233"/>
              <a:gd name="connsiteX4" fmla="*/ 1974843 w 4074868"/>
              <a:gd name="connsiteY4" fmla="*/ 3850183 h 3854233"/>
              <a:gd name="connsiteX5" fmla="*/ 873934 w 4074868"/>
              <a:gd name="connsiteY5" fmla="*/ 3672146 h 3854233"/>
              <a:gd name="connsiteX6" fmla="*/ 213568 w 4074868"/>
              <a:gd name="connsiteY6" fmla="*/ 3696051 h 3854233"/>
              <a:gd name="connsiteX7" fmla="*/ 346588 w 4074868"/>
              <a:gd name="connsiteY7" fmla="*/ 3254089 h 3854233"/>
              <a:gd name="connsiteX8" fmla="*/ 662 w 4074868"/>
              <a:gd name="connsiteY8" fmla="*/ 2289082 h 3854233"/>
              <a:gd name="connsiteX9" fmla="*/ 422770 w 4074868"/>
              <a:gd name="connsiteY9" fmla="*/ 459554 h 3854233"/>
              <a:gd name="connsiteX10" fmla="*/ 1725103 w 4074868"/>
              <a:gd name="connsiteY10" fmla="*/ 738 h 3854233"/>
              <a:gd name="connsiteX0" fmla="*/ 1724987 w 4074752"/>
              <a:gd name="connsiteY0" fmla="*/ 221 h 3853716"/>
              <a:gd name="connsiteX1" fmla="*/ 3726288 w 4074752"/>
              <a:gd name="connsiteY1" fmla="*/ 520085 h 3853716"/>
              <a:gd name="connsiteX2" fmla="*/ 4045567 w 4074752"/>
              <a:gd name="connsiteY2" fmla="*/ 2363461 h 3853716"/>
              <a:gd name="connsiteX3" fmla="*/ 3385880 w 4074752"/>
              <a:gd name="connsiteY3" fmla="*/ 3469901 h 3853716"/>
              <a:gd name="connsiteX4" fmla="*/ 1974727 w 4074752"/>
              <a:gd name="connsiteY4" fmla="*/ 3849666 h 3853716"/>
              <a:gd name="connsiteX5" fmla="*/ 873818 w 4074752"/>
              <a:gd name="connsiteY5" fmla="*/ 3671629 h 3853716"/>
              <a:gd name="connsiteX6" fmla="*/ 213452 w 4074752"/>
              <a:gd name="connsiteY6" fmla="*/ 3695534 h 3853716"/>
              <a:gd name="connsiteX7" fmla="*/ 346472 w 4074752"/>
              <a:gd name="connsiteY7" fmla="*/ 3253572 h 3853716"/>
              <a:gd name="connsiteX8" fmla="*/ 546 w 4074752"/>
              <a:gd name="connsiteY8" fmla="*/ 2288565 h 3853716"/>
              <a:gd name="connsiteX9" fmla="*/ 455212 w 4074752"/>
              <a:gd name="connsiteY9" fmla="*/ 558564 h 3853716"/>
              <a:gd name="connsiteX10" fmla="*/ 1724987 w 4074752"/>
              <a:gd name="connsiteY10" fmla="*/ 221 h 3853716"/>
              <a:gd name="connsiteX0" fmla="*/ 1724987 w 4074752"/>
              <a:gd name="connsiteY0" fmla="*/ 221 h 3853716"/>
              <a:gd name="connsiteX1" fmla="*/ 3726288 w 4074752"/>
              <a:gd name="connsiteY1" fmla="*/ 520085 h 3853716"/>
              <a:gd name="connsiteX2" fmla="*/ 4045567 w 4074752"/>
              <a:gd name="connsiteY2" fmla="*/ 2363461 h 3853716"/>
              <a:gd name="connsiteX3" fmla="*/ 3385880 w 4074752"/>
              <a:gd name="connsiteY3" fmla="*/ 3469901 h 3853716"/>
              <a:gd name="connsiteX4" fmla="*/ 1974727 w 4074752"/>
              <a:gd name="connsiteY4" fmla="*/ 3849666 h 3853716"/>
              <a:gd name="connsiteX5" fmla="*/ 873818 w 4074752"/>
              <a:gd name="connsiteY5" fmla="*/ 3671629 h 3853716"/>
              <a:gd name="connsiteX6" fmla="*/ 137482 w 4074752"/>
              <a:gd name="connsiteY6" fmla="*/ 3695534 h 3853716"/>
              <a:gd name="connsiteX7" fmla="*/ 346472 w 4074752"/>
              <a:gd name="connsiteY7" fmla="*/ 3253572 h 3853716"/>
              <a:gd name="connsiteX8" fmla="*/ 546 w 4074752"/>
              <a:gd name="connsiteY8" fmla="*/ 2288565 h 3853716"/>
              <a:gd name="connsiteX9" fmla="*/ 455212 w 4074752"/>
              <a:gd name="connsiteY9" fmla="*/ 558564 h 3853716"/>
              <a:gd name="connsiteX10" fmla="*/ 1724987 w 4074752"/>
              <a:gd name="connsiteY10" fmla="*/ 221 h 3853716"/>
              <a:gd name="connsiteX0" fmla="*/ 1724987 w 4074752"/>
              <a:gd name="connsiteY0" fmla="*/ 221 h 3855784"/>
              <a:gd name="connsiteX1" fmla="*/ 3726288 w 4074752"/>
              <a:gd name="connsiteY1" fmla="*/ 520085 h 3855784"/>
              <a:gd name="connsiteX2" fmla="*/ 4045567 w 4074752"/>
              <a:gd name="connsiteY2" fmla="*/ 2363461 h 3855784"/>
              <a:gd name="connsiteX3" fmla="*/ 3385880 w 4074752"/>
              <a:gd name="connsiteY3" fmla="*/ 3469901 h 3855784"/>
              <a:gd name="connsiteX4" fmla="*/ 1974727 w 4074752"/>
              <a:gd name="connsiteY4" fmla="*/ 3849666 h 3855784"/>
              <a:gd name="connsiteX5" fmla="*/ 873818 w 4074752"/>
              <a:gd name="connsiteY5" fmla="*/ 3671629 h 3855784"/>
              <a:gd name="connsiteX6" fmla="*/ 137482 w 4074752"/>
              <a:gd name="connsiteY6" fmla="*/ 3695534 h 3855784"/>
              <a:gd name="connsiteX7" fmla="*/ 346472 w 4074752"/>
              <a:gd name="connsiteY7" fmla="*/ 3253572 h 3855784"/>
              <a:gd name="connsiteX8" fmla="*/ 546 w 4074752"/>
              <a:gd name="connsiteY8" fmla="*/ 2288565 h 3855784"/>
              <a:gd name="connsiteX9" fmla="*/ 455212 w 4074752"/>
              <a:gd name="connsiteY9" fmla="*/ 558564 h 3855784"/>
              <a:gd name="connsiteX10" fmla="*/ 1724987 w 4074752"/>
              <a:gd name="connsiteY10" fmla="*/ 221 h 3855784"/>
              <a:gd name="connsiteX0" fmla="*/ 1724987 w 4074752"/>
              <a:gd name="connsiteY0" fmla="*/ 221 h 3902810"/>
              <a:gd name="connsiteX1" fmla="*/ 3726288 w 4074752"/>
              <a:gd name="connsiteY1" fmla="*/ 520085 h 3902810"/>
              <a:gd name="connsiteX2" fmla="*/ 4045567 w 4074752"/>
              <a:gd name="connsiteY2" fmla="*/ 2363461 h 3902810"/>
              <a:gd name="connsiteX3" fmla="*/ 3385880 w 4074752"/>
              <a:gd name="connsiteY3" fmla="*/ 3469901 h 3902810"/>
              <a:gd name="connsiteX4" fmla="*/ 2061551 w 4074752"/>
              <a:gd name="connsiteY4" fmla="*/ 3899430 h 3902810"/>
              <a:gd name="connsiteX5" fmla="*/ 873818 w 4074752"/>
              <a:gd name="connsiteY5" fmla="*/ 3671629 h 3902810"/>
              <a:gd name="connsiteX6" fmla="*/ 137482 w 4074752"/>
              <a:gd name="connsiteY6" fmla="*/ 3695534 h 3902810"/>
              <a:gd name="connsiteX7" fmla="*/ 346472 w 4074752"/>
              <a:gd name="connsiteY7" fmla="*/ 3253572 h 3902810"/>
              <a:gd name="connsiteX8" fmla="*/ 546 w 4074752"/>
              <a:gd name="connsiteY8" fmla="*/ 2288565 h 3902810"/>
              <a:gd name="connsiteX9" fmla="*/ 455212 w 4074752"/>
              <a:gd name="connsiteY9" fmla="*/ 558564 h 3902810"/>
              <a:gd name="connsiteX10" fmla="*/ 1724987 w 4074752"/>
              <a:gd name="connsiteY10" fmla="*/ 221 h 3902810"/>
              <a:gd name="connsiteX0" fmla="*/ 1724987 w 4069200"/>
              <a:gd name="connsiteY0" fmla="*/ 221 h 3902448"/>
              <a:gd name="connsiteX1" fmla="*/ 3726288 w 4069200"/>
              <a:gd name="connsiteY1" fmla="*/ 520085 h 3902448"/>
              <a:gd name="connsiteX2" fmla="*/ 4045567 w 4069200"/>
              <a:gd name="connsiteY2" fmla="*/ 2363461 h 3902448"/>
              <a:gd name="connsiteX3" fmla="*/ 3461851 w 4069200"/>
              <a:gd name="connsiteY3" fmla="*/ 3482342 h 3902448"/>
              <a:gd name="connsiteX4" fmla="*/ 2061551 w 4069200"/>
              <a:gd name="connsiteY4" fmla="*/ 3899430 h 3902448"/>
              <a:gd name="connsiteX5" fmla="*/ 873818 w 4069200"/>
              <a:gd name="connsiteY5" fmla="*/ 3671629 h 3902448"/>
              <a:gd name="connsiteX6" fmla="*/ 137482 w 4069200"/>
              <a:gd name="connsiteY6" fmla="*/ 3695534 h 3902448"/>
              <a:gd name="connsiteX7" fmla="*/ 346472 w 4069200"/>
              <a:gd name="connsiteY7" fmla="*/ 3253572 h 3902448"/>
              <a:gd name="connsiteX8" fmla="*/ 546 w 4069200"/>
              <a:gd name="connsiteY8" fmla="*/ 2288565 h 3902448"/>
              <a:gd name="connsiteX9" fmla="*/ 455212 w 4069200"/>
              <a:gd name="connsiteY9" fmla="*/ 558564 h 3902448"/>
              <a:gd name="connsiteX10" fmla="*/ 1724987 w 4069200"/>
              <a:gd name="connsiteY10" fmla="*/ 221 h 3902448"/>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506"/>
              <a:gd name="connsiteX1" fmla="*/ 3726288 w 4069200"/>
              <a:gd name="connsiteY1" fmla="*/ 520085 h 3904506"/>
              <a:gd name="connsiteX2" fmla="*/ 4045567 w 4069200"/>
              <a:gd name="connsiteY2" fmla="*/ 2363461 h 3904506"/>
              <a:gd name="connsiteX3" fmla="*/ 3461851 w 4069200"/>
              <a:gd name="connsiteY3" fmla="*/ 3482342 h 3904506"/>
              <a:gd name="connsiteX4" fmla="*/ 2061551 w 4069200"/>
              <a:gd name="connsiteY4" fmla="*/ 3899430 h 3904506"/>
              <a:gd name="connsiteX5" fmla="*/ 862965 w 4069200"/>
              <a:gd name="connsiteY5" fmla="*/ 3708951 h 3904506"/>
              <a:gd name="connsiteX6" fmla="*/ 137482 w 4069200"/>
              <a:gd name="connsiteY6" fmla="*/ 3695534 h 3904506"/>
              <a:gd name="connsiteX7" fmla="*/ 346472 w 4069200"/>
              <a:gd name="connsiteY7" fmla="*/ 3253572 h 3904506"/>
              <a:gd name="connsiteX8" fmla="*/ 546 w 4069200"/>
              <a:gd name="connsiteY8" fmla="*/ 2288565 h 3904506"/>
              <a:gd name="connsiteX9" fmla="*/ 455212 w 4069200"/>
              <a:gd name="connsiteY9" fmla="*/ 558564 h 3904506"/>
              <a:gd name="connsiteX10" fmla="*/ 1724987 w 4069200"/>
              <a:gd name="connsiteY10" fmla="*/ 221 h 3904506"/>
              <a:gd name="connsiteX0" fmla="*/ 1724987 w 4069200"/>
              <a:gd name="connsiteY0" fmla="*/ 221 h 3904506"/>
              <a:gd name="connsiteX1" fmla="*/ 3726288 w 4069200"/>
              <a:gd name="connsiteY1" fmla="*/ 520085 h 3904506"/>
              <a:gd name="connsiteX2" fmla="*/ 4045567 w 4069200"/>
              <a:gd name="connsiteY2" fmla="*/ 2363461 h 3904506"/>
              <a:gd name="connsiteX3" fmla="*/ 3461851 w 4069200"/>
              <a:gd name="connsiteY3" fmla="*/ 3482342 h 3904506"/>
              <a:gd name="connsiteX4" fmla="*/ 2061551 w 4069200"/>
              <a:gd name="connsiteY4" fmla="*/ 3899430 h 3904506"/>
              <a:gd name="connsiteX5" fmla="*/ 862965 w 4069200"/>
              <a:gd name="connsiteY5" fmla="*/ 3708951 h 3904506"/>
              <a:gd name="connsiteX6" fmla="*/ 137482 w 4069200"/>
              <a:gd name="connsiteY6" fmla="*/ 3695534 h 3904506"/>
              <a:gd name="connsiteX7" fmla="*/ 346472 w 4069200"/>
              <a:gd name="connsiteY7" fmla="*/ 3253572 h 3904506"/>
              <a:gd name="connsiteX8" fmla="*/ 546 w 4069200"/>
              <a:gd name="connsiteY8" fmla="*/ 2288565 h 3904506"/>
              <a:gd name="connsiteX9" fmla="*/ 455212 w 4069200"/>
              <a:gd name="connsiteY9" fmla="*/ 558564 h 3904506"/>
              <a:gd name="connsiteX10" fmla="*/ 1724987 w 4069200"/>
              <a:gd name="connsiteY10" fmla="*/ 221 h 390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9200" h="3904506">
                <a:moveTo>
                  <a:pt x="1724987" y="221"/>
                </a:moveTo>
                <a:cubicBezTo>
                  <a:pt x="2270166" y="-6192"/>
                  <a:pt x="3339523" y="126214"/>
                  <a:pt x="3726288" y="520085"/>
                </a:cubicBezTo>
                <a:cubicBezTo>
                  <a:pt x="4113053" y="913957"/>
                  <a:pt x="4089640" y="1869752"/>
                  <a:pt x="4045567" y="2363461"/>
                </a:cubicBezTo>
                <a:cubicBezTo>
                  <a:pt x="4001494" y="2857170"/>
                  <a:pt x="3792520" y="3226347"/>
                  <a:pt x="3461851" y="3482342"/>
                </a:cubicBezTo>
                <a:cubicBezTo>
                  <a:pt x="3131182" y="3738337"/>
                  <a:pt x="2494699" y="3861662"/>
                  <a:pt x="2061551" y="3899430"/>
                </a:cubicBezTo>
                <a:cubicBezTo>
                  <a:pt x="1628403" y="3937198"/>
                  <a:pt x="1201721" y="3753295"/>
                  <a:pt x="862965" y="3708951"/>
                </a:cubicBezTo>
                <a:cubicBezTo>
                  <a:pt x="524209" y="3664607"/>
                  <a:pt x="275450" y="3831634"/>
                  <a:pt x="137482" y="3695534"/>
                </a:cubicBezTo>
                <a:cubicBezTo>
                  <a:pt x="114072" y="3672441"/>
                  <a:pt x="457431" y="3420413"/>
                  <a:pt x="346472" y="3253572"/>
                </a:cubicBezTo>
                <a:cubicBezTo>
                  <a:pt x="302118" y="3014634"/>
                  <a:pt x="12014" y="2738055"/>
                  <a:pt x="546" y="2288565"/>
                </a:cubicBezTo>
                <a:cubicBezTo>
                  <a:pt x="-10922" y="1839075"/>
                  <a:pt x="158933" y="935515"/>
                  <a:pt x="455212" y="558564"/>
                </a:cubicBezTo>
                <a:cubicBezTo>
                  <a:pt x="751491" y="181613"/>
                  <a:pt x="1179808" y="6634"/>
                  <a:pt x="1724987" y="221"/>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21">
            <a:extLst>
              <a:ext uri="{FF2B5EF4-FFF2-40B4-BE49-F238E27FC236}">
                <a16:creationId xmlns:a16="http://schemas.microsoft.com/office/drawing/2014/main" id="{046DFE1C-DB50-451E-A917-804DFC888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22">
            <a:off x="7177968" y="978803"/>
            <a:ext cx="4530314" cy="3480604"/>
          </a:xfrm>
          <a:custGeom>
            <a:avLst/>
            <a:gdLst>
              <a:gd name="connsiteX0" fmla="*/ 1725103 w 4074868"/>
              <a:gd name="connsiteY0" fmla="*/ 738 h 3854233"/>
              <a:gd name="connsiteX1" fmla="*/ 3726404 w 4074868"/>
              <a:gd name="connsiteY1" fmla="*/ 520602 h 3854233"/>
              <a:gd name="connsiteX2" fmla="*/ 4045683 w 4074868"/>
              <a:gd name="connsiteY2" fmla="*/ 2363978 h 3854233"/>
              <a:gd name="connsiteX3" fmla="*/ 3385996 w 4074868"/>
              <a:gd name="connsiteY3" fmla="*/ 3470418 h 3854233"/>
              <a:gd name="connsiteX4" fmla="*/ 1974843 w 4074868"/>
              <a:gd name="connsiteY4" fmla="*/ 3850183 h 3854233"/>
              <a:gd name="connsiteX5" fmla="*/ 873934 w 4074868"/>
              <a:gd name="connsiteY5" fmla="*/ 3672146 h 3854233"/>
              <a:gd name="connsiteX6" fmla="*/ 213568 w 4074868"/>
              <a:gd name="connsiteY6" fmla="*/ 3696051 h 3854233"/>
              <a:gd name="connsiteX7" fmla="*/ 346588 w 4074868"/>
              <a:gd name="connsiteY7" fmla="*/ 3254089 h 3854233"/>
              <a:gd name="connsiteX8" fmla="*/ 662 w 4074868"/>
              <a:gd name="connsiteY8" fmla="*/ 2289082 h 3854233"/>
              <a:gd name="connsiteX9" fmla="*/ 422770 w 4074868"/>
              <a:gd name="connsiteY9" fmla="*/ 459554 h 3854233"/>
              <a:gd name="connsiteX10" fmla="*/ 1725103 w 4074868"/>
              <a:gd name="connsiteY10" fmla="*/ 738 h 3854233"/>
              <a:gd name="connsiteX0" fmla="*/ 1724987 w 4074752"/>
              <a:gd name="connsiteY0" fmla="*/ 221 h 3853716"/>
              <a:gd name="connsiteX1" fmla="*/ 3726288 w 4074752"/>
              <a:gd name="connsiteY1" fmla="*/ 520085 h 3853716"/>
              <a:gd name="connsiteX2" fmla="*/ 4045567 w 4074752"/>
              <a:gd name="connsiteY2" fmla="*/ 2363461 h 3853716"/>
              <a:gd name="connsiteX3" fmla="*/ 3385880 w 4074752"/>
              <a:gd name="connsiteY3" fmla="*/ 3469901 h 3853716"/>
              <a:gd name="connsiteX4" fmla="*/ 1974727 w 4074752"/>
              <a:gd name="connsiteY4" fmla="*/ 3849666 h 3853716"/>
              <a:gd name="connsiteX5" fmla="*/ 873818 w 4074752"/>
              <a:gd name="connsiteY5" fmla="*/ 3671629 h 3853716"/>
              <a:gd name="connsiteX6" fmla="*/ 213452 w 4074752"/>
              <a:gd name="connsiteY6" fmla="*/ 3695534 h 3853716"/>
              <a:gd name="connsiteX7" fmla="*/ 346472 w 4074752"/>
              <a:gd name="connsiteY7" fmla="*/ 3253572 h 3853716"/>
              <a:gd name="connsiteX8" fmla="*/ 546 w 4074752"/>
              <a:gd name="connsiteY8" fmla="*/ 2288565 h 3853716"/>
              <a:gd name="connsiteX9" fmla="*/ 455212 w 4074752"/>
              <a:gd name="connsiteY9" fmla="*/ 558564 h 3853716"/>
              <a:gd name="connsiteX10" fmla="*/ 1724987 w 4074752"/>
              <a:gd name="connsiteY10" fmla="*/ 221 h 3853716"/>
              <a:gd name="connsiteX0" fmla="*/ 1724987 w 4074752"/>
              <a:gd name="connsiteY0" fmla="*/ 221 h 3853716"/>
              <a:gd name="connsiteX1" fmla="*/ 3726288 w 4074752"/>
              <a:gd name="connsiteY1" fmla="*/ 520085 h 3853716"/>
              <a:gd name="connsiteX2" fmla="*/ 4045567 w 4074752"/>
              <a:gd name="connsiteY2" fmla="*/ 2363461 h 3853716"/>
              <a:gd name="connsiteX3" fmla="*/ 3385880 w 4074752"/>
              <a:gd name="connsiteY3" fmla="*/ 3469901 h 3853716"/>
              <a:gd name="connsiteX4" fmla="*/ 1974727 w 4074752"/>
              <a:gd name="connsiteY4" fmla="*/ 3849666 h 3853716"/>
              <a:gd name="connsiteX5" fmla="*/ 873818 w 4074752"/>
              <a:gd name="connsiteY5" fmla="*/ 3671629 h 3853716"/>
              <a:gd name="connsiteX6" fmla="*/ 137482 w 4074752"/>
              <a:gd name="connsiteY6" fmla="*/ 3695534 h 3853716"/>
              <a:gd name="connsiteX7" fmla="*/ 346472 w 4074752"/>
              <a:gd name="connsiteY7" fmla="*/ 3253572 h 3853716"/>
              <a:gd name="connsiteX8" fmla="*/ 546 w 4074752"/>
              <a:gd name="connsiteY8" fmla="*/ 2288565 h 3853716"/>
              <a:gd name="connsiteX9" fmla="*/ 455212 w 4074752"/>
              <a:gd name="connsiteY9" fmla="*/ 558564 h 3853716"/>
              <a:gd name="connsiteX10" fmla="*/ 1724987 w 4074752"/>
              <a:gd name="connsiteY10" fmla="*/ 221 h 3853716"/>
              <a:gd name="connsiteX0" fmla="*/ 1724987 w 4074752"/>
              <a:gd name="connsiteY0" fmla="*/ 221 h 3855784"/>
              <a:gd name="connsiteX1" fmla="*/ 3726288 w 4074752"/>
              <a:gd name="connsiteY1" fmla="*/ 520085 h 3855784"/>
              <a:gd name="connsiteX2" fmla="*/ 4045567 w 4074752"/>
              <a:gd name="connsiteY2" fmla="*/ 2363461 h 3855784"/>
              <a:gd name="connsiteX3" fmla="*/ 3385880 w 4074752"/>
              <a:gd name="connsiteY3" fmla="*/ 3469901 h 3855784"/>
              <a:gd name="connsiteX4" fmla="*/ 1974727 w 4074752"/>
              <a:gd name="connsiteY4" fmla="*/ 3849666 h 3855784"/>
              <a:gd name="connsiteX5" fmla="*/ 873818 w 4074752"/>
              <a:gd name="connsiteY5" fmla="*/ 3671629 h 3855784"/>
              <a:gd name="connsiteX6" fmla="*/ 137482 w 4074752"/>
              <a:gd name="connsiteY6" fmla="*/ 3695534 h 3855784"/>
              <a:gd name="connsiteX7" fmla="*/ 346472 w 4074752"/>
              <a:gd name="connsiteY7" fmla="*/ 3253572 h 3855784"/>
              <a:gd name="connsiteX8" fmla="*/ 546 w 4074752"/>
              <a:gd name="connsiteY8" fmla="*/ 2288565 h 3855784"/>
              <a:gd name="connsiteX9" fmla="*/ 455212 w 4074752"/>
              <a:gd name="connsiteY9" fmla="*/ 558564 h 3855784"/>
              <a:gd name="connsiteX10" fmla="*/ 1724987 w 4074752"/>
              <a:gd name="connsiteY10" fmla="*/ 221 h 3855784"/>
              <a:gd name="connsiteX0" fmla="*/ 1724987 w 4074752"/>
              <a:gd name="connsiteY0" fmla="*/ 221 h 3902810"/>
              <a:gd name="connsiteX1" fmla="*/ 3726288 w 4074752"/>
              <a:gd name="connsiteY1" fmla="*/ 520085 h 3902810"/>
              <a:gd name="connsiteX2" fmla="*/ 4045567 w 4074752"/>
              <a:gd name="connsiteY2" fmla="*/ 2363461 h 3902810"/>
              <a:gd name="connsiteX3" fmla="*/ 3385880 w 4074752"/>
              <a:gd name="connsiteY3" fmla="*/ 3469901 h 3902810"/>
              <a:gd name="connsiteX4" fmla="*/ 2061551 w 4074752"/>
              <a:gd name="connsiteY4" fmla="*/ 3899430 h 3902810"/>
              <a:gd name="connsiteX5" fmla="*/ 873818 w 4074752"/>
              <a:gd name="connsiteY5" fmla="*/ 3671629 h 3902810"/>
              <a:gd name="connsiteX6" fmla="*/ 137482 w 4074752"/>
              <a:gd name="connsiteY6" fmla="*/ 3695534 h 3902810"/>
              <a:gd name="connsiteX7" fmla="*/ 346472 w 4074752"/>
              <a:gd name="connsiteY7" fmla="*/ 3253572 h 3902810"/>
              <a:gd name="connsiteX8" fmla="*/ 546 w 4074752"/>
              <a:gd name="connsiteY8" fmla="*/ 2288565 h 3902810"/>
              <a:gd name="connsiteX9" fmla="*/ 455212 w 4074752"/>
              <a:gd name="connsiteY9" fmla="*/ 558564 h 3902810"/>
              <a:gd name="connsiteX10" fmla="*/ 1724987 w 4074752"/>
              <a:gd name="connsiteY10" fmla="*/ 221 h 3902810"/>
              <a:gd name="connsiteX0" fmla="*/ 1724987 w 4069200"/>
              <a:gd name="connsiteY0" fmla="*/ 221 h 3902448"/>
              <a:gd name="connsiteX1" fmla="*/ 3726288 w 4069200"/>
              <a:gd name="connsiteY1" fmla="*/ 520085 h 3902448"/>
              <a:gd name="connsiteX2" fmla="*/ 4045567 w 4069200"/>
              <a:gd name="connsiteY2" fmla="*/ 2363461 h 3902448"/>
              <a:gd name="connsiteX3" fmla="*/ 3461851 w 4069200"/>
              <a:gd name="connsiteY3" fmla="*/ 3482342 h 3902448"/>
              <a:gd name="connsiteX4" fmla="*/ 2061551 w 4069200"/>
              <a:gd name="connsiteY4" fmla="*/ 3899430 h 3902448"/>
              <a:gd name="connsiteX5" fmla="*/ 873818 w 4069200"/>
              <a:gd name="connsiteY5" fmla="*/ 3671629 h 3902448"/>
              <a:gd name="connsiteX6" fmla="*/ 137482 w 4069200"/>
              <a:gd name="connsiteY6" fmla="*/ 3695534 h 3902448"/>
              <a:gd name="connsiteX7" fmla="*/ 346472 w 4069200"/>
              <a:gd name="connsiteY7" fmla="*/ 3253572 h 3902448"/>
              <a:gd name="connsiteX8" fmla="*/ 546 w 4069200"/>
              <a:gd name="connsiteY8" fmla="*/ 2288565 h 3902448"/>
              <a:gd name="connsiteX9" fmla="*/ 455212 w 4069200"/>
              <a:gd name="connsiteY9" fmla="*/ 558564 h 3902448"/>
              <a:gd name="connsiteX10" fmla="*/ 1724987 w 4069200"/>
              <a:gd name="connsiteY10" fmla="*/ 221 h 3902448"/>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277"/>
              <a:gd name="connsiteX1" fmla="*/ 3726288 w 4069200"/>
              <a:gd name="connsiteY1" fmla="*/ 520085 h 3904277"/>
              <a:gd name="connsiteX2" fmla="*/ 4045567 w 4069200"/>
              <a:gd name="connsiteY2" fmla="*/ 2363461 h 3904277"/>
              <a:gd name="connsiteX3" fmla="*/ 3461851 w 4069200"/>
              <a:gd name="connsiteY3" fmla="*/ 3482342 h 3904277"/>
              <a:gd name="connsiteX4" fmla="*/ 2061551 w 4069200"/>
              <a:gd name="connsiteY4" fmla="*/ 3899430 h 3904277"/>
              <a:gd name="connsiteX5" fmla="*/ 862965 w 4069200"/>
              <a:gd name="connsiteY5" fmla="*/ 3708951 h 3904277"/>
              <a:gd name="connsiteX6" fmla="*/ 137482 w 4069200"/>
              <a:gd name="connsiteY6" fmla="*/ 3695534 h 3904277"/>
              <a:gd name="connsiteX7" fmla="*/ 346472 w 4069200"/>
              <a:gd name="connsiteY7" fmla="*/ 3253572 h 3904277"/>
              <a:gd name="connsiteX8" fmla="*/ 546 w 4069200"/>
              <a:gd name="connsiteY8" fmla="*/ 2288565 h 3904277"/>
              <a:gd name="connsiteX9" fmla="*/ 455212 w 4069200"/>
              <a:gd name="connsiteY9" fmla="*/ 558564 h 3904277"/>
              <a:gd name="connsiteX10" fmla="*/ 1724987 w 4069200"/>
              <a:gd name="connsiteY10" fmla="*/ 221 h 3904277"/>
              <a:gd name="connsiteX0" fmla="*/ 1724987 w 4069200"/>
              <a:gd name="connsiteY0" fmla="*/ 221 h 3904506"/>
              <a:gd name="connsiteX1" fmla="*/ 3726288 w 4069200"/>
              <a:gd name="connsiteY1" fmla="*/ 520085 h 3904506"/>
              <a:gd name="connsiteX2" fmla="*/ 4045567 w 4069200"/>
              <a:gd name="connsiteY2" fmla="*/ 2363461 h 3904506"/>
              <a:gd name="connsiteX3" fmla="*/ 3461851 w 4069200"/>
              <a:gd name="connsiteY3" fmla="*/ 3482342 h 3904506"/>
              <a:gd name="connsiteX4" fmla="*/ 2061551 w 4069200"/>
              <a:gd name="connsiteY4" fmla="*/ 3899430 h 3904506"/>
              <a:gd name="connsiteX5" fmla="*/ 862965 w 4069200"/>
              <a:gd name="connsiteY5" fmla="*/ 3708951 h 3904506"/>
              <a:gd name="connsiteX6" fmla="*/ 137482 w 4069200"/>
              <a:gd name="connsiteY6" fmla="*/ 3695534 h 3904506"/>
              <a:gd name="connsiteX7" fmla="*/ 346472 w 4069200"/>
              <a:gd name="connsiteY7" fmla="*/ 3253572 h 3904506"/>
              <a:gd name="connsiteX8" fmla="*/ 546 w 4069200"/>
              <a:gd name="connsiteY8" fmla="*/ 2288565 h 3904506"/>
              <a:gd name="connsiteX9" fmla="*/ 455212 w 4069200"/>
              <a:gd name="connsiteY9" fmla="*/ 558564 h 3904506"/>
              <a:gd name="connsiteX10" fmla="*/ 1724987 w 4069200"/>
              <a:gd name="connsiteY10" fmla="*/ 221 h 3904506"/>
              <a:gd name="connsiteX0" fmla="*/ 1724987 w 4069200"/>
              <a:gd name="connsiteY0" fmla="*/ 221 h 3904506"/>
              <a:gd name="connsiteX1" fmla="*/ 3726288 w 4069200"/>
              <a:gd name="connsiteY1" fmla="*/ 520085 h 3904506"/>
              <a:gd name="connsiteX2" fmla="*/ 4045567 w 4069200"/>
              <a:gd name="connsiteY2" fmla="*/ 2363461 h 3904506"/>
              <a:gd name="connsiteX3" fmla="*/ 3461851 w 4069200"/>
              <a:gd name="connsiteY3" fmla="*/ 3482342 h 3904506"/>
              <a:gd name="connsiteX4" fmla="*/ 2061551 w 4069200"/>
              <a:gd name="connsiteY4" fmla="*/ 3899430 h 3904506"/>
              <a:gd name="connsiteX5" fmla="*/ 862965 w 4069200"/>
              <a:gd name="connsiteY5" fmla="*/ 3708951 h 3904506"/>
              <a:gd name="connsiteX6" fmla="*/ 137482 w 4069200"/>
              <a:gd name="connsiteY6" fmla="*/ 3695534 h 3904506"/>
              <a:gd name="connsiteX7" fmla="*/ 346472 w 4069200"/>
              <a:gd name="connsiteY7" fmla="*/ 3253572 h 3904506"/>
              <a:gd name="connsiteX8" fmla="*/ 546 w 4069200"/>
              <a:gd name="connsiteY8" fmla="*/ 2288565 h 3904506"/>
              <a:gd name="connsiteX9" fmla="*/ 455212 w 4069200"/>
              <a:gd name="connsiteY9" fmla="*/ 558564 h 3904506"/>
              <a:gd name="connsiteX10" fmla="*/ 1724987 w 4069200"/>
              <a:gd name="connsiteY10" fmla="*/ 221 h 390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9200" h="3904506">
                <a:moveTo>
                  <a:pt x="1724987" y="221"/>
                </a:moveTo>
                <a:cubicBezTo>
                  <a:pt x="2270166" y="-6192"/>
                  <a:pt x="3339523" y="126214"/>
                  <a:pt x="3726288" y="520085"/>
                </a:cubicBezTo>
                <a:cubicBezTo>
                  <a:pt x="4113053" y="913957"/>
                  <a:pt x="4089640" y="1869752"/>
                  <a:pt x="4045567" y="2363461"/>
                </a:cubicBezTo>
                <a:cubicBezTo>
                  <a:pt x="4001494" y="2857170"/>
                  <a:pt x="3792520" y="3226347"/>
                  <a:pt x="3461851" y="3482342"/>
                </a:cubicBezTo>
                <a:cubicBezTo>
                  <a:pt x="3131182" y="3738337"/>
                  <a:pt x="2494699" y="3861662"/>
                  <a:pt x="2061551" y="3899430"/>
                </a:cubicBezTo>
                <a:cubicBezTo>
                  <a:pt x="1628403" y="3937198"/>
                  <a:pt x="1201721" y="3753295"/>
                  <a:pt x="862965" y="3708951"/>
                </a:cubicBezTo>
                <a:cubicBezTo>
                  <a:pt x="524209" y="3664607"/>
                  <a:pt x="275450" y="3831634"/>
                  <a:pt x="137482" y="3695534"/>
                </a:cubicBezTo>
                <a:cubicBezTo>
                  <a:pt x="114072" y="3672441"/>
                  <a:pt x="457431" y="3420413"/>
                  <a:pt x="346472" y="3253572"/>
                </a:cubicBezTo>
                <a:cubicBezTo>
                  <a:pt x="302118" y="3014634"/>
                  <a:pt x="12014" y="2738055"/>
                  <a:pt x="546" y="2288565"/>
                </a:cubicBezTo>
                <a:cubicBezTo>
                  <a:pt x="-10922" y="1839075"/>
                  <a:pt x="158933" y="935515"/>
                  <a:pt x="455212" y="558564"/>
                </a:cubicBezTo>
                <a:cubicBezTo>
                  <a:pt x="751491" y="181613"/>
                  <a:pt x="1179808" y="6634"/>
                  <a:pt x="1724987" y="221"/>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7F03668-4328-D1DF-6E68-4DDB6F052895}"/>
              </a:ext>
            </a:extLst>
          </p:cNvPr>
          <p:cNvSpPr>
            <a:spLocks noGrp="1"/>
          </p:cNvSpPr>
          <p:nvPr>
            <p:ph type="title"/>
          </p:nvPr>
        </p:nvSpPr>
        <p:spPr>
          <a:xfrm>
            <a:off x="7748869" y="1601926"/>
            <a:ext cx="3515336" cy="2348330"/>
          </a:xfrm>
        </p:spPr>
        <p:txBody>
          <a:bodyPr vert="horz" lIns="91440" tIns="45720" rIns="91440" bIns="45720" rtlCol="0" anchor="ctr">
            <a:normAutofit/>
          </a:bodyPr>
          <a:lstStyle/>
          <a:p>
            <a:pPr algn="ctr"/>
            <a:r>
              <a:rPr lang="el-GR" b="0" dirty="0">
                <a:latin typeface="Cavolini" panose="03000502040302020204" pitchFamily="66" charset="0"/>
                <a:cs typeface="Cavolini" panose="03000502040302020204" pitchFamily="66" charset="0"/>
              </a:rPr>
              <a:t>Εικόνες για χαρά και λύπη</a:t>
            </a:r>
            <a:endParaRPr lang="en-US" b="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7455127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5" name="Rectangle 14">
            <a:extLst>
              <a:ext uri="{FF2B5EF4-FFF2-40B4-BE49-F238E27FC236}">
                <a16:creationId xmlns:a16="http://schemas.microsoft.com/office/drawing/2014/main" id="{4293528E-0CA3-4E56-B7A0-091C0AB0C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1BEFD8-4447-66D1-6090-C566F77964E8}"/>
              </a:ext>
            </a:extLst>
          </p:cNvPr>
          <p:cNvSpPr>
            <a:spLocks noGrp="1"/>
          </p:cNvSpPr>
          <p:nvPr>
            <p:ph type="title"/>
          </p:nvPr>
        </p:nvSpPr>
        <p:spPr>
          <a:xfrm>
            <a:off x="766940" y="4784325"/>
            <a:ext cx="10658121" cy="855351"/>
          </a:xfrm>
        </p:spPr>
        <p:txBody>
          <a:bodyPr vert="horz" lIns="91440" tIns="45720" rIns="91440" bIns="45720" rtlCol="0" anchor="ctr">
            <a:normAutofit fontScale="90000"/>
          </a:bodyPr>
          <a:lstStyle/>
          <a:p>
            <a:pPr algn="ctr"/>
            <a:r>
              <a:rPr lang="el-GR" b="0" dirty="0">
                <a:latin typeface="Cavolini" panose="03000502040302020204" pitchFamily="66" charset="0"/>
                <a:cs typeface="Cavolini" panose="03000502040302020204" pitchFamily="66" charset="0"/>
              </a:rPr>
              <a:t>Εξώφυλλα στα οποία εντοπίζεται το συναίσθημα του φόβου</a:t>
            </a:r>
            <a:endParaRPr lang="en-US" b="0" dirty="0">
              <a:latin typeface="Cavolini" panose="03000502040302020204" pitchFamily="66" charset="0"/>
              <a:cs typeface="Cavolini" panose="03000502040302020204" pitchFamily="66" charset="0"/>
            </a:endParaRPr>
          </a:p>
        </p:txBody>
      </p:sp>
      <p:pic>
        <p:nvPicPr>
          <p:cNvPr id="4" name="Content Placeholder 3">
            <a:extLst>
              <a:ext uri="{FF2B5EF4-FFF2-40B4-BE49-F238E27FC236}">
                <a16:creationId xmlns:a16="http://schemas.microsoft.com/office/drawing/2014/main" id="{EE4822EC-319B-0948-723A-EEE02D9C687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505" r="16679" b="1"/>
          <a:stretch/>
        </p:blipFill>
        <p:spPr bwMode="auto">
          <a:xfrm>
            <a:off x="782209" y="546311"/>
            <a:ext cx="3358621" cy="3860801"/>
          </a:xfrm>
          <a:custGeom>
            <a:avLst/>
            <a:gdLst/>
            <a:ahLst/>
            <a:cxnLst/>
            <a:rect l="l" t="t" r="r" b="b"/>
            <a:pathLst>
              <a:path w="5650623" h="4395865">
                <a:moveTo>
                  <a:pt x="395819" y="24"/>
                </a:moveTo>
                <a:cubicBezTo>
                  <a:pt x="524260" y="290"/>
                  <a:pt x="685198" y="2776"/>
                  <a:pt x="828917" y="6242"/>
                </a:cubicBezTo>
                <a:lnTo>
                  <a:pt x="4918951" y="27103"/>
                </a:lnTo>
                <a:lnTo>
                  <a:pt x="5644922" y="46770"/>
                </a:lnTo>
                <a:cubicBezTo>
                  <a:pt x="5665568" y="1515076"/>
                  <a:pt x="5624276" y="2927846"/>
                  <a:pt x="5613953" y="4368385"/>
                </a:cubicBezTo>
                <a:lnTo>
                  <a:pt x="5473104" y="4395865"/>
                </a:lnTo>
                <a:lnTo>
                  <a:pt x="918221" y="4376620"/>
                </a:lnTo>
                <a:cubicBezTo>
                  <a:pt x="550700" y="4355759"/>
                  <a:pt x="288184" y="4376621"/>
                  <a:pt x="36170" y="4355759"/>
                </a:cubicBezTo>
                <a:cubicBezTo>
                  <a:pt x="-40835" y="2944165"/>
                  <a:pt x="18668" y="979755"/>
                  <a:pt x="88673" y="89686"/>
                </a:cubicBezTo>
                <a:cubicBezTo>
                  <a:pt x="94692" y="-19663"/>
                  <a:pt x="89703" y="16117"/>
                  <a:pt x="210460" y="2210"/>
                </a:cubicBezTo>
                <a:cubicBezTo>
                  <a:pt x="253389" y="504"/>
                  <a:pt x="318754" y="-135"/>
                  <a:pt x="395819" y="24"/>
                </a:cubicBezTo>
                <a:close/>
              </a:path>
            </a:pathLst>
          </a:custGeom>
          <a:noFill/>
        </p:spPr>
      </p:pic>
      <p:sp>
        <p:nvSpPr>
          <p:cNvPr id="17" name="Freeform: Shape 16">
            <a:extLst>
              <a:ext uri="{FF2B5EF4-FFF2-40B4-BE49-F238E27FC236}">
                <a16:creationId xmlns:a16="http://schemas.microsoft.com/office/drawing/2014/main" id="{E7D25D90-3FDF-43F8-A518-8ED58675B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76296" y="550758"/>
            <a:ext cx="3358621" cy="3860800"/>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0 w 7680682"/>
              <a:gd name="connsiteY4" fmla="*/ 60538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42138 w 7680682"/>
              <a:gd name="connsiteY4" fmla="*/ 40219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9875 w 7688439"/>
              <a:gd name="connsiteY0" fmla="*/ 6433518 h 6433552"/>
              <a:gd name="connsiteX1" fmla="*/ 6560587 w 7688439"/>
              <a:gd name="connsiteY1" fmla="*/ 6424418 h 6433552"/>
              <a:gd name="connsiteX2" fmla="*/ 995539 w 7688439"/>
              <a:gd name="connsiteY2" fmla="*/ 6393888 h 6433552"/>
              <a:gd name="connsiteX3" fmla="*/ 7757 w 7688439"/>
              <a:gd name="connsiteY3" fmla="*/ 6365104 h 6433552"/>
              <a:gd name="connsiteX4" fmla="*/ 49895 w 7688439"/>
              <a:gd name="connsiteY4" fmla="*/ 40219 h 6433552"/>
              <a:gd name="connsiteX5" fmla="*/ 241539 w 7688439"/>
              <a:gd name="connsiteY5" fmla="*/ 0 h 6433552"/>
              <a:gd name="connsiteX6" fmla="*/ 6439076 w 7688439"/>
              <a:gd name="connsiteY6" fmla="*/ 28166 h 6433552"/>
              <a:gd name="connsiteX7" fmla="*/ 7639227 w 7688439"/>
              <a:gd name="connsiteY7" fmla="*/ 58697 h 6433552"/>
              <a:gd name="connsiteX8" fmla="*/ 7567789 w 7688439"/>
              <a:gd name="connsiteY8" fmla="*/ 6302294 h 6433552"/>
              <a:gd name="connsiteX9" fmla="*/ 7402081 w 7688439"/>
              <a:gd name="connsiteY9" fmla="*/ 6430320 h 6433552"/>
              <a:gd name="connsiteX10" fmla="*/ 7149875 w 7688439"/>
              <a:gd name="connsiteY10" fmla="*/ 6433518 h 643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8439" h="6433552">
                <a:moveTo>
                  <a:pt x="7149875" y="6433518"/>
                </a:moveTo>
                <a:cubicBezTo>
                  <a:pt x="6975114" y="6433129"/>
                  <a:pt x="6756136" y="6429491"/>
                  <a:pt x="6560587" y="6424418"/>
                </a:cubicBezTo>
                <a:lnTo>
                  <a:pt x="995539" y="6393888"/>
                </a:lnTo>
                <a:lnTo>
                  <a:pt x="7757" y="6365104"/>
                </a:lnTo>
                <a:cubicBezTo>
                  <a:pt x="-20334" y="4216169"/>
                  <a:pt x="35849" y="2148514"/>
                  <a:pt x="49895" y="40219"/>
                </a:cubicBezTo>
                <a:lnTo>
                  <a:pt x="241539" y="0"/>
                </a:lnTo>
                <a:lnTo>
                  <a:pt x="6439076" y="28166"/>
                </a:lnTo>
                <a:cubicBezTo>
                  <a:pt x="6939139" y="58697"/>
                  <a:pt x="7296327" y="28165"/>
                  <a:pt x="7639227" y="58697"/>
                </a:cubicBezTo>
                <a:cubicBezTo>
                  <a:pt x="7744002" y="2124631"/>
                  <a:pt x="7663040" y="4999637"/>
                  <a:pt x="7567789" y="6302294"/>
                </a:cubicBezTo>
                <a:cubicBezTo>
                  <a:pt x="7559599" y="6462331"/>
                  <a:pt x="7566387" y="6409966"/>
                  <a:pt x="7402081" y="6430320"/>
                </a:cubicBezTo>
                <a:cubicBezTo>
                  <a:pt x="7343671" y="6432816"/>
                  <a:pt x="7254732" y="6433752"/>
                  <a:pt x="7149875" y="643351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227C7DF5-93D6-F354-EE0C-0CC3AFDA73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944" r="7314" b="-4"/>
          <a:stretch/>
        </p:blipFill>
        <p:spPr bwMode="auto">
          <a:xfrm>
            <a:off x="4391868" y="573160"/>
            <a:ext cx="3408264" cy="3863993"/>
          </a:xfrm>
          <a:custGeom>
            <a:avLst/>
            <a:gdLst/>
            <a:ahLst/>
            <a:cxnLst/>
            <a:rect l="l" t="t" r="r" b="b"/>
            <a:pathLst>
              <a:path w="5665307" h="4399500">
                <a:moveTo>
                  <a:pt x="742941" y="0"/>
                </a:moveTo>
                <a:lnTo>
                  <a:pt x="4863712" y="9877"/>
                </a:lnTo>
                <a:cubicBezTo>
                  <a:pt x="5007432" y="6411"/>
                  <a:pt x="5168370" y="3925"/>
                  <a:pt x="5296810" y="3659"/>
                </a:cubicBezTo>
                <a:cubicBezTo>
                  <a:pt x="5373875" y="3499"/>
                  <a:pt x="5439240" y="4139"/>
                  <a:pt x="5482169" y="5844"/>
                </a:cubicBezTo>
                <a:cubicBezTo>
                  <a:pt x="5602926" y="19752"/>
                  <a:pt x="5597937" y="-16028"/>
                  <a:pt x="5603956" y="93321"/>
                </a:cubicBezTo>
                <a:cubicBezTo>
                  <a:pt x="5673961" y="983389"/>
                  <a:pt x="5671992" y="2932432"/>
                  <a:pt x="5656460" y="4359394"/>
                </a:cubicBezTo>
                <a:cubicBezTo>
                  <a:pt x="5404445" y="4380256"/>
                  <a:pt x="5141930" y="4359394"/>
                  <a:pt x="4774408" y="4380255"/>
                </a:cubicBezTo>
                <a:lnTo>
                  <a:pt x="219526" y="4399500"/>
                </a:lnTo>
                <a:cubicBezTo>
                  <a:pt x="157208" y="4390340"/>
                  <a:pt x="28238" y="4410340"/>
                  <a:pt x="32573" y="4372019"/>
                </a:cubicBezTo>
                <a:cubicBezTo>
                  <a:pt x="-39222" y="2977584"/>
                  <a:pt x="27063" y="1487973"/>
                  <a:pt x="47709" y="19667"/>
                </a:cubicBezTo>
                <a:close/>
              </a:path>
            </a:pathLst>
          </a:custGeom>
          <a:noFill/>
          <a:ln>
            <a:noFill/>
          </a:ln>
        </p:spPr>
      </p:pic>
      <p:sp>
        <p:nvSpPr>
          <p:cNvPr id="19" name="Freeform: Shape 18">
            <a:extLst>
              <a:ext uri="{FF2B5EF4-FFF2-40B4-BE49-F238E27FC236}">
                <a16:creationId xmlns:a16="http://schemas.microsoft.com/office/drawing/2014/main" id="{A7B9E649-1290-4FE4-9858-5C1FB50BC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391868" y="560689"/>
            <a:ext cx="3408265" cy="3863993"/>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0 w 7680682"/>
              <a:gd name="connsiteY4" fmla="*/ 60538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42138 w 7680682"/>
              <a:gd name="connsiteY4" fmla="*/ 40219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9875 w 7688439"/>
              <a:gd name="connsiteY0" fmla="*/ 6433518 h 6433552"/>
              <a:gd name="connsiteX1" fmla="*/ 6560587 w 7688439"/>
              <a:gd name="connsiteY1" fmla="*/ 6424418 h 6433552"/>
              <a:gd name="connsiteX2" fmla="*/ 995539 w 7688439"/>
              <a:gd name="connsiteY2" fmla="*/ 6393888 h 6433552"/>
              <a:gd name="connsiteX3" fmla="*/ 7757 w 7688439"/>
              <a:gd name="connsiteY3" fmla="*/ 6365104 h 6433552"/>
              <a:gd name="connsiteX4" fmla="*/ 49895 w 7688439"/>
              <a:gd name="connsiteY4" fmla="*/ 40219 h 6433552"/>
              <a:gd name="connsiteX5" fmla="*/ 241539 w 7688439"/>
              <a:gd name="connsiteY5" fmla="*/ 0 h 6433552"/>
              <a:gd name="connsiteX6" fmla="*/ 6439076 w 7688439"/>
              <a:gd name="connsiteY6" fmla="*/ 28166 h 6433552"/>
              <a:gd name="connsiteX7" fmla="*/ 7639227 w 7688439"/>
              <a:gd name="connsiteY7" fmla="*/ 58697 h 6433552"/>
              <a:gd name="connsiteX8" fmla="*/ 7567789 w 7688439"/>
              <a:gd name="connsiteY8" fmla="*/ 6302294 h 6433552"/>
              <a:gd name="connsiteX9" fmla="*/ 7402081 w 7688439"/>
              <a:gd name="connsiteY9" fmla="*/ 6430320 h 6433552"/>
              <a:gd name="connsiteX10" fmla="*/ 7149875 w 7688439"/>
              <a:gd name="connsiteY10" fmla="*/ 6433518 h 6433552"/>
              <a:gd name="connsiteX0" fmla="*/ 7169859 w 7708423"/>
              <a:gd name="connsiteY0" fmla="*/ 6433518 h 6433552"/>
              <a:gd name="connsiteX1" fmla="*/ 6580571 w 7708423"/>
              <a:gd name="connsiteY1" fmla="*/ 6424418 h 6433552"/>
              <a:gd name="connsiteX2" fmla="*/ 1015523 w 7708423"/>
              <a:gd name="connsiteY2" fmla="*/ 6393888 h 6433552"/>
              <a:gd name="connsiteX3" fmla="*/ 27741 w 7708423"/>
              <a:gd name="connsiteY3" fmla="*/ 6365104 h 6433552"/>
              <a:gd name="connsiteX4" fmla="*/ 7148 w 7708423"/>
              <a:gd name="connsiteY4" fmla="*/ 40220 h 6433552"/>
              <a:gd name="connsiteX5" fmla="*/ 261523 w 7708423"/>
              <a:gd name="connsiteY5" fmla="*/ 0 h 6433552"/>
              <a:gd name="connsiteX6" fmla="*/ 6459060 w 7708423"/>
              <a:gd name="connsiteY6" fmla="*/ 28166 h 6433552"/>
              <a:gd name="connsiteX7" fmla="*/ 7659211 w 7708423"/>
              <a:gd name="connsiteY7" fmla="*/ 58697 h 6433552"/>
              <a:gd name="connsiteX8" fmla="*/ 7587773 w 7708423"/>
              <a:gd name="connsiteY8" fmla="*/ 6302294 h 6433552"/>
              <a:gd name="connsiteX9" fmla="*/ 7422065 w 7708423"/>
              <a:gd name="connsiteY9" fmla="*/ 6430320 h 6433552"/>
              <a:gd name="connsiteX10" fmla="*/ 7169859 w 7708423"/>
              <a:gd name="connsiteY10" fmla="*/ 6433518 h 6433552"/>
              <a:gd name="connsiteX0" fmla="*/ 7207032 w 7745596"/>
              <a:gd name="connsiteY0" fmla="*/ 6433518 h 6433552"/>
              <a:gd name="connsiteX1" fmla="*/ 6617744 w 7745596"/>
              <a:gd name="connsiteY1" fmla="*/ 6424418 h 6433552"/>
              <a:gd name="connsiteX2" fmla="*/ 1052696 w 7745596"/>
              <a:gd name="connsiteY2" fmla="*/ 6393888 h 6433552"/>
              <a:gd name="connsiteX3" fmla="*/ 64914 w 7745596"/>
              <a:gd name="connsiteY3" fmla="*/ 6365104 h 6433552"/>
              <a:gd name="connsiteX4" fmla="*/ 44321 w 7745596"/>
              <a:gd name="connsiteY4" fmla="*/ 40220 h 6433552"/>
              <a:gd name="connsiteX5" fmla="*/ 298696 w 7745596"/>
              <a:gd name="connsiteY5" fmla="*/ 0 h 6433552"/>
              <a:gd name="connsiteX6" fmla="*/ 6496233 w 7745596"/>
              <a:gd name="connsiteY6" fmla="*/ 28166 h 6433552"/>
              <a:gd name="connsiteX7" fmla="*/ 7696384 w 7745596"/>
              <a:gd name="connsiteY7" fmla="*/ 58697 h 6433552"/>
              <a:gd name="connsiteX8" fmla="*/ 7624946 w 7745596"/>
              <a:gd name="connsiteY8" fmla="*/ 6302294 h 6433552"/>
              <a:gd name="connsiteX9" fmla="*/ 7459238 w 7745596"/>
              <a:gd name="connsiteY9" fmla="*/ 6430320 h 6433552"/>
              <a:gd name="connsiteX10" fmla="*/ 7207032 w 7745596"/>
              <a:gd name="connsiteY10" fmla="*/ 6433518 h 6433552"/>
              <a:gd name="connsiteX0" fmla="*/ 7207032 w 7708422"/>
              <a:gd name="connsiteY0" fmla="*/ 6433518 h 6433552"/>
              <a:gd name="connsiteX1" fmla="*/ 6617744 w 7708422"/>
              <a:gd name="connsiteY1" fmla="*/ 6424418 h 6433552"/>
              <a:gd name="connsiteX2" fmla="*/ 1052696 w 7708422"/>
              <a:gd name="connsiteY2" fmla="*/ 6393888 h 6433552"/>
              <a:gd name="connsiteX3" fmla="*/ 64914 w 7708422"/>
              <a:gd name="connsiteY3" fmla="*/ 6365104 h 6433552"/>
              <a:gd name="connsiteX4" fmla="*/ 44321 w 7708422"/>
              <a:gd name="connsiteY4" fmla="*/ 40220 h 6433552"/>
              <a:gd name="connsiteX5" fmla="*/ 298696 w 7708422"/>
              <a:gd name="connsiteY5" fmla="*/ 0 h 6433552"/>
              <a:gd name="connsiteX6" fmla="*/ 6496233 w 7708422"/>
              <a:gd name="connsiteY6" fmla="*/ 28166 h 6433552"/>
              <a:gd name="connsiteX7" fmla="*/ 7696384 w 7708422"/>
              <a:gd name="connsiteY7" fmla="*/ 58697 h 6433552"/>
              <a:gd name="connsiteX8" fmla="*/ 7624946 w 7708422"/>
              <a:gd name="connsiteY8" fmla="*/ 6302294 h 6433552"/>
              <a:gd name="connsiteX9" fmla="*/ 7459238 w 7708422"/>
              <a:gd name="connsiteY9" fmla="*/ 6430320 h 6433552"/>
              <a:gd name="connsiteX10" fmla="*/ 7207032 w 7708422"/>
              <a:gd name="connsiteY10" fmla="*/ 6433518 h 6433552"/>
              <a:gd name="connsiteX0" fmla="*/ 7207032 w 7708422"/>
              <a:gd name="connsiteY0" fmla="*/ 6433518 h 6433552"/>
              <a:gd name="connsiteX1" fmla="*/ 6617744 w 7708422"/>
              <a:gd name="connsiteY1" fmla="*/ 6424418 h 6433552"/>
              <a:gd name="connsiteX2" fmla="*/ 1052696 w 7708422"/>
              <a:gd name="connsiteY2" fmla="*/ 6393888 h 6433552"/>
              <a:gd name="connsiteX3" fmla="*/ 64915 w 7708422"/>
              <a:gd name="connsiteY3" fmla="*/ 6410090 h 6433552"/>
              <a:gd name="connsiteX4" fmla="*/ 44321 w 7708422"/>
              <a:gd name="connsiteY4" fmla="*/ 40220 h 6433552"/>
              <a:gd name="connsiteX5" fmla="*/ 298696 w 7708422"/>
              <a:gd name="connsiteY5" fmla="*/ 0 h 6433552"/>
              <a:gd name="connsiteX6" fmla="*/ 6496233 w 7708422"/>
              <a:gd name="connsiteY6" fmla="*/ 28166 h 6433552"/>
              <a:gd name="connsiteX7" fmla="*/ 7696384 w 7708422"/>
              <a:gd name="connsiteY7" fmla="*/ 58697 h 6433552"/>
              <a:gd name="connsiteX8" fmla="*/ 7624946 w 7708422"/>
              <a:gd name="connsiteY8" fmla="*/ 6302294 h 6433552"/>
              <a:gd name="connsiteX9" fmla="*/ 7459238 w 7708422"/>
              <a:gd name="connsiteY9" fmla="*/ 6430320 h 6433552"/>
              <a:gd name="connsiteX10" fmla="*/ 7207032 w 7708422"/>
              <a:gd name="connsiteY10" fmla="*/ 6433518 h 6433552"/>
              <a:gd name="connsiteX0" fmla="*/ 7207032 w 7708422"/>
              <a:gd name="connsiteY0" fmla="*/ 6433518 h 6438873"/>
              <a:gd name="connsiteX1" fmla="*/ 6617744 w 7708422"/>
              <a:gd name="connsiteY1" fmla="*/ 6424418 h 6438873"/>
              <a:gd name="connsiteX2" fmla="*/ 1010874 w 7708422"/>
              <a:gd name="connsiteY2" fmla="*/ 6438873 h 6438873"/>
              <a:gd name="connsiteX3" fmla="*/ 64915 w 7708422"/>
              <a:gd name="connsiteY3" fmla="*/ 6410090 h 6438873"/>
              <a:gd name="connsiteX4" fmla="*/ 44321 w 7708422"/>
              <a:gd name="connsiteY4" fmla="*/ 40220 h 6438873"/>
              <a:gd name="connsiteX5" fmla="*/ 298696 w 7708422"/>
              <a:gd name="connsiteY5" fmla="*/ 0 h 6438873"/>
              <a:gd name="connsiteX6" fmla="*/ 6496233 w 7708422"/>
              <a:gd name="connsiteY6" fmla="*/ 28166 h 6438873"/>
              <a:gd name="connsiteX7" fmla="*/ 7696384 w 7708422"/>
              <a:gd name="connsiteY7" fmla="*/ 58697 h 6438873"/>
              <a:gd name="connsiteX8" fmla="*/ 7624946 w 7708422"/>
              <a:gd name="connsiteY8" fmla="*/ 6302294 h 6438873"/>
              <a:gd name="connsiteX9" fmla="*/ 7459238 w 7708422"/>
              <a:gd name="connsiteY9" fmla="*/ 6430320 h 6438873"/>
              <a:gd name="connsiteX10" fmla="*/ 7207032 w 7708422"/>
              <a:gd name="connsiteY10" fmla="*/ 6433518 h 6438873"/>
              <a:gd name="connsiteX0" fmla="*/ 7207032 w 7708422"/>
              <a:gd name="connsiteY0" fmla="*/ 6433518 h 6438873"/>
              <a:gd name="connsiteX1" fmla="*/ 6617744 w 7708422"/>
              <a:gd name="connsiteY1" fmla="*/ 6424418 h 6438873"/>
              <a:gd name="connsiteX2" fmla="*/ 1010874 w 7708422"/>
              <a:gd name="connsiteY2" fmla="*/ 6438873 h 6438873"/>
              <a:gd name="connsiteX3" fmla="*/ 64915 w 7708422"/>
              <a:gd name="connsiteY3" fmla="*/ 6410090 h 6438873"/>
              <a:gd name="connsiteX4" fmla="*/ 44321 w 7708422"/>
              <a:gd name="connsiteY4" fmla="*/ 40220 h 6438873"/>
              <a:gd name="connsiteX5" fmla="*/ 298696 w 7708422"/>
              <a:gd name="connsiteY5" fmla="*/ 0 h 6438873"/>
              <a:gd name="connsiteX6" fmla="*/ 6496233 w 7708422"/>
              <a:gd name="connsiteY6" fmla="*/ 28166 h 6438873"/>
              <a:gd name="connsiteX7" fmla="*/ 7696384 w 7708422"/>
              <a:gd name="connsiteY7" fmla="*/ 58697 h 6438873"/>
              <a:gd name="connsiteX8" fmla="*/ 7624946 w 7708422"/>
              <a:gd name="connsiteY8" fmla="*/ 6302294 h 6438873"/>
              <a:gd name="connsiteX9" fmla="*/ 7459238 w 7708422"/>
              <a:gd name="connsiteY9" fmla="*/ 6430320 h 6438873"/>
              <a:gd name="connsiteX10" fmla="*/ 7207032 w 7708422"/>
              <a:gd name="connsiteY10" fmla="*/ 6433518 h 643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8422" h="6438873">
                <a:moveTo>
                  <a:pt x="7207032" y="6433518"/>
                </a:moveTo>
                <a:cubicBezTo>
                  <a:pt x="7032271" y="6433129"/>
                  <a:pt x="6813293" y="6429491"/>
                  <a:pt x="6617744" y="6424418"/>
                </a:cubicBezTo>
                <a:lnTo>
                  <a:pt x="1010874" y="6438873"/>
                </a:lnTo>
                <a:lnTo>
                  <a:pt x="64915" y="6410090"/>
                </a:lnTo>
                <a:cubicBezTo>
                  <a:pt x="36824" y="4261155"/>
                  <a:pt x="-53366" y="2081040"/>
                  <a:pt x="44321" y="40220"/>
                </a:cubicBezTo>
                <a:cubicBezTo>
                  <a:pt x="38423" y="-15865"/>
                  <a:pt x="213904" y="13407"/>
                  <a:pt x="298696" y="0"/>
                </a:cubicBezTo>
                <a:lnTo>
                  <a:pt x="6496233" y="28166"/>
                </a:lnTo>
                <a:cubicBezTo>
                  <a:pt x="6996296" y="58697"/>
                  <a:pt x="7353484" y="28165"/>
                  <a:pt x="7696384" y="58697"/>
                </a:cubicBezTo>
                <a:cubicBezTo>
                  <a:pt x="7717518" y="2147122"/>
                  <a:pt x="7720197" y="4999637"/>
                  <a:pt x="7624946" y="6302294"/>
                </a:cubicBezTo>
                <a:cubicBezTo>
                  <a:pt x="7616756" y="6462331"/>
                  <a:pt x="7623544" y="6409966"/>
                  <a:pt x="7459238" y="6430320"/>
                </a:cubicBezTo>
                <a:cubicBezTo>
                  <a:pt x="7400828" y="6432816"/>
                  <a:pt x="7311889" y="6433752"/>
                  <a:pt x="7207032" y="643351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Background pattern&#10;&#10;Description automatically generated">
            <a:extLst>
              <a:ext uri="{FF2B5EF4-FFF2-40B4-BE49-F238E27FC236}">
                <a16:creationId xmlns:a16="http://schemas.microsoft.com/office/drawing/2014/main" id="{88278A45-1001-16DB-9ED5-A9A990E1EE42}"/>
              </a:ext>
            </a:extLst>
          </p:cNvPr>
          <p:cNvPicPr>
            <a:picLocks noChangeAspect="1"/>
          </p:cNvPicPr>
          <p:nvPr/>
        </p:nvPicPr>
        <p:blipFill rotWithShape="1">
          <a:blip r:embed="rId4">
            <a:extLst>
              <a:ext uri="{28A0092B-C50C-407E-A947-70E740481C1C}">
                <a14:useLocalDpi xmlns:a14="http://schemas.microsoft.com/office/drawing/2010/main" val="0"/>
              </a:ext>
            </a:extLst>
          </a:blip>
          <a:srcRect r="892"/>
          <a:stretch/>
        </p:blipFill>
        <p:spPr bwMode="auto">
          <a:xfrm>
            <a:off x="8065944" y="564059"/>
            <a:ext cx="3357643" cy="3860801"/>
          </a:xfrm>
          <a:custGeom>
            <a:avLst/>
            <a:gdLst/>
            <a:ahLst/>
            <a:cxnLst/>
            <a:rect l="l" t="t" r="r" b="b"/>
            <a:pathLst>
              <a:path w="3666369" h="4305289">
                <a:moveTo>
                  <a:pt x="3406478" y="24"/>
                </a:moveTo>
                <a:cubicBezTo>
                  <a:pt x="3456412" y="-133"/>
                  <a:pt x="3498765" y="494"/>
                  <a:pt x="3526580" y="2164"/>
                </a:cubicBezTo>
                <a:cubicBezTo>
                  <a:pt x="3604823" y="15785"/>
                  <a:pt x="3613389" y="16139"/>
                  <a:pt x="3617289" y="123234"/>
                </a:cubicBezTo>
                <a:cubicBezTo>
                  <a:pt x="3662648" y="994963"/>
                  <a:pt x="3689404" y="2883501"/>
                  <a:pt x="3639509" y="4266010"/>
                </a:cubicBezTo>
                <a:cubicBezTo>
                  <a:pt x="3476220" y="4286441"/>
                  <a:pt x="3306126" y="4266010"/>
                  <a:pt x="3067994" y="4286441"/>
                </a:cubicBezTo>
                <a:lnTo>
                  <a:pt x="116711" y="4305289"/>
                </a:lnTo>
                <a:cubicBezTo>
                  <a:pt x="82357" y="4284520"/>
                  <a:pt x="6753" y="4318750"/>
                  <a:pt x="13650" y="4242979"/>
                </a:cubicBezTo>
                <a:cubicBezTo>
                  <a:pt x="6961" y="2832123"/>
                  <a:pt x="-7994" y="1483858"/>
                  <a:pt x="5383" y="45806"/>
                </a:cubicBezTo>
                <a:lnTo>
                  <a:pt x="475767" y="26544"/>
                </a:lnTo>
                <a:lnTo>
                  <a:pt x="3125858" y="6114"/>
                </a:lnTo>
                <a:cubicBezTo>
                  <a:pt x="3218979" y="2719"/>
                  <a:pt x="3323257" y="284"/>
                  <a:pt x="3406478" y="24"/>
                </a:cubicBezTo>
                <a:close/>
              </a:path>
            </a:pathLst>
          </a:custGeom>
          <a:noFill/>
        </p:spPr>
      </p:pic>
      <p:sp>
        <p:nvSpPr>
          <p:cNvPr id="21" name="Freeform: Shape 20">
            <a:extLst>
              <a:ext uri="{FF2B5EF4-FFF2-40B4-BE49-F238E27FC236}">
                <a16:creationId xmlns:a16="http://schemas.microsoft.com/office/drawing/2014/main" id="{F25748D5-F67F-4477-A705-0358D3386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069371" y="554120"/>
            <a:ext cx="3357642" cy="3860800"/>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0 w 7680682"/>
              <a:gd name="connsiteY4" fmla="*/ 60538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42138 w 7680682"/>
              <a:gd name="connsiteY4" fmla="*/ 40219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9875 w 7688439"/>
              <a:gd name="connsiteY0" fmla="*/ 6433518 h 6433552"/>
              <a:gd name="connsiteX1" fmla="*/ 6560587 w 7688439"/>
              <a:gd name="connsiteY1" fmla="*/ 6424418 h 6433552"/>
              <a:gd name="connsiteX2" fmla="*/ 995539 w 7688439"/>
              <a:gd name="connsiteY2" fmla="*/ 6393888 h 6433552"/>
              <a:gd name="connsiteX3" fmla="*/ 7757 w 7688439"/>
              <a:gd name="connsiteY3" fmla="*/ 6365104 h 6433552"/>
              <a:gd name="connsiteX4" fmla="*/ 49895 w 7688439"/>
              <a:gd name="connsiteY4" fmla="*/ 40219 h 6433552"/>
              <a:gd name="connsiteX5" fmla="*/ 241539 w 7688439"/>
              <a:gd name="connsiteY5" fmla="*/ 0 h 6433552"/>
              <a:gd name="connsiteX6" fmla="*/ 6439076 w 7688439"/>
              <a:gd name="connsiteY6" fmla="*/ 28166 h 6433552"/>
              <a:gd name="connsiteX7" fmla="*/ 7639227 w 7688439"/>
              <a:gd name="connsiteY7" fmla="*/ 58697 h 6433552"/>
              <a:gd name="connsiteX8" fmla="*/ 7567789 w 7688439"/>
              <a:gd name="connsiteY8" fmla="*/ 6302294 h 6433552"/>
              <a:gd name="connsiteX9" fmla="*/ 7402081 w 7688439"/>
              <a:gd name="connsiteY9" fmla="*/ 6430320 h 6433552"/>
              <a:gd name="connsiteX10" fmla="*/ 7149875 w 7688439"/>
              <a:gd name="connsiteY10" fmla="*/ 6433518 h 6433552"/>
              <a:gd name="connsiteX0" fmla="*/ 7149875 w 7695631"/>
              <a:gd name="connsiteY0" fmla="*/ 6433518 h 6433552"/>
              <a:gd name="connsiteX1" fmla="*/ 6560587 w 7695631"/>
              <a:gd name="connsiteY1" fmla="*/ 6424418 h 6433552"/>
              <a:gd name="connsiteX2" fmla="*/ 995539 w 7695631"/>
              <a:gd name="connsiteY2" fmla="*/ 6393888 h 6433552"/>
              <a:gd name="connsiteX3" fmla="*/ 7757 w 7695631"/>
              <a:gd name="connsiteY3" fmla="*/ 6365104 h 6433552"/>
              <a:gd name="connsiteX4" fmla="*/ 49895 w 7695631"/>
              <a:gd name="connsiteY4" fmla="*/ 40219 h 6433552"/>
              <a:gd name="connsiteX5" fmla="*/ 241539 w 7695631"/>
              <a:gd name="connsiteY5" fmla="*/ 0 h 6433552"/>
              <a:gd name="connsiteX6" fmla="*/ 6439076 w 7695631"/>
              <a:gd name="connsiteY6" fmla="*/ 28166 h 6433552"/>
              <a:gd name="connsiteX7" fmla="*/ 7639227 w 7695631"/>
              <a:gd name="connsiteY7" fmla="*/ 58697 h 6433552"/>
              <a:gd name="connsiteX8" fmla="*/ 7592566 w 7695631"/>
              <a:gd name="connsiteY8" fmla="*/ 6249400 h 6433552"/>
              <a:gd name="connsiteX9" fmla="*/ 7402081 w 7695631"/>
              <a:gd name="connsiteY9" fmla="*/ 6430320 h 6433552"/>
              <a:gd name="connsiteX10" fmla="*/ 7149875 w 7695631"/>
              <a:gd name="connsiteY10" fmla="*/ 6433518 h 6433552"/>
              <a:gd name="connsiteX0" fmla="*/ 7153420 w 7699176"/>
              <a:gd name="connsiteY0" fmla="*/ 6433518 h 6433552"/>
              <a:gd name="connsiteX1" fmla="*/ 6564132 w 7699176"/>
              <a:gd name="connsiteY1" fmla="*/ 6424418 h 6433552"/>
              <a:gd name="connsiteX2" fmla="*/ 999084 w 7699176"/>
              <a:gd name="connsiteY2" fmla="*/ 6393888 h 6433552"/>
              <a:gd name="connsiteX3" fmla="*/ 11302 w 7699176"/>
              <a:gd name="connsiteY3" fmla="*/ 6365104 h 6433552"/>
              <a:gd name="connsiteX4" fmla="*/ 28662 w 7699176"/>
              <a:gd name="connsiteY4" fmla="*/ 93112 h 6433552"/>
              <a:gd name="connsiteX5" fmla="*/ 245084 w 7699176"/>
              <a:gd name="connsiteY5" fmla="*/ 0 h 6433552"/>
              <a:gd name="connsiteX6" fmla="*/ 6442621 w 7699176"/>
              <a:gd name="connsiteY6" fmla="*/ 28166 h 6433552"/>
              <a:gd name="connsiteX7" fmla="*/ 7642772 w 7699176"/>
              <a:gd name="connsiteY7" fmla="*/ 58697 h 6433552"/>
              <a:gd name="connsiteX8" fmla="*/ 7596111 w 7699176"/>
              <a:gd name="connsiteY8" fmla="*/ 6249400 h 6433552"/>
              <a:gd name="connsiteX9" fmla="*/ 7405626 w 7699176"/>
              <a:gd name="connsiteY9" fmla="*/ 6430320 h 6433552"/>
              <a:gd name="connsiteX10" fmla="*/ 7153420 w 7699176"/>
              <a:gd name="connsiteY10" fmla="*/ 6433518 h 6433552"/>
              <a:gd name="connsiteX0" fmla="*/ 7153420 w 7699176"/>
              <a:gd name="connsiteY0" fmla="*/ 6433518 h 6433552"/>
              <a:gd name="connsiteX1" fmla="*/ 6564132 w 7699176"/>
              <a:gd name="connsiteY1" fmla="*/ 6424418 h 6433552"/>
              <a:gd name="connsiteX2" fmla="*/ 999084 w 7699176"/>
              <a:gd name="connsiteY2" fmla="*/ 6393888 h 6433552"/>
              <a:gd name="connsiteX3" fmla="*/ 11302 w 7699176"/>
              <a:gd name="connsiteY3" fmla="*/ 6365104 h 6433552"/>
              <a:gd name="connsiteX4" fmla="*/ 28662 w 7699176"/>
              <a:gd name="connsiteY4" fmla="*/ 93112 h 6433552"/>
              <a:gd name="connsiteX5" fmla="*/ 245084 w 7699176"/>
              <a:gd name="connsiteY5" fmla="*/ 0 h 6433552"/>
              <a:gd name="connsiteX6" fmla="*/ 6442621 w 7699176"/>
              <a:gd name="connsiteY6" fmla="*/ 28166 h 6433552"/>
              <a:gd name="connsiteX7" fmla="*/ 7642772 w 7699176"/>
              <a:gd name="connsiteY7" fmla="*/ 58697 h 6433552"/>
              <a:gd name="connsiteX8" fmla="*/ 7596111 w 7699176"/>
              <a:gd name="connsiteY8" fmla="*/ 6249400 h 6433552"/>
              <a:gd name="connsiteX9" fmla="*/ 7405626 w 7699176"/>
              <a:gd name="connsiteY9" fmla="*/ 6430320 h 6433552"/>
              <a:gd name="connsiteX10" fmla="*/ 7153420 w 7699176"/>
              <a:gd name="connsiteY10" fmla="*/ 6433518 h 6433552"/>
              <a:gd name="connsiteX0" fmla="*/ 7153420 w 7699176"/>
              <a:gd name="connsiteY0" fmla="*/ 6433518 h 6433552"/>
              <a:gd name="connsiteX1" fmla="*/ 6564132 w 7699176"/>
              <a:gd name="connsiteY1" fmla="*/ 6424418 h 6433552"/>
              <a:gd name="connsiteX2" fmla="*/ 999084 w 7699176"/>
              <a:gd name="connsiteY2" fmla="*/ 6393888 h 6433552"/>
              <a:gd name="connsiteX3" fmla="*/ 11302 w 7699176"/>
              <a:gd name="connsiteY3" fmla="*/ 6365104 h 6433552"/>
              <a:gd name="connsiteX4" fmla="*/ 28662 w 7699176"/>
              <a:gd name="connsiteY4" fmla="*/ 93112 h 6433552"/>
              <a:gd name="connsiteX5" fmla="*/ 245084 w 7699176"/>
              <a:gd name="connsiteY5" fmla="*/ 0 h 6433552"/>
              <a:gd name="connsiteX6" fmla="*/ 6442621 w 7699176"/>
              <a:gd name="connsiteY6" fmla="*/ 28166 h 6433552"/>
              <a:gd name="connsiteX7" fmla="*/ 7642772 w 7699176"/>
              <a:gd name="connsiteY7" fmla="*/ 58697 h 6433552"/>
              <a:gd name="connsiteX8" fmla="*/ 7596111 w 7699176"/>
              <a:gd name="connsiteY8" fmla="*/ 6249400 h 6433552"/>
              <a:gd name="connsiteX9" fmla="*/ 7405626 w 7699176"/>
              <a:gd name="connsiteY9" fmla="*/ 6430320 h 6433552"/>
              <a:gd name="connsiteX10" fmla="*/ 7153420 w 7699176"/>
              <a:gd name="connsiteY10" fmla="*/ 6433518 h 643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99176" h="6433552">
                <a:moveTo>
                  <a:pt x="7153420" y="6433518"/>
                </a:moveTo>
                <a:cubicBezTo>
                  <a:pt x="6978659" y="6433129"/>
                  <a:pt x="6759681" y="6429491"/>
                  <a:pt x="6564132" y="6424418"/>
                </a:cubicBezTo>
                <a:lnTo>
                  <a:pt x="999084" y="6393888"/>
                </a:lnTo>
                <a:lnTo>
                  <a:pt x="11302" y="6365104"/>
                </a:lnTo>
                <a:cubicBezTo>
                  <a:pt x="-16789" y="4216169"/>
                  <a:pt x="14616" y="2201407"/>
                  <a:pt x="28662" y="93112"/>
                </a:cubicBezTo>
                <a:cubicBezTo>
                  <a:pt x="14179" y="-20115"/>
                  <a:pt x="172943" y="31037"/>
                  <a:pt x="245084" y="0"/>
                </a:cubicBezTo>
                <a:lnTo>
                  <a:pt x="6442621" y="28166"/>
                </a:lnTo>
                <a:cubicBezTo>
                  <a:pt x="6942684" y="58697"/>
                  <a:pt x="7299872" y="28165"/>
                  <a:pt x="7642772" y="58697"/>
                </a:cubicBezTo>
                <a:cubicBezTo>
                  <a:pt x="7747547" y="2124631"/>
                  <a:pt x="7691362" y="4946743"/>
                  <a:pt x="7596111" y="6249400"/>
                </a:cubicBezTo>
                <a:cubicBezTo>
                  <a:pt x="7587921" y="6409437"/>
                  <a:pt x="7569932" y="6409966"/>
                  <a:pt x="7405626" y="6430320"/>
                </a:cubicBezTo>
                <a:cubicBezTo>
                  <a:pt x="7347216" y="6432816"/>
                  <a:pt x="7258277" y="6433752"/>
                  <a:pt x="7153420" y="643351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981168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5" name="Rectangle 14">
            <a:extLst>
              <a:ext uri="{FF2B5EF4-FFF2-40B4-BE49-F238E27FC236}">
                <a16:creationId xmlns:a16="http://schemas.microsoft.com/office/drawing/2014/main" id="{4293528E-0CA3-4E56-B7A0-091C0AB0C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DA1F99-1837-1C04-65BA-1E2351154B91}"/>
              </a:ext>
            </a:extLst>
          </p:cNvPr>
          <p:cNvSpPr>
            <a:spLocks noGrp="1"/>
          </p:cNvSpPr>
          <p:nvPr>
            <p:ph type="title"/>
          </p:nvPr>
        </p:nvSpPr>
        <p:spPr>
          <a:xfrm>
            <a:off x="766940" y="4784325"/>
            <a:ext cx="10658121" cy="855351"/>
          </a:xfrm>
        </p:spPr>
        <p:txBody>
          <a:bodyPr vert="horz" lIns="91440" tIns="45720" rIns="91440" bIns="45720" rtlCol="0" anchor="ctr">
            <a:normAutofit fontScale="90000"/>
          </a:bodyPr>
          <a:lstStyle/>
          <a:p>
            <a:pPr algn="ctr"/>
            <a:r>
              <a:rPr kumimoji="0" lang="el-GR" sz="4300" b="0"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Εξώφυλλα στα οποία εντοπίζεται το συναίσθημα του φόβου</a:t>
            </a:r>
            <a:endParaRPr lang="en-US" dirty="0"/>
          </a:p>
        </p:txBody>
      </p:sp>
      <p:pic>
        <p:nvPicPr>
          <p:cNvPr id="5" name="Picture 4" descr="Graphical user interface, calendar&#10;&#10;Description automatically generated with medium confidence">
            <a:extLst>
              <a:ext uri="{FF2B5EF4-FFF2-40B4-BE49-F238E27FC236}">
                <a16:creationId xmlns:a16="http://schemas.microsoft.com/office/drawing/2014/main" id="{AAE5B3DC-27C5-ACBA-489B-E8E2D403624B}"/>
              </a:ext>
            </a:extLst>
          </p:cNvPr>
          <p:cNvPicPr>
            <a:picLocks noChangeAspect="1"/>
          </p:cNvPicPr>
          <p:nvPr/>
        </p:nvPicPr>
        <p:blipFill rotWithShape="1">
          <a:blip r:embed="rId2">
            <a:extLst>
              <a:ext uri="{28A0092B-C50C-407E-A947-70E740481C1C}">
                <a14:useLocalDpi xmlns:a14="http://schemas.microsoft.com/office/drawing/2010/main" val="0"/>
              </a:ext>
            </a:extLst>
          </a:blip>
          <a:srcRect l="600" r="29586" b="-3"/>
          <a:stretch/>
        </p:blipFill>
        <p:spPr bwMode="auto">
          <a:xfrm>
            <a:off x="782209" y="546311"/>
            <a:ext cx="3358621" cy="3860801"/>
          </a:xfrm>
          <a:custGeom>
            <a:avLst/>
            <a:gdLst/>
            <a:ahLst/>
            <a:cxnLst/>
            <a:rect l="l" t="t" r="r" b="b"/>
            <a:pathLst>
              <a:path w="5650623" h="4395865">
                <a:moveTo>
                  <a:pt x="395819" y="24"/>
                </a:moveTo>
                <a:cubicBezTo>
                  <a:pt x="524260" y="290"/>
                  <a:pt x="685198" y="2776"/>
                  <a:pt x="828917" y="6242"/>
                </a:cubicBezTo>
                <a:lnTo>
                  <a:pt x="4918951" y="27103"/>
                </a:lnTo>
                <a:lnTo>
                  <a:pt x="5644922" y="46770"/>
                </a:lnTo>
                <a:cubicBezTo>
                  <a:pt x="5665568" y="1515076"/>
                  <a:pt x="5624276" y="2927846"/>
                  <a:pt x="5613953" y="4368385"/>
                </a:cubicBezTo>
                <a:lnTo>
                  <a:pt x="5473104" y="4395865"/>
                </a:lnTo>
                <a:lnTo>
                  <a:pt x="918221" y="4376620"/>
                </a:lnTo>
                <a:cubicBezTo>
                  <a:pt x="550700" y="4355759"/>
                  <a:pt x="288184" y="4376621"/>
                  <a:pt x="36170" y="4355759"/>
                </a:cubicBezTo>
                <a:cubicBezTo>
                  <a:pt x="-40835" y="2944165"/>
                  <a:pt x="18668" y="979755"/>
                  <a:pt x="88673" y="89686"/>
                </a:cubicBezTo>
                <a:cubicBezTo>
                  <a:pt x="94692" y="-19663"/>
                  <a:pt x="89703" y="16117"/>
                  <a:pt x="210460" y="2210"/>
                </a:cubicBezTo>
                <a:cubicBezTo>
                  <a:pt x="253389" y="504"/>
                  <a:pt x="318754" y="-135"/>
                  <a:pt x="395819" y="24"/>
                </a:cubicBezTo>
                <a:close/>
              </a:path>
            </a:pathLst>
          </a:custGeom>
          <a:noFill/>
        </p:spPr>
      </p:pic>
      <p:sp>
        <p:nvSpPr>
          <p:cNvPr id="17" name="Freeform: Shape 16">
            <a:extLst>
              <a:ext uri="{FF2B5EF4-FFF2-40B4-BE49-F238E27FC236}">
                <a16:creationId xmlns:a16="http://schemas.microsoft.com/office/drawing/2014/main" id="{E7D25D90-3FDF-43F8-A518-8ED58675B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76296" y="550758"/>
            <a:ext cx="3358621" cy="3860800"/>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0 w 7680682"/>
              <a:gd name="connsiteY4" fmla="*/ 60538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42138 w 7680682"/>
              <a:gd name="connsiteY4" fmla="*/ 40219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9875 w 7688439"/>
              <a:gd name="connsiteY0" fmla="*/ 6433518 h 6433552"/>
              <a:gd name="connsiteX1" fmla="*/ 6560587 w 7688439"/>
              <a:gd name="connsiteY1" fmla="*/ 6424418 h 6433552"/>
              <a:gd name="connsiteX2" fmla="*/ 995539 w 7688439"/>
              <a:gd name="connsiteY2" fmla="*/ 6393888 h 6433552"/>
              <a:gd name="connsiteX3" fmla="*/ 7757 w 7688439"/>
              <a:gd name="connsiteY3" fmla="*/ 6365104 h 6433552"/>
              <a:gd name="connsiteX4" fmla="*/ 49895 w 7688439"/>
              <a:gd name="connsiteY4" fmla="*/ 40219 h 6433552"/>
              <a:gd name="connsiteX5" fmla="*/ 241539 w 7688439"/>
              <a:gd name="connsiteY5" fmla="*/ 0 h 6433552"/>
              <a:gd name="connsiteX6" fmla="*/ 6439076 w 7688439"/>
              <a:gd name="connsiteY6" fmla="*/ 28166 h 6433552"/>
              <a:gd name="connsiteX7" fmla="*/ 7639227 w 7688439"/>
              <a:gd name="connsiteY7" fmla="*/ 58697 h 6433552"/>
              <a:gd name="connsiteX8" fmla="*/ 7567789 w 7688439"/>
              <a:gd name="connsiteY8" fmla="*/ 6302294 h 6433552"/>
              <a:gd name="connsiteX9" fmla="*/ 7402081 w 7688439"/>
              <a:gd name="connsiteY9" fmla="*/ 6430320 h 6433552"/>
              <a:gd name="connsiteX10" fmla="*/ 7149875 w 7688439"/>
              <a:gd name="connsiteY10" fmla="*/ 6433518 h 643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8439" h="6433552">
                <a:moveTo>
                  <a:pt x="7149875" y="6433518"/>
                </a:moveTo>
                <a:cubicBezTo>
                  <a:pt x="6975114" y="6433129"/>
                  <a:pt x="6756136" y="6429491"/>
                  <a:pt x="6560587" y="6424418"/>
                </a:cubicBezTo>
                <a:lnTo>
                  <a:pt x="995539" y="6393888"/>
                </a:lnTo>
                <a:lnTo>
                  <a:pt x="7757" y="6365104"/>
                </a:lnTo>
                <a:cubicBezTo>
                  <a:pt x="-20334" y="4216169"/>
                  <a:pt x="35849" y="2148514"/>
                  <a:pt x="49895" y="40219"/>
                </a:cubicBezTo>
                <a:lnTo>
                  <a:pt x="241539" y="0"/>
                </a:lnTo>
                <a:lnTo>
                  <a:pt x="6439076" y="28166"/>
                </a:lnTo>
                <a:cubicBezTo>
                  <a:pt x="6939139" y="58697"/>
                  <a:pt x="7296327" y="28165"/>
                  <a:pt x="7639227" y="58697"/>
                </a:cubicBezTo>
                <a:cubicBezTo>
                  <a:pt x="7744002" y="2124631"/>
                  <a:pt x="7663040" y="4999637"/>
                  <a:pt x="7567789" y="6302294"/>
                </a:cubicBezTo>
                <a:cubicBezTo>
                  <a:pt x="7559599" y="6462331"/>
                  <a:pt x="7566387" y="6409966"/>
                  <a:pt x="7402081" y="6430320"/>
                </a:cubicBezTo>
                <a:cubicBezTo>
                  <a:pt x="7343671" y="6432816"/>
                  <a:pt x="7254732" y="6433752"/>
                  <a:pt x="7149875" y="643351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Diagram&#10;&#10;Description automatically generated">
            <a:extLst>
              <a:ext uri="{FF2B5EF4-FFF2-40B4-BE49-F238E27FC236}">
                <a16:creationId xmlns:a16="http://schemas.microsoft.com/office/drawing/2014/main" id="{10284714-A15D-758C-F6CD-DB745BE49434}"/>
              </a:ext>
            </a:extLst>
          </p:cNvPr>
          <p:cNvPicPr>
            <a:picLocks noChangeAspect="1"/>
          </p:cNvPicPr>
          <p:nvPr/>
        </p:nvPicPr>
        <p:blipFill rotWithShape="1">
          <a:blip r:embed="rId3">
            <a:extLst>
              <a:ext uri="{28A0092B-C50C-407E-A947-70E740481C1C}">
                <a14:useLocalDpi xmlns:a14="http://schemas.microsoft.com/office/drawing/2010/main" val="0"/>
              </a:ext>
            </a:extLst>
          </a:blip>
          <a:srcRect l="5025" r="6769"/>
          <a:stretch/>
        </p:blipFill>
        <p:spPr bwMode="auto">
          <a:xfrm>
            <a:off x="4391868" y="573160"/>
            <a:ext cx="3408264" cy="3863993"/>
          </a:xfrm>
          <a:custGeom>
            <a:avLst/>
            <a:gdLst/>
            <a:ahLst/>
            <a:cxnLst/>
            <a:rect l="l" t="t" r="r" b="b"/>
            <a:pathLst>
              <a:path w="5665307" h="4399500">
                <a:moveTo>
                  <a:pt x="742941" y="0"/>
                </a:moveTo>
                <a:lnTo>
                  <a:pt x="4863712" y="9877"/>
                </a:lnTo>
                <a:cubicBezTo>
                  <a:pt x="5007432" y="6411"/>
                  <a:pt x="5168370" y="3925"/>
                  <a:pt x="5296810" y="3659"/>
                </a:cubicBezTo>
                <a:cubicBezTo>
                  <a:pt x="5373875" y="3499"/>
                  <a:pt x="5439240" y="4139"/>
                  <a:pt x="5482169" y="5844"/>
                </a:cubicBezTo>
                <a:cubicBezTo>
                  <a:pt x="5602926" y="19752"/>
                  <a:pt x="5597937" y="-16028"/>
                  <a:pt x="5603956" y="93321"/>
                </a:cubicBezTo>
                <a:cubicBezTo>
                  <a:pt x="5673961" y="983389"/>
                  <a:pt x="5671992" y="2932432"/>
                  <a:pt x="5656460" y="4359394"/>
                </a:cubicBezTo>
                <a:cubicBezTo>
                  <a:pt x="5404445" y="4380256"/>
                  <a:pt x="5141930" y="4359394"/>
                  <a:pt x="4774408" y="4380255"/>
                </a:cubicBezTo>
                <a:lnTo>
                  <a:pt x="219526" y="4399500"/>
                </a:lnTo>
                <a:cubicBezTo>
                  <a:pt x="157208" y="4390340"/>
                  <a:pt x="28238" y="4410340"/>
                  <a:pt x="32573" y="4372019"/>
                </a:cubicBezTo>
                <a:cubicBezTo>
                  <a:pt x="-39222" y="2977584"/>
                  <a:pt x="27063" y="1487973"/>
                  <a:pt x="47709" y="19667"/>
                </a:cubicBezTo>
                <a:close/>
              </a:path>
            </a:pathLst>
          </a:custGeom>
          <a:noFill/>
          <a:ln>
            <a:noFill/>
          </a:ln>
        </p:spPr>
      </p:pic>
      <p:sp>
        <p:nvSpPr>
          <p:cNvPr id="19" name="Freeform: Shape 18">
            <a:extLst>
              <a:ext uri="{FF2B5EF4-FFF2-40B4-BE49-F238E27FC236}">
                <a16:creationId xmlns:a16="http://schemas.microsoft.com/office/drawing/2014/main" id="{A7B9E649-1290-4FE4-9858-5C1FB50BC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391868" y="560689"/>
            <a:ext cx="3408265" cy="3863993"/>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0 w 7680682"/>
              <a:gd name="connsiteY4" fmla="*/ 60538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42138 w 7680682"/>
              <a:gd name="connsiteY4" fmla="*/ 40219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9875 w 7688439"/>
              <a:gd name="connsiteY0" fmla="*/ 6433518 h 6433552"/>
              <a:gd name="connsiteX1" fmla="*/ 6560587 w 7688439"/>
              <a:gd name="connsiteY1" fmla="*/ 6424418 h 6433552"/>
              <a:gd name="connsiteX2" fmla="*/ 995539 w 7688439"/>
              <a:gd name="connsiteY2" fmla="*/ 6393888 h 6433552"/>
              <a:gd name="connsiteX3" fmla="*/ 7757 w 7688439"/>
              <a:gd name="connsiteY3" fmla="*/ 6365104 h 6433552"/>
              <a:gd name="connsiteX4" fmla="*/ 49895 w 7688439"/>
              <a:gd name="connsiteY4" fmla="*/ 40219 h 6433552"/>
              <a:gd name="connsiteX5" fmla="*/ 241539 w 7688439"/>
              <a:gd name="connsiteY5" fmla="*/ 0 h 6433552"/>
              <a:gd name="connsiteX6" fmla="*/ 6439076 w 7688439"/>
              <a:gd name="connsiteY6" fmla="*/ 28166 h 6433552"/>
              <a:gd name="connsiteX7" fmla="*/ 7639227 w 7688439"/>
              <a:gd name="connsiteY7" fmla="*/ 58697 h 6433552"/>
              <a:gd name="connsiteX8" fmla="*/ 7567789 w 7688439"/>
              <a:gd name="connsiteY8" fmla="*/ 6302294 h 6433552"/>
              <a:gd name="connsiteX9" fmla="*/ 7402081 w 7688439"/>
              <a:gd name="connsiteY9" fmla="*/ 6430320 h 6433552"/>
              <a:gd name="connsiteX10" fmla="*/ 7149875 w 7688439"/>
              <a:gd name="connsiteY10" fmla="*/ 6433518 h 6433552"/>
              <a:gd name="connsiteX0" fmla="*/ 7169859 w 7708423"/>
              <a:gd name="connsiteY0" fmla="*/ 6433518 h 6433552"/>
              <a:gd name="connsiteX1" fmla="*/ 6580571 w 7708423"/>
              <a:gd name="connsiteY1" fmla="*/ 6424418 h 6433552"/>
              <a:gd name="connsiteX2" fmla="*/ 1015523 w 7708423"/>
              <a:gd name="connsiteY2" fmla="*/ 6393888 h 6433552"/>
              <a:gd name="connsiteX3" fmla="*/ 27741 w 7708423"/>
              <a:gd name="connsiteY3" fmla="*/ 6365104 h 6433552"/>
              <a:gd name="connsiteX4" fmla="*/ 7148 w 7708423"/>
              <a:gd name="connsiteY4" fmla="*/ 40220 h 6433552"/>
              <a:gd name="connsiteX5" fmla="*/ 261523 w 7708423"/>
              <a:gd name="connsiteY5" fmla="*/ 0 h 6433552"/>
              <a:gd name="connsiteX6" fmla="*/ 6459060 w 7708423"/>
              <a:gd name="connsiteY6" fmla="*/ 28166 h 6433552"/>
              <a:gd name="connsiteX7" fmla="*/ 7659211 w 7708423"/>
              <a:gd name="connsiteY7" fmla="*/ 58697 h 6433552"/>
              <a:gd name="connsiteX8" fmla="*/ 7587773 w 7708423"/>
              <a:gd name="connsiteY8" fmla="*/ 6302294 h 6433552"/>
              <a:gd name="connsiteX9" fmla="*/ 7422065 w 7708423"/>
              <a:gd name="connsiteY9" fmla="*/ 6430320 h 6433552"/>
              <a:gd name="connsiteX10" fmla="*/ 7169859 w 7708423"/>
              <a:gd name="connsiteY10" fmla="*/ 6433518 h 6433552"/>
              <a:gd name="connsiteX0" fmla="*/ 7207032 w 7745596"/>
              <a:gd name="connsiteY0" fmla="*/ 6433518 h 6433552"/>
              <a:gd name="connsiteX1" fmla="*/ 6617744 w 7745596"/>
              <a:gd name="connsiteY1" fmla="*/ 6424418 h 6433552"/>
              <a:gd name="connsiteX2" fmla="*/ 1052696 w 7745596"/>
              <a:gd name="connsiteY2" fmla="*/ 6393888 h 6433552"/>
              <a:gd name="connsiteX3" fmla="*/ 64914 w 7745596"/>
              <a:gd name="connsiteY3" fmla="*/ 6365104 h 6433552"/>
              <a:gd name="connsiteX4" fmla="*/ 44321 w 7745596"/>
              <a:gd name="connsiteY4" fmla="*/ 40220 h 6433552"/>
              <a:gd name="connsiteX5" fmla="*/ 298696 w 7745596"/>
              <a:gd name="connsiteY5" fmla="*/ 0 h 6433552"/>
              <a:gd name="connsiteX6" fmla="*/ 6496233 w 7745596"/>
              <a:gd name="connsiteY6" fmla="*/ 28166 h 6433552"/>
              <a:gd name="connsiteX7" fmla="*/ 7696384 w 7745596"/>
              <a:gd name="connsiteY7" fmla="*/ 58697 h 6433552"/>
              <a:gd name="connsiteX8" fmla="*/ 7624946 w 7745596"/>
              <a:gd name="connsiteY8" fmla="*/ 6302294 h 6433552"/>
              <a:gd name="connsiteX9" fmla="*/ 7459238 w 7745596"/>
              <a:gd name="connsiteY9" fmla="*/ 6430320 h 6433552"/>
              <a:gd name="connsiteX10" fmla="*/ 7207032 w 7745596"/>
              <a:gd name="connsiteY10" fmla="*/ 6433518 h 6433552"/>
              <a:gd name="connsiteX0" fmla="*/ 7207032 w 7708422"/>
              <a:gd name="connsiteY0" fmla="*/ 6433518 h 6433552"/>
              <a:gd name="connsiteX1" fmla="*/ 6617744 w 7708422"/>
              <a:gd name="connsiteY1" fmla="*/ 6424418 h 6433552"/>
              <a:gd name="connsiteX2" fmla="*/ 1052696 w 7708422"/>
              <a:gd name="connsiteY2" fmla="*/ 6393888 h 6433552"/>
              <a:gd name="connsiteX3" fmla="*/ 64914 w 7708422"/>
              <a:gd name="connsiteY3" fmla="*/ 6365104 h 6433552"/>
              <a:gd name="connsiteX4" fmla="*/ 44321 w 7708422"/>
              <a:gd name="connsiteY4" fmla="*/ 40220 h 6433552"/>
              <a:gd name="connsiteX5" fmla="*/ 298696 w 7708422"/>
              <a:gd name="connsiteY5" fmla="*/ 0 h 6433552"/>
              <a:gd name="connsiteX6" fmla="*/ 6496233 w 7708422"/>
              <a:gd name="connsiteY6" fmla="*/ 28166 h 6433552"/>
              <a:gd name="connsiteX7" fmla="*/ 7696384 w 7708422"/>
              <a:gd name="connsiteY7" fmla="*/ 58697 h 6433552"/>
              <a:gd name="connsiteX8" fmla="*/ 7624946 w 7708422"/>
              <a:gd name="connsiteY8" fmla="*/ 6302294 h 6433552"/>
              <a:gd name="connsiteX9" fmla="*/ 7459238 w 7708422"/>
              <a:gd name="connsiteY9" fmla="*/ 6430320 h 6433552"/>
              <a:gd name="connsiteX10" fmla="*/ 7207032 w 7708422"/>
              <a:gd name="connsiteY10" fmla="*/ 6433518 h 6433552"/>
              <a:gd name="connsiteX0" fmla="*/ 7207032 w 7708422"/>
              <a:gd name="connsiteY0" fmla="*/ 6433518 h 6433552"/>
              <a:gd name="connsiteX1" fmla="*/ 6617744 w 7708422"/>
              <a:gd name="connsiteY1" fmla="*/ 6424418 h 6433552"/>
              <a:gd name="connsiteX2" fmla="*/ 1052696 w 7708422"/>
              <a:gd name="connsiteY2" fmla="*/ 6393888 h 6433552"/>
              <a:gd name="connsiteX3" fmla="*/ 64915 w 7708422"/>
              <a:gd name="connsiteY3" fmla="*/ 6410090 h 6433552"/>
              <a:gd name="connsiteX4" fmla="*/ 44321 w 7708422"/>
              <a:gd name="connsiteY4" fmla="*/ 40220 h 6433552"/>
              <a:gd name="connsiteX5" fmla="*/ 298696 w 7708422"/>
              <a:gd name="connsiteY5" fmla="*/ 0 h 6433552"/>
              <a:gd name="connsiteX6" fmla="*/ 6496233 w 7708422"/>
              <a:gd name="connsiteY6" fmla="*/ 28166 h 6433552"/>
              <a:gd name="connsiteX7" fmla="*/ 7696384 w 7708422"/>
              <a:gd name="connsiteY7" fmla="*/ 58697 h 6433552"/>
              <a:gd name="connsiteX8" fmla="*/ 7624946 w 7708422"/>
              <a:gd name="connsiteY8" fmla="*/ 6302294 h 6433552"/>
              <a:gd name="connsiteX9" fmla="*/ 7459238 w 7708422"/>
              <a:gd name="connsiteY9" fmla="*/ 6430320 h 6433552"/>
              <a:gd name="connsiteX10" fmla="*/ 7207032 w 7708422"/>
              <a:gd name="connsiteY10" fmla="*/ 6433518 h 6433552"/>
              <a:gd name="connsiteX0" fmla="*/ 7207032 w 7708422"/>
              <a:gd name="connsiteY0" fmla="*/ 6433518 h 6438873"/>
              <a:gd name="connsiteX1" fmla="*/ 6617744 w 7708422"/>
              <a:gd name="connsiteY1" fmla="*/ 6424418 h 6438873"/>
              <a:gd name="connsiteX2" fmla="*/ 1010874 w 7708422"/>
              <a:gd name="connsiteY2" fmla="*/ 6438873 h 6438873"/>
              <a:gd name="connsiteX3" fmla="*/ 64915 w 7708422"/>
              <a:gd name="connsiteY3" fmla="*/ 6410090 h 6438873"/>
              <a:gd name="connsiteX4" fmla="*/ 44321 w 7708422"/>
              <a:gd name="connsiteY4" fmla="*/ 40220 h 6438873"/>
              <a:gd name="connsiteX5" fmla="*/ 298696 w 7708422"/>
              <a:gd name="connsiteY5" fmla="*/ 0 h 6438873"/>
              <a:gd name="connsiteX6" fmla="*/ 6496233 w 7708422"/>
              <a:gd name="connsiteY6" fmla="*/ 28166 h 6438873"/>
              <a:gd name="connsiteX7" fmla="*/ 7696384 w 7708422"/>
              <a:gd name="connsiteY7" fmla="*/ 58697 h 6438873"/>
              <a:gd name="connsiteX8" fmla="*/ 7624946 w 7708422"/>
              <a:gd name="connsiteY8" fmla="*/ 6302294 h 6438873"/>
              <a:gd name="connsiteX9" fmla="*/ 7459238 w 7708422"/>
              <a:gd name="connsiteY9" fmla="*/ 6430320 h 6438873"/>
              <a:gd name="connsiteX10" fmla="*/ 7207032 w 7708422"/>
              <a:gd name="connsiteY10" fmla="*/ 6433518 h 6438873"/>
              <a:gd name="connsiteX0" fmla="*/ 7207032 w 7708422"/>
              <a:gd name="connsiteY0" fmla="*/ 6433518 h 6438873"/>
              <a:gd name="connsiteX1" fmla="*/ 6617744 w 7708422"/>
              <a:gd name="connsiteY1" fmla="*/ 6424418 h 6438873"/>
              <a:gd name="connsiteX2" fmla="*/ 1010874 w 7708422"/>
              <a:gd name="connsiteY2" fmla="*/ 6438873 h 6438873"/>
              <a:gd name="connsiteX3" fmla="*/ 64915 w 7708422"/>
              <a:gd name="connsiteY3" fmla="*/ 6410090 h 6438873"/>
              <a:gd name="connsiteX4" fmla="*/ 44321 w 7708422"/>
              <a:gd name="connsiteY4" fmla="*/ 40220 h 6438873"/>
              <a:gd name="connsiteX5" fmla="*/ 298696 w 7708422"/>
              <a:gd name="connsiteY5" fmla="*/ 0 h 6438873"/>
              <a:gd name="connsiteX6" fmla="*/ 6496233 w 7708422"/>
              <a:gd name="connsiteY6" fmla="*/ 28166 h 6438873"/>
              <a:gd name="connsiteX7" fmla="*/ 7696384 w 7708422"/>
              <a:gd name="connsiteY7" fmla="*/ 58697 h 6438873"/>
              <a:gd name="connsiteX8" fmla="*/ 7624946 w 7708422"/>
              <a:gd name="connsiteY8" fmla="*/ 6302294 h 6438873"/>
              <a:gd name="connsiteX9" fmla="*/ 7459238 w 7708422"/>
              <a:gd name="connsiteY9" fmla="*/ 6430320 h 6438873"/>
              <a:gd name="connsiteX10" fmla="*/ 7207032 w 7708422"/>
              <a:gd name="connsiteY10" fmla="*/ 6433518 h 643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8422" h="6438873">
                <a:moveTo>
                  <a:pt x="7207032" y="6433518"/>
                </a:moveTo>
                <a:cubicBezTo>
                  <a:pt x="7032271" y="6433129"/>
                  <a:pt x="6813293" y="6429491"/>
                  <a:pt x="6617744" y="6424418"/>
                </a:cubicBezTo>
                <a:lnTo>
                  <a:pt x="1010874" y="6438873"/>
                </a:lnTo>
                <a:lnTo>
                  <a:pt x="64915" y="6410090"/>
                </a:lnTo>
                <a:cubicBezTo>
                  <a:pt x="36824" y="4261155"/>
                  <a:pt x="-53366" y="2081040"/>
                  <a:pt x="44321" y="40220"/>
                </a:cubicBezTo>
                <a:cubicBezTo>
                  <a:pt x="38423" y="-15865"/>
                  <a:pt x="213904" y="13407"/>
                  <a:pt x="298696" y="0"/>
                </a:cubicBezTo>
                <a:lnTo>
                  <a:pt x="6496233" y="28166"/>
                </a:lnTo>
                <a:cubicBezTo>
                  <a:pt x="6996296" y="58697"/>
                  <a:pt x="7353484" y="28165"/>
                  <a:pt x="7696384" y="58697"/>
                </a:cubicBezTo>
                <a:cubicBezTo>
                  <a:pt x="7717518" y="2147122"/>
                  <a:pt x="7720197" y="4999637"/>
                  <a:pt x="7624946" y="6302294"/>
                </a:cubicBezTo>
                <a:cubicBezTo>
                  <a:pt x="7616756" y="6462331"/>
                  <a:pt x="7623544" y="6409966"/>
                  <a:pt x="7459238" y="6430320"/>
                </a:cubicBezTo>
                <a:cubicBezTo>
                  <a:pt x="7400828" y="6432816"/>
                  <a:pt x="7311889" y="6433752"/>
                  <a:pt x="7207032" y="643351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descr="Diagram&#10;&#10;Description automatically generated">
            <a:extLst>
              <a:ext uri="{FF2B5EF4-FFF2-40B4-BE49-F238E27FC236}">
                <a16:creationId xmlns:a16="http://schemas.microsoft.com/office/drawing/2014/main" id="{A5483AB0-B5D3-CF8F-15B5-FCC39604107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3032"/>
          <a:stretch/>
        </p:blipFill>
        <p:spPr bwMode="auto">
          <a:xfrm>
            <a:off x="8065944" y="564059"/>
            <a:ext cx="3357643" cy="3860801"/>
          </a:xfrm>
          <a:custGeom>
            <a:avLst/>
            <a:gdLst/>
            <a:ahLst/>
            <a:cxnLst/>
            <a:rect l="l" t="t" r="r" b="b"/>
            <a:pathLst>
              <a:path w="3666369" h="4305289">
                <a:moveTo>
                  <a:pt x="3406478" y="24"/>
                </a:moveTo>
                <a:cubicBezTo>
                  <a:pt x="3456412" y="-133"/>
                  <a:pt x="3498765" y="494"/>
                  <a:pt x="3526580" y="2164"/>
                </a:cubicBezTo>
                <a:cubicBezTo>
                  <a:pt x="3604823" y="15785"/>
                  <a:pt x="3613389" y="16139"/>
                  <a:pt x="3617289" y="123234"/>
                </a:cubicBezTo>
                <a:cubicBezTo>
                  <a:pt x="3662648" y="994963"/>
                  <a:pt x="3689404" y="2883501"/>
                  <a:pt x="3639509" y="4266010"/>
                </a:cubicBezTo>
                <a:cubicBezTo>
                  <a:pt x="3476220" y="4286441"/>
                  <a:pt x="3306126" y="4266010"/>
                  <a:pt x="3067994" y="4286441"/>
                </a:cubicBezTo>
                <a:lnTo>
                  <a:pt x="116711" y="4305289"/>
                </a:lnTo>
                <a:cubicBezTo>
                  <a:pt x="82357" y="4284520"/>
                  <a:pt x="6753" y="4318750"/>
                  <a:pt x="13650" y="4242979"/>
                </a:cubicBezTo>
                <a:cubicBezTo>
                  <a:pt x="6961" y="2832123"/>
                  <a:pt x="-7994" y="1483858"/>
                  <a:pt x="5383" y="45806"/>
                </a:cubicBezTo>
                <a:lnTo>
                  <a:pt x="475767" y="26544"/>
                </a:lnTo>
                <a:lnTo>
                  <a:pt x="3125858" y="6114"/>
                </a:lnTo>
                <a:cubicBezTo>
                  <a:pt x="3218979" y="2719"/>
                  <a:pt x="3323257" y="284"/>
                  <a:pt x="3406478" y="24"/>
                </a:cubicBezTo>
                <a:close/>
              </a:path>
            </a:pathLst>
          </a:custGeom>
          <a:noFill/>
        </p:spPr>
      </p:pic>
      <p:sp>
        <p:nvSpPr>
          <p:cNvPr id="21" name="Freeform: Shape 20">
            <a:extLst>
              <a:ext uri="{FF2B5EF4-FFF2-40B4-BE49-F238E27FC236}">
                <a16:creationId xmlns:a16="http://schemas.microsoft.com/office/drawing/2014/main" id="{F25748D5-F67F-4477-A705-0358D3386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069371" y="554120"/>
            <a:ext cx="3357642" cy="3860800"/>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0 w 7680682"/>
              <a:gd name="connsiteY4" fmla="*/ 60538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42138 w 7680682"/>
              <a:gd name="connsiteY4" fmla="*/ 40219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9875 w 7688439"/>
              <a:gd name="connsiteY0" fmla="*/ 6433518 h 6433552"/>
              <a:gd name="connsiteX1" fmla="*/ 6560587 w 7688439"/>
              <a:gd name="connsiteY1" fmla="*/ 6424418 h 6433552"/>
              <a:gd name="connsiteX2" fmla="*/ 995539 w 7688439"/>
              <a:gd name="connsiteY2" fmla="*/ 6393888 h 6433552"/>
              <a:gd name="connsiteX3" fmla="*/ 7757 w 7688439"/>
              <a:gd name="connsiteY3" fmla="*/ 6365104 h 6433552"/>
              <a:gd name="connsiteX4" fmla="*/ 49895 w 7688439"/>
              <a:gd name="connsiteY4" fmla="*/ 40219 h 6433552"/>
              <a:gd name="connsiteX5" fmla="*/ 241539 w 7688439"/>
              <a:gd name="connsiteY5" fmla="*/ 0 h 6433552"/>
              <a:gd name="connsiteX6" fmla="*/ 6439076 w 7688439"/>
              <a:gd name="connsiteY6" fmla="*/ 28166 h 6433552"/>
              <a:gd name="connsiteX7" fmla="*/ 7639227 w 7688439"/>
              <a:gd name="connsiteY7" fmla="*/ 58697 h 6433552"/>
              <a:gd name="connsiteX8" fmla="*/ 7567789 w 7688439"/>
              <a:gd name="connsiteY8" fmla="*/ 6302294 h 6433552"/>
              <a:gd name="connsiteX9" fmla="*/ 7402081 w 7688439"/>
              <a:gd name="connsiteY9" fmla="*/ 6430320 h 6433552"/>
              <a:gd name="connsiteX10" fmla="*/ 7149875 w 7688439"/>
              <a:gd name="connsiteY10" fmla="*/ 6433518 h 6433552"/>
              <a:gd name="connsiteX0" fmla="*/ 7149875 w 7695631"/>
              <a:gd name="connsiteY0" fmla="*/ 6433518 h 6433552"/>
              <a:gd name="connsiteX1" fmla="*/ 6560587 w 7695631"/>
              <a:gd name="connsiteY1" fmla="*/ 6424418 h 6433552"/>
              <a:gd name="connsiteX2" fmla="*/ 995539 w 7695631"/>
              <a:gd name="connsiteY2" fmla="*/ 6393888 h 6433552"/>
              <a:gd name="connsiteX3" fmla="*/ 7757 w 7695631"/>
              <a:gd name="connsiteY3" fmla="*/ 6365104 h 6433552"/>
              <a:gd name="connsiteX4" fmla="*/ 49895 w 7695631"/>
              <a:gd name="connsiteY4" fmla="*/ 40219 h 6433552"/>
              <a:gd name="connsiteX5" fmla="*/ 241539 w 7695631"/>
              <a:gd name="connsiteY5" fmla="*/ 0 h 6433552"/>
              <a:gd name="connsiteX6" fmla="*/ 6439076 w 7695631"/>
              <a:gd name="connsiteY6" fmla="*/ 28166 h 6433552"/>
              <a:gd name="connsiteX7" fmla="*/ 7639227 w 7695631"/>
              <a:gd name="connsiteY7" fmla="*/ 58697 h 6433552"/>
              <a:gd name="connsiteX8" fmla="*/ 7592566 w 7695631"/>
              <a:gd name="connsiteY8" fmla="*/ 6249400 h 6433552"/>
              <a:gd name="connsiteX9" fmla="*/ 7402081 w 7695631"/>
              <a:gd name="connsiteY9" fmla="*/ 6430320 h 6433552"/>
              <a:gd name="connsiteX10" fmla="*/ 7149875 w 7695631"/>
              <a:gd name="connsiteY10" fmla="*/ 6433518 h 6433552"/>
              <a:gd name="connsiteX0" fmla="*/ 7153420 w 7699176"/>
              <a:gd name="connsiteY0" fmla="*/ 6433518 h 6433552"/>
              <a:gd name="connsiteX1" fmla="*/ 6564132 w 7699176"/>
              <a:gd name="connsiteY1" fmla="*/ 6424418 h 6433552"/>
              <a:gd name="connsiteX2" fmla="*/ 999084 w 7699176"/>
              <a:gd name="connsiteY2" fmla="*/ 6393888 h 6433552"/>
              <a:gd name="connsiteX3" fmla="*/ 11302 w 7699176"/>
              <a:gd name="connsiteY3" fmla="*/ 6365104 h 6433552"/>
              <a:gd name="connsiteX4" fmla="*/ 28662 w 7699176"/>
              <a:gd name="connsiteY4" fmla="*/ 93112 h 6433552"/>
              <a:gd name="connsiteX5" fmla="*/ 245084 w 7699176"/>
              <a:gd name="connsiteY5" fmla="*/ 0 h 6433552"/>
              <a:gd name="connsiteX6" fmla="*/ 6442621 w 7699176"/>
              <a:gd name="connsiteY6" fmla="*/ 28166 h 6433552"/>
              <a:gd name="connsiteX7" fmla="*/ 7642772 w 7699176"/>
              <a:gd name="connsiteY7" fmla="*/ 58697 h 6433552"/>
              <a:gd name="connsiteX8" fmla="*/ 7596111 w 7699176"/>
              <a:gd name="connsiteY8" fmla="*/ 6249400 h 6433552"/>
              <a:gd name="connsiteX9" fmla="*/ 7405626 w 7699176"/>
              <a:gd name="connsiteY9" fmla="*/ 6430320 h 6433552"/>
              <a:gd name="connsiteX10" fmla="*/ 7153420 w 7699176"/>
              <a:gd name="connsiteY10" fmla="*/ 6433518 h 6433552"/>
              <a:gd name="connsiteX0" fmla="*/ 7153420 w 7699176"/>
              <a:gd name="connsiteY0" fmla="*/ 6433518 h 6433552"/>
              <a:gd name="connsiteX1" fmla="*/ 6564132 w 7699176"/>
              <a:gd name="connsiteY1" fmla="*/ 6424418 h 6433552"/>
              <a:gd name="connsiteX2" fmla="*/ 999084 w 7699176"/>
              <a:gd name="connsiteY2" fmla="*/ 6393888 h 6433552"/>
              <a:gd name="connsiteX3" fmla="*/ 11302 w 7699176"/>
              <a:gd name="connsiteY3" fmla="*/ 6365104 h 6433552"/>
              <a:gd name="connsiteX4" fmla="*/ 28662 w 7699176"/>
              <a:gd name="connsiteY4" fmla="*/ 93112 h 6433552"/>
              <a:gd name="connsiteX5" fmla="*/ 245084 w 7699176"/>
              <a:gd name="connsiteY5" fmla="*/ 0 h 6433552"/>
              <a:gd name="connsiteX6" fmla="*/ 6442621 w 7699176"/>
              <a:gd name="connsiteY6" fmla="*/ 28166 h 6433552"/>
              <a:gd name="connsiteX7" fmla="*/ 7642772 w 7699176"/>
              <a:gd name="connsiteY7" fmla="*/ 58697 h 6433552"/>
              <a:gd name="connsiteX8" fmla="*/ 7596111 w 7699176"/>
              <a:gd name="connsiteY8" fmla="*/ 6249400 h 6433552"/>
              <a:gd name="connsiteX9" fmla="*/ 7405626 w 7699176"/>
              <a:gd name="connsiteY9" fmla="*/ 6430320 h 6433552"/>
              <a:gd name="connsiteX10" fmla="*/ 7153420 w 7699176"/>
              <a:gd name="connsiteY10" fmla="*/ 6433518 h 6433552"/>
              <a:gd name="connsiteX0" fmla="*/ 7153420 w 7699176"/>
              <a:gd name="connsiteY0" fmla="*/ 6433518 h 6433552"/>
              <a:gd name="connsiteX1" fmla="*/ 6564132 w 7699176"/>
              <a:gd name="connsiteY1" fmla="*/ 6424418 h 6433552"/>
              <a:gd name="connsiteX2" fmla="*/ 999084 w 7699176"/>
              <a:gd name="connsiteY2" fmla="*/ 6393888 h 6433552"/>
              <a:gd name="connsiteX3" fmla="*/ 11302 w 7699176"/>
              <a:gd name="connsiteY3" fmla="*/ 6365104 h 6433552"/>
              <a:gd name="connsiteX4" fmla="*/ 28662 w 7699176"/>
              <a:gd name="connsiteY4" fmla="*/ 93112 h 6433552"/>
              <a:gd name="connsiteX5" fmla="*/ 245084 w 7699176"/>
              <a:gd name="connsiteY5" fmla="*/ 0 h 6433552"/>
              <a:gd name="connsiteX6" fmla="*/ 6442621 w 7699176"/>
              <a:gd name="connsiteY6" fmla="*/ 28166 h 6433552"/>
              <a:gd name="connsiteX7" fmla="*/ 7642772 w 7699176"/>
              <a:gd name="connsiteY7" fmla="*/ 58697 h 6433552"/>
              <a:gd name="connsiteX8" fmla="*/ 7596111 w 7699176"/>
              <a:gd name="connsiteY8" fmla="*/ 6249400 h 6433552"/>
              <a:gd name="connsiteX9" fmla="*/ 7405626 w 7699176"/>
              <a:gd name="connsiteY9" fmla="*/ 6430320 h 6433552"/>
              <a:gd name="connsiteX10" fmla="*/ 7153420 w 7699176"/>
              <a:gd name="connsiteY10" fmla="*/ 6433518 h 643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99176" h="6433552">
                <a:moveTo>
                  <a:pt x="7153420" y="6433518"/>
                </a:moveTo>
                <a:cubicBezTo>
                  <a:pt x="6978659" y="6433129"/>
                  <a:pt x="6759681" y="6429491"/>
                  <a:pt x="6564132" y="6424418"/>
                </a:cubicBezTo>
                <a:lnTo>
                  <a:pt x="999084" y="6393888"/>
                </a:lnTo>
                <a:lnTo>
                  <a:pt x="11302" y="6365104"/>
                </a:lnTo>
                <a:cubicBezTo>
                  <a:pt x="-16789" y="4216169"/>
                  <a:pt x="14616" y="2201407"/>
                  <a:pt x="28662" y="93112"/>
                </a:cubicBezTo>
                <a:cubicBezTo>
                  <a:pt x="14179" y="-20115"/>
                  <a:pt x="172943" y="31037"/>
                  <a:pt x="245084" y="0"/>
                </a:cubicBezTo>
                <a:lnTo>
                  <a:pt x="6442621" y="28166"/>
                </a:lnTo>
                <a:cubicBezTo>
                  <a:pt x="6942684" y="58697"/>
                  <a:pt x="7299872" y="28165"/>
                  <a:pt x="7642772" y="58697"/>
                </a:cubicBezTo>
                <a:cubicBezTo>
                  <a:pt x="7747547" y="2124631"/>
                  <a:pt x="7691362" y="4946743"/>
                  <a:pt x="7596111" y="6249400"/>
                </a:cubicBezTo>
                <a:cubicBezTo>
                  <a:pt x="7587921" y="6409437"/>
                  <a:pt x="7569932" y="6409966"/>
                  <a:pt x="7405626" y="6430320"/>
                </a:cubicBezTo>
                <a:cubicBezTo>
                  <a:pt x="7347216" y="6432816"/>
                  <a:pt x="7258277" y="6433752"/>
                  <a:pt x="7153420" y="643351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47029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5" name="Rectangle 14">
            <a:extLst>
              <a:ext uri="{FF2B5EF4-FFF2-40B4-BE49-F238E27FC236}">
                <a16:creationId xmlns:a16="http://schemas.microsoft.com/office/drawing/2014/main" id="{4293528E-0CA3-4E56-B7A0-091C0AB0C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4D3B1F-C453-497E-945F-35B264F6FBFC}"/>
              </a:ext>
            </a:extLst>
          </p:cNvPr>
          <p:cNvSpPr>
            <a:spLocks noGrp="1"/>
          </p:cNvSpPr>
          <p:nvPr>
            <p:ph type="title"/>
          </p:nvPr>
        </p:nvSpPr>
        <p:spPr>
          <a:xfrm>
            <a:off x="766940" y="4784325"/>
            <a:ext cx="10658121" cy="855351"/>
          </a:xfrm>
        </p:spPr>
        <p:txBody>
          <a:bodyPr vert="horz" lIns="91440" tIns="45720" rIns="91440" bIns="45720" rtlCol="0" anchor="ctr">
            <a:normAutofit fontScale="90000"/>
          </a:bodyPr>
          <a:lstStyle/>
          <a:p>
            <a:pPr algn="ctr"/>
            <a:r>
              <a:rPr kumimoji="0" lang="el-GR" sz="3900" b="0" i="0" u="none" strike="noStrike" kern="1200" cap="none" spc="100" normalizeH="0" baseline="0" noProof="0" dirty="0">
                <a:ln>
                  <a:noFill/>
                </a:ln>
                <a:solidFill>
                  <a:prstClr val="black"/>
                </a:solidFill>
                <a:effectLst/>
                <a:uLnTx/>
                <a:uFillTx/>
                <a:latin typeface="Cavolini" panose="03000502040302020204" pitchFamily="66" charset="0"/>
                <a:ea typeface="+mj-ea"/>
                <a:cs typeface="Cavolini" panose="03000502040302020204" pitchFamily="66" charset="0"/>
              </a:rPr>
              <a:t>Εξώφυλλα στα οποία ΔΕΝ εντοπίζεται το συναίσθημα του φόβου</a:t>
            </a:r>
            <a:endParaRPr lang="en-US" dirty="0"/>
          </a:p>
        </p:txBody>
      </p:sp>
      <p:pic>
        <p:nvPicPr>
          <p:cNvPr id="5" name="Picture 4" descr="Μεγάλη πόλη - Μικρός Έλιοτ little elliot">
            <a:extLst>
              <a:ext uri="{FF2B5EF4-FFF2-40B4-BE49-F238E27FC236}">
                <a16:creationId xmlns:a16="http://schemas.microsoft.com/office/drawing/2014/main" id="{A19FD9EC-F5EA-0E4E-DAD2-31590CFDD6C0}"/>
              </a:ext>
            </a:extLst>
          </p:cNvPr>
          <p:cNvPicPr>
            <a:picLocks noChangeAspect="1"/>
          </p:cNvPicPr>
          <p:nvPr/>
        </p:nvPicPr>
        <p:blipFill rotWithShape="1">
          <a:blip r:embed="rId2">
            <a:extLst>
              <a:ext uri="{28A0092B-C50C-407E-A947-70E740481C1C}">
                <a14:useLocalDpi xmlns:a14="http://schemas.microsoft.com/office/drawing/2010/main" val="0"/>
              </a:ext>
            </a:extLst>
          </a:blip>
          <a:srcRect l="4290" r="8717"/>
          <a:stretch/>
        </p:blipFill>
        <p:spPr bwMode="auto">
          <a:xfrm>
            <a:off x="782209" y="546311"/>
            <a:ext cx="3358621" cy="3860801"/>
          </a:xfrm>
          <a:custGeom>
            <a:avLst/>
            <a:gdLst/>
            <a:ahLst/>
            <a:cxnLst/>
            <a:rect l="l" t="t" r="r" b="b"/>
            <a:pathLst>
              <a:path w="5650623" h="4395865">
                <a:moveTo>
                  <a:pt x="395819" y="24"/>
                </a:moveTo>
                <a:cubicBezTo>
                  <a:pt x="524260" y="290"/>
                  <a:pt x="685198" y="2776"/>
                  <a:pt x="828917" y="6242"/>
                </a:cubicBezTo>
                <a:lnTo>
                  <a:pt x="4918951" y="27103"/>
                </a:lnTo>
                <a:lnTo>
                  <a:pt x="5644922" y="46770"/>
                </a:lnTo>
                <a:cubicBezTo>
                  <a:pt x="5665568" y="1515076"/>
                  <a:pt x="5624276" y="2927846"/>
                  <a:pt x="5613953" y="4368385"/>
                </a:cubicBezTo>
                <a:lnTo>
                  <a:pt x="5473104" y="4395865"/>
                </a:lnTo>
                <a:lnTo>
                  <a:pt x="918221" y="4376620"/>
                </a:lnTo>
                <a:cubicBezTo>
                  <a:pt x="550700" y="4355759"/>
                  <a:pt x="288184" y="4376621"/>
                  <a:pt x="36170" y="4355759"/>
                </a:cubicBezTo>
                <a:cubicBezTo>
                  <a:pt x="-40835" y="2944165"/>
                  <a:pt x="18668" y="979755"/>
                  <a:pt x="88673" y="89686"/>
                </a:cubicBezTo>
                <a:cubicBezTo>
                  <a:pt x="94692" y="-19663"/>
                  <a:pt x="89703" y="16117"/>
                  <a:pt x="210460" y="2210"/>
                </a:cubicBezTo>
                <a:cubicBezTo>
                  <a:pt x="253389" y="504"/>
                  <a:pt x="318754" y="-135"/>
                  <a:pt x="395819" y="24"/>
                </a:cubicBezTo>
                <a:close/>
              </a:path>
            </a:pathLst>
          </a:custGeom>
          <a:noFill/>
        </p:spPr>
      </p:pic>
      <p:sp>
        <p:nvSpPr>
          <p:cNvPr id="17" name="Freeform: Shape 16">
            <a:extLst>
              <a:ext uri="{FF2B5EF4-FFF2-40B4-BE49-F238E27FC236}">
                <a16:creationId xmlns:a16="http://schemas.microsoft.com/office/drawing/2014/main" id="{E7D25D90-3FDF-43F8-A518-8ED58675B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76296" y="550758"/>
            <a:ext cx="3358621" cy="3860800"/>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0 w 7680682"/>
              <a:gd name="connsiteY4" fmla="*/ 60538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42138 w 7680682"/>
              <a:gd name="connsiteY4" fmla="*/ 40219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9875 w 7688439"/>
              <a:gd name="connsiteY0" fmla="*/ 6433518 h 6433552"/>
              <a:gd name="connsiteX1" fmla="*/ 6560587 w 7688439"/>
              <a:gd name="connsiteY1" fmla="*/ 6424418 h 6433552"/>
              <a:gd name="connsiteX2" fmla="*/ 995539 w 7688439"/>
              <a:gd name="connsiteY2" fmla="*/ 6393888 h 6433552"/>
              <a:gd name="connsiteX3" fmla="*/ 7757 w 7688439"/>
              <a:gd name="connsiteY3" fmla="*/ 6365104 h 6433552"/>
              <a:gd name="connsiteX4" fmla="*/ 49895 w 7688439"/>
              <a:gd name="connsiteY4" fmla="*/ 40219 h 6433552"/>
              <a:gd name="connsiteX5" fmla="*/ 241539 w 7688439"/>
              <a:gd name="connsiteY5" fmla="*/ 0 h 6433552"/>
              <a:gd name="connsiteX6" fmla="*/ 6439076 w 7688439"/>
              <a:gd name="connsiteY6" fmla="*/ 28166 h 6433552"/>
              <a:gd name="connsiteX7" fmla="*/ 7639227 w 7688439"/>
              <a:gd name="connsiteY7" fmla="*/ 58697 h 6433552"/>
              <a:gd name="connsiteX8" fmla="*/ 7567789 w 7688439"/>
              <a:gd name="connsiteY8" fmla="*/ 6302294 h 6433552"/>
              <a:gd name="connsiteX9" fmla="*/ 7402081 w 7688439"/>
              <a:gd name="connsiteY9" fmla="*/ 6430320 h 6433552"/>
              <a:gd name="connsiteX10" fmla="*/ 7149875 w 7688439"/>
              <a:gd name="connsiteY10" fmla="*/ 6433518 h 643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8439" h="6433552">
                <a:moveTo>
                  <a:pt x="7149875" y="6433518"/>
                </a:moveTo>
                <a:cubicBezTo>
                  <a:pt x="6975114" y="6433129"/>
                  <a:pt x="6756136" y="6429491"/>
                  <a:pt x="6560587" y="6424418"/>
                </a:cubicBezTo>
                <a:lnTo>
                  <a:pt x="995539" y="6393888"/>
                </a:lnTo>
                <a:lnTo>
                  <a:pt x="7757" y="6365104"/>
                </a:lnTo>
                <a:cubicBezTo>
                  <a:pt x="-20334" y="4216169"/>
                  <a:pt x="35849" y="2148514"/>
                  <a:pt x="49895" y="40219"/>
                </a:cubicBezTo>
                <a:lnTo>
                  <a:pt x="241539" y="0"/>
                </a:lnTo>
                <a:lnTo>
                  <a:pt x="6439076" y="28166"/>
                </a:lnTo>
                <a:cubicBezTo>
                  <a:pt x="6939139" y="58697"/>
                  <a:pt x="7296327" y="28165"/>
                  <a:pt x="7639227" y="58697"/>
                </a:cubicBezTo>
                <a:cubicBezTo>
                  <a:pt x="7744002" y="2124631"/>
                  <a:pt x="7663040" y="4999637"/>
                  <a:pt x="7567789" y="6302294"/>
                </a:cubicBezTo>
                <a:cubicBezTo>
                  <a:pt x="7559599" y="6462331"/>
                  <a:pt x="7566387" y="6409966"/>
                  <a:pt x="7402081" y="6430320"/>
                </a:cubicBezTo>
                <a:cubicBezTo>
                  <a:pt x="7343671" y="6432816"/>
                  <a:pt x="7254732" y="6433752"/>
                  <a:pt x="7149875" y="643351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Τα Τρία Μικρά Λυκάκια - Ευγένιος Τριβιζάς | Skroutz.gr">
            <a:extLst>
              <a:ext uri="{FF2B5EF4-FFF2-40B4-BE49-F238E27FC236}">
                <a16:creationId xmlns:a16="http://schemas.microsoft.com/office/drawing/2014/main" id="{336D9100-E17D-9F4E-9A6C-727B2F58DBAE}"/>
              </a:ext>
            </a:extLst>
          </p:cNvPr>
          <p:cNvPicPr>
            <a:picLocks noChangeAspect="1"/>
          </p:cNvPicPr>
          <p:nvPr/>
        </p:nvPicPr>
        <p:blipFill rotWithShape="1">
          <a:blip r:embed="rId3">
            <a:extLst>
              <a:ext uri="{28A0092B-C50C-407E-A947-70E740481C1C}">
                <a14:useLocalDpi xmlns:a14="http://schemas.microsoft.com/office/drawing/2010/main" val="0"/>
              </a:ext>
            </a:extLst>
          </a:blip>
          <a:srcRect t="4122" r="-3" b="13965"/>
          <a:stretch/>
        </p:blipFill>
        <p:spPr bwMode="auto">
          <a:xfrm>
            <a:off x="4391868" y="573160"/>
            <a:ext cx="3408264" cy="3863993"/>
          </a:xfrm>
          <a:custGeom>
            <a:avLst/>
            <a:gdLst/>
            <a:ahLst/>
            <a:cxnLst/>
            <a:rect l="l" t="t" r="r" b="b"/>
            <a:pathLst>
              <a:path w="5665307" h="4399500">
                <a:moveTo>
                  <a:pt x="742941" y="0"/>
                </a:moveTo>
                <a:lnTo>
                  <a:pt x="4863712" y="9877"/>
                </a:lnTo>
                <a:cubicBezTo>
                  <a:pt x="5007432" y="6411"/>
                  <a:pt x="5168370" y="3925"/>
                  <a:pt x="5296810" y="3659"/>
                </a:cubicBezTo>
                <a:cubicBezTo>
                  <a:pt x="5373875" y="3499"/>
                  <a:pt x="5439240" y="4139"/>
                  <a:pt x="5482169" y="5844"/>
                </a:cubicBezTo>
                <a:cubicBezTo>
                  <a:pt x="5602926" y="19752"/>
                  <a:pt x="5597937" y="-16028"/>
                  <a:pt x="5603956" y="93321"/>
                </a:cubicBezTo>
                <a:cubicBezTo>
                  <a:pt x="5673961" y="983389"/>
                  <a:pt x="5671992" y="2932432"/>
                  <a:pt x="5656460" y="4359394"/>
                </a:cubicBezTo>
                <a:cubicBezTo>
                  <a:pt x="5404445" y="4380256"/>
                  <a:pt x="5141930" y="4359394"/>
                  <a:pt x="4774408" y="4380255"/>
                </a:cubicBezTo>
                <a:lnTo>
                  <a:pt x="219526" y="4399500"/>
                </a:lnTo>
                <a:cubicBezTo>
                  <a:pt x="157208" y="4390340"/>
                  <a:pt x="28238" y="4410340"/>
                  <a:pt x="32573" y="4372019"/>
                </a:cubicBezTo>
                <a:cubicBezTo>
                  <a:pt x="-39222" y="2977584"/>
                  <a:pt x="27063" y="1487973"/>
                  <a:pt x="47709" y="19667"/>
                </a:cubicBezTo>
                <a:close/>
              </a:path>
            </a:pathLst>
          </a:custGeom>
          <a:noFill/>
          <a:ln>
            <a:noFill/>
          </a:ln>
        </p:spPr>
      </p:pic>
      <p:sp>
        <p:nvSpPr>
          <p:cNvPr id="19" name="Freeform: Shape 18">
            <a:extLst>
              <a:ext uri="{FF2B5EF4-FFF2-40B4-BE49-F238E27FC236}">
                <a16:creationId xmlns:a16="http://schemas.microsoft.com/office/drawing/2014/main" id="{A7B9E649-1290-4FE4-9858-5C1FB50BC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391868" y="560689"/>
            <a:ext cx="3408265" cy="3863993"/>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0 w 7680682"/>
              <a:gd name="connsiteY4" fmla="*/ 60538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42138 w 7680682"/>
              <a:gd name="connsiteY4" fmla="*/ 40219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9875 w 7688439"/>
              <a:gd name="connsiteY0" fmla="*/ 6433518 h 6433552"/>
              <a:gd name="connsiteX1" fmla="*/ 6560587 w 7688439"/>
              <a:gd name="connsiteY1" fmla="*/ 6424418 h 6433552"/>
              <a:gd name="connsiteX2" fmla="*/ 995539 w 7688439"/>
              <a:gd name="connsiteY2" fmla="*/ 6393888 h 6433552"/>
              <a:gd name="connsiteX3" fmla="*/ 7757 w 7688439"/>
              <a:gd name="connsiteY3" fmla="*/ 6365104 h 6433552"/>
              <a:gd name="connsiteX4" fmla="*/ 49895 w 7688439"/>
              <a:gd name="connsiteY4" fmla="*/ 40219 h 6433552"/>
              <a:gd name="connsiteX5" fmla="*/ 241539 w 7688439"/>
              <a:gd name="connsiteY5" fmla="*/ 0 h 6433552"/>
              <a:gd name="connsiteX6" fmla="*/ 6439076 w 7688439"/>
              <a:gd name="connsiteY6" fmla="*/ 28166 h 6433552"/>
              <a:gd name="connsiteX7" fmla="*/ 7639227 w 7688439"/>
              <a:gd name="connsiteY7" fmla="*/ 58697 h 6433552"/>
              <a:gd name="connsiteX8" fmla="*/ 7567789 w 7688439"/>
              <a:gd name="connsiteY8" fmla="*/ 6302294 h 6433552"/>
              <a:gd name="connsiteX9" fmla="*/ 7402081 w 7688439"/>
              <a:gd name="connsiteY9" fmla="*/ 6430320 h 6433552"/>
              <a:gd name="connsiteX10" fmla="*/ 7149875 w 7688439"/>
              <a:gd name="connsiteY10" fmla="*/ 6433518 h 6433552"/>
              <a:gd name="connsiteX0" fmla="*/ 7169859 w 7708423"/>
              <a:gd name="connsiteY0" fmla="*/ 6433518 h 6433552"/>
              <a:gd name="connsiteX1" fmla="*/ 6580571 w 7708423"/>
              <a:gd name="connsiteY1" fmla="*/ 6424418 h 6433552"/>
              <a:gd name="connsiteX2" fmla="*/ 1015523 w 7708423"/>
              <a:gd name="connsiteY2" fmla="*/ 6393888 h 6433552"/>
              <a:gd name="connsiteX3" fmla="*/ 27741 w 7708423"/>
              <a:gd name="connsiteY3" fmla="*/ 6365104 h 6433552"/>
              <a:gd name="connsiteX4" fmla="*/ 7148 w 7708423"/>
              <a:gd name="connsiteY4" fmla="*/ 40220 h 6433552"/>
              <a:gd name="connsiteX5" fmla="*/ 261523 w 7708423"/>
              <a:gd name="connsiteY5" fmla="*/ 0 h 6433552"/>
              <a:gd name="connsiteX6" fmla="*/ 6459060 w 7708423"/>
              <a:gd name="connsiteY6" fmla="*/ 28166 h 6433552"/>
              <a:gd name="connsiteX7" fmla="*/ 7659211 w 7708423"/>
              <a:gd name="connsiteY7" fmla="*/ 58697 h 6433552"/>
              <a:gd name="connsiteX8" fmla="*/ 7587773 w 7708423"/>
              <a:gd name="connsiteY8" fmla="*/ 6302294 h 6433552"/>
              <a:gd name="connsiteX9" fmla="*/ 7422065 w 7708423"/>
              <a:gd name="connsiteY9" fmla="*/ 6430320 h 6433552"/>
              <a:gd name="connsiteX10" fmla="*/ 7169859 w 7708423"/>
              <a:gd name="connsiteY10" fmla="*/ 6433518 h 6433552"/>
              <a:gd name="connsiteX0" fmla="*/ 7207032 w 7745596"/>
              <a:gd name="connsiteY0" fmla="*/ 6433518 h 6433552"/>
              <a:gd name="connsiteX1" fmla="*/ 6617744 w 7745596"/>
              <a:gd name="connsiteY1" fmla="*/ 6424418 h 6433552"/>
              <a:gd name="connsiteX2" fmla="*/ 1052696 w 7745596"/>
              <a:gd name="connsiteY2" fmla="*/ 6393888 h 6433552"/>
              <a:gd name="connsiteX3" fmla="*/ 64914 w 7745596"/>
              <a:gd name="connsiteY3" fmla="*/ 6365104 h 6433552"/>
              <a:gd name="connsiteX4" fmla="*/ 44321 w 7745596"/>
              <a:gd name="connsiteY4" fmla="*/ 40220 h 6433552"/>
              <a:gd name="connsiteX5" fmla="*/ 298696 w 7745596"/>
              <a:gd name="connsiteY5" fmla="*/ 0 h 6433552"/>
              <a:gd name="connsiteX6" fmla="*/ 6496233 w 7745596"/>
              <a:gd name="connsiteY6" fmla="*/ 28166 h 6433552"/>
              <a:gd name="connsiteX7" fmla="*/ 7696384 w 7745596"/>
              <a:gd name="connsiteY7" fmla="*/ 58697 h 6433552"/>
              <a:gd name="connsiteX8" fmla="*/ 7624946 w 7745596"/>
              <a:gd name="connsiteY8" fmla="*/ 6302294 h 6433552"/>
              <a:gd name="connsiteX9" fmla="*/ 7459238 w 7745596"/>
              <a:gd name="connsiteY9" fmla="*/ 6430320 h 6433552"/>
              <a:gd name="connsiteX10" fmla="*/ 7207032 w 7745596"/>
              <a:gd name="connsiteY10" fmla="*/ 6433518 h 6433552"/>
              <a:gd name="connsiteX0" fmla="*/ 7207032 w 7708422"/>
              <a:gd name="connsiteY0" fmla="*/ 6433518 h 6433552"/>
              <a:gd name="connsiteX1" fmla="*/ 6617744 w 7708422"/>
              <a:gd name="connsiteY1" fmla="*/ 6424418 h 6433552"/>
              <a:gd name="connsiteX2" fmla="*/ 1052696 w 7708422"/>
              <a:gd name="connsiteY2" fmla="*/ 6393888 h 6433552"/>
              <a:gd name="connsiteX3" fmla="*/ 64914 w 7708422"/>
              <a:gd name="connsiteY3" fmla="*/ 6365104 h 6433552"/>
              <a:gd name="connsiteX4" fmla="*/ 44321 w 7708422"/>
              <a:gd name="connsiteY4" fmla="*/ 40220 h 6433552"/>
              <a:gd name="connsiteX5" fmla="*/ 298696 w 7708422"/>
              <a:gd name="connsiteY5" fmla="*/ 0 h 6433552"/>
              <a:gd name="connsiteX6" fmla="*/ 6496233 w 7708422"/>
              <a:gd name="connsiteY6" fmla="*/ 28166 h 6433552"/>
              <a:gd name="connsiteX7" fmla="*/ 7696384 w 7708422"/>
              <a:gd name="connsiteY7" fmla="*/ 58697 h 6433552"/>
              <a:gd name="connsiteX8" fmla="*/ 7624946 w 7708422"/>
              <a:gd name="connsiteY8" fmla="*/ 6302294 h 6433552"/>
              <a:gd name="connsiteX9" fmla="*/ 7459238 w 7708422"/>
              <a:gd name="connsiteY9" fmla="*/ 6430320 h 6433552"/>
              <a:gd name="connsiteX10" fmla="*/ 7207032 w 7708422"/>
              <a:gd name="connsiteY10" fmla="*/ 6433518 h 6433552"/>
              <a:gd name="connsiteX0" fmla="*/ 7207032 w 7708422"/>
              <a:gd name="connsiteY0" fmla="*/ 6433518 h 6433552"/>
              <a:gd name="connsiteX1" fmla="*/ 6617744 w 7708422"/>
              <a:gd name="connsiteY1" fmla="*/ 6424418 h 6433552"/>
              <a:gd name="connsiteX2" fmla="*/ 1052696 w 7708422"/>
              <a:gd name="connsiteY2" fmla="*/ 6393888 h 6433552"/>
              <a:gd name="connsiteX3" fmla="*/ 64915 w 7708422"/>
              <a:gd name="connsiteY3" fmla="*/ 6410090 h 6433552"/>
              <a:gd name="connsiteX4" fmla="*/ 44321 w 7708422"/>
              <a:gd name="connsiteY4" fmla="*/ 40220 h 6433552"/>
              <a:gd name="connsiteX5" fmla="*/ 298696 w 7708422"/>
              <a:gd name="connsiteY5" fmla="*/ 0 h 6433552"/>
              <a:gd name="connsiteX6" fmla="*/ 6496233 w 7708422"/>
              <a:gd name="connsiteY6" fmla="*/ 28166 h 6433552"/>
              <a:gd name="connsiteX7" fmla="*/ 7696384 w 7708422"/>
              <a:gd name="connsiteY7" fmla="*/ 58697 h 6433552"/>
              <a:gd name="connsiteX8" fmla="*/ 7624946 w 7708422"/>
              <a:gd name="connsiteY8" fmla="*/ 6302294 h 6433552"/>
              <a:gd name="connsiteX9" fmla="*/ 7459238 w 7708422"/>
              <a:gd name="connsiteY9" fmla="*/ 6430320 h 6433552"/>
              <a:gd name="connsiteX10" fmla="*/ 7207032 w 7708422"/>
              <a:gd name="connsiteY10" fmla="*/ 6433518 h 6433552"/>
              <a:gd name="connsiteX0" fmla="*/ 7207032 w 7708422"/>
              <a:gd name="connsiteY0" fmla="*/ 6433518 h 6438873"/>
              <a:gd name="connsiteX1" fmla="*/ 6617744 w 7708422"/>
              <a:gd name="connsiteY1" fmla="*/ 6424418 h 6438873"/>
              <a:gd name="connsiteX2" fmla="*/ 1010874 w 7708422"/>
              <a:gd name="connsiteY2" fmla="*/ 6438873 h 6438873"/>
              <a:gd name="connsiteX3" fmla="*/ 64915 w 7708422"/>
              <a:gd name="connsiteY3" fmla="*/ 6410090 h 6438873"/>
              <a:gd name="connsiteX4" fmla="*/ 44321 w 7708422"/>
              <a:gd name="connsiteY4" fmla="*/ 40220 h 6438873"/>
              <a:gd name="connsiteX5" fmla="*/ 298696 w 7708422"/>
              <a:gd name="connsiteY5" fmla="*/ 0 h 6438873"/>
              <a:gd name="connsiteX6" fmla="*/ 6496233 w 7708422"/>
              <a:gd name="connsiteY6" fmla="*/ 28166 h 6438873"/>
              <a:gd name="connsiteX7" fmla="*/ 7696384 w 7708422"/>
              <a:gd name="connsiteY7" fmla="*/ 58697 h 6438873"/>
              <a:gd name="connsiteX8" fmla="*/ 7624946 w 7708422"/>
              <a:gd name="connsiteY8" fmla="*/ 6302294 h 6438873"/>
              <a:gd name="connsiteX9" fmla="*/ 7459238 w 7708422"/>
              <a:gd name="connsiteY9" fmla="*/ 6430320 h 6438873"/>
              <a:gd name="connsiteX10" fmla="*/ 7207032 w 7708422"/>
              <a:gd name="connsiteY10" fmla="*/ 6433518 h 6438873"/>
              <a:gd name="connsiteX0" fmla="*/ 7207032 w 7708422"/>
              <a:gd name="connsiteY0" fmla="*/ 6433518 h 6438873"/>
              <a:gd name="connsiteX1" fmla="*/ 6617744 w 7708422"/>
              <a:gd name="connsiteY1" fmla="*/ 6424418 h 6438873"/>
              <a:gd name="connsiteX2" fmla="*/ 1010874 w 7708422"/>
              <a:gd name="connsiteY2" fmla="*/ 6438873 h 6438873"/>
              <a:gd name="connsiteX3" fmla="*/ 64915 w 7708422"/>
              <a:gd name="connsiteY3" fmla="*/ 6410090 h 6438873"/>
              <a:gd name="connsiteX4" fmla="*/ 44321 w 7708422"/>
              <a:gd name="connsiteY4" fmla="*/ 40220 h 6438873"/>
              <a:gd name="connsiteX5" fmla="*/ 298696 w 7708422"/>
              <a:gd name="connsiteY5" fmla="*/ 0 h 6438873"/>
              <a:gd name="connsiteX6" fmla="*/ 6496233 w 7708422"/>
              <a:gd name="connsiteY6" fmla="*/ 28166 h 6438873"/>
              <a:gd name="connsiteX7" fmla="*/ 7696384 w 7708422"/>
              <a:gd name="connsiteY7" fmla="*/ 58697 h 6438873"/>
              <a:gd name="connsiteX8" fmla="*/ 7624946 w 7708422"/>
              <a:gd name="connsiteY8" fmla="*/ 6302294 h 6438873"/>
              <a:gd name="connsiteX9" fmla="*/ 7459238 w 7708422"/>
              <a:gd name="connsiteY9" fmla="*/ 6430320 h 6438873"/>
              <a:gd name="connsiteX10" fmla="*/ 7207032 w 7708422"/>
              <a:gd name="connsiteY10" fmla="*/ 6433518 h 643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8422" h="6438873">
                <a:moveTo>
                  <a:pt x="7207032" y="6433518"/>
                </a:moveTo>
                <a:cubicBezTo>
                  <a:pt x="7032271" y="6433129"/>
                  <a:pt x="6813293" y="6429491"/>
                  <a:pt x="6617744" y="6424418"/>
                </a:cubicBezTo>
                <a:lnTo>
                  <a:pt x="1010874" y="6438873"/>
                </a:lnTo>
                <a:lnTo>
                  <a:pt x="64915" y="6410090"/>
                </a:lnTo>
                <a:cubicBezTo>
                  <a:pt x="36824" y="4261155"/>
                  <a:pt x="-53366" y="2081040"/>
                  <a:pt x="44321" y="40220"/>
                </a:cubicBezTo>
                <a:cubicBezTo>
                  <a:pt x="38423" y="-15865"/>
                  <a:pt x="213904" y="13407"/>
                  <a:pt x="298696" y="0"/>
                </a:cubicBezTo>
                <a:lnTo>
                  <a:pt x="6496233" y="28166"/>
                </a:lnTo>
                <a:cubicBezTo>
                  <a:pt x="6996296" y="58697"/>
                  <a:pt x="7353484" y="28165"/>
                  <a:pt x="7696384" y="58697"/>
                </a:cubicBezTo>
                <a:cubicBezTo>
                  <a:pt x="7717518" y="2147122"/>
                  <a:pt x="7720197" y="4999637"/>
                  <a:pt x="7624946" y="6302294"/>
                </a:cubicBezTo>
                <a:cubicBezTo>
                  <a:pt x="7616756" y="6462331"/>
                  <a:pt x="7623544" y="6409966"/>
                  <a:pt x="7459238" y="6430320"/>
                </a:cubicBezTo>
                <a:cubicBezTo>
                  <a:pt x="7400828" y="6432816"/>
                  <a:pt x="7311889" y="6433752"/>
                  <a:pt x="7207032" y="643351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descr="Το Τικ και το Τακ - Εκδόσεις Σαββάλας">
            <a:extLst>
              <a:ext uri="{FF2B5EF4-FFF2-40B4-BE49-F238E27FC236}">
                <a16:creationId xmlns:a16="http://schemas.microsoft.com/office/drawing/2014/main" id="{6120B5CD-F901-43AD-A2D1-8FA6BCB3DD41}"/>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9510" r="3" b="3"/>
          <a:stretch/>
        </p:blipFill>
        <p:spPr bwMode="auto">
          <a:xfrm>
            <a:off x="8065944" y="564059"/>
            <a:ext cx="3357643" cy="3860801"/>
          </a:xfrm>
          <a:custGeom>
            <a:avLst/>
            <a:gdLst/>
            <a:ahLst/>
            <a:cxnLst/>
            <a:rect l="l" t="t" r="r" b="b"/>
            <a:pathLst>
              <a:path w="3666369" h="4305289">
                <a:moveTo>
                  <a:pt x="3406478" y="24"/>
                </a:moveTo>
                <a:cubicBezTo>
                  <a:pt x="3456412" y="-133"/>
                  <a:pt x="3498765" y="494"/>
                  <a:pt x="3526580" y="2164"/>
                </a:cubicBezTo>
                <a:cubicBezTo>
                  <a:pt x="3604823" y="15785"/>
                  <a:pt x="3613389" y="16139"/>
                  <a:pt x="3617289" y="123234"/>
                </a:cubicBezTo>
                <a:cubicBezTo>
                  <a:pt x="3662648" y="994963"/>
                  <a:pt x="3689404" y="2883501"/>
                  <a:pt x="3639509" y="4266010"/>
                </a:cubicBezTo>
                <a:cubicBezTo>
                  <a:pt x="3476220" y="4286441"/>
                  <a:pt x="3306126" y="4266010"/>
                  <a:pt x="3067994" y="4286441"/>
                </a:cubicBezTo>
                <a:lnTo>
                  <a:pt x="116711" y="4305289"/>
                </a:lnTo>
                <a:cubicBezTo>
                  <a:pt x="82357" y="4284520"/>
                  <a:pt x="6753" y="4318750"/>
                  <a:pt x="13650" y="4242979"/>
                </a:cubicBezTo>
                <a:cubicBezTo>
                  <a:pt x="6961" y="2832123"/>
                  <a:pt x="-7994" y="1483858"/>
                  <a:pt x="5383" y="45806"/>
                </a:cubicBezTo>
                <a:lnTo>
                  <a:pt x="475767" y="26544"/>
                </a:lnTo>
                <a:lnTo>
                  <a:pt x="3125858" y="6114"/>
                </a:lnTo>
                <a:cubicBezTo>
                  <a:pt x="3218979" y="2719"/>
                  <a:pt x="3323257" y="284"/>
                  <a:pt x="3406478" y="24"/>
                </a:cubicBezTo>
                <a:close/>
              </a:path>
            </a:pathLst>
          </a:custGeom>
          <a:noFill/>
          <a:extLst>
            <a:ext uri="{53640926-AAD7-44D8-BBD7-CCE9431645EC}">
              <a14:shadowObscured xmlns:a14="http://schemas.microsoft.com/office/drawing/2010/main"/>
            </a:ext>
          </a:extLst>
        </p:spPr>
      </p:pic>
      <p:sp>
        <p:nvSpPr>
          <p:cNvPr id="21" name="Freeform: Shape 20">
            <a:extLst>
              <a:ext uri="{FF2B5EF4-FFF2-40B4-BE49-F238E27FC236}">
                <a16:creationId xmlns:a16="http://schemas.microsoft.com/office/drawing/2014/main" id="{F25748D5-F67F-4477-A705-0358D3386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069371" y="554120"/>
            <a:ext cx="3357642" cy="3860800"/>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0 w 7680682"/>
              <a:gd name="connsiteY4" fmla="*/ 60538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42138 w 7680682"/>
              <a:gd name="connsiteY4" fmla="*/ 40219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9875 w 7688439"/>
              <a:gd name="connsiteY0" fmla="*/ 6433518 h 6433552"/>
              <a:gd name="connsiteX1" fmla="*/ 6560587 w 7688439"/>
              <a:gd name="connsiteY1" fmla="*/ 6424418 h 6433552"/>
              <a:gd name="connsiteX2" fmla="*/ 995539 w 7688439"/>
              <a:gd name="connsiteY2" fmla="*/ 6393888 h 6433552"/>
              <a:gd name="connsiteX3" fmla="*/ 7757 w 7688439"/>
              <a:gd name="connsiteY3" fmla="*/ 6365104 h 6433552"/>
              <a:gd name="connsiteX4" fmla="*/ 49895 w 7688439"/>
              <a:gd name="connsiteY4" fmla="*/ 40219 h 6433552"/>
              <a:gd name="connsiteX5" fmla="*/ 241539 w 7688439"/>
              <a:gd name="connsiteY5" fmla="*/ 0 h 6433552"/>
              <a:gd name="connsiteX6" fmla="*/ 6439076 w 7688439"/>
              <a:gd name="connsiteY6" fmla="*/ 28166 h 6433552"/>
              <a:gd name="connsiteX7" fmla="*/ 7639227 w 7688439"/>
              <a:gd name="connsiteY7" fmla="*/ 58697 h 6433552"/>
              <a:gd name="connsiteX8" fmla="*/ 7567789 w 7688439"/>
              <a:gd name="connsiteY8" fmla="*/ 6302294 h 6433552"/>
              <a:gd name="connsiteX9" fmla="*/ 7402081 w 7688439"/>
              <a:gd name="connsiteY9" fmla="*/ 6430320 h 6433552"/>
              <a:gd name="connsiteX10" fmla="*/ 7149875 w 7688439"/>
              <a:gd name="connsiteY10" fmla="*/ 6433518 h 6433552"/>
              <a:gd name="connsiteX0" fmla="*/ 7149875 w 7695631"/>
              <a:gd name="connsiteY0" fmla="*/ 6433518 h 6433552"/>
              <a:gd name="connsiteX1" fmla="*/ 6560587 w 7695631"/>
              <a:gd name="connsiteY1" fmla="*/ 6424418 h 6433552"/>
              <a:gd name="connsiteX2" fmla="*/ 995539 w 7695631"/>
              <a:gd name="connsiteY2" fmla="*/ 6393888 h 6433552"/>
              <a:gd name="connsiteX3" fmla="*/ 7757 w 7695631"/>
              <a:gd name="connsiteY3" fmla="*/ 6365104 h 6433552"/>
              <a:gd name="connsiteX4" fmla="*/ 49895 w 7695631"/>
              <a:gd name="connsiteY4" fmla="*/ 40219 h 6433552"/>
              <a:gd name="connsiteX5" fmla="*/ 241539 w 7695631"/>
              <a:gd name="connsiteY5" fmla="*/ 0 h 6433552"/>
              <a:gd name="connsiteX6" fmla="*/ 6439076 w 7695631"/>
              <a:gd name="connsiteY6" fmla="*/ 28166 h 6433552"/>
              <a:gd name="connsiteX7" fmla="*/ 7639227 w 7695631"/>
              <a:gd name="connsiteY7" fmla="*/ 58697 h 6433552"/>
              <a:gd name="connsiteX8" fmla="*/ 7592566 w 7695631"/>
              <a:gd name="connsiteY8" fmla="*/ 6249400 h 6433552"/>
              <a:gd name="connsiteX9" fmla="*/ 7402081 w 7695631"/>
              <a:gd name="connsiteY9" fmla="*/ 6430320 h 6433552"/>
              <a:gd name="connsiteX10" fmla="*/ 7149875 w 7695631"/>
              <a:gd name="connsiteY10" fmla="*/ 6433518 h 6433552"/>
              <a:gd name="connsiteX0" fmla="*/ 7153420 w 7699176"/>
              <a:gd name="connsiteY0" fmla="*/ 6433518 h 6433552"/>
              <a:gd name="connsiteX1" fmla="*/ 6564132 w 7699176"/>
              <a:gd name="connsiteY1" fmla="*/ 6424418 h 6433552"/>
              <a:gd name="connsiteX2" fmla="*/ 999084 w 7699176"/>
              <a:gd name="connsiteY2" fmla="*/ 6393888 h 6433552"/>
              <a:gd name="connsiteX3" fmla="*/ 11302 w 7699176"/>
              <a:gd name="connsiteY3" fmla="*/ 6365104 h 6433552"/>
              <a:gd name="connsiteX4" fmla="*/ 28662 w 7699176"/>
              <a:gd name="connsiteY4" fmla="*/ 93112 h 6433552"/>
              <a:gd name="connsiteX5" fmla="*/ 245084 w 7699176"/>
              <a:gd name="connsiteY5" fmla="*/ 0 h 6433552"/>
              <a:gd name="connsiteX6" fmla="*/ 6442621 w 7699176"/>
              <a:gd name="connsiteY6" fmla="*/ 28166 h 6433552"/>
              <a:gd name="connsiteX7" fmla="*/ 7642772 w 7699176"/>
              <a:gd name="connsiteY7" fmla="*/ 58697 h 6433552"/>
              <a:gd name="connsiteX8" fmla="*/ 7596111 w 7699176"/>
              <a:gd name="connsiteY8" fmla="*/ 6249400 h 6433552"/>
              <a:gd name="connsiteX9" fmla="*/ 7405626 w 7699176"/>
              <a:gd name="connsiteY9" fmla="*/ 6430320 h 6433552"/>
              <a:gd name="connsiteX10" fmla="*/ 7153420 w 7699176"/>
              <a:gd name="connsiteY10" fmla="*/ 6433518 h 6433552"/>
              <a:gd name="connsiteX0" fmla="*/ 7153420 w 7699176"/>
              <a:gd name="connsiteY0" fmla="*/ 6433518 h 6433552"/>
              <a:gd name="connsiteX1" fmla="*/ 6564132 w 7699176"/>
              <a:gd name="connsiteY1" fmla="*/ 6424418 h 6433552"/>
              <a:gd name="connsiteX2" fmla="*/ 999084 w 7699176"/>
              <a:gd name="connsiteY2" fmla="*/ 6393888 h 6433552"/>
              <a:gd name="connsiteX3" fmla="*/ 11302 w 7699176"/>
              <a:gd name="connsiteY3" fmla="*/ 6365104 h 6433552"/>
              <a:gd name="connsiteX4" fmla="*/ 28662 w 7699176"/>
              <a:gd name="connsiteY4" fmla="*/ 93112 h 6433552"/>
              <a:gd name="connsiteX5" fmla="*/ 245084 w 7699176"/>
              <a:gd name="connsiteY5" fmla="*/ 0 h 6433552"/>
              <a:gd name="connsiteX6" fmla="*/ 6442621 w 7699176"/>
              <a:gd name="connsiteY6" fmla="*/ 28166 h 6433552"/>
              <a:gd name="connsiteX7" fmla="*/ 7642772 w 7699176"/>
              <a:gd name="connsiteY7" fmla="*/ 58697 h 6433552"/>
              <a:gd name="connsiteX8" fmla="*/ 7596111 w 7699176"/>
              <a:gd name="connsiteY8" fmla="*/ 6249400 h 6433552"/>
              <a:gd name="connsiteX9" fmla="*/ 7405626 w 7699176"/>
              <a:gd name="connsiteY9" fmla="*/ 6430320 h 6433552"/>
              <a:gd name="connsiteX10" fmla="*/ 7153420 w 7699176"/>
              <a:gd name="connsiteY10" fmla="*/ 6433518 h 6433552"/>
              <a:gd name="connsiteX0" fmla="*/ 7153420 w 7699176"/>
              <a:gd name="connsiteY0" fmla="*/ 6433518 h 6433552"/>
              <a:gd name="connsiteX1" fmla="*/ 6564132 w 7699176"/>
              <a:gd name="connsiteY1" fmla="*/ 6424418 h 6433552"/>
              <a:gd name="connsiteX2" fmla="*/ 999084 w 7699176"/>
              <a:gd name="connsiteY2" fmla="*/ 6393888 h 6433552"/>
              <a:gd name="connsiteX3" fmla="*/ 11302 w 7699176"/>
              <a:gd name="connsiteY3" fmla="*/ 6365104 h 6433552"/>
              <a:gd name="connsiteX4" fmla="*/ 28662 w 7699176"/>
              <a:gd name="connsiteY4" fmla="*/ 93112 h 6433552"/>
              <a:gd name="connsiteX5" fmla="*/ 245084 w 7699176"/>
              <a:gd name="connsiteY5" fmla="*/ 0 h 6433552"/>
              <a:gd name="connsiteX6" fmla="*/ 6442621 w 7699176"/>
              <a:gd name="connsiteY6" fmla="*/ 28166 h 6433552"/>
              <a:gd name="connsiteX7" fmla="*/ 7642772 w 7699176"/>
              <a:gd name="connsiteY7" fmla="*/ 58697 h 6433552"/>
              <a:gd name="connsiteX8" fmla="*/ 7596111 w 7699176"/>
              <a:gd name="connsiteY8" fmla="*/ 6249400 h 6433552"/>
              <a:gd name="connsiteX9" fmla="*/ 7405626 w 7699176"/>
              <a:gd name="connsiteY9" fmla="*/ 6430320 h 6433552"/>
              <a:gd name="connsiteX10" fmla="*/ 7153420 w 7699176"/>
              <a:gd name="connsiteY10" fmla="*/ 6433518 h 643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99176" h="6433552">
                <a:moveTo>
                  <a:pt x="7153420" y="6433518"/>
                </a:moveTo>
                <a:cubicBezTo>
                  <a:pt x="6978659" y="6433129"/>
                  <a:pt x="6759681" y="6429491"/>
                  <a:pt x="6564132" y="6424418"/>
                </a:cubicBezTo>
                <a:lnTo>
                  <a:pt x="999084" y="6393888"/>
                </a:lnTo>
                <a:lnTo>
                  <a:pt x="11302" y="6365104"/>
                </a:lnTo>
                <a:cubicBezTo>
                  <a:pt x="-16789" y="4216169"/>
                  <a:pt x="14616" y="2201407"/>
                  <a:pt x="28662" y="93112"/>
                </a:cubicBezTo>
                <a:cubicBezTo>
                  <a:pt x="14179" y="-20115"/>
                  <a:pt x="172943" y="31037"/>
                  <a:pt x="245084" y="0"/>
                </a:cubicBezTo>
                <a:lnTo>
                  <a:pt x="6442621" y="28166"/>
                </a:lnTo>
                <a:cubicBezTo>
                  <a:pt x="6942684" y="58697"/>
                  <a:pt x="7299872" y="28165"/>
                  <a:pt x="7642772" y="58697"/>
                </a:cubicBezTo>
                <a:cubicBezTo>
                  <a:pt x="7747547" y="2124631"/>
                  <a:pt x="7691362" y="4946743"/>
                  <a:pt x="7596111" y="6249400"/>
                </a:cubicBezTo>
                <a:cubicBezTo>
                  <a:pt x="7587921" y="6409437"/>
                  <a:pt x="7569932" y="6409966"/>
                  <a:pt x="7405626" y="6430320"/>
                </a:cubicBezTo>
                <a:cubicBezTo>
                  <a:pt x="7347216" y="6432816"/>
                  <a:pt x="7258277" y="6433752"/>
                  <a:pt x="7153420" y="643351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002068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3" name="Rectangle 12">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0086" y="335066"/>
            <a:ext cx="7441203" cy="6013686"/>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9246" y="762711"/>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1B01CA3-C58F-73A5-C35E-4876279E6741}"/>
              </a:ext>
            </a:extLst>
          </p:cNvPr>
          <p:cNvSpPr>
            <a:spLocks noGrp="1"/>
          </p:cNvSpPr>
          <p:nvPr>
            <p:ph type="title"/>
          </p:nvPr>
        </p:nvSpPr>
        <p:spPr>
          <a:xfrm>
            <a:off x="7381876" y="1407381"/>
            <a:ext cx="4743730" cy="2904121"/>
          </a:xfrm>
        </p:spPr>
        <p:txBody>
          <a:bodyPr vert="horz" lIns="91440" tIns="45720" rIns="91440" bIns="45720" rtlCol="0" anchor="ctr">
            <a:noAutofit/>
          </a:bodyPr>
          <a:lstStyle/>
          <a:p>
            <a:pPr algn="ctr"/>
            <a:r>
              <a:rPr lang="el-GR" sz="3600" b="0" dirty="0">
                <a:latin typeface="Cavolini" panose="03000502040302020204" pitchFamily="66" charset="0"/>
                <a:cs typeface="Cavolini" panose="03000502040302020204" pitchFamily="66" charset="0"/>
              </a:rPr>
              <a:t>Φιγούρα φάλαινας για συναρμολόγηση</a:t>
            </a:r>
            <a:endParaRPr lang="en-US" sz="3600" b="0" dirty="0">
              <a:latin typeface="Cavolini" panose="03000502040302020204" pitchFamily="66" charset="0"/>
              <a:cs typeface="Cavolini" panose="03000502040302020204" pitchFamily="66" charset="0"/>
            </a:endParaRPr>
          </a:p>
        </p:txBody>
      </p:sp>
      <p:pic>
        <p:nvPicPr>
          <p:cNvPr id="4" name="Content Placeholder 3" descr="No photo description available.">
            <a:extLst>
              <a:ext uri="{FF2B5EF4-FFF2-40B4-BE49-F238E27FC236}">
                <a16:creationId xmlns:a16="http://schemas.microsoft.com/office/drawing/2014/main" id="{26FFF83D-2ECD-895F-E19B-FC425E600EB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489" t="2359" r="4359"/>
          <a:stretch/>
        </p:blipFill>
        <p:spPr bwMode="auto">
          <a:xfrm>
            <a:off x="710344" y="782126"/>
            <a:ext cx="6917251" cy="5057017"/>
          </a:xfrm>
          <a:prstGeom prst="rect">
            <a:avLst/>
          </a:prstGeom>
          <a:noFill/>
          <a:extLst>
            <a:ext uri="{53640926-AAD7-44D8-BBD7-CCE9431645EC}">
              <a14:shadowObscured xmlns:a14="http://schemas.microsoft.com/office/drawing/2010/main"/>
            </a:ext>
          </a:extLst>
        </p:spPr>
      </p:pic>
      <p:sp>
        <p:nvSpPr>
          <p:cNvPr id="19" name="Freeform: Shape 18">
            <a:extLst>
              <a:ext uri="{FF2B5EF4-FFF2-40B4-BE49-F238E27FC236}">
                <a16:creationId xmlns:a16="http://schemas.microsoft.com/office/drawing/2014/main" id="{33366780-B46E-437C-812E-406B7500D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7663" y="782008"/>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16912624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Freeform: Shape 9">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25" name="Freeform: Shape 11">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26" name="Rectangle 13">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15">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0086" y="335066"/>
            <a:ext cx="7441203" cy="6013686"/>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17">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9246" y="762711"/>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C9E6A20B-EAE0-6AD9-3288-37D423ED1AF9}"/>
              </a:ext>
            </a:extLst>
          </p:cNvPr>
          <p:cNvSpPr>
            <a:spLocks noGrp="1"/>
          </p:cNvSpPr>
          <p:nvPr>
            <p:ph type="title"/>
          </p:nvPr>
        </p:nvSpPr>
        <p:spPr>
          <a:xfrm>
            <a:off x="8151549" y="1407381"/>
            <a:ext cx="3330106" cy="2904121"/>
          </a:xfrm>
        </p:spPr>
        <p:txBody>
          <a:bodyPr vert="horz" lIns="91440" tIns="45720" rIns="91440" bIns="45720" rtlCol="0" anchor="ctr">
            <a:normAutofit fontScale="90000"/>
          </a:bodyPr>
          <a:lstStyle/>
          <a:p>
            <a:pPr algn="ctr"/>
            <a:r>
              <a:rPr lang="en-US" dirty="0" err="1">
                <a:latin typeface="Cavolini" panose="03000502040302020204" pitchFamily="66" charset="0"/>
                <a:cs typeface="Cavolini" panose="03000502040302020204" pitchFamily="66" charset="0"/>
              </a:rPr>
              <a:t>Τρ</a:t>
            </a:r>
            <a:r>
              <a:rPr lang="en-US" dirty="0">
                <a:latin typeface="Cavolini" panose="03000502040302020204" pitchFamily="66" charset="0"/>
                <a:cs typeface="Cavolini" panose="03000502040302020204" pitchFamily="66" charset="0"/>
              </a:rPr>
              <a:t>απεζάκι 1:</a:t>
            </a:r>
            <a:r>
              <a:rPr lang="el-GR" dirty="0">
                <a:latin typeface="Cavolini" panose="03000502040302020204" pitchFamily="66" charset="0"/>
                <a:cs typeface="Cavolini" panose="03000502040302020204" pitchFamily="66" charset="0"/>
              </a:rPr>
              <a:t> </a:t>
            </a:r>
            <a:r>
              <a:rPr lang="el-GR" b="0" dirty="0">
                <a:latin typeface="Cavolini" panose="03000502040302020204" pitchFamily="66" charset="0"/>
                <a:cs typeface="Cavolini" panose="03000502040302020204" pitchFamily="66" charset="0"/>
              </a:rPr>
              <a:t>Παιχνίδι με ζάρι </a:t>
            </a:r>
            <a:endParaRPr lang="en-US" b="0" dirty="0">
              <a:latin typeface="Cavolini" panose="03000502040302020204" pitchFamily="66" charset="0"/>
              <a:cs typeface="Cavolini" panose="03000502040302020204" pitchFamily="66" charset="0"/>
            </a:endParaRPr>
          </a:p>
        </p:txBody>
      </p:sp>
      <p:pic>
        <p:nvPicPr>
          <p:cNvPr id="5" name="Content Placeholder 4" descr="A group of people sitting around a table with drawings on it&#10;&#10;Description automatically generated with low confidence">
            <a:extLst>
              <a:ext uri="{FF2B5EF4-FFF2-40B4-BE49-F238E27FC236}">
                <a16:creationId xmlns:a16="http://schemas.microsoft.com/office/drawing/2014/main" id="{02F5745E-DACA-4FD8-6BDF-29D24269F3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4437" y="597925"/>
            <a:ext cx="4069065" cy="5425420"/>
          </a:xfrm>
          <a:prstGeom prst="rect">
            <a:avLst/>
          </a:prstGeom>
        </p:spPr>
      </p:pic>
      <p:sp>
        <p:nvSpPr>
          <p:cNvPr id="29" name="Freeform: Shape 19">
            <a:extLst>
              <a:ext uri="{FF2B5EF4-FFF2-40B4-BE49-F238E27FC236}">
                <a16:creationId xmlns:a16="http://schemas.microsoft.com/office/drawing/2014/main" id="{33366780-B46E-437C-812E-406B7500D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7663" y="782008"/>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4146885827"/>
      </p:ext>
    </p:extLst>
  </p:cSld>
  <p:clrMapOvr>
    <a:masterClrMapping/>
  </p:clrMapOvr>
</p:sld>
</file>

<file path=ppt/theme/theme1.xml><?xml version="1.0" encoding="utf-8"?>
<a:theme xmlns:a="http://schemas.openxmlformats.org/drawingml/2006/main" name="ChitchatVTI">
  <a:themeElements>
    <a:clrScheme name="bubbles">
      <a:dk1>
        <a:sysClr val="windowText" lastClr="000000"/>
      </a:dk1>
      <a:lt1>
        <a:sysClr val="window" lastClr="FFFFFF"/>
      </a:lt1>
      <a:dk2>
        <a:srgbClr val="071819"/>
      </a:dk2>
      <a:lt2>
        <a:srgbClr val="D5F2EB"/>
      </a:lt2>
      <a:accent1>
        <a:srgbClr val="38B698"/>
      </a:accent1>
      <a:accent2>
        <a:srgbClr val="528BD6"/>
      </a:accent2>
      <a:accent3>
        <a:srgbClr val="31A7C7"/>
      </a:accent3>
      <a:accent4>
        <a:srgbClr val="F15843"/>
      </a:accent4>
      <a:accent5>
        <a:srgbClr val="DE3A6D"/>
      </a:accent5>
      <a:accent6>
        <a:srgbClr val="7AAE3C"/>
      </a:accent6>
      <a:hlink>
        <a:srgbClr val="2F9880"/>
      </a:hlink>
      <a:folHlink>
        <a:srgbClr val="396CD1"/>
      </a:folHlink>
    </a:clrScheme>
    <a:fontScheme name="The Hand">
      <a:majorFont>
        <a:latin typeface="The Serif Hand"/>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tchatVTI" id="{08BB1610-1071-4750-BA6F-EA15E875FFCD}" vid="{D7BDF053-2181-45AE-9365-FFAA906CB4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741</TotalTime>
  <Words>3714</Words>
  <Application>Microsoft Office PowerPoint</Application>
  <PresentationFormat>Widescreen</PresentationFormat>
  <Paragraphs>321</Paragraphs>
  <Slides>107</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107</vt:i4>
      </vt:variant>
    </vt:vector>
  </HeadingPairs>
  <TitlesOfParts>
    <vt:vector size="118" baseType="lpstr">
      <vt:lpstr>Arial</vt:lpstr>
      <vt:lpstr>Arial Narrow</vt:lpstr>
      <vt:lpstr>Calibri</vt:lpstr>
      <vt:lpstr>Calibri Light</vt:lpstr>
      <vt:lpstr>Cavolini</vt:lpstr>
      <vt:lpstr>Symbol</vt:lpstr>
      <vt:lpstr>The Hand</vt:lpstr>
      <vt:lpstr>The Serif Hand</vt:lpstr>
      <vt:lpstr>Wingdings</vt:lpstr>
      <vt:lpstr>ChitchatVTI</vt:lpstr>
      <vt:lpstr>Office Theme</vt:lpstr>
      <vt:lpstr> </vt:lpstr>
      <vt:lpstr>Ο ρόλος της Παιδικής Λογοτεχνίας στην ανάπτυξη της Συναισθηματικής Νοημοσύνης των παιδιών Προσχολικής Ηλικίας  Πρακτικές Εφαρμογές</vt:lpstr>
      <vt:lpstr>Δραστηριότητα ενεργοποίησης</vt:lpstr>
      <vt:lpstr>«Αν ήμουν βιβλίο»... με τη ματιά των παιδιών...</vt:lpstr>
      <vt:lpstr>Συμπερασματικά...</vt:lpstr>
      <vt:lpstr>Μια θεωρητική ματιά...</vt:lpstr>
      <vt:lpstr>Ανάπτυξη παιδιών και Παιδική Λογοτεχνία</vt:lpstr>
      <vt:lpstr>Τι είναι Παιδική Λογοτεχνία (1);</vt:lpstr>
      <vt:lpstr>Τι είναι Παιδική Λογοτεχνία (2);</vt:lpstr>
      <vt:lpstr>Τι είναι Παιδική Λογοτεχνία (3);</vt:lpstr>
      <vt:lpstr>Τι είναι Παιδική Λογοτεχνία (4);</vt:lpstr>
      <vt:lpstr>Γιατί Φιλαναγνωσία;</vt:lpstr>
      <vt:lpstr>Γιατί Φιλαναγνωσία;</vt:lpstr>
      <vt:lpstr>Γιατί Φιλαναγνωσία;</vt:lpstr>
      <vt:lpstr>Η συμβολή της Παιδικής Λογοτεχνίας στους Τομείς Ανάπτυξης του παιδιού</vt:lpstr>
      <vt:lpstr>Μέσω της επαφής με τη Λογοτεχνία...</vt:lpstr>
      <vt:lpstr>Με βάση το Αναλυτικό Πρόγραμμα Προσχολικής Εκπαίδευσης (3 χρονών-Προδημοτική)</vt:lpstr>
      <vt:lpstr>Ενδεικτικές πρακτικές για επίτευξη επιδιώξεων</vt:lpstr>
      <vt:lpstr>Ενδεικτικές πρακτικές για επίτευξη επιδιώξεων</vt:lpstr>
      <vt:lpstr>Κοινωνική και Συναισθηματική Ανάπτυξη:  Η Ανάπτυξη της Προσωπικότητας</vt:lpstr>
      <vt:lpstr>Συναισθήματα και Βιβλίο</vt:lpstr>
      <vt:lpstr>Κοινωνική και Συναισθηματική Ανάπτυξη:  Η Ανάπτυξη της Προσωπικότητας  </vt:lpstr>
      <vt:lpstr>Έρευνες έχουν δείξει ότι:</vt:lpstr>
      <vt:lpstr>Έρευνες έχουν δείξει ότι:</vt:lpstr>
      <vt:lpstr>Έρευνες έχουν δείξει ότι:</vt:lpstr>
      <vt:lpstr>Επιπλέον...</vt:lpstr>
      <vt:lpstr>PowerPoint Presentation</vt:lpstr>
      <vt:lpstr>Πως βοηθούν τα βιβλία στην προαγωγή του Συναισθηματικού Εγγραμματισμού;</vt:lpstr>
      <vt:lpstr>PowerPoint Presentation</vt:lpstr>
      <vt:lpstr>Ο ρόλος του/της εκπαιδευτικού-πρότυπο σε ένα πρόγραμμα Φιλαναγνωσίας</vt:lpstr>
      <vt:lpstr>Εκπαιδευτικός-πρότυπο</vt:lpstr>
      <vt:lpstr>Εκπαιδευτικός-πρότυπο</vt:lpstr>
      <vt:lpstr>Εκπαιδευτικός-πρότυπο</vt:lpstr>
      <vt:lpstr>Τρόποι αξιοποίησης  του παιδικού βιβλίου</vt:lpstr>
      <vt:lpstr>Συναισθήματα στα βιβλία...</vt:lpstr>
      <vt:lpstr>Με λίγα λόγια η ιστορία...</vt:lpstr>
      <vt:lpstr>PowerPoint Presentation</vt:lpstr>
      <vt:lpstr>Με λίγα λόγια η ιστορία...</vt:lpstr>
      <vt:lpstr>PowerPoint Presentation</vt:lpstr>
      <vt:lpstr>PowerPoint Presentation</vt:lpstr>
      <vt:lpstr>PowerPoint Presentation</vt:lpstr>
      <vt:lpstr>Με λίγα λόγια η ιστορία...</vt:lpstr>
      <vt:lpstr>PowerPoint Presentation</vt:lpstr>
      <vt:lpstr>Μέση...</vt:lpstr>
      <vt:lpstr>Το πρόβλημα σε εικόνες</vt:lpstr>
      <vt:lpstr> </vt:lpstr>
      <vt:lpstr>Τέλος...</vt:lpstr>
      <vt:lpstr>PowerPoint Presentation</vt:lpstr>
      <vt:lpstr>Τρόποι αξιοποίησης «Το παγκάκι της φιλίας»</vt:lpstr>
      <vt:lpstr>Με πινέλα, χρώματα και τις παλάμες τους </vt:lpstr>
      <vt:lpstr>Προέκταση με χαρτόκουτα</vt:lpstr>
      <vt:lpstr>PowerPoint Presentation</vt:lpstr>
      <vt:lpstr>Τρόποι αξιοποίησης «Το παγκάκι της φιλίας» </vt:lpstr>
      <vt:lpstr>3. Επέκταση φύλλου εργασίας</vt:lpstr>
      <vt:lpstr>Συναισθήματα στα βιβλία...</vt:lpstr>
      <vt:lpstr>PowerPoint Presentation</vt:lpstr>
      <vt:lpstr> Το παγκάκι της φιλίας Το λευκό λιοντάρι Συνεξέταση και σύνδεση των δύο ιστοριών </vt:lpstr>
      <vt:lpstr>Το παγκάκι της φιλίας Το λευκό λιοντάρι Συνεξέταση και σύνδεση των δύο ιστοριών</vt:lpstr>
      <vt:lpstr>Προτεινόμενη δραστηριότητα σύγκρισης των δύο ιστοριών</vt:lpstr>
      <vt:lpstr>Συναισθήματα στα βιβλία...</vt:lpstr>
      <vt:lpstr>«Ο σκύλος είναι τζαζ»</vt:lpstr>
      <vt:lpstr>Ενδεικτικές Δραστηριότητες </vt:lpstr>
      <vt:lpstr>Ενδεικτικές Δραστηριότητες</vt:lpstr>
      <vt:lpstr>Συναισθήματα στα βιβλία...</vt:lpstr>
      <vt:lpstr>PowerPoint Presentation</vt:lpstr>
      <vt:lpstr>Το κίτρινο χρώμα</vt:lpstr>
      <vt:lpstr>Εν συντομία...</vt:lpstr>
      <vt:lpstr>Εν συντομία...</vt:lpstr>
      <vt:lpstr>Πρακτικά...</vt:lpstr>
      <vt:lpstr>Μερικές ευφάνταστες ιδέες</vt:lpstr>
      <vt:lpstr>Πρακτικές εφαρμογές</vt:lpstr>
      <vt:lpstr>Προτεινόμενα βιβλία...</vt:lpstr>
      <vt:lpstr>PowerPoint Presentation</vt:lpstr>
      <vt:lpstr>Προτεινόμενα βιβλία...</vt:lpstr>
      <vt:lpstr>PowerPoint Presentation</vt:lpstr>
      <vt:lpstr>Τι είναι τελικά αυτό που κάνει τους ανθρώπους να χαμογελούν αληθινά;  Αίσθημα ικανοποίησης  Υλικά αγαθά  ή  Προσφορά, βοήθεια και κατανόηση;</vt:lpstr>
      <vt:lpstr>Τι συμβαίνει όταν λειτουργήσουμε ως ομάδα;  Το μοίρασμα κάνει τα πάντα να μοιάζουν καλύτερα!!!</vt:lpstr>
      <vt:lpstr>Συναισθήματα στα βιβλία...</vt:lpstr>
      <vt:lpstr>Περιγραφή </vt:lpstr>
      <vt:lpstr>Συναισθήματα στα βιβλία...</vt:lpstr>
      <vt:lpstr>Περιγραφή </vt:lpstr>
      <vt:lpstr>Τα μεγάλα και το όλο... Τα μικρά και το λίγο...</vt:lpstr>
      <vt:lpstr>Συνεξέταση των δύο βιβλίων</vt:lpstr>
      <vt:lpstr>Το βιβλίο του Φοίβου και της Λένας- Προτεινόμενες δραστηριότητες από Άννα Κουππάνου</vt:lpstr>
      <vt:lpstr>Ο φόβος... </vt:lpstr>
      <vt:lpstr>Δύο βιβλία για δημιουργικό μετασχηματισμό  του Φόβου</vt:lpstr>
      <vt:lpstr>Προγραμματισμός διερεύνησης θέματος μέσω της μεθολογίας του Project</vt:lpstr>
      <vt:lpstr>Σχέδιο Μαθήματος</vt:lpstr>
      <vt:lpstr>Εικόνες αφόρμησης</vt:lpstr>
      <vt:lpstr>Εικόνες αφόρμησης</vt:lpstr>
      <vt:lpstr>Δραστηριότητα στην ολομέλεια   Οι φόβοι του Φοίβου</vt:lpstr>
      <vt:lpstr>Δραστηριότητα σε ζευγάρια  Περίγραμμα φάλαινας</vt:lpstr>
      <vt:lpstr>Εικόνες που παρουσιάζουν φόβο</vt:lpstr>
      <vt:lpstr>Εικόνες για χαρά και λύπη</vt:lpstr>
      <vt:lpstr>Εξώφυλλα στα οποία εντοπίζεται το συναίσθημα του φόβου</vt:lpstr>
      <vt:lpstr>Εξώφυλλα στα οποία εντοπίζεται το συναίσθημα του φόβου</vt:lpstr>
      <vt:lpstr>Εξώφυλλα στα οποία ΔΕΝ εντοπίζεται το συναίσθημα του φόβου</vt:lpstr>
      <vt:lpstr>Φιγούρα φάλαινας για συναρμολόγηση</vt:lpstr>
      <vt:lpstr>Τραπεζάκι 1: Παιχνίδι με ζάρι </vt:lpstr>
      <vt:lpstr>Τραπεζάκι 2:  Σύνθεση της λέξης Φόβος</vt:lpstr>
      <vt:lpstr>Τραπεζάκι 2β: Μοτίβα</vt:lpstr>
      <vt:lpstr>Τραπεζάκι 3: Παζλ</vt:lpstr>
      <vt:lpstr>Τραπεζάκι 4:  Οι φόβοι...</vt:lpstr>
      <vt:lpstr>Τραπεζάκι 4:  Οι τρόποι διαχείρισης...</vt:lpstr>
      <vt:lpstr>Τραπεζάκι 5:  Φιλμ</vt:lpstr>
      <vt:lpstr>Προτεινόμενες δραστηριότητες από Μαρίνα Γιώτη</vt:lpstr>
      <vt:lpstr>Σας ευχαριστώ...  Μαρκέλλα Πιτσιλλίδου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 ρόλος της Παιδικής Λογοτεχνίας στην ανάπτυξη της Συναισθηματικής Νοημοσύνης των παιδιών Προσχολικής Ηλικίας</dc:title>
  <dc:creator>markella pitsillidou</dc:creator>
  <cp:lastModifiedBy>KALYPSO APERGI</cp:lastModifiedBy>
  <cp:revision>199</cp:revision>
  <dcterms:created xsi:type="dcterms:W3CDTF">2023-01-28T15:53:13Z</dcterms:created>
  <dcterms:modified xsi:type="dcterms:W3CDTF">2023-05-16T07:00:38Z</dcterms:modified>
</cp:coreProperties>
</file>